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handoutMasterIdLst>
    <p:handoutMasterId r:id="rId51"/>
  </p:handoutMasterIdLst>
  <p:sldIdLst>
    <p:sldId id="256" r:id="rId4"/>
    <p:sldId id="262" r:id="rId5"/>
    <p:sldId id="269" r:id="rId6"/>
    <p:sldId id="268" r:id="rId7"/>
    <p:sldId id="280" r:id="rId8"/>
    <p:sldId id="271" r:id="rId9"/>
    <p:sldId id="272" r:id="rId10"/>
    <p:sldId id="273" r:id="rId11"/>
    <p:sldId id="270" r:id="rId12"/>
    <p:sldId id="277" r:id="rId13"/>
    <p:sldId id="284" r:id="rId14"/>
    <p:sldId id="278" r:id="rId15"/>
    <p:sldId id="307" r:id="rId16"/>
    <p:sldId id="275" r:id="rId17"/>
    <p:sldId id="286" r:id="rId18"/>
    <p:sldId id="304" r:id="rId19"/>
    <p:sldId id="282" r:id="rId20"/>
    <p:sldId id="285" r:id="rId21"/>
    <p:sldId id="287" r:id="rId22"/>
    <p:sldId id="264" r:id="rId23"/>
    <p:sldId id="283" r:id="rId24"/>
    <p:sldId id="288" r:id="rId25"/>
    <p:sldId id="276" r:id="rId26"/>
    <p:sldId id="290" r:id="rId27"/>
    <p:sldId id="299" r:id="rId28"/>
    <p:sldId id="291" r:id="rId29"/>
    <p:sldId id="292" r:id="rId30"/>
    <p:sldId id="289" r:id="rId31"/>
    <p:sldId id="274" r:id="rId32"/>
    <p:sldId id="293" r:id="rId33"/>
    <p:sldId id="301" r:id="rId34"/>
    <p:sldId id="294" r:id="rId35"/>
    <p:sldId id="295" r:id="rId36"/>
    <p:sldId id="300" r:id="rId37"/>
    <p:sldId id="296" r:id="rId38"/>
    <p:sldId id="305" r:id="rId39"/>
    <p:sldId id="302" r:id="rId40"/>
    <p:sldId id="298" r:id="rId41"/>
    <p:sldId id="281" r:id="rId42"/>
    <p:sldId id="265" r:id="rId43"/>
    <p:sldId id="266" r:id="rId44"/>
    <p:sldId id="260" r:id="rId45"/>
    <p:sldId id="263" r:id="rId46"/>
    <p:sldId id="303" r:id="rId47"/>
    <p:sldId id="267" r:id="rId48"/>
    <p:sldId id="257" r:id="rId49"/>
    <p:sldId id="259" r:id="rId50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AB117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2DB7-4A45-8783-9D64057A197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2DB7-4A45-8783-9D64057A197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2DB7-4A45-8783-9D64057A1975}"/>
              </c:ext>
            </c:extLst>
          </c:dPt>
          <c:cat>
            <c:strRef>
              <c:f>Sheet1!$A$2:$A$4</c:f>
              <c:strCache>
                <c:ptCount val="3"/>
                <c:pt idx="0">
                  <c:v>Content</c:v>
                </c:pt>
                <c:pt idx="1">
                  <c:v>Content</c:v>
                </c:pt>
                <c:pt idx="2">
                  <c:v>Content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</c:v>
                </c:pt>
                <c:pt idx="1">
                  <c:v>65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DB7-4A45-8783-9D64057A19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Content</c:v>
                </c:pt>
                <c:pt idx="1">
                  <c:v>Content</c:v>
                </c:pt>
                <c:pt idx="2">
                  <c:v>Content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45</c:v>
                </c:pt>
                <c:pt idx="1">
                  <c:v>35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DB7-4A45-8783-9D64057A19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100"/>
        <c:axId val="555544152"/>
        <c:axId val="555551992"/>
      </c:barChart>
      <c:catAx>
        <c:axId val="5555441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555551992"/>
        <c:crosses val="autoZero"/>
        <c:auto val="1"/>
        <c:lblAlgn val="ctr"/>
        <c:lblOffset val="100"/>
        <c:noMultiLvlLbl val="0"/>
      </c:catAx>
      <c:valAx>
        <c:axId val="555551992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555544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BCA9-40B6-8926-D83C124B688E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BCA9-40B6-8926-D83C124B688E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A9-40B6-8926-D83C124B68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74F0-45C7-8358-C5122C9FE5CD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74F0-45C7-8358-C5122C9FE5CD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4F0-45C7-8358-C5122C9FE5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3C41-445D-8382-89E59EF1EC86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3C41-445D-8382-89E59EF1EC86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41-445D-8382-89E59EF1EC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43</c:v>
                </c:pt>
                <c:pt idx="1">
                  <c:v>37</c:v>
                </c:pt>
                <c:pt idx="2">
                  <c:v>50</c:v>
                </c:pt>
                <c:pt idx="3">
                  <c:v>35</c:v>
                </c:pt>
                <c:pt idx="4">
                  <c:v>45</c:v>
                </c:pt>
                <c:pt idx="5">
                  <c:v>67</c:v>
                </c:pt>
                <c:pt idx="6">
                  <c:v>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08-4D6A-B4B4-47434E6192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24</c:v>
                </c:pt>
                <c:pt idx="1">
                  <c:v>44</c:v>
                </c:pt>
                <c:pt idx="2">
                  <c:v>18</c:v>
                </c:pt>
                <c:pt idx="3">
                  <c:v>28</c:v>
                </c:pt>
                <c:pt idx="4">
                  <c:v>67</c:v>
                </c:pt>
                <c:pt idx="5">
                  <c:v>59</c:v>
                </c:pt>
                <c:pt idx="6">
                  <c:v>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A08-4D6A-B4B4-47434E6192B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9050">
              <a:solidFill>
                <a:schemeClr val="accent3"/>
              </a:solidFill>
            </a:ln>
          </c:spPr>
          <c:marker>
            <c:symbol val="circle"/>
            <c:size val="5"/>
            <c:spPr>
              <a:solidFill>
                <a:schemeClr val="accent3"/>
              </a:solidFill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23</c:v>
                </c:pt>
                <c:pt idx="1">
                  <c:v>35</c:v>
                </c:pt>
                <c:pt idx="2">
                  <c:v>30</c:v>
                </c:pt>
                <c:pt idx="3">
                  <c:v>52</c:v>
                </c:pt>
                <c:pt idx="4">
                  <c:v>34</c:v>
                </c:pt>
                <c:pt idx="5">
                  <c:v>35</c:v>
                </c:pt>
                <c:pt idx="6">
                  <c:v>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A08-4D6A-B4B4-47434E6192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6420864"/>
        <c:axId val="316422400"/>
      </c:lineChart>
      <c:catAx>
        <c:axId val="316420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zh-CN"/>
          </a:p>
        </c:txPr>
        <c:crossAx val="316422400"/>
        <c:crosses val="autoZero"/>
        <c:auto val="1"/>
        <c:lblAlgn val="ctr"/>
        <c:lblOffset val="100"/>
        <c:noMultiLvlLbl val="0"/>
      </c:catAx>
      <c:valAx>
        <c:axId val="316422400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zh-CN"/>
          </a:p>
        </c:txPr>
        <c:crossAx val="316420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5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C1-4602-A9A0-0243182423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7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C1-4602-A9A0-0243182423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C1-4602-A9A0-0243182423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6404608"/>
        <c:axId val="56410496"/>
      </c:barChart>
      <c:catAx>
        <c:axId val="564046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56410496"/>
        <c:crosses val="autoZero"/>
        <c:auto val="1"/>
        <c:lblAlgn val="ctr"/>
        <c:lblOffset val="100"/>
        <c:noMultiLvlLbl val="0"/>
      </c:catAx>
      <c:valAx>
        <c:axId val="56410496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56404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0B4787-000B-41EC-B84E-A4488F704D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FDBEDC-744A-4668-B6F6-5A051BFC99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85C5F-9795-45AE-8841-72E7E4D91991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45C29E-4180-4644-AF08-F1CDA9EEE98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907C77-0CA1-454F-9951-CBEA82DA4B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055F4-DCA9-4530-B67B-2EF19EC4A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CCB2AF-9946-424A-9CAE-38BB37347F6C}"/>
              </a:ext>
            </a:extLst>
          </p:cNvPr>
          <p:cNvSpPr/>
          <p:nvPr userDrawn="1"/>
        </p:nvSpPr>
        <p:spPr>
          <a:xfrm>
            <a:off x="0" y="3937992"/>
            <a:ext cx="12192000" cy="2920008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CDCF713-1497-4259-A27C-F8344C734761}"/>
              </a:ext>
            </a:extLst>
          </p:cNvPr>
          <p:cNvGrpSpPr/>
          <p:nvPr userDrawn="1"/>
        </p:nvGrpSpPr>
        <p:grpSpPr>
          <a:xfrm flipH="1">
            <a:off x="709507" y="1610238"/>
            <a:ext cx="4407202" cy="4611048"/>
            <a:chOff x="6446339" y="1280897"/>
            <a:chExt cx="4320717" cy="530305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89A3254-D934-443A-A8E5-26F43C45538A}"/>
                </a:ext>
              </a:extLst>
            </p:cNvPr>
            <p:cNvSpPr/>
            <p:nvPr/>
          </p:nvSpPr>
          <p:spPr>
            <a:xfrm>
              <a:off x="7360122" y="5629227"/>
              <a:ext cx="2033648" cy="954722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1DD443A-C981-400C-A78A-A3A2BFA88DE0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gradFill flip="none" rotWithShape="1">
              <a:gsLst>
                <a:gs pos="40000">
                  <a:schemeClr val="bg1">
                    <a:lumMod val="60000"/>
                  </a:schemeClr>
                </a:gs>
                <a:gs pos="70000">
                  <a:schemeClr val="bg1">
                    <a:lumMod val="65000"/>
                  </a:schemeClr>
                </a:gs>
                <a:gs pos="50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800000" scaled="0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8372E7C-CB1E-4E4D-9F8E-024C2326AF7E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F2C58F3-2A40-41BA-BACD-47E754647D05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0F2220-32CC-44D4-8AFE-C56E78A9D7DC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74E8244-A4F2-4E86-8B08-5FF2D301EB9F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93C300E-7D6B-41AC-A90B-BE4D04EB849A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8B4429A7-D1AE-4770-A50D-87D49E00B25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042331B-3BD8-4CBE-8C5B-302479E090BA}"/>
              </a:ext>
            </a:extLst>
          </p:cNvPr>
          <p:cNvSpPr/>
          <p:nvPr userDrawn="1"/>
        </p:nvSpPr>
        <p:spPr>
          <a:xfrm rot="3273252" flipH="1">
            <a:off x="-161265" y="292024"/>
            <a:ext cx="1754569" cy="530186"/>
          </a:xfrm>
          <a:custGeom>
            <a:avLst/>
            <a:gdLst>
              <a:gd name="connsiteX0" fmla="*/ 2141990 w 2204904"/>
              <a:gd name="connsiteY0" fmla="*/ 577887 h 666266"/>
              <a:gd name="connsiteX1" fmla="*/ 2204904 w 2204904"/>
              <a:gd name="connsiteY1" fmla="*/ 666266 h 666266"/>
              <a:gd name="connsiteX2" fmla="*/ 1379318 w 2204904"/>
              <a:gd name="connsiteY2" fmla="*/ 666266 h 666266"/>
              <a:gd name="connsiteX3" fmla="*/ 1335129 w 2204904"/>
              <a:gd name="connsiteY3" fmla="*/ 622077 h 666266"/>
              <a:gd name="connsiteX4" fmla="*/ 1379318 w 2204904"/>
              <a:gd name="connsiteY4" fmla="*/ 577887 h 666266"/>
              <a:gd name="connsiteX5" fmla="*/ 1936301 w 2204904"/>
              <a:gd name="connsiteY5" fmla="*/ 288944 h 666266"/>
              <a:gd name="connsiteX6" fmla="*/ 1999215 w 2204904"/>
              <a:gd name="connsiteY6" fmla="*/ 377322 h 666266"/>
              <a:gd name="connsiteX7" fmla="*/ 711754 w 2204904"/>
              <a:gd name="connsiteY7" fmla="*/ 377322 h 666266"/>
              <a:gd name="connsiteX8" fmla="*/ 667564 w 2204904"/>
              <a:gd name="connsiteY8" fmla="*/ 333133 h 666266"/>
              <a:gd name="connsiteX9" fmla="*/ 711754 w 2204904"/>
              <a:gd name="connsiteY9" fmla="*/ 288944 h 666266"/>
              <a:gd name="connsiteX10" fmla="*/ 1730611 w 2204904"/>
              <a:gd name="connsiteY10" fmla="*/ 0 h 666266"/>
              <a:gd name="connsiteX11" fmla="*/ 1793525 w 2204904"/>
              <a:gd name="connsiteY11" fmla="*/ 88378 h 666266"/>
              <a:gd name="connsiteX12" fmla="*/ 44189 w 2204904"/>
              <a:gd name="connsiteY12" fmla="*/ 88378 h 666266"/>
              <a:gd name="connsiteX13" fmla="*/ 0 w 2204904"/>
              <a:gd name="connsiteY13" fmla="*/ 44189 h 666266"/>
              <a:gd name="connsiteX14" fmla="*/ 44190 w 2204904"/>
              <a:gd name="connsiteY14" fmla="*/ 0 h 66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04904" h="666266">
                <a:moveTo>
                  <a:pt x="2141990" y="577887"/>
                </a:moveTo>
                <a:lnTo>
                  <a:pt x="2204904" y="666266"/>
                </a:lnTo>
                <a:lnTo>
                  <a:pt x="1379318" y="666266"/>
                </a:lnTo>
                <a:cubicBezTo>
                  <a:pt x="1354913" y="666266"/>
                  <a:pt x="1335129" y="646482"/>
                  <a:pt x="1335129" y="622077"/>
                </a:cubicBezTo>
                <a:cubicBezTo>
                  <a:pt x="1335129" y="597671"/>
                  <a:pt x="1354913" y="577888"/>
                  <a:pt x="1379318" y="577887"/>
                </a:cubicBezTo>
                <a:close/>
                <a:moveTo>
                  <a:pt x="1936301" y="288944"/>
                </a:moveTo>
                <a:lnTo>
                  <a:pt x="1999215" y="377322"/>
                </a:lnTo>
                <a:lnTo>
                  <a:pt x="711754" y="377322"/>
                </a:lnTo>
                <a:cubicBezTo>
                  <a:pt x="687349" y="377322"/>
                  <a:pt x="667564" y="357538"/>
                  <a:pt x="667564" y="333133"/>
                </a:cubicBezTo>
                <a:cubicBezTo>
                  <a:pt x="667564" y="308728"/>
                  <a:pt x="687348" y="288944"/>
                  <a:pt x="711754" y="288944"/>
                </a:cubicBezTo>
                <a:close/>
                <a:moveTo>
                  <a:pt x="1730611" y="0"/>
                </a:moveTo>
                <a:lnTo>
                  <a:pt x="1793525" y="88378"/>
                </a:lnTo>
                <a:lnTo>
                  <a:pt x="44189" y="88378"/>
                </a:lnTo>
                <a:cubicBezTo>
                  <a:pt x="19785" y="88379"/>
                  <a:pt x="1" y="68594"/>
                  <a:pt x="0" y="44189"/>
                </a:cubicBezTo>
                <a:cubicBezTo>
                  <a:pt x="0" y="19783"/>
                  <a:pt x="19784" y="0"/>
                  <a:pt x="441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C7E575B-9A0A-4153-80C4-02F15165D070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52835" y="1831952"/>
            <a:ext cx="4014766" cy="2996923"/>
          </a:xfrm>
          <a:custGeom>
            <a:avLst/>
            <a:gdLst>
              <a:gd name="connsiteX0" fmla="*/ 0 w 4014766"/>
              <a:gd name="connsiteY0" fmla="*/ 0 h 2996923"/>
              <a:gd name="connsiteX1" fmla="*/ 3877709 w 4014766"/>
              <a:gd name="connsiteY1" fmla="*/ 788969 h 2996923"/>
              <a:gd name="connsiteX2" fmla="*/ 4014766 w 4014766"/>
              <a:gd name="connsiteY2" fmla="*/ 2864276 h 2996923"/>
              <a:gd name="connsiteX3" fmla="*/ 209763 w 4014766"/>
              <a:gd name="connsiteY3" fmla="*/ 2996923 h 2996923"/>
              <a:gd name="connsiteX0" fmla="*/ 0 w 4014766"/>
              <a:gd name="connsiteY0" fmla="*/ 0 h 2996923"/>
              <a:gd name="connsiteX1" fmla="*/ 3907527 w 4014766"/>
              <a:gd name="connsiteY1" fmla="*/ 798908 h 2996923"/>
              <a:gd name="connsiteX2" fmla="*/ 4014766 w 4014766"/>
              <a:gd name="connsiteY2" fmla="*/ 2864276 h 2996923"/>
              <a:gd name="connsiteX3" fmla="*/ 209763 w 4014766"/>
              <a:gd name="connsiteY3" fmla="*/ 2996923 h 2996923"/>
              <a:gd name="connsiteX4" fmla="*/ 0 w 4014766"/>
              <a:gd name="connsiteY4" fmla="*/ 0 h 2996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4766" h="2996923">
                <a:moveTo>
                  <a:pt x="0" y="0"/>
                </a:moveTo>
                <a:lnTo>
                  <a:pt x="3907527" y="798908"/>
                </a:lnTo>
                <a:lnTo>
                  <a:pt x="4014766" y="2864276"/>
                </a:lnTo>
                <a:lnTo>
                  <a:pt x="209763" y="299692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5402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4">
            <a:extLst>
              <a:ext uri="{FF2B5EF4-FFF2-40B4-BE49-F238E27FC236}">
                <a16:creationId xmlns:a16="http://schemas.microsoft.com/office/drawing/2014/main" id="{78365DAA-91AD-4697-ADE8-3F9A839BE69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12192000" cy="44694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575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BC94C0C1-C105-49A1-80F4-B360522907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133" y="2473708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D6DD40-BA8F-48B7-B4C2-E0FFD7A6DDF0}"/>
              </a:ext>
            </a:extLst>
          </p:cNvPr>
          <p:cNvSpPr/>
          <p:nvPr userDrawn="1"/>
        </p:nvSpPr>
        <p:spPr>
          <a:xfrm>
            <a:off x="2632663" y="2468896"/>
            <a:ext cx="1728000" cy="22082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E5D593A7-43B0-47D1-BF3D-9A8F79CC45B8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4362193" y="2473708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650C69-C1B1-41C4-952A-9DD539724917}"/>
              </a:ext>
            </a:extLst>
          </p:cNvPr>
          <p:cNvSpPr/>
          <p:nvPr userDrawn="1"/>
        </p:nvSpPr>
        <p:spPr>
          <a:xfrm>
            <a:off x="6091723" y="2468896"/>
            <a:ext cx="1728000" cy="22082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4C58B34E-2F81-4D5C-89F7-95C6B8D6BEC2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7812544" y="2473708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FDA304-E7F5-4248-A1F4-6228DE43CE90}"/>
              </a:ext>
            </a:extLst>
          </p:cNvPr>
          <p:cNvSpPr/>
          <p:nvPr userDrawn="1"/>
        </p:nvSpPr>
        <p:spPr>
          <a:xfrm>
            <a:off x="9542072" y="2468896"/>
            <a:ext cx="1728000" cy="22082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B7B164-60D4-4671-9B7F-E8A87D9422B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2BCB82-A7CE-4D45-ABD4-76E3185AE537}"/>
              </a:ext>
            </a:extLst>
          </p:cNvPr>
          <p:cNvSpPr/>
          <p:nvPr userDrawn="1"/>
        </p:nvSpPr>
        <p:spPr>
          <a:xfrm>
            <a:off x="0" y="6578220"/>
            <a:ext cx="12192000" cy="2797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E8DAB93-956F-4747-9938-C756572C5019}"/>
              </a:ext>
            </a:extLst>
          </p:cNvPr>
          <p:cNvSpPr/>
          <p:nvPr userDrawn="1"/>
        </p:nvSpPr>
        <p:spPr>
          <a:xfrm rot="3273252" flipH="1">
            <a:off x="-161265" y="292024"/>
            <a:ext cx="1754569" cy="530186"/>
          </a:xfrm>
          <a:custGeom>
            <a:avLst/>
            <a:gdLst>
              <a:gd name="connsiteX0" fmla="*/ 2141990 w 2204904"/>
              <a:gd name="connsiteY0" fmla="*/ 577887 h 666266"/>
              <a:gd name="connsiteX1" fmla="*/ 2204904 w 2204904"/>
              <a:gd name="connsiteY1" fmla="*/ 666266 h 666266"/>
              <a:gd name="connsiteX2" fmla="*/ 1379318 w 2204904"/>
              <a:gd name="connsiteY2" fmla="*/ 666266 h 666266"/>
              <a:gd name="connsiteX3" fmla="*/ 1335129 w 2204904"/>
              <a:gd name="connsiteY3" fmla="*/ 622077 h 666266"/>
              <a:gd name="connsiteX4" fmla="*/ 1379318 w 2204904"/>
              <a:gd name="connsiteY4" fmla="*/ 577887 h 666266"/>
              <a:gd name="connsiteX5" fmla="*/ 1936301 w 2204904"/>
              <a:gd name="connsiteY5" fmla="*/ 288944 h 666266"/>
              <a:gd name="connsiteX6" fmla="*/ 1999215 w 2204904"/>
              <a:gd name="connsiteY6" fmla="*/ 377322 h 666266"/>
              <a:gd name="connsiteX7" fmla="*/ 711754 w 2204904"/>
              <a:gd name="connsiteY7" fmla="*/ 377322 h 666266"/>
              <a:gd name="connsiteX8" fmla="*/ 667564 w 2204904"/>
              <a:gd name="connsiteY8" fmla="*/ 333133 h 666266"/>
              <a:gd name="connsiteX9" fmla="*/ 711754 w 2204904"/>
              <a:gd name="connsiteY9" fmla="*/ 288944 h 666266"/>
              <a:gd name="connsiteX10" fmla="*/ 1730611 w 2204904"/>
              <a:gd name="connsiteY10" fmla="*/ 0 h 666266"/>
              <a:gd name="connsiteX11" fmla="*/ 1793525 w 2204904"/>
              <a:gd name="connsiteY11" fmla="*/ 88378 h 666266"/>
              <a:gd name="connsiteX12" fmla="*/ 44189 w 2204904"/>
              <a:gd name="connsiteY12" fmla="*/ 88378 h 666266"/>
              <a:gd name="connsiteX13" fmla="*/ 0 w 2204904"/>
              <a:gd name="connsiteY13" fmla="*/ 44189 h 666266"/>
              <a:gd name="connsiteX14" fmla="*/ 44190 w 2204904"/>
              <a:gd name="connsiteY14" fmla="*/ 0 h 66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04904" h="666266">
                <a:moveTo>
                  <a:pt x="2141990" y="577887"/>
                </a:moveTo>
                <a:lnTo>
                  <a:pt x="2204904" y="666266"/>
                </a:lnTo>
                <a:lnTo>
                  <a:pt x="1379318" y="666266"/>
                </a:lnTo>
                <a:cubicBezTo>
                  <a:pt x="1354913" y="666266"/>
                  <a:pt x="1335129" y="646482"/>
                  <a:pt x="1335129" y="622077"/>
                </a:cubicBezTo>
                <a:cubicBezTo>
                  <a:pt x="1335129" y="597671"/>
                  <a:pt x="1354913" y="577888"/>
                  <a:pt x="1379318" y="577887"/>
                </a:cubicBezTo>
                <a:close/>
                <a:moveTo>
                  <a:pt x="1936301" y="288944"/>
                </a:moveTo>
                <a:lnTo>
                  <a:pt x="1999215" y="377322"/>
                </a:lnTo>
                <a:lnTo>
                  <a:pt x="711754" y="377322"/>
                </a:lnTo>
                <a:cubicBezTo>
                  <a:pt x="687349" y="377322"/>
                  <a:pt x="667564" y="357538"/>
                  <a:pt x="667564" y="333133"/>
                </a:cubicBezTo>
                <a:cubicBezTo>
                  <a:pt x="667564" y="308728"/>
                  <a:pt x="687348" y="288944"/>
                  <a:pt x="711754" y="288944"/>
                </a:cubicBezTo>
                <a:close/>
                <a:moveTo>
                  <a:pt x="1730611" y="0"/>
                </a:moveTo>
                <a:lnTo>
                  <a:pt x="1793525" y="88378"/>
                </a:lnTo>
                <a:lnTo>
                  <a:pt x="44189" y="88378"/>
                </a:lnTo>
                <a:cubicBezTo>
                  <a:pt x="19785" y="88379"/>
                  <a:pt x="1" y="68594"/>
                  <a:pt x="0" y="44189"/>
                </a:cubicBezTo>
                <a:cubicBezTo>
                  <a:pt x="0" y="19783"/>
                  <a:pt x="19784" y="0"/>
                  <a:pt x="441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A603F8D-B8F3-4CDB-B681-6B1551D1C8EF}"/>
              </a:ext>
            </a:extLst>
          </p:cNvPr>
          <p:cNvGrpSpPr/>
          <p:nvPr userDrawn="1"/>
        </p:nvGrpSpPr>
        <p:grpSpPr>
          <a:xfrm flipH="1">
            <a:off x="10856438" y="5136827"/>
            <a:ext cx="1174335" cy="1584931"/>
            <a:chOff x="10073923" y="4329846"/>
            <a:chExt cx="1822803" cy="2460131"/>
          </a:xfrm>
          <a:solidFill>
            <a:schemeClr val="accent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066AE3-F712-40FC-B722-F9C1710A9D45}"/>
                </a:ext>
              </a:extLst>
            </p:cNvPr>
            <p:cNvSpPr/>
            <p:nvPr/>
          </p:nvSpPr>
          <p:spPr>
            <a:xfrm>
              <a:off x="10073923" y="4329846"/>
              <a:ext cx="1385397" cy="2351375"/>
            </a:xfrm>
            <a:custGeom>
              <a:avLst/>
              <a:gdLst>
                <a:gd name="connsiteX0" fmla="*/ 789622 w 1385397"/>
                <a:gd name="connsiteY0" fmla="*/ 0 h 2351375"/>
                <a:gd name="connsiteX1" fmla="*/ 865822 w 1385397"/>
                <a:gd name="connsiteY1" fmla="*/ 0 h 2351375"/>
                <a:gd name="connsiteX2" fmla="*/ 954405 w 1385397"/>
                <a:gd name="connsiteY2" fmla="*/ 58102 h 2351375"/>
                <a:gd name="connsiteX3" fmla="*/ 1050607 w 1385397"/>
                <a:gd name="connsiteY3" fmla="*/ 123825 h 2351375"/>
                <a:gd name="connsiteX4" fmla="*/ 1062990 w 1385397"/>
                <a:gd name="connsiteY4" fmla="*/ 136207 h 2351375"/>
                <a:gd name="connsiteX5" fmla="*/ 1102995 w 1385397"/>
                <a:gd name="connsiteY5" fmla="*/ 269557 h 2351375"/>
                <a:gd name="connsiteX6" fmla="*/ 1099185 w 1385397"/>
                <a:gd name="connsiteY6" fmla="*/ 284797 h 2351375"/>
                <a:gd name="connsiteX7" fmla="*/ 1084897 w 1385397"/>
                <a:gd name="connsiteY7" fmla="*/ 276225 h 2351375"/>
                <a:gd name="connsiteX8" fmla="*/ 1031557 w 1385397"/>
                <a:gd name="connsiteY8" fmla="*/ 202882 h 2351375"/>
                <a:gd name="connsiteX9" fmla="*/ 1015365 w 1385397"/>
                <a:gd name="connsiteY9" fmla="*/ 192405 h 2351375"/>
                <a:gd name="connsiteX10" fmla="*/ 957262 w 1385397"/>
                <a:gd name="connsiteY10" fmla="*/ 158115 h 2351375"/>
                <a:gd name="connsiteX11" fmla="*/ 950595 w 1385397"/>
                <a:gd name="connsiteY11" fmla="*/ 152400 h 2351375"/>
                <a:gd name="connsiteX12" fmla="*/ 934402 w 1385397"/>
                <a:gd name="connsiteY12" fmla="*/ 171450 h 2351375"/>
                <a:gd name="connsiteX13" fmla="*/ 934402 w 1385397"/>
                <a:gd name="connsiteY13" fmla="*/ 175260 h 2351375"/>
                <a:gd name="connsiteX14" fmla="*/ 934402 w 1385397"/>
                <a:gd name="connsiteY14" fmla="*/ 223837 h 2351375"/>
                <a:gd name="connsiteX15" fmla="*/ 901065 w 1385397"/>
                <a:gd name="connsiteY15" fmla="*/ 259080 h 2351375"/>
                <a:gd name="connsiteX16" fmla="*/ 863917 w 1385397"/>
                <a:gd name="connsiteY16" fmla="*/ 273367 h 2351375"/>
                <a:gd name="connsiteX17" fmla="*/ 817245 w 1385397"/>
                <a:gd name="connsiteY17" fmla="*/ 269557 h 2351375"/>
                <a:gd name="connsiteX18" fmla="*/ 842010 w 1385397"/>
                <a:gd name="connsiteY18" fmla="*/ 287655 h 2351375"/>
                <a:gd name="connsiteX19" fmla="*/ 848677 w 1385397"/>
                <a:gd name="connsiteY19" fmla="*/ 324802 h 2351375"/>
                <a:gd name="connsiteX20" fmla="*/ 761047 w 1385397"/>
                <a:gd name="connsiteY20" fmla="*/ 467677 h 2351375"/>
                <a:gd name="connsiteX21" fmla="*/ 752475 w 1385397"/>
                <a:gd name="connsiteY21" fmla="*/ 481965 h 2351375"/>
                <a:gd name="connsiteX22" fmla="*/ 806767 w 1385397"/>
                <a:gd name="connsiteY22" fmla="*/ 450532 h 2351375"/>
                <a:gd name="connsiteX23" fmla="*/ 942975 w 1385397"/>
                <a:gd name="connsiteY23" fmla="*/ 391477 h 2351375"/>
                <a:gd name="connsiteX24" fmla="*/ 1303020 w 1385397"/>
                <a:gd name="connsiteY24" fmla="*/ 489585 h 2351375"/>
                <a:gd name="connsiteX25" fmla="*/ 1372552 w 1385397"/>
                <a:gd name="connsiteY25" fmla="*/ 596265 h 2351375"/>
                <a:gd name="connsiteX26" fmla="*/ 1383030 w 1385397"/>
                <a:gd name="connsiteY26" fmla="*/ 732472 h 2351375"/>
                <a:gd name="connsiteX27" fmla="*/ 1380172 w 1385397"/>
                <a:gd name="connsiteY27" fmla="*/ 796290 h 2351375"/>
                <a:gd name="connsiteX28" fmla="*/ 1376362 w 1385397"/>
                <a:gd name="connsiteY28" fmla="*/ 808672 h 2351375"/>
                <a:gd name="connsiteX29" fmla="*/ 1365885 w 1385397"/>
                <a:gd name="connsiteY29" fmla="*/ 802957 h 2351375"/>
                <a:gd name="connsiteX30" fmla="*/ 1364932 w 1385397"/>
                <a:gd name="connsiteY30" fmla="*/ 802005 h 2351375"/>
                <a:gd name="connsiteX31" fmla="*/ 1263967 w 1385397"/>
                <a:gd name="connsiteY31" fmla="*/ 672465 h 2351375"/>
                <a:gd name="connsiteX32" fmla="*/ 1260157 w 1385397"/>
                <a:gd name="connsiteY32" fmla="*/ 675322 h 2351375"/>
                <a:gd name="connsiteX33" fmla="*/ 1265872 w 1385397"/>
                <a:gd name="connsiteY33" fmla="*/ 710565 h 2351375"/>
                <a:gd name="connsiteX34" fmla="*/ 1254442 w 1385397"/>
                <a:gd name="connsiteY34" fmla="*/ 720090 h 2351375"/>
                <a:gd name="connsiteX35" fmla="*/ 1194435 w 1385397"/>
                <a:gd name="connsiteY35" fmla="*/ 685800 h 2351375"/>
                <a:gd name="connsiteX36" fmla="*/ 1182052 w 1385397"/>
                <a:gd name="connsiteY36" fmla="*/ 677227 h 2351375"/>
                <a:gd name="connsiteX37" fmla="*/ 1148715 w 1385397"/>
                <a:gd name="connsiteY37" fmla="*/ 626745 h 2351375"/>
                <a:gd name="connsiteX38" fmla="*/ 1088707 w 1385397"/>
                <a:gd name="connsiteY38" fmla="*/ 515302 h 2351375"/>
                <a:gd name="connsiteX39" fmla="*/ 1110615 w 1385397"/>
                <a:gd name="connsiteY39" fmla="*/ 598170 h 2351375"/>
                <a:gd name="connsiteX40" fmla="*/ 1114425 w 1385397"/>
                <a:gd name="connsiteY40" fmla="*/ 626745 h 2351375"/>
                <a:gd name="connsiteX41" fmla="*/ 1100137 w 1385397"/>
                <a:gd name="connsiteY41" fmla="*/ 638175 h 2351375"/>
                <a:gd name="connsiteX42" fmla="*/ 1003935 w 1385397"/>
                <a:gd name="connsiteY42" fmla="*/ 612457 h 2351375"/>
                <a:gd name="connsiteX43" fmla="*/ 855345 w 1385397"/>
                <a:gd name="connsiteY43" fmla="*/ 625792 h 2351375"/>
                <a:gd name="connsiteX44" fmla="*/ 833437 w 1385397"/>
                <a:gd name="connsiteY44" fmla="*/ 669607 h 2351375"/>
                <a:gd name="connsiteX45" fmla="*/ 826770 w 1385397"/>
                <a:gd name="connsiteY45" fmla="*/ 765810 h 2351375"/>
                <a:gd name="connsiteX46" fmla="*/ 794385 w 1385397"/>
                <a:gd name="connsiteY46" fmla="*/ 834390 h 2351375"/>
                <a:gd name="connsiteX47" fmla="*/ 788670 w 1385397"/>
                <a:gd name="connsiteY47" fmla="*/ 909637 h 2351375"/>
                <a:gd name="connsiteX48" fmla="*/ 783907 w 1385397"/>
                <a:gd name="connsiteY48" fmla="*/ 929640 h 2351375"/>
                <a:gd name="connsiteX49" fmla="*/ 767715 w 1385397"/>
                <a:gd name="connsiteY49" fmla="*/ 916305 h 2351375"/>
                <a:gd name="connsiteX50" fmla="*/ 705802 w 1385397"/>
                <a:gd name="connsiteY50" fmla="*/ 834390 h 2351375"/>
                <a:gd name="connsiteX51" fmla="*/ 701040 w 1385397"/>
                <a:gd name="connsiteY51" fmla="*/ 807720 h 2351375"/>
                <a:gd name="connsiteX52" fmla="*/ 703897 w 1385397"/>
                <a:gd name="connsiteY52" fmla="*/ 730567 h 2351375"/>
                <a:gd name="connsiteX53" fmla="*/ 698182 w 1385397"/>
                <a:gd name="connsiteY53" fmla="*/ 724852 h 2351375"/>
                <a:gd name="connsiteX54" fmla="*/ 678180 w 1385397"/>
                <a:gd name="connsiteY54" fmla="*/ 767715 h 2351375"/>
                <a:gd name="connsiteX55" fmla="*/ 608647 w 1385397"/>
                <a:gd name="connsiteY55" fmla="*/ 994410 h 2351375"/>
                <a:gd name="connsiteX56" fmla="*/ 536257 w 1385397"/>
                <a:gd name="connsiteY56" fmla="*/ 1337310 h 2351375"/>
                <a:gd name="connsiteX57" fmla="*/ 519112 w 1385397"/>
                <a:gd name="connsiteY57" fmla="*/ 1524952 h 2351375"/>
                <a:gd name="connsiteX58" fmla="*/ 543877 w 1385397"/>
                <a:gd name="connsiteY58" fmla="*/ 1808797 h 2351375"/>
                <a:gd name="connsiteX59" fmla="*/ 629602 w 1385397"/>
                <a:gd name="connsiteY59" fmla="*/ 1998345 h 2351375"/>
                <a:gd name="connsiteX60" fmla="*/ 803910 w 1385397"/>
                <a:gd name="connsiteY60" fmla="*/ 2204085 h 2351375"/>
                <a:gd name="connsiteX61" fmla="*/ 883920 w 1385397"/>
                <a:gd name="connsiteY61" fmla="*/ 2251710 h 2351375"/>
                <a:gd name="connsiteX62" fmla="*/ 902970 w 1385397"/>
                <a:gd name="connsiteY62" fmla="*/ 2253615 h 2351375"/>
                <a:gd name="connsiteX63" fmla="*/ 912996 w 1385397"/>
                <a:gd name="connsiteY63" fmla="*/ 2252226 h 2351375"/>
                <a:gd name="connsiteX64" fmla="*/ 701023 w 1385397"/>
                <a:gd name="connsiteY64" fmla="*/ 2351375 h 2351375"/>
                <a:gd name="connsiteX65" fmla="*/ 696277 w 1385397"/>
                <a:gd name="connsiteY65" fmla="*/ 2346007 h 2351375"/>
                <a:gd name="connsiteX66" fmla="*/ 544830 w 1385397"/>
                <a:gd name="connsiteY66" fmla="*/ 2207895 h 2351375"/>
                <a:gd name="connsiteX67" fmla="*/ 397192 w 1385397"/>
                <a:gd name="connsiteY67" fmla="*/ 1887855 h 2351375"/>
                <a:gd name="connsiteX68" fmla="*/ 368617 w 1385397"/>
                <a:gd name="connsiteY68" fmla="*/ 1643062 h 2351375"/>
                <a:gd name="connsiteX69" fmla="*/ 374332 w 1385397"/>
                <a:gd name="connsiteY69" fmla="*/ 1531620 h 2351375"/>
                <a:gd name="connsiteX70" fmla="*/ 397192 w 1385397"/>
                <a:gd name="connsiteY70" fmla="*/ 1335405 h 2351375"/>
                <a:gd name="connsiteX71" fmla="*/ 459105 w 1385397"/>
                <a:gd name="connsiteY71" fmla="*/ 1087755 h 2351375"/>
                <a:gd name="connsiteX72" fmla="*/ 603885 w 1385397"/>
                <a:gd name="connsiteY72" fmla="*/ 725805 h 2351375"/>
                <a:gd name="connsiteX73" fmla="*/ 620077 w 1385397"/>
                <a:gd name="connsiteY73" fmla="*/ 696277 h 2351375"/>
                <a:gd name="connsiteX74" fmla="*/ 577215 w 1385397"/>
                <a:gd name="connsiteY74" fmla="*/ 716280 h 2351375"/>
                <a:gd name="connsiteX75" fmla="*/ 545782 w 1385397"/>
                <a:gd name="connsiteY75" fmla="*/ 753427 h 2351375"/>
                <a:gd name="connsiteX76" fmla="*/ 490537 w 1385397"/>
                <a:gd name="connsiteY76" fmla="*/ 767715 h 2351375"/>
                <a:gd name="connsiteX77" fmla="*/ 417195 w 1385397"/>
                <a:gd name="connsiteY77" fmla="*/ 742950 h 2351375"/>
                <a:gd name="connsiteX78" fmla="*/ 462915 w 1385397"/>
                <a:gd name="connsiteY78" fmla="*/ 788670 h 2351375"/>
                <a:gd name="connsiteX79" fmla="*/ 466725 w 1385397"/>
                <a:gd name="connsiteY79" fmla="*/ 845820 h 2351375"/>
                <a:gd name="connsiteX80" fmla="*/ 435292 w 1385397"/>
                <a:gd name="connsiteY80" fmla="*/ 854392 h 2351375"/>
                <a:gd name="connsiteX81" fmla="*/ 379095 w 1385397"/>
                <a:gd name="connsiteY81" fmla="*/ 834390 h 2351375"/>
                <a:gd name="connsiteX82" fmla="*/ 421957 w 1385397"/>
                <a:gd name="connsiteY82" fmla="*/ 890587 h 2351375"/>
                <a:gd name="connsiteX83" fmla="*/ 422910 w 1385397"/>
                <a:gd name="connsiteY83" fmla="*/ 915352 h 2351375"/>
                <a:gd name="connsiteX84" fmla="*/ 392430 w 1385397"/>
                <a:gd name="connsiteY84" fmla="*/ 965835 h 2351375"/>
                <a:gd name="connsiteX85" fmla="*/ 346710 w 1385397"/>
                <a:gd name="connsiteY85" fmla="*/ 983932 h 2351375"/>
                <a:gd name="connsiteX86" fmla="*/ 343852 w 1385397"/>
                <a:gd name="connsiteY86" fmla="*/ 984885 h 2351375"/>
                <a:gd name="connsiteX87" fmla="*/ 348615 w 1385397"/>
                <a:gd name="connsiteY87" fmla="*/ 988695 h 2351375"/>
                <a:gd name="connsiteX88" fmla="*/ 361950 w 1385397"/>
                <a:gd name="connsiteY88" fmla="*/ 1034415 h 2351375"/>
                <a:gd name="connsiteX89" fmla="*/ 319087 w 1385397"/>
                <a:gd name="connsiteY89" fmla="*/ 1044892 h 2351375"/>
                <a:gd name="connsiteX90" fmla="*/ 278130 w 1385397"/>
                <a:gd name="connsiteY90" fmla="*/ 1025842 h 2351375"/>
                <a:gd name="connsiteX91" fmla="*/ 343852 w 1385397"/>
                <a:gd name="connsiteY91" fmla="*/ 1088707 h 2351375"/>
                <a:gd name="connsiteX92" fmla="*/ 350520 w 1385397"/>
                <a:gd name="connsiteY92" fmla="*/ 1123950 h 2351375"/>
                <a:gd name="connsiteX93" fmla="*/ 321945 w 1385397"/>
                <a:gd name="connsiteY93" fmla="*/ 1132522 h 2351375"/>
                <a:gd name="connsiteX94" fmla="*/ 303847 w 1385397"/>
                <a:gd name="connsiteY94" fmla="*/ 1126807 h 2351375"/>
                <a:gd name="connsiteX95" fmla="*/ 345757 w 1385397"/>
                <a:gd name="connsiteY95" fmla="*/ 1203007 h 2351375"/>
                <a:gd name="connsiteX96" fmla="*/ 363855 w 1385397"/>
                <a:gd name="connsiteY96" fmla="*/ 1291590 h 2351375"/>
                <a:gd name="connsiteX97" fmla="*/ 362902 w 1385397"/>
                <a:gd name="connsiteY97" fmla="*/ 1301115 h 2351375"/>
                <a:gd name="connsiteX98" fmla="*/ 354330 w 1385397"/>
                <a:gd name="connsiteY98" fmla="*/ 1299210 h 2351375"/>
                <a:gd name="connsiteX99" fmla="*/ 309562 w 1385397"/>
                <a:gd name="connsiteY99" fmla="*/ 1268730 h 2351375"/>
                <a:gd name="connsiteX100" fmla="*/ 228600 w 1385397"/>
                <a:gd name="connsiteY100" fmla="*/ 1180147 h 2351375"/>
                <a:gd name="connsiteX101" fmla="*/ 180975 w 1385397"/>
                <a:gd name="connsiteY101" fmla="*/ 1088707 h 2351375"/>
                <a:gd name="connsiteX102" fmla="*/ 181927 w 1385397"/>
                <a:gd name="connsiteY102" fmla="*/ 1042035 h 2351375"/>
                <a:gd name="connsiteX103" fmla="*/ 179070 w 1385397"/>
                <a:gd name="connsiteY103" fmla="*/ 922972 h 2351375"/>
                <a:gd name="connsiteX104" fmla="*/ 185737 w 1385397"/>
                <a:gd name="connsiteY104" fmla="*/ 900112 h 2351375"/>
                <a:gd name="connsiteX105" fmla="*/ 258127 w 1385397"/>
                <a:gd name="connsiteY105" fmla="*/ 788670 h 2351375"/>
                <a:gd name="connsiteX106" fmla="*/ 340042 w 1385397"/>
                <a:gd name="connsiteY106" fmla="*/ 704850 h 2351375"/>
                <a:gd name="connsiteX107" fmla="*/ 425767 w 1385397"/>
                <a:gd name="connsiteY107" fmla="*/ 656272 h 2351375"/>
                <a:gd name="connsiteX108" fmla="*/ 438150 w 1385397"/>
                <a:gd name="connsiteY108" fmla="*/ 644842 h 2351375"/>
                <a:gd name="connsiteX109" fmla="*/ 275272 w 1385397"/>
                <a:gd name="connsiteY109" fmla="*/ 600075 h 2351375"/>
                <a:gd name="connsiteX110" fmla="*/ 264795 w 1385397"/>
                <a:gd name="connsiteY110" fmla="*/ 594360 h 2351375"/>
                <a:gd name="connsiteX111" fmla="*/ 242887 w 1385397"/>
                <a:gd name="connsiteY111" fmla="*/ 583882 h 2351375"/>
                <a:gd name="connsiteX112" fmla="*/ 336232 w 1385397"/>
                <a:gd name="connsiteY112" fmla="*/ 676275 h 2351375"/>
                <a:gd name="connsiteX113" fmla="*/ 263842 w 1385397"/>
                <a:gd name="connsiteY113" fmla="*/ 700087 h 2351375"/>
                <a:gd name="connsiteX114" fmla="*/ 240030 w 1385397"/>
                <a:gd name="connsiteY114" fmla="*/ 719137 h 2351375"/>
                <a:gd name="connsiteX115" fmla="*/ 160972 w 1385397"/>
                <a:gd name="connsiteY115" fmla="*/ 728662 h 2351375"/>
                <a:gd name="connsiteX116" fmla="*/ 186690 w 1385397"/>
                <a:gd name="connsiteY116" fmla="*/ 762952 h 2351375"/>
                <a:gd name="connsiteX117" fmla="*/ 189547 w 1385397"/>
                <a:gd name="connsiteY117" fmla="*/ 780097 h 2351375"/>
                <a:gd name="connsiteX118" fmla="*/ 160972 w 1385397"/>
                <a:gd name="connsiteY118" fmla="*/ 849630 h 2351375"/>
                <a:gd name="connsiteX119" fmla="*/ 148590 w 1385397"/>
                <a:gd name="connsiteY119" fmla="*/ 880110 h 2351375"/>
                <a:gd name="connsiteX120" fmla="*/ 130492 w 1385397"/>
                <a:gd name="connsiteY120" fmla="*/ 882015 h 2351375"/>
                <a:gd name="connsiteX121" fmla="*/ 121920 w 1385397"/>
                <a:gd name="connsiteY121" fmla="*/ 874395 h 2351375"/>
                <a:gd name="connsiteX122" fmla="*/ 139065 w 1385397"/>
                <a:gd name="connsiteY122" fmla="*/ 917257 h 2351375"/>
                <a:gd name="connsiteX123" fmla="*/ 133350 w 1385397"/>
                <a:gd name="connsiteY123" fmla="*/ 979170 h 2351375"/>
                <a:gd name="connsiteX124" fmla="*/ 122872 w 1385397"/>
                <a:gd name="connsiteY124" fmla="*/ 1010602 h 2351375"/>
                <a:gd name="connsiteX125" fmla="*/ 103822 w 1385397"/>
                <a:gd name="connsiteY125" fmla="*/ 1012507 h 2351375"/>
                <a:gd name="connsiteX126" fmla="*/ 88582 w 1385397"/>
                <a:gd name="connsiteY126" fmla="*/ 986790 h 2351375"/>
                <a:gd name="connsiteX127" fmla="*/ 0 w 1385397"/>
                <a:gd name="connsiteY127" fmla="*/ 771525 h 2351375"/>
                <a:gd name="connsiteX128" fmla="*/ 0 w 1385397"/>
                <a:gd name="connsiteY128" fmla="*/ 714375 h 2351375"/>
                <a:gd name="connsiteX129" fmla="*/ 2857 w 1385397"/>
                <a:gd name="connsiteY129" fmla="*/ 708660 h 2351375"/>
                <a:gd name="connsiteX130" fmla="*/ 195262 w 1385397"/>
                <a:gd name="connsiteY130" fmla="*/ 469582 h 2351375"/>
                <a:gd name="connsiteX131" fmla="*/ 325755 w 1385397"/>
                <a:gd name="connsiteY131" fmla="*/ 436245 h 2351375"/>
                <a:gd name="connsiteX132" fmla="*/ 431482 w 1385397"/>
                <a:gd name="connsiteY132" fmla="*/ 460057 h 2351375"/>
                <a:gd name="connsiteX133" fmla="*/ 560070 w 1385397"/>
                <a:gd name="connsiteY133" fmla="*/ 499110 h 2351375"/>
                <a:gd name="connsiteX134" fmla="*/ 570547 w 1385397"/>
                <a:gd name="connsiteY134" fmla="*/ 490537 h 2351375"/>
                <a:gd name="connsiteX135" fmla="*/ 539115 w 1385397"/>
                <a:gd name="connsiteY135" fmla="*/ 420052 h 2351375"/>
                <a:gd name="connsiteX136" fmla="*/ 437197 w 1385397"/>
                <a:gd name="connsiteY136" fmla="*/ 306705 h 2351375"/>
                <a:gd name="connsiteX137" fmla="*/ 427672 w 1385397"/>
                <a:gd name="connsiteY137" fmla="*/ 284797 h 2351375"/>
                <a:gd name="connsiteX138" fmla="*/ 436245 w 1385397"/>
                <a:gd name="connsiteY138" fmla="*/ 220980 h 2351375"/>
                <a:gd name="connsiteX139" fmla="*/ 410527 w 1385397"/>
                <a:gd name="connsiteY139" fmla="*/ 273367 h 2351375"/>
                <a:gd name="connsiteX140" fmla="*/ 381952 w 1385397"/>
                <a:gd name="connsiteY140" fmla="*/ 288607 h 2351375"/>
                <a:gd name="connsiteX141" fmla="*/ 332422 w 1385397"/>
                <a:gd name="connsiteY141" fmla="*/ 280035 h 2351375"/>
                <a:gd name="connsiteX142" fmla="*/ 301942 w 1385397"/>
                <a:gd name="connsiteY142" fmla="*/ 246697 h 2351375"/>
                <a:gd name="connsiteX143" fmla="*/ 300037 w 1385397"/>
                <a:gd name="connsiteY143" fmla="*/ 243840 h 2351375"/>
                <a:gd name="connsiteX144" fmla="*/ 246697 w 1385397"/>
                <a:gd name="connsiteY144" fmla="*/ 281940 h 2351375"/>
                <a:gd name="connsiteX145" fmla="*/ 185737 w 1385397"/>
                <a:gd name="connsiteY145" fmla="*/ 314325 h 2351375"/>
                <a:gd name="connsiteX146" fmla="*/ 162877 w 1385397"/>
                <a:gd name="connsiteY146" fmla="*/ 311467 h 2351375"/>
                <a:gd name="connsiteX147" fmla="*/ 145732 w 1385397"/>
                <a:gd name="connsiteY147" fmla="*/ 262890 h 2351375"/>
                <a:gd name="connsiteX148" fmla="*/ 145732 w 1385397"/>
                <a:gd name="connsiteY148" fmla="*/ 220027 h 2351375"/>
                <a:gd name="connsiteX149" fmla="*/ 141922 w 1385397"/>
                <a:gd name="connsiteY149" fmla="*/ 229552 h 2351375"/>
                <a:gd name="connsiteX150" fmla="*/ 139065 w 1385397"/>
                <a:gd name="connsiteY150" fmla="*/ 362902 h 2351375"/>
                <a:gd name="connsiteX151" fmla="*/ 120967 w 1385397"/>
                <a:gd name="connsiteY151" fmla="*/ 405765 h 2351375"/>
                <a:gd name="connsiteX152" fmla="*/ 67627 w 1385397"/>
                <a:gd name="connsiteY152" fmla="*/ 398145 h 2351375"/>
                <a:gd name="connsiteX153" fmla="*/ 60007 w 1385397"/>
                <a:gd name="connsiteY153" fmla="*/ 242887 h 2351375"/>
                <a:gd name="connsiteX154" fmla="*/ 61912 w 1385397"/>
                <a:gd name="connsiteY154" fmla="*/ 239077 h 2351375"/>
                <a:gd name="connsiteX155" fmla="*/ 142875 w 1385397"/>
                <a:gd name="connsiteY155" fmla="*/ 88582 h 2351375"/>
                <a:gd name="connsiteX156" fmla="*/ 155257 w 1385397"/>
                <a:gd name="connsiteY156" fmla="*/ 73342 h 2351375"/>
                <a:gd name="connsiteX157" fmla="*/ 322897 w 1385397"/>
                <a:gd name="connsiteY157" fmla="*/ 40005 h 2351375"/>
                <a:gd name="connsiteX158" fmla="*/ 420052 w 1385397"/>
                <a:gd name="connsiteY158" fmla="*/ 60960 h 2351375"/>
                <a:gd name="connsiteX159" fmla="*/ 500062 w 1385397"/>
                <a:gd name="connsiteY159" fmla="*/ 113347 h 2351375"/>
                <a:gd name="connsiteX160" fmla="*/ 562927 w 1385397"/>
                <a:gd name="connsiteY160" fmla="*/ 205740 h 2351375"/>
                <a:gd name="connsiteX161" fmla="*/ 613410 w 1385397"/>
                <a:gd name="connsiteY161" fmla="*/ 316230 h 2351375"/>
                <a:gd name="connsiteX162" fmla="*/ 626745 w 1385397"/>
                <a:gd name="connsiteY162" fmla="*/ 367665 h 2351375"/>
                <a:gd name="connsiteX163" fmla="*/ 678180 w 1385397"/>
                <a:gd name="connsiteY163" fmla="*/ 199072 h 2351375"/>
                <a:gd name="connsiteX164" fmla="*/ 728662 w 1385397"/>
                <a:gd name="connsiteY164" fmla="*/ 156210 h 2351375"/>
                <a:gd name="connsiteX165" fmla="*/ 772477 w 1385397"/>
                <a:gd name="connsiteY165" fmla="*/ 140970 h 2351375"/>
                <a:gd name="connsiteX166" fmla="*/ 741997 w 1385397"/>
                <a:gd name="connsiteY166" fmla="*/ 138112 h 2351375"/>
                <a:gd name="connsiteX167" fmla="*/ 721042 w 1385397"/>
                <a:gd name="connsiteY167" fmla="*/ 90487 h 2351375"/>
                <a:gd name="connsiteX168" fmla="*/ 753427 w 1385397"/>
                <a:gd name="connsiteY168" fmla="*/ 46672 h 2351375"/>
                <a:gd name="connsiteX169" fmla="*/ 778192 w 1385397"/>
                <a:gd name="connsiteY169" fmla="*/ 35242 h 2351375"/>
                <a:gd name="connsiteX170" fmla="*/ 816292 w 1385397"/>
                <a:gd name="connsiteY170" fmla="*/ 40005 h 2351375"/>
                <a:gd name="connsiteX171" fmla="*/ 795337 w 1385397"/>
                <a:gd name="connsiteY171" fmla="*/ 22860 h 2351375"/>
                <a:gd name="connsiteX172" fmla="*/ 789622 w 1385397"/>
                <a:gd name="connsiteY172" fmla="*/ 0 h 235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</a:cxnLst>
              <a:rect l="l" t="t" r="r" b="b"/>
              <a:pathLst>
                <a:path w="1385397" h="2351375">
                  <a:moveTo>
                    <a:pt x="789622" y="0"/>
                  </a:moveTo>
                  <a:cubicBezTo>
                    <a:pt x="815340" y="0"/>
                    <a:pt x="840105" y="0"/>
                    <a:pt x="865822" y="0"/>
                  </a:cubicBezTo>
                  <a:cubicBezTo>
                    <a:pt x="895350" y="19050"/>
                    <a:pt x="924877" y="38100"/>
                    <a:pt x="954405" y="58102"/>
                  </a:cubicBezTo>
                  <a:cubicBezTo>
                    <a:pt x="986790" y="79057"/>
                    <a:pt x="1019175" y="100965"/>
                    <a:pt x="1050607" y="123825"/>
                  </a:cubicBezTo>
                  <a:cubicBezTo>
                    <a:pt x="1055370" y="127635"/>
                    <a:pt x="1060132" y="131445"/>
                    <a:pt x="1062990" y="136207"/>
                  </a:cubicBezTo>
                  <a:cubicBezTo>
                    <a:pt x="1087755" y="177165"/>
                    <a:pt x="1100137" y="221932"/>
                    <a:pt x="1102995" y="269557"/>
                  </a:cubicBezTo>
                  <a:cubicBezTo>
                    <a:pt x="1102995" y="274320"/>
                    <a:pt x="1105852" y="281940"/>
                    <a:pt x="1099185" y="284797"/>
                  </a:cubicBezTo>
                  <a:cubicBezTo>
                    <a:pt x="1091565" y="287655"/>
                    <a:pt x="1088707" y="280035"/>
                    <a:pt x="1084897" y="276225"/>
                  </a:cubicBezTo>
                  <a:cubicBezTo>
                    <a:pt x="1066800" y="252412"/>
                    <a:pt x="1048702" y="227647"/>
                    <a:pt x="1031557" y="202882"/>
                  </a:cubicBezTo>
                  <a:cubicBezTo>
                    <a:pt x="1027747" y="197167"/>
                    <a:pt x="1023937" y="190500"/>
                    <a:pt x="1015365" y="192405"/>
                  </a:cubicBezTo>
                  <a:cubicBezTo>
                    <a:pt x="986790" y="196215"/>
                    <a:pt x="966787" y="186690"/>
                    <a:pt x="957262" y="158115"/>
                  </a:cubicBezTo>
                  <a:cubicBezTo>
                    <a:pt x="956310" y="155257"/>
                    <a:pt x="954405" y="152400"/>
                    <a:pt x="950595" y="152400"/>
                  </a:cubicBezTo>
                  <a:cubicBezTo>
                    <a:pt x="944880" y="158115"/>
                    <a:pt x="957262" y="180975"/>
                    <a:pt x="934402" y="171450"/>
                  </a:cubicBezTo>
                  <a:cubicBezTo>
                    <a:pt x="934402" y="173355"/>
                    <a:pt x="934402" y="174307"/>
                    <a:pt x="934402" y="175260"/>
                  </a:cubicBezTo>
                  <a:cubicBezTo>
                    <a:pt x="956310" y="196215"/>
                    <a:pt x="956310" y="200977"/>
                    <a:pt x="934402" y="223837"/>
                  </a:cubicBezTo>
                  <a:cubicBezTo>
                    <a:pt x="922972" y="235267"/>
                    <a:pt x="912495" y="247650"/>
                    <a:pt x="901065" y="259080"/>
                  </a:cubicBezTo>
                  <a:cubicBezTo>
                    <a:pt x="890587" y="270510"/>
                    <a:pt x="879157" y="276225"/>
                    <a:pt x="863917" y="273367"/>
                  </a:cubicBezTo>
                  <a:cubicBezTo>
                    <a:pt x="849630" y="270510"/>
                    <a:pt x="835342" y="270510"/>
                    <a:pt x="817245" y="269557"/>
                  </a:cubicBezTo>
                  <a:cubicBezTo>
                    <a:pt x="827722" y="277177"/>
                    <a:pt x="835342" y="281940"/>
                    <a:pt x="842010" y="287655"/>
                  </a:cubicBezTo>
                  <a:cubicBezTo>
                    <a:pt x="856297" y="299085"/>
                    <a:pt x="858202" y="308610"/>
                    <a:pt x="848677" y="324802"/>
                  </a:cubicBezTo>
                  <a:cubicBezTo>
                    <a:pt x="819150" y="372427"/>
                    <a:pt x="790575" y="420052"/>
                    <a:pt x="761047" y="467677"/>
                  </a:cubicBezTo>
                  <a:cubicBezTo>
                    <a:pt x="759142" y="471487"/>
                    <a:pt x="756285" y="475297"/>
                    <a:pt x="752475" y="481965"/>
                  </a:cubicBezTo>
                  <a:cubicBezTo>
                    <a:pt x="773430" y="472440"/>
                    <a:pt x="789622" y="461962"/>
                    <a:pt x="806767" y="450532"/>
                  </a:cubicBezTo>
                  <a:cubicBezTo>
                    <a:pt x="848677" y="421957"/>
                    <a:pt x="892492" y="401955"/>
                    <a:pt x="942975" y="391477"/>
                  </a:cubicBezTo>
                  <a:cubicBezTo>
                    <a:pt x="1080135" y="363855"/>
                    <a:pt x="1200150" y="399097"/>
                    <a:pt x="1303020" y="489585"/>
                  </a:cubicBezTo>
                  <a:cubicBezTo>
                    <a:pt x="1335405" y="518160"/>
                    <a:pt x="1360170" y="554355"/>
                    <a:pt x="1372552" y="596265"/>
                  </a:cubicBezTo>
                  <a:cubicBezTo>
                    <a:pt x="1385887" y="640080"/>
                    <a:pt x="1387792" y="686752"/>
                    <a:pt x="1383030" y="732472"/>
                  </a:cubicBezTo>
                  <a:cubicBezTo>
                    <a:pt x="1381125" y="753427"/>
                    <a:pt x="1382077" y="774382"/>
                    <a:pt x="1380172" y="796290"/>
                  </a:cubicBezTo>
                  <a:cubicBezTo>
                    <a:pt x="1380172" y="801052"/>
                    <a:pt x="1381125" y="806767"/>
                    <a:pt x="1376362" y="808672"/>
                  </a:cubicBezTo>
                  <a:cubicBezTo>
                    <a:pt x="1372552" y="810577"/>
                    <a:pt x="1369695" y="805815"/>
                    <a:pt x="1365885" y="802957"/>
                  </a:cubicBezTo>
                  <a:cubicBezTo>
                    <a:pt x="1365885" y="802957"/>
                    <a:pt x="1364932" y="802005"/>
                    <a:pt x="1364932" y="802005"/>
                  </a:cubicBezTo>
                  <a:cubicBezTo>
                    <a:pt x="1319212" y="768667"/>
                    <a:pt x="1275397" y="733425"/>
                    <a:pt x="1263967" y="672465"/>
                  </a:cubicBezTo>
                  <a:cubicBezTo>
                    <a:pt x="1263015" y="673417"/>
                    <a:pt x="1261110" y="674370"/>
                    <a:pt x="1260157" y="675322"/>
                  </a:cubicBezTo>
                  <a:cubicBezTo>
                    <a:pt x="1262062" y="686752"/>
                    <a:pt x="1263967" y="698182"/>
                    <a:pt x="1265872" y="710565"/>
                  </a:cubicBezTo>
                  <a:cubicBezTo>
                    <a:pt x="1267777" y="720090"/>
                    <a:pt x="1263967" y="722947"/>
                    <a:pt x="1254442" y="720090"/>
                  </a:cubicBezTo>
                  <a:cubicBezTo>
                    <a:pt x="1232535" y="711517"/>
                    <a:pt x="1213485" y="699135"/>
                    <a:pt x="1194435" y="685800"/>
                  </a:cubicBezTo>
                  <a:cubicBezTo>
                    <a:pt x="1190625" y="682942"/>
                    <a:pt x="1186815" y="679132"/>
                    <a:pt x="1182052" y="677227"/>
                  </a:cubicBezTo>
                  <a:cubicBezTo>
                    <a:pt x="1163002" y="665797"/>
                    <a:pt x="1152525" y="650557"/>
                    <a:pt x="1148715" y="626745"/>
                  </a:cubicBezTo>
                  <a:cubicBezTo>
                    <a:pt x="1143000" y="587692"/>
                    <a:pt x="1119187" y="548640"/>
                    <a:pt x="1088707" y="515302"/>
                  </a:cubicBezTo>
                  <a:cubicBezTo>
                    <a:pt x="1097280" y="544830"/>
                    <a:pt x="1106805" y="570547"/>
                    <a:pt x="1110615" y="598170"/>
                  </a:cubicBezTo>
                  <a:cubicBezTo>
                    <a:pt x="1111567" y="607695"/>
                    <a:pt x="1113472" y="617220"/>
                    <a:pt x="1114425" y="626745"/>
                  </a:cubicBezTo>
                  <a:cubicBezTo>
                    <a:pt x="1115377" y="637222"/>
                    <a:pt x="1112520" y="641032"/>
                    <a:pt x="1100137" y="638175"/>
                  </a:cubicBezTo>
                  <a:cubicBezTo>
                    <a:pt x="1067752" y="629602"/>
                    <a:pt x="1036320" y="619125"/>
                    <a:pt x="1003935" y="612457"/>
                  </a:cubicBezTo>
                  <a:cubicBezTo>
                    <a:pt x="952500" y="602932"/>
                    <a:pt x="903922" y="612457"/>
                    <a:pt x="855345" y="625792"/>
                  </a:cubicBezTo>
                  <a:cubicBezTo>
                    <a:pt x="833437" y="631507"/>
                    <a:pt x="824865" y="649605"/>
                    <a:pt x="833437" y="669607"/>
                  </a:cubicBezTo>
                  <a:cubicBezTo>
                    <a:pt x="846772" y="702945"/>
                    <a:pt x="841057" y="734377"/>
                    <a:pt x="826770" y="765810"/>
                  </a:cubicBezTo>
                  <a:cubicBezTo>
                    <a:pt x="816292" y="788670"/>
                    <a:pt x="803910" y="810577"/>
                    <a:pt x="794385" y="834390"/>
                  </a:cubicBezTo>
                  <a:cubicBezTo>
                    <a:pt x="784860" y="859155"/>
                    <a:pt x="789622" y="883920"/>
                    <a:pt x="788670" y="909637"/>
                  </a:cubicBezTo>
                  <a:cubicBezTo>
                    <a:pt x="788670" y="916305"/>
                    <a:pt x="792480" y="926782"/>
                    <a:pt x="783907" y="929640"/>
                  </a:cubicBezTo>
                  <a:cubicBezTo>
                    <a:pt x="775335" y="932497"/>
                    <a:pt x="772477" y="922020"/>
                    <a:pt x="767715" y="916305"/>
                  </a:cubicBezTo>
                  <a:cubicBezTo>
                    <a:pt x="746760" y="888682"/>
                    <a:pt x="726757" y="861060"/>
                    <a:pt x="705802" y="834390"/>
                  </a:cubicBezTo>
                  <a:cubicBezTo>
                    <a:pt x="699135" y="825817"/>
                    <a:pt x="698182" y="818197"/>
                    <a:pt x="701040" y="807720"/>
                  </a:cubicBezTo>
                  <a:cubicBezTo>
                    <a:pt x="708660" y="782002"/>
                    <a:pt x="713422" y="756285"/>
                    <a:pt x="703897" y="730567"/>
                  </a:cubicBezTo>
                  <a:cubicBezTo>
                    <a:pt x="702945" y="728662"/>
                    <a:pt x="701992" y="725805"/>
                    <a:pt x="698182" y="724852"/>
                  </a:cubicBezTo>
                  <a:cubicBezTo>
                    <a:pt x="689610" y="738187"/>
                    <a:pt x="683895" y="752475"/>
                    <a:pt x="678180" y="767715"/>
                  </a:cubicBezTo>
                  <a:cubicBezTo>
                    <a:pt x="647700" y="841057"/>
                    <a:pt x="630555" y="918210"/>
                    <a:pt x="608647" y="994410"/>
                  </a:cubicBezTo>
                  <a:cubicBezTo>
                    <a:pt x="577215" y="1106805"/>
                    <a:pt x="551497" y="1221105"/>
                    <a:pt x="536257" y="1337310"/>
                  </a:cubicBezTo>
                  <a:cubicBezTo>
                    <a:pt x="528637" y="1400175"/>
                    <a:pt x="522922" y="1462087"/>
                    <a:pt x="519112" y="1524952"/>
                  </a:cubicBezTo>
                  <a:cubicBezTo>
                    <a:pt x="512445" y="1621155"/>
                    <a:pt x="525780" y="1715452"/>
                    <a:pt x="543877" y="1808797"/>
                  </a:cubicBezTo>
                  <a:cubicBezTo>
                    <a:pt x="557212" y="1878330"/>
                    <a:pt x="592455" y="1939290"/>
                    <a:pt x="629602" y="1998345"/>
                  </a:cubicBezTo>
                  <a:cubicBezTo>
                    <a:pt x="677227" y="2075497"/>
                    <a:pt x="731520" y="2147887"/>
                    <a:pt x="803910" y="2204085"/>
                  </a:cubicBezTo>
                  <a:cubicBezTo>
                    <a:pt x="828675" y="2223135"/>
                    <a:pt x="856297" y="2238375"/>
                    <a:pt x="883920" y="2251710"/>
                  </a:cubicBezTo>
                  <a:cubicBezTo>
                    <a:pt x="889635" y="2254567"/>
                    <a:pt x="896302" y="2255520"/>
                    <a:pt x="902970" y="2253615"/>
                  </a:cubicBezTo>
                  <a:lnTo>
                    <a:pt x="912996" y="2252226"/>
                  </a:lnTo>
                  <a:lnTo>
                    <a:pt x="701023" y="2351375"/>
                  </a:lnTo>
                  <a:lnTo>
                    <a:pt x="696277" y="2346007"/>
                  </a:lnTo>
                  <a:cubicBezTo>
                    <a:pt x="640080" y="2306002"/>
                    <a:pt x="588645" y="2261235"/>
                    <a:pt x="544830" y="2207895"/>
                  </a:cubicBezTo>
                  <a:cubicBezTo>
                    <a:pt x="468630" y="2113597"/>
                    <a:pt x="415290" y="2009775"/>
                    <a:pt x="397192" y="1887855"/>
                  </a:cubicBezTo>
                  <a:cubicBezTo>
                    <a:pt x="385762" y="1806892"/>
                    <a:pt x="368617" y="1725930"/>
                    <a:pt x="368617" y="1643062"/>
                  </a:cubicBezTo>
                  <a:cubicBezTo>
                    <a:pt x="368617" y="1605915"/>
                    <a:pt x="371475" y="1568767"/>
                    <a:pt x="374332" y="1531620"/>
                  </a:cubicBezTo>
                  <a:cubicBezTo>
                    <a:pt x="379095" y="1465897"/>
                    <a:pt x="387667" y="1400175"/>
                    <a:pt x="397192" y="1335405"/>
                  </a:cubicBezTo>
                  <a:cubicBezTo>
                    <a:pt x="410527" y="1250632"/>
                    <a:pt x="433387" y="1169670"/>
                    <a:pt x="459105" y="1087755"/>
                  </a:cubicBezTo>
                  <a:cubicBezTo>
                    <a:pt x="498157" y="963930"/>
                    <a:pt x="541972" y="841057"/>
                    <a:pt x="603885" y="725805"/>
                  </a:cubicBezTo>
                  <a:cubicBezTo>
                    <a:pt x="608647" y="716280"/>
                    <a:pt x="614362" y="706755"/>
                    <a:pt x="620077" y="696277"/>
                  </a:cubicBezTo>
                  <a:cubicBezTo>
                    <a:pt x="600075" y="694372"/>
                    <a:pt x="588645" y="703897"/>
                    <a:pt x="577215" y="716280"/>
                  </a:cubicBezTo>
                  <a:cubicBezTo>
                    <a:pt x="566737" y="728662"/>
                    <a:pt x="556260" y="741045"/>
                    <a:pt x="545782" y="753427"/>
                  </a:cubicBezTo>
                  <a:cubicBezTo>
                    <a:pt x="530542" y="771525"/>
                    <a:pt x="512445" y="776287"/>
                    <a:pt x="490537" y="767715"/>
                  </a:cubicBezTo>
                  <a:cubicBezTo>
                    <a:pt x="467677" y="759142"/>
                    <a:pt x="443865" y="752475"/>
                    <a:pt x="417195" y="742950"/>
                  </a:cubicBezTo>
                  <a:cubicBezTo>
                    <a:pt x="434340" y="760095"/>
                    <a:pt x="448627" y="773430"/>
                    <a:pt x="462915" y="788670"/>
                  </a:cubicBezTo>
                  <a:cubicBezTo>
                    <a:pt x="492442" y="819150"/>
                    <a:pt x="490537" y="808672"/>
                    <a:pt x="466725" y="845820"/>
                  </a:cubicBezTo>
                  <a:cubicBezTo>
                    <a:pt x="459105" y="857250"/>
                    <a:pt x="448627" y="860107"/>
                    <a:pt x="435292" y="854392"/>
                  </a:cubicBezTo>
                  <a:cubicBezTo>
                    <a:pt x="418147" y="847725"/>
                    <a:pt x="400050" y="842010"/>
                    <a:pt x="379095" y="834390"/>
                  </a:cubicBezTo>
                  <a:cubicBezTo>
                    <a:pt x="395287" y="855345"/>
                    <a:pt x="408622" y="873442"/>
                    <a:pt x="421957" y="890587"/>
                  </a:cubicBezTo>
                  <a:cubicBezTo>
                    <a:pt x="428625" y="899160"/>
                    <a:pt x="428625" y="905827"/>
                    <a:pt x="422910" y="915352"/>
                  </a:cubicBezTo>
                  <a:cubicBezTo>
                    <a:pt x="412432" y="931545"/>
                    <a:pt x="401955" y="948690"/>
                    <a:pt x="392430" y="965835"/>
                  </a:cubicBezTo>
                  <a:cubicBezTo>
                    <a:pt x="376237" y="992505"/>
                    <a:pt x="376237" y="992505"/>
                    <a:pt x="346710" y="983932"/>
                  </a:cubicBezTo>
                  <a:cubicBezTo>
                    <a:pt x="345757" y="983932"/>
                    <a:pt x="343852" y="982027"/>
                    <a:pt x="343852" y="984885"/>
                  </a:cubicBezTo>
                  <a:cubicBezTo>
                    <a:pt x="345757" y="985837"/>
                    <a:pt x="346710" y="986790"/>
                    <a:pt x="348615" y="988695"/>
                  </a:cubicBezTo>
                  <a:cubicBezTo>
                    <a:pt x="366712" y="1002982"/>
                    <a:pt x="370522" y="1018222"/>
                    <a:pt x="361950" y="1034415"/>
                  </a:cubicBezTo>
                  <a:cubicBezTo>
                    <a:pt x="354330" y="1047750"/>
                    <a:pt x="340042" y="1051560"/>
                    <a:pt x="319087" y="1044892"/>
                  </a:cubicBezTo>
                  <a:cubicBezTo>
                    <a:pt x="304800" y="1040130"/>
                    <a:pt x="291465" y="1032510"/>
                    <a:pt x="278130" y="1025842"/>
                  </a:cubicBezTo>
                  <a:cubicBezTo>
                    <a:pt x="299085" y="1047750"/>
                    <a:pt x="319087" y="1070610"/>
                    <a:pt x="343852" y="1088707"/>
                  </a:cubicBezTo>
                  <a:cubicBezTo>
                    <a:pt x="354330" y="1096327"/>
                    <a:pt x="356235" y="1113472"/>
                    <a:pt x="350520" y="1123950"/>
                  </a:cubicBezTo>
                  <a:cubicBezTo>
                    <a:pt x="343852" y="1135380"/>
                    <a:pt x="333375" y="1136332"/>
                    <a:pt x="321945" y="1132522"/>
                  </a:cubicBezTo>
                  <a:cubicBezTo>
                    <a:pt x="316230" y="1130617"/>
                    <a:pt x="309562" y="1128712"/>
                    <a:pt x="303847" y="1126807"/>
                  </a:cubicBezTo>
                  <a:cubicBezTo>
                    <a:pt x="325755" y="1147762"/>
                    <a:pt x="342900" y="1169670"/>
                    <a:pt x="345757" y="1203007"/>
                  </a:cubicBezTo>
                  <a:cubicBezTo>
                    <a:pt x="348615" y="1232535"/>
                    <a:pt x="358140" y="1262062"/>
                    <a:pt x="363855" y="1291590"/>
                  </a:cubicBezTo>
                  <a:cubicBezTo>
                    <a:pt x="364807" y="1294447"/>
                    <a:pt x="366712" y="1299210"/>
                    <a:pt x="362902" y="1301115"/>
                  </a:cubicBezTo>
                  <a:cubicBezTo>
                    <a:pt x="360045" y="1303020"/>
                    <a:pt x="357187" y="1300162"/>
                    <a:pt x="354330" y="1299210"/>
                  </a:cubicBezTo>
                  <a:cubicBezTo>
                    <a:pt x="338137" y="1290637"/>
                    <a:pt x="322897" y="1281112"/>
                    <a:pt x="309562" y="1268730"/>
                  </a:cubicBezTo>
                  <a:cubicBezTo>
                    <a:pt x="280987" y="1241107"/>
                    <a:pt x="254317" y="1211580"/>
                    <a:pt x="228600" y="1180147"/>
                  </a:cubicBezTo>
                  <a:cubicBezTo>
                    <a:pt x="206692" y="1153477"/>
                    <a:pt x="185737" y="1124902"/>
                    <a:pt x="180975" y="1088707"/>
                  </a:cubicBezTo>
                  <a:cubicBezTo>
                    <a:pt x="179070" y="1072515"/>
                    <a:pt x="183832" y="1057275"/>
                    <a:pt x="181927" y="1042035"/>
                  </a:cubicBezTo>
                  <a:cubicBezTo>
                    <a:pt x="178117" y="1002030"/>
                    <a:pt x="180022" y="962025"/>
                    <a:pt x="179070" y="922972"/>
                  </a:cubicBezTo>
                  <a:cubicBezTo>
                    <a:pt x="179070" y="914400"/>
                    <a:pt x="180975" y="906780"/>
                    <a:pt x="185737" y="900112"/>
                  </a:cubicBezTo>
                  <a:cubicBezTo>
                    <a:pt x="208597" y="862012"/>
                    <a:pt x="230505" y="823912"/>
                    <a:pt x="258127" y="788670"/>
                  </a:cubicBezTo>
                  <a:cubicBezTo>
                    <a:pt x="281940" y="757237"/>
                    <a:pt x="304800" y="724852"/>
                    <a:pt x="340042" y="704850"/>
                  </a:cubicBezTo>
                  <a:cubicBezTo>
                    <a:pt x="368617" y="688657"/>
                    <a:pt x="396240" y="670560"/>
                    <a:pt x="425767" y="656272"/>
                  </a:cubicBezTo>
                  <a:cubicBezTo>
                    <a:pt x="429577" y="654367"/>
                    <a:pt x="435292" y="653415"/>
                    <a:pt x="438150" y="644842"/>
                  </a:cubicBezTo>
                  <a:cubicBezTo>
                    <a:pt x="374332" y="662940"/>
                    <a:pt x="323850" y="633412"/>
                    <a:pt x="275272" y="600075"/>
                  </a:cubicBezTo>
                  <a:cubicBezTo>
                    <a:pt x="272415" y="598170"/>
                    <a:pt x="268605" y="596265"/>
                    <a:pt x="264795" y="594360"/>
                  </a:cubicBezTo>
                  <a:cubicBezTo>
                    <a:pt x="257175" y="590550"/>
                    <a:pt x="249555" y="586740"/>
                    <a:pt x="242887" y="583882"/>
                  </a:cubicBezTo>
                  <a:cubicBezTo>
                    <a:pt x="270510" y="616267"/>
                    <a:pt x="306705" y="640080"/>
                    <a:pt x="336232" y="676275"/>
                  </a:cubicBezTo>
                  <a:cubicBezTo>
                    <a:pt x="304800" y="673417"/>
                    <a:pt x="282892" y="683895"/>
                    <a:pt x="263842" y="700087"/>
                  </a:cubicBezTo>
                  <a:cubicBezTo>
                    <a:pt x="256222" y="706755"/>
                    <a:pt x="248602" y="712470"/>
                    <a:pt x="240030" y="719137"/>
                  </a:cubicBezTo>
                  <a:cubicBezTo>
                    <a:pt x="215265" y="738187"/>
                    <a:pt x="190500" y="748665"/>
                    <a:pt x="160972" y="728662"/>
                  </a:cubicBezTo>
                  <a:cubicBezTo>
                    <a:pt x="169545" y="741045"/>
                    <a:pt x="178117" y="751522"/>
                    <a:pt x="186690" y="762952"/>
                  </a:cubicBezTo>
                  <a:cubicBezTo>
                    <a:pt x="190500" y="767715"/>
                    <a:pt x="195262" y="773430"/>
                    <a:pt x="189547" y="780097"/>
                  </a:cubicBezTo>
                  <a:cubicBezTo>
                    <a:pt x="172402" y="800100"/>
                    <a:pt x="167640" y="824865"/>
                    <a:pt x="160972" y="849630"/>
                  </a:cubicBezTo>
                  <a:cubicBezTo>
                    <a:pt x="158115" y="860107"/>
                    <a:pt x="155257" y="871537"/>
                    <a:pt x="148590" y="880110"/>
                  </a:cubicBezTo>
                  <a:cubicBezTo>
                    <a:pt x="143827" y="887730"/>
                    <a:pt x="137160" y="890587"/>
                    <a:pt x="130492" y="882015"/>
                  </a:cubicBezTo>
                  <a:cubicBezTo>
                    <a:pt x="128587" y="880110"/>
                    <a:pt x="126682" y="878205"/>
                    <a:pt x="121920" y="874395"/>
                  </a:cubicBezTo>
                  <a:cubicBezTo>
                    <a:pt x="128587" y="890587"/>
                    <a:pt x="140017" y="902017"/>
                    <a:pt x="139065" y="917257"/>
                  </a:cubicBezTo>
                  <a:cubicBezTo>
                    <a:pt x="137160" y="938212"/>
                    <a:pt x="136207" y="958215"/>
                    <a:pt x="133350" y="979170"/>
                  </a:cubicBezTo>
                  <a:cubicBezTo>
                    <a:pt x="132397" y="990600"/>
                    <a:pt x="128587" y="1001077"/>
                    <a:pt x="122872" y="1010602"/>
                  </a:cubicBezTo>
                  <a:cubicBezTo>
                    <a:pt x="115252" y="1024890"/>
                    <a:pt x="112395" y="1024890"/>
                    <a:pt x="103822" y="1012507"/>
                  </a:cubicBezTo>
                  <a:cubicBezTo>
                    <a:pt x="98107" y="1003935"/>
                    <a:pt x="92392" y="995362"/>
                    <a:pt x="88582" y="986790"/>
                  </a:cubicBezTo>
                  <a:cubicBezTo>
                    <a:pt x="51435" y="912495"/>
                    <a:pt x="19050" y="844867"/>
                    <a:pt x="0" y="771525"/>
                  </a:cubicBezTo>
                  <a:cubicBezTo>
                    <a:pt x="0" y="752475"/>
                    <a:pt x="0" y="733425"/>
                    <a:pt x="0" y="714375"/>
                  </a:cubicBezTo>
                  <a:cubicBezTo>
                    <a:pt x="952" y="712470"/>
                    <a:pt x="1905" y="710565"/>
                    <a:pt x="2857" y="708660"/>
                  </a:cubicBezTo>
                  <a:cubicBezTo>
                    <a:pt x="42862" y="609600"/>
                    <a:pt x="99060" y="524827"/>
                    <a:pt x="195262" y="469582"/>
                  </a:cubicBezTo>
                  <a:cubicBezTo>
                    <a:pt x="236220" y="445770"/>
                    <a:pt x="279082" y="431482"/>
                    <a:pt x="325755" y="436245"/>
                  </a:cubicBezTo>
                  <a:cubicBezTo>
                    <a:pt x="361950" y="440055"/>
                    <a:pt x="397192" y="449580"/>
                    <a:pt x="431482" y="460057"/>
                  </a:cubicBezTo>
                  <a:cubicBezTo>
                    <a:pt x="474345" y="473392"/>
                    <a:pt x="517207" y="485775"/>
                    <a:pt x="560070" y="499110"/>
                  </a:cubicBezTo>
                  <a:cubicBezTo>
                    <a:pt x="569595" y="501967"/>
                    <a:pt x="574357" y="501967"/>
                    <a:pt x="570547" y="490537"/>
                  </a:cubicBezTo>
                  <a:cubicBezTo>
                    <a:pt x="561975" y="466725"/>
                    <a:pt x="555307" y="441007"/>
                    <a:pt x="539115" y="420052"/>
                  </a:cubicBezTo>
                  <a:cubicBezTo>
                    <a:pt x="508635" y="379095"/>
                    <a:pt x="478155" y="338137"/>
                    <a:pt x="437197" y="306705"/>
                  </a:cubicBezTo>
                  <a:cubicBezTo>
                    <a:pt x="429577" y="300990"/>
                    <a:pt x="426720" y="294322"/>
                    <a:pt x="427672" y="284797"/>
                  </a:cubicBezTo>
                  <a:cubicBezTo>
                    <a:pt x="430530" y="263842"/>
                    <a:pt x="433387" y="241935"/>
                    <a:pt x="436245" y="220980"/>
                  </a:cubicBezTo>
                  <a:cubicBezTo>
                    <a:pt x="426720" y="238125"/>
                    <a:pt x="417195" y="255270"/>
                    <a:pt x="410527" y="273367"/>
                  </a:cubicBezTo>
                  <a:cubicBezTo>
                    <a:pt x="404812" y="288607"/>
                    <a:pt x="396240" y="291465"/>
                    <a:pt x="381952" y="288607"/>
                  </a:cubicBezTo>
                  <a:cubicBezTo>
                    <a:pt x="365760" y="284797"/>
                    <a:pt x="349567" y="282892"/>
                    <a:pt x="332422" y="280035"/>
                  </a:cubicBezTo>
                  <a:cubicBezTo>
                    <a:pt x="301942" y="275272"/>
                    <a:pt x="303847" y="277177"/>
                    <a:pt x="301942" y="246697"/>
                  </a:cubicBezTo>
                  <a:cubicBezTo>
                    <a:pt x="301942" y="245745"/>
                    <a:pt x="300990" y="245745"/>
                    <a:pt x="300037" y="243840"/>
                  </a:cubicBezTo>
                  <a:cubicBezTo>
                    <a:pt x="289560" y="267652"/>
                    <a:pt x="268605" y="274320"/>
                    <a:pt x="246697" y="281940"/>
                  </a:cubicBezTo>
                  <a:cubicBezTo>
                    <a:pt x="224790" y="289560"/>
                    <a:pt x="202882" y="296227"/>
                    <a:pt x="185737" y="314325"/>
                  </a:cubicBezTo>
                  <a:cubicBezTo>
                    <a:pt x="178117" y="322897"/>
                    <a:pt x="168592" y="319087"/>
                    <a:pt x="162877" y="311467"/>
                  </a:cubicBezTo>
                  <a:cubicBezTo>
                    <a:pt x="151447" y="297180"/>
                    <a:pt x="145732" y="280987"/>
                    <a:pt x="145732" y="262890"/>
                  </a:cubicBezTo>
                  <a:cubicBezTo>
                    <a:pt x="145732" y="249555"/>
                    <a:pt x="145732" y="235267"/>
                    <a:pt x="145732" y="220027"/>
                  </a:cubicBezTo>
                  <a:cubicBezTo>
                    <a:pt x="140017" y="222885"/>
                    <a:pt x="141922" y="226695"/>
                    <a:pt x="141922" y="229552"/>
                  </a:cubicBezTo>
                  <a:cubicBezTo>
                    <a:pt x="140970" y="274320"/>
                    <a:pt x="139065" y="318135"/>
                    <a:pt x="139065" y="362902"/>
                  </a:cubicBezTo>
                  <a:cubicBezTo>
                    <a:pt x="139065" y="381000"/>
                    <a:pt x="133350" y="393382"/>
                    <a:pt x="120967" y="405765"/>
                  </a:cubicBezTo>
                  <a:cubicBezTo>
                    <a:pt x="100965" y="425767"/>
                    <a:pt x="79057" y="423862"/>
                    <a:pt x="67627" y="398145"/>
                  </a:cubicBezTo>
                  <a:cubicBezTo>
                    <a:pt x="44767" y="347662"/>
                    <a:pt x="46672" y="295275"/>
                    <a:pt x="60007" y="242887"/>
                  </a:cubicBezTo>
                  <a:cubicBezTo>
                    <a:pt x="60007" y="240982"/>
                    <a:pt x="60960" y="240030"/>
                    <a:pt x="61912" y="239077"/>
                  </a:cubicBezTo>
                  <a:cubicBezTo>
                    <a:pt x="87630" y="186690"/>
                    <a:pt x="114300" y="137160"/>
                    <a:pt x="142875" y="88582"/>
                  </a:cubicBezTo>
                  <a:cubicBezTo>
                    <a:pt x="145732" y="82867"/>
                    <a:pt x="148590" y="77152"/>
                    <a:pt x="155257" y="73342"/>
                  </a:cubicBezTo>
                  <a:cubicBezTo>
                    <a:pt x="208597" y="47625"/>
                    <a:pt x="262890" y="30480"/>
                    <a:pt x="322897" y="40005"/>
                  </a:cubicBezTo>
                  <a:cubicBezTo>
                    <a:pt x="356235" y="44767"/>
                    <a:pt x="387667" y="53340"/>
                    <a:pt x="420052" y="60960"/>
                  </a:cubicBezTo>
                  <a:cubicBezTo>
                    <a:pt x="453390" y="68580"/>
                    <a:pt x="479107" y="84772"/>
                    <a:pt x="500062" y="113347"/>
                  </a:cubicBezTo>
                  <a:cubicBezTo>
                    <a:pt x="521970" y="143827"/>
                    <a:pt x="540067" y="176212"/>
                    <a:pt x="562927" y="205740"/>
                  </a:cubicBezTo>
                  <a:cubicBezTo>
                    <a:pt x="588645" y="239077"/>
                    <a:pt x="603885" y="276225"/>
                    <a:pt x="613410" y="316230"/>
                  </a:cubicBezTo>
                  <a:cubicBezTo>
                    <a:pt x="617220" y="332422"/>
                    <a:pt x="621982" y="347662"/>
                    <a:pt x="626745" y="367665"/>
                  </a:cubicBezTo>
                  <a:cubicBezTo>
                    <a:pt x="644842" y="308610"/>
                    <a:pt x="661035" y="253365"/>
                    <a:pt x="678180" y="199072"/>
                  </a:cubicBezTo>
                  <a:cubicBezTo>
                    <a:pt x="690562" y="160020"/>
                    <a:pt x="680085" y="163830"/>
                    <a:pt x="728662" y="156210"/>
                  </a:cubicBezTo>
                  <a:cubicBezTo>
                    <a:pt x="742950" y="154305"/>
                    <a:pt x="758190" y="152400"/>
                    <a:pt x="772477" y="140970"/>
                  </a:cubicBezTo>
                  <a:cubicBezTo>
                    <a:pt x="761047" y="140017"/>
                    <a:pt x="751522" y="140017"/>
                    <a:pt x="741997" y="138112"/>
                  </a:cubicBezTo>
                  <a:cubicBezTo>
                    <a:pt x="712470" y="133350"/>
                    <a:pt x="703897" y="115252"/>
                    <a:pt x="721042" y="90487"/>
                  </a:cubicBezTo>
                  <a:cubicBezTo>
                    <a:pt x="730567" y="75247"/>
                    <a:pt x="741997" y="60960"/>
                    <a:pt x="753427" y="46672"/>
                  </a:cubicBezTo>
                  <a:cubicBezTo>
                    <a:pt x="760095" y="38100"/>
                    <a:pt x="768667" y="35242"/>
                    <a:pt x="778192" y="35242"/>
                  </a:cubicBezTo>
                  <a:cubicBezTo>
                    <a:pt x="789622" y="34290"/>
                    <a:pt x="801052" y="38100"/>
                    <a:pt x="816292" y="40005"/>
                  </a:cubicBezTo>
                  <a:cubicBezTo>
                    <a:pt x="807720" y="33337"/>
                    <a:pt x="802005" y="27622"/>
                    <a:pt x="795337" y="22860"/>
                  </a:cubicBezTo>
                  <a:cubicBezTo>
                    <a:pt x="787717" y="16192"/>
                    <a:pt x="784860" y="9525"/>
                    <a:pt x="78962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2F8B134-52BD-40DA-9E7B-CC3927AF3546}"/>
                </a:ext>
              </a:extLst>
            </p:cNvPr>
            <p:cNvSpPr/>
            <p:nvPr/>
          </p:nvSpPr>
          <p:spPr>
            <a:xfrm>
              <a:off x="10898822" y="5108406"/>
              <a:ext cx="997904" cy="1681571"/>
            </a:xfrm>
            <a:custGeom>
              <a:avLst/>
              <a:gdLst>
                <a:gd name="connsiteX0" fmla="*/ 518320 w 1386208"/>
                <a:gd name="connsiteY0" fmla="*/ 0 h 2335903"/>
                <a:gd name="connsiteX1" fmla="*/ 593568 w 1386208"/>
                <a:gd name="connsiteY1" fmla="*/ 0 h 2335903"/>
                <a:gd name="connsiteX2" fmla="*/ 588805 w 1386208"/>
                <a:gd name="connsiteY2" fmla="*/ 22860 h 2335903"/>
                <a:gd name="connsiteX3" fmla="*/ 568803 w 1386208"/>
                <a:gd name="connsiteY3" fmla="*/ 40005 h 2335903"/>
                <a:gd name="connsiteX4" fmla="*/ 600235 w 1386208"/>
                <a:gd name="connsiteY4" fmla="*/ 35242 h 2335903"/>
                <a:gd name="connsiteX5" fmla="*/ 626905 w 1386208"/>
                <a:gd name="connsiteY5" fmla="*/ 41910 h 2335903"/>
                <a:gd name="connsiteX6" fmla="*/ 668815 w 1386208"/>
                <a:gd name="connsiteY6" fmla="*/ 100965 h 2335903"/>
                <a:gd name="connsiteX7" fmla="*/ 649765 w 1386208"/>
                <a:gd name="connsiteY7" fmla="*/ 137160 h 2335903"/>
                <a:gd name="connsiteX8" fmla="*/ 611665 w 1386208"/>
                <a:gd name="connsiteY8" fmla="*/ 140970 h 2335903"/>
                <a:gd name="connsiteX9" fmla="*/ 638335 w 1386208"/>
                <a:gd name="connsiteY9" fmla="*/ 153352 h 2335903"/>
                <a:gd name="connsiteX10" fmla="*/ 677388 w 1386208"/>
                <a:gd name="connsiteY10" fmla="*/ 160020 h 2335903"/>
                <a:gd name="connsiteX11" fmla="*/ 701200 w 1386208"/>
                <a:gd name="connsiteY11" fmla="*/ 180975 h 2335903"/>
                <a:gd name="connsiteX12" fmla="*/ 738348 w 1386208"/>
                <a:gd name="connsiteY12" fmla="*/ 302895 h 2335903"/>
                <a:gd name="connsiteX13" fmla="*/ 758350 w 1386208"/>
                <a:gd name="connsiteY13" fmla="*/ 368617 h 2335903"/>
                <a:gd name="connsiteX14" fmla="*/ 765970 w 1386208"/>
                <a:gd name="connsiteY14" fmla="*/ 338137 h 2335903"/>
                <a:gd name="connsiteX15" fmla="*/ 805975 w 1386208"/>
                <a:gd name="connsiteY15" fmla="*/ 229552 h 2335903"/>
                <a:gd name="connsiteX16" fmla="*/ 851695 w 1386208"/>
                <a:gd name="connsiteY16" fmla="*/ 160020 h 2335903"/>
                <a:gd name="connsiteX17" fmla="*/ 1001238 w 1386208"/>
                <a:gd name="connsiteY17" fmla="*/ 53340 h 2335903"/>
                <a:gd name="connsiteX18" fmla="*/ 1221265 w 1386208"/>
                <a:gd name="connsiteY18" fmla="*/ 71437 h 2335903"/>
                <a:gd name="connsiteX19" fmla="*/ 1242220 w 1386208"/>
                <a:gd name="connsiteY19" fmla="*/ 90487 h 2335903"/>
                <a:gd name="connsiteX20" fmla="*/ 1277463 w 1386208"/>
                <a:gd name="connsiteY20" fmla="*/ 153352 h 2335903"/>
                <a:gd name="connsiteX21" fmla="*/ 1330803 w 1386208"/>
                <a:gd name="connsiteY21" fmla="*/ 338137 h 2335903"/>
                <a:gd name="connsiteX22" fmla="*/ 1330803 w 1386208"/>
                <a:gd name="connsiteY22" fmla="*/ 342900 h 2335903"/>
                <a:gd name="connsiteX23" fmla="*/ 1313658 w 1386208"/>
                <a:gd name="connsiteY23" fmla="*/ 400050 h 2335903"/>
                <a:gd name="connsiteX24" fmla="*/ 1278415 w 1386208"/>
                <a:gd name="connsiteY24" fmla="*/ 417195 h 2335903"/>
                <a:gd name="connsiteX25" fmla="*/ 1244125 w 1386208"/>
                <a:gd name="connsiteY25" fmla="*/ 369570 h 2335903"/>
                <a:gd name="connsiteX26" fmla="*/ 1241268 w 1386208"/>
                <a:gd name="connsiteY26" fmla="*/ 228600 h 2335903"/>
                <a:gd name="connsiteX27" fmla="*/ 1237458 w 1386208"/>
                <a:gd name="connsiteY27" fmla="*/ 220027 h 2335903"/>
                <a:gd name="connsiteX28" fmla="*/ 1237458 w 1386208"/>
                <a:gd name="connsiteY28" fmla="*/ 262890 h 2335903"/>
                <a:gd name="connsiteX29" fmla="*/ 1221265 w 1386208"/>
                <a:gd name="connsiteY29" fmla="*/ 310515 h 2335903"/>
                <a:gd name="connsiteX30" fmla="*/ 1198405 w 1386208"/>
                <a:gd name="connsiteY30" fmla="*/ 315277 h 2335903"/>
                <a:gd name="connsiteX31" fmla="*/ 1128873 w 1386208"/>
                <a:gd name="connsiteY31" fmla="*/ 280035 h 2335903"/>
                <a:gd name="connsiteX32" fmla="*/ 1081248 w 1386208"/>
                <a:gd name="connsiteY32" fmla="*/ 241935 h 2335903"/>
                <a:gd name="connsiteX33" fmla="*/ 1080295 w 1386208"/>
                <a:gd name="connsiteY33" fmla="*/ 255270 h 2335903"/>
                <a:gd name="connsiteX34" fmla="*/ 1059340 w 1386208"/>
                <a:gd name="connsiteY34" fmla="*/ 280035 h 2335903"/>
                <a:gd name="connsiteX35" fmla="*/ 993618 w 1386208"/>
                <a:gd name="connsiteY35" fmla="*/ 290512 h 2335903"/>
                <a:gd name="connsiteX36" fmla="*/ 976473 w 1386208"/>
                <a:gd name="connsiteY36" fmla="*/ 280987 h 2335903"/>
                <a:gd name="connsiteX37" fmla="*/ 949803 w 1386208"/>
                <a:gd name="connsiteY37" fmla="*/ 221932 h 2335903"/>
                <a:gd name="connsiteX38" fmla="*/ 955518 w 1386208"/>
                <a:gd name="connsiteY38" fmla="*/ 276225 h 2335903"/>
                <a:gd name="connsiteX39" fmla="*/ 941230 w 1386208"/>
                <a:gd name="connsiteY39" fmla="*/ 314325 h 2335903"/>
                <a:gd name="connsiteX40" fmla="*/ 817405 w 1386208"/>
                <a:gd name="connsiteY40" fmla="*/ 483870 h 2335903"/>
                <a:gd name="connsiteX41" fmla="*/ 814548 w 1386208"/>
                <a:gd name="connsiteY41" fmla="*/ 501015 h 2335903"/>
                <a:gd name="connsiteX42" fmla="*/ 831693 w 1386208"/>
                <a:gd name="connsiteY42" fmla="*/ 499110 h 2335903"/>
                <a:gd name="connsiteX43" fmla="*/ 1041243 w 1386208"/>
                <a:gd name="connsiteY43" fmla="*/ 441007 h 2335903"/>
                <a:gd name="connsiteX44" fmla="*/ 1154590 w 1386208"/>
                <a:gd name="connsiteY44" fmla="*/ 452437 h 2335903"/>
                <a:gd name="connsiteX45" fmla="*/ 1296513 w 1386208"/>
                <a:gd name="connsiteY45" fmla="*/ 558165 h 2335903"/>
                <a:gd name="connsiteX46" fmla="*/ 1369855 w 1386208"/>
                <a:gd name="connsiteY46" fmla="*/ 679132 h 2335903"/>
                <a:gd name="connsiteX47" fmla="*/ 1381285 w 1386208"/>
                <a:gd name="connsiteY47" fmla="*/ 782955 h 2335903"/>
                <a:gd name="connsiteX48" fmla="*/ 1326040 w 1386208"/>
                <a:gd name="connsiteY48" fmla="*/ 926782 h 2335903"/>
                <a:gd name="connsiteX49" fmla="*/ 1283178 w 1386208"/>
                <a:gd name="connsiteY49" fmla="*/ 1007745 h 2335903"/>
                <a:gd name="connsiteX50" fmla="*/ 1266985 w 1386208"/>
                <a:gd name="connsiteY50" fmla="*/ 1006792 h 2335903"/>
                <a:gd name="connsiteX51" fmla="*/ 1254603 w 1386208"/>
                <a:gd name="connsiteY51" fmla="*/ 971550 h 2335903"/>
                <a:gd name="connsiteX52" fmla="*/ 1265080 w 1386208"/>
                <a:gd name="connsiteY52" fmla="*/ 869632 h 2335903"/>
                <a:gd name="connsiteX53" fmla="*/ 1232695 w 1386208"/>
                <a:gd name="connsiteY53" fmla="*/ 860107 h 2335903"/>
                <a:gd name="connsiteX54" fmla="*/ 1226028 w 1386208"/>
                <a:gd name="connsiteY54" fmla="*/ 840105 h 2335903"/>
                <a:gd name="connsiteX55" fmla="*/ 1200310 w 1386208"/>
                <a:gd name="connsiteY55" fmla="*/ 777240 h 2335903"/>
                <a:gd name="connsiteX56" fmla="*/ 1201263 w 1386208"/>
                <a:gd name="connsiteY56" fmla="*/ 755332 h 2335903"/>
                <a:gd name="connsiteX57" fmla="*/ 1214598 w 1386208"/>
                <a:gd name="connsiteY57" fmla="*/ 739140 h 2335903"/>
                <a:gd name="connsiteX58" fmla="*/ 1226980 w 1386208"/>
                <a:gd name="connsiteY58" fmla="*/ 723900 h 2335903"/>
                <a:gd name="connsiteX59" fmla="*/ 1154590 w 1386208"/>
                <a:gd name="connsiteY59" fmla="*/ 719137 h 2335903"/>
                <a:gd name="connsiteX60" fmla="*/ 1134588 w 1386208"/>
                <a:gd name="connsiteY60" fmla="*/ 703897 h 2335903"/>
                <a:gd name="connsiteX61" fmla="*/ 1049815 w 1386208"/>
                <a:gd name="connsiteY61" fmla="*/ 671512 h 2335903"/>
                <a:gd name="connsiteX62" fmla="*/ 1145065 w 1386208"/>
                <a:gd name="connsiteY62" fmla="*/ 581025 h 2335903"/>
                <a:gd name="connsiteX63" fmla="*/ 1130778 w 1386208"/>
                <a:gd name="connsiteY63" fmla="*/ 585787 h 2335903"/>
                <a:gd name="connsiteX64" fmla="*/ 1046005 w 1386208"/>
                <a:gd name="connsiteY64" fmla="*/ 635317 h 2335903"/>
                <a:gd name="connsiteX65" fmla="*/ 1016478 w 1386208"/>
                <a:gd name="connsiteY65" fmla="*/ 643890 h 2335903"/>
                <a:gd name="connsiteX66" fmla="*/ 948850 w 1386208"/>
                <a:gd name="connsiteY66" fmla="*/ 643890 h 2335903"/>
                <a:gd name="connsiteX67" fmla="*/ 1034575 w 1386208"/>
                <a:gd name="connsiteY67" fmla="*/ 695325 h 2335903"/>
                <a:gd name="connsiteX68" fmla="*/ 1086963 w 1386208"/>
                <a:gd name="connsiteY68" fmla="*/ 735330 h 2335903"/>
                <a:gd name="connsiteX69" fmla="*/ 1191738 w 1386208"/>
                <a:gd name="connsiteY69" fmla="*/ 882015 h 2335903"/>
                <a:gd name="connsiteX70" fmla="*/ 1206978 w 1386208"/>
                <a:gd name="connsiteY70" fmla="*/ 939165 h 2335903"/>
                <a:gd name="connsiteX71" fmla="*/ 1205073 w 1386208"/>
                <a:gd name="connsiteY71" fmla="*/ 1052512 h 2335903"/>
                <a:gd name="connsiteX72" fmla="*/ 1183165 w 1386208"/>
                <a:gd name="connsiteY72" fmla="*/ 1141095 h 2335903"/>
                <a:gd name="connsiteX73" fmla="*/ 1068865 w 1386208"/>
                <a:gd name="connsiteY73" fmla="*/ 1271587 h 2335903"/>
                <a:gd name="connsiteX74" fmla="*/ 1030765 w 1386208"/>
                <a:gd name="connsiteY74" fmla="*/ 1296352 h 2335903"/>
                <a:gd name="connsiteX75" fmla="*/ 1022193 w 1386208"/>
                <a:gd name="connsiteY75" fmla="*/ 1290637 h 2335903"/>
                <a:gd name="connsiteX76" fmla="*/ 1025050 w 1386208"/>
                <a:gd name="connsiteY76" fmla="*/ 1279207 h 2335903"/>
                <a:gd name="connsiteX77" fmla="*/ 1044100 w 1386208"/>
                <a:gd name="connsiteY77" fmla="*/ 1187767 h 2335903"/>
                <a:gd name="connsiteX78" fmla="*/ 1061245 w 1386208"/>
                <a:gd name="connsiteY78" fmla="*/ 1148715 h 2335903"/>
                <a:gd name="connsiteX79" fmla="*/ 1083153 w 1386208"/>
                <a:gd name="connsiteY79" fmla="*/ 1125855 h 2335903"/>
                <a:gd name="connsiteX80" fmla="*/ 1066960 w 1386208"/>
                <a:gd name="connsiteY80" fmla="*/ 1128712 h 2335903"/>
                <a:gd name="connsiteX81" fmla="*/ 1034575 w 1386208"/>
                <a:gd name="connsiteY81" fmla="*/ 1121092 h 2335903"/>
                <a:gd name="connsiteX82" fmla="*/ 1044100 w 1386208"/>
                <a:gd name="connsiteY82" fmla="*/ 1082040 h 2335903"/>
                <a:gd name="connsiteX83" fmla="*/ 1106965 w 1386208"/>
                <a:gd name="connsiteY83" fmla="*/ 1022032 h 2335903"/>
                <a:gd name="connsiteX84" fmla="*/ 1055530 w 1386208"/>
                <a:gd name="connsiteY84" fmla="*/ 1042987 h 2335903"/>
                <a:gd name="connsiteX85" fmla="*/ 1018383 w 1386208"/>
                <a:gd name="connsiteY85" fmla="*/ 1006792 h 2335903"/>
                <a:gd name="connsiteX86" fmla="*/ 1042195 w 1386208"/>
                <a:gd name="connsiteY86" fmla="*/ 977265 h 2335903"/>
                <a:gd name="connsiteX87" fmla="*/ 1025050 w 1386208"/>
                <a:gd name="connsiteY87" fmla="*/ 982980 h 2335903"/>
                <a:gd name="connsiteX88" fmla="*/ 997428 w 1386208"/>
                <a:gd name="connsiteY88" fmla="*/ 973455 h 2335903"/>
                <a:gd name="connsiteX89" fmla="*/ 961233 w 1386208"/>
                <a:gd name="connsiteY89" fmla="*/ 914400 h 2335903"/>
                <a:gd name="connsiteX90" fmla="*/ 963138 w 1386208"/>
                <a:gd name="connsiteY90" fmla="*/ 883920 h 2335903"/>
                <a:gd name="connsiteX91" fmla="*/ 1001238 w 1386208"/>
                <a:gd name="connsiteY91" fmla="*/ 835342 h 2335903"/>
                <a:gd name="connsiteX92" fmla="*/ 947898 w 1386208"/>
                <a:gd name="connsiteY92" fmla="*/ 851535 h 2335903"/>
                <a:gd name="connsiteX93" fmla="*/ 915513 w 1386208"/>
                <a:gd name="connsiteY93" fmla="*/ 842010 h 2335903"/>
                <a:gd name="connsiteX94" fmla="*/ 905035 w 1386208"/>
                <a:gd name="connsiteY94" fmla="*/ 826770 h 2335903"/>
                <a:gd name="connsiteX95" fmla="*/ 907893 w 1386208"/>
                <a:gd name="connsiteY95" fmla="*/ 797242 h 2335903"/>
                <a:gd name="connsiteX96" fmla="*/ 965995 w 1386208"/>
                <a:gd name="connsiteY96" fmla="*/ 740092 h 2335903"/>
                <a:gd name="connsiteX97" fmla="*/ 886938 w 1386208"/>
                <a:gd name="connsiteY97" fmla="*/ 766762 h 2335903"/>
                <a:gd name="connsiteX98" fmla="*/ 841218 w 1386208"/>
                <a:gd name="connsiteY98" fmla="*/ 755332 h 2335903"/>
                <a:gd name="connsiteX99" fmla="*/ 808833 w 1386208"/>
                <a:gd name="connsiteY99" fmla="*/ 717232 h 2335903"/>
                <a:gd name="connsiteX100" fmla="*/ 772638 w 1386208"/>
                <a:gd name="connsiteY100" fmla="*/ 693420 h 2335903"/>
                <a:gd name="connsiteX101" fmla="*/ 759303 w 1386208"/>
                <a:gd name="connsiteY101" fmla="*/ 695325 h 2335903"/>
                <a:gd name="connsiteX102" fmla="*/ 762160 w 1386208"/>
                <a:gd name="connsiteY102" fmla="*/ 707707 h 2335903"/>
                <a:gd name="connsiteX103" fmla="*/ 946945 w 1386208"/>
                <a:gd name="connsiteY103" fmla="*/ 1187767 h 2335903"/>
                <a:gd name="connsiteX104" fmla="*/ 990760 w 1386208"/>
                <a:gd name="connsiteY104" fmla="*/ 1419225 h 2335903"/>
                <a:gd name="connsiteX105" fmla="*/ 1007905 w 1386208"/>
                <a:gd name="connsiteY105" fmla="*/ 1619250 h 2335903"/>
                <a:gd name="connsiteX106" fmla="*/ 984093 w 1386208"/>
                <a:gd name="connsiteY106" fmla="*/ 1861185 h 2335903"/>
                <a:gd name="connsiteX107" fmla="*/ 934563 w 1386208"/>
                <a:gd name="connsiteY107" fmla="*/ 2043112 h 2335903"/>
                <a:gd name="connsiteX108" fmla="*/ 757621 w 1386208"/>
                <a:gd name="connsiteY108" fmla="*/ 2281133 h 2335903"/>
                <a:gd name="connsiteX109" fmla="*/ 687604 w 1386208"/>
                <a:gd name="connsiteY109" fmla="*/ 2335903 h 2335903"/>
                <a:gd name="connsiteX110" fmla="*/ 686954 w 1386208"/>
                <a:gd name="connsiteY110" fmla="*/ 2335462 h 2335903"/>
                <a:gd name="connsiteX111" fmla="*/ 652160 w 1386208"/>
                <a:gd name="connsiteY111" fmla="*/ 2327790 h 2335903"/>
                <a:gd name="connsiteX112" fmla="*/ 647930 w 1386208"/>
                <a:gd name="connsiteY112" fmla="*/ 2327278 h 2335903"/>
                <a:gd name="connsiteX113" fmla="*/ 508263 w 1386208"/>
                <a:gd name="connsiteY113" fmla="*/ 2243561 h 2335903"/>
                <a:gd name="connsiteX114" fmla="*/ 519273 w 1386208"/>
                <a:gd name="connsiteY114" fmla="*/ 2243137 h 2335903"/>
                <a:gd name="connsiteX115" fmla="*/ 682150 w 1386208"/>
                <a:gd name="connsiteY115" fmla="*/ 2110740 h 2335903"/>
                <a:gd name="connsiteX116" fmla="*/ 827883 w 1386208"/>
                <a:gd name="connsiteY116" fmla="*/ 1872615 h 2335903"/>
                <a:gd name="connsiteX117" fmla="*/ 865030 w 1386208"/>
                <a:gd name="connsiteY117" fmla="*/ 1706880 h 2335903"/>
                <a:gd name="connsiteX118" fmla="*/ 866935 w 1386208"/>
                <a:gd name="connsiteY118" fmla="*/ 1430655 h 2335903"/>
                <a:gd name="connsiteX119" fmla="*/ 751683 w 1386208"/>
                <a:gd name="connsiteY119" fmla="*/ 872490 h 2335903"/>
                <a:gd name="connsiteX120" fmla="*/ 698343 w 1386208"/>
                <a:gd name="connsiteY120" fmla="*/ 727710 h 2335903"/>
                <a:gd name="connsiteX121" fmla="*/ 689770 w 1386208"/>
                <a:gd name="connsiteY121" fmla="*/ 716280 h 2335903"/>
                <a:gd name="connsiteX122" fmla="*/ 681198 w 1386208"/>
                <a:gd name="connsiteY122" fmla="*/ 729615 h 2335903"/>
                <a:gd name="connsiteX123" fmla="*/ 684055 w 1386208"/>
                <a:gd name="connsiteY123" fmla="*/ 803910 h 2335903"/>
                <a:gd name="connsiteX124" fmla="*/ 679293 w 1386208"/>
                <a:gd name="connsiteY124" fmla="*/ 831532 h 2335903"/>
                <a:gd name="connsiteX125" fmla="*/ 613570 w 1386208"/>
                <a:gd name="connsiteY125" fmla="*/ 918210 h 2335903"/>
                <a:gd name="connsiteX126" fmla="*/ 600235 w 1386208"/>
                <a:gd name="connsiteY126" fmla="*/ 926782 h 2335903"/>
                <a:gd name="connsiteX127" fmla="*/ 595473 w 1386208"/>
                <a:gd name="connsiteY127" fmla="*/ 912495 h 2335903"/>
                <a:gd name="connsiteX128" fmla="*/ 585948 w 1386208"/>
                <a:gd name="connsiteY128" fmla="*/ 820102 h 2335903"/>
                <a:gd name="connsiteX129" fmla="*/ 560230 w 1386208"/>
                <a:gd name="connsiteY129" fmla="*/ 768667 h 2335903"/>
                <a:gd name="connsiteX130" fmla="*/ 551658 w 1386208"/>
                <a:gd name="connsiteY130" fmla="*/ 664845 h 2335903"/>
                <a:gd name="connsiteX131" fmla="*/ 527845 w 1386208"/>
                <a:gd name="connsiteY131" fmla="*/ 621982 h 2335903"/>
                <a:gd name="connsiteX132" fmla="*/ 447835 w 1386208"/>
                <a:gd name="connsiteY132" fmla="*/ 606742 h 2335903"/>
                <a:gd name="connsiteX133" fmla="*/ 334488 w 1386208"/>
                <a:gd name="connsiteY133" fmla="*/ 620077 h 2335903"/>
                <a:gd name="connsiteX134" fmla="*/ 289720 w 1386208"/>
                <a:gd name="connsiteY134" fmla="*/ 633412 h 2335903"/>
                <a:gd name="connsiteX135" fmla="*/ 270670 w 1386208"/>
                <a:gd name="connsiteY135" fmla="*/ 618172 h 2335903"/>
                <a:gd name="connsiteX136" fmla="*/ 290673 w 1386208"/>
                <a:gd name="connsiteY136" fmla="*/ 526732 h 2335903"/>
                <a:gd name="connsiteX137" fmla="*/ 294483 w 1386208"/>
                <a:gd name="connsiteY137" fmla="*/ 514350 h 2335903"/>
                <a:gd name="connsiteX138" fmla="*/ 231618 w 1386208"/>
                <a:gd name="connsiteY138" fmla="*/ 636270 h 2335903"/>
                <a:gd name="connsiteX139" fmla="*/ 218283 w 1386208"/>
                <a:gd name="connsiteY139" fmla="*/ 660082 h 2335903"/>
                <a:gd name="connsiteX140" fmla="*/ 133510 w 1386208"/>
                <a:gd name="connsiteY140" fmla="*/ 715327 h 2335903"/>
                <a:gd name="connsiteX141" fmla="*/ 118270 w 1386208"/>
                <a:gd name="connsiteY141" fmla="*/ 702945 h 2335903"/>
                <a:gd name="connsiteX142" fmla="*/ 121128 w 1386208"/>
                <a:gd name="connsiteY142" fmla="*/ 672465 h 2335903"/>
                <a:gd name="connsiteX143" fmla="*/ 103030 w 1386208"/>
                <a:gd name="connsiteY143" fmla="*/ 713422 h 2335903"/>
                <a:gd name="connsiteX144" fmla="*/ 65883 w 1386208"/>
                <a:gd name="connsiteY144" fmla="*/ 762000 h 2335903"/>
                <a:gd name="connsiteX145" fmla="*/ 16353 w 1386208"/>
                <a:gd name="connsiteY145" fmla="*/ 802005 h 2335903"/>
                <a:gd name="connsiteX146" fmla="*/ 7780 w 1386208"/>
                <a:gd name="connsiteY146" fmla="*/ 806767 h 2335903"/>
                <a:gd name="connsiteX147" fmla="*/ 3970 w 1386208"/>
                <a:gd name="connsiteY147" fmla="*/ 797242 h 2335903"/>
                <a:gd name="connsiteX148" fmla="*/ 9685 w 1386208"/>
                <a:gd name="connsiteY148" fmla="*/ 600075 h 2335903"/>
                <a:gd name="connsiteX149" fmla="*/ 16353 w 1386208"/>
                <a:gd name="connsiteY149" fmla="*/ 580072 h 2335903"/>
                <a:gd name="connsiteX150" fmla="*/ 109698 w 1386208"/>
                <a:gd name="connsiteY150" fmla="*/ 464820 h 2335903"/>
                <a:gd name="connsiteX151" fmla="*/ 294483 w 1386208"/>
                <a:gd name="connsiteY151" fmla="*/ 383857 h 2335903"/>
                <a:gd name="connsiteX152" fmla="*/ 567850 w 1386208"/>
                <a:gd name="connsiteY152" fmla="*/ 441007 h 2335903"/>
                <a:gd name="connsiteX153" fmla="*/ 632620 w 1386208"/>
                <a:gd name="connsiteY153" fmla="*/ 480060 h 2335903"/>
                <a:gd name="connsiteX154" fmla="*/ 544038 w 1386208"/>
                <a:gd name="connsiteY154" fmla="*/ 336232 h 2335903"/>
                <a:gd name="connsiteX155" fmla="*/ 557373 w 1386208"/>
                <a:gd name="connsiteY155" fmla="*/ 275272 h 2335903"/>
                <a:gd name="connsiteX156" fmla="*/ 566898 w 1386208"/>
                <a:gd name="connsiteY156" fmla="*/ 267652 h 2335903"/>
                <a:gd name="connsiteX157" fmla="*/ 521178 w 1386208"/>
                <a:gd name="connsiteY157" fmla="*/ 271462 h 2335903"/>
                <a:gd name="connsiteX158" fmla="*/ 484030 w 1386208"/>
                <a:gd name="connsiteY158" fmla="*/ 257175 h 2335903"/>
                <a:gd name="connsiteX159" fmla="*/ 452598 w 1386208"/>
                <a:gd name="connsiteY159" fmla="*/ 223837 h 2335903"/>
                <a:gd name="connsiteX160" fmla="*/ 450693 w 1386208"/>
                <a:gd name="connsiteY160" fmla="*/ 172402 h 2335903"/>
                <a:gd name="connsiteX161" fmla="*/ 432595 w 1386208"/>
                <a:gd name="connsiteY161" fmla="*/ 150495 h 2335903"/>
                <a:gd name="connsiteX162" fmla="*/ 420213 w 1386208"/>
                <a:gd name="connsiteY162" fmla="*/ 169545 h 2335903"/>
                <a:gd name="connsiteX163" fmla="*/ 385923 w 1386208"/>
                <a:gd name="connsiteY163" fmla="*/ 191452 h 2335903"/>
                <a:gd name="connsiteX164" fmla="*/ 344965 w 1386208"/>
                <a:gd name="connsiteY164" fmla="*/ 213360 h 2335903"/>
                <a:gd name="connsiteX165" fmla="*/ 299245 w 1386208"/>
                <a:gd name="connsiteY165" fmla="*/ 275272 h 2335903"/>
                <a:gd name="connsiteX166" fmla="*/ 284958 w 1386208"/>
                <a:gd name="connsiteY166" fmla="*/ 284797 h 2335903"/>
                <a:gd name="connsiteX167" fmla="*/ 281148 w 1386208"/>
                <a:gd name="connsiteY167" fmla="*/ 269557 h 2335903"/>
                <a:gd name="connsiteX168" fmla="*/ 321153 w 1386208"/>
                <a:gd name="connsiteY168" fmla="*/ 136207 h 2335903"/>
                <a:gd name="connsiteX169" fmla="*/ 336393 w 1386208"/>
                <a:gd name="connsiteY169" fmla="*/ 121920 h 2335903"/>
                <a:gd name="connsiteX170" fmla="*/ 483078 w 1386208"/>
                <a:gd name="connsiteY170" fmla="*/ 22860 h 2335903"/>
                <a:gd name="connsiteX171" fmla="*/ 518320 w 1386208"/>
                <a:gd name="connsiteY171" fmla="*/ 0 h 233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1386208" h="2335903">
                  <a:moveTo>
                    <a:pt x="518320" y="0"/>
                  </a:moveTo>
                  <a:cubicBezTo>
                    <a:pt x="543085" y="0"/>
                    <a:pt x="568803" y="0"/>
                    <a:pt x="593568" y="0"/>
                  </a:cubicBezTo>
                  <a:cubicBezTo>
                    <a:pt x="599283" y="9525"/>
                    <a:pt x="595473" y="16192"/>
                    <a:pt x="588805" y="22860"/>
                  </a:cubicBezTo>
                  <a:cubicBezTo>
                    <a:pt x="583090" y="27622"/>
                    <a:pt x="576423" y="33337"/>
                    <a:pt x="568803" y="40005"/>
                  </a:cubicBezTo>
                  <a:cubicBezTo>
                    <a:pt x="581185" y="38100"/>
                    <a:pt x="590710" y="36195"/>
                    <a:pt x="600235" y="35242"/>
                  </a:cubicBezTo>
                  <a:cubicBezTo>
                    <a:pt x="609760" y="34290"/>
                    <a:pt x="621190" y="34290"/>
                    <a:pt x="626905" y="41910"/>
                  </a:cubicBezTo>
                  <a:cubicBezTo>
                    <a:pt x="642145" y="60960"/>
                    <a:pt x="659290" y="78105"/>
                    <a:pt x="668815" y="100965"/>
                  </a:cubicBezTo>
                  <a:cubicBezTo>
                    <a:pt x="677388" y="119062"/>
                    <a:pt x="668815" y="132397"/>
                    <a:pt x="649765" y="137160"/>
                  </a:cubicBezTo>
                  <a:cubicBezTo>
                    <a:pt x="638335" y="140017"/>
                    <a:pt x="625953" y="139065"/>
                    <a:pt x="611665" y="140970"/>
                  </a:cubicBezTo>
                  <a:cubicBezTo>
                    <a:pt x="621190" y="148590"/>
                    <a:pt x="629763" y="151447"/>
                    <a:pt x="638335" y="153352"/>
                  </a:cubicBezTo>
                  <a:cubicBezTo>
                    <a:pt x="650718" y="156210"/>
                    <a:pt x="664053" y="158115"/>
                    <a:pt x="677388" y="160020"/>
                  </a:cubicBezTo>
                  <a:cubicBezTo>
                    <a:pt x="690723" y="161925"/>
                    <a:pt x="697390" y="167640"/>
                    <a:pt x="701200" y="180975"/>
                  </a:cubicBezTo>
                  <a:cubicBezTo>
                    <a:pt x="712630" y="221932"/>
                    <a:pt x="725965" y="261937"/>
                    <a:pt x="738348" y="302895"/>
                  </a:cubicBezTo>
                  <a:cubicBezTo>
                    <a:pt x="745015" y="323850"/>
                    <a:pt x="750730" y="343852"/>
                    <a:pt x="758350" y="368617"/>
                  </a:cubicBezTo>
                  <a:cubicBezTo>
                    <a:pt x="761208" y="355282"/>
                    <a:pt x="764065" y="346710"/>
                    <a:pt x="765970" y="338137"/>
                  </a:cubicBezTo>
                  <a:cubicBezTo>
                    <a:pt x="775495" y="300037"/>
                    <a:pt x="783115" y="261937"/>
                    <a:pt x="805975" y="229552"/>
                  </a:cubicBezTo>
                  <a:cubicBezTo>
                    <a:pt x="822168" y="206692"/>
                    <a:pt x="835503" y="182880"/>
                    <a:pt x="851695" y="160020"/>
                  </a:cubicBezTo>
                  <a:cubicBezTo>
                    <a:pt x="906940" y="79057"/>
                    <a:pt x="906940" y="79057"/>
                    <a:pt x="1001238" y="53340"/>
                  </a:cubicBezTo>
                  <a:cubicBezTo>
                    <a:pt x="1077438" y="32385"/>
                    <a:pt x="1150780" y="35242"/>
                    <a:pt x="1221265" y="71437"/>
                  </a:cubicBezTo>
                  <a:cubicBezTo>
                    <a:pt x="1229838" y="76200"/>
                    <a:pt x="1237458" y="81915"/>
                    <a:pt x="1242220" y="90487"/>
                  </a:cubicBezTo>
                  <a:cubicBezTo>
                    <a:pt x="1253650" y="111442"/>
                    <a:pt x="1266033" y="132397"/>
                    <a:pt x="1277463" y="153352"/>
                  </a:cubicBezTo>
                  <a:cubicBezTo>
                    <a:pt x="1308895" y="210502"/>
                    <a:pt x="1341280" y="268605"/>
                    <a:pt x="1330803" y="338137"/>
                  </a:cubicBezTo>
                  <a:cubicBezTo>
                    <a:pt x="1330803" y="340042"/>
                    <a:pt x="1330803" y="340995"/>
                    <a:pt x="1330803" y="342900"/>
                  </a:cubicBezTo>
                  <a:cubicBezTo>
                    <a:pt x="1328898" y="362902"/>
                    <a:pt x="1324135" y="382905"/>
                    <a:pt x="1313658" y="400050"/>
                  </a:cubicBezTo>
                  <a:cubicBezTo>
                    <a:pt x="1305085" y="415290"/>
                    <a:pt x="1290798" y="421005"/>
                    <a:pt x="1278415" y="417195"/>
                  </a:cubicBezTo>
                  <a:cubicBezTo>
                    <a:pt x="1261270" y="411480"/>
                    <a:pt x="1245078" y="387667"/>
                    <a:pt x="1244125" y="369570"/>
                  </a:cubicBezTo>
                  <a:cubicBezTo>
                    <a:pt x="1243173" y="322897"/>
                    <a:pt x="1242220" y="276225"/>
                    <a:pt x="1241268" y="228600"/>
                  </a:cubicBezTo>
                  <a:cubicBezTo>
                    <a:pt x="1241268" y="225742"/>
                    <a:pt x="1243173" y="222885"/>
                    <a:pt x="1237458" y="220027"/>
                  </a:cubicBezTo>
                  <a:cubicBezTo>
                    <a:pt x="1237458" y="235267"/>
                    <a:pt x="1237458" y="248602"/>
                    <a:pt x="1237458" y="262890"/>
                  </a:cubicBezTo>
                  <a:cubicBezTo>
                    <a:pt x="1237458" y="280987"/>
                    <a:pt x="1231743" y="296227"/>
                    <a:pt x="1221265" y="310515"/>
                  </a:cubicBezTo>
                  <a:cubicBezTo>
                    <a:pt x="1215550" y="318135"/>
                    <a:pt x="1206025" y="323850"/>
                    <a:pt x="1198405" y="315277"/>
                  </a:cubicBezTo>
                  <a:cubicBezTo>
                    <a:pt x="1179355" y="294322"/>
                    <a:pt x="1153638" y="288607"/>
                    <a:pt x="1128873" y="280035"/>
                  </a:cubicBezTo>
                  <a:cubicBezTo>
                    <a:pt x="1109823" y="273367"/>
                    <a:pt x="1091725" y="264795"/>
                    <a:pt x="1081248" y="241935"/>
                  </a:cubicBezTo>
                  <a:cubicBezTo>
                    <a:pt x="1080295" y="248602"/>
                    <a:pt x="1080295" y="252412"/>
                    <a:pt x="1080295" y="255270"/>
                  </a:cubicBezTo>
                  <a:cubicBezTo>
                    <a:pt x="1081248" y="270510"/>
                    <a:pt x="1074580" y="278130"/>
                    <a:pt x="1059340" y="280035"/>
                  </a:cubicBezTo>
                  <a:cubicBezTo>
                    <a:pt x="1037433" y="282892"/>
                    <a:pt x="1015525" y="286702"/>
                    <a:pt x="993618" y="290512"/>
                  </a:cubicBezTo>
                  <a:cubicBezTo>
                    <a:pt x="984093" y="292417"/>
                    <a:pt x="980283" y="289560"/>
                    <a:pt x="976473" y="280987"/>
                  </a:cubicBezTo>
                  <a:cubicBezTo>
                    <a:pt x="967900" y="260985"/>
                    <a:pt x="958375" y="240982"/>
                    <a:pt x="949803" y="221932"/>
                  </a:cubicBezTo>
                  <a:cubicBezTo>
                    <a:pt x="950755" y="240982"/>
                    <a:pt x="952660" y="258127"/>
                    <a:pt x="955518" y="276225"/>
                  </a:cubicBezTo>
                  <a:cubicBezTo>
                    <a:pt x="958375" y="292417"/>
                    <a:pt x="953613" y="302895"/>
                    <a:pt x="941230" y="314325"/>
                  </a:cubicBezTo>
                  <a:cubicBezTo>
                    <a:pt x="887890" y="361950"/>
                    <a:pt x="839313" y="413385"/>
                    <a:pt x="817405" y="483870"/>
                  </a:cubicBezTo>
                  <a:cubicBezTo>
                    <a:pt x="815500" y="489585"/>
                    <a:pt x="810738" y="496252"/>
                    <a:pt x="814548" y="501015"/>
                  </a:cubicBezTo>
                  <a:cubicBezTo>
                    <a:pt x="819310" y="506730"/>
                    <a:pt x="825978" y="501015"/>
                    <a:pt x="831693" y="499110"/>
                  </a:cubicBezTo>
                  <a:cubicBezTo>
                    <a:pt x="901225" y="479107"/>
                    <a:pt x="969805" y="455295"/>
                    <a:pt x="1041243" y="441007"/>
                  </a:cubicBezTo>
                  <a:cubicBezTo>
                    <a:pt x="1080295" y="433387"/>
                    <a:pt x="1119348" y="436245"/>
                    <a:pt x="1154590" y="452437"/>
                  </a:cubicBezTo>
                  <a:cubicBezTo>
                    <a:pt x="1207930" y="478155"/>
                    <a:pt x="1257460" y="511492"/>
                    <a:pt x="1296513" y="558165"/>
                  </a:cubicBezTo>
                  <a:cubicBezTo>
                    <a:pt x="1326993" y="595312"/>
                    <a:pt x="1347948" y="637222"/>
                    <a:pt x="1369855" y="679132"/>
                  </a:cubicBezTo>
                  <a:cubicBezTo>
                    <a:pt x="1387953" y="713422"/>
                    <a:pt x="1389858" y="746760"/>
                    <a:pt x="1381285" y="782955"/>
                  </a:cubicBezTo>
                  <a:cubicBezTo>
                    <a:pt x="1369855" y="833437"/>
                    <a:pt x="1347948" y="880110"/>
                    <a:pt x="1326040" y="926782"/>
                  </a:cubicBezTo>
                  <a:cubicBezTo>
                    <a:pt x="1312705" y="954405"/>
                    <a:pt x="1300323" y="982980"/>
                    <a:pt x="1283178" y="1007745"/>
                  </a:cubicBezTo>
                  <a:cubicBezTo>
                    <a:pt x="1276510" y="1016317"/>
                    <a:pt x="1272700" y="1016317"/>
                    <a:pt x="1266985" y="1006792"/>
                  </a:cubicBezTo>
                  <a:cubicBezTo>
                    <a:pt x="1260318" y="995362"/>
                    <a:pt x="1255555" y="983932"/>
                    <a:pt x="1254603" y="971550"/>
                  </a:cubicBezTo>
                  <a:cubicBezTo>
                    <a:pt x="1251745" y="937260"/>
                    <a:pt x="1238410" y="902017"/>
                    <a:pt x="1265080" y="869632"/>
                  </a:cubicBezTo>
                  <a:cubicBezTo>
                    <a:pt x="1246030" y="884872"/>
                    <a:pt x="1241268" y="882967"/>
                    <a:pt x="1232695" y="860107"/>
                  </a:cubicBezTo>
                  <a:cubicBezTo>
                    <a:pt x="1229838" y="853440"/>
                    <a:pt x="1228885" y="846772"/>
                    <a:pt x="1226028" y="840105"/>
                  </a:cubicBezTo>
                  <a:cubicBezTo>
                    <a:pt x="1219360" y="818197"/>
                    <a:pt x="1215550" y="795337"/>
                    <a:pt x="1200310" y="777240"/>
                  </a:cubicBezTo>
                  <a:cubicBezTo>
                    <a:pt x="1192690" y="768667"/>
                    <a:pt x="1194595" y="762000"/>
                    <a:pt x="1201263" y="755332"/>
                  </a:cubicBezTo>
                  <a:cubicBezTo>
                    <a:pt x="1206025" y="749617"/>
                    <a:pt x="1209835" y="744855"/>
                    <a:pt x="1214598" y="739140"/>
                  </a:cubicBezTo>
                  <a:cubicBezTo>
                    <a:pt x="1218408" y="734377"/>
                    <a:pt x="1223170" y="728662"/>
                    <a:pt x="1226980" y="723900"/>
                  </a:cubicBezTo>
                  <a:cubicBezTo>
                    <a:pt x="1201263" y="739140"/>
                    <a:pt x="1177450" y="734377"/>
                    <a:pt x="1154590" y="719137"/>
                  </a:cubicBezTo>
                  <a:cubicBezTo>
                    <a:pt x="1147923" y="714375"/>
                    <a:pt x="1141255" y="708660"/>
                    <a:pt x="1134588" y="703897"/>
                  </a:cubicBezTo>
                  <a:cubicBezTo>
                    <a:pt x="1111728" y="684847"/>
                    <a:pt x="1087915" y="666750"/>
                    <a:pt x="1049815" y="671512"/>
                  </a:cubicBezTo>
                  <a:cubicBezTo>
                    <a:pt x="1079343" y="635317"/>
                    <a:pt x="1115538" y="611505"/>
                    <a:pt x="1145065" y="581025"/>
                  </a:cubicBezTo>
                  <a:cubicBezTo>
                    <a:pt x="1138398" y="580072"/>
                    <a:pt x="1134588" y="583882"/>
                    <a:pt x="1130778" y="585787"/>
                  </a:cubicBezTo>
                  <a:cubicBezTo>
                    <a:pt x="1101250" y="599122"/>
                    <a:pt x="1073628" y="618172"/>
                    <a:pt x="1046005" y="635317"/>
                  </a:cubicBezTo>
                  <a:cubicBezTo>
                    <a:pt x="1036480" y="641032"/>
                    <a:pt x="1026955" y="643890"/>
                    <a:pt x="1016478" y="643890"/>
                  </a:cubicBezTo>
                  <a:cubicBezTo>
                    <a:pt x="993618" y="643890"/>
                    <a:pt x="971710" y="643890"/>
                    <a:pt x="948850" y="643890"/>
                  </a:cubicBezTo>
                  <a:cubicBezTo>
                    <a:pt x="978378" y="660082"/>
                    <a:pt x="1006000" y="678180"/>
                    <a:pt x="1034575" y="695325"/>
                  </a:cubicBezTo>
                  <a:cubicBezTo>
                    <a:pt x="1053625" y="706755"/>
                    <a:pt x="1072675" y="718185"/>
                    <a:pt x="1086963" y="735330"/>
                  </a:cubicBezTo>
                  <a:cubicBezTo>
                    <a:pt x="1126968" y="780097"/>
                    <a:pt x="1160305" y="830580"/>
                    <a:pt x="1191738" y="882015"/>
                  </a:cubicBezTo>
                  <a:cubicBezTo>
                    <a:pt x="1202215" y="900112"/>
                    <a:pt x="1207930" y="918210"/>
                    <a:pt x="1206978" y="939165"/>
                  </a:cubicBezTo>
                  <a:cubicBezTo>
                    <a:pt x="1206025" y="977265"/>
                    <a:pt x="1203168" y="1015365"/>
                    <a:pt x="1205073" y="1052512"/>
                  </a:cubicBezTo>
                  <a:cubicBezTo>
                    <a:pt x="1206978" y="1085850"/>
                    <a:pt x="1201263" y="1114425"/>
                    <a:pt x="1183165" y="1141095"/>
                  </a:cubicBezTo>
                  <a:cubicBezTo>
                    <a:pt x="1151733" y="1189672"/>
                    <a:pt x="1110775" y="1231582"/>
                    <a:pt x="1068865" y="1271587"/>
                  </a:cubicBezTo>
                  <a:cubicBezTo>
                    <a:pt x="1058388" y="1282065"/>
                    <a:pt x="1044100" y="1289685"/>
                    <a:pt x="1030765" y="1296352"/>
                  </a:cubicBezTo>
                  <a:cubicBezTo>
                    <a:pt x="1024098" y="1300162"/>
                    <a:pt x="1020288" y="1300162"/>
                    <a:pt x="1022193" y="1290637"/>
                  </a:cubicBezTo>
                  <a:cubicBezTo>
                    <a:pt x="1023145" y="1286827"/>
                    <a:pt x="1024098" y="1283017"/>
                    <a:pt x="1025050" y="1279207"/>
                  </a:cubicBezTo>
                  <a:cubicBezTo>
                    <a:pt x="1031718" y="1248727"/>
                    <a:pt x="1041243" y="1218247"/>
                    <a:pt x="1044100" y="1187767"/>
                  </a:cubicBezTo>
                  <a:cubicBezTo>
                    <a:pt x="1046005" y="1172527"/>
                    <a:pt x="1050768" y="1159192"/>
                    <a:pt x="1061245" y="1148715"/>
                  </a:cubicBezTo>
                  <a:cubicBezTo>
                    <a:pt x="1068865" y="1141095"/>
                    <a:pt x="1076485" y="1133475"/>
                    <a:pt x="1083153" y="1125855"/>
                  </a:cubicBezTo>
                  <a:cubicBezTo>
                    <a:pt x="1076485" y="1125855"/>
                    <a:pt x="1071723" y="1127760"/>
                    <a:pt x="1066960" y="1128712"/>
                  </a:cubicBezTo>
                  <a:cubicBezTo>
                    <a:pt x="1054578" y="1132522"/>
                    <a:pt x="1043148" y="1134427"/>
                    <a:pt x="1034575" y="1121092"/>
                  </a:cubicBezTo>
                  <a:cubicBezTo>
                    <a:pt x="1026955" y="1108710"/>
                    <a:pt x="1030765" y="1092517"/>
                    <a:pt x="1044100" y="1082040"/>
                  </a:cubicBezTo>
                  <a:cubicBezTo>
                    <a:pt x="1067913" y="1064895"/>
                    <a:pt x="1086010" y="1042987"/>
                    <a:pt x="1106965" y="1022032"/>
                  </a:cubicBezTo>
                  <a:cubicBezTo>
                    <a:pt x="1090773" y="1030605"/>
                    <a:pt x="1074580" y="1040130"/>
                    <a:pt x="1055530" y="1042987"/>
                  </a:cubicBezTo>
                  <a:cubicBezTo>
                    <a:pt x="1030765" y="1047750"/>
                    <a:pt x="1014573" y="1030605"/>
                    <a:pt x="1018383" y="1006792"/>
                  </a:cubicBezTo>
                  <a:cubicBezTo>
                    <a:pt x="1020288" y="993457"/>
                    <a:pt x="1031718" y="987742"/>
                    <a:pt x="1042195" y="977265"/>
                  </a:cubicBezTo>
                  <a:cubicBezTo>
                    <a:pt x="1034575" y="980122"/>
                    <a:pt x="1029813" y="981075"/>
                    <a:pt x="1025050" y="982980"/>
                  </a:cubicBezTo>
                  <a:cubicBezTo>
                    <a:pt x="1012668" y="989647"/>
                    <a:pt x="1004095" y="986790"/>
                    <a:pt x="997428" y="973455"/>
                  </a:cubicBezTo>
                  <a:cubicBezTo>
                    <a:pt x="986950" y="953452"/>
                    <a:pt x="974568" y="933450"/>
                    <a:pt x="961233" y="914400"/>
                  </a:cubicBezTo>
                  <a:cubicBezTo>
                    <a:pt x="953613" y="902970"/>
                    <a:pt x="953613" y="894397"/>
                    <a:pt x="963138" y="883920"/>
                  </a:cubicBezTo>
                  <a:cubicBezTo>
                    <a:pt x="976473" y="867727"/>
                    <a:pt x="988855" y="851535"/>
                    <a:pt x="1001238" y="835342"/>
                  </a:cubicBezTo>
                  <a:cubicBezTo>
                    <a:pt x="982188" y="839152"/>
                    <a:pt x="965043" y="843915"/>
                    <a:pt x="947898" y="851535"/>
                  </a:cubicBezTo>
                  <a:cubicBezTo>
                    <a:pt x="933610" y="857250"/>
                    <a:pt x="923133" y="854392"/>
                    <a:pt x="915513" y="842010"/>
                  </a:cubicBezTo>
                  <a:cubicBezTo>
                    <a:pt x="911703" y="837247"/>
                    <a:pt x="909798" y="831532"/>
                    <a:pt x="905035" y="826770"/>
                  </a:cubicBezTo>
                  <a:cubicBezTo>
                    <a:pt x="895510" y="815340"/>
                    <a:pt x="896463" y="806767"/>
                    <a:pt x="907893" y="797242"/>
                  </a:cubicBezTo>
                  <a:cubicBezTo>
                    <a:pt x="926943" y="780097"/>
                    <a:pt x="944088" y="761047"/>
                    <a:pt x="965995" y="740092"/>
                  </a:cubicBezTo>
                  <a:cubicBezTo>
                    <a:pt x="936468" y="749617"/>
                    <a:pt x="911703" y="758190"/>
                    <a:pt x="886938" y="766762"/>
                  </a:cubicBezTo>
                  <a:cubicBezTo>
                    <a:pt x="868840" y="772477"/>
                    <a:pt x="853600" y="769620"/>
                    <a:pt x="841218" y="755332"/>
                  </a:cubicBezTo>
                  <a:cubicBezTo>
                    <a:pt x="829788" y="742950"/>
                    <a:pt x="819310" y="730567"/>
                    <a:pt x="808833" y="717232"/>
                  </a:cubicBezTo>
                  <a:cubicBezTo>
                    <a:pt x="799308" y="705802"/>
                    <a:pt x="787878" y="696277"/>
                    <a:pt x="772638" y="693420"/>
                  </a:cubicBezTo>
                  <a:cubicBezTo>
                    <a:pt x="767875" y="692467"/>
                    <a:pt x="763113" y="691515"/>
                    <a:pt x="759303" y="695325"/>
                  </a:cubicBezTo>
                  <a:cubicBezTo>
                    <a:pt x="755493" y="700087"/>
                    <a:pt x="760255" y="703897"/>
                    <a:pt x="762160" y="707707"/>
                  </a:cubicBezTo>
                  <a:cubicBezTo>
                    <a:pt x="847885" y="858202"/>
                    <a:pt x="899320" y="1022032"/>
                    <a:pt x="946945" y="1187767"/>
                  </a:cubicBezTo>
                  <a:cubicBezTo>
                    <a:pt x="968853" y="1263015"/>
                    <a:pt x="981235" y="1341120"/>
                    <a:pt x="990760" y="1419225"/>
                  </a:cubicBezTo>
                  <a:cubicBezTo>
                    <a:pt x="998380" y="1485900"/>
                    <a:pt x="1005048" y="1552575"/>
                    <a:pt x="1007905" y="1619250"/>
                  </a:cubicBezTo>
                  <a:cubicBezTo>
                    <a:pt x="1010763" y="1701165"/>
                    <a:pt x="997428" y="1781175"/>
                    <a:pt x="984093" y="1861185"/>
                  </a:cubicBezTo>
                  <a:cubicBezTo>
                    <a:pt x="973615" y="1923097"/>
                    <a:pt x="961233" y="1985010"/>
                    <a:pt x="934563" y="2043112"/>
                  </a:cubicBezTo>
                  <a:cubicBezTo>
                    <a:pt x="890986" y="2135981"/>
                    <a:pt x="831871" y="2214919"/>
                    <a:pt x="757621" y="2281133"/>
                  </a:cubicBezTo>
                  <a:lnTo>
                    <a:pt x="687604" y="2335903"/>
                  </a:lnTo>
                  <a:lnTo>
                    <a:pt x="686954" y="2335462"/>
                  </a:lnTo>
                  <a:cubicBezTo>
                    <a:pt x="676465" y="2328640"/>
                    <a:pt x="675014" y="2329959"/>
                    <a:pt x="652160" y="2327790"/>
                  </a:cubicBezTo>
                  <a:lnTo>
                    <a:pt x="647930" y="2327278"/>
                  </a:lnTo>
                  <a:lnTo>
                    <a:pt x="508263" y="2243561"/>
                  </a:lnTo>
                  <a:lnTo>
                    <a:pt x="519273" y="2243137"/>
                  </a:lnTo>
                  <a:cubicBezTo>
                    <a:pt x="585948" y="2214562"/>
                    <a:pt x="637383" y="2165985"/>
                    <a:pt x="682150" y="2110740"/>
                  </a:cubicBezTo>
                  <a:cubicBezTo>
                    <a:pt x="741205" y="2037397"/>
                    <a:pt x="790735" y="1959292"/>
                    <a:pt x="827883" y="1872615"/>
                  </a:cubicBezTo>
                  <a:cubicBezTo>
                    <a:pt x="850743" y="1819275"/>
                    <a:pt x="856458" y="1762125"/>
                    <a:pt x="865030" y="1706880"/>
                  </a:cubicBezTo>
                  <a:cubicBezTo>
                    <a:pt x="879318" y="1615440"/>
                    <a:pt x="874555" y="1523047"/>
                    <a:pt x="866935" y="1430655"/>
                  </a:cubicBezTo>
                  <a:cubicBezTo>
                    <a:pt x="850743" y="1240155"/>
                    <a:pt x="804070" y="1055370"/>
                    <a:pt x="751683" y="872490"/>
                  </a:cubicBezTo>
                  <a:cubicBezTo>
                    <a:pt x="737395" y="822960"/>
                    <a:pt x="722155" y="774382"/>
                    <a:pt x="698343" y="727710"/>
                  </a:cubicBezTo>
                  <a:cubicBezTo>
                    <a:pt x="696438" y="722947"/>
                    <a:pt x="695485" y="716280"/>
                    <a:pt x="689770" y="716280"/>
                  </a:cubicBezTo>
                  <a:cubicBezTo>
                    <a:pt x="683103" y="716280"/>
                    <a:pt x="683103" y="723900"/>
                    <a:pt x="681198" y="729615"/>
                  </a:cubicBezTo>
                  <a:cubicBezTo>
                    <a:pt x="672625" y="754380"/>
                    <a:pt x="676435" y="779145"/>
                    <a:pt x="684055" y="803910"/>
                  </a:cubicBezTo>
                  <a:cubicBezTo>
                    <a:pt x="687865" y="814387"/>
                    <a:pt x="686913" y="822960"/>
                    <a:pt x="679293" y="831532"/>
                  </a:cubicBezTo>
                  <a:cubicBezTo>
                    <a:pt x="657385" y="860107"/>
                    <a:pt x="635478" y="889635"/>
                    <a:pt x="613570" y="918210"/>
                  </a:cubicBezTo>
                  <a:cubicBezTo>
                    <a:pt x="610713" y="922972"/>
                    <a:pt x="606903" y="928687"/>
                    <a:pt x="600235" y="926782"/>
                  </a:cubicBezTo>
                  <a:cubicBezTo>
                    <a:pt x="593568" y="924877"/>
                    <a:pt x="595473" y="917257"/>
                    <a:pt x="595473" y="912495"/>
                  </a:cubicBezTo>
                  <a:cubicBezTo>
                    <a:pt x="595473" y="881062"/>
                    <a:pt x="600235" y="849630"/>
                    <a:pt x="585948" y="820102"/>
                  </a:cubicBezTo>
                  <a:cubicBezTo>
                    <a:pt x="577375" y="802957"/>
                    <a:pt x="568803" y="785812"/>
                    <a:pt x="560230" y="768667"/>
                  </a:cubicBezTo>
                  <a:cubicBezTo>
                    <a:pt x="544038" y="735330"/>
                    <a:pt x="536418" y="701992"/>
                    <a:pt x="551658" y="664845"/>
                  </a:cubicBezTo>
                  <a:cubicBezTo>
                    <a:pt x="560230" y="644842"/>
                    <a:pt x="550705" y="630555"/>
                    <a:pt x="527845" y="621982"/>
                  </a:cubicBezTo>
                  <a:cubicBezTo>
                    <a:pt x="502128" y="612457"/>
                    <a:pt x="474505" y="611505"/>
                    <a:pt x="447835" y="606742"/>
                  </a:cubicBezTo>
                  <a:cubicBezTo>
                    <a:pt x="408783" y="600075"/>
                    <a:pt x="371635" y="609600"/>
                    <a:pt x="334488" y="620077"/>
                  </a:cubicBezTo>
                  <a:cubicBezTo>
                    <a:pt x="319248" y="623887"/>
                    <a:pt x="304008" y="628650"/>
                    <a:pt x="289720" y="633412"/>
                  </a:cubicBezTo>
                  <a:cubicBezTo>
                    <a:pt x="269718" y="639127"/>
                    <a:pt x="268765" y="637222"/>
                    <a:pt x="270670" y="618172"/>
                  </a:cubicBezTo>
                  <a:cubicBezTo>
                    <a:pt x="273528" y="586740"/>
                    <a:pt x="281148" y="556260"/>
                    <a:pt x="290673" y="526732"/>
                  </a:cubicBezTo>
                  <a:cubicBezTo>
                    <a:pt x="291625" y="522922"/>
                    <a:pt x="293530" y="519112"/>
                    <a:pt x="294483" y="514350"/>
                  </a:cubicBezTo>
                  <a:cubicBezTo>
                    <a:pt x="266860" y="535305"/>
                    <a:pt x="236380" y="594360"/>
                    <a:pt x="231618" y="636270"/>
                  </a:cubicBezTo>
                  <a:cubicBezTo>
                    <a:pt x="230665" y="646747"/>
                    <a:pt x="226855" y="654367"/>
                    <a:pt x="218283" y="660082"/>
                  </a:cubicBezTo>
                  <a:cubicBezTo>
                    <a:pt x="190660" y="680085"/>
                    <a:pt x="165895" y="702945"/>
                    <a:pt x="133510" y="715327"/>
                  </a:cubicBezTo>
                  <a:cubicBezTo>
                    <a:pt x="118270" y="721042"/>
                    <a:pt x="115413" y="720090"/>
                    <a:pt x="118270" y="702945"/>
                  </a:cubicBezTo>
                  <a:cubicBezTo>
                    <a:pt x="119223" y="693420"/>
                    <a:pt x="122080" y="682942"/>
                    <a:pt x="121128" y="672465"/>
                  </a:cubicBezTo>
                  <a:cubicBezTo>
                    <a:pt x="115413" y="685800"/>
                    <a:pt x="108745" y="699135"/>
                    <a:pt x="103030" y="713422"/>
                  </a:cubicBezTo>
                  <a:cubicBezTo>
                    <a:pt x="95410" y="733425"/>
                    <a:pt x="83028" y="749617"/>
                    <a:pt x="65883" y="762000"/>
                  </a:cubicBezTo>
                  <a:cubicBezTo>
                    <a:pt x="48738" y="774382"/>
                    <a:pt x="32545" y="788670"/>
                    <a:pt x="16353" y="802005"/>
                  </a:cubicBezTo>
                  <a:cubicBezTo>
                    <a:pt x="13495" y="803910"/>
                    <a:pt x="11590" y="807720"/>
                    <a:pt x="7780" y="806767"/>
                  </a:cubicBezTo>
                  <a:cubicBezTo>
                    <a:pt x="3970" y="805815"/>
                    <a:pt x="3970" y="801052"/>
                    <a:pt x="3970" y="797242"/>
                  </a:cubicBezTo>
                  <a:cubicBezTo>
                    <a:pt x="2065" y="731520"/>
                    <a:pt x="-6507" y="665797"/>
                    <a:pt x="9685" y="600075"/>
                  </a:cubicBezTo>
                  <a:cubicBezTo>
                    <a:pt x="11590" y="593407"/>
                    <a:pt x="13495" y="585787"/>
                    <a:pt x="16353" y="580072"/>
                  </a:cubicBezTo>
                  <a:cubicBezTo>
                    <a:pt x="40165" y="536257"/>
                    <a:pt x="66835" y="494347"/>
                    <a:pt x="109698" y="464820"/>
                  </a:cubicBezTo>
                  <a:cubicBezTo>
                    <a:pt x="166848" y="426720"/>
                    <a:pt x="224950" y="390525"/>
                    <a:pt x="294483" y="383857"/>
                  </a:cubicBezTo>
                  <a:cubicBezTo>
                    <a:pt x="391638" y="374332"/>
                    <a:pt x="484983" y="383857"/>
                    <a:pt x="567850" y="441007"/>
                  </a:cubicBezTo>
                  <a:cubicBezTo>
                    <a:pt x="587853" y="454342"/>
                    <a:pt x="607855" y="467677"/>
                    <a:pt x="632620" y="480060"/>
                  </a:cubicBezTo>
                  <a:cubicBezTo>
                    <a:pt x="602140" y="429577"/>
                    <a:pt x="573565" y="382905"/>
                    <a:pt x="544038" y="336232"/>
                  </a:cubicBezTo>
                  <a:cubicBezTo>
                    <a:pt x="522130" y="300990"/>
                    <a:pt x="523083" y="299085"/>
                    <a:pt x="557373" y="275272"/>
                  </a:cubicBezTo>
                  <a:cubicBezTo>
                    <a:pt x="559278" y="273367"/>
                    <a:pt x="562135" y="271462"/>
                    <a:pt x="566898" y="267652"/>
                  </a:cubicBezTo>
                  <a:cubicBezTo>
                    <a:pt x="549753" y="269557"/>
                    <a:pt x="535465" y="268605"/>
                    <a:pt x="521178" y="271462"/>
                  </a:cubicBezTo>
                  <a:cubicBezTo>
                    <a:pt x="504985" y="274320"/>
                    <a:pt x="493555" y="268605"/>
                    <a:pt x="484030" y="257175"/>
                  </a:cubicBezTo>
                  <a:cubicBezTo>
                    <a:pt x="473553" y="245745"/>
                    <a:pt x="464028" y="235267"/>
                    <a:pt x="452598" y="223837"/>
                  </a:cubicBezTo>
                  <a:cubicBezTo>
                    <a:pt x="427833" y="199072"/>
                    <a:pt x="427833" y="196215"/>
                    <a:pt x="450693" y="172402"/>
                  </a:cubicBezTo>
                  <a:cubicBezTo>
                    <a:pt x="438310" y="172402"/>
                    <a:pt x="438310" y="172402"/>
                    <a:pt x="432595" y="150495"/>
                  </a:cubicBezTo>
                  <a:cubicBezTo>
                    <a:pt x="425928" y="155257"/>
                    <a:pt x="423070" y="162877"/>
                    <a:pt x="420213" y="169545"/>
                  </a:cubicBezTo>
                  <a:cubicBezTo>
                    <a:pt x="413545" y="184785"/>
                    <a:pt x="401163" y="192405"/>
                    <a:pt x="385923" y="191452"/>
                  </a:cubicBezTo>
                  <a:cubicBezTo>
                    <a:pt x="365920" y="189547"/>
                    <a:pt x="354490" y="197167"/>
                    <a:pt x="344965" y="213360"/>
                  </a:cubicBezTo>
                  <a:cubicBezTo>
                    <a:pt x="331630" y="235267"/>
                    <a:pt x="314485" y="255270"/>
                    <a:pt x="299245" y="275272"/>
                  </a:cubicBezTo>
                  <a:cubicBezTo>
                    <a:pt x="295435" y="280035"/>
                    <a:pt x="292578" y="287655"/>
                    <a:pt x="284958" y="284797"/>
                  </a:cubicBezTo>
                  <a:cubicBezTo>
                    <a:pt x="278290" y="281940"/>
                    <a:pt x="281148" y="275272"/>
                    <a:pt x="281148" y="269557"/>
                  </a:cubicBezTo>
                  <a:cubicBezTo>
                    <a:pt x="284005" y="221932"/>
                    <a:pt x="295435" y="177165"/>
                    <a:pt x="321153" y="136207"/>
                  </a:cubicBezTo>
                  <a:cubicBezTo>
                    <a:pt x="324963" y="129540"/>
                    <a:pt x="330678" y="125730"/>
                    <a:pt x="336393" y="121920"/>
                  </a:cubicBezTo>
                  <a:cubicBezTo>
                    <a:pt x="384018" y="86677"/>
                    <a:pt x="434500" y="56197"/>
                    <a:pt x="483078" y="22860"/>
                  </a:cubicBezTo>
                  <a:cubicBezTo>
                    <a:pt x="494508" y="15240"/>
                    <a:pt x="504985" y="4762"/>
                    <a:pt x="51832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3965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E1137C2C-1D1B-4B3B-BF8A-87639161EAE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-1"/>
            <a:ext cx="12192000" cy="46896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7" name="그림 개체 틀 4">
            <a:extLst>
              <a:ext uri="{FF2B5EF4-FFF2-40B4-BE49-F238E27FC236}">
                <a16:creationId xmlns:a16="http://schemas.microsoft.com/office/drawing/2014/main" id="{7ED81E56-1C8B-44C9-A14D-3989806CB058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 rot="20894745">
            <a:off x="6274493" y="2713781"/>
            <a:ext cx="2884479" cy="311590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그림 개체 틀 4">
            <a:extLst>
              <a:ext uri="{FF2B5EF4-FFF2-40B4-BE49-F238E27FC236}">
                <a16:creationId xmlns:a16="http://schemas.microsoft.com/office/drawing/2014/main" id="{DD7E03EB-D0F2-4F4A-B104-40BB04F608FF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 rot="1276633">
            <a:off x="8563925" y="3050876"/>
            <a:ext cx="2884479" cy="311590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Bring to Front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5817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4">
            <a:extLst>
              <a:ext uri="{FF2B5EF4-FFF2-40B4-BE49-F238E27FC236}">
                <a16:creationId xmlns:a16="http://schemas.microsoft.com/office/drawing/2014/main" id="{D2008D2F-0932-4EC6-9CE3-B2E6ECE9445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 and Send to </a:t>
            </a:r>
            <a:r>
              <a:rPr lang="en-US" altLang="ko-KR" dirty="0" err="1"/>
              <a:t>BackHere</a:t>
            </a:r>
            <a:endParaRPr lang="ko-KR" altLang="en-US" dirty="0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2FC4263E-05B0-4493-AA02-4516ADA74718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6916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4">
            <a:extLst>
              <a:ext uri="{FF2B5EF4-FFF2-40B4-BE49-F238E27FC236}">
                <a16:creationId xmlns:a16="http://schemas.microsoft.com/office/drawing/2014/main" id="{F90EF7ED-908D-4D10-9E82-7614B4A75ADA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Your Picture Here  and Send to Back</a:t>
            </a:r>
            <a:endParaRPr lang="ko-KR" altLang="en-US" dirty="0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FAC94539-1AAE-43CA-B4D0-78087D6504A6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1774736" y="2124188"/>
            <a:ext cx="2002133" cy="26096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그림 개체 틀 4">
            <a:extLst>
              <a:ext uri="{FF2B5EF4-FFF2-40B4-BE49-F238E27FC236}">
                <a16:creationId xmlns:a16="http://schemas.microsoft.com/office/drawing/2014/main" id="{E9228230-AC2D-418A-BE07-450FBD5F7B26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4016738" y="2124188"/>
            <a:ext cx="2002133" cy="26096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그림 개체 틀 4">
            <a:extLst>
              <a:ext uri="{FF2B5EF4-FFF2-40B4-BE49-F238E27FC236}">
                <a16:creationId xmlns:a16="http://schemas.microsoft.com/office/drawing/2014/main" id="{5A972B0D-5659-49D7-88F2-2C7FAC14E678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6258740" y="2124188"/>
            <a:ext cx="2002133" cy="26096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그림 개체 틀 4">
            <a:extLst>
              <a:ext uri="{FF2B5EF4-FFF2-40B4-BE49-F238E27FC236}">
                <a16:creationId xmlns:a16="http://schemas.microsoft.com/office/drawing/2014/main" id="{E28D0C5B-2EA1-4933-BB03-6E647CA0FC8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8500743" y="2124188"/>
            <a:ext cx="2002133" cy="26096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3324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13364F9-BE09-4AD7-986E-407F1B79F9A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403035" y="0"/>
            <a:ext cx="7788965" cy="6858000"/>
          </a:xfrm>
          <a:custGeom>
            <a:avLst/>
            <a:gdLst>
              <a:gd name="connsiteX0" fmla="*/ 3894482 w 7788965"/>
              <a:gd name="connsiteY0" fmla="*/ 2146852 h 6858000"/>
              <a:gd name="connsiteX1" fmla="*/ 7788964 w 7788965"/>
              <a:gd name="connsiteY1" fmla="*/ 6858000 h 6858000"/>
              <a:gd name="connsiteX2" fmla="*/ 0 w 7788965"/>
              <a:gd name="connsiteY2" fmla="*/ 6858000 h 6858000"/>
              <a:gd name="connsiteX3" fmla="*/ 0 w 7788965"/>
              <a:gd name="connsiteY3" fmla="*/ 6857999 h 6858000"/>
              <a:gd name="connsiteX4" fmla="*/ 5734705 w 7788965"/>
              <a:gd name="connsiteY4" fmla="*/ 0 h 6858000"/>
              <a:gd name="connsiteX5" fmla="*/ 7788965 w 7788965"/>
              <a:gd name="connsiteY5" fmla="*/ 0 h 6858000"/>
              <a:gd name="connsiteX6" fmla="*/ 7788965 w 7788965"/>
              <a:gd name="connsiteY6" fmla="*/ 6641351 h 6858000"/>
              <a:gd name="connsiteX7" fmla="*/ 4000566 w 7788965"/>
              <a:gd name="connsiteY7" fmla="*/ 2078313 h 6858000"/>
              <a:gd name="connsiteX8" fmla="*/ 2214158 w 7788965"/>
              <a:gd name="connsiteY8" fmla="*/ 0 h 6858000"/>
              <a:gd name="connsiteX9" fmla="*/ 5574803 w 7788965"/>
              <a:gd name="connsiteY9" fmla="*/ 0 h 6858000"/>
              <a:gd name="connsiteX10" fmla="*/ 3894480 w 7788965"/>
              <a:gd name="connsiteY10" fmla="*/ 2032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88965" h="6858000">
                <a:moveTo>
                  <a:pt x="3894482" y="2146852"/>
                </a:moveTo>
                <a:lnTo>
                  <a:pt x="7788964" y="6858000"/>
                </a:lnTo>
                <a:lnTo>
                  <a:pt x="0" y="6858000"/>
                </a:lnTo>
                <a:lnTo>
                  <a:pt x="0" y="6857999"/>
                </a:lnTo>
                <a:close/>
                <a:moveTo>
                  <a:pt x="5734705" y="0"/>
                </a:moveTo>
                <a:lnTo>
                  <a:pt x="7788965" y="0"/>
                </a:lnTo>
                <a:lnTo>
                  <a:pt x="7788965" y="6641351"/>
                </a:lnTo>
                <a:lnTo>
                  <a:pt x="4000566" y="2078313"/>
                </a:lnTo>
                <a:close/>
                <a:moveTo>
                  <a:pt x="2214158" y="0"/>
                </a:moveTo>
                <a:lnTo>
                  <a:pt x="5574803" y="0"/>
                </a:lnTo>
                <a:lnTo>
                  <a:pt x="3894480" y="20326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49006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4">
            <a:extLst>
              <a:ext uri="{FF2B5EF4-FFF2-40B4-BE49-F238E27FC236}">
                <a16:creationId xmlns:a16="http://schemas.microsoft.com/office/drawing/2014/main" id="{FFAE0EAC-63AB-4BD1-8B15-C5927ED27C55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242000" y="286210"/>
            <a:ext cx="3708000" cy="28575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998DB8-AD5E-4960-9117-DDCB8C59ED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143" y="2333762"/>
            <a:ext cx="3885714" cy="2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298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12AFF536-5F38-408C-BA8B-D768E8CE6E24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9313213 w 12192000"/>
              <a:gd name="connsiteY0" fmla="*/ 6492624 h 6858000"/>
              <a:gd name="connsiteX1" fmla="*/ 9283702 w 12192000"/>
              <a:gd name="connsiteY1" fmla="*/ 6499008 h 6858000"/>
              <a:gd name="connsiteX2" fmla="*/ 9307366 w 12192000"/>
              <a:gd name="connsiteY2" fmla="*/ 6502453 h 6858000"/>
              <a:gd name="connsiteX3" fmla="*/ 6907872 w 12192000"/>
              <a:gd name="connsiteY3" fmla="*/ 5434699 h 6858000"/>
              <a:gd name="connsiteX4" fmla="*/ 6921662 w 12192000"/>
              <a:gd name="connsiteY4" fmla="*/ 5437847 h 6858000"/>
              <a:gd name="connsiteX5" fmla="*/ 6896897 w 12192000"/>
              <a:gd name="connsiteY5" fmla="*/ 5457774 h 6858000"/>
              <a:gd name="connsiteX6" fmla="*/ 6907872 w 12192000"/>
              <a:gd name="connsiteY6" fmla="*/ 5434699 h 6858000"/>
              <a:gd name="connsiteX7" fmla="*/ 7113875 w 12192000"/>
              <a:gd name="connsiteY7" fmla="*/ 5289876 h 6858000"/>
              <a:gd name="connsiteX8" fmla="*/ 6278624 w 12192000"/>
              <a:gd name="connsiteY8" fmla="*/ 5508486 h 6858000"/>
              <a:gd name="connsiteX9" fmla="*/ 6399569 w 12192000"/>
              <a:gd name="connsiteY9" fmla="*/ 5553147 h 6858000"/>
              <a:gd name="connsiteX10" fmla="*/ 5343659 w 12192000"/>
              <a:gd name="connsiteY10" fmla="*/ 6059703 h 6858000"/>
              <a:gd name="connsiteX11" fmla="*/ 5186445 w 12192000"/>
              <a:gd name="connsiteY11" fmla="*/ 6110388 h 6858000"/>
              <a:gd name="connsiteX12" fmla="*/ 5170276 w 12192000"/>
              <a:gd name="connsiteY12" fmla="*/ 6171276 h 6858000"/>
              <a:gd name="connsiteX13" fmla="*/ 5008556 w 12192000"/>
              <a:gd name="connsiteY13" fmla="*/ 6206589 h 6858000"/>
              <a:gd name="connsiteX14" fmla="*/ 4837008 w 12192000"/>
              <a:gd name="connsiteY14" fmla="*/ 6222454 h 6858000"/>
              <a:gd name="connsiteX15" fmla="*/ 4883253 w 12192000"/>
              <a:gd name="connsiteY15" fmla="*/ 6202254 h 6858000"/>
              <a:gd name="connsiteX16" fmla="*/ 4939387 w 12192000"/>
              <a:gd name="connsiteY16" fmla="*/ 6148428 h 6858000"/>
              <a:gd name="connsiteX17" fmla="*/ 4856785 w 12192000"/>
              <a:gd name="connsiteY17" fmla="*/ 6155202 h 6858000"/>
              <a:gd name="connsiteX18" fmla="*/ 4830320 w 12192000"/>
              <a:gd name="connsiteY18" fmla="*/ 6108152 h 6858000"/>
              <a:gd name="connsiteX19" fmla="*/ 4727939 w 12192000"/>
              <a:gd name="connsiteY19" fmla="*/ 6182177 h 6858000"/>
              <a:gd name="connsiteX20" fmla="*/ 4681695 w 12192000"/>
              <a:gd name="connsiteY20" fmla="*/ 6202379 h 6858000"/>
              <a:gd name="connsiteX21" fmla="*/ 4625561 w 12192000"/>
              <a:gd name="connsiteY21" fmla="*/ 6256204 h 6858000"/>
              <a:gd name="connsiteX22" fmla="*/ 4744520 w 12192000"/>
              <a:gd name="connsiteY22" fmla="*/ 6262857 h 6858000"/>
              <a:gd name="connsiteX23" fmla="*/ 4787561 w 12192000"/>
              <a:gd name="connsiteY23" fmla="*/ 6390585 h 6858000"/>
              <a:gd name="connsiteX24" fmla="*/ 5791860 w 12192000"/>
              <a:gd name="connsiteY24" fmla="*/ 6127729 h 6858000"/>
              <a:gd name="connsiteX25" fmla="*/ 6433876 w 12192000"/>
              <a:gd name="connsiteY25" fmla="*/ 5929715 h 6858000"/>
              <a:gd name="connsiteX26" fmla="*/ 6652740 w 12192000"/>
              <a:gd name="connsiteY26" fmla="*/ 5865413 h 6858000"/>
              <a:gd name="connsiteX27" fmla="*/ 6667710 w 12192000"/>
              <a:gd name="connsiteY27" fmla="*/ 5809037 h 6858000"/>
              <a:gd name="connsiteX28" fmla="*/ 6604489 w 12192000"/>
              <a:gd name="connsiteY28" fmla="*/ 5831375 h 6858000"/>
              <a:gd name="connsiteX29" fmla="*/ 6404201 w 12192000"/>
              <a:gd name="connsiteY29" fmla="*/ 5799349 h 6858000"/>
              <a:gd name="connsiteX30" fmla="*/ 6283979 w 12192000"/>
              <a:gd name="connsiteY30" fmla="*/ 5824850 h 6858000"/>
              <a:gd name="connsiteX31" fmla="*/ 6129560 w 12192000"/>
              <a:gd name="connsiteY31" fmla="*/ 5902375 h 6858000"/>
              <a:gd name="connsiteX32" fmla="*/ 5930777 w 12192000"/>
              <a:gd name="connsiteY32" fmla="*/ 5952180 h 6858000"/>
              <a:gd name="connsiteX33" fmla="*/ 5983035 w 12192000"/>
              <a:gd name="connsiteY33" fmla="*/ 5917419 h 6858000"/>
              <a:gd name="connsiteX34" fmla="*/ 6042534 w 12192000"/>
              <a:gd name="connsiteY34" fmla="*/ 5855343 h 6858000"/>
              <a:gd name="connsiteX35" fmla="*/ 6850211 w 12192000"/>
              <a:gd name="connsiteY35" fmla="*/ 5502539 h 6858000"/>
              <a:gd name="connsiteX36" fmla="*/ 6880447 w 12192000"/>
              <a:gd name="connsiteY36" fmla="*/ 5513706 h 6858000"/>
              <a:gd name="connsiteX37" fmla="*/ 6888672 w 12192000"/>
              <a:gd name="connsiteY37" fmla="*/ 5485740 h 6858000"/>
              <a:gd name="connsiteX38" fmla="*/ 6965594 w 12192000"/>
              <a:gd name="connsiteY38" fmla="*/ 5452139 h 6858000"/>
              <a:gd name="connsiteX39" fmla="*/ 6935357 w 12192000"/>
              <a:gd name="connsiteY39" fmla="*/ 5440974 h 6858000"/>
              <a:gd name="connsiteX40" fmla="*/ 6921662 w 12192000"/>
              <a:gd name="connsiteY40" fmla="*/ 5437847 h 6858000"/>
              <a:gd name="connsiteX41" fmla="*/ 6955904 w 12192000"/>
              <a:gd name="connsiteY41" fmla="*/ 5410292 h 6858000"/>
              <a:gd name="connsiteX42" fmla="*/ 7113875 w 12192000"/>
              <a:gd name="connsiteY42" fmla="*/ 5289876 h 6858000"/>
              <a:gd name="connsiteX43" fmla="*/ 4248306 w 12192000"/>
              <a:gd name="connsiteY43" fmla="*/ 5250616 h 6858000"/>
              <a:gd name="connsiteX44" fmla="*/ 4225386 w 12192000"/>
              <a:gd name="connsiteY44" fmla="*/ 5261349 h 6858000"/>
              <a:gd name="connsiteX45" fmla="*/ 4155183 w 12192000"/>
              <a:gd name="connsiteY45" fmla="*/ 5296935 h 6858000"/>
              <a:gd name="connsiteX46" fmla="*/ 4162782 w 12192000"/>
              <a:gd name="connsiteY46" fmla="*/ 5295683 h 6858000"/>
              <a:gd name="connsiteX47" fmla="*/ 4252644 w 12192000"/>
              <a:gd name="connsiteY47" fmla="*/ 5270486 h 6858000"/>
              <a:gd name="connsiteX48" fmla="*/ 4250758 w 12192000"/>
              <a:gd name="connsiteY48" fmla="*/ 5260702 h 6858000"/>
              <a:gd name="connsiteX49" fmla="*/ 11474102 w 12192000"/>
              <a:gd name="connsiteY49" fmla="*/ 5127327 h 6858000"/>
              <a:gd name="connsiteX50" fmla="*/ 11487898 w 12192000"/>
              <a:gd name="connsiteY50" fmla="*/ 5133238 h 6858000"/>
              <a:gd name="connsiteX51" fmla="*/ 11457583 w 12192000"/>
              <a:gd name="connsiteY51" fmla="*/ 5148266 h 6858000"/>
              <a:gd name="connsiteX52" fmla="*/ 11474102 w 12192000"/>
              <a:gd name="connsiteY52" fmla="*/ 5127327 h 6858000"/>
              <a:gd name="connsiteX53" fmla="*/ 11833593 w 12192000"/>
              <a:gd name="connsiteY53" fmla="*/ 4780074 h 6858000"/>
              <a:gd name="connsiteX54" fmla="*/ 11076028 w 12192000"/>
              <a:gd name="connsiteY54" fmla="*/ 5127056 h 6858000"/>
              <a:gd name="connsiteX55" fmla="*/ 10947933 w 12192000"/>
              <a:gd name="connsiteY55" fmla="*/ 5182716 h 6858000"/>
              <a:gd name="connsiteX56" fmla="*/ 9934908 w 12192000"/>
              <a:gd name="connsiteY56" fmla="*/ 5482762 h 6858000"/>
              <a:gd name="connsiteX57" fmla="*/ 9622931 w 12192000"/>
              <a:gd name="connsiteY57" fmla="*/ 5509444 h 6858000"/>
              <a:gd name="connsiteX58" fmla="*/ 9467025 w 12192000"/>
              <a:gd name="connsiteY58" fmla="*/ 5562898 h 6858000"/>
              <a:gd name="connsiteX59" fmla="*/ 9476653 w 12192000"/>
              <a:gd name="connsiteY59" fmla="*/ 5560316 h 6858000"/>
              <a:gd name="connsiteX60" fmla="*/ 9463425 w 12192000"/>
              <a:gd name="connsiteY60" fmla="*/ 5569798 h 6858000"/>
              <a:gd name="connsiteX61" fmla="*/ 9442531 w 12192000"/>
              <a:gd name="connsiteY61" fmla="*/ 5609849 h 6858000"/>
              <a:gd name="connsiteX62" fmla="*/ 9455982 w 12192000"/>
              <a:gd name="connsiteY62" fmla="*/ 5617122 h 6858000"/>
              <a:gd name="connsiteX63" fmla="*/ 9520625 w 12192000"/>
              <a:gd name="connsiteY63" fmla="*/ 5621177 h 6858000"/>
              <a:gd name="connsiteX64" fmla="*/ 9654527 w 12192000"/>
              <a:gd name="connsiteY64" fmla="*/ 5592923 h 6858000"/>
              <a:gd name="connsiteX65" fmla="*/ 9640948 w 12192000"/>
              <a:gd name="connsiteY65" fmla="*/ 5601148 h 6858000"/>
              <a:gd name="connsiteX66" fmla="*/ 9118659 w 12192000"/>
              <a:gd name="connsiteY66" fmla="*/ 5724048 h 6858000"/>
              <a:gd name="connsiteX67" fmla="*/ 9166543 w 12192000"/>
              <a:gd name="connsiteY67" fmla="*/ 5701985 h 6858000"/>
              <a:gd name="connsiteX68" fmla="*/ 9328543 w 12192000"/>
              <a:gd name="connsiteY68" fmla="*/ 5617360 h 6858000"/>
              <a:gd name="connsiteX69" fmla="*/ 9137935 w 12192000"/>
              <a:gd name="connsiteY69" fmla="*/ 5653135 h 6858000"/>
              <a:gd name="connsiteX70" fmla="*/ 9109330 w 12192000"/>
              <a:gd name="connsiteY70" fmla="*/ 5604284 h 6858000"/>
              <a:gd name="connsiteX71" fmla="*/ 8979333 w 12192000"/>
              <a:gd name="connsiteY71" fmla="*/ 5636455 h 6858000"/>
              <a:gd name="connsiteX72" fmla="*/ 8854273 w 12192000"/>
              <a:gd name="connsiteY72" fmla="*/ 5667077 h 6858000"/>
              <a:gd name="connsiteX73" fmla="*/ 8626880 w 12192000"/>
              <a:gd name="connsiteY73" fmla="*/ 5779248 h 6858000"/>
              <a:gd name="connsiteX74" fmla="*/ 8832468 w 12192000"/>
              <a:gd name="connsiteY74" fmla="*/ 5813168 h 6858000"/>
              <a:gd name="connsiteX75" fmla="*/ 9357620 w 12192000"/>
              <a:gd name="connsiteY75" fmla="*/ 5848006 h 6858000"/>
              <a:gd name="connsiteX76" fmla="*/ 10119329 w 12192000"/>
              <a:gd name="connsiteY76" fmla="*/ 5757545 h 6858000"/>
              <a:gd name="connsiteX77" fmla="*/ 10821154 w 12192000"/>
              <a:gd name="connsiteY77" fmla="*/ 5594692 h 6858000"/>
              <a:gd name="connsiteX78" fmla="*/ 10913513 w 12192000"/>
              <a:gd name="connsiteY78" fmla="*/ 5422747 h 6858000"/>
              <a:gd name="connsiteX79" fmla="*/ 11101191 w 12192000"/>
              <a:gd name="connsiteY79" fmla="*/ 5382732 h 6858000"/>
              <a:gd name="connsiteX80" fmla="*/ 11398871 w 12192000"/>
              <a:gd name="connsiteY80" fmla="*/ 5183813 h 6858000"/>
              <a:gd name="connsiteX81" fmla="*/ 11428202 w 12192000"/>
              <a:gd name="connsiteY81" fmla="*/ 5201047 h 6858000"/>
              <a:gd name="connsiteX82" fmla="*/ 11442891 w 12192000"/>
              <a:gd name="connsiteY82" fmla="*/ 5174657 h 6858000"/>
              <a:gd name="connsiteX83" fmla="*/ 11530933 w 12192000"/>
              <a:gd name="connsiteY83" fmla="*/ 5156343 h 6858000"/>
              <a:gd name="connsiteX84" fmla="*/ 11501604 w 12192000"/>
              <a:gd name="connsiteY84" fmla="*/ 5139108 h 6858000"/>
              <a:gd name="connsiteX85" fmla="*/ 11487898 w 12192000"/>
              <a:gd name="connsiteY85" fmla="*/ 5133238 h 6858000"/>
              <a:gd name="connsiteX86" fmla="*/ 11529819 w 12192000"/>
              <a:gd name="connsiteY86" fmla="*/ 5112457 h 6858000"/>
              <a:gd name="connsiteX87" fmla="*/ 11833593 w 12192000"/>
              <a:gd name="connsiteY87" fmla="*/ 4780074 h 6858000"/>
              <a:gd name="connsiteX88" fmla="*/ 5833845 w 12192000"/>
              <a:gd name="connsiteY88" fmla="*/ 4408656 h 6858000"/>
              <a:gd name="connsiteX89" fmla="*/ 5777106 w 12192000"/>
              <a:gd name="connsiteY89" fmla="*/ 4425958 h 6858000"/>
              <a:gd name="connsiteX90" fmla="*/ 5628695 w 12192000"/>
              <a:gd name="connsiteY90" fmla="*/ 4490707 h 6858000"/>
              <a:gd name="connsiteX91" fmla="*/ 5586096 w 12192000"/>
              <a:gd name="connsiteY91" fmla="*/ 4507366 h 6858000"/>
              <a:gd name="connsiteX92" fmla="*/ 5536355 w 12192000"/>
              <a:gd name="connsiteY92" fmla="*/ 4531768 h 6858000"/>
              <a:gd name="connsiteX93" fmla="*/ 5515365 w 12192000"/>
              <a:gd name="connsiteY93" fmla="*/ 4547122 h 6858000"/>
              <a:gd name="connsiteX94" fmla="*/ 5502659 w 12192000"/>
              <a:gd name="connsiteY94" fmla="*/ 4561284 h 6858000"/>
              <a:gd name="connsiteX95" fmla="*/ 5496606 w 12192000"/>
              <a:gd name="connsiteY95" fmla="*/ 4560740 h 6858000"/>
              <a:gd name="connsiteX96" fmla="*/ 5493468 w 12192000"/>
              <a:gd name="connsiteY96" fmla="*/ 4571522 h 6858000"/>
              <a:gd name="connsiteX97" fmla="*/ 5502659 w 12192000"/>
              <a:gd name="connsiteY97" fmla="*/ 4561284 h 6858000"/>
              <a:gd name="connsiteX98" fmla="*/ 5508669 w 12192000"/>
              <a:gd name="connsiteY98" fmla="*/ 4561823 h 6858000"/>
              <a:gd name="connsiteX99" fmla="*/ 5522226 w 12192000"/>
              <a:gd name="connsiteY99" fmla="*/ 4564883 h 6858000"/>
              <a:gd name="connsiteX100" fmla="*/ 5491819 w 12192000"/>
              <a:gd name="connsiteY100" fmla="*/ 4584283 h 6858000"/>
              <a:gd name="connsiteX101" fmla="*/ 5490171 w 12192000"/>
              <a:gd name="connsiteY101" fmla="*/ 4597043 h 6858000"/>
              <a:gd name="connsiteX102" fmla="*/ 5476618 w 12192000"/>
              <a:gd name="connsiteY102" fmla="*/ 4593983 h 6858000"/>
              <a:gd name="connsiteX103" fmla="*/ 5157358 w 12192000"/>
              <a:gd name="connsiteY103" fmla="*/ 4797688 h 6858000"/>
              <a:gd name="connsiteX104" fmla="*/ 5121095 w 12192000"/>
              <a:gd name="connsiteY104" fmla="*/ 4838885 h 6858000"/>
              <a:gd name="connsiteX105" fmla="*/ 5129127 w 12192000"/>
              <a:gd name="connsiteY105" fmla="*/ 4834665 h 6858000"/>
              <a:gd name="connsiteX106" fmla="*/ 5733680 w 12192000"/>
              <a:gd name="connsiteY106" fmla="*/ 4477572 h 6858000"/>
              <a:gd name="connsiteX107" fmla="*/ 4682012 w 12192000"/>
              <a:gd name="connsiteY107" fmla="*/ 4265945 h 6858000"/>
              <a:gd name="connsiteX108" fmla="*/ 4634333 w 12192000"/>
              <a:gd name="connsiteY108" fmla="*/ 4267544 h 6858000"/>
              <a:gd name="connsiteX109" fmla="*/ 4055046 w 12192000"/>
              <a:gd name="connsiteY109" fmla="*/ 4343915 h 6858000"/>
              <a:gd name="connsiteX110" fmla="*/ 3928022 w 12192000"/>
              <a:gd name="connsiteY110" fmla="*/ 4350958 h 6858000"/>
              <a:gd name="connsiteX111" fmla="*/ 3954714 w 12192000"/>
              <a:gd name="connsiteY111" fmla="*/ 4603932 h 6858000"/>
              <a:gd name="connsiteX112" fmla="*/ 3948764 w 12192000"/>
              <a:gd name="connsiteY112" fmla="*/ 4829818 h 6858000"/>
              <a:gd name="connsiteX113" fmla="*/ 3972062 w 12192000"/>
              <a:gd name="connsiteY113" fmla="*/ 5182481 h 6858000"/>
              <a:gd name="connsiteX114" fmla="*/ 3993888 w 12192000"/>
              <a:gd name="connsiteY114" fmla="*/ 5301612 h 6858000"/>
              <a:gd name="connsiteX115" fmla="*/ 3992798 w 12192000"/>
              <a:gd name="connsiteY115" fmla="*/ 5314897 h 6858000"/>
              <a:gd name="connsiteX116" fmla="*/ 4044917 w 12192000"/>
              <a:gd name="connsiteY116" fmla="*/ 5296730 h 6858000"/>
              <a:gd name="connsiteX117" fmla="*/ 4166792 w 12192000"/>
              <a:gd name="connsiteY117" fmla="*/ 5230677 h 6858000"/>
              <a:gd name="connsiteX118" fmla="*/ 4229801 w 12192000"/>
              <a:gd name="connsiteY118" fmla="*/ 5215354 h 6858000"/>
              <a:gd name="connsiteX119" fmla="*/ 4240308 w 12192000"/>
              <a:gd name="connsiteY119" fmla="*/ 5217727 h 6858000"/>
              <a:gd name="connsiteX120" fmla="*/ 4229329 w 12192000"/>
              <a:gd name="connsiteY120" fmla="*/ 5172572 h 6858000"/>
              <a:gd name="connsiteX121" fmla="*/ 4156038 w 12192000"/>
              <a:gd name="connsiteY121" fmla="*/ 4863498 h 6858000"/>
              <a:gd name="connsiteX122" fmla="*/ 4193837 w 12192000"/>
              <a:gd name="connsiteY122" fmla="*/ 4631699 h 6858000"/>
              <a:gd name="connsiteX123" fmla="*/ 4614081 w 12192000"/>
              <a:gd name="connsiteY123" fmla="*/ 4329580 h 6858000"/>
              <a:gd name="connsiteX124" fmla="*/ 4682012 w 12192000"/>
              <a:gd name="connsiteY124" fmla="*/ 4265945 h 6858000"/>
              <a:gd name="connsiteX125" fmla="*/ 6316140 w 12192000"/>
              <a:gd name="connsiteY125" fmla="*/ 4112787 h 6858000"/>
              <a:gd name="connsiteX126" fmla="*/ 6098874 w 12192000"/>
              <a:gd name="connsiteY126" fmla="*/ 4249607 h 6858000"/>
              <a:gd name="connsiteX127" fmla="*/ 6078668 w 12192000"/>
              <a:gd name="connsiteY127" fmla="*/ 4262101 h 6858000"/>
              <a:gd name="connsiteX128" fmla="*/ 6190588 w 12192000"/>
              <a:gd name="connsiteY128" fmla="*/ 4208042 h 6858000"/>
              <a:gd name="connsiteX129" fmla="*/ 6340527 w 12192000"/>
              <a:gd name="connsiteY129" fmla="*/ 4120091 h 6858000"/>
              <a:gd name="connsiteX130" fmla="*/ 6335824 w 12192000"/>
              <a:gd name="connsiteY130" fmla="*/ 4120509 h 6858000"/>
              <a:gd name="connsiteX131" fmla="*/ 6316140 w 12192000"/>
              <a:gd name="connsiteY131" fmla="*/ 4112787 h 6858000"/>
              <a:gd name="connsiteX132" fmla="*/ 11549474 w 12192000"/>
              <a:gd name="connsiteY132" fmla="*/ 3964035 h 6858000"/>
              <a:gd name="connsiteX133" fmla="*/ 11538164 w 12192000"/>
              <a:gd name="connsiteY133" fmla="*/ 4002941 h 6858000"/>
              <a:gd name="connsiteX134" fmla="*/ 11516326 w 12192000"/>
              <a:gd name="connsiteY134" fmla="*/ 4000984 h 6858000"/>
              <a:gd name="connsiteX135" fmla="*/ 6816832 w 12192000"/>
              <a:gd name="connsiteY135" fmla="*/ 3627781 h 6858000"/>
              <a:gd name="connsiteX136" fmla="*/ 6823727 w 12192000"/>
              <a:gd name="connsiteY136" fmla="*/ 3630002 h 6858000"/>
              <a:gd name="connsiteX137" fmla="*/ 6797984 w 12192000"/>
              <a:gd name="connsiteY137" fmla="*/ 3638283 h 6858000"/>
              <a:gd name="connsiteX138" fmla="*/ 6816832 w 12192000"/>
              <a:gd name="connsiteY138" fmla="*/ 3627781 h 6858000"/>
              <a:gd name="connsiteX139" fmla="*/ 7163143 w 12192000"/>
              <a:gd name="connsiteY139" fmla="*/ 3432811 h 6858000"/>
              <a:gd name="connsiteX140" fmla="*/ 7158103 w 12192000"/>
              <a:gd name="connsiteY140" fmla="*/ 3436652 h 6858000"/>
              <a:gd name="connsiteX141" fmla="*/ 7126747 w 12192000"/>
              <a:gd name="connsiteY141" fmla="*/ 3472451 h 6858000"/>
              <a:gd name="connsiteX142" fmla="*/ 7140458 w 12192000"/>
              <a:gd name="connsiteY142" fmla="*/ 3458495 h 6858000"/>
              <a:gd name="connsiteX143" fmla="*/ 7506464 w 12192000"/>
              <a:gd name="connsiteY143" fmla="*/ 3009458 h 6858000"/>
              <a:gd name="connsiteX144" fmla="*/ 7488012 w 12192000"/>
              <a:gd name="connsiteY144" fmla="*/ 3035425 h 6858000"/>
              <a:gd name="connsiteX145" fmla="*/ 7409462 w 12192000"/>
              <a:gd name="connsiteY145" fmla="*/ 3130955 h 6858000"/>
              <a:gd name="connsiteX146" fmla="*/ 7412280 w 12192000"/>
              <a:gd name="connsiteY146" fmla="*/ 3137522 h 6858000"/>
              <a:gd name="connsiteX147" fmla="*/ 7451625 w 12192000"/>
              <a:gd name="connsiteY147" fmla="*/ 3088304 h 6858000"/>
              <a:gd name="connsiteX148" fmla="*/ 7506464 w 12192000"/>
              <a:gd name="connsiteY148" fmla="*/ 3009458 h 6858000"/>
              <a:gd name="connsiteX149" fmla="*/ 9962473 w 12192000"/>
              <a:gd name="connsiteY149" fmla="*/ 2573771 h 6858000"/>
              <a:gd name="connsiteX150" fmla="*/ 9948346 w 12192000"/>
              <a:gd name="connsiteY150" fmla="*/ 2584543 h 6858000"/>
              <a:gd name="connsiteX151" fmla="*/ 9962473 w 12192000"/>
              <a:gd name="connsiteY151" fmla="*/ 2573771 h 6858000"/>
              <a:gd name="connsiteX152" fmla="*/ 7950425 w 12192000"/>
              <a:gd name="connsiteY152" fmla="*/ 2307325 h 6858000"/>
              <a:gd name="connsiteX153" fmla="*/ 7863707 w 12192000"/>
              <a:gd name="connsiteY153" fmla="*/ 2439739 h 6858000"/>
              <a:gd name="connsiteX154" fmla="*/ 7777330 w 12192000"/>
              <a:gd name="connsiteY154" fmla="*/ 2586603 h 6858000"/>
              <a:gd name="connsiteX155" fmla="*/ 7594313 w 12192000"/>
              <a:gd name="connsiteY155" fmla="*/ 2867360 h 6858000"/>
              <a:gd name="connsiteX156" fmla="*/ 7584451 w 12192000"/>
              <a:gd name="connsiteY156" fmla="*/ 2897328 h 6858000"/>
              <a:gd name="connsiteX157" fmla="*/ 7722324 w 12192000"/>
              <a:gd name="connsiteY157" fmla="*/ 2699096 h 6858000"/>
              <a:gd name="connsiteX158" fmla="*/ 8232121 w 12192000"/>
              <a:gd name="connsiteY158" fmla="*/ 1603802 h 6858000"/>
              <a:gd name="connsiteX159" fmla="*/ 8231724 w 12192000"/>
              <a:gd name="connsiteY159" fmla="*/ 1606141 h 6858000"/>
              <a:gd name="connsiteX160" fmla="*/ 8151987 w 12192000"/>
              <a:gd name="connsiteY160" fmla="*/ 1829409 h 6858000"/>
              <a:gd name="connsiteX161" fmla="*/ 8133960 w 12192000"/>
              <a:gd name="connsiteY161" fmla="*/ 1892860 h 6858000"/>
              <a:gd name="connsiteX162" fmla="*/ 8133705 w 12192000"/>
              <a:gd name="connsiteY162" fmla="*/ 1893213 h 6858000"/>
              <a:gd name="connsiteX163" fmla="*/ 8130523 w 12192000"/>
              <a:gd name="connsiteY163" fmla="*/ 1904961 h 6858000"/>
              <a:gd name="connsiteX164" fmla="*/ 8133960 w 12192000"/>
              <a:gd name="connsiteY164" fmla="*/ 1892860 h 6858000"/>
              <a:gd name="connsiteX165" fmla="*/ 8137574 w 12192000"/>
              <a:gd name="connsiteY165" fmla="*/ 1887899 h 6858000"/>
              <a:gd name="connsiteX166" fmla="*/ 8140324 w 12192000"/>
              <a:gd name="connsiteY166" fmla="*/ 1913641 h 6858000"/>
              <a:gd name="connsiteX167" fmla="*/ 8140439 w 12192000"/>
              <a:gd name="connsiteY167" fmla="*/ 1914714 h 6858000"/>
              <a:gd name="connsiteX168" fmla="*/ 8140655 w 12192000"/>
              <a:gd name="connsiteY168" fmla="*/ 1916714 h 6858000"/>
              <a:gd name="connsiteX169" fmla="*/ 8216914 w 12192000"/>
              <a:gd name="connsiteY169" fmla="*/ 1735624 h 6858000"/>
              <a:gd name="connsiteX170" fmla="*/ 8233176 w 12192000"/>
              <a:gd name="connsiteY170" fmla="*/ 1692628 h 6858000"/>
              <a:gd name="connsiteX171" fmla="*/ 8237452 w 12192000"/>
              <a:gd name="connsiteY171" fmla="*/ 1645208 h 6858000"/>
              <a:gd name="connsiteX172" fmla="*/ 8287351 w 12192000"/>
              <a:gd name="connsiteY172" fmla="*/ 1463489 h 6858000"/>
              <a:gd name="connsiteX173" fmla="*/ 8282951 w 12192000"/>
              <a:gd name="connsiteY173" fmla="*/ 1554290 h 6858000"/>
              <a:gd name="connsiteX174" fmla="*/ 8282825 w 12192000"/>
              <a:gd name="connsiteY174" fmla="*/ 1561350 h 6858000"/>
              <a:gd name="connsiteX175" fmla="*/ 8283828 w 12192000"/>
              <a:gd name="connsiteY175" fmla="*/ 1558699 h 6858000"/>
              <a:gd name="connsiteX176" fmla="*/ 8297748 w 12192000"/>
              <a:gd name="connsiteY176" fmla="*/ 1468465 h 6858000"/>
              <a:gd name="connsiteX177" fmla="*/ 8297617 w 12192000"/>
              <a:gd name="connsiteY177" fmla="*/ 1468226 h 6858000"/>
              <a:gd name="connsiteX178" fmla="*/ 8287351 w 12192000"/>
              <a:gd name="connsiteY178" fmla="*/ 1463489 h 6858000"/>
              <a:gd name="connsiteX179" fmla="*/ 7968738 w 12192000"/>
              <a:gd name="connsiteY179" fmla="*/ 836419 h 6858000"/>
              <a:gd name="connsiteX180" fmla="*/ 7988168 w 12192000"/>
              <a:gd name="connsiteY180" fmla="*/ 847319 h 6858000"/>
              <a:gd name="connsiteX181" fmla="*/ 7960909 w 12192000"/>
              <a:gd name="connsiteY181" fmla="*/ 867823 h 6858000"/>
              <a:gd name="connsiteX182" fmla="*/ 7945999 w 12192000"/>
              <a:gd name="connsiteY182" fmla="*/ 850368 h 6858000"/>
              <a:gd name="connsiteX183" fmla="*/ 7968738 w 12192000"/>
              <a:gd name="connsiteY183" fmla="*/ 836419 h 6858000"/>
              <a:gd name="connsiteX184" fmla="*/ 8168279 w 12192000"/>
              <a:gd name="connsiteY184" fmla="*/ 831753 h 6858000"/>
              <a:gd name="connsiteX185" fmla="*/ 8182372 w 12192000"/>
              <a:gd name="connsiteY185" fmla="*/ 840887 h 6858000"/>
              <a:gd name="connsiteX186" fmla="*/ 8168672 w 12192000"/>
              <a:gd name="connsiteY186" fmla="*/ 853352 h 6858000"/>
              <a:gd name="connsiteX187" fmla="*/ 8137713 w 12192000"/>
              <a:gd name="connsiteY187" fmla="*/ 877106 h 6858000"/>
              <a:gd name="connsiteX188" fmla="*/ 8116473 w 12192000"/>
              <a:gd name="connsiteY188" fmla="*/ 900497 h 6858000"/>
              <a:gd name="connsiteX189" fmla="*/ 8103736 w 12192000"/>
              <a:gd name="connsiteY189" fmla="*/ 905230 h 6858000"/>
              <a:gd name="connsiteX190" fmla="*/ 8094017 w 12192000"/>
              <a:gd name="connsiteY190" fmla="*/ 905593 h 6858000"/>
              <a:gd name="connsiteX191" fmla="*/ 8075737 w 12192000"/>
              <a:gd name="connsiteY191" fmla="*/ 909387 h 6858000"/>
              <a:gd name="connsiteX192" fmla="*/ 8060753 w 12192000"/>
              <a:gd name="connsiteY192" fmla="*/ 899957 h 6858000"/>
              <a:gd name="connsiteX193" fmla="*/ 8069181 w 12192000"/>
              <a:gd name="connsiteY193" fmla="*/ 889327 h 6858000"/>
              <a:gd name="connsiteX194" fmla="*/ 8073359 w 12192000"/>
              <a:gd name="connsiteY194" fmla="*/ 888024 h 6858000"/>
              <a:gd name="connsiteX195" fmla="*/ 8087722 w 12192000"/>
              <a:gd name="connsiteY195" fmla="*/ 871752 h 6858000"/>
              <a:gd name="connsiteX196" fmla="*/ 8092057 w 12192000"/>
              <a:gd name="connsiteY196" fmla="*/ 869589 h 6858000"/>
              <a:gd name="connsiteX197" fmla="*/ 8088262 w 12192000"/>
              <a:gd name="connsiteY197" fmla="*/ 870252 h 6858000"/>
              <a:gd name="connsiteX198" fmla="*/ 8077826 w 12192000"/>
              <a:gd name="connsiteY198" fmla="*/ 866242 h 6858000"/>
              <a:gd name="connsiteX199" fmla="*/ 8085289 w 12192000"/>
              <a:gd name="connsiteY199" fmla="*/ 863344 h 6858000"/>
              <a:gd name="connsiteX200" fmla="*/ 8093230 w 12192000"/>
              <a:gd name="connsiteY200" fmla="*/ 863847 h 6858000"/>
              <a:gd name="connsiteX201" fmla="*/ 8095748 w 12192000"/>
              <a:gd name="connsiteY201" fmla="*/ 867748 h 6858000"/>
              <a:gd name="connsiteX202" fmla="*/ 8105783 w 12192000"/>
              <a:gd name="connsiteY202" fmla="*/ 862742 h 6858000"/>
              <a:gd name="connsiteX203" fmla="*/ 8145335 w 12192000"/>
              <a:gd name="connsiteY203" fmla="*/ 846528 h 6858000"/>
              <a:gd name="connsiteX204" fmla="*/ 8168279 w 12192000"/>
              <a:gd name="connsiteY204" fmla="*/ 831753 h 6858000"/>
              <a:gd name="connsiteX205" fmla="*/ 8068424 w 12192000"/>
              <a:gd name="connsiteY205" fmla="*/ 811245 h 6858000"/>
              <a:gd name="connsiteX206" fmla="*/ 8084436 w 12192000"/>
              <a:gd name="connsiteY206" fmla="*/ 816542 h 6858000"/>
              <a:gd name="connsiteX207" fmla="*/ 8084361 w 12192000"/>
              <a:gd name="connsiteY207" fmla="*/ 824570 h 6858000"/>
              <a:gd name="connsiteX208" fmla="*/ 8063283 w 12192000"/>
              <a:gd name="connsiteY208" fmla="*/ 820279 h 6858000"/>
              <a:gd name="connsiteX209" fmla="*/ 8068424 w 12192000"/>
              <a:gd name="connsiteY209" fmla="*/ 811245 h 6858000"/>
              <a:gd name="connsiteX210" fmla="*/ 7960234 w 12192000"/>
              <a:gd name="connsiteY210" fmla="*/ 770090 h 6858000"/>
              <a:gd name="connsiteX211" fmla="*/ 7974468 w 12192000"/>
              <a:gd name="connsiteY211" fmla="*/ 774797 h 6858000"/>
              <a:gd name="connsiteX212" fmla="*/ 7957341 w 12192000"/>
              <a:gd name="connsiteY212" fmla="*/ 793286 h 6858000"/>
              <a:gd name="connsiteX213" fmla="*/ 7947143 w 12192000"/>
              <a:gd name="connsiteY213" fmla="*/ 791701 h 6858000"/>
              <a:gd name="connsiteX214" fmla="*/ 7950439 w 12192000"/>
              <a:gd name="connsiteY214" fmla="*/ 778479 h 6858000"/>
              <a:gd name="connsiteX215" fmla="*/ 7960234 w 12192000"/>
              <a:gd name="connsiteY215" fmla="*/ 770090 h 6858000"/>
              <a:gd name="connsiteX216" fmla="*/ 7809416 w 12192000"/>
              <a:gd name="connsiteY216" fmla="*/ 706780 h 6858000"/>
              <a:gd name="connsiteX217" fmla="*/ 7819811 w 12192000"/>
              <a:gd name="connsiteY217" fmla="*/ 719164 h 6858000"/>
              <a:gd name="connsiteX218" fmla="*/ 7801185 w 12192000"/>
              <a:gd name="connsiteY218" fmla="*/ 728211 h 6858000"/>
              <a:gd name="connsiteX219" fmla="*/ 7762705 w 12192000"/>
              <a:gd name="connsiteY219" fmla="*/ 739637 h 6858000"/>
              <a:gd name="connsiteX220" fmla="*/ 7733329 w 12192000"/>
              <a:gd name="connsiteY220" fmla="*/ 753179 h 6858000"/>
              <a:gd name="connsiteX221" fmla="*/ 7718747 w 12192000"/>
              <a:gd name="connsiteY221" fmla="*/ 753723 h 6858000"/>
              <a:gd name="connsiteX222" fmla="*/ 7708962 w 12192000"/>
              <a:gd name="connsiteY222" fmla="*/ 750486 h 6858000"/>
              <a:gd name="connsiteX223" fmla="*/ 7690345 w 12192000"/>
              <a:gd name="connsiteY223" fmla="*/ 747906 h 6858000"/>
              <a:gd name="connsiteX224" fmla="*/ 7678378 w 12192000"/>
              <a:gd name="connsiteY224" fmla="*/ 734107 h 6858000"/>
              <a:gd name="connsiteX225" fmla="*/ 7690841 w 12192000"/>
              <a:gd name="connsiteY225" fmla="*/ 726600 h 6858000"/>
              <a:gd name="connsiteX226" fmla="*/ 7695701 w 12192000"/>
              <a:gd name="connsiteY226" fmla="*/ 726418 h 6858000"/>
              <a:gd name="connsiteX227" fmla="*/ 7781004 w 12192000"/>
              <a:gd name="connsiteY227" fmla="*/ 712589 h 6858000"/>
              <a:gd name="connsiteX228" fmla="*/ 7809416 w 12192000"/>
              <a:gd name="connsiteY228" fmla="*/ 706780 h 6858000"/>
              <a:gd name="connsiteX229" fmla="*/ 8043045 w 12192000"/>
              <a:gd name="connsiteY229" fmla="*/ 704445 h 6858000"/>
              <a:gd name="connsiteX230" fmla="*/ 8049676 w 12192000"/>
              <a:gd name="connsiteY230" fmla="*/ 716477 h 6858000"/>
              <a:gd name="connsiteX231" fmla="*/ 8036734 w 12192000"/>
              <a:gd name="connsiteY231" fmla="*/ 722037 h 6858000"/>
              <a:gd name="connsiteX232" fmla="*/ 8029419 w 12192000"/>
              <a:gd name="connsiteY232" fmla="*/ 708883 h 6858000"/>
              <a:gd name="connsiteX233" fmla="*/ 8043045 w 12192000"/>
              <a:gd name="connsiteY233" fmla="*/ 704445 h 6858000"/>
              <a:gd name="connsiteX234" fmla="*/ 11399907 w 12192000"/>
              <a:gd name="connsiteY234" fmla="*/ 685470 h 6858000"/>
              <a:gd name="connsiteX235" fmla="*/ 11405175 w 12192000"/>
              <a:gd name="connsiteY235" fmla="*/ 692861 h 6858000"/>
              <a:gd name="connsiteX236" fmla="*/ 11406887 w 12192000"/>
              <a:gd name="connsiteY236" fmla="*/ 690054 h 6858000"/>
              <a:gd name="connsiteX237" fmla="*/ 8126782 w 12192000"/>
              <a:gd name="connsiteY237" fmla="*/ 680480 h 6858000"/>
              <a:gd name="connsiteX238" fmla="*/ 8146834 w 12192000"/>
              <a:gd name="connsiteY238" fmla="*/ 685994 h 6858000"/>
              <a:gd name="connsiteX239" fmla="*/ 8131896 w 12192000"/>
              <a:gd name="connsiteY239" fmla="*/ 703419 h 6858000"/>
              <a:gd name="connsiteX240" fmla="*/ 8109243 w 12192000"/>
              <a:gd name="connsiteY240" fmla="*/ 697715 h 6858000"/>
              <a:gd name="connsiteX241" fmla="*/ 8106519 w 12192000"/>
              <a:gd name="connsiteY241" fmla="*/ 681605 h 6858000"/>
              <a:gd name="connsiteX242" fmla="*/ 8126782 w 12192000"/>
              <a:gd name="connsiteY242" fmla="*/ 680480 h 6858000"/>
              <a:gd name="connsiteX243" fmla="*/ 7718552 w 12192000"/>
              <a:gd name="connsiteY243" fmla="*/ 657935 h 6858000"/>
              <a:gd name="connsiteX244" fmla="*/ 7731550 w 12192000"/>
              <a:gd name="connsiteY244" fmla="*/ 667602 h 6858000"/>
              <a:gd name="connsiteX245" fmla="*/ 7728805 w 12192000"/>
              <a:gd name="connsiteY245" fmla="*/ 674747 h 6858000"/>
              <a:gd name="connsiteX246" fmla="*/ 7710264 w 12192000"/>
              <a:gd name="connsiteY246" fmla="*/ 664140 h 6858000"/>
              <a:gd name="connsiteX247" fmla="*/ 7718552 w 12192000"/>
              <a:gd name="connsiteY247" fmla="*/ 657935 h 6858000"/>
              <a:gd name="connsiteX248" fmla="*/ 7595116 w 12192000"/>
              <a:gd name="connsiteY248" fmla="*/ 646066 h 6858000"/>
              <a:gd name="connsiteX249" fmla="*/ 7610951 w 12192000"/>
              <a:gd name="connsiteY249" fmla="*/ 649180 h 6858000"/>
              <a:gd name="connsiteX250" fmla="*/ 7626478 w 12192000"/>
              <a:gd name="connsiteY250" fmla="*/ 664156 h 6858000"/>
              <a:gd name="connsiteX251" fmla="*/ 7592175 w 12192000"/>
              <a:gd name="connsiteY251" fmla="*/ 674280 h 6858000"/>
              <a:gd name="connsiteX252" fmla="*/ 7583635 w 12192000"/>
              <a:gd name="connsiteY252" fmla="*/ 654457 h 6858000"/>
              <a:gd name="connsiteX253" fmla="*/ 7595116 w 12192000"/>
              <a:gd name="connsiteY253" fmla="*/ 646066 h 6858000"/>
              <a:gd name="connsiteX254" fmla="*/ 8022083 w 12192000"/>
              <a:gd name="connsiteY254" fmla="*/ 629605 h 6858000"/>
              <a:gd name="connsiteX255" fmla="*/ 8050837 w 12192000"/>
              <a:gd name="connsiteY255" fmla="*/ 634559 h 6858000"/>
              <a:gd name="connsiteX256" fmla="*/ 7995014 w 12192000"/>
              <a:gd name="connsiteY256" fmla="*/ 676926 h 6858000"/>
              <a:gd name="connsiteX257" fmla="*/ 7961826 w 12192000"/>
              <a:gd name="connsiteY257" fmla="*/ 663263 h 6858000"/>
              <a:gd name="connsiteX258" fmla="*/ 8022083 w 12192000"/>
              <a:gd name="connsiteY258" fmla="*/ 629605 h 6858000"/>
              <a:gd name="connsiteX259" fmla="*/ 8070767 w 12192000"/>
              <a:gd name="connsiteY259" fmla="*/ 578753 h 6858000"/>
              <a:gd name="connsiteX260" fmla="*/ 8077573 w 12192000"/>
              <a:gd name="connsiteY260" fmla="*/ 585254 h 6858000"/>
              <a:gd name="connsiteX261" fmla="*/ 8078868 w 12192000"/>
              <a:gd name="connsiteY261" fmla="*/ 594069 h 6858000"/>
              <a:gd name="connsiteX262" fmla="*/ 8072975 w 12192000"/>
              <a:gd name="connsiteY262" fmla="*/ 599836 h 6858000"/>
              <a:gd name="connsiteX263" fmla="*/ 8063133 w 12192000"/>
              <a:gd name="connsiteY263" fmla="*/ 581372 h 6858000"/>
              <a:gd name="connsiteX264" fmla="*/ 8070767 w 12192000"/>
              <a:gd name="connsiteY264" fmla="*/ 578753 h 6858000"/>
              <a:gd name="connsiteX265" fmla="*/ 10901435 w 12192000"/>
              <a:gd name="connsiteY265" fmla="*/ 525586 h 6858000"/>
              <a:gd name="connsiteX266" fmla="*/ 10900360 w 12192000"/>
              <a:gd name="connsiteY266" fmla="*/ 537780 h 6858000"/>
              <a:gd name="connsiteX267" fmla="*/ 10901262 w 12192000"/>
              <a:gd name="connsiteY267" fmla="*/ 525964 h 6858000"/>
              <a:gd name="connsiteX268" fmla="*/ 10901435 w 12192000"/>
              <a:gd name="connsiteY268" fmla="*/ 525586 h 6858000"/>
              <a:gd name="connsiteX269" fmla="*/ 7970078 w 12192000"/>
              <a:gd name="connsiteY269" fmla="*/ 520062 h 6858000"/>
              <a:gd name="connsiteX270" fmla="*/ 7997945 w 12192000"/>
              <a:gd name="connsiteY270" fmla="*/ 522235 h 6858000"/>
              <a:gd name="connsiteX271" fmla="*/ 7970067 w 12192000"/>
              <a:gd name="connsiteY271" fmla="*/ 545219 h 6858000"/>
              <a:gd name="connsiteX272" fmla="*/ 7954053 w 12192000"/>
              <a:gd name="connsiteY272" fmla="*/ 539922 h 6858000"/>
              <a:gd name="connsiteX273" fmla="*/ 7970078 w 12192000"/>
              <a:gd name="connsiteY273" fmla="*/ 520062 h 6858000"/>
              <a:gd name="connsiteX274" fmla="*/ 8070852 w 12192000"/>
              <a:gd name="connsiteY274" fmla="*/ 471205 h 6858000"/>
              <a:gd name="connsiteX275" fmla="*/ 8102165 w 12192000"/>
              <a:gd name="connsiteY275" fmla="*/ 478878 h 6858000"/>
              <a:gd name="connsiteX276" fmla="*/ 8076757 w 12192000"/>
              <a:gd name="connsiteY276" fmla="*/ 491946 h 6858000"/>
              <a:gd name="connsiteX277" fmla="*/ 8047942 w 12192000"/>
              <a:gd name="connsiteY277" fmla="*/ 487780 h 6858000"/>
              <a:gd name="connsiteX278" fmla="*/ 8070852 w 12192000"/>
              <a:gd name="connsiteY278" fmla="*/ 471205 h 6858000"/>
              <a:gd name="connsiteX279" fmla="*/ 7958720 w 12192000"/>
              <a:gd name="connsiteY279" fmla="*/ 143590 h 6858000"/>
              <a:gd name="connsiteX280" fmla="*/ 7988731 w 12192000"/>
              <a:gd name="connsiteY280" fmla="*/ 149716 h 6858000"/>
              <a:gd name="connsiteX281" fmla="*/ 7930548 w 12192000"/>
              <a:gd name="connsiteY281" fmla="*/ 147466 h 6858000"/>
              <a:gd name="connsiteX282" fmla="*/ 7958720 w 12192000"/>
              <a:gd name="connsiteY282" fmla="*/ 143590 h 6858000"/>
              <a:gd name="connsiteX283" fmla="*/ 10992594 w 12192000"/>
              <a:gd name="connsiteY283" fmla="*/ 114048 h 6858000"/>
              <a:gd name="connsiteX284" fmla="*/ 11043562 w 12192000"/>
              <a:gd name="connsiteY284" fmla="*/ 185550 h 6858000"/>
              <a:gd name="connsiteX285" fmla="*/ 11044070 w 12192000"/>
              <a:gd name="connsiteY285" fmla="*/ 185322 h 6858000"/>
              <a:gd name="connsiteX286" fmla="*/ 11070059 w 12192000"/>
              <a:gd name="connsiteY286" fmla="*/ 152666 h 6858000"/>
              <a:gd name="connsiteX287" fmla="*/ 11074256 w 12192000"/>
              <a:gd name="connsiteY287" fmla="*/ 133713 h 6858000"/>
              <a:gd name="connsiteX288" fmla="*/ 11081038 w 12192000"/>
              <a:gd name="connsiteY288" fmla="*/ 128260 h 6858000"/>
              <a:gd name="connsiteX289" fmla="*/ 11061154 w 12192000"/>
              <a:gd name="connsiteY289" fmla="*/ 125445 h 6858000"/>
              <a:gd name="connsiteX290" fmla="*/ 11023637 w 12192000"/>
              <a:gd name="connsiteY290" fmla="*/ 118586 h 6858000"/>
              <a:gd name="connsiteX291" fmla="*/ 10994961 w 12192000"/>
              <a:gd name="connsiteY291" fmla="*/ 114526 h 6858000"/>
              <a:gd name="connsiteX292" fmla="*/ 10917303 w 12192000"/>
              <a:gd name="connsiteY292" fmla="*/ 108644 h 6858000"/>
              <a:gd name="connsiteX293" fmla="*/ 10911665 w 12192000"/>
              <a:gd name="connsiteY293" fmla="*/ 162116 h 6858000"/>
              <a:gd name="connsiteX294" fmla="*/ 10916707 w 12192000"/>
              <a:gd name="connsiteY294" fmla="*/ 164369 h 6858000"/>
              <a:gd name="connsiteX295" fmla="*/ 10922523 w 12192000"/>
              <a:gd name="connsiteY295" fmla="*/ 177563 h 6858000"/>
              <a:gd name="connsiteX296" fmla="*/ 10916803 w 12192000"/>
              <a:gd name="connsiteY296" fmla="*/ 181509 h 6858000"/>
              <a:gd name="connsiteX297" fmla="*/ 10909832 w 12192000"/>
              <a:gd name="connsiteY297" fmla="*/ 179508 h 6858000"/>
              <a:gd name="connsiteX298" fmla="*/ 10906852 w 12192000"/>
              <a:gd name="connsiteY298" fmla="*/ 207775 h 6858000"/>
              <a:gd name="connsiteX299" fmla="*/ 10827397 w 12192000"/>
              <a:gd name="connsiteY299" fmla="*/ 583515 h 6858000"/>
              <a:gd name="connsiteX300" fmla="*/ 10797741 w 12192000"/>
              <a:gd name="connsiteY300" fmla="*/ 749597 h 6858000"/>
              <a:gd name="connsiteX301" fmla="*/ 10760135 w 12192000"/>
              <a:gd name="connsiteY301" fmla="*/ 738689 h 6858000"/>
              <a:gd name="connsiteX302" fmla="*/ 10749472 w 12192000"/>
              <a:gd name="connsiteY302" fmla="*/ 791345 h 6858000"/>
              <a:gd name="connsiteX303" fmla="*/ 10778845 w 12192000"/>
              <a:gd name="connsiteY303" fmla="*/ 803582 h 6858000"/>
              <a:gd name="connsiteX304" fmla="*/ 10697273 w 12192000"/>
              <a:gd name="connsiteY304" fmla="*/ 1088404 h 6858000"/>
              <a:gd name="connsiteX305" fmla="*/ 10635907 w 12192000"/>
              <a:gd name="connsiteY305" fmla="*/ 1234138 h 6858000"/>
              <a:gd name="connsiteX306" fmla="*/ 10568646 w 12192000"/>
              <a:gd name="connsiteY306" fmla="*/ 1389310 h 6858000"/>
              <a:gd name="connsiteX307" fmla="*/ 10571081 w 12192000"/>
              <a:gd name="connsiteY307" fmla="*/ 1337981 h 6858000"/>
              <a:gd name="connsiteX308" fmla="*/ 10554615 w 12192000"/>
              <a:gd name="connsiteY308" fmla="*/ 1340640 h 6858000"/>
              <a:gd name="connsiteX309" fmla="*/ 10502698 w 12192000"/>
              <a:gd name="connsiteY309" fmla="*/ 1459380 h 6858000"/>
              <a:gd name="connsiteX310" fmla="*/ 10501482 w 12192000"/>
              <a:gd name="connsiteY310" fmla="*/ 1485044 h 6858000"/>
              <a:gd name="connsiteX311" fmla="*/ 10536747 w 12192000"/>
              <a:gd name="connsiteY311" fmla="*/ 1487841 h 6858000"/>
              <a:gd name="connsiteX312" fmla="*/ 10464812 w 12192000"/>
              <a:gd name="connsiteY312" fmla="*/ 1626791 h 6858000"/>
              <a:gd name="connsiteX313" fmla="*/ 10391658 w 12192000"/>
              <a:gd name="connsiteY313" fmla="*/ 1791404 h 6858000"/>
              <a:gd name="connsiteX314" fmla="*/ 10396337 w 12192000"/>
              <a:gd name="connsiteY314" fmla="*/ 1807627 h 6858000"/>
              <a:gd name="connsiteX315" fmla="*/ 10345634 w 12192000"/>
              <a:gd name="connsiteY315" fmla="*/ 1900704 h 6858000"/>
              <a:gd name="connsiteX316" fmla="*/ 10312613 w 12192000"/>
              <a:gd name="connsiteY316" fmla="*/ 1965457 h 6858000"/>
              <a:gd name="connsiteX317" fmla="*/ 10091003 w 12192000"/>
              <a:gd name="connsiteY317" fmla="*/ 2332308 h 6858000"/>
              <a:gd name="connsiteX318" fmla="*/ 10069769 w 12192000"/>
              <a:gd name="connsiteY318" fmla="*/ 2378180 h 6858000"/>
              <a:gd name="connsiteX319" fmla="*/ 10033286 w 12192000"/>
              <a:gd name="connsiteY319" fmla="*/ 2401047 h 6858000"/>
              <a:gd name="connsiteX320" fmla="*/ 10047505 w 12192000"/>
              <a:gd name="connsiteY320" fmla="*/ 2330839 h 6858000"/>
              <a:gd name="connsiteX321" fmla="*/ 9992126 w 12192000"/>
              <a:gd name="connsiteY321" fmla="*/ 2407690 h 6858000"/>
              <a:gd name="connsiteX322" fmla="*/ 9969768 w 12192000"/>
              <a:gd name="connsiteY322" fmla="*/ 2419787 h 6858000"/>
              <a:gd name="connsiteX323" fmla="*/ 9992126 w 12192000"/>
              <a:gd name="connsiteY323" fmla="*/ 2407690 h 6858000"/>
              <a:gd name="connsiteX324" fmla="*/ 9955550 w 12192000"/>
              <a:gd name="connsiteY324" fmla="*/ 2489996 h 6858000"/>
              <a:gd name="connsiteX325" fmla="*/ 9994371 w 12192000"/>
              <a:gd name="connsiteY325" fmla="*/ 2475242 h 6858000"/>
              <a:gd name="connsiteX326" fmla="*/ 9993154 w 12192000"/>
              <a:gd name="connsiteY326" fmla="*/ 2500906 h 6858000"/>
              <a:gd name="connsiteX327" fmla="*/ 10000172 w 12192000"/>
              <a:gd name="connsiteY327" fmla="*/ 2525241 h 6858000"/>
              <a:gd name="connsiteX328" fmla="*/ 10006065 w 12192000"/>
              <a:gd name="connsiteY328" fmla="*/ 2515801 h 6858000"/>
              <a:gd name="connsiteX329" fmla="*/ 9997833 w 12192000"/>
              <a:gd name="connsiteY329" fmla="*/ 2517131 h 6858000"/>
              <a:gd name="connsiteX330" fmla="*/ 9989599 w 12192000"/>
              <a:gd name="connsiteY330" fmla="*/ 2518459 h 6858000"/>
              <a:gd name="connsiteX331" fmla="*/ 9986045 w 12192000"/>
              <a:gd name="connsiteY331" fmla="*/ 2536011 h 6858000"/>
              <a:gd name="connsiteX332" fmla="*/ 9948346 w 12192000"/>
              <a:gd name="connsiteY332" fmla="*/ 2584543 h 6858000"/>
              <a:gd name="connsiteX333" fmla="*/ 9936561 w 12192000"/>
              <a:gd name="connsiteY333" fmla="*/ 2603423 h 6858000"/>
              <a:gd name="connsiteX334" fmla="*/ 9950685 w 12192000"/>
              <a:gd name="connsiteY334" fmla="*/ 2592653 h 6858000"/>
              <a:gd name="connsiteX335" fmla="*/ 9958917 w 12192000"/>
              <a:gd name="connsiteY335" fmla="*/ 2591325 h 6858000"/>
              <a:gd name="connsiteX336" fmla="*/ 9828141 w 12192000"/>
              <a:gd name="connsiteY336" fmla="*/ 2765239 h 6858000"/>
              <a:gd name="connsiteX337" fmla="*/ 9831790 w 12192000"/>
              <a:gd name="connsiteY337" fmla="*/ 2688247 h 6858000"/>
              <a:gd name="connsiteX338" fmla="*/ 9792969 w 12192000"/>
              <a:gd name="connsiteY338" fmla="*/ 2703002 h 6858000"/>
              <a:gd name="connsiteX339" fmla="*/ 9715232 w 12192000"/>
              <a:gd name="connsiteY339" fmla="*/ 2791952 h 6858000"/>
              <a:gd name="connsiteX340" fmla="*/ 9725804 w 12192000"/>
              <a:gd name="connsiteY340" fmla="*/ 2798734 h 6858000"/>
              <a:gd name="connsiteX341" fmla="*/ 9637495 w 12192000"/>
              <a:gd name="connsiteY341" fmla="*/ 2880902 h 6858000"/>
              <a:gd name="connsiteX342" fmla="*/ 9502045 w 12192000"/>
              <a:gd name="connsiteY342" fmla="*/ 3038592 h 6858000"/>
              <a:gd name="connsiteX343" fmla="*/ 9483239 w 12192000"/>
              <a:gd name="connsiteY343" fmla="*/ 3033137 h 6858000"/>
              <a:gd name="connsiteX344" fmla="*/ 9287825 w 12192000"/>
              <a:gd name="connsiteY344" fmla="*/ 3192017 h 6858000"/>
              <a:gd name="connsiteX345" fmla="*/ 9106534 w 12192000"/>
              <a:gd name="connsiteY345" fmla="*/ 3340127 h 6858000"/>
              <a:gd name="connsiteX346" fmla="*/ 9111211 w 12192000"/>
              <a:gd name="connsiteY346" fmla="*/ 3356351 h 6858000"/>
              <a:gd name="connsiteX347" fmla="*/ 9058266 w 12192000"/>
              <a:gd name="connsiteY347" fmla="*/ 3381875 h 6858000"/>
              <a:gd name="connsiteX348" fmla="*/ 8925243 w 12192000"/>
              <a:gd name="connsiteY348" fmla="*/ 3488238 h 6858000"/>
              <a:gd name="connsiteX349" fmla="*/ 8861727 w 12192000"/>
              <a:gd name="connsiteY349" fmla="*/ 3506976 h 6858000"/>
              <a:gd name="connsiteX350" fmla="*/ 8774637 w 12192000"/>
              <a:gd name="connsiteY350" fmla="*/ 3563480 h 6858000"/>
              <a:gd name="connsiteX351" fmla="*/ 8706348 w 12192000"/>
              <a:gd name="connsiteY351" fmla="*/ 3625437 h 6858000"/>
              <a:gd name="connsiteX352" fmla="*/ 8851062 w 12192000"/>
              <a:gd name="connsiteY352" fmla="*/ 3559634 h 6858000"/>
              <a:gd name="connsiteX353" fmla="*/ 9000546 w 12192000"/>
              <a:gd name="connsiteY353" fmla="*/ 3450615 h 6858000"/>
              <a:gd name="connsiteX354" fmla="*/ 9037030 w 12192000"/>
              <a:gd name="connsiteY354" fmla="*/ 3427747 h 6858000"/>
              <a:gd name="connsiteX355" fmla="*/ 9292408 w 12192000"/>
              <a:gd name="connsiteY355" fmla="*/ 3267680 h 6858000"/>
              <a:gd name="connsiteX356" fmla="*/ 9606813 w 12192000"/>
              <a:gd name="connsiteY356" fmla="*/ 2953768 h 6858000"/>
              <a:gd name="connsiteX357" fmla="*/ 9650312 w 12192000"/>
              <a:gd name="connsiteY357" fmla="*/ 2955238 h 6858000"/>
              <a:gd name="connsiteX358" fmla="*/ 9724493 w 12192000"/>
              <a:gd name="connsiteY358" fmla="*/ 2883839 h 6858000"/>
              <a:gd name="connsiteX359" fmla="*/ 9718600 w 12192000"/>
              <a:gd name="connsiteY359" fmla="*/ 2893280 h 6858000"/>
              <a:gd name="connsiteX360" fmla="*/ 9712706 w 12192000"/>
              <a:gd name="connsiteY360" fmla="*/ 2902720 h 6858000"/>
              <a:gd name="connsiteX361" fmla="*/ 9726832 w 12192000"/>
              <a:gd name="connsiteY361" fmla="*/ 2891951 h 6858000"/>
              <a:gd name="connsiteX362" fmla="*/ 9732724 w 12192000"/>
              <a:gd name="connsiteY362" fmla="*/ 2882511 h 6858000"/>
              <a:gd name="connsiteX363" fmla="*/ 9740957 w 12192000"/>
              <a:gd name="connsiteY363" fmla="*/ 2881182 h 6858000"/>
              <a:gd name="connsiteX364" fmla="*/ 9866962 w 12192000"/>
              <a:gd name="connsiteY364" fmla="*/ 2750483 h 6858000"/>
              <a:gd name="connsiteX365" fmla="*/ 10047224 w 12192000"/>
              <a:gd name="connsiteY365" fmla="*/ 2509157 h 6858000"/>
              <a:gd name="connsiteX366" fmla="*/ 10104941 w 12192000"/>
              <a:gd name="connsiteY366" fmla="*/ 2440418 h 6858000"/>
              <a:gd name="connsiteX367" fmla="*/ 10267616 w 12192000"/>
              <a:gd name="connsiteY367" fmla="*/ 2167973 h 6858000"/>
              <a:gd name="connsiteX368" fmla="*/ 10305316 w 12192000"/>
              <a:gd name="connsiteY368" fmla="*/ 2119442 h 6858000"/>
              <a:gd name="connsiteX369" fmla="*/ 10299423 w 12192000"/>
              <a:gd name="connsiteY369" fmla="*/ 2128882 h 6858000"/>
              <a:gd name="connsiteX370" fmla="*/ 10301761 w 12192000"/>
              <a:gd name="connsiteY370" fmla="*/ 2136995 h 6858000"/>
              <a:gd name="connsiteX371" fmla="*/ 10313548 w 12192000"/>
              <a:gd name="connsiteY371" fmla="*/ 2118114 h 6858000"/>
              <a:gd name="connsiteX372" fmla="*/ 10319442 w 12192000"/>
              <a:gd name="connsiteY372" fmla="*/ 2108672 h 6858000"/>
              <a:gd name="connsiteX373" fmla="*/ 10285204 w 12192000"/>
              <a:gd name="connsiteY373" fmla="*/ 2199093 h 6858000"/>
              <a:gd name="connsiteX374" fmla="*/ 10331133 w 12192000"/>
              <a:gd name="connsiteY374" fmla="*/ 2149232 h 6858000"/>
              <a:gd name="connsiteX375" fmla="*/ 10333472 w 12192000"/>
              <a:gd name="connsiteY375" fmla="*/ 2157343 h 6858000"/>
              <a:gd name="connsiteX376" fmla="*/ 10327579 w 12192000"/>
              <a:gd name="connsiteY376" fmla="*/ 2166786 h 6858000"/>
              <a:gd name="connsiteX377" fmla="*/ 10341705 w 12192000"/>
              <a:gd name="connsiteY377" fmla="*/ 2156014 h 6858000"/>
              <a:gd name="connsiteX378" fmla="*/ 10347599 w 12192000"/>
              <a:gd name="connsiteY378" fmla="*/ 2146574 h 6858000"/>
              <a:gd name="connsiteX379" fmla="*/ 10340488 w 12192000"/>
              <a:gd name="connsiteY379" fmla="*/ 2181681 h 6858000"/>
              <a:gd name="connsiteX380" fmla="*/ 10434783 w 12192000"/>
              <a:gd name="connsiteY380" fmla="*/ 2030633 h 6858000"/>
              <a:gd name="connsiteX381" fmla="*/ 10458450 w 12192000"/>
              <a:gd name="connsiteY381" fmla="*/ 1933430 h 6858000"/>
              <a:gd name="connsiteX382" fmla="*/ 10464343 w 12192000"/>
              <a:gd name="connsiteY382" fmla="*/ 1923989 h 6858000"/>
              <a:gd name="connsiteX383" fmla="*/ 10476129 w 12192000"/>
              <a:gd name="connsiteY383" fmla="*/ 1905109 h 6858000"/>
              <a:gd name="connsiteX384" fmla="*/ 10467899 w 12192000"/>
              <a:gd name="connsiteY384" fmla="*/ 1906438 h 6858000"/>
              <a:gd name="connsiteX385" fmla="*/ 10462004 w 12192000"/>
              <a:gd name="connsiteY385" fmla="*/ 1915879 h 6858000"/>
              <a:gd name="connsiteX386" fmla="*/ 10472668 w 12192000"/>
              <a:gd name="connsiteY386" fmla="*/ 1863222 h 6858000"/>
              <a:gd name="connsiteX387" fmla="*/ 10446851 w 12192000"/>
              <a:gd name="connsiteY387" fmla="*/ 1833430 h 6858000"/>
              <a:gd name="connsiteX388" fmla="*/ 10555364 w 12192000"/>
              <a:gd name="connsiteY388" fmla="*/ 1612175 h 6858000"/>
              <a:gd name="connsiteX389" fmla="*/ 10571922 w 12192000"/>
              <a:gd name="connsiteY389" fmla="*/ 1550077 h 6858000"/>
              <a:gd name="connsiteX390" fmla="*/ 10692314 w 12192000"/>
              <a:gd name="connsiteY390" fmla="*/ 1250500 h 6858000"/>
              <a:gd name="connsiteX391" fmla="*/ 10804475 w 12192000"/>
              <a:gd name="connsiteY391" fmla="*/ 952253 h 6858000"/>
              <a:gd name="connsiteX392" fmla="*/ 10806814 w 12192000"/>
              <a:gd name="connsiteY392" fmla="*/ 960365 h 6858000"/>
              <a:gd name="connsiteX393" fmla="*/ 10803260 w 12192000"/>
              <a:gd name="connsiteY393" fmla="*/ 977917 h 6858000"/>
              <a:gd name="connsiteX394" fmla="*/ 10815046 w 12192000"/>
              <a:gd name="connsiteY394" fmla="*/ 959035 h 6858000"/>
              <a:gd name="connsiteX395" fmla="*/ 10818601 w 12192000"/>
              <a:gd name="connsiteY395" fmla="*/ 941484 h 6858000"/>
              <a:gd name="connsiteX396" fmla="*/ 10823278 w 12192000"/>
              <a:gd name="connsiteY396" fmla="*/ 957706 h 6858000"/>
              <a:gd name="connsiteX397" fmla="*/ 10739368 w 12192000"/>
              <a:gd name="connsiteY397" fmla="*/ 1234417 h 6858000"/>
              <a:gd name="connsiteX398" fmla="*/ 10764063 w 12192000"/>
              <a:gd name="connsiteY398" fmla="*/ 1230431 h 6858000"/>
              <a:gd name="connsiteX399" fmla="*/ 10775944 w 12192000"/>
              <a:gd name="connsiteY399" fmla="*/ 1152110 h 6858000"/>
              <a:gd name="connsiteX400" fmla="*/ 10819629 w 12192000"/>
              <a:gd name="connsiteY400" fmla="*/ 1034699 h 6858000"/>
              <a:gd name="connsiteX401" fmla="*/ 10936655 w 12192000"/>
              <a:gd name="connsiteY401" fmla="*/ 633795 h 6858000"/>
              <a:gd name="connsiteX402" fmla="*/ 10941426 w 12192000"/>
              <a:gd name="connsiteY402" fmla="*/ 590579 h 6858000"/>
              <a:gd name="connsiteX403" fmla="*/ 10968743 w 12192000"/>
              <a:gd name="connsiteY403" fmla="*/ 416384 h 6858000"/>
              <a:gd name="connsiteX404" fmla="*/ 10996993 w 12192000"/>
              <a:gd name="connsiteY404" fmla="*/ 394845 h 6858000"/>
              <a:gd name="connsiteX405" fmla="*/ 10990071 w 12192000"/>
              <a:gd name="connsiteY405" fmla="*/ 311070 h 6858000"/>
              <a:gd name="connsiteX406" fmla="*/ 11002981 w 12192000"/>
              <a:gd name="connsiteY406" fmla="*/ 325965 h 6858000"/>
              <a:gd name="connsiteX407" fmla="*/ 11009156 w 12192000"/>
              <a:gd name="connsiteY407" fmla="*/ 138206 h 6858000"/>
              <a:gd name="connsiteX408" fmla="*/ 10980717 w 12192000"/>
              <a:gd name="connsiteY408" fmla="*/ 278622 h 6858000"/>
              <a:gd name="connsiteX409" fmla="*/ 10913270 w 12192000"/>
              <a:gd name="connsiteY409" fmla="*/ 552676 h 6858000"/>
              <a:gd name="connsiteX410" fmla="*/ 10910931 w 12192000"/>
              <a:gd name="connsiteY410" fmla="*/ 544566 h 6858000"/>
              <a:gd name="connsiteX411" fmla="*/ 10903915 w 12192000"/>
              <a:gd name="connsiteY411" fmla="*/ 520229 h 6858000"/>
              <a:gd name="connsiteX412" fmla="*/ 10901435 w 12192000"/>
              <a:gd name="connsiteY412" fmla="*/ 525586 h 6858000"/>
              <a:gd name="connsiteX413" fmla="*/ 10907076 w 12192000"/>
              <a:gd name="connsiteY413" fmla="*/ 461622 h 6858000"/>
              <a:gd name="connsiteX414" fmla="*/ 10941990 w 12192000"/>
              <a:gd name="connsiteY414" fmla="*/ 233938 h 6858000"/>
              <a:gd name="connsiteX415" fmla="*/ 10940235 w 12192000"/>
              <a:gd name="connsiteY415" fmla="*/ 134472 h 6858000"/>
              <a:gd name="connsiteX416" fmla="*/ 10937646 w 12192000"/>
              <a:gd name="connsiteY416" fmla="*/ 110111 h 6858000"/>
              <a:gd name="connsiteX417" fmla="*/ 10935643 w 12192000"/>
              <a:gd name="connsiteY417" fmla="*/ 110457 h 6858000"/>
              <a:gd name="connsiteX418" fmla="*/ 10956324 w 12192000"/>
              <a:gd name="connsiteY418" fmla="*/ 106890 h 6858000"/>
              <a:gd name="connsiteX419" fmla="*/ 10949266 w 12192000"/>
              <a:gd name="connsiteY419" fmla="*/ 108108 h 6858000"/>
              <a:gd name="connsiteX420" fmla="*/ 10964671 w 12192000"/>
              <a:gd name="connsiteY420" fmla="*/ 108496 h 6858000"/>
              <a:gd name="connsiteX421" fmla="*/ 7771703 w 12192000"/>
              <a:gd name="connsiteY421" fmla="*/ 104762 h 6858000"/>
              <a:gd name="connsiteX422" fmla="*/ 7807637 w 12192000"/>
              <a:gd name="connsiteY422" fmla="*/ 111281 h 6858000"/>
              <a:gd name="connsiteX423" fmla="*/ 7816870 w 12192000"/>
              <a:gd name="connsiteY423" fmla="*/ 120598 h 6858000"/>
              <a:gd name="connsiteX424" fmla="*/ 7778877 w 12192000"/>
              <a:gd name="connsiteY424" fmla="*/ 122344 h 6858000"/>
              <a:gd name="connsiteX425" fmla="*/ 7771703 w 12192000"/>
              <a:gd name="connsiteY425" fmla="*/ 104762 h 6858000"/>
              <a:gd name="connsiteX426" fmla="*/ 10020804 w 12192000"/>
              <a:gd name="connsiteY426" fmla="*/ 49055 h 6858000"/>
              <a:gd name="connsiteX427" fmla="*/ 10015760 w 12192000"/>
              <a:gd name="connsiteY427" fmla="*/ 51317 h 6858000"/>
              <a:gd name="connsiteX428" fmla="*/ 10001677 w 12192000"/>
              <a:gd name="connsiteY428" fmla="*/ 82929 h 6858000"/>
              <a:gd name="connsiteX429" fmla="*/ 9995832 w 12192000"/>
              <a:gd name="connsiteY429" fmla="*/ 90529 h 6858000"/>
              <a:gd name="connsiteX430" fmla="*/ 9985828 w 12192000"/>
              <a:gd name="connsiteY430" fmla="*/ 107709 h 6858000"/>
              <a:gd name="connsiteX431" fmla="*/ 9982695 w 12192000"/>
              <a:gd name="connsiteY431" fmla="*/ 114238 h 6858000"/>
              <a:gd name="connsiteX432" fmla="*/ 9977996 w 12192000"/>
              <a:gd name="connsiteY432" fmla="*/ 144883 h 6858000"/>
              <a:gd name="connsiteX433" fmla="*/ 9953514 w 12192000"/>
              <a:gd name="connsiteY433" fmla="*/ 152119 h 6858000"/>
              <a:gd name="connsiteX434" fmla="*/ 9941952 w 12192000"/>
              <a:gd name="connsiteY434" fmla="*/ 178191 h 6858000"/>
              <a:gd name="connsiteX435" fmla="*/ 9887140 w 12192000"/>
              <a:gd name="connsiteY435" fmla="*/ 315239 h 6858000"/>
              <a:gd name="connsiteX436" fmla="*/ 9854884 w 12192000"/>
              <a:gd name="connsiteY436" fmla="*/ 416159 h 6858000"/>
              <a:gd name="connsiteX437" fmla="*/ 9724616 w 12192000"/>
              <a:gd name="connsiteY437" fmla="*/ 832056 h 6858000"/>
              <a:gd name="connsiteX438" fmla="*/ 9718086 w 12192000"/>
              <a:gd name="connsiteY438" fmla="*/ 842978 h 6858000"/>
              <a:gd name="connsiteX439" fmla="*/ 9729796 w 12192000"/>
              <a:gd name="connsiteY439" fmla="*/ 849109 h 6858000"/>
              <a:gd name="connsiteX440" fmla="*/ 9745873 w 12192000"/>
              <a:gd name="connsiteY440" fmla="*/ 858007 h 6858000"/>
              <a:gd name="connsiteX441" fmla="*/ 9745462 w 12192000"/>
              <a:gd name="connsiteY441" fmla="*/ 871736 h 6858000"/>
              <a:gd name="connsiteX442" fmla="*/ 9730122 w 12192000"/>
              <a:gd name="connsiteY442" fmla="*/ 867110 h 6858000"/>
              <a:gd name="connsiteX443" fmla="*/ 9709660 w 12192000"/>
              <a:gd name="connsiteY443" fmla="*/ 857073 h 6858000"/>
              <a:gd name="connsiteX444" fmla="*/ 9686212 w 12192000"/>
              <a:gd name="connsiteY444" fmla="*/ 896298 h 6858000"/>
              <a:gd name="connsiteX445" fmla="*/ 9521034 w 12192000"/>
              <a:gd name="connsiteY445" fmla="*/ 1127495 h 6858000"/>
              <a:gd name="connsiteX446" fmla="*/ 9381282 w 12192000"/>
              <a:gd name="connsiteY446" fmla="*/ 1305851 h 6858000"/>
              <a:gd name="connsiteX447" fmla="*/ 9333991 w 12192000"/>
              <a:gd name="connsiteY447" fmla="*/ 1419834 h 6858000"/>
              <a:gd name="connsiteX448" fmla="*/ 9337317 w 12192000"/>
              <a:gd name="connsiteY448" fmla="*/ 1413240 h 6858000"/>
              <a:gd name="connsiteX449" fmla="*/ 9336083 w 12192000"/>
              <a:gd name="connsiteY449" fmla="*/ 1425973 h 6858000"/>
              <a:gd name="connsiteX450" fmla="*/ 9348229 w 12192000"/>
              <a:gd name="connsiteY450" fmla="*/ 1461620 h 6858000"/>
              <a:gd name="connsiteX451" fmla="*/ 9358989 w 12192000"/>
              <a:gd name="connsiteY451" fmla="*/ 1459148 h 6858000"/>
              <a:gd name="connsiteX452" fmla="*/ 9393332 w 12192000"/>
              <a:gd name="connsiteY452" fmla="*/ 1428129 h 6858000"/>
              <a:gd name="connsiteX453" fmla="*/ 9443873 w 12192000"/>
              <a:gd name="connsiteY453" fmla="*/ 1341170 h 6858000"/>
              <a:gd name="connsiteX454" fmla="*/ 9441761 w 12192000"/>
              <a:gd name="connsiteY454" fmla="*/ 1353310 h 6858000"/>
              <a:gd name="connsiteX455" fmla="*/ 9251765 w 12192000"/>
              <a:gd name="connsiteY455" fmla="*/ 1700357 h 6858000"/>
              <a:gd name="connsiteX456" fmla="*/ 9263116 w 12192000"/>
              <a:gd name="connsiteY456" fmla="*/ 1661854 h 6858000"/>
              <a:gd name="connsiteX457" fmla="*/ 9259318 w 12192000"/>
              <a:gd name="connsiteY457" fmla="*/ 1596386 h 6858000"/>
              <a:gd name="connsiteX458" fmla="*/ 9221470 w 12192000"/>
              <a:gd name="connsiteY458" fmla="*/ 1646435 h 6858000"/>
              <a:gd name="connsiteX459" fmla="*/ 9179824 w 12192000"/>
              <a:gd name="connsiteY459" fmla="*/ 1631012 h 6858000"/>
              <a:gd name="connsiteX460" fmla="*/ 9072715 w 12192000"/>
              <a:gd name="connsiteY460" fmla="*/ 1757742 h 6858000"/>
              <a:gd name="connsiteX461" fmla="*/ 9055126 w 12192000"/>
              <a:gd name="connsiteY461" fmla="*/ 1847547 h 6858000"/>
              <a:gd name="connsiteX462" fmla="*/ 9072758 w 12192000"/>
              <a:gd name="connsiteY462" fmla="*/ 1887685 h 6858000"/>
              <a:gd name="connsiteX463" fmla="*/ 8765815 w 12192000"/>
              <a:gd name="connsiteY463" fmla="*/ 2474010 h 6858000"/>
              <a:gd name="connsiteX464" fmla="*/ 9350725 w 12192000"/>
              <a:gd name="connsiteY464" fmla="*/ 1856465 h 6858000"/>
              <a:gd name="connsiteX465" fmla="*/ 9811601 w 12192000"/>
              <a:gd name="connsiteY465" fmla="*/ 1223976 h 6858000"/>
              <a:gd name="connsiteX466" fmla="*/ 9921368 w 12192000"/>
              <a:gd name="connsiteY466" fmla="*/ 984202 h 6858000"/>
              <a:gd name="connsiteX467" fmla="*/ 10007432 w 12192000"/>
              <a:gd name="connsiteY467" fmla="*/ 776080 h 6858000"/>
              <a:gd name="connsiteX468" fmla="*/ 9996510 w 12192000"/>
              <a:gd name="connsiteY468" fmla="*/ 772856 h 6858000"/>
              <a:gd name="connsiteX469" fmla="*/ 9982107 w 12192000"/>
              <a:gd name="connsiteY469" fmla="*/ 757248 h 6858000"/>
              <a:gd name="connsiteX470" fmla="*/ 9974832 w 12192000"/>
              <a:gd name="connsiteY470" fmla="*/ 730549 h 6858000"/>
              <a:gd name="connsiteX471" fmla="*/ 9965915 w 12192000"/>
              <a:gd name="connsiteY471" fmla="*/ 711039 h 6858000"/>
              <a:gd name="connsiteX472" fmla="*/ 9942156 w 12192000"/>
              <a:gd name="connsiteY472" fmla="*/ 707057 h 6858000"/>
              <a:gd name="connsiteX473" fmla="*/ 9930046 w 12192000"/>
              <a:gd name="connsiteY473" fmla="*/ 686167 h 6858000"/>
              <a:gd name="connsiteX474" fmla="*/ 9912638 w 12192000"/>
              <a:gd name="connsiteY474" fmla="*/ 654941 h 6858000"/>
              <a:gd name="connsiteX475" fmla="*/ 9917132 w 12192000"/>
              <a:gd name="connsiteY475" fmla="*/ 636404 h 6858000"/>
              <a:gd name="connsiteX476" fmla="*/ 9915457 w 12192000"/>
              <a:gd name="connsiteY476" fmla="*/ 624414 h 6858000"/>
              <a:gd name="connsiteX477" fmla="*/ 9905535 w 12192000"/>
              <a:gd name="connsiteY477" fmla="*/ 629194 h 6858000"/>
              <a:gd name="connsiteX478" fmla="*/ 9890402 w 12192000"/>
              <a:gd name="connsiteY478" fmla="*/ 618702 h 6858000"/>
              <a:gd name="connsiteX479" fmla="*/ 9893472 w 12192000"/>
              <a:gd name="connsiteY479" fmla="*/ 605837 h 6858000"/>
              <a:gd name="connsiteX480" fmla="*/ 9911491 w 12192000"/>
              <a:gd name="connsiteY480" fmla="*/ 529219 h 6858000"/>
              <a:gd name="connsiteX481" fmla="*/ 9912834 w 12192000"/>
              <a:gd name="connsiteY481" fmla="*/ 517657 h 6858000"/>
              <a:gd name="connsiteX482" fmla="*/ 9912889 w 12192000"/>
              <a:gd name="connsiteY482" fmla="*/ 493542 h 6858000"/>
              <a:gd name="connsiteX483" fmla="*/ 9912290 w 12192000"/>
              <a:gd name="connsiteY483" fmla="*/ 484797 h 6858000"/>
              <a:gd name="connsiteX484" fmla="*/ 9923446 w 12192000"/>
              <a:gd name="connsiteY484" fmla="*/ 421742 h 6858000"/>
              <a:gd name="connsiteX485" fmla="*/ 9942693 w 12192000"/>
              <a:gd name="connsiteY485" fmla="*/ 392613 h 6858000"/>
              <a:gd name="connsiteX486" fmla="*/ 9967091 w 12192000"/>
              <a:gd name="connsiteY486" fmla="*/ 329577 h 6858000"/>
              <a:gd name="connsiteX487" fmla="*/ 9971706 w 12192000"/>
              <a:gd name="connsiteY487" fmla="*/ 325282 h 6858000"/>
              <a:gd name="connsiteX488" fmla="*/ 9996176 w 12192000"/>
              <a:gd name="connsiteY488" fmla="*/ 289780 h 6858000"/>
              <a:gd name="connsiteX489" fmla="*/ 10001880 w 12192000"/>
              <a:gd name="connsiteY489" fmla="*/ 267084 h 6858000"/>
              <a:gd name="connsiteX490" fmla="*/ 9995941 w 12192000"/>
              <a:gd name="connsiteY490" fmla="*/ 239647 h 6858000"/>
              <a:gd name="connsiteX491" fmla="*/ 9977269 w 12192000"/>
              <a:gd name="connsiteY491" fmla="*/ 236693 h 6858000"/>
              <a:gd name="connsiteX492" fmla="*/ 9956965 w 12192000"/>
              <a:gd name="connsiteY492" fmla="*/ 219282 h 6858000"/>
              <a:gd name="connsiteX493" fmla="*/ 9975310 w 12192000"/>
              <a:gd name="connsiteY493" fmla="*/ 187861 h 6858000"/>
              <a:gd name="connsiteX494" fmla="*/ 9975525 w 12192000"/>
              <a:gd name="connsiteY494" fmla="*/ 186346 h 6858000"/>
              <a:gd name="connsiteX495" fmla="*/ 9973455 w 12192000"/>
              <a:gd name="connsiteY495" fmla="*/ 185743 h 6858000"/>
              <a:gd name="connsiteX496" fmla="*/ 9968672 w 12192000"/>
              <a:gd name="connsiteY496" fmla="*/ 178262 h 6858000"/>
              <a:gd name="connsiteX497" fmla="*/ 9973505 w 12192000"/>
              <a:gd name="connsiteY497" fmla="*/ 172452 h 6858000"/>
              <a:gd name="connsiteX498" fmla="*/ 9976912 w 12192000"/>
              <a:gd name="connsiteY498" fmla="*/ 172316 h 6858000"/>
              <a:gd name="connsiteX499" fmla="*/ 9979764 w 12192000"/>
              <a:gd name="connsiteY499" fmla="*/ 160968 h 6858000"/>
              <a:gd name="connsiteX500" fmla="*/ 9993141 w 12192000"/>
              <a:gd name="connsiteY500" fmla="*/ 142760 h 6858000"/>
              <a:gd name="connsiteX501" fmla="*/ 10001082 w 12192000"/>
              <a:gd name="connsiteY501" fmla="*/ 132441 h 6858000"/>
              <a:gd name="connsiteX502" fmla="*/ 10000565 w 12192000"/>
              <a:gd name="connsiteY502" fmla="*/ 129585 h 6858000"/>
              <a:gd name="connsiteX503" fmla="*/ 10014597 w 12192000"/>
              <a:gd name="connsiteY503" fmla="*/ 96007 h 6858000"/>
              <a:gd name="connsiteX504" fmla="*/ 10019829 w 12192000"/>
              <a:gd name="connsiteY504" fmla="*/ 67986 h 6858000"/>
              <a:gd name="connsiteX505" fmla="*/ 8028379 w 12192000"/>
              <a:gd name="connsiteY505" fmla="*/ 44745 h 6858000"/>
              <a:gd name="connsiteX506" fmla="*/ 8056101 w 12192000"/>
              <a:gd name="connsiteY506" fmla="*/ 49440 h 6858000"/>
              <a:gd name="connsiteX507" fmla="*/ 8063075 w 12192000"/>
              <a:gd name="connsiteY507" fmla="*/ 56222 h 6858000"/>
              <a:gd name="connsiteX508" fmla="*/ 8034804 w 12192000"/>
              <a:gd name="connsiteY508" fmla="*/ 57605 h 6858000"/>
              <a:gd name="connsiteX509" fmla="*/ 8028379 w 12192000"/>
              <a:gd name="connsiteY509" fmla="*/ 44745 h 6858000"/>
              <a:gd name="connsiteX510" fmla="*/ 8099650 w 12192000"/>
              <a:gd name="connsiteY510" fmla="*/ 0 h 6858000"/>
              <a:gd name="connsiteX511" fmla="*/ 8138445 w 12192000"/>
              <a:gd name="connsiteY511" fmla="*/ 0 h 6858000"/>
              <a:gd name="connsiteX512" fmla="*/ 8156133 w 12192000"/>
              <a:gd name="connsiteY512" fmla="*/ 19014 h 6858000"/>
              <a:gd name="connsiteX513" fmla="*/ 8192121 w 12192000"/>
              <a:gd name="connsiteY513" fmla="*/ 40760 h 6858000"/>
              <a:gd name="connsiteX514" fmla="*/ 8210560 w 12192000"/>
              <a:gd name="connsiteY514" fmla="*/ 9286 h 6858000"/>
              <a:gd name="connsiteX515" fmla="*/ 8215279 w 12192000"/>
              <a:gd name="connsiteY515" fmla="*/ 0 h 6858000"/>
              <a:gd name="connsiteX516" fmla="*/ 10045228 w 12192000"/>
              <a:gd name="connsiteY516" fmla="*/ 0 h 6858000"/>
              <a:gd name="connsiteX517" fmla="*/ 10041449 w 12192000"/>
              <a:gd name="connsiteY517" fmla="*/ 3715 h 6858000"/>
              <a:gd name="connsiteX518" fmla="*/ 10040260 w 12192000"/>
              <a:gd name="connsiteY518" fmla="*/ 6795 h 6858000"/>
              <a:gd name="connsiteX519" fmla="*/ 10051800 w 12192000"/>
              <a:gd name="connsiteY519" fmla="*/ 0 h 6858000"/>
              <a:gd name="connsiteX520" fmla="*/ 10906320 w 12192000"/>
              <a:gd name="connsiteY520" fmla="*/ 0 h 6858000"/>
              <a:gd name="connsiteX521" fmla="*/ 10905787 w 12192000"/>
              <a:gd name="connsiteY521" fmla="*/ 3554 h 6858000"/>
              <a:gd name="connsiteX522" fmla="*/ 10928472 w 12192000"/>
              <a:gd name="connsiteY522" fmla="*/ 4292 h 6858000"/>
              <a:gd name="connsiteX523" fmla="*/ 10931308 w 12192000"/>
              <a:gd name="connsiteY523" fmla="*/ 25413 h 6858000"/>
              <a:gd name="connsiteX524" fmla="*/ 10919827 w 12192000"/>
              <a:gd name="connsiteY524" fmla="*/ 43273 h 6858000"/>
              <a:gd name="connsiteX525" fmla="*/ 10908602 w 12192000"/>
              <a:gd name="connsiteY525" fmla="*/ 67969 h 6858000"/>
              <a:gd name="connsiteX526" fmla="*/ 10929383 w 12192000"/>
              <a:gd name="connsiteY526" fmla="*/ 79881 h 6858000"/>
              <a:gd name="connsiteX527" fmla="*/ 10933134 w 12192000"/>
              <a:gd name="connsiteY527" fmla="*/ 81649 h 6858000"/>
              <a:gd name="connsiteX528" fmla="*/ 10969740 w 12192000"/>
              <a:gd name="connsiteY528" fmla="*/ 97037 h 6858000"/>
              <a:gd name="connsiteX529" fmla="*/ 11010663 w 12192000"/>
              <a:gd name="connsiteY529" fmla="*/ 103761 h 6858000"/>
              <a:gd name="connsiteX530" fmla="*/ 11032571 w 12192000"/>
              <a:gd name="connsiteY530" fmla="*/ 105625 h 6858000"/>
              <a:gd name="connsiteX531" fmla="*/ 11111830 w 12192000"/>
              <a:gd name="connsiteY531" fmla="*/ 115612 h 6858000"/>
              <a:gd name="connsiteX532" fmla="*/ 11116100 w 12192000"/>
              <a:gd name="connsiteY532" fmla="*/ 118140 h 6858000"/>
              <a:gd name="connsiteX533" fmla="*/ 11116341 w 12192000"/>
              <a:gd name="connsiteY533" fmla="*/ 118108 h 6858000"/>
              <a:gd name="connsiteX534" fmla="*/ 11135859 w 12192000"/>
              <a:gd name="connsiteY534" fmla="*/ 111956 h 6858000"/>
              <a:gd name="connsiteX535" fmla="*/ 11137574 w 12192000"/>
              <a:gd name="connsiteY535" fmla="*/ 89485 h 6858000"/>
              <a:gd name="connsiteX536" fmla="*/ 11158208 w 12192000"/>
              <a:gd name="connsiteY536" fmla="*/ 80422 h 6858000"/>
              <a:gd name="connsiteX537" fmla="*/ 11189125 w 12192000"/>
              <a:gd name="connsiteY537" fmla="*/ 67544 h 6858000"/>
              <a:gd name="connsiteX538" fmla="*/ 11209013 w 12192000"/>
              <a:gd name="connsiteY538" fmla="*/ 74238 h 6858000"/>
              <a:gd name="connsiteX539" fmla="*/ 11221400 w 12192000"/>
              <a:gd name="connsiteY539" fmla="*/ 74135 h 6858000"/>
              <a:gd name="connsiteX540" fmla="*/ 11215365 w 12192000"/>
              <a:gd name="connsiteY540" fmla="*/ 63936 h 6858000"/>
              <a:gd name="connsiteX541" fmla="*/ 11224794 w 12192000"/>
              <a:gd name="connsiteY541" fmla="*/ 50632 h 6858000"/>
              <a:gd name="connsiteX542" fmla="*/ 11238590 w 12192000"/>
              <a:gd name="connsiteY542" fmla="*/ 55228 h 6858000"/>
              <a:gd name="connsiteX543" fmla="*/ 11320728 w 12192000"/>
              <a:gd name="connsiteY543" fmla="*/ 82356 h 6858000"/>
              <a:gd name="connsiteX544" fmla="*/ 11332981 w 12192000"/>
              <a:gd name="connsiteY544" fmla="*/ 85118 h 6858000"/>
              <a:gd name="connsiteX545" fmla="*/ 11358251 w 12192000"/>
              <a:gd name="connsiteY545" fmla="*/ 88224 h 6858000"/>
              <a:gd name="connsiteX546" fmla="*/ 11367351 w 12192000"/>
              <a:gd name="connsiteY546" fmla="*/ 88751 h 6858000"/>
              <a:gd name="connsiteX547" fmla="*/ 11443623 w 12192000"/>
              <a:gd name="connsiteY547" fmla="*/ 35096 h 6858000"/>
              <a:gd name="connsiteX548" fmla="*/ 11467077 w 12192000"/>
              <a:gd name="connsiteY548" fmla="*/ 93612 h 6858000"/>
              <a:gd name="connsiteX549" fmla="*/ 11535645 w 12192000"/>
              <a:gd name="connsiteY549" fmla="*/ 161399 h 6858000"/>
              <a:gd name="connsiteX550" fmla="*/ 11576834 w 12192000"/>
              <a:gd name="connsiteY550" fmla="*/ 84924 h 6858000"/>
              <a:gd name="connsiteX551" fmla="*/ 11580348 w 12192000"/>
              <a:gd name="connsiteY551" fmla="*/ 194562 h 6858000"/>
              <a:gd name="connsiteX552" fmla="*/ 11604717 w 12192000"/>
              <a:gd name="connsiteY552" fmla="*/ 202951 h 6858000"/>
              <a:gd name="connsiteX553" fmla="*/ 11632850 w 12192000"/>
              <a:gd name="connsiteY553" fmla="*/ 200684 h 6858000"/>
              <a:gd name="connsiteX554" fmla="*/ 11634014 w 12192000"/>
              <a:gd name="connsiteY554" fmla="*/ 183003 h 6858000"/>
              <a:gd name="connsiteX555" fmla="*/ 11650155 w 12192000"/>
              <a:gd name="connsiteY555" fmla="*/ 165574 h 6858000"/>
              <a:gd name="connsiteX556" fmla="*/ 11684972 w 12192000"/>
              <a:gd name="connsiteY556" fmla="*/ 187290 h 6858000"/>
              <a:gd name="connsiteX557" fmla="*/ 11686582 w 12192000"/>
              <a:gd name="connsiteY557" fmla="*/ 187692 h 6858000"/>
              <a:gd name="connsiteX558" fmla="*/ 11687000 w 12192000"/>
              <a:gd name="connsiteY558" fmla="*/ 185767 h 6858000"/>
              <a:gd name="connsiteX559" fmla="*/ 11694343 w 12192000"/>
              <a:gd name="connsiteY559" fmla="*/ 182089 h 6858000"/>
              <a:gd name="connsiteX560" fmla="*/ 11700930 w 12192000"/>
              <a:gd name="connsiteY560" fmla="*/ 187498 h 6858000"/>
              <a:gd name="connsiteX561" fmla="*/ 11710477 w 12192000"/>
              <a:gd name="connsiteY561" fmla="*/ 154597 h 6858000"/>
              <a:gd name="connsiteX562" fmla="*/ 11713610 w 12192000"/>
              <a:gd name="connsiteY562" fmla="*/ 195004 h 6858000"/>
              <a:gd name="connsiteX563" fmla="*/ 11734070 w 12192000"/>
              <a:gd name="connsiteY563" fmla="*/ 210246 h 6858000"/>
              <a:gd name="connsiteX564" fmla="*/ 11745700 w 12192000"/>
              <a:gd name="connsiteY564" fmla="*/ 219230 h 6858000"/>
              <a:gd name="connsiteX565" fmla="*/ 11748640 w 12192000"/>
              <a:gd name="connsiteY565" fmla="*/ 219093 h 6858000"/>
              <a:gd name="connsiteX566" fmla="*/ 11812431 w 12192000"/>
              <a:gd name="connsiteY566" fmla="*/ 200699 h 6858000"/>
              <a:gd name="connsiteX567" fmla="*/ 11815170 w 12192000"/>
              <a:gd name="connsiteY567" fmla="*/ 245519 h 6858000"/>
              <a:gd name="connsiteX568" fmla="*/ 11868517 w 12192000"/>
              <a:gd name="connsiteY568" fmla="*/ 254461 h 6858000"/>
              <a:gd name="connsiteX569" fmla="*/ 11874618 w 12192000"/>
              <a:gd name="connsiteY569" fmla="*/ 263226 h 6858000"/>
              <a:gd name="connsiteX570" fmla="*/ 11917081 w 12192000"/>
              <a:gd name="connsiteY570" fmla="*/ 295542 h 6858000"/>
              <a:gd name="connsiteX571" fmla="*/ 11951908 w 12192000"/>
              <a:gd name="connsiteY571" fmla="*/ 323929 h 6858000"/>
              <a:gd name="connsiteX572" fmla="*/ 11957457 w 12192000"/>
              <a:gd name="connsiteY572" fmla="*/ 337483 h 6858000"/>
              <a:gd name="connsiteX573" fmla="*/ 11962726 w 12192000"/>
              <a:gd name="connsiteY573" fmla="*/ 350100 h 6858000"/>
              <a:gd name="connsiteX574" fmla="*/ 11983166 w 12192000"/>
              <a:gd name="connsiteY574" fmla="*/ 352004 h 6858000"/>
              <a:gd name="connsiteX575" fmla="*/ 12007670 w 12192000"/>
              <a:gd name="connsiteY575" fmla="*/ 357528 h 6858000"/>
              <a:gd name="connsiteX576" fmla="*/ 12039092 w 12192000"/>
              <a:gd name="connsiteY576" fmla="*/ 354631 h 6858000"/>
              <a:gd name="connsiteX577" fmla="*/ 12082803 w 12192000"/>
              <a:gd name="connsiteY577" fmla="*/ 333055 h 6858000"/>
              <a:gd name="connsiteX578" fmla="*/ 12108016 w 12192000"/>
              <a:gd name="connsiteY578" fmla="*/ 344263 h 6858000"/>
              <a:gd name="connsiteX579" fmla="*/ 12074732 w 12192000"/>
              <a:gd name="connsiteY579" fmla="*/ 365829 h 6858000"/>
              <a:gd name="connsiteX580" fmla="*/ 12151832 w 12192000"/>
              <a:gd name="connsiteY580" fmla="*/ 356233 h 6858000"/>
              <a:gd name="connsiteX581" fmla="*/ 12192000 w 12192000"/>
              <a:gd name="connsiteY581" fmla="*/ 351909 h 6858000"/>
              <a:gd name="connsiteX582" fmla="*/ 12192000 w 12192000"/>
              <a:gd name="connsiteY582" fmla="*/ 368324 h 6858000"/>
              <a:gd name="connsiteX583" fmla="*/ 12153304 w 12192000"/>
              <a:gd name="connsiteY583" fmla="*/ 381056 h 6858000"/>
              <a:gd name="connsiteX584" fmla="*/ 12075423 w 12192000"/>
              <a:gd name="connsiteY584" fmla="*/ 406290 h 6858000"/>
              <a:gd name="connsiteX585" fmla="*/ 12094418 w 12192000"/>
              <a:gd name="connsiteY585" fmla="*/ 424934 h 6858000"/>
              <a:gd name="connsiteX586" fmla="*/ 12126151 w 12192000"/>
              <a:gd name="connsiteY586" fmla="*/ 442983 h 6858000"/>
              <a:gd name="connsiteX587" fmla="*/ 12153560 w 12192000"/>
              <a:gd name="connsiteY587" fmla="*/ 444194 h 6858000"/>
              <a:gd name="connsiteX588" fmla="*/ 12192000 w 12192000"/>
              <a:gd name="connsiteY588" fmla="*/ 448549 h 6858000"/>
              <a:gd name="connsiteX589" fmla="*/ 12192000 w 12192000"/>
              <a:gd name="connsiteY589" fmla="*/ 480026 h 6858000"/>
              <a:gd name="connsiteX590" fmla="*/ 12182059 w 12192000"/>
              <a:gd name="connsiteY590" fmla="*/ 481049 h 6858000"/>
              <a:gd name="connsiteX591" fmla="*/ 12173804 w 12192000"/>
              <a:gd name="connsiteY591" fmla="*/ 482679 h 6858000"/>
              <a:gd name="connsiteX592" fmla="*/ 12192000 w 12192000"/>
              <a:gd name="connsiteY592" fmla="*/ 484282 h 6858000"/>
              <a:gd name="connsiteX593" fmla="*/ 12192000 w 12192000"/>
              <a:gd name="connsiteY593" fmla="*/ 1749076 h 6858000"/>
              <a:gd name="connsiteX594" fmla="*/ 12186578 w 12192000"/>
              <a:gd name="connsiteY594" fmla="*/ 1749450 h 6858000"/>
              <a:gd name="connsiteX595" fmla="*/ 12175448 w 12192000"/>
              <a:gd name="connsiteY595" fmla="*/ 1748779 h 6858000"/>
              <a:gd name="connsiteX596" fmla="*/ 12155552 w 12192000"/>
              <a:gd name="connsiteY596" fmla="*/ 1735417 h 6858000"/>
              <a:gd name="connsiteX597" fmla="*/ 12128515 w 12192000"/>
              <a:gd name="connsiteY597" fmla="*/ 1721436 h 6858000"/>
              <a:gd name="connsiteX598" fmla="*/ 12118184 w 12192000"/>
              <a:gd name="connsiteY598" fmla="*/ 1740021 h 6858000"/>
              <a:gd name="connsiteX599" fmla="*/ 12116719 w 12192000"/>
              <a:gd name="connsiteY599" fmla="*/ 1743425 h 6858000"/>
              <a:gd name="connsiteX600" fmla="*/ 12104382 w 12192000"/>
              <a:gd name="connsiteY600" fmla="*/ 1776872 h 6858000"/>
              <a:gd name="connsiteX601" fmla="*/ 12101569 w 12192000"/>
              <a:gd name="connsiteY601" fmla="*/ 1815593 h 6858000"/>
              <a:gd name="connsiteX602" fmla="*/ 12101880 w 12192000"/>
              <a:gd name="connsiteY602" fmla="*/ 1836539 h 6858000"/>
              <a:gd name="connsiteX603" fmla="*/ 12099613 w 12192000"/>
              <a:gd name="connsiteY603" fmla="*/ 1911916 h 6858000"/>
              <a:gd name="connsiteX604" fmla="*/ 12091096 w 12192000"/>
              <a:gd name="connsiteY604" fmla="*/ 1926605 h 6858000"/>
              <a:gd name="connsiteX605" fmla="*/ 12085635 w 12192000"/>
              <a:gd name="connsiteY605" fmla="*/ 1924954 h 6858000"/>
              <a:gd name="connsiteX606" fmla="*/ 12081357 w 12192000"/>
              <a:gd name="connsiteY606" fmla="*/ 1918960 h 6858000"/>
              <a:gd name="connsiteX607" fmla="*/ 12084070 w 12192000"/>
              <a:gd name="connsiteY607" fmla="*/ 1861667 h 6858000"/>
              <a:gd name="connsiteX608" fmla="*/ 12087377 w 12192000"/>
              <a:gd name="connsiteY608" fmla="*/ 1826260 h 6858000"/>
              <a:gd name="connsiteX609" fmla="*/ 12088666 w 12192000"/>
              <a:gd name="connsiteY609" fmla="*/ 1799044 h 6858000"/>
              <a:gd name="connsiteX610" fmla="*/ 12090878 w 12192000"/>
              <a:gd name="connsiteY610" fmla="*/ 1779887 h 6858000"/>
              <a:gd name="connsiteX611" fmla="*/ 12092671 w 12192000"/>
              <a:gd name="connsiteY611" fmla="*/ 1762651 h 6858000"/>
              <a:gd name="connsiteX612" fmla="*/ 12088638 w 12192000"/>
              <a:gd name="connsiteY612" fmla="*/ 1748611 h 6858000"/>
              <a:gd name="connsiteX613" fmla="*/ 12026747 w 12192000"/>
              <a:gd name="connsiteY613" fmla="*/ 1838393 h 6858000"/>
              <a:gd name="connsiteX614" fmla="*/ 11622517 w 12192000"/>
              <a:gd name="connsiteY614" fmla="*/ 2340549 h 6858000"/>
              <a:gd name="connsiteX615" fmla="*/ 11482979 w 12192000"/>
              <a:gd name="connsiteY615" fmla="*/ 2508801 h 6858000"/>
              <a:gd name="connsiteX616" fmla="*/ 11501582 w 12192000"/>
              <a:gd name="connsiteY616" fmla="*/ 2567899 h 6858000"/>
              <a:gd name="connsiteX617" fmla="*/ 11539851 w 12192000"/>
              <a:gd name="connsiteY617" fmla="*/ 2515851 h 6858000"/>
              <a:gd name="connsiteX618" fmla="*/ 11716750 w 12192000"/>
              <a:gd name="connsiteY618" fmla="*/ 2445073 h 6858000"/>
              <a:gd name="connsiteX619" fmla="*/ 11798719 w 12192000"/>
              <a:gd name="connsiteY619" fmla="*/ 2361642 h 6858000"/>
              <a:gd name="connsiteX620" fmla="*/ 12191286 w 12192000"/>
              <a:gd name="connsiteY620" fmla="*/ 1892936 h 6858000"/>
              <a:gd name="connsiteX621" fmla="*/ 12192000 w 12192000"/>
              <a:gd name="connsiteY621" fmla="*/ 1892191 h 6858000"/>
              <a:gd name="connsiteX622" fmla="*/ 12192000 w 12192000"/>
              <a:gd name="connsiteY622" fmla="*/ 3402867 h 6858000"/>
              <a:gd name="connsiteX623" fmla="*/ 12124501 w 12192000"/>
              <a:gd name="connsiteY623" fmla="*/ 3445284 h 6858000"/>
              <a:gd name="connsiteX624" fmla="*/ 11610252 w 12192000"/>
              <a:gd name="connsiteY624" fmla="*/ 3882997 h 6858000"/>
              <a:gd name="connsiteX625" fmla="*/ 11561351 w 12192000"/>
              <a:gd name="connsiteY625" fmla="*/ 3871963 h 6858000"/>
              <a:gd name="connsiteX626" fmla="*/ 11555412 w 12192000"/>
              <a:gd name="connsiteY626" fmla="*/ 3917998 h 6858000"/>
              <a:gd name="connsiteX627" fmla="*/ 11445732 w 12192000"/>
              <a:gd name="connsiteY627" fmla="*/ 3988004 h 6858000"/>
              <a:gd name="connsiteX628" fmla="*/ 11494631 w 12192000"/>
              <a:gd name="connsiteY628" fmla="*/ 3999040 h 6858000"/>
              <a:gd name="connsiteX629" fmla="*/ 11516326 w 12192000"/>
              <a:gd name="connsiteY629" fmla="*/ 4000984 h 6858000"/>
              <a:gd name="connsiteX630" fmla="*/ 11470493 w 12192000"/>
              <a:gd name="connsiteY630" fmla="*/ 4052072 h 6858000"/>
              <a:gd name="connsiteX631" fmla="*/ 11257457 w 12192000"/>
              <a:gd name="connsiteY631" fmla="*/ 4277164 h 6858000"/>
              <a:gd name="connsiteX632" fmla="*/ 12186069 w 12192000"/>
              <a:gd name="connsiteY632" fmla="*/ 3960248 h 6858000"/>
              <a:gd name="connsiteX633" fmla="*/ 12192000 w 12192000"/>
              <a:gd name="connsiteY633" fmla="*/ 3956950 h 6858000"/>
              <a:gd name="connsiteX634" fmla="*/ 12192000 w 12192000"/>
              <a:gd name="connsiteY634" fmla="*/ 6089079 h 6858000"/>
              <a:gd name="connsiteX635" fmla="*/ 12170804 w 12192000"/>
              <a:gd name="connsiteY635" fmla="*/ 6100399 h 6858000"/>
              <a:gd name="connsiteX636" fmla="*/ 11926881 w 12192000"/>
              <a:gd name="connsiteY636" fmla="*/ 6168414 h 6858000"/>
              <a:gd name="connsiteX637" fmla="*/ 11970924 w 12192000"/>
              <a:gd name="connsiteY637" fmla="*/ 6061259 h 6858000"/>
              <a:gd name="connsiteX638" fmla="*/ 10824406 w 12192000"/>
              <a:gd name="connsiteY638" fmla="*/ 6388943 h 6858000"/>
              <a:gd name="connsiteX639" fmla="*/ 10674727 w 12192000"/>
              <a:gd name="connsiteY639" fmla="*/ 6454503 h 6858000"/>
              <a:gd name="connsiteX640" fmla="*/ 10563867 w 12192000"/>
              <a:gd name="connsiteY640" fmla="*/ 6399697 h 6858000"/>
              <a:gd name="connsiteX641" fmla="*/ 10573089 w 12192000"/>
              <a:gd name="connsiteY641" fmla="*/ 6397289 h 6858000"/>
              <a:gd name="connsiteX642" fmla="*/ 10556384 w 12192000"/>
              <a:gd name="connsiteY642" fmla="*/ 6395995 h 6858000"/>
              <a:gd name="connsiteX643" fmla="*/ 10512932 w 12192000"/>
              <a:gd name="connsiteY643" fmla="*/ 6374512 h 6858000"/>
              <a:gd name="connsiteX644" fmla="*/ 10518410 w 12192000"/>
              <a:gd name="connsiteY644" fmla="*/ 6362716 h 6858000"/>
              <a:gd name="connsiteX645" fmla="*/ 10539954 w 12192000"/>
              <a:gd name="connsiteY645" fmla="*/ 6347821 h 6858000"/>
              <a:gd name="connsiteX646" fmla="*/ 10519397 w 12192000"/>
              <a:gd name="connsiteY646" fmla="*/ 6349255 h 6858000"/>
              <a:gd name="connsiteX647" fmla="*/ 10410227 w 12192000"/>
              <a:gd name="connsiteY647" fmla="*/ 6347940 h 6858000"/>
              <a:gd name="connsiteX648" fmla="*/ 10401988 w 12192000"/>
              <a:gd name="connsiteY648" fmla="*/ 6347070 h 6858000"/>
              <a:gd name="connsiteX649" fmla="*/ 10294117 w 12192000"/>
              <a:gd name="connsiteY649" fmla="*/ 6383481 h 6858000"/>
              <a:gd name="connsiteX650" fmla="*/ 10184139 w 12192000"/>
              <a:gd name="connsiteY650" fmla="*/ 6434254 h 6858000"/>
              <a:gd name="connsiteX651" fmla="*/ 10236273 w 12192000"/>
              <a:gd name="connsiteY651" fmla="*/ 6429436 h 6858000"/>
              <a:gd name="connsiteX652" fmla="*/ 10320010 w 12192000"/>
              <a:gd name="connsiteY652" fmla="*/ 6447697 h 6858000"/>
              <a:gd name="connsiteX653" fmla="*/ 10247338 w 12192000"/>
              <a:gd name="connsiteY653" fmla="*/ 6480404 h 6858000"/>
              <a:gd name="connsiteX654" fmla="*/ 10258403 w 12192000"/>
              <a:gd name="connsiteY654" fmla="*/ 6531372 h 6858000"/>
              <a:gd name="connsiteX655" fmla="*/ 10122531 w 12192000"/>
              <a:gd name="connsiteY655" fmla="*/ 6517931 h 6858000"/>
              <a:gd name="connsiteX656" fmla="*/ 10070397 w 12192000"/>
              <a:gd name="connsiteY656" fmla="*/ 6522748 h 6858000"/>
              <a:gd name="connsiteX657" fmla="*/ 9986661 w 12192000"/>
              <a:gd name="connsiteY657" fmla="*/ 6504489 h 6858000"/>
              <a:gd name="connsiteX658" fmla="*/ 10079868 w 12192000"/>
              <a:gd name="connsiteY658" fmla="*/ 6443886 h 6858000"/>
              <a:gd name="connsiteX659" fmla="*/ 10101029 w 12192000"/>
              <a:gd name="connsiteY659" fmla="*/ 6417775 h 6858000"/>
              <a:gd name="connsiteX660" fmla="*/ 9946835 w 12192000"/>
              <a:gd name="connsiteY660" fmla="*/ 6448898 h 6858000"/>
              <a:gd name="connsiteX661" fmla="*/ 9487565 w 12192000"/>
              <a:gd name="connsiteY661" fmla="*/ 6504632 h 6858000"/>
              <a:gd name="connsiteX662" fmla="*/ 9472004 w 12192000"/>
              <a:gd name="connsiteY662" fmla="*/ 6507584 h 6858000"/>
              <a:gd name="connsiteX663" fmla="*/ 9549602 w 12192000"/>
              <a:gd name="connsiteY663" fmla="*/ 6504318 h 6858000"/>
              <a:gd name="connsiteX664" fmla="*/ 9361027 w 12192000"/>
              <a:gd name="connsiteY664" fmla="*/ 6580143 h 6858000"/>
              <a:gd name="connsiteX665" fmla="*/ 9319778 w 12192000"/>
              <a:gd name="connsiteY665" fmla="*/ 6597947 h 6858000"/>
              <a:gd name="connsiteX666" fmla="*/ 9306833 w 12192000"/>
              <a:gd name="connsiteY666" fmla="*/ 6591712 h 6858000"/>
              <a:gd name="connsiteX667" fmla="*/ 9289947 w 12192000"/>
              <a:gd name="connsiteY667" fmla="*/ 6610823 h 6858000"/>
              <a:gd name="connsiteX668" fmla="*/ 9319778 w 12192000"/>
              <a:gd name="connsiteY668" fmla="*/ 6597947 h 6858000"/>
              <a:gd name="connsiteX669" fmla="*/ 9332637 w 12192000"/>
              <a:gd name="connsiteY669" fmla="*/ 6604142 h 6858000"/>
              <a:gd name="connsiteX670" fmla="*/ 9359930 w 12192000"/>
              <a:gd name="connsiteY670" fmla="*/ 6621829 h 6858000"/>
              <a:gd name="connsiteX671" fmla="*/ 9274549 w 12192000"/>
              <a:gd name="connsiteY671" fmla="*/ 6635191 h 6858000"/>
              <a:gd name="connsiteX672" fmla="*/ 9259149 w 12192000"/>
              <a:gd name="connsiteY672" fmla="*/ 6659557 h 6858000"/>
              <a:gd name="connsiteX673" fmla="*/ 9231857 w 12192000"/>
              <a:gd name="connsiteY673" fmla="*/ 6641871 h 6858000"/>
              <a:gd name="connsiteX674" fmla="*/ 8335337 w 12192000"/>
              <a:gd name="connsiteY674" fmla="*/ 6782162 h 6858000"/>
              <a:gd name="connsiteX675" fmla="*/ 8260009 w 12192000"/>
              <a:gd name="connsiteY675" fmla="*/ 6826458 h 6858000"/>
              <a:gd name="connsiteX676" fmla="*/ 8165154 w 12192000"/>
              <a:gd name="connsiteY676" fmla="*/ 6858000 h 6858000"/>
              <a:gd name="connsiteX677" fmla="*/ 0 w 12192000"/>
              <a:gd name="connsiteY677" fmla="*/ 6858000 h 6858000"/>
              <a:gd name="connsiteX678" fmla="*/ 0 w 12192000"/>
              <a:gd name="connsiteY678" fmla="*/ 6611995 h 6858000"/>
              <a:gd name="connsiteX679" fmla="*/ 12218 w 12192000"/>
              <a:gd name="connsiteY679" fmla="*/ 6597975 h 6858000"/>
              <a:gd name="connsiteX680" fmla="*/ 745332 w 12192000"/>
              <a:gd name="connsiteY680" fmla="*/ 6414735 h 6858000"/>
              <a:gd name="connsiteX681" fmla="*/ 1012297 w 12192000"/>
              <a:gd name="connsiteY681" fmla="*/ 6424727 h 6858000"/>
              <a:gd name="connsiteX682" fmla="*/ 1262891 w 12192000"/>
              <a:gd name="connsiteY682" fmla="*/ 6272581 h 6858000"/>
              <a:gd name="connsiteX683" fmla="*/ 1771692 w 12192000"/>
              <a:gd name="connsiteY683" fmla="*/ 6158196 h 6858000"/>
              <a:gd name="connsiteX684" fmla="*/ 2229080 w 12192000"/>
              <a:gd name="connsiteY684" fmla="*/ 5992725 h 6858000"/>
              <a:gd name="connsiteX685" fmla="*/ 2310577 w 12192000"/>
              <a:gd name="connsiteY685" fmla="*/ 6055469 h 6858000"/>
              <a:gd name="connsiteX686" fmla="*/ 2356141 w 12192000"/>
              <a:gd name="connsiteY686" fmla="*/ 6041703 h 6858000"/>
              <a:gd name="connsiteX687" fmla="*/ 2566890 w 12192000"/>
              <a:gd name="connsiteY687" fmla="*/ 5968212 h 6858000"/>
              <a:gd name="connsiteX688" fmla="*/ 2791029 w 12192000"/>
              <a:gd name="connsiteY688" fmla="*/ 5883933 h 6858000"/>
              <a:gd name="connsiteX689" fmla="*/ 2967051 w 12192000"/>
              <a:gd name="connsiteY689" fmla="*/ 5807471 h 6858000"/>
              <a:gd name="connsiteX690" fmla="*/ 3255622 w 12192000"/>
              <a:gd name="connsiteY690" fmla="*/ 5663716 h 6858000"/>
              <a:gd name="connsiteX691" fmla="*/ 3312689 w 12192000"/>
              <a:gd name="connsiteY691" fmla="*/ 5635571 h 6858000"/>
              <a:gd name="connsiteX692" fmla="*/ 3273184 w 12192000"/>
              <a:gd name="connsiteY692" fmla="*/ 5635480 h 6858000"/>
              <a:gd name="connsiteX693" fmla="*/ 3143656 w 12192000"/>
              <a:gd name="connsiteY693" fmla="*/ 5587019 h 6858000"/>
              <a:gd name="connsiteX694" fmla="*/ 3044451 w 12192000"/>
              <a:gd name="connsiteY694" fmla="*/ 5576914 h 6858000"/>
              <a:gd name="connsiteX695" fmla="*/ 3041753 w 12192000"/>
              <a:gd name="connsiteY695" fmla="*/ 5576883 h 6858000"/>
              <a:gd name="connsiteX696" fmla="*/ 3041726 w 12192000"/>
              <a:gd name="connsiteY696" fmla="*/ 5576637 h 6858000"/>
              <a:gd name="connsiteX697" fmla="*/ 3027666 w 12192000"/>
              <a:gd name="connsiteY697" fmla="*/ 5575205 h 6858000"/>
              <a:gd name="connsiteX698" fmla="*/ 2750187 w 12192000"/>
              <a:gd name="connsiteY698" fmla="*/ 5527289 h 6858000"/>
              <a:gd name="connsiteX699" fmla="*/ 2548553 w 12192000"/>
              <a:gd name="connsiteY699" fmla="*/ 5465213 h 6858000"/>
              <a:gd name="connsiteX700" fmla="*/ 2794526 w 12192000"/>
              <a:gd name="connsiteY700" fmla="*/ 5388317 h 6858000"/>
              <a:gd name="connsiteX701" fmla="*/ 2925038 w 12192000"/>
              <a:gd name="connsiteY701" fmla="*/ 5376237 h 6858000"/>
              <a:gd name="connsiteX702" fmla="*/ 2999724 w 12192000"/>
              <a:gd name="connsiteY702" fmla="*/ 5365815 h 6858000"/>
              <a:gd name="connsiteX703" fmla="*/ 3018972 w 12192000"/>
              <a:gd name="connsiteY703" fmla="*/ 5363751 h 6858000"/>
              <a:gd name="connsiteX704" fmla="*/ 3018844 w 12192000"/>
              <a:gd name="connsiteY704" fmla="*/ 5362554 h 6858000"/>
              <a:gd name="connsiteX705" fmla="*/ 3029061 w 12192000"/>
              <a:gd name="connsiteY705" fmla="*/ 5362669 h 6858000"/>
              <a:gd name="connsiteX706" fmla="*/ 3034750 w 12192000"/>
              <a:gd name="connsiteY706" fmla="*/ 5362059 h 6858000"/>
              <a:gd name="connsiteX707" fmla="*/ 3052333 w 12192000"/>
              <a:gd name="connsiteY707" fmla="*/ 5362930 h 6858000"/>
              <a:gd name="connsiteX708" fmla="*/ 3461098 w 12192000"/>
              <a:gd name="connsiteY708" fmla="*/ 5367535 h 6858000"/>
              <a:gd name="connsiteX709" fmla="*/ 3493000 w 12192000"/>
              <a:gd name="connsiteY709" fmla="*/ 5361753 h 6858000"/>
              <a:gd name="connsiteX710" fmla="*/ 3482382 w 12192000"/>
              <a:gd name="connsiteY710" fmla="*/ 5357633 h 6858000"/>
              <a:gd name="connsiteX711" fmla="*/ 3440831 w 12192000"/>
              <a:gd name="connsiteY711" fmla="*/ 5327686 h 6858000"/>
              <a:gd name="connsiteX712" fmla="*/ 3617853 w 12192000"/>
              <a:gd name="connsiteY712" fmla="*/ 5222421 h 6858000"/>
              <a:gd name="connsiteX713" fmla="*/ 3724013 w 12192000"/>
              <a:gd name="connsiteY713" fmla="*/ 5157182 h 6858000"/>
              <a:gd name="connsiteX714" fmla="*/ 3760484 w 12192000"/>
              <a:gd name="connsiteY714" fmla="*/ 5087113 h 6858000"/>
              <a:gd name="connsiteX715" fmla="*/ 3645720 w 12192000"/>
              <a:gd name="connsiteY715" fmla="*/ 4203438 h 6858000"/>
              <a:gd name="connsiteX716" fmla="*/ 3727524 w 12192000"/>
              <a:gd name="connsiteY716" fmla="*/ 4096014 h 6858000"/>
              <a:gd name="connsiteX717" fmla="*/ 4009855 w 12192000"/>
              <a:gd name="connsiteY717" fmla="*/ 3960004 h 6858000"/>
              <a:gd name="connsiteX718" fmla="*/ 4416279 w 12192000"/>
              <a:gd name="connsiteY718" fmla="*/ 3899839 h 6858000"/>
              <a:gd name="connsiteX719" fmla="*/ 4573874 w 12192000"/>
              <a:gd name="connsiteY719" fmla="*/ 3861103 h 6858000"/>
              <a:gd name="connsiteX720" fmla="*/ 4526072 w 12192000"/>
              <a:gd name="connsiteY720" fmla="*/ 3621276 h 6858000"/>
              <a:gd name="connsiteX721" fmla="*/ 4331486 w 12192000"/>
              <a:gd name="connsiteY721" fmla="*/ 3196407 h 6858000"/>
              <a:gd name="connsiteX722" fmla="*/ 4034691 w 12192000"/>
              <a:gd name="connsiteY722" fmla="*/ 2925077 h 6858000"/>
              <a:gd name="connsiteX723" fmla="*/ 3766570 w 12192000"/>
              <a:gd name="connsiteY723" fmla="*/ 2734233 h 6858000"/>
              <a:gd name="connsiteX724" fmla="*/ 3722360 w 12192000"/>
              <a:gd name="connsiteY724" fmla="*/ 2724942 h 6858000"/>
              <a:gd name="connsiteX725" fmla="*/ 3581785 w 12192000"/>
              <a:gd name="connsiteY725" fmla="*/ 2685134 h 6858000"/>
              <a:gd name="connsiteX726" fmla="*/ 3532880 w 12192000"/>
              <a:gd name="connsiteY726" fmla="*/ 2663267 h 6858000"/>
              <a:gd name="connsiteX727" fmla="*/ 3478081 w 12192000"/>
              <a:gd name="connsiteY727" fmla="*/ 2569906 h 6858000"/>
              <a:gd name="connsiteX728" fmla="*/ 3536634 w 12192000"/>
              <a:gd name="connsiteY728" fmla="*/ 2558367 h 6858000"/>
              <a:gd name="connsiteX729" fmla="*/ 3517007 w 12192000"/>
              <a:gd name="connsiteY729" fmla="*/ 2530730 h 6858000"/>
              <a:gd name="connsiteX730" fmla="*/ 3501943 w 12192000"/>
              <a:gd name="connsiteY730" fmla="*/ 2497049 h 6858000"/>
              <a:gd name="connsiteX731" fmla="*/ 3540017 w 12192000"/>
              <a:gd name="connsiteY731" fmla="*/ 2480543 h 6858000"/>
              <a:gd name="connsiteX732" fmla="*/ 3574665 w 12192000"/>
              <a:gd name="connsiteY732" fmla="*/ 2471787 h 6858000"/>
              <a:gd name="connsiteX733" fmla="*/ 3606059 w 12192000"/>
              <a:gd name="connsiteY733" fmla="*/ 2463671 h 6858000"/>
              <a:gd name="connsiteX734" fmla="*/ 3713575 w 12192000"/>
              <a:gd name="connsiteY734" fmla="*/ 2473857 h 6858000"/>
              <a:gd name="connsiteX735" fmla="*/ 3747793 w 12192000"/>
              <a:gd name="connsiteY735" fmla="*/ 2492320 h 6858000"/>
              <a:gd name="connsiteX736" fmla="*/ 3813203 w 12192000"/>
              <a:gd name="connsiteY736" fmla="*/ 2561086 h 6858000"/>
              <a:gd name="connsiteX737" fmla="*/ 3967315 w 12192000"/>
              <a:gd name="connsiteY737" fmla="*/ 2672809 h 6858000"/>
              <a:gd name="connsiteX738" fmla="*/ 4279777 w 12192000"/>
              <a:gd name="connsiteY738" fmla="*/ 2891564 h 6858000"/>
              <a:gd name="connsiteX739" fmla="*/ 4293575 w 12192000"/>
              <a:gd name="connsiteY739" fmla="*/ 2904920 h 6858000"/>
              <a:gd name="connsiteX740" fmla="*/ 4353439 w 12192000"/>
              <a:gd name="connsiteY740" fmla="*/ 2887978 h 6858000"/>
              <a:gd name="connsiteX741" fmla="*/ 4420396 w 12192000"/>
              <a:gd name="connsiteY741" fmla="*/ 2809843 h 6858000"/>
              <a:gd name="connsiteX742" fmla="*/ 4623389 w 12192000"/>
              <a:gd name="connsiteY742" fmla="*/ 2764694 h 6858000"/>
              <a:gd name="connsiteX743" fmla="*/ 4673734 w 12192000"/>
              <a:gd name="connsiteY743" fmla="*/ 2799780 h 6858000"/>
              <a:gd name="connsiteX744" fmla="*/ 4761763 w 12192000"/>
              <a:gd name="connsiteY744" fmla="*/ 2954104 h 6858000"/>
              <a:gd name="connsiteX745" fmla="*/ 4803703 w 12192000"/>
              <a:gd name="connsiteY745" fmla="*/ 3055785 h 6858000"/>
              <a:gd name="connsiteX746" fmla="*/ 4836342 w 12192000"/>
              <a:gd name="connsiteY746" fmla="*/ 3080858 h 6858000"/>
              <a:gd name="connsiteX747" fmla="*/ 4918081 w 12192000"/>
              <a:gd name="connsiteY747" fmla="*/ 3107829 h 6858000"/>
              <a:gd name="connsiteX748" fmla="*/ 5180219 w 12192000"/>
              <a:gd name="connsiteY748" fmla="*/ 3278634 h 6858000"/>
              <a:gd name="connsiteX749" fmla="*/ 5190437 w 12192000"/>
              <a:gd name="connsiteY749" fmla="*/ 3293981 h 6858000"/>
              <a:gd name="connsiteX750" fmla="*/ 5316365 w 12192000"/>
              <a:gd name="connsiteY750" fmla="*/ 3438907 h 6858000"/>
              <a:gd name="connsiteX751" fmla="*/ 5427732 w 12192000"/>
              <a:gd name="connsiteY751" fmla="*/ 3541694 h 6858000"/>
              <a:gd name="connsiteX752" fmla="*/ 5493817 w 12192000"/>
              <a:gd name="connsiteY752" fmla="*/ 3594895 h 6858000"/>
              <a:gd name="connsiteX753" fmla="*/ 5569160 w 12192000"/>
              <a:gd name="connsiteY753" fmla="*/ 3654632 h 6858000"/>
              <a:gd name="connsiteX754" fmla="*/ 5589772 w 12192000"/>
              <a:gd name="connsiteY754" fmla="*/ 3869821 h 6858000"/>
              <a:gd name="connsiteX755" fmla="*/ 5587893 w 12192000"/>
              <a:gd name="connsiteY755" fmla="*/ 3922272 h 6858000"/>
              <a:gd name="connsiteX756" fmla="*/ 5548313 w 12192000"/>
              <a:gd name="connsiteY756" fmla="*/ 4059951 h 6858000"/>
              <a:gd name="connsiteX757" fmla="*/ 5511832 w 12192000"/>
              <a:gd name="connsiteY757" fmla="*/ 4095431 h 6858000"/>
              <a:gd name="connsiteX758" fmla="*/ 5467536 w 12192000"/>
              <a:gd name="connsiteY758" fmla="*/ 4137595 h 6858000"/>
              <a:gd name="connsiteX759" fmla="*/ 5421142 w 12192000"/>
              <a:gd name="connsiteY759" fmla="*/ 4073440 h 6858000"/>
              <a:gd name="connsiteX760" fmla="*/ 5428543 w 12192000"/>
              <a:gd name="connsiteY760" fmla="*/ 4023759 h 6858000"/>
              <a:gd name="connsiteX761" fmla="*/ 5389092 w 12192000"/>
              <a:gd name="connsiteY761" fmla="*/ 3988455 h 6858000"/>
              <a:gd name="connsiteX762" fmla="*/ 5347656 w 12192000"/>
              <a:gd name="connsiteY762" fmla="*/ 3974117 h 6858000"/>
              <a:gd name="connsiteX763" fmla="*/ 5360732 w 12192000"/>
              <a:gd name="connsiteY763" fmla="*/ 3932963 h 6858000"/>
              <a:gd name="connsiteX764" fmla="*/ 5422580 w 12192000"/>
              <a:gd name="connsiteY764" fmla="*/ 3799253 h 6858000"/>
              <a:gd name="connsiteX765" fmla="*/ 5400202 w 12192000"/>
              <a:gd name="connsiteY765" fmla="*/ 3763798 h 6858000"/>
              <a:gd name="connsiteX766" fmla="*/ 5115699 w 12192000"/>
              <a:gd name="connsiteY766" fmla="*/ 3582294 h 6858000"/>
              <a:gd name="connsiteX767" fmla="*/ 5187476 w 12192000"/>
              <a:gd name="connsiteY767" fmla="*/ 3845195 h 6858000"/>
              <a:gd name="connsiteX768" fmla="*/ 5260057 w 12192000"/>
              <a:gd name="connsiteY768" fmla="*/ 4132810 h 6858000"/>
              <a:gd name="connsiteX769" fmla="*/ 5263015 w 12192000"/>
              <a:gd name="connsiteY769" fmla="*/ 4316781 h 6858000"/>
              <a:gd name="connsiteX770" fmla="*/ 5259915 w 12192000"/>
              <a:gd name="connsiteY770" fmla="*/ 4323180 h 6858000"/>
              <a:gd name="connsiteX771" fmla="*/ 5150713 w 12192000"/>
              <a:gd name="connsiteY771" fmla="*/ 4479724 h 6858000"/>
              <a:gd name="connsiteX772" fmla="*/ 4993458 w 12192000"/>
              <a:gd name="connsiteY772" fmla="*/ 4591729 h 6858000"/>
              <a:gd name="connsiteX773" fmla="*/ 4682986 w 12192000"/>
              <a:gd name="connsiteY773" fmla="*/ 4735215 h 6858000"/>
              <a:gd name="connsiteX774" fmla="*/ 4563106 w 12192000"/>
              <a:gd name="connsiteY774" fmla="*/ 4763341 h 6858000"/>
              <a:gd name="connsiteX775" fmla="*/ 4499161 w 12192000"/>
              <a:gd name="connsiteY775" fmla="*/ 4790732 h 6858000"/>
              <a:gd name="connsiteX776" fmla="*/ 4491673 w 12192000"/>
              <a:gd name="connsiteY776" fmla="*/ 4796064 h 6858000"/>
              <a:gd name="connsiteX777" fmla="*/ 4420500 w 12192000"/>
              <a:gd name="connsiteY777" fmla="*/ 4866029 h 6858000"/>
              <a:gd name="connsiteX778" fmla="*/ 4427312 w 12192000"/>
              <a:gd name="connsiteY778" fmla="*/ 4876260 h 6858000"/>
              <a:gd name="connsiteX779" fmla="*/ 4463358 w 12192000"/>
              <a:gd name="connsiteY779" fmla="*/ 5076342 h 6858000"/>
              <a:gd name="connsiteX780" fmla="*/ 4465090 w 12192000"/>
              <a:gd name="connsiteY780" fmla="*/ 5108177 h 6858000"/>
              <a:gd name="connsiteX781" fmla="*/ 4498141 w 12192000"/>
              <a:gd name="connsiteY781" fmla="*/ 5095364 h 6858000"/>
              <a:gd name="connsiteX782" fmla="*/ 4580932 w 12192000"/>
              <a:gd name="connsiteY782" fmla="*/ 5048392 h 6858000"/>
              <a:gd name="connsiteX783" fmla="*/ 4761719 w 12192000"/>
              <a:gd name="connsiteY783" fmla="*/ 4944751 h 6858000"/>
              <a:gd name="connsiteX784" fmla="*/ 4800733 w 12192000"/>
              <a:gd name="connsiteY784" fmla="*/ 4966692 h 6858000"/>
              <a:gd name="connsiteX785" fmla="*/ 5288869 w 12192000"/>
              <a:gd name="connsiteY785" fmla="*/ 4643523 h 6858000"/>
              <a:gd name="connsiteX786" fmla="*/ 5234652 w 12192000"/>
              <a:gd name="connsiteY786" fmla="*/ 4631281 h 6858000"/>
              <a:gd name="connsiteX787" fmla="*/ 5574426 w 12192000"/>
              <a:gd name="connsiteY787" fmla="*/ 4484739 h 6858000"/>
              <a:gd name="connsiteX788" fmla="*/ 5570646 w 12192000"/>
              <a:gd name="connsiteY788" fmla="*/ 4498404 h 6858000"/>
              <a:gd name="connsiteX789" fmla="*/ 5586485 w 12192000"/>
              <a:gd name="connsiteY789" fmla="*/ 4490231 h 6858000"/>
              <a:gd name="connsiteX790" fmla="*/ 5659658 w 12192000"/>
              <a:gd name="connsiteY790" fmla="*/ 4448204 h 6858000"/>
              <a:gd name="connsiteX791" fmla="*/ 5720031 w 12192000"/>
              <a:gd name="connsiteY791" fmla="*/ 4431745 h 6858000"/>
              <a:gd name="connsiteX792" fmla="*/ 5718197 w 12192000"/>
              <a:gd name="connsiteY792" fmla="*/ 4414582 h 6858000"/>
              <a:gd name="connsiteX793" fmla="*/ 5936412 w 12192000"/>
              <a:gd name="connsiteY793" fmla="*/ 4297057 h 6858000"/>
              <a:gd name="connsiteX794" fmla="*/ 6171483 w 12192000"/>
              <a:gd name="connsiteY794" fmla="*/ 4171152 h 6858000"/>
              <a:gd name="connsiteX795" fmla="*/ 6190174 w 12192000"/>
              <a:gd name="connsiteY795" fmla="*/ 4179931 h 6858000"/>
              <a:gd name="connsiteX796" fmla="*/ 6362121 w 12192000"/>
              <a:gd name="connsiteY796" fmla="*/ 4044745 h 6858000"/>
              <a:gd name="connsiteX797" fmla="*/ 6470313 w 12192000"/>
              <a:gd name="connsiteY797" fmla="*/ 3977401 h 6858000"/>
              <a:gd name="connsiteX798" fmla="*/ 6460509 w 12192000"/>
              <a:gd name="connsiteY798" fmla="*/ 3968722 h 6858000"/>
              <a:gd name="connsiteX799" fmla="*/ 6558896 w 12192000"/>
              <a:gd name="connsiteY799" fmla="*/ 3892697 h 6858000"/>
              <a:gd name="connsiteX800" fmla="*/ 6602412 w 12192000"/>
              <a:gd name="connsiteY800" fmla="*/ 3884616 h 6858000"/>
              <a:gd name="connsiteX801" fmla="*/ 6605507 w 12192000"/>
              <a:gd name="connsiteY801" fmla="*/ 3913575 h 6858000"/>
              <a:gd name="connsiteX802" fmla="*/ 6586339 w 12192000"/>
              <a:gd name="connsiteY802" fmla="*/ 3956336 h 6858000"/>
              <a:gd name="connsiteX803" fmla="*/ 6599527 w 12192000"/>
              <a:gd name="connsiteY803" fmla="*/ 3947217 h 6858000"/>
              <a:gd name="connsiteX804" fmla="*/ 6686143 w 12192000"/>
              <a:gd name="connsiteY804" fmla="*/ 3878099 h 6858000"/>
              <a:gd name="connsiteX805" fmla="*/ 6716461 w 12192000"/>
              <a:gd name="connsiteY805" fmla="*/ 3846130 h 6858000"/>
              <a:gd name="connsiteX806" fmla="*/ 6754120 w 12192000"/>
              <a:gd name="connsiteY806" fmla="*/ 3809193 h 6858000"/>
              <a:gd name="connsiteX807" fmla="*/ 6745232 w 12192000"/>
              <a:gd name="connsiteY807" fmla="*/ 3809093 h 6858000"/>
              <a:gd name="connsiteX808" fmla="*/ 6728377 w 12192000"/>
              <a:gd name="connsiteY808" fmla="*/ 3817474 h 6858000"/>
              <a:gd name="connsiteX809" fmla="*/ 6744315 w 12192000"/>
              <a:gd name="connsiteY809" fmla="*/ 3800512 h 6858000"/>
              <a:gd name="connsiteX810" fmla="*/ 6761171 w 12192000"/>
              <a:gd name="connsiteY810" fmla="*/ 3792131 h 6858000"/>
              <a:gd name="connsiteX811" fmla="*/ 6744315 w 12192000"/>
              <a:gd name="connsiteY811" fmla="*/ 3800512 h 6858000"/>
              <a:gd name="connsiteX812" fmla="*/ 6793049 w 12192000"/>
              <a:gd name="connsiteY812" fmla="*/ 3758210 h 6858000"/>
              <a:gd name="connsiteX813" fmla="*/ 6800103 w 12192000"/>
              <a:gd name="connsiteY813" fmla="*/ 3741149 h 6858000"/>
              <a:gd name="connsiteX814" fmla="*/ 6808989 w 12192000"/>
              <a:gd name="connsiteY814" fmla="*/ 3741250 h 6858000"/>
              <a:gd name="connsiteX815" fmla="*/ 6817877 w 12192000"/>
              <a:gd name="connsiteY815" fmla="*/ 3741349 h 6858000"/>
              <a:gd name="connsiteX816" fmla="*/ 6809906 w 12192000"/>
              <a:gd name="connsiteY816" fmla="*/ 3749829 h 6858000"/>
              <a:gd name="connsiteX817" fmla="*/ 6807156 w 12192000"/>
              <a:gd name="connsiteY817" fmla="*/ 3724087 h 6858000"/>
              <a:gd name="connsiteX818" fmla="*/ 6813290 w 12192000"/>
              <a:gd name="connsiteY818" fmla="*/ 3698445 h 6858000"/>
              <a:gd name="connsiteX819" fmla="*/ 6769774 w 12192000"/>
              <a:gd name="connsiteY819" fmla="*/ 3706526 h 6858000"/>
              <a:gd name="connsiteX820" fmla="*/ 6823727 w 12192000"/>
              <a:gd name="connsiteY820" fmla="*/ 3630002 h 6858000"/>
              <a:gd name="connsiteX821" fmla="*/ 6896372 w 12192000"/>
              <a:gd name="connsiteY821" fmla="*/ 3562258 h 6858000"/>
              <a:gd name="connsiteX822" fmla="*/ 6868161 w 12192000"/>
              <a:gd name="connsiteY822" fmla="*/ 3630503 h 6858000"/>
              <a:gd name="connsiteX823" fmla="*/ 6910761 w 12192000"/>
              <a:gd name="connsiteY823" fmla="*/ 3613842 h 6858000"/>
              <a:gd name="connsiteX824" fmla="*/ 6941720 w 12192000"/>
              <a:gd name="connsiteY824" fmla="*/ 3571339 h 6858000"/>
              <a:gd name="connsiteX825" fmla="*/ 7243649 w 12192000"/>
              <a:gd name="connsiteY825" fmla="*/ 3240501 h 6858000"/>
              <a:gd name="connsiteX826" fmla="*/ 7290550 w 12192000"/>
              <a:gd name="connsiteY826" fmla="*/ 3181037 h 6858000"/>
              <a:gd name="connsiteX827" fmla="*/ 7361360 w 12192000"/>
              <a:gd name="connsiteY827" fmla="*/ 3096132 h 6858000"/>
              <a:gd name="connsiteX828" fmla="*/ 7359526 w 12192000"/>
              <a:gd name="connsiteY828" fmla="*/ 3078971 h 6858000"/>
              <a:gd name="connsiteX829" fmla="*/ 7467431 w 12192000"/>
              <a:gd name="connsiteY829" fmla="*/ 2925922 h 6858000"/>
              <a:gd name="connsiteX830" fmla="*/ 7569201 w 12192000"/>
              <a:gd name="connsiteY830" fmla="*/ 2798515 h 6858000"/>
              <a:gd name="connsiteX831" fmla="*/ 7532738 w 12192000"/>
              <a:gd name="connsiteY831" fmla="*/ 2789533 h 6858000"/>
              <a:gd name="connsiteX832" fmla="*/ 7538873 w 12192000"/>
              <a:gd name="connsiteY832" fmla="*/ 2763892 h 6858000"/>
              <a:gd name="connsiteX833" fmla="*/ 7615817 w 12192000"/>
              <a:gd name="connsiteY833" fmla="*/ 2653345 h 6858000"/>
              <a:gd name="connsiteX834" fmla="*/ 7633592 w 12192000"/>
              <a:gd name="connsiteY834" fmla="*/ 2653545 h 6858000"/>
              <a:gd name="connsiteX835" fmla="*/ 7621321 w 12192000"/>
              <a:gd name="connsiteY835" fmla="*/ 2704828 h 6858000"/>
              <a:gd name="connsiteX836" fmla="*/ 7721258 w 12192000"/>
              <a:gd name="connsiteY836" fmla="*/ 2560260 h 6858000"/>
              <a:gd name="connsiteX837" fmla="*/ 7813224 w 12192000"/>
              <a:gd name="connsiteY837" fmla="*/ 2424171 h 6858000"/>
              <a:gd name="connsiteX838" fmla="*/ 7952723 w 12192000"/>
              <a:gd name="connsiteY838" fmla="*/ 2151495 h 6858000"/>
              <a:gd name="connsiteX839" fmla="*/ 7924229 w 12192000"/>
              <a:gd name="connsiteY839" fmla="*/ 2134032 h 6858000"/>
              <a:gd name="connsiteX840" fmla="*/ 7945387 w 12192000"/>
              <a:gd name="connsiteY840" fmla="*/ 2082850 h 6858000"/>
              <a:gd name="connsiteX841" fmla="*/ 7982768 w 12192000"/>
              <a:gd name="connsiteY841" fmla="*/ 2100412 h 6858000"/>
              <a:gd name="connsiteX842" fmla="*/ 8045324 w 12192000"/>
              <a:gd name="connsiteY842" fmla="*/ 1938281 h 6858000"/>
              <a:gd name="connsiteX843" fmla="*/ 8247094 w 12192000"/>
              <a:gd name="connsiteY843" fmla="*/ 1417769 h 6858000"/>
              <a:gd name="connsiteX844" fmla="*/ 8248718 w 12192000"/>
              <a:gd name="connsiteY844" fmla="*/ 1505632 h 6858000"/>
              <a:gd name="connsiteX845" fmla="*/ 8246409 w 12192000"/>
              <a:gd name="connsiteY845" fmla="*/ 1519292 h 6858000"/>
              <a:gd name="connsiteX846" fmla="*/ 8257356 w 12192000"/>
              <a:gd name="connsiteY846" fmla="*/ 1508374 h 6858000"/>
              <a:gd name="connsiteX847" fmla="*/ 8269518 w 12192000"/>
              <a:gd name="connsiteY847" fmla="*/ 1481272 h 6858000"/>
              <a:gd name="connsiteX848" fmla="*/ 8240249 w 12192000"/>
              <a:gd name="connsiteY848" fmla="*/ 1350738 h 6858000"/>
              <a:gd name="connsiteX849" fmla="*/ 8261617 w 12192000"/>
              <a:gd name="connsiteY849" fmla="*/ 1129778 h 6858000"/>
              <a:gd name="connsiteX850" fmla="*/ 8250159 w 12192000"/>
              <a:gd name="connsiteY850" fmla="*/ 981171 h 6858000"/>
              <a:gd name="connsiteX851" fmla="*/ 8252002 w 12192000"/>
              <a:gd name="connsiteY851" fmla="*/ 955703 h 6858000"/>
              <a:gd name="connsiteX852" fmla="*/ 8250050 w 12192000"/>
              <a:gd name="connsiteY852" fmla="*/ 951841 h 6858000"/>
              <a:gd name="connsiteX853" fmla="*/ 8246024 w 12192000"/>
              <a:gd name="connsiteY853" fmla="*/ 937090 h 6858000"/>
              <a:gd name="connsiteX854" fmla="*/ 8234206 w 12192000"/>
              <a:gd name="connsiteY854" fmla="*/ 907237 h 6858000"/>
              <a:gd name="connsiteX855" fmla="*/ 8229149 w 12192000"/>
              <a:gd name="connsiteY855" fmla="*/ 896618 h 6858000"/>
              <a:gd name="connsiteX856" fmla="*/ 8211966 w 12192000"/>
              <a:gd name="connsiteY856" fmla="*/ 814893 h 6858000"/>
              <a:gd name="connsiteX857" fmla="*/ 8221582 w 12192000"/>
              <a:gd name="connsiteY857" fmla="*/ 772449 h 6858000"/>
              <a:gd name="connsiteX858" fmla="*/ 8220899 w 12192000"/>
              <a:gd name="connsiteY858" fmla="*/ 686342 h 6858000"/>
              <a:gd name="connsiteX859" fmla="*/ 8224531 w 12192000"/>
              <a:gd name="connsiteY859" fmla="*/ 679492 h 6858000"/>
              <a:gd name="connsiteX860" fmla="*/ 8237512 w 12192000"/>
              <a:gd name="connsiteY860" fmla="*/ 627426 h 6858000"/>
              <a:gd name="connsiteX861" fmla="*/ 8233429 w 12192000"/>
              <a:gd name="connsiteY861" fmla="*/ 597448 h 6858000"/>
              <a:gd name="connsiteX862" fmla="*/ 8212508 w 12192000"/>
              <a:gd name="connsiteY862" fmla="*/ 565479 h 6858000"/>
              <a:gd name="connsiteX863" fmla="*/ 8187793 w 12192000"/>
              <a:gd name="connsiteY863" fmla="*/ 568039 h 6858000"/>
              <a:gd name="connsiteX864" fmla="*/ 8173831 w 12192000"/>
              <a:gd name="connsiteY864" fmla="*/ 568172 h 6858000"/>
              <a:gd name="connsiteX865" fmla="*/ 8200720 w 12192000"/>
              <a:gd name="connsiteY865" fmla="*/ 582826 h 6858000"/>
              <a:gd name="connsiteX866" fmla="*/ 8206927 w 12192000"/>
              <a:gd name="connsiteY866" fmla="*/ 611046 h 6858000"/>
              <a:gd name="connsiteX867" fmla="*/ 8179123 w 12192000"/>
              <a:gd name="connsiteY867" fmla="*/ 626004 h 6858000"/>
              <a:gd name="connsiteX868" fmla="*/ 8178084 w 12192000"/>
              <a:gd name="connsiteY868" fmla="*/ 641762 h 6858000"/>
              <a:gd name="connsiteX869" fmla="*/ 8165609 w 12192000"/>
              <a:gd name="connsiteY869" fmla="*/ 660895 h 6858000"/>
              <a:gd name="connsiteX870" fmla="*/ 8164542 w 12192000"/>
              <a:gd name="connsiteY870" fmla="*/ 626547 h 6858000"/>
              <a:gd name="connsiteX871" fmla="*/ 8173251 w 12192000"/>
              <a:gd name="connsiteY871" fmla="*/ 607063 h 6858000"/>
              <a:gd name="connsiteX872" fmla="*/ 8183554 w 12192000"/>
              <a:gd name="connsiteY872" fmla="*/ 578769 h 6858000"/>
              <a:gd name="connsiteX873" fmla="*/ 8173227 w 12192000"/>
              <a:gd name="connsiteY873" fmla="*/ 568178 h 6858000"/>
              <a:gd name="connsiteX874" fmla="*/ 8166436 w 12192000"/>
              <a:gd name="connsiteY874" fmla="*/ 568243 h 6858000"/>
              <a:gd name="connsiteX875" fmla="*/ 8153921 w 12192000"/>
              <a:gd name="connsiteY875" fmla="*/ 553255 h 6858000"/>
              <a:gd name="connsiteX876" fmla="*/ 8161283 w 12192000"/>
              <a:gd name="connsiteY876" fmla="*/ 508277 h 6858000"/>
              <a:gd name="connsiteX877" fmla="*/ 8160804 w 12192000"/>
              <a:gd name="connsiteY877" fmla="*/ 506329 h 6858000"/>
              <a:gd name="connsiteX878" fmla="*/ 8157930 w 12192000"/>
              <a:gd name="connsiteY878" fmla="*/ 506273 h 6858000"/>
              <a:gd name="connsiteX879" fmla="*/ 8148283 w 12192000"/>
              <a:gd name="connsiteY879" fmla="*/ 498610 h 6858000"/>
              <a:gd name="connsiteX880" fmla="*/ 8151441 w 12192000"/>
              <a:gd name="connsiteY880" fmla="*/ 489812 h 6858000"/>
              <a:gd name="connsiteX881" fmla="*/ 8155617 w 12192000"/>
              <a:gd name="connsiteY881" fmla="*/ 488510 h 6858000"/>
              <a:gd name="connsiteX882" fmla="*/ 8153576 w 12192000"/>
              <a:gd name="connsiteY882" fmla="*/ 473522 h 6858000"/>
              <a:gd name="connsiteX883" fmla="*/ 8161264 w 12192000"/>
              <a:gd name="connsiteY883" fmla="*/ 446543 h 6858000"/>
              <a:gd name="connsiteX884" fmla="*/ 8166068 w 12192000"/>
              <a:gd name="connsiteY884" fmla="*/ 431135 h 6858000"/>
              <a:gd name="connsiteX885" fmla="*/ 8164017 w 12192000"/>
              <a:gd name="connsiteY885" fmla="*/ 427773 h 6858000"/>
              <a:gd name="connsiteX886" fmla="*/ 8164944 w 12192000"/>
              <a:gd name="connsiteY886" fmla="*/ 381559 h 6858000"/>
              <a:gd name="connsiteX887" fmla="*/ 8157649 w 12192000"/>
              <a:gd name="connsiteY887" fmla="*/ 345151 h 6858000"/>
              <a:gd name="connsiteX888" fmla="*/ 8135933 w 12192000"/>
              <a:gd name="connsiteY888" fmla="*/ 281606 h 6858000"/>
              <a:gd name="connsiteX889" fmla="*/ 8143949 w 12192000"/>
              <a:gd name="connsiteY889" fmla="*/ 272630 h 6858000"/>
              <a:gd name="connsiteX890" fmla="*/ 8160833 w 12192000"/>
              <a:gd name="connsiteY890" fmla="*/ 216488 h 6858000"/>
              <a:gd name="connsiteX891" fmla="*/ 8177231 w 12192000"/>
              <a:gd name="connsiteY891" fmla="*/ 170024 h 6858000"/>
              <a:gd name="connsiteX892" fmla="*/ 8192093 w 12192000"/>
              <a:gd name="connsiteY892" fmla="*/ 160628 h 6858000"/>
              <a:gd name="connsiteX893" fmla="*/ 8197198 w 12192000"/>
              <a:gd name="connsiteY893" fmla="*/ 157339 h 6858000"/>
              <a:gd name="connsiteX894" fmla="*/ 8199759 w 12192000"/>
              <a:gd name="connsiteY894" fmla="*/ 140796 h 6858000"/>
              <a:gd name="connsiteX895" fmla="*/ 8200266 w 12192000"/>
              <a:gd name="connsiteY895" fmla="*/ 138834 h 6858000"/>
              <a:gd name="connsiteX896" fmla="*/ 8195473 w 12192000"/>
              <a:gd name="connsiteY896" fmla="*/ 127751 h 6858000"/>
              <a:gd name="connsiteX897" fmla="*/ 8187419 w 12192000"/>
              <a:gd name="connsiteY897" fmla="*/ 98250 h 6858000"/>
              <a:gd name="connsiteX898" fmla="*/ 8163559 w 12192000"/>
              <a:gd name="connsiteY898" fmla="*/ 62623 h 6858000"/>
              <a:gd name="connsiteX899" fmla="*/ 8106575 w 12192000"/>
              <a:gd name="connsiteY899" fmla="*/ 16934 h 6858000"/>
              <a:gd name="connsiteX900" fmla="*/ 8099528 w 12192000"/>
              <a:gd name="connsiteY900" fmla="*/ 291 h 6858000"/>
              <a:gd name="connsiteX901" fmla="*/ 7990475 w 12192000"/>
              <a:gd name="connsiteY901" fmla="*/ 0 h 6858000"/>
              <a:gd name="connsiteX902" fmla="*/ 8075173 w 12192000"/>
              <a:gd name="connsiteY902" fmla="*/ 0 h 6858000"/>
              <a:gd name="connsiteX903" fmla="*/ 8090974 w 12192000"/>
              <a:gd name="connsiteY903" fmla="*/ 9984 h 6858000"/>
              <a:gd name="connsiteX904" fmla="*/ 8094045 w 12192000"/>
              <a:gd name="connsiteY904" fmla="*/ 20840 h 6858000"/>
              <a:gd name="connsiteX905" fmla="*/ 8094955 w 12192000"/>
              <a:gd name="connsiteY905" fmla="*/ 26845 h 6858000"/>
              <a:gd name="connsiteX906" fmla="*/ 8088632 w 12192000"/>
              <a:gd name="connsiteY906" fmla="*/ 27102 h 6858000"/>
              <a:gd name="connsiteX907" fmla="*/ 8076514 w 12192000"/>
              <a:gd name="connsiteY907" fmla="*/ 29355 h 6858000"/>
              <a:gd name="connsiteX908" fmla="*/ 8067206 w 12192000"/>
              <a:gd name="connsiteY908" fmla="*/ 28065 h 6858000"/>
              <a:gd name="connsiteX909" fmla="*/ 8060706 w 12192000"/>
              <a:gd name="connsiteY909" fmla="*/ 23233 h 6858000"/>
              <a:gd name="connsiteX910" fmla="*/ 8037574 w 12192000"/>
              <a:gd name="connsiteY910" fmla="*/ 15580 h 6858000"/>
              <a:gd name="connsiteX911" fmla="*/ 7661996 w 12192000"/>
              <a:gd name="connsiteY911" fmla="*/ 0 h 6858000"/>
              <a:gd name="connsiteX912" fmla="*/ 7707371 w 12192000"/>
              <a:gd name="connsiteY912" fmla="*/ 0 h 6858000"/>
              <a:gd name="connsiteX913" fmla="*/ 7714681 w 12192000"/>
              <a:gd name="connsiteY913" fmla="*/ 2254 h 6858000"/>
              <a:gd name="connsiteX914" fmla="*/ 7730772 w 12192000"/>
              <a:gd name="connsiteY914" fmla="*/ 17865 h 6858000"/>
              <a:gd name="connsiteX915" fmla="*/ 7769991 w 12192000"/>
              <a:gd name="connsiteY915" fmla="*/ 22786 h 6858000"/>
              <a:gd name="connsiteX916" fmla="*/ 7845488 w 12192000"/>
              <a:gd name="connsiteY916" fmla="*/ 28974 h 6858000"/>
              <a:gd name="connsiteX917" fmla="*/ 7864788 w 12192000"/>
              <a:gd name="connsiteY917" fmla="*/ 32675 h 6858000"/>
              <a:gd name="connsiteX918" fmla="*/ 7877797 w 12192000"/>
              <a:gd name="connsiteY918" fmla="*/ 30716 h 6858000"/>
              <a:gd name="connsiteX919" fmla="*/ 7893605 w 12192000"/>
              <a:gd name="connsiteY919" fmla="*/ 36839 h 6858000"/>
              <a:gd name="connsiteX920" fmla="*/ 7905778 w 12192000"/>
              <a:gd name="connsiteY920" fmla="*/ 49812 h 6858000"/>
              <a:gd name="connsiteX921" fmla="*/ 7890167 w 12192000"/>
              <a:gd name="connsiteY921" fmla="*/ 54489 h 6858000"/>
              <a:gd name="connsiteX922" fmla="*/ 7741363 w 12192000"/>
              <a:gd name="connsiteY922" fmla="*/ 41050 h 6858000"/>
              <a:gd name="connsiteX923" fmla="*/ 7688658 w 12192000"/>
              <a:gd name="connsiteY923" fmla="*/ 36140 h 6858000"/>
              <a:gd name="connsiteX924" fmla="*/ 7656773 w 12192000"/>
              <a:gd name="connsiteY924" fmla="*/ 21117 h 6858000"/>
              <a:gd name="connsiteX925" fmla="*/ 7658422 w 12192000"/>
              <a:gd name="connsiteY925" fmla="*/ 243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</a:cxnLst>
            <a:rect l="l" t="t" r="r" b="b"/>
            <a:pathLst>
              <a:path w="12192000" h="6858000">
                <a:moveTo>
                  <a:pt x="9313213" y="6492624"/>
                </a:moveTo>
                <a:lnTo>
                  <a:pt x="9283702" y="6499008"/>
                </a:lnTo>
                <a:lnTo>
                  <a:pt x="9307366" y="6502453"/>
                </a:lnTo>
                <a:close/>
                <a:moveTo>
                  <a:pt x="6907872" y="5434699"/>
                </a:moveTo>
                <a:lnTo>
                  <a:pt x="6921662" y="5437847"/>
                </a:lnTo>
                <a:lnTo>
                  <a:pt x="6896897" y="5457774"/>
                </a:lnTo>
                <a:cubicBezTo>
                  <a:pt x="6901009" y="5443791"/>
                  <a:pt x="6903066" y="5436799"/>
                  <a:pt x="6907872" y="5434699"/>
                </a:cubicBezTo>
                <a:close/>
                <a:moveTo>
                  <a:pt x="7113875" y="5289876"/>
                </a:moveTo>
                <a:cubicBezTo>
                  <a:pt x="6775952" y="5413112"/>
                  <a:pt x="6610986" y="5290186"/>
                  <a:pt x="6278624" y="5508486"/>
                </a:cubicBezTo>
                <a:cubicBezTo>
                  <a:pt x="6262176" y="5564416"/>
                  <a:pt x="6369333" y="5541982"/>
                  <a:pt x="6399569" y="5553147"/>
                </a:cubicBezTo>
                <a:cubicBezTo>
                  <a:pt x="6022189" y="5739320"/>
                  <a:pt x="5749998" y="5916862"/>
                  <a:pt x="5343659" y="6059703"/>
                </a:cubicBezTo>
                <a:lnTo>
                  <a:pt x="5186445" y="6110388"/>
                </a:lnTo>
                <a:lnTo>
                  <a:pt x="5170276" y="6171276"/>
                </a:lnTo>
                <a:lnTo>
                  <a:pt x="5008556" y="6206589"/>
                </a:lnTo>
                <a:cubicBezTo>
                  <a:pt x="4947075" y="6216503"/>
                  <a:pt x="4887397" y="6222423"/>
                  <a:pt x="4837008" y="6222454"/>
                </a:cubicBezTo>
                <a:lnTo>
                  <a:pt x="4883253" y="6202254"/>
                </a:lnTo>
                <a:cubicBezTo>
                  <a:pt x="4929496" y="6182054"/>
                  <a:pt x="4965854" y="6195481"/>
                  <a:pt x="4939387" y="6148428"/>
                </a:cubicBezTo>
                <a:cubicBezTo>
                  <a:pt x="4939387" y="6148428"/>
                  <a:pt x="4893140" y="6168629"/>
                  <a:pt x="4856785" y="6155202"/>
                </a:cubicBezTo>
                <a:lnTo>
                  <a:pt x="4830320" y="6108152"/>
                </a:lnTo>
                <a:cubicBezTo>
                  <a:pt x="4665117" y="6121701"/>
                  <a:pt x="4635448" y="6222578"/>
                  <a:pt x="4727939" y="6182177"/>
                </a:cubicBezTo>
                <a:lnTo>
                  <a:pt x="4681695" y="6202379"/>
                </a:lnTo>
                <a:cubicBezTo>
                  <a:pt x="4635448" y="6222578"/>
                  <a:pt x="4625561" y="6256204"/>
                  <a:pt x="4625561" y="6256204"/>
                </a:cubicBezTo>
                <a:cubicBezTo>
                  <a:pt x="4661916" y="6269630"/>
                  <a:pt x="4708161" y="6249428"/>
                  <a:pt x="4744520" y="6262857"/>
                </a:cubicBezTo>
                <a:cubicBezTo>
                  <a:pt x="4853584" y="6303131"/>
                  <a:pt x="5008896" y="6323209"/>
                  <a:pt x="4787561" y="6390585"/>
                </a:cubicBezTo>
                <a:cubicBezTo>
                  <a:pt x="5210455" y="6323085"/>
                  <a:pt x="5514390" y="6248932"/>
                  <a:pt x="5791860" y="6127729"/>
                </a:cubicBezTo>
                <a:cubicBezTo>
                  <a:pt x="6019811" y="6072118"/>
                  <a:pt x="6206863" y="6001399"/>
                  <a:pt x="6433876" y="5929715"/>
                </a:cubicBezTo>
                <a:lnTo>
                  <a:pt x="6652740" y="5865413"/>
                </a:lnTo>
                <a:lnTo>
                  <a:pt x="6667710" y="5809037"/>
                </a:lnTo>
                <a:lnTo>
                  <a:pt x="6604489" y="5831375"/>
                </a:lnTo>
                <a:cubicBezTo>
                  <a:pt x="6480590" y="5841537"/>
                  <a:pt x="6486753" y="5794886"/>
                  <a:pt x="6404201" y="5799349"/>
                </a:cubicBezTo>
                <a:cubicBezTo>
                  <a:pt x="6376684" y="5800839"/>
                  <a:pt x="6339311" y="5808005"/>
                  <a:pt x="6283979" y="5824850"/>
                </a:cubicBezTo>
                <a:cubicBezTo>
                  <a:pt x="6244349" y="5856811"/>
                  <a:pt x="6191706" y="5881639"/>
                  <a:pt x="6129560" y="5902375"/>
                </a:cubicBezTo>
                <a:lnTo>
                  <a:pt x="5930777" y="5952180"/>
                </a:lnTo>
                <a:lnTo>
                  <a:pt x="5983035" y="5917419"/>
                </a:lnTo>
                <a:cubicBezTo>
                  <a:pt x="6007571" y="5897655"/>
                  <a:pt x="6027780" y="5877023"/>
                  <a:pt x="6042534" y="5855343"/>
                </a:cubicBezTo>
                <a:cubicBezTo>
                  <a:pt x="6317323" y="5832804"/>
                  <a:pt x="6594773" y="5687238"/>
                  <a:pt x="6850211" y="5502539"/>
                </a:cubicBezTo>
                <a:lnTo>
                  <a:pt x="6880447" y="5513706"/>
                </a:lnTo>
                <a:lnTo>
                  <a:pt x="6888672" y="5485740"/>
                </a:lnTo>
                <a:cubicBezTo>
                  <a:pt x="6918909" y="5496905"/>
                  <a:pt x="6965594" y="5452139"/>
                  <a:pt x="6965594" y="5452139"/>
                </a:cubicBezTo>
                <a:cubicBezTo>
                  <a:pt x="7004056" y="5435339"/>
                  <a:pt x="6973819" y="5424174"/>
                  <a:pt x="6935357" y="5440974"/>
                </a:cubicBezTo>
                <a:lnTo>
                  <a:pt x="6921662" y="5437847"/>
                </a:lnTo>
                <a:lnTo>
                  <a:pt x="6955904" y="5410292"/>
                </a:lnTo>
                <a:cubicBezTo>
                  <a:pt x="7027881" y="5368568"/>
                  <a:pt x="7124216" y="5340199"/>
                  <a:pt x="7113875" y="5289876"/>
                </a:cubicBezTo>
                <a:close/>
                <a:moveTo>
                  <a:pt x="4248306" y="5250616"/>
                </a:moveTo>
                <a:lnTo>
                  <a:pt x="4225386" y="5261349"/>
                </a:lnTo>
                <a:lnTo>
                  <a:pt x="4155183" y="5296935"/>
                </a:lnTo>
                <a:lnTo>
                  <a:pt x="4162782" y="5295683"/>
                </a:lnTo>
                <a:lnTo>
                  <a:pt x="4252644" y="5270486"/>
                </a:lnTo>
                <a:lnTo>
                  <a:pt x="4250758" y="5260702"/>
                </a:lnTo>
                <a:close/>
                <a:moveTo>
                  <a:pt x="11474102" y="5127327"/>
                </a:moveTo>
                <a:lnTo>
                  <a:pt x="11487898" y="5133238"/>
                </a:lnTo>
                <a:lnTo>
                  <a:pt x="11457583" y="5148266"/>
                </a:lnTo>
                <a:cubicBezTo>
                  <a:pt x="11464927" y="5135070"/>
                  <a:pt x="11468601" y="5128472"/>
                  <a:pt x="11474102" y="5127327"/>
                </a:cubicBezTo>
                <a:close/>
                <a:moveTo>
                  <a:pt x="11833593" y="4780074"/>
                </a:moveTo>
                <a:cubicBezTo>
                  <a:pt x="11463521" y="5043575"/>
                  <a:pt x="11472264" y="4974629"/>
                  <a:pt x="11076028" y="5127056"/>
                </a:cubicBezTo>
                <a:cubicBezTo>
                  <a:pt x="11046648" y="5179839"/>
                  <a:pt x="10918604" y="5165482"/>
                  <a:pt x="10947933" y="5182716"/>
                </a:cubicBezTo>
                <a:cubicBezTo>
                  <a:pt x="10440725" y="5462441"/>
                  <a:pt x="10392485" y="5420761"/>
                  <a:pt x="9934908" y="5482762"/>
                </a:cubicBezTo>
                <a:lnTo>
                  <a:pt x="9622931" y="5509444"/>
                </a:lnTo>
                <a:lnTo>
                  <a:pt x="9467025" y="5562898"/>
                </a:lnTo>
                <a:lnTo>
                  <a:pt x="9476653" y="5560316"/>
                </a:lnTo>
                <a:lnTo>
                  <a:pt x="9463425" y="5569798"/>
                </a:lnTo>
                <a:lnTo>
                  <a:pt x="9442531" y="5609849"/>
                </a:lnTo>
                <a:lnTo>
                  <a:pt x="9455982" y="5617122"/>
                </a:lnTo>
                <a:cubicBezTo>
                  <a:pt x="9470191" y="5620000"/>
                  <a:pt x="9491281" y="5621446"/>
                  <a:pt x="9520625" y="5621177"/>
                </a:cubicBezTo>
                <a:lnTo>
                  <a:pt x="9654527" y="5592923"/>
                </a:lnTo>
                <a:lnTo>
                  <a:pt x="9640948" y="5601148"/>
                </a:lnTo>
                <a:cubicBezTo>
                  <a:pt x="9520634" y="5660950"/>
                  <a:pt x="9276533" y="5721087"/>
                  <a:pt x="9118659" y="5724048"/>
                </a:cubicBezTo>
                <a:cubicBezTo>
                  <a:pt x="9134620" y="5716695"/>
                  <a:pt x="9131561" y="5719767"/>
                  <a:pt x="9166543" y="5701985"/>
                </a:cubicBezTo>
                <a:cubicBezTo>
                  <a:pt x="9201523" y="5684204"/>
                  <a:pt x="9357151" y="5666211"/>
                  <a:pt x="9328543" y="5617360"/>
                </a:cubicBezTo>
                <a:cubicBezTo>
                  <a:pt x="9328543" y="5617360"/>
                  <a:pt x="9176180" y="5666529"/>
                  <a:pt x="9137935" y="5653135"/>
                </a:cubicBezTo>
                <a:cubicBezTo>
                  <a:pt x="9128398" y="5636852"/>
                  <a:pt x="9135763" y="5607063"/>
                  <a:pt x="9109330" y="5604284"/>
                </a:cubicBezTo>
                <a:cubicBezTo>
                  <a:pt x="9082896" y="5601504"/>
                  <a:pt x="9021841" y="5625989"/>
                  <a:pt x="8979333" y="5636455"/>
                </a:cubicBezTo>
                <a:cubicBezTo>
                  <a:pt x="8936823" y="5646922"/>
                  <a:pt x="8913016" y="5643278"/>
                  <a:pt x="8854273" y="5667077"/>
                </a:cubicBezTo>
                <a:cubicBezTo>
                  <a:pt x="8795530" y="5690877"/>
                  <a:pt x="8626880" y="5779248"/>
                  <a:pt x="8626880" y="5779248"/>
                </a:cubicBezTo>
                <a:cubicBezTo>
                  <a:pt x="8665123" y="5792641"/>
                  <a:pt x="8794220" y="5799774"/>
                  <a:pt x="8832468" y="5813168"/>
                </a:cubicBezTo>
                <a:cubicBezTo>
                  <a:pt x="8947201" y="5853347"/>
                  <a:pt x="9587397" y="5773144"/>
                  <a:pt x="9357620" y="5848006"/>
                </a:cubicBezTo>
                <a:cubicBezTo>
                  <a:pt x="9797897" y="5769196"/>
                  <a:pt x="9832032" y="5889928"/>
                  <a:pt x="10119329" y="5757545"/>
                </a:cubicBezTo>
                <a:cubicBezTo>
                  <a:pt x="10356256" y="5694896"/>
                  <a:pt x="10585537" y="5674183"/>
                  <a:pt x="10821154" y="5594692"/>
                </a:cubicBezTo>
                <a:lnTo>
                  <a:pt x="10913513" y="5422747"/>
                </a:lnTo>
                <a:lnTo>
                  <a:pt x="11101191" y="5382732"/>
                </a:lnTo>
                <a:cubicBezTo>
                  <a:pt x="11257100" y="5347383"/>
                  <a:pt x="11244774" y="5250869"/>
                  <a:pt x="11398871" y="5183813"/>
                </a:cubicBezTo>
                <a:lnTo>
                  <a:pt x="11428202" y="5201047"/>
                </a:lnTo>
                <a:lnTo>
                  <a:pt x="11442891" y="5174657"/>
                </a:lnTo>
                <a:lnTo>
                  <a:pt x="11530933" y="5156343"/>
                </a:lnTo>
                <a:cubicBezTo>
                  <a:pt x="11574955" y="5147188"/>
                  <a:pt x="11545623" y="5129953"/>
                  <a:pt x="11501604" y="5139108"/>
                </a:cubicBezTo>
                <a:lnTo>
                  <a:pt x="11487898" y="5133238"/>
                </a:lnTo>
                <a:lnTo>
                  <a:pt x="11529819" y="5112457"/>
                </a:lnTo>
                <a:cubicBezTo>
                  <a:pt x="11614428" y="5085013"/>
                  <a:pt x="11833556" y="4832587"/>
                  <a:pt x="11833593" y="4780074"/>
                </a:cubicBezTo>
                <a:close/>
                <a:moveTo>
                  <a:pt x="5833845" y="4408656"/>
                </a:moveTo>
                <a:lnTo>
                  <a:pt x="5777106" y="4425958"/>
                </a:lnTo>
                <a:cubicBezTo>
                  <a:pt x="5729834" y="4440423"/>
                  <a:pt x="5682792" y="4457034"/>
                  <a:pt x="5628695" y="4490707"/>
                </a:cubicBezTo>
                <a:cubicBezTo>
                  <a:pt x="5619811" y="4490607"/>
                  <a:pt x="5594066" y="4498886"/>
                  <a:pt x="5586096" y="4507366"/>
                </a:cubicBezTo>
                <a:lnTo>
                  <a:pt x="5536355" y="4531768"/>
                </a:lnTo>
                <a:lnTo>
                  <a:pt x="5515365" y="4547122"/>
                </a:lnTo>
                <a:lnTo>
                  <a:pt x="5502659" y="4561284"/>
                </a:lnTo>
                <a:lnTo>
                  <a:pt x="5496606" y="4560740"/>
                </a:lnTo>
                <a:cubicBezTo>
                  <a:pt x="5494703" y="4561953"/>
                  <a:pt x="5494294" y="4565143"/>
                  <a:pt x="5493468" y="4571522"/>
                </a:cubicBezTo>
                <a:lnTo>
                  <a:pt x="5502659" y="4561284"/>
                </a:lnTo>
                <a:lnTo>
                  <a:pt x="5508669" y="4561823"/>
                </a:lnTo>
                <a:cubicBezTo>
                  <a:pt x="5523873" y="4552121"/>
                  <a:pt x="5537428" y="4555180"/>
                  <a:pt x="5522226" y="4564883"/>
                </a:cubicBezTo>
                <a:cubicBezTo>
                  <a:pt x="5522226" y="4564883"/>
                  <a:pt x="5505374" y="4587344"/>
                  <a:pt x="5491819" y="4584283"/>
                </a:cubicBezTo>
                <a:lnTo>
                  <a:pt x="5490171" y="4597043"/>
                </a:lnTo>
                <a:lnTo>
                  <a:pt x="5476618" y="4593983"/>
                </a:lnTo>
                <a:cubicBezTo>
                  <a:pt x="5380456" y="4690467"/>
                  <a:pt x="5272387" y="4771129"/>
                  <a:pt x="5157358" y="4797688"/>
                </a:cubicBezTo>
                <a:lnTo>
                  <a:pt x="5121095" y="4838885"/>
                </a:lnTo>
                <a:lnTo>
                  <a:pt x="5129127" y="4834665"/>
                </a:lnTo>
                <a:cubicBezTo>
                  <a:pt x="5356551" y="4710720"/>
                  <a:pt x="5559773" y="4590629"/>
                  <a:pt x="5733680" y="4477572"/>
                </a:cubicBezTo>
                <a:close/>
                <a:moveTo>
                  <a:pt x="4682012" y="4265945"/>
                </a:moveTo>
                <a:cubicBezTo>
                  <a:pt x="4673134" y="4265955"/>
                  <a:pt x="4657627" y="4266947"/>
                  <a:pt x="4634333" y="4267544"/>
                </a:cubicBezTo>
                <a:cubicBezTo>
                  <a:pt x="4541161" y="4269933"/>
                  <a:pt x="4172765" y="4330013"/>
                  <a:pt x="4055046" y="4343915"/>
                </a:cubicBezTo>
                <a:cubicBezTo>
                  <a:pt x="3937328" y="4357817"/>
                  <a:pt x="3923045" y="4314004"/>
                  <a:pt x="3928022" y="4350958"/>
                </a:cubicBezTo>
                <a:cubicBezTo>
                  <a:pt x="3918958" y="4390465"/>
                  <a:pt x="3961788" y="4539439"/>
                  <a:pt x="3954714" y="4603932"/>
                </a:cubicBezTo>
                <a:cubicBezTo>
                  <a:pt x="3947641" y="4668425"/>
                  <a:pt x="3945872" y="4733394"/>
                  <a:pt x="3948764" y="4829818"/>
                </a:cubicBezTo>
                <a:cubicBezTo>
                  <a:pt x="3951655" y="4926243"/>
                  <a:pt x="3964899" y="5099489"/>
                  <a:pt x="3972062" y="5182481"/>
                </a:cubicBezTo>
                <a:cubicBezTo>
                  <a:pt x="3977434" y="5244725"/>
                  <a:pt x="3991435" y="5275157"/>
                  <a:pt x="3993888" y="5301612"/>
                </a:cubicBezTo>
                <a:lnTo>
                  <a:pt x="3992798" y="5314897"/>
                </a:lnTo>
                <a:lnTo>
                  <a:pt x="4044917" y="5296730"/>
                </a:lnTo>
                <a:cubicBezTo>
                  <a:pt x="4097966" y="5277518"/>
                  <a:pt x="4142339" y="5257988"/>
                  <a:pt x="4166792" y="5230677"/>
                </a:cubicBezTo>
                <a:cubicBezTo>
                  <a:pt x="4203975" y="5212807"/>
                  <a:pt x="4217941" y="5212677"/>
                  <a:pt x="4229801" y="5215354"/>
                </a:cubicBezTo>
                <a:lnTo>
                  <a:pt x="4240308" y="5217727"/>
                </a:lnTo>
                <a:lnTo>
                  <a:pt x="4229329" y="5172572"/>
                </a:lnTo>
                <a:cubicBezTo>
                  <a:pt x="4198615" y="5053728"/>
                  <a:pt x="4162306" y="4933770"/>
                  <a:pt x="4156038" y="4863498"/>
                </a:cubicBezTo>
                <a:cubicBezTo>
                  <a:pt x="4143504" y="4722955"/>
                  <a:pt x="4112710" y="4723557"/>
                  <a:pt x="4193837" y="4631699"/>
                </a:cubicBezTo>
                <a:cubicBezTo>
                  <a:pt x="4274964" y="4539841"/>
                  <a:pt x="4532049" y="4402717"/>
                  <a:pt x="4614081" y="4329580"/>
                </a:cubicBezTo>
                <a:cubicBezTo>
                  <a:pt x="4675605" y="4274728"/>
                  <a:pt x="4708645" y="4265915"/>
                  <a:pt x="4682012" y="4265945"/>
                </a:cubicBezTo>
                <a:close/>
                <a:moveTo>
                  <a:pt x="6316140" y="4112787"/>
                </a:moveTo>
                <a:cubicBezTo>
                  <a:pt x="6238134" y="4171902"/>
                  <a:pt x="6164733" y="4211784"/>
                  <a:pt x="6098874" y="4249607"/>
                </a:cubicBezTo>
                <a:lnTo>
                  <a:pt x="6078668" y="4262101"/>
                </a:lnTo>
                <a:lnTo>
                  <a:pt x="6190588" y="4208042"/>
                </a:lnTo>
                <a:lnTo>
                  <a:pt x="6340527" y="4120091"/>
                </a:lnTo>
                <a:lnTo>
                  <a:pt x="6335824" y="4120509"/>
                </a:lnTo>
                <a:cubicBezTo>
                  <a:pt x="6325941" y="4121468"/>
                  <a:pt x="6317056" y="4121370"/>
                  <a:pt x="6316140" y="4112787"/>
                </a:cubicBezTo>
                <a:close/>
                <a:moveTo>
                  <a:pt x="11549474" y="3964035"/>
                </a:moveTo>
                <a:cubicBezTo>
                  <a:pt x="11546503" y="3987053"/>
                  <a:pt x="11545018" y="3998563"/>
                  <a:pt x="11538164" y="4002941"/>
                </a:cubicBezTo>
                <a:lnTo>
                  <a:pt x="11516326" y="4000984"/>
                </a:lnTo>
                <a:close/>
                <a:moveTo>
                  <a:pt x="6816832" y="3627781"/>
                </a:moveTo>
                <a:cubicBezTo>
                  <a:pt x="6821046" y="3625686"/>
                  <a:pt x="6823269" y="3625712"/>
                  <a:pt x="6823727" y="3630002"/>
                </a:cubicBezTo>
                <a:cubicBezTo>
                  <a:pt x="6815757" y="3638482"/>
                  <a:pt x="6798901" y="3646863"/>
                  <a:pt x="6797984" y="3638283"/>
                </a:cubicBezTo>
                <a:cubicBezTo>
                  <a:pt x="6806411" y="3634092"/>
                  <a:pt x="6812618" y="3629876"/>
                  <a:pt x="6816832" y="3627781"/>
                </a:cubicBezTo>
                <a:close/>
                <a:moveTo>
                  <a:pt x="7163143" y="3432811"/>
                </a:moveTo>
                <a:lnTo>
                  <a:pt x="7158103" y="3436652"/>
                </a:lnTo>
                <a:lnTo>
                  <a:pt x="7126747" y="3472451"/>
                </a:lnTo>
                <a:lnTo>
                  <a:pt x="7140458" y="3458495"/>
                </a:lnTo>
                <a:close/>
                <a:moveTo>
                  <a:pt x="7506464" y="3009458"/>
                </a:moveTo>
                <a:cubicBezTo>
                  <a:pt x="7500313" y="3018113"/>
                  <a:pt x="7494163" y="3026769"/>
                  <a:pt x="7488012" y="3035425"/>
                </a:cubicBezTo>
                <a:cubicBezTo>
                  <a:pt x="7464791" y="3067301"/>
                  <a:pt x="7441340" y="3097032"/>
                  <a:pt x="7409462" y="3130955"/>
                </a:cubicBezTo>
                <a:lnTo>
                  <a:pt x="7412280" y="3137522"/>
                </a:lnTo>
                <a:lnTo>
                  <a:pt x="7451625" y="3088304"/>
                </a:lnTo>
                <a:cubicBezTo>
                  <a:pt x="7469905" y="3062022"/>
                  <a:pt x="7488184" y="3035740"/>
                  <a:pt x="7506464" y="3009458"/>
                </a:cubicBezTo>
                <a:close/>
                <a:moveTo>
                  <a:pt x="9962473" y="2573771"/>
                </a:moveTo>
                <a:cubicBezTo>
                  <a:pt x="9954240" y="2575102"/>
                  <a:pt x="9948346" y="2584543"/>
                  <a:pt x="9948346" y="2584543"/>
                </a:cubicBezTo>
                <a:cubicBezTo>
                  <a:pt x="9954240" y="2575102"/>
                  <a:pt x="9954240" y="2575102"/>
                  <a:pt x="9962473" y="2573771"/>
                </a:cubicBezTo>
                <a:close/>
                <a:moveTo>
                  <a:pt x="7950425" y="2307325"/>
                </a:moveTo>
                <a:lnTo>
                  <a:pt x="7863707" y="2439739"/>
                </a:lnTo>
                <a:cubicBezTo>
                  <a:pt x="7835426" y="2486556"/>
                  <a:pt x="7807375" y="2535520"/>
                  <a:pt x="7777330" y="2586603"/>
                </a:cubicBezTo>
                <a:cubicBezTo>
                  <a:pt x="7725212" y="2680289"/>
                  <a:pt x="7664205" y="2773874"/>
                  <a:pt x="7594313" y="2867360"/>
                </a:cubicBezTo>
                <a:lnTo>
                  <a:pt x="7584451" y="2897328"/>
                </a:lnTo>
                <a:cubicBezTo>
                  <a:pt x="7630408" y="2831251"/>
                  <a:pt x="7676366" y="2765173"/>
                  <a:pt x="7722324" y="2699096"/>
                </a:cubicBezTo>
                <a:close/>
                <a:moveTo>
                  <a:pt x="8232121" y="1603802"/>
                </a:moveTo>
                <a:lnTo>
                  <a:pt x="8231724" y="1606141"/>
                </a:lnTo>
                <a:cubicBezTo>
                  <a:pt x="8204589" y="1663684"/>
                  <a:pt x="8175551" y="1750132"/>
                  <a:pt x="8151987" y="1829409"/>
                </a:cubicBezTo>
                <a:lnTo>
                  <a:pt x="8133960" y="1892860"/>
                </a:lnTo>
                <a:cubicBezTo>
                  <a:pt x="8133875" y="1892978"/>
                  <a:pt x="8133791" y="1893095"/>
                  <a:pt x="8133705" y="1893213"/>
                </a:cubicBezTo>
                <a:cubicBezTo>
                  <a:pt x="8131828" y="1896404"/>
                  <a:pt x="8130065" y="1900670"/>
                  <a:pt x="8130523" y="1904961"/>
                </a:cubicBezTo>
                <a:lnTo>
                  <a:pt x="8133960" y="1892860"/>
                </a:lnTo>
                <a:cubicBezTo>
                  <a:pt x="8135165" y="1891207"/>
                  <a:pt x="8136369" y="1889552"/>
                  <a:pt x="8137574" y="1887899"/>
                </a:cubicBezTo>
                <a:cubicBezTo>
                  <a:pt x="8147378" y="1896581"/>
                  <a:pt x="8148297" y="1905162"/>
                  <a:pt x="8140324" y="1913641"/>
                </a:cubicBezTo>
                <a:lnTo>
                  <a:pt x="8140439" y="1914714"/>
                </a:lnTo>
                <a:lnTo>
                  <a:pt x="8140655" y="1916714"/>
                </a:lnTo>
                <a:lnTo>
                  <a:pt x="8216914" y="1735624"/>
                </a:lnTo>
                <a:lnTo>
                  <a:pt x="8233176" y="1692628"/>
                </a:lnTo>
                <a:lnTo>
                  <a:pt x="8237452" y="1645208"/>
                </a:lnTo>
                <a:close/>
                <a:moveTo>
                  <a:pt x="8287351" y="1463489"/>
                </a:moveTo>
                <a:cubicBezTo>
                  <a:pt x="8285037" y="1495745"/>
                  <a:pt x="8283749" y="1525730"/>
                  <a:pt x="8282951" y="1554290"/>
                </a:cubicBezTo>
                <a:lnTo>
                  <a:pt x="8282825" y="1561350"/>
                </a:lnTo>
                <a:lnTo>
                  <a:pt x="8283828" y="1558699"/>
                </a:lnTo>
                <a:lnTo>
                  <a:pt x="8297748" y="1468465"/>
                </a:lnTo>
                <a:lnTo>
                  <a:pt x="8297617" y="1468226"/>
                </a:lnTo>
                <a:cubicBezTo>
                  <a:pt x="8295311" y="1465536"/>
                  <a:pt x="8292167" y="1463679"/>
                  <a:pt x="8287351" y="1463489"/>
                </a:cubicBezTo>
                <a:close/>
                <a:moveTo>
                  <a:pt x="7968738" y="836419"/>
                </a:moveTo>
                <a:cubicBezTo>
                  <a:pt x="7979554" y="835523"/>
                  <a:pt x="7980780" y="842192"/>
                  <a:pt x="7988168" y="847319"/>
                </a:cubicBezTo>
                <a:cubicBezTo>
                  <a:pt x="7978102" y="852936"/>
                  <a:pt x="7972614" y="867223"/>
                  <a:pt x="7960909" y="867823"/>
                </a:cubicBezTo>
                <a:cubicBezTo>
                  <a:pt x="7949885" y="869545"/>
                  <a:pt x="7946608" y="859515"/>
                  <a:pt x="7945999" y="850368"/>
                </a:cubicBezTo>
                <a:cubicBezTo>
                  <a:pt x="7945054" y="834847"/>
                  <a:pt x="7958811" y="837609"/>
                  <a:pt x="7968738" y="836419"/>
                </a:cubicBezTo>
                <a:close/>
                <a:moveTo>
                  <a:pt x="8168279" y="831753"/>
                </a:moveTo>
                <a:cubicBezTo>
                  <a:pt x="8175807" y="832454"/>
                  <a:pt x="8180667" y="832273"/>
                  <a:pt x="8182372" y="840887"/>
                </a:cubicBezTo>
                <a:cubicBezTo>
                  <a:pt x="8183393" y="848382"/>
                  <a:pt x="8173672" y="848746"/>
                  <a:pt x="8168672" y="853352"/>
                </a:cubicBezTo>
                <a:cubicBezTo>
                  <a:pt x="8157781" y="862275"/>
                  <a:pt x="8148397" y="869012"/>
                  <a:pt x="8137713" y="877106"/>
                </a:cubicBezTo>
                <a:cubicBezTo>
                  <a:pt x="8132364" y="886968"/>
                  <a:pt x="8126541" y="894881"/>
                  <a:pt x="8116473" y="900497"/>
                </a:cubicBezTo>
                <a:cubicBezTo>
                  <a:pt x="8110929" y="899559"/>
                  <a:pt x="8107231" y="902807"/>
                  <a:pt x="8103736" y="905230"/>
                </a:cubicBezTo>
                <a:cubicBezTo>
                  <a:pt x="8100245" y="907653"/>
                  <a:pt x="8097575" y="906770"/>
                  <a:pt x="8094017" y="905593"/>
                </a:cubicBezTo>
                <a:cubicBezTo>
                  <a:pt x="8087855" y="907133"/>
                  <a:pt x="8082583" y="908967"/>
                  <a:pt x="8075737" y="909387"/>
                </a:cubicBezTo>
                <a:cubicBezTo>
                  <a:pt x="8068892" y="909806"/>
                  <a:pt x="8062869" y="906920"/>
                  <a:pt x="8060753" y="899957"/>
                </a:cubicBezTo>
                <a:cubicBezTo>
                  <a:pt x="8058637" y="892996"/>
                  <a:pt x="8064593" y="892282"/>
                  <a:pt x="8069181" y="889327"/>
                </a:cubicBezTo>
                <a:cubicBezTo>
                  <a:pt x="8070278" y="888794"/>
                  <a:pt x="8073152" y="888851"/>
                  <a:pt x="8073359" y="888024"/>
                </a:cubicBezTo>
                <a:cubicBezTo>
                  <a:pt x="8077317" y="880835"/>
                  <a:pt x="8082211" y="875688"/>
                  <a:pt x="8087722" y="871752"/>
                </a:cubicBezTo>
                <a:lnTo>
                  <a:pt x="8092057" y="869589"/>
                </a:lnTo>
                <a:lnTo>
                  <a:pt x="8088262" y="870252"/>
                </a:lnTo>
                <a:cubicBezTo>
                  <a:pt x="8084617" y="868935"/>
                  <a:pt x="8080597" y="866711"/>
                  <a:pt x="8077826" y="866242"/>
                </a:cubicBezTo>
                <a:cubicBezTo>
                  <a:pt x="8080908" y="865473"/>
                  <a:pt x="8082208" y="864113"/>
                  <a:pt x="8085289" y="863344"/>
                </a:cubicBezTo>
                <a:cubicBezTo>
                  <a:pt x="8086726" y="863372"/>
                  <a:pt x="8090372" y="863235"/>
                  <a:pt x="8093230" y="863847"/>
                </a:cubicBezTo>
                <a:lnTo>
                  <a:pt x="8095748" y="867748"/>
                </a:lnTo>
                <a:lnTo>
                  <a:pt x="8105783" y="862742"/>
                </a:lnTo>
                <a:cubicBezTo>
                  <a:pt x="8118630" y="858046"/>
                  <a:pt x="8132664" y="854861"/>
                  <a:pt x="8145335" y="846528"/>
                </a:cubicBezTo>
                <a:cubicBezTo>
                  <a:pt x="8151160" y="838614"/>
                  <a:pt x="8159513" y="836010"/>
                  <a:pt x="8168279" y="831753"/>
                </a:cubicBezTo>
                <a:close/>
                <a:moveTo>
                  <a:pt x="8068424" y="811245"/>
                </a:moveTo>
                <a:cubicBezTo>
                  <a:pt x="8073902" y="808586"/>
                  <a:pt x="8080402" y="813417"/>
                  <a:pt x="8084436" y="816542"/>
                </a:cubicBezTo>
                <a:cubicBezTo>
                  <a:pt x="8086900" y="818251"/>
                  <a:pt x="8082995" y="822328"/>
                  <a:pt x="8084361" y="824570"/>
                </a:cubicBezTo>
                <a:cubicBezTo>
                  <a:pt x="8076215" y="826347"/>
                  <a:pt x="8070671" y="825408"/>
                  <a:pt x="8063283" y="820279"/>
                </a:cubicBezTo>
                <a:cubicBezTo>
                  <a:pt x="8064790" y="818096"/>
                  <a:pt x="8066232" y="812310"/>
                  <a:pt x="8068424" y="811245"/>
                </a:cubicBezTo>
                <a:close/>
                <a:moveTo>
                  <a:pt x="7960234" y="770090"/>
                </a:moveTo>
                <a:cubicBezTo>
                  <a:pt x="7963792" y="771266"/>
                  <a:pt x="7974130" y="768424"/>
                  <a:pt x="7974468" y="774797"/>
                </a:cubicBezTo>
                <a:cubicBezTo>
                  <a:pt x="7973982" y="784477"/>
                  <a:pt x="7963643" y="787319"/>
                  <a:pt x="7957341" y="793286"/>
                </a:cubicBezTo>
                <a:cubicBezTo>
                  <a:pt x="7956039" y="794644"/>
                  <a:pt x="7949605" y="793410"/>
                  <a:pt x="7947143" y="791701"/>
                </a:cubicBezTo>
                <a:cubicBezTo>
                  <a:pt x="7941945" y="785509"/>
                  <a:pt x="7947423" y="782849"/>
                  <a:pt x="7950439" y="778479"/>
                </a:cubicBezTo>
                <a:cubicBezTo>
                  <a:pt x="7953249" y="774934"/>
                  <a:pt x="7956535" y="773338"/>
                  <a:pt x="7960234" y="770090"/>
                </a:cubicBezTo>
                <a:close/>
                <a:moveTo>
                  <a:pt x="7809416" y="706780"/>
                </a:moveTo>
                <a:cubicBezTo>
                  <a:pt x="7816327" y="709961"/>
                  <a:pt x="7821666" y="711726"/>
                  <a:pt x="7819811" y="719164"/>
                </a:cubicBezTo>
                <a:cubicBezTo>
                  <a:pt x="7817338" y="729082"/>
                  <a:pt x="7808443" y="726139"/>
                  <a:pt x="7801185" y="728211"/>
                </a:cubicBezTo>
                <a:cubicBezTo>
                  <a:pt x="7787559" y="732649"/>
                  <a:pt x="7776125" y="736024"/>
                  <a:pt x="7762705" y="739637"/>
                </a:cubicBezTo>
                <a:cubicBezTo>
                  <a:pt x="7754212" y="746667"/>
                  <a:pt x="7745241" y="751751"/>
                  <a:pt x="7733329" y="753179"/>
                </a:cubicBezTo>
                <a:cubicBezTo>
                  <a:pt x="7728197" y="750586"/>
                  <a:pt x="7722925" y="752421"/>
                  <a:pt x="7718747" y="753723"/>
                </a:cubicBezTo>
                <a:cubicBezTo>
                  <a:pt x="7714572" y="755025"/>
                  <a:pt x="7712109" y="753316"/>
                  <a:pt x="7708962" y="750486"/>
                </a:cubicBezTo>
                <a:cubicBezTo>
                  <a:pt x="7702528" y="749252"/>
                  <a:pt x="7696571" y="749967"/>
                  <a:pt x="7690345" y="747906"/>
                </a:cubicBezTo>
                <a:cubicBezTo>
                  <a:pt x="7683912" y="746673"/>
                  <a:pt x="7678509" y="741307"/>
                  <a:pt x="7678378" y="734107"/>
                </a:cubicBezTo>
                <a:cubicBezTo>
                  <a:pt x="7678246" y="726907"/>
                  <a:pt x="7685569" y="728435"/>
                  <a:pt x="7690841" y="726600"/>
                </a:cubicBezTo>
                <a:cubicBezTo>
                  <a:pt x="7691938" y="726067"/>
                  <a:pt x="7694605" y="726950"/>
                  <a:pt x="7695701" y="726418"/>
                </a:cubicBezTo>
                <a:cubicBezTo>
                  <a:pt x="7720977" y="706152"/>
                  <a:pt x="7750400" y="719464"/>
                  <a:pt x="7781004" y="712589"/>
                </a:cubicBezTo>
                <a:cubicBezTo>
                  <a:pt x="7789086" y="707212"/>
                  <a:pt x="7798600" y="707675"/>
                  <a:pt x="7809416" y="706780"/>
                </a:cubicBezTo>
                <a:close/>
                <a:moveTo>
                  <a:pt x="8043045" y="704445"/>
                </a:moveTo>
                <a:cubicBezTo>
                  <a:pt x="8049272" y="706504"/>
                  <a:pt x="8053103" y="710455"/>
                  <a:pt x="8049676" y="716477"/>
                </a:cubicBezTo>
                <a:cubicBezTo>
                  <a:pt x="8047755" y="720315"/>
                  <a:pt x="8042754" y="724924"/>
                  <a:pt x="8036734" y="722037"/>
                </a:cubicBezTo>
                <a:cubicBezTo>
                  <a:pt x="8030711" y="719150"/>
                  <a:pt x="8027088" y="714373"/>
                  <a:pt x="8029419" y="708883"/>
                </a:cubicBezTo>
                <a:cubicBezTo>
                  <a:pt x="8031751" y="703391"/>
                  <a:pt x="8036818" y="702383"/>
                  <a:pt x="8043045" y="704445"/>
                </a:cubicBezTo>
                <a:close/>
                <a:moveTo>
                  <a:pt x="11399907" y="685470"/>
                </a:moveTo>
                <a:lnTo>
                  <a:pt x="11405175" y="692861"/>
                </a:lnTo>
                <a:cubicBezTo>
                  <a:pt x="11405746" y="691926"/>
                  <a:pt x="11406316" y="690990"/>
                  <a:pt x="11406887" y="690054"/>
                </a:cubicBezTo>
                <a:close/>
                <a:moveTo>
                  <a:pt x="8126782" y="680480"/>
                </a:moveTo>
                <a:cubicBezTo>
                  <a:pt x="8133251" y="680607"/>
                  <a:pt x="8139684" y="681840"/>
                  <a:pt x="8146834" y="685994"/>
                </a:cubicBezTo>
                <a:cubicBezTo>
                  <a:pt x="8146347" y="695675"/>
                  <a:pt x="8138883" y="698573"/>
                  <a:pt x="8131896" y="703419"/>
                </a:cubicBezTo>
                <a:cubicBezTo>
                  <a:pt x="8123685" y="701596"/>
                  <a:pt x="8117934" y="701483"/>
                  <a:pt x="8109243" y="697715"/>
                </a:cubicBezTo>
                <a:cubicBezTo>
                  <a:pt x="8100553" y="693945"/>
                  <a:pt x="8097342" y="687515"/>
                  <a:pt x="8106519" y="681605"/>
                </a:cubicBezTo>
                <a:cubicBezTo>
                  <a:pt x="8113810" y="681333"/>
                  <a:pt x="8120313" y="680353"/>
                  <a:pt x="8126782" y="680480"/>
                </a:cubicBezTo>
                <a:close/>
                <a:moveTo>
                  <a:pt x="7718552" y="657935"/>
                </a:moveTo>
                <a:cubicBezTo>
                  <a:pt x="7724507" y="657222"/>
                  <a:pt x="7728815" y="663120"/>
                  <a:pt x="7731550" y="667602"/>
                </a:cubicBezTo>
                <a:cubicBezTo>
                  <a:pt x="7732917" y="669845"/>
                  <a:pt x="7728329" y="672800"/>
                  <a:pt x="7728805" y="674747"/>
                </a:cubicBezTo>
                <a:cubicBezTo>
                  <a:pt x="7720387" y="673752"/>
                  <a:pt x="7715256" y="671159"/>
                  <a:pt x="7710264" y="664140"/>
                </a:cubicBezTo>
                <a:cubicBezTo>
                  <a:pt x="7712455" y="663076"/>
                  <a:pt x="7715676" y="657879"/>
                  <a:pt x="7718552" y="657935"/>
                </a:cubicBezTo>
                <a:close/>
                <a:moveTo>
                  <a:pt x="7595116" y="646066"/>
                </a:moveTo>
                <a:cubicBezTo>
                  <a:pt x="7600121" y="646268"/>
                  <a:pt x="7605852" y="648387"/>
                  <a:pt x="7610951" y="649180"/>
                </a:cubicBezTo>
                <a:cubicBezTo>
                  <a:pt x="7621150" y="650764"/>
                  <a:pt x="7621487" y="657137"/>
                  <a:pt x="7626478" y="664156"/>
                </a:cubicBezTo>
                <a:cubicBezTo>
                  <a:pt x="7615456" y="665878"/>
                  <a:pt x="7604152" y="676451"/>
                  <a:pt x="7592175" y="674280"/>
                </a:cubicBezTo>
                <a:cubicBezTo>
                  <a:pt x="7580403" y="671280"/>
                  <a:pt x="7580891" y="661601"/>
                  <a:pt x="7583635" y="654457"/>
                </a:cubicBezTo>
                <a:cubicBezTo>
                  <a:pt x="7585831" y="647579"/>
                  <a:pt x="7590111" y="645863"/>
                  <a:pt x="7595116" y="646066"/>
                </a:cubicBezTo>
                <a:close/>
                <a:moveTo>
                  <a:pt x="8022083" y="629605"/>
                </a:moveTo>
                <a:cubicBezTo>
                  <a:pt x="8031016" y="630294"/>
                  <a:pt x="8040623" y="632074"/>
                  <a:pt x="8050837" y="634559"/>
                </a:cubicBezTo>
                <a:cubicBezTo>
                  <a:pt x="8035011" y="651689"/>
                  <a:pt x="8017816" y="666578"/>
                  <a:pt x="7995014" y="676926"/>
                </a:cubicBezTo>
                <a:cubicBezTo>
                  <a:pt x="7981530" y="676938"/>
                  <a:pt x="7970236" y="675887"/>
                  <a:pt x="7961826" y="663263"/>
                </a:cubicBezTo>
                <a:cubicBezTo>
                  <a:pt x="7974581" y="635278"/>
                  <a:pt x="7995289" y="627535"/>
                  <a:pt x="8022083" y="629605"/>
                </a:cubicBezTo>
                <a:close/>
                <a:moveTo>
                  <a:pt x="8070767" y="578753"/>
                </a:moveTo>
                <a:cubicBezTo>
                  <a:pt x="8073385" y="579843"/>
                  <a:pt x="8075865" y="582452"/>
                  <a:pt x="8077573" y="585254"/>
                </a:cubicBezTo>
                <a:cubicBezTo>
                  <a:pt x="8079624" y="588616"/>
                  <a:pt x="8079845" y="591596"/>
                  <a:pt x="8078868" y="594069"/>
                </a:cubicBezTo>
                <a:cubicBezTo>
                  <a:pt x="8077888" y="596542"/>
                  <a:pt x="8075714" y="598505"/>
                  <a:pt x="8072975" y="599836"/>
                </a:cubicBezTo>
                <a:cubicBezTo>
                  <a:pt x="8064078" y="596893"/>
                  <a:pt x="8059294" y="589048"/>
                  <a:pt x="8063133" y="581372"/>
                </a:cubicBezTo>
                <a:cubicBezTo>
                  <a:pt x="8065394" y="578094"/>
                  <a:pt x="8068150" y="577663"/>
                  <a:pt x="8070767" y="578753"/>
                </a:cubicBezTo>
                <a:close/>
                <a:moveTo>
                  <a:pt x="10901435" y="525586"/>
                </a:moveTo>
                <a:lnTo>
                  <a:pt x="10900360" y="537780"/>
                </a:lnTo>
                <a:cubicBezTo>
                  <a:pt x="10899193" y="533726"/>
                  <a:pt x="10900080" y="529337"/>
                  <a:pt x="10901262" y="525964"/>
                </a:cubicBezTo>
                <a:cubicBezTo>
                  <a:pt x="10901320" y="525838"/>
                  <a:pt x="10901378" y="525712"/>
                  <a:pt x="10901435" y="525586"/>
                </a:cubicBezTo>
                <a:close/>
                <a:moveTo>
                  <a:pt x="7970078" y="520062"/>
                </a:moveTo>
                <a:cubicBezTo>
                  <a:pt x="7977242" y="517399"/>
                  <a:pt x="7986381" y="518409"/>
                  <a:pt x="7997945" y="522235"/>
                </a:cubicBezTo>
                <a:cubicBezTo>
                  <a:pt x="7992868" y="534870"/>
                  <a:pt x="7979178" y="535708"/>
                  <a:pt x="7970067" y="545219"/>
                </a:cubicBezTo>
                <a:cubicBezTo>
                  <a:pt x="7963904" y="546759"/>
                  <a:pt x="7959457" y="545287"/>
                  <a:pt x="7954053" y="539922"/>
                </a:cubicBezTo>
                <a:cubicBezTo>
                  <a:pt x="7957724" y="529058"/>
                  <a:pt x="7962916" y="522724"/>
                  <a:pt x="7970078" y="520062"/>
                </a:cubicBezTo>
                <a:close/>
                <a:moveTo>
                  <a:pt x="8070852" y="471205"/>
                </a:moveTo>
                <a:cubicBezTo>
                  <a:pt x="8079290" y="470194"/>
                  <a:pt x="8089129" y="473225"/>
                  <a:pt x="8102165" y="478878"/>
                </a:cubicBezTo>
                <a:cubicBezTo>
                  <a:pt x="8095450" y="486499"/>
                  <a:pt x="8087779" y="490224"/>
                  <a:pt x="8076757" y="491946"/>
                </a:cubicBezTo>
                <a:cubicBezTo>
                  <a:pt x="8065876" y="489239"/>
                  <a:pt x="8058000" y="493792"/>
                  <a:pt x="8047942" y="487780"/>
                </a:cubicBezTo>
                <a:cubicBezTo>
                  <a:pt x="8055378" y="477269"/>
                  <a:pt x="8062416" y="472216"/>
                  <a:pt x="8070852" y="471205"/>
                </a:cubicBezTo>
                <a:close/>
                <a:moveTo>
                  <a:pt x="7958720" y="143590"/>
                </a:moveTo>
                <a:cubicBezTo>
                  <a:pt x="7968182" y="144261"/>
                  <a:pt x="7977953" y="146597"/>
                  <a:pt x="7988731" y="149716"/>
                </a:cubicBezTo>
                <a:cubicBezTo>
                  <a:pt x="7967435" y="157880"/>
                  <a:pt x="7952031" y="161730"/>
                  <a:pt x="7930548" y="147466"/>
                </a:cubicBezTo>
                <a:cubicBezTo>
                  <a:pt x="7940100" y="143917"/>
                  <a:pt x="7949256" y="142920"/>
                  <a:pt x="7958720" y="143590"/>
                </a:cubicBezTo>
                <a:close/>
                <a:moveTo>
                  <a:pt x="10992594" y="114048"/>
                </a:moveTo>
                <a:lnTo>
                  <a:pt x="11043562" y="185550"/>
                </a:lnTo>
                <a:cubicBezTo>
                  <a:pt x="11043732" y="185474"/>
                  <a:pt x="11043901" y="185397"/>
                  <a:pt x="11044070" y="185322"/>
                </a:cubicBezTo>
                <a:cubicBezTo>
                  <a:pt x="11066112" y="180958"/>
                  <a:pt x="11069953" y="175538"/>
                  <a:pt x="11070059" y="152666"/>
                </a:cubicBezTo>
                <a:cubicBezTo>
                  <a:pt x="11070049" y="145997"/>
                  <a:pt x="11071263" y="139270"/>
                  <a:pt x="11074256" y="133713"/>
                </a:cubicBezTo>
                <a:lnTo>
                  <a:pt x="11081038" y="128260"/>
                </a:lnTo>
                <a:lnTo>
                  <a:pt x="11061154" y="125445"/>
                </a:lnTo>
                <a:cubicBezTo>
                  <a:pt x="11048780" y="119363"/>
                  <a:pt x="11036661" y="120121"/>
                  <a:pt x="11023637" y="118586"/>
                </a:cubicBezTo>
                <a:cubicBezTo>
                  <a:pt x="11013200" y="120510"/>
                  <a:pt x="11003756" y="119791"/>
                  <a:pt x="10994961" y="114526"/>
                </a:cubicBezTo>
                <a:close/>
                <a:moveTo>
                  <a:pt x="10917303" y="108644"/>
                </a:moveTo>
                <a:lnTo>
                  <a:pt x="10911665" y="162116"/>
                </a:lnTo>
                <a:lnTo>
                  <a:pt x="10916707" y="164369"/>
                </a:lnTo>
                <a:cubicBezTo>
                  <a:pt x="10922527" y="166741"/>
                  <a:pt x="10925846" y="171540"/>
                  <a:pt x="10922523" y="177563"/>
                </a:cubicBezTo>
                <a:cubicBezTo>
                  <a:pt x="10921142" y="180770"/>
                  <a:pt x="10919093" y="181640"/>
                  <a:pt x="10916803" y="181509"/>
                </a:cubicBezTo>
                <a:lnTo>
                  <a:pt x="10909832" y="179508"/>
                </a:lnTo>
                <a:lnTo>
                  <a:pt x="10906852" y="207775"/>
                </a:lnTo>
                <a:cubicBezTo>
                  <a:pt x="10889259" y="355461"/>
                  <a:pt x="10867246" y="475212"/>
                  <a:pt x="10827397" y="583515"/>
                </a:cubicBezTo>
                <a:cubicBezTo>
                  <a:pt x="10833195" y="633515"/>
                  <a:pt x="10815420" y="721277"/>
                  <a:pt x="10797741" y="749597"/>
                </a:cubicBezTo>
                <a:cubicBezTo>
                  <a:pt x="10788385" y="717150"/>
                  <a:pt x="10773046" y="753584"/>
                  <a:pt x="10760135" y="738689"/>
                </a:cubicBezTo>
                <a:cubicBezTo>
                  <a:pt x="10750688" y="765680"/>
                  <a:pt x="10761257" y="772463"/>
                  <a:pt x="10749472" y="791345"/>
                </a:cubicBezTo>
                <a:cubicBezTo>
                  <a:pt x="10752933" y="833232"/>
                  <a:pt x="10781277" y="752255"/>
                  <a:pt x="10778845" y="803582"/>
                </a:cubicBezTo>
                <a:cubicBezTo>
                  <a:pt x="10749284" y="910226"/>
                  <a:pt x="10716263" y="974979"/>
                  <a:pt x="10697273" y="1088404"/>
                </a:cubicBezTo>
                <a:cubicBezTo>
                  <a:pt x="10671359" y="1118055"/>
                  <a:pt x="10652464" y="1172040"/>
                  <a:pt x="10635907" y="1234138"/>
                </a:cubicBezTo>
                <a:cubicBezTo>
                  <a:pt x="10617010" y="1288122"/>
                  <a:pt x="10592222" y="1351548"/>
                  <a:pt x="10568646" y="1389310"/>
                </a:cubicBezTo>
                <a:cubicBezTo>
                  <a:pt x="10583990" y="1352877"/>
                  <a:pt x="10573418" y="1346094"/>
                  <a:pt x="10571081" y="1337981"/>
                </a:cubicBezTo>
                <a:cubicBezTo>
                  <a:pt x="10565187" y="1347422"/>
                  <a:pt x="10562848" y="1339312"/>
                  <a:pt x="10554615" y="1340640"/>
                </a:cubicBezTo>
                <a:cubicBezTo>
                  <a:pt x="10535719" y="1394625"/>
                  <a:pt x="10521594" y="1405394"/>
                  <a:pt x="10502698" y="1459380"/>
                </a:cubicBezTo>
                <a:cubicBezTo>
                  <a:pt x="10505036" y="1467491"/>
                  <a:pt x="10505036" y="1467491"/>
                  <a:pt x="10501482" y="1485044"/>
                </a:cubicBezTo>
                <a:cubicBezTo>
                  <a:pt x="10520283" y="1490498"/>
                  <a:pt x="10537965" y="1462177"/>
                  <a:pt x="10536747" y="1487841"/>
                </a:cubicBezTo>
                <a:cubicBezTo>
                  <a:pt x="10509619" y="1543156"/>
                  <a:pt x="10486048" y="1580918"/>
                  <a:pt x="10464812" y="1626791"/>
                </a:cubicBezTo>
                <a:cubicBezTo>
                  <a:pt x="10443576" y="1672664"/>
                  <a:pt x="10422342" y="1718538"/>
                  <a:pt x="10391658" y="1791404"/>
                </a:cubicBezTo>
                <a:cubicBezTo>
                  <a:pt x="10399890" y="1790076"/>
                  <a:pt x="10402229" y="1798187"/>
                  <a:pt x="10396337" y="1807627"/>
                </a:cubicBezTo>
                <a:cubicBezTo>
                  <a:pt x="10369209" y="1862941"/>
                  <a:pt x="10375101" y="1853501"/>
                  <a:pt x="10345634" y="1900704"/>
                </a:cubicBezTo>
                <a:cubicBezTo>
                  <a:pt x="10333849" y="1919584"/>
                  <a:pt x="10324400" y="1946576"/>
                  <a:pt x="10312613" y="1965457"/>
                </a:cubicBezTo>
                <a:cubicBezTo>
                  <a:pt x="10223091" y="2073290"/>
                  <a:pt x="10189974" y="2197483"/>
                  <a:pt x="10091003" y="2332308"/>
                </a:cubicBezTo>
                <a:cubicBezTo>
                  <a:pt x="10093342" y="2340419"/>
                  <a:pt x="10073324" y="2360628"/>
                  <a:pt x="10069769" y="2378180"/>
                </a:cubicBezTo>
                <a:cubicBezTo>
                  <a:pt x="10061537" y="2379510"/>
                  <a:pt x="10046194" y="2415942"/>
                  <a:pt x="10033286" y="2401047"/>
                </a:cubicBezTo>
                <a:cubicBezTo>
                  <a:pt x="10036841" y="2383494"/>
                  <a:pt x="10066309" y="2336293"/>
                  <a:pt x="10047505" y="2330839"/>
                </a:cubicBezTo>
                <a:cubicBezTo>
                  <a:pt x="10021594" y="2360487"/>
                  <a:pt x="10012145" y="2387481"/>
                  <a:pt x="9992126" y="2407690"/>
                </a:cubicBezTo>
                <a:cubicBezTo>
                  <a:pt x="9989787" y="2399580"/>
                  <a:pt x="9983894" y="2409018"/>
                  <a:pt x="9969768" y="2419787"/>
                </a:cubicBezTo>
                <a:cubicBezTo>
                  <a:pt x="9972108" y="2427900"/>
                  <a:pt x="9986233" y="2417131"/>
                  <a:pt x="9992126" y="2407690"/>
                </a:cubicBezTo>
                <a:cubicBezTo>
                  <a:pt x="9974445" y="2436011"/>
                  <a:pt x="9964998" y="2463004"/>
                  <a:pt x="9955550" y="2489996"/>
                </a:cubicBezTo>
                <a:cubicBezTo>
                  <a:pt x="9946102" y="2516990"/>
                  <a:pt x="9983801" y="2468458"/>
                  <a:pt x="9994371" y="2475242"/>
                </a:cubicBezTo>
                <a:cubicBezTo>
                  <a:pt x="9994371" y="2475242"/>
                  <a:pt x="9982585" y="2494122"/>
                  <a:pt x="9993154" y="2500906"/>
                </a:cubicBezTo>
                <a:cubicBezTo>
                  <a:pt x="10003726" y="2507690"/>
                  <a:pt x="10043763" y="2467270"/>
                  <a:pt x="10000172" y="2525241"/>
                </a:cubicBezTo>
                <a:cubicBezTo>
                  <a:pt x="10002137" y="2522094"/>
                  <a:pt x="10004100" y="2518948"/>
                  <a:pt x="10006065" y="2515801"/>
                </a:cubicBezTo>
                <a:lnTo>
                  <a:pt x="9997833" y="2517131"/>
                </a:lnTo>
                <a:lnTo>
                  <a:pt x="9989599" y="2518459"/>
                </a:lnTo>
                <a:cubicBezTo>
                  <a:pt x="9983708" y="2527899"/>
                  <a:pt x="9983708" y="2527899"/>
                  <a:pt x="9986045" y="2536011"/>
                </a:cubicBezTo>
                <a:cubicBezTo>
                  <a:pt x="9981369" y="2519789"/>
                  <a:pt x="9937776" y="2577759"/>
                  <a:pt x="9948346" y="2584543"/>
                </a:cubicBezTo>
                <a:cubicBezTo>
                  <a:pt x="9940115" y="2585870"/>
                  <a:pt x="9942454" y="2593981"/>
                  <a:pt x="9936561" y="2603423"/>
                </a:cubicBezTo>
                <a:cubicBezTo>
                  <a:pt x="9936561" y="2603423"/>
                  <a:pt x="9944792" y="2602095"/>
                  <a:pt x="9950685" y="2592653"/>
                </a:cubicBezTo>
                <a:lnTo>
                  <a:pt x="9958917" y="2591325"/>
                </a:lnTo>
                <a:cubicBezTo>
                  <a:pt x="9927112" y="2630415"/>
                  <a:pt x="9866962" y="2750483"/>
                  <a:pt x="9828141" y="2765239"/>
                </a:cubicBezTo>
                <a:cubicBezTo>
                  <a:pt x="9835251" y="2730134"/>
                  <a:pt x="9850590" y="2693702"/>
                  <a:pt x="9831790" y="2688247"/>
                </a:cubicBezTo>
                <a:cubicBezTo>
                  <a:pt x="9817664" y="2699015"/>
                  <a:pt x="9799985" y="2727339"/>
                  <a:pt x="9792969" y="2703002"/>
                </a:cubicBezTo>
                <a:lnTo>
                  <a:pt x="9715232" y="2791952"/>
                </a:lnTo>
                <a:cubicBezTo>
                  <a:pt x="9717571" y="2800064"/>
                  <a:pt x="9737590" y="2779854"/>
                  <a:pt x="9725804" y="2798734"/>
                </a:cubicBezTo>
                <a:cubicBezTo>
                  <a:pt x="9697553" y="2820272"/>
                  <a:pt x="9679873" y="2848594"/>
                  <a:pt x="9637495" y="2880902"/>
                </a:cubicBezTo>
                <a:cubicBezTo>
                  <a:pt x="9618601" y="2934888"/>
                  <a:pt x="9576223" y="2967193"/>
                  <a:pt x="9502045" y="3038592"/>
                </a:cubicBezTo>
                <a:cubicBezTo>
                  <a:pt x="9497365" y="3022369"/>
                  <a:pt x="9483239" y="3033137"/>
                  <a:pt x="9483239" y="3033137"/>
                </a:cubicBezTo>
                <a:cubicBezTo>
                  <a:pt x="9420846" y="3085653"/>
                  <a:pt x="9352557" y="3147611"/>
                  <a:pt x="9287825" y="3192017"/>
                </a:cubicBezTo>
                <a:cubicBezTo>
                  <a:pt x="9217197" y="3245861"/>
                  <a:pt x="9154804" y="3298379"/>
                  <a:pt x="9106534" y="3340127"/>
                </a:cubicBezTo>
                <a:cubicBezTo>
                  <a:pt x="9134784" y="3318589"/>
                  <a:pt x="9117106" y="3346910"/>
                  <a:pt x="9111211" y="3356351"/>
                </a:cubicBezTo>
                <a:cubicBezTo>
                  <a:pt x="9088854" y="3368448"/>
                  <a:pt x="9054710" y="3399426"/>
                  <a:pt x="9058266" y="3381875"/>
                </a:cubicBezTo>
                <a:cubicBezTo>
                  <a:pt x="9009994" y="3423622"/>
                  <a:pt x="8989977" y="3443831"/>
                  <a:pt x="8925243" y="3488238"/>
                </a:cubicBezTo>
                <a:cubicBezTo>
                  <a:pt x="8900547" y="3492222"/>
                  <a:pt x="8884085" y="3494879"/>
                  <a:pt x="8861727" y="3506976"/>
                </a:cubicBezTo>
                <a:cubicBezTo>
                  <a:pt x="8849940" y="3525858"/>
                  <a:pt x="8813456" y="3548726"/>
                  <a:pt x="8774637" y="3563480"/>
                </a:cubicBezTo>
                <a:cubicBezTo>
                  <a:pt x="8738154" y="3586348"/>
                  <a:pt x="8709902" y="3607886"/>
                  <a:pt x="8706348" y="3625437"/>
                </a:cubicBezTo>
                <a:cubicBezTo>
                  <a:pt x="8739275" y="3620123"/>
                  <a:pt x="8800454" y="3593270"/>
                  <a:pt x="8851062" y="3559634"/>
                </a:cubicBezTo>
                <a:cubicBezTo>
                  <a:pt x="8901670" y="3525999"/>
                  <a:pt x="8958171" y="3482921"/>
                  <a:pt x="9000546" y="3450615"/>
                </a:cubicBezTo>
                <a:cubicBezTo>
                  <a:pt x="9006440" y="3441175"/>
                  <a:pt x="9028797" y="3429077"/>
                  <a:pt x="9037030" y="3427747"/>
                </a:cubicBezTo>
                <a:cubicBezTo>
                  <a:pt x="9125336" y="3345582"/>
                  <a:pt x="9199425" y="3333625"/>
                  <a:pt x="9292408" y="3267680"/>
                </a:cubicBezTo>
                <a:cubicBezTo>
                  <a:pt x="9363127" y="3154394"/>
                  <a:pt x="9483146" y="3092578"/>
                  <a:pt x="9606813" y="2953768"/>
                </a:cubicBezTo>
                <a:cubicBezTo>
                  <a:pt x="9611492" y="2969992"/>
                  <a:pt x="9639741" y="2948454"/>
                  <a:pt x="9650312" y="2955238"/>
                </a:cubicBezTo>
                <a:cubicBezTo>
                  <a:pt x="9670329" y="2935026"/>
                  <a:pt x="9696242" y="2905377"/>
                  <a:pt x="9724493" y="2883839"/>
                </a:cubicBezTo>
                <a:cubicBezTo>
                  <a:pt x="9722528" y="2886986"/>
                  <a:pt x="9720565" y="2890133"/>
                  <a:pt x="9718600" y="2893280"/>
                </a:cubicBezTo>
                <a:lnTo>
                  <a:pt x="9712706" y="2902720"/>
                </a:lnTo>
                <a:cubicBezTo>
                  <a:pt x="9720938" y="2901391"/>
                  <a:pt x="9729169" y="2900062"/>
                  <a:pt x="9726832" y="2891951"/>
                </a:cubicBezTo>
                <a:cubicBezTo>
                  <a:pt x="9728796" y="2888804"/>
                  <a:pt x="9730760" y="2885657"/>
                  <a:pt x="9732724" y="2882511"/>
                </a:cubicBezTo>
                <a:lnTo>
                  <a:pt x="9740957" y="2881182"/>
                </a:lnTo>
                <a:cubicBezTo>
                  <a:pt x="9765652" y="2877196"/>
                  <a:pt x="9809245" y="2819225"/>
                  <a:pt x="9866962" y="2750483"/>
                </a:cubicBezTo>
                <a:cubicBezTo>
                  <a:pt x="9922341" y="2673632"/>
                  <a:pt x="9991845" y="2586010"/>
                  <a:pt x="10047224" y="2509157"/>
                </a:cubicBezTo>
                <a:cubicBezTo>
                  <a:pt x="10073135" y="2479508"/>
                  <a:pt x="10087261" y="2468739"/>
                  <a:pt x="10104941" y="2440418"/>
                </a:cubicBezTo>
                <a:cubicBezTo>
                  <a:pt x="10166212" y="2354125"/>
                  <a:pt x="10214577" y="2252937"/>
                  <a:pt x="10267616" y="2167973"/>
                </a:cubicBezTo>
                <a:cubicBezTo>
                  <a:pt x="10279403" y="2149093"/>
                  <a:pt x="10301761" y="2136995"/>
                  <a:pt x="10305316" y="2119442"/>
                </a:cubicBezTo>
                <a:cubicBezTo>
                  <a:pt x="10305316" y="2119442"/>
                  <a:pt x="10307654" y="2127555"/>
                  <a:pt x="10299423" y="2128882"/>
                </a:cubicBezTo>
                <a:lnTo>
                  <a:pt x="10301761" y="2136995"/>
                </a:lnTo>
                <a:cubicBezTo>
                  <a:pt x="10307654" y="2127555"/>
                  <a:pt x="10307654" y="2127555"/>
                  <a:pt x="10313548" y="2118114"/>
                </a:cubicBezTo>
                <a:cubicBezTo>
                  <a:pt x="10315513" y="2114968"/>
                  <a:pt x="10317477" y="2111820"/>
                  <a:pt x="10319442" y="2108672"/>
                </a:cubicBezTo>
                <a:cubicBezTo>
                  <a:pt x="10315886" y="2126225"/>
                  <a:pt x="10286420" y="2173428"/>
                  <a:pt x="10285204" y="2199093"/>
                </a:cubicBezTo>
                <a:cubicBezTo>
                  <a:pt x="10295774" y="2205875"/>
                  <a:pt x="10313454" y="2177554"/>
                  <a:pt x="10331133" y="2149232"/>
                </a:cubicBezTo>
                <a:lnTo>
                  <a:pt x="10333472" y="2157343"/>
                </a:lnTo>
                <a:cubicBezTo>
                  <a:pt x="10331508" y="2160491"/>
                  <a:pt x="10329544" y="2163638"/>
                  <a:pt x="10327579" y="2166786"/>
                </a:cubicBezTo>
                <a:cubicBezTo>
                  <a:pt x="10338150" y="2173568"/>
                  <a:pt x="10335811" y="2165456"/>
                  <a:pt x="10341705" y="2156014"/>
                </a:cubicBezTo>
                <a:lnTo>
                  <a:pt x="10347599" y="2146574"/>
                </a:lnTo>
                <a:cubicBezTo>
                  <a:pt x="10355829" y="2145245"/>
                  <a:pt x="10318132" y="2193776"/>
                  <a:pt x="10340488" y="2181681"/>
                </a:cubicBezTo>
                <a:lnTo>
                  <a:pt x="10434783" y="2030633"/>
                </a:lnTo>
                <a:cubicBezTo>
                  <a:pt x="10464249" y="1983430"/>
                  <a:pt x="10479592" y="1946996"/>
                  <a:pt x="10458450" y="1933430"/>
                </a:cubicBezTo>
                <a:cubicBezTo>
                  <a:pt x="10466682" y="1932101"/>
                  <a:pt x="10464343" y="1923989"/>
                  <a:pt x="10464343" y="1923989"/>
                </a:cubicBezTo>
                <a:cubicBezTo>
                  <a:pt x="10472573" y="1922661"/>
                  <a:pt x="10478467" y="1913221"/>
                  <a:pt x="10476129" y="1905109"/>
                </a:cubicBezTo>
                <a:lnTo>
                  <a:pt x="10467899" y="1906438"/>
                </a:lnTo>
                <a:lnTo>
                  <a:pt x="10462004" y="1915879"/>
                </a:lnTo>
                <a:cubicBezTo>
                  <a:pt x="10459665" y="1907766"/>
                  <a:pt x="10463221" y="1890214"/>
                  <a:pt x="10472668" y="1863222"/>
                </a:cubicBezTo>
                <a:cubicBezTo>
                  <a:pt x="10462100" y="1856437"/>
                  <a:pt x="10449189" y="1841543"/>
                  <a:pt x="10446851" y="1833430"/>
                </a:cubicBezTo>
                <a:cubicBezTo>
                  <a:pt x="10493998" y="1757908"/>
                  <a:pt x="10512893" y="1703923"/>
                  <a:pt x="10555364" y="1612175"/>
                </a:cubicBezTo>
                <a:cubicBezTo>
                  <a:pt x="10567150" y="1593294"/>
                  <a:pt x="10570705" y="1575743"/>
                  <a:pt x="10571922" y="1550077"/>
                </a:cubicBezTo>
                <a:cubicBezTo>
                  <a:pt x="10620284" y="1448891"/>
                  <a:pt x="10660414" y="1349031"/>
                  <a:pt x="10692314" y="1250500"/>
                </a:cubicBezTo>
                <a:cubicBezTo>
                  <a:pt x="10730107" y="1142530"/>
                  <a:pt x="10762006" y="1044000"/>
                  <a:pt x="10804475" y="952253"/>
                </a:cubicBezTo>
                <a:lnTo>
                  <a:pt x="10806814" y="960365"/>
                </a:lnTo>
                <a:cubicBezTo>
                  <a:pt x="10800921" y="969804"/>
                  <a:pt x="10803260" y="977917"/>
                  <a:pt x="10803260" y="977917"/>
                </a:cubicBezTo>
                <a:cubicBezTo>
                  <a:pt x="10811492" y="976588"/>
                  <a:pt x="10817383" y="967147"/>
                  <a:pt x="10815046" y="959035"/>
                </a:cubicBezTo>
                <a:cubicBezTo>
                  <a:pt x="10820939" y="949596"/>
                  <a:pt x="10820939" y="949596"/>
                  <a:pt x="10818601" y="941484"/>
                </a:cubicBezTo>
                <a:cubicBezTo>
                  <a:pt x="10826833" y="940154"/>
                  <a:pt x="10829172" y="948267"/>
                  <a:pt x="10823278" y="957706"/>
                </a:cubicBezTo>
                <a:cubicBezTo>
                  <a:pt x="10800827" y="1029244"/>
                  <a:pt x="10754803" y="1138543"/>
                  <a:pt x="10739368" y="1234417"/>
                </a:cubicBezTo>
                <a:cubicBezTo>
                  <a:pt x="10741705" y="1242529"/>
                  <a:pt x="10746383" y="1258753"/>
                  <a:pt x="10764063" y="1230431"/>
                </a:cubicBezTo>
                <a:cubicBezTo>
                  <a:pt x="10759387" y="1214206"/>
                  <a:pt x="10768834" y="1187216"/>
                  <a:pt x="10775944" y="1152110"/>
                </a:cubicBezTo>
                <a:cubicBezTo>
                  <a:pt x="10797084" y="1165678"/>
                  <a:pt x="10806626" y="1079245"/>
                  <a:pt x="10819629" y="1034699"/>
                </a:cubicBezTo>
                <a:cubicBezTo>
                  <a:pt x="10860976" y="909176"/>
                  <a:pt x="10916449" y="772884"/>
                  <a:pt x="10936655" y="633795"/>
                </a:cubicBezTo>
                <a:cubicBezTo>
                  <a:pt x="10940210" y="616241"/>
                  <a:pt x="10937871" y="608130"/>
                  <a:pt x="10941426" y="590579"/>
                </a:cubicBezTo>
                <a:cubicBezTo>
                  <a:pt x="10943859" y="539249"/>
                  <a:pt x="10978097" y="448832"/>
                  <a:pt x="10968743" y="416384"/>
                </a:cubicBezTo>
                <a:cubicBezTo>
                  <a:pt x="10979313" y="423167"/>
                  <a:pt x="10985206" y="413726"/>
                  <a:pt x="10996993" y="394845"/>
                </a:cubicBezTo>
                <a:cubicBezTo>
                  <a:pt x="10984085" y="379951"/>
                  <a:pt x="10990071" y="311070"/>
                  <a:pt x="10990071" y="311070"/>
                </a:cubicBezTo>
                <a:cubicBezTo>
                  <a:pt x="10994749" y="327294"/>
                  <a:pt x="11002981" y="325965"/>
                  <a:pt x="11002981" y="325965"/>
                </a:cubicBezTo>
                <a:cubicBezTo>
                  <a:pt x="11014860" y="247645"/>
                  <a:pt x="11011399" y="205757"/>
                  <a:pt x="11009156" y="138206"/>
                </a:cubicBezTo>
                <a:cubicBezTo>
                  <a:pt x="10982121" y="134079"/>
                  <a:pt x="10980811" y="219184"/>
                  <a:pt x="10980717" y="278622"/>
                </a:cubicBezTo>
                <a:cubicBezTo>
                  <a:pt x="10941802" y="352818"/>
                  <a:pt x="10936937" y="455474"/>
                  <a:pt x="10913270" y="552676"/>
                </a:cubicBezTo>
                <a:lnTo>
                  <a:pt x="10910931" y="544566"/>
                </a:lnTo>
                <a:cubicBezTo>
                  <a:pt x="10916826" y="535125"/>
                  <a:pt x="10914486" y="527012"/>
                  <a:pt x="10903915" y="520229"/>
                </a:cubicBezTo>
                <a:lnTo>
                  <a:pt x="10901435" y="525586"/>
                </a:lnTo>
                <a:lnTo>
                  <a:pt x="10907076" y="461622"/>
                </a:lnTo>
                <a:cubicBezTo>
                  <a:pt x="10915083" y="381536"/>
                  <a:pt x="10926905" y="293675"/>
                  <a:pt x="10941990" y="233938"/>
                </a:cubicBezTo>
                <a:cubicBezTo>
                  <a:pt x="10940868" y="200162"/>
                  <a:pt x="10941803" y="166054"/>
                  <a:pt x="10940235" y="134472"/>
                </a:cubicBezTo>
                <a:lnTo>
                  <a:pt x="10937646" y="110111"/>
                </a:lnTo>
                <a:lnTo>
                  <a:pt x="10935643" y="110457"/>
                </a:lnTo>
                <a:close/>
                <a:moveTo>
                  <a:pt x="10956324" y="106890"/>
                </a:moveTo>
                <a:lnTo>
                  <a:pt x="10949266" y="108108"/>
                </a:lnTo>
                <a:lnTo>
                  <a:pt x="10964671" y="108496"/>
                </a:lnTo>
                <a:close/>
                <a:moveTo>
                  <a:pt x="7771703" y="104762"/>
                </a:moveTo>
                <a:cubicBezTo>
                  <a:pt x="7784571" y="107230"/>
                  <a:pt x="7794977" y="107988"/>
                  <a:pt x="7807637" y="111281"/>
                </a:cubicBezTo>
                <a:cubicBezTo>
                  <a:pt x="7811195" y="112458"/>
                  <a:pt x="7821393" y="114043"/>
                  <a:pt x="7816870" y="120598"/>
                </a:cubicBezTo>
                <a:cubicBezTo>
                  <a:pt x="7808030" y="132882"/>
                  <a:pt x="7793458" y="121800"/>
                  <a:pt x="7778877" y="122344"/>
                </a:cubicBezTo>
                <a:cubicBezTo>
                  <a:pt x="7772922" y="123056"/>
                  <a:pt x="7772454" y="109484"/>
                  <a:pt x="7771703" y="104762"/>
                </a:cubicBezTo>
                <a:close/>
                <a:moveTo>
                  <a:pt x="10020804" y="49055"/>
                </a:moveTo>
                <a:lnTo>
                  <a:pt x="10015760" y="51317"/>
                </a:lnTo>
                <a:cubicBezTo>
                  <a:pt x="10008500" y="58398"/>
                  <a:pt x="10004215" y="68359"/>
                  <a:pt x="10001677" y="82929"/>
                </a:cubicBezTo>
                <a:cubicBezTo>
                  <a:pt x="10001451" y="85005"/>
                  <a:pt x="9997684" y="87812"/>
                  <a:pt x="9995832" y="90529"/>
                </a:cubicBezTo>
                <a:cubicBezTo>
                  <a:pt x="9992382" y="95198"/>
                  <a:pt x="9989821" y="102825"/>
                  <a:pt x="9985828" y="107709"/>
                </a:cubicBezTo>
                <a:cubicBezTo>
                  <a:pt x="9984231" y="109661"/>
                  <a:pt x="9982379" y="112378"/>
                  <a:pt x="9982695" y="114238"/>
                </a:cubicBezTo>
                <a:cubicBezTo>
                  <a:pt x="9984143" y="129554"/>
                  <a:pt x="9983198" y="139028"/>
                  <a:pt x="9977996" y="144883"/>
                </a:cubicBezTo>
                <a:lnTo>
                  <a:pt x="9953514" y="152119"/>
                </a:lnTo>
                <a:lnTo>
                  <a:pt x="9941952" y="178191"/>
                </a:lnTo>
                <a:cubicBezTo>
                  <a:pt x="9926029" y="214961"/>
                  <a:pt x="9907929" y="258997"/>
                  <a:pt x="9887140" y="315239"/>
                </a:cubicBezTo>
                <a:cubicBezTo>
                  <a:pt x="9902231" y="363173"/>
                  <a:pt x="9830649" y="420699"/>
                  <a:pt x="9854884" y="416159"/>
                </a:cubicBezTo>
                <a:cubicBezTo>
                  <a:pt x="9807697" y="634345"/>
                  <a:pt x="9772265" y="743238"/>
                  <a:pt x="9724616" y="832056"/>
                </a:cubicBezTo>
                <a:cubicBezTo>
                  <a:pt x="9722439" y="835695"/>
                  <a:pt x="9720263" y="839338"/>
                  <a:pt x="9718086" y="842978"/>
                </a:cubicBezTo>
                <a:lnTo>
                  <a:pt x="9729796" y="849109"/>
                </a:lnTo>
                <a:cubicBezTo>
                  <a:pt x="9735546" y="849222"/>
                  <a:pt x="9743346" y="852696"/>
                  <a:pt x="9745873" y="858007"/>
                </a:cubicBezTo>
                <a:cubicBezTo>
                  <a:pt x="9748914" y="867063"/>
                  <a:pt x="9748431" y="870929"/>
                  <a:pt x="9745462" y="871736"/>
                </a:cubicBezTo>
                <a:cubicBezTo>
                  <a:pt x="9742490" y="872543"/>
                  <a:pt x="9737034" y="870291"/>
                  <a:pt x="9730122" y="867110"/>
                </a:cubicBezTo>
                <a:lnTo>
                  <a:pt x="9709660" y="857073"/>
                </a:lnTo>
                <a:lnTo>
                  <a:pt x="9686212" y="896298"/>
                </a:lnTo>
                <a:cubicBezTo>
                  <a:pt x="9644769" y="959565"/>
                  <a:pt x="9593080" y="1024085"/>
                  <a:pt x="9521034" y="1127495"/>
                </a:cubicBezTo>
                <a:lnTo>
                  <a:pt x="9381282" y="1305851"/>
                </a:lnTo>
                <a:lnTo>
                  <a:pt x="9333991" y="1419834"/>
                </a:lnTo>
                <a:lnTo>
                  <a:pt x="9337317" y="1413240"/>
                </a:lnTo>
                <a:lnTo>
                  <a:pt x="9336083" y="1425973"/>
                </a:lnTo>
                <a:lnTo>
                  <a:pt x="9348229" y="1461620"/>
                </a:lnTo>
                <a:lnTo>
                  <a:pt x="9358989" y="1459148"/>
                </a:lnTo>
                <a:cubicBezTo>
                  <a:pt x="9367656" y="1453561"/>
                  <a:pt x="9378928" y="1443518"/>
                  <a:pt x="9393332" y="1428129"/>
                </a:cubicBezTo>
                <a:lnTo>
                  <a:pt x="9443873" y="1341170"/>
                </a:lnTo>
                <a:lnTo>
                  <a:pt x="9441761" y="1353310"/>
                </a:lnTo>
                <a:cubicBezTo>
                  <a:pt x="9415692" y="1452762"/>
                  <a:pt x="9328411" y="1616632"/>
                  <a:pt x="9251765" y="1700357"/>
                </a:cubicBezTo>
                <a:lnTo>
                  <a:pt x="9263116" y="1661854"/>
                </a:lnTo>
                <a:cubicBezTo>
                  <a:pt x="9274466" y="1623350"/>
                  <a:pt x="9300963" y="1611807"/>
                  <a:pt x="9259318" y="1596386"/>
                </a:cubicBezTo>
                <a:cubicBezTo>
                  <a:pt x="9259318" y="1596386"/>
                  <a:pt x="9247968" y="1634890"/>
                  <a:pt x="9221470" y="1646435"/>
                </a:cubicBezTo>
                <a:cubicBezTo>
                  <a:pt x="9207589" y="1641293"/>
                  <a:pt x="9204616" y="1612461"/>
                  <a:pt x="9179824" y="1631012"/>
                </a:cubicBezTo>
                <a:cubicBezTo>
                  <a:pt x="9155032" y="1649563"/>
                  <a:pt x="9093498" y="1721651"/>
                  <a:pt x="9072715" y="1757742"/>
                </a:cubicBezTo>
                <a:cubicBezTo>
                  <a:pt x="9051931" y="1793830"/>
                  <a:pt x="9055120" y="1825888"/>
                  <a:pt x="9055126" y="1847547"/>
                </a:cubicBezTo>
                <a:cubicBezTo>
                  <a:pt x="9055136" y="1869204"/>
                  <a:pt x="9072758" y="1887685"/>
                  <a:pt x="9072758" y="1887685"/>
                </a:cubicBezTo>
                <a:cubicBezTo>
                  <a:pt x="9099258" y="1876143"/>
                  <a:pt x="8739316" y="2485552"/>
                  <a:pt x="8765815" y="2474010"/>
                </a:cubicBezTo>
                <a:cubicBezTo>
                  <a:pt x="8845308" y="2439383"/>
                  <a:pt x="9422625" y="1690903"/>
                  <a:pt x="9350725" y="1856465"/>
                </a:cubicBezTo>
                <a:cubicBezTo>
                  <a:pt x="9524820" y="1579267"/>
                  <a:pt x="9743499" y="1455006"/>
                  <a:pt x="9811601" y="1223976"/>
                </a:cubicBezTo>
                <a:cubicBezTo>
                  <a:pt x="9852758" y="1143123"/>
                  <a:pt x="9887695" y="1064272"/>
                  <a:pt x="9921368" y="984202"/>
                </a:cubicBezTo>
                <a:lnTo>
                  <a:pt x="10007432" y="776080"/>
                </a:lnTo>
                <a:lnTo>
                  <a:pt x="9996510" y="772856"/>
                </a:lnTo>
                <a:cubicBezTo>
                  <a:pt x="9990307" y="769388"/>
                  <a:pt x="9985103" y="764321"/>
                  <a:pt x="9982107" y="757248"/>
                </a:cubicBezTo>
                <a:cubicBezTo>
                  <a:pt x="9981507" y="748504"/>
                  <a:pt x="9975432" y="739292"/>
                  <a:pt x="9974832" y="730549"/>
                </a:cubicBezTo>
                <a:cubicBezTo>
                  <a:pt x="9974794" y="722193"/>
                  <a:pt x="9973201" y="716091"/>
                  <a:pt x="9965915" y="711039"/>
                </a:cubicBezTo>
                <a:cubicBezTo>
                  <a:pt x="9958629" y="705986"/>
                  <a:pt x="9950606" y="710418"/>
                  <a:pt x="9942156" y="707057"/>
                </a:cubicBezTo>
                <a:cubicBezTo>
                  <a:pt x="9933531" y="702743"/>
                  <a:pt x="9926462" y="696175"/>
                  <a:pt x="9930046" y="686167"/>
                </a:cubicBezTo>
                <a:cubicBezTo>
                  <a:pt x="9936438" y="667280"/>
                  <a:pt x="9929929" y="661100"/>
                  <a:pt x="9912638" y="654941"/>
                </a:cubicBezTo>
                <a:cubicBezTo>
                  <a:pt x="9912944" y="648489"/>
                  <a:pt x="9916267" y="642466"/>
                  <a:pt x="9917132" y="636404"/>
                </a:cubicBezTo>
                <a:cubicBezTo>
                  <a:pt x="9917782" y="631856"/>
                  <a:pt x="9919380" y="627135"/>
                  <a:pt x="9915457" y="624414"/>
                </a:cubicBezTo>
                <a:cubicBezTo>
                  <a:pt x="9911534" y="621694"/>
                  <a:pt x="9908770" y="628105"/>
                  <a:pt x="9905535" y="629194"/>
                </a:cubicBezTo>
                <a:cubicBezTo>
                  <a:pt x="9899586" y="623403"/>
                  <a:pt x="9892684" y="628612"/>
                  <a:pt x="9890402" y="618702"/>
                </a:cubicBezTo>
                <a:cubicBezTo>
                  <a:pt x="9889715" y="614893"/>
                  <a:pt x="9888899" y="607664"/>
                  <a:pt x="9893472" y="605837"/>
                </a:cubicBezTo>
                <a:cubicBezTo>
                  <a:pt x="9916987" y="581333"/>
                  <a:pt x="9922429" y="562621"/>
                  <a:pt x="9911491" y="529219"/>
                </a:cubicBezTo>
                <a:cubicBezTo>
                  <a:pt x="9910587" y="526925"/>
                  <a:pt x="9912574" y="521639"/>
                  <a:pt x="9912834" y="517657"/>
                </a:cubicBezTo>
                <a:cubicBezTo>
                  <a:pt x="9913528" y="510642"/>
                  <a:pt x="9911807" y="501120"/>
                  <a:pt x="9912889" y="493542"/>
                </a:cubicBezTo>
                <a:cubicBezTo>
                  <a:pt x="9913322" y="490510"/>
                  <a:pt x="9913582" y="486527"/>
                  <a:pt x="9912290" y="484797"/>
                </a:cubicBezTo>
                <a:cubicBezTo>
                  <a:pt x="9893155" y="454873"/>
                  <a:pt x="9895446" y="443136"/>
                  <a:pt x="9923446" y="421742"/>
                </a:cubicBezTo>
                <a:cubicBezTo>
                  <a:pt x="9927807" y="410608"/>
                  <a:pt x="9936091" y="402193"/>
                  <a:pt x="9942693" y="392613"/>
                </a:cubicBezTo>
                <a:cubicBezTo>
                  <a:pt x="9949518" y="370694"/>
                  <a:pt x="9961775" y="351709"/>
                  <a:pt x="9967091" y="329577"/>
                </a:cubicBezTo>
                <a:cubicBezTo>
                  <a:pt x="9967695" y="327498"/>
                  <a:pt x="9970370" y="326021"/>
                  <a:pt x="9971706" y="325282"/>
                </a:cubicBezTo>
                <a:cubicBezTo>
                  <a:pt x="9990211" y="316459"/>
                  <a:pt x="9997113" y="311253"/>
                  <a:pt x="9996176" y="289780"/>
                </a:cubicBezTo>
                <a:cubicBezTo>
                  <a:pt x="9995748" y="281987"/>
                  <a:pt x="9996658" y="273456"/>
                  <a:pt x="10001880" y="267084"/>
                </a:cubicBezTo>
                <a:cubicBezTo>
                  <a:pt x="10012494" y="255288"/>
                  <a:pt x="10003915" y="248507"/>
                  <a:pt x="9995941" y="239647"/>
                </a:cubicBezTo>
                <a:cubicBezTo>
                  <a:pt x="9989432" y="233466"/>
                  <a:pt x="9983694" y="236984"/>
                  <a:pt x="9977269" y="236693"/>
                </a:cubicBezTo>
                <a:cubicBezTo>
                  <a:pt x="9964418" y="236110"/>
                  <a:pt x="9955406" y="232361"/>
                  <a:pt x="9956965" y="219282"/>
                </a:cubicBezTo>
                <a:cubicBezTo>
                  <a:pt x="9958525" y="206205"/>
                  <a:pt x="9971681" y="200336"/>
                  <a:pt x="9975310" y="187861"/>
                </a:cubicBezTo>
                <a:cubicBezTo>
                  <a:pt x="9975697" y="187298"/>
                  <a:pt x="9976087" y="186734"/>
                  <a:pt x="9975525" y="186346"/>
                </a:cubicBezTo>
                <a:cubicBezTo>
                  <a:pt x="9974964" y="185957"/>
                  <a:pt x="9974015" y="186132"/>
                  <a:pt x="9973455" y="185743"/>
                </a:cubicBezTo>
                <a:cubicBezTo>
                  <a:pt x="9970265" y="184364"/>
                  <a:pt x="9968799" y="181682"/>
                  <a:pt x="9968672" y="178262"/>
                </a:cubicBezTo>
                <a:cubicBezTo>
                  <a:pt x="9968544" y="174842"/>
                  <a:pt x="9971047" y="172413"/>
                  <a:pt x="9973505" y="172452"/>
                </a:cubicBezTo>
                <a:cubicBezTo>
                  <a:pt x="9975964" y="172491"/>
                  <a:pt x="9975014" y="172666"/>
                  <a:pt x="9976912" y="172316"/>
                </a:cubicBezTo>
                <a:cubicBezTo>
                  <a:pt x="9977733" y="168721"/>
                  <a:pt x="9978381" y="164174"/>
                  <a:pt x="9979764" y="160968"/>
                </a:cubicBezTo>
                <a:cubicBezTo>
                  <a:pt x="9983304" y="153428"/>
                  <a:pt x="9987920" y="149133"/>
                  <a:pt x="9993141" y="142760"/>
                </a:cubicBezTo>
                <a:cubicBezTo>
                  <a:pt x="9995255" y="140895"/>
                  <a:pt x="9999139" y="135259"/>
                  <a:pt x="10001082" y="132441"/>
                </a:cubicBezTo>
                <a:lnTo>
                  <a:pt x="10000565" y="129585"/>
                </a:lnTo>
                <a:cubicBezTo>
                  <a:pt x="9991215" y="113107"/>
                  <a:pt x="10005709" y="106499"/>
                  <a:pt x="10014597" y="96007"/>
                </a:cubicBezTo>
                <a:cubicBezTo>
                  <a:pt x="10023315" y="84561"/>
                  <a:pt x="10023015" y="80189"/>
                  <a:pt x="10019829" y="67986"/>
                </a:cubicBezTo>
                <a:close/>
                <a:moveTo>
                  <a:pt x="8028379" y="44745"/>
                </a:moveTo>
                <a:cubicBezTo>
                  <a:pt x="8037689" y="46035"/>
                  <a:pt x="8046107" y="47030"/>
                  <a:pt x="8056101" y="49440"/>
                </a:cubicBezTo>
                <a:cubicBezTo>
                  <a:pt x="8058768" y="50324"/>
                  <a:pt x="8066091" y="51851"/>
                  <a:pt x="8063075" y="56222"/>
                </a:cubicBezTo>
                <a:cubicBezTo>
                  <a:pt x="8055949" y="65494"/>
                  <a:pt x="8045621" y="56709"/>
                  <a:pt x="8034804" y="57605"/>
                </a:cubicBezTo>
                <a:cubicBezTo>
                  <a:pt x="8029738" y="58612"/>
                  <a:pt x="8029335" y="48640"/>
                  <a:pt x="8028379" y="44745"/>
                </a:cubicBezTo>
                <a:close/>
                <a:moveTo>
                  <a:pt x="8099650" y="0"/>
                </a:moveTo>
                <a:lnTo>
                  <a:pt x="8138445" y="0"/>
                </a:lnTo>
                <a:lnTo>
                  <a:pt x="8156133" y="19014"/>
                </a:lnTo>
                <a:cubicBezTo>
                  <a:pt x="8165909" y="33880"/>
                  <a:pt x="8174936" y="44021"/>
                  <a:pt x="8192121" y="40760"/>
                </a:cubicBezTo>
                <a:cubicBezTo>
                  <a:pt x="8209305" y="37498"/>
                  <a:pt x="8209726" y="24219"/>
                  <a:pt x="8210560" y="9286"/>
                </a:cubicBezTo>
                <a:lnTo>
                  <a:pt x="8215279" y="0"/>
                </a:lnTo>
                <a:lnTo>
                  <a:pt x="10045228" y="0"/>
                </a:lnTo>
                <a:lnTo>
                  <a:pt x="10041449" y="3715"/>
                </a:lnTo>
                <a:lnTo>
                  <a:pt x="10040260" y="6795"/>
                </a:lnTo>
                <a:lnTo>
                  <a:pt x="10051800" y="0"/>
                </a:lnTo>
                <a:lnTo>
                  <a:pt x="10906320" y="0"/>
                </a:lnTo>
                <a:lnTo>
                  <a:pt x="10905787" y="3554"/>
                </a:lnTo>
                <a:cubicBezTo>
                  <a:pt x="10913162" y="3669"/>
                  <a:pt x="10921096" y="4175"/>
                  <a:pt x="10928472" y="4292"/>
                </a:cubicBezTo>
                <a:cubicBezTo>
                  <a:pt x="10934202" y="11598"/>
                  <a:pt x="10927473" y="17758"/>
                  <a:pt x="10931308" y="25413"/>
                </a:cubicBezTo>
                <a:cubicBezTo>
                  <a:pt x="10932078" y="35110"/>
                  <a:pt x="10928240" y="38278"/>
                  <a:pt x="10919827" y="43273"/>
                </a:cubicBezTo>
                <a:cubicBezTo>
                  <a:pt x="10909689" y="49568"/>
                  <a:pt x="10901839" y="54950"/>
                  <a:pt x="10908602" y="67969"/>
                </a:cubicBezTo>
                <a:cubicBezTo>
                  <a:pt x="10912438" y="75625"/>
                  <a:pt x="10920500" y="79550"/>
                  <a:pt x="10929383" y="79881"/>
                </a:cubicBezTo>
                <a:cubicBezTo>
                  <a:pt x="10930892" y="80095"/>
                  <a:pt x="10932014" y="80871"/>
                  <a:pt x="10933134" y="81649"/>
                </a:cubicBezTo>
                <a:cubicBezTo>
                  <a:pt x="10944949" y="87341"/>
                  <a:pt x="10956934" y="93987"/>
                  <a:pt x="10969740" y="97037"/>
                </a:cubicBezTo>
                <a:cubicBezTo>
                  <a:pt x="10984056" y="100302"/>
                  <a:pt x="10997341" y="97852"/>
                  <a:pt x="11010663" y="103761"/>
                </a:cubicBezTo>
                <a:cubicBezTo>
                  <a:pt x="11018470" y="100846"/>
                  <a:pt x="11025024" y="104557"/>
                  <a:pt x="11032571" y="105625"/>
                </a:cubicBezTo>
                <a:cubicBezTo>
                  <a:pt x="11059521" y="110988"/>
                  <a:pt x="11083626" y="116875"/>
                  <a:pt x="11111830" y="115612"/>
                </a:cubicBezTo>
                <a:lnTo>
                  <a:pt x="11116100" y="118140"/>
                </a:lnTo>
                <a:cubicBezTo>
                  <a:pt x="11116180" y="118130"/>
                  <a:pt x="11116261" y="118118"/>
                  <a:pt x="11116341" y="118108"/>
                </a:cubicBezTo>
                <a:cubicBezTo>
                  <a:pt x="11125090" y="119129"/>
                  <a:pt x="11131318" y="118361"/>
                  <a:pt x="11135859" y="111956"/>
                </a:cubicBezTo>
                <a:cubicBezTo>
                  <a:pt x="11140399" y="105551"/>
                  <a:pt x="11134926" y="97231"/>
                  <a:pt x="11137574" y="89485"/>
                </a:cubicBezTo>
                <a:cubicBezTo>
                  <a:pt x="11141203" y="81694"/>
                  <a:pt x="11147353" y="75690"/>
                  <a:pt x="11158208" y="80422"/>
                </a:cubicBezTo>
                <a:cubicBezTo>
                  <a:pt x="11178658" y="88995"/>
                  <a:pt x="11184459" y="83483"/>
                  <a:pt x="11189125" y="67544"/>
                </a:cubicBezTo>
                <a:cubicBezTo>
                  <a:pt x="11195916" y="68656"/>
                  <a:pt x="11202570" y="72632"/>
                  <a:pt x="11209013" y="74238"/>
                </a:cubicBezTo>
                <a:cubicBezTo>
                  <a:pt x="11213842" y="75441"/>
                  <a:pt x="11218955" y="77584"/>
                  <a:pt x="11221400" y="74135"/>
                </a:cubicBezTo>
                <a:cubicBezTo>
                  <a:pt x="11223845" y="70685"/>
                  <a:pt x="11216840" y="67201"/>
                  <a:pt x="11215365" y="63936"/>
                </a:cubicBezTo>
                <a:cubicBezTo>
                  <a:pt x="11220817" y="58918"/>
                  <a:pt x="11214648" y="51583"/>
                  <a:pt x="11224794" y="50632"/>
                </a:cubicBezTo>
                <a:cubicBezTo>
                  <a:pt x="11228713" y="50449"/>
                  <a:pt x="11236203" y="50577"/>
                  <a:pt x="11238590" y="55228"/>
                </a:cubicBezTo>
                <a:cubicBezTo>
                  <a:pt x="11266694" y="81070"/>
                  <a:pt x="11286862" y="88702"/>
                  <a:pt x="11320728" y="82356"/>
                </a:cubicBezTo>
                <a:cubicBezTo>
                  <a:pt x="11323036" y="81771"/>
                  <a:pt x="11328781" y="84362"/>
                  <a:pt x="11332981" y="85118"/>
                </a:cubicBezTo>
                <a:cubicBezTo>
                  <a:pt x="11340402" y="86676"/>
                  <a:pt x="11350201" y="86217"/>
                  <a:pt x="11358251" y="88224"/>
                </a:cubicBezTo>
                <a:cubicBezTo>
                  <a:pt x="11361472" y="89026"/>
                  <a:pt x="11365673" y="89783"/>
                  <a:pt x="11367351" y="88751"/>
                </a:cubicBezTo>
                <a:cubicBezTo>
                  <a:pt x="11396725" y="74040"/>
                  <a:pt x="11418312" y="5313"/>
                  <a:pt x="11443623" y="35096"/>
                </a:cubicBezTo>
                <a:cubicBezTo>
                  <a:pt x="11455739" y="40724"/>
                  <a:pt x="11456357" y="86014"/>
                  <a:pt x="11467077" y="93612"/>
                </a:cubicBezTo>
                <a:cubicBezTo>
                  <a:pt x="11490747" y="102987"/>
                  <a:pt x="11511907" y="153456"/>
                  <a:pt x="11535645" y="161399"/>
                </a:cubicBezTo>
                <a:cubicBezTo>
                  <a:pt x="11537886" y="162246"/>
                  <a:pt x="11575922" y="83537"/>
                  <a:pt x="11576834" y="84924"/>
                </a:cubicBezTo>
                <a:cubicBezTo>
                  <a:pt x="11587991" y="103935"/>
                  <a:pt x="11557949" y="192751"/>
                  <a:pt x="11580348" y="194562"/>
                </a:cubicBezTo>
                <a:cubicBezTo>
                  <a:pt x="11588468" y="195135"/>
                  <a:pt x="11597501" y="197095"/>
                  <a:pt x="11604717" y="202951"/>
                </a:cubicBezTo>
                <a:cubicBezTo>
                  <a:pt x="11618173" y="214708"/>
                  <a:pt x="11624391" y="207273"/>
                  <a:pt x="11632850" y="200684"/>
                </a:cubicBezTo>
                <a:cubicBezTo>
                  <a:pt x="11638650" y="195173"/>
                  <a:pt x="11634372" y="189178"/>
                  <a:pt x="11634014" y="183003"/>
                </a:cubicBezTo>
                <a:cubicBezTo>
                  <a:pt x="11633296" y="170650"/>
                  <a:pt x="11636292" y="162412"/>
                  <a:pt x="11650155" y="165574"/>
                </a:cubicBezTo>
                <a:cubicBezTo>
                  <a:pt x="11664019" y="168739"/>
                  <a:pt x="11671527" y="182202"/>
                  <a:pt x="11684972" y="187290"/>
                </a:cubicBezTo>
                <a:cubicBezTo>
                  <a:pt x="11685603" y="187738"/>
                  <a:pt x="11686234" y="188184"/>
                  <a:pt x="11686582" y="187692"/>
                </a:cubicBezTo>
                <a:cubicBezTo>
                  <a:pt x="11686932" y="187199"/>
                  <a:pt x="11686652" y="186259"/>
                  <a:pt x="11687000" y="185767"/>
                </a:cubicBezTo>
                <a:cubicBezTo>
                  <a:pt x="11688116" y="182856"/>
                  <a:pt x="11690773" y="181780"/>
                  <a:pt x="11694343" y="182089"/>
                </a:cubicBezTo>
                <a:cubicBezTo>
                  <a:pt x="11697913" y="182398"/>
                  <a:pt x="11698242" y="192079"/>
                  <a:pt x="11700930" y="187498"/>
                </a:cubicBezTo>
                <a:cubicBezTo>
                  <a:pt x="11703619" y="182916"/>
                  <a:pt x="11709914" y="152717"/>
                  <a:pt x="11710477" y="154597"/>
                </a:cubicBezTo>
                <a:cubicBezTo>
                  <a:pt x="11714329" y="155846"/>
                  <a:pt x="11709677" y="185729"/>
                  <a:pt x="11713610" y="195004"/>
                </a:cubicBezTo>
                <a:cubicBezTo>
                  <a:pt x="11717542" y="204279"/>
                  <a:pt x="11726852" y="204389"/>
                  <a:pt x="11734070" y="210246"/>
                </a:cubicBezTo>
                <a:cubicBezTo>
                  <a:pt x="11736243" y="212526"/>
                  <a:pt x="11742548" y="216996"/>
                  <a:pt x="11745700" y="219230"/>
                </a:cubicBezTo>
                <a:lnTo>
                  <a:pt x="11748640" y="219093"/>
                </a:lnTo>
                <a:cubicBezTo>
                  <a:pt x="11764938" y="212137"/>
                  <a:pt x="11800520" y="190775"/>
                  <a:pt x="11812431" y="200699"/>
                </a:cubicBezTo>
                <a:cubicBezTo>
                  <a:pt x="11825325" y="210577"/>
                  <a:pt x="11802715" y="247055"/>
                  <a:pt x="11815170" y="245519"/>
                </a:cubicBezTo>
                <a:cubicBezTo>
                  <a:pt x="11833224" y="242770"/>
                  <a:pt x="11849744" y="244857"/>
                  <a:pt x="11868517" y="254461"/>
                </a:cubicBezTo>
                <a:cubicBezTo>
                  <a:pt x="11873279" y="257096"/>
                  <a:pt x="11872513" y="259513"/>
                  <a:pt x="11874618" y="263226"/>
                </a:cubicBezTo>
                <a:cubicBezTo>
                  <a:pt x="11884660" y="285149"/>
                  <a:pt x="11891596" y="290065"/>
                  <a:pt x="11917081" y="295542"/>
                </a:cubicBezTo>
                <a:cubicBezTo>
                  <a:pt x="11932273" y="298167"/>
                  <a:pt x="11949152" y="306431"/>
                  <a:pt x="11951908" y="323929"/>
                </a:cubicBezTo>
                <a:cubicBezTo>
                  <a:pt x="11952684" y="328179"/>
                  <a:pt x="11955701" y="333280"/>
                  <a:pt x="11957457" y="337483"/>
                </a:cubicBezTo>
                <a:cubicBezTo>
                  <a:pt x="11959563" y="341197"/>
                  <a:pt x="11960970" y="345894"/>
                  <a:pt x="11962726" y="350100"/>
                </a:cubicBezTo>
                <a:cubicBezTo>
                  <a:pt x="11968885" y="350765"/>
                  <a:pt x="11977006" y="351339"/>
                  <a:pt x="11983166" y="352004"/>
                </a:cubicBezTo>
                <a:cubicBezTo>
                  <a:pt x="11992264" y="352532"/>
                  <a:pt x="11999968" y="355030"/>
                  <a:pt x="12007670" y="357528"/>
                </a:cubicBezTo>
                <a:cubicBezTo>
                  <a:pt x="12020834" y="361677"/>
                  <a:pt x="12028459" y="358939"/>
                  <a:pt x="12039092" y="354631"/>
                </a:cubicBezTo>
                <a:cubicBezTo>
                  <a:pt x="12054059" y="348214"/>
                  <a:pt x="12068746" y="340858"/>
                  <a:pt x="12082803" y="333055"/>
                </a:cubicBezTo>
                <a:cubicBezTo>
                  <a:pt x="12093580" y="332552"/>
                  <a:pt x="12101351" y="333618"/>
                  <a:pt x="12108016" y="344263"/>
                </a:cubicBezTo>
                <a:cubicBezTo>
                  <a:pt x="12102438" y="358816"/>
                  <a:pt x="12056778" y="364049"/>
                  <a:pt x="12074732" y="365829"/>
                </a:cubicBezTo>
                <a:cubicBezTo>
                  <a:pt x="12083709" y="366718"/>
                  <a:pt x="12118869" y="360784"/>
                  <a:pt x="12151832" y="356233"/>
                </a:cubicBezTo>
                <a:lnTo>
                  <a:pt x="12192000" y="351909"/>
                </a:lnTo>
                <a:lnTo>
                  <a:pt x="12192000" y="368324"/>
                </a:lnTo>
                <a:lnTo>
                  <a:pt x="12153304" y="381056"/>
                </a:lnTo>
                <a:cubicBezTo>
                  <a:pt x="12120705" y="390830"/>
                  <a:pt x="12085533" y="400457"/>
                  <a:pt x="12075423" y="406290"/>
                </a:cubicBezTo>
                <a:cubicBezTo>
                  <a:pt x="12055202" y="417957"/>
                  <a:pt x="12089228" y="417553"/>
                  <a:pt x="12094418" y="424934"/>
                </a:cubicBezTo>
                <a:cubicBezTo>
                  <a:pt x="12103257" y="437860"/>
                  <a:pt x="12112152" y="442684"/>
                  <a:pt x="12126151" y="442983"/>
                </a:cubicBezTo>
                <a:cubicBezTo>
                  <a:pt x="12131453" y="442854"/>
                  <a:pt x="12141451" y="443247"/>
                  <a:pt x="12153560" y="444194"/>
                </a:cubicBezTo>
                <a:lnTo>
                  <a:pt x="12192000" y="448549"/>
                </a:lnTo>
                <a:lnTo>
                  <a:pt x="12192000" y="480026"/>
                </a:lnTo>
                <a:lnTo>
                  <a:pt x="12182059" y="481049"/>
                </a:lnTo>
                <a:cubicBezTo>
                  <a:pt x="12175186" y="481777"/>
                  <a:pt x="12171458" y="482312"/>
                  <a:pt x="12173804" y="482679"/>
                </a:cubicBezTo>
                <a:lnTo>
                  <a:pt x="12192000" y="484282"/>
                </a:lnTo>
                <a:lnTo>
                  <a:pt x="12192000" y="1749076"/>
                </a:lnTo>
                <a:lnTo>
                  <a:pt x="12186578" y="1749450"/>
                </a:lnTo>
                <a:cubicBezTo>
                  <a:pt x="12182955" y="1748547"/>
                  <a:pt x="12179261" y="1747410"/>
                  <a:pt x="12175448" y="1748779"/>
                </a:cubicBezTo>
                <a:cubicBezTo>
                  <a:pt x="12165369" y="1748297"/>
                  <a:pt x="12161654" y="1744183"/>
                  <a:pt x="12155552" y="1735417"/>
                </a:cubicBezTo>
                <a:cubicBezTo>
                  <a:pt x="12147906" y="1724817"/>
                  <a:pt x="12141455" y="1716543"/>
                  <a:pt x="12128515" y="1721436"/>
                </a:cubicBezTo>
                <a:cubicBezTo>
                  <a:pt x="12120890" y="1724174"/>
                  <a:pt x="12117612" y="1731474"/>
                  <a:pt x="12118184" y="1740021"/>
                </a:cubicBezTo>
                <a:cubicBezTo>
                  <a:pt x="12118116" y="1741454"/>
                  <a:pt x="12117417" y="1742440"/>
                  <a:pt x="12116719" y="1743425"/>
                </a:cubicBezTo>
                <a:cubicBezTo>
                  <a:pt x="12111977" y="1754127"/>
                  <a:pt x="12106253" y="1764875"/>
                  <a:pt x="12104382" y="1776872"/>
                </a:cubicBezTo>
                <a:cubicBezTo>
                  <a:pt x="12102441" y="1790302"/>
                  <a:pt x="12106381" y="1803458"/>
                  <a:pt x="12101569" y="1815593"/>
                </a:cubicBezTo>
                <a:cubicBezTo>
                  <a:pt x="12105431" y="1823509"/>
                  <a:pt x="12102219" y="1829377"/>
                  <a:pt x="12101880" y="1836539"/>
                </a:cubicBezTo>
                <a:cubicBezTo>
                  <a:pt x="12099049" y="1861919"/>
                  <a:pt x="12095373" y="1884482"/>
                  <a:pt x="12099613" y="1911916"/>
                </a:cubicBezTo>
                <a:cubicBezTo>
                  <a:pt x="12100671" y="1917108"/>
                  <a:pt x="12096694" y="1925390"/>
                  <a:pt x="12091096" y="1926605"/>
                </a:cubicBezTo>
                <a:cubicBezTo>
                  <a:pt x="12088439" y="1927682"/>
                  <a:pt x="12086547" y="1926341"/>
                  <a:pt x="12085635" y="1924954"/>
                </a:cubicBezTo>
                <a:cubicBezTo>
                  <a:pt x="12084724" y="1923567"/>
                  <a:pt x="12082618" y="1919855"/>
                  <a:pt x="12081357" y="1918960"/>
                </a:cubicBezTo>
                <a:cubicBezTo>
                  <a:pt x="12080347" y="1899000"/>
                  <a:pt x="12080250" y="1880426"/>
                  <a:pt x="12084070" y="1861667"/>
                </a:cubicBezTo>
                <a:cubicBezTo>
                  <a:pt x="12089163" y="1850473"/>
                  <a:pt x="12087117" y="1838658"/>
                  <a:pt x="12087377" y="1826260"/>
                </a:cubicBezTo>
                <a:cubicBezTo>
                  <a:pt x="12084283" y="1815924"/>
                  <a:pt x="12084059" y="1806883"/>
                  <a:pt x="12088666" y="1799044"/>
                </a:cubicBezTo>
                <a:cubicBezTo>
                  <a:pt x="12092227" y="1792685"/>
                  <a:pt x="12093128" y="1787403"/>
                  <a:pt x="12090878" y="1779887"/>
                </a:cubicBezTo>
                <a:cubicBezTo>
                  <a:pt x="12089258" y="1772816"/>
                  <a:pt x="12090441" y="1768472"/>
                  <a:pt x="12092671" y="1762651"/>
                </a:cubicBezTo>
                <a:lnTo>
                  <a:pt x="12088638" y="1748611"/>
                </a:lnTo>
                <a:cubicBezTo>
                  <a:pt x="12068008" y="1778539"/>
                  <a:pt x="12047377" y="1808466"/>
                  <a:pt x="12026747" y="1838393"/>
                </a:cubicBezTo>
                <a:cubicBezTo>
                  <a:pt x="11875266" y="2003233"/>
                  <a:pt x="11764546" y="2161462"/>
                  <a:pt x="11622517" y="2340549"/>
                </a:cubicBezTo>
                <a:lnTo>
                  <a:pt x="11482979" y="2508801"/>
                </a:lnTo>
                <a:lnTo>
                  <a:pt x="11501582" y="2567899"/>
                </a:lnTo>
                <a:cubicBezTo>
                  <a:pt x="11514338" y="2550550"/>
                  <a:pt x="11527095" y="2533201"/>
                  <a:pt x="11539851" y="2515851"/>
                </a:cubicBezTo>
                <a:cubicBezTo>
                  <a:pt x="11633053" y="2444623"/>
                  <a:pt x="11653404" y="2490416"/>
                  <a:pt x="11716750" y="2445073"/>
                </a:cubicBezTo>
                <a:cubicBezTo>
                  <a:pt x="11737866" y="2429958"/>
                  <a:pt x="11763757" y="2404717"/>
                  <a:pt x="11798719" y="2361642"/>
                </a:cubicBezTo>
                <a:cubicBezTo>
                  <a:pt x="11841503" y="2214434"/>
                  <a:pt x="12012383" y="2067486"/>
                  <a:pt x="12191286" y="1892936"/>
                </a:cubicBezTo>
                <a:lnTo>
                  <a:pt x="12192000" y="1892191"/>
                </a:lnTo>
                <a:lnTo>
                  <a:pt x="12192000" y="3402867"/>
                </a:lnTo>
                <a:lnTo>
                  <a:pt x="12124501" y="3445284"/>
                </a:lnTo>
                <a:cubicBezTo>
                  <a:pt x="11944868" y="3569164"/>
                  <a:pt x="11772840" y="3719810"/>
                  <a:pt x="11610252" y="3882997"/>
                </a:cubicBezTo>
                <a:lnTo>
                  <a:pt x="11561351" y="3871963"/>
                </a:lnTo>
                <a:lnTo>
                  <a:pt x="11555412" y="3917998"/>
                </a:lnTo>
                <a:cubicBezTo>
                  <a:pt x="11506511" y="3906965"/>
                  <a:pt x="11445732" y="3988004"/>
                  <a:pt x="11445732" y="3988004"/>
                </a:cubicBezTo>
                <a:cubicBezTo>
                  <a:pt x="11390892" y="4023008"/>
                  <a:pt x="11439793" y="4034043"/>
                  <a:pt x="11494631" y="3999040"/>
                </a:cubicBezTo>
                <a:lnTo>
                  <a:pt x="11516326" y="4000984"/>
                </a:lnTo>
                <a:lnTo>
                  <a:pt x="11470493" y="4052072"/>
                </a:lnTo>
                <a:cubicBezTo>
                  <a:pt x="11370304" y="4133845"/>
                  <a:pt x="11229691" y="4199833"/>
                  <a:pt x="11257457" y="4277164"/>
                </a:cubicBezTo>
                <a:cubicBezTo>
                  <a:pt x="11630791" y="4071217"/>
                  <a:pt x="11883315" y="4115729"/>
                  <a:pt x="12186069" y="3960248"/>
                </a:cubicBezTo>
                <a:lnTo>
                  <a:pt x="12192000" y="3956950"/>
                </a:lnTo>
                <a:lnTo>
                  <a:pt x="12192000" y="6089079"/>
                </a:lnTo>
                <a:lnTo>
                  <a:pt x="12170804" y="6100399"/>
                </a:lnTo>
                <a:cubicBezTo>
                  <a:pt x="12107113" y="6128986"/>
                  <a:pt x="12029608" y="6152605"/>
                  <a:pt x="11926881" y="6168414"/>
                </a:cubicBezTo>
                <a:cubicBezTo>
                  <a:pt x="11868187" y="6140947"/>
                  <a:pt x="11959914" y="6088049"/>
                  <a:pt x="11970924" y="6061259"/>
                </a:cubicBezTo>
                <a:cubicBezTo>
                  <a:pt x="11556799" y="6174895"/>
                  <a:pt x="11221332" y="6227521"/>
                  <a:pt x="10824406" y="6388943"/>
                </a:cubicBezTo>
                <a:lnTo>
                  <a:pt x="10674727" y="6454503"/>
                </a:lnTo>
                <a:lnTo>
                  <a:pt x="10563867" y="6399697"/>
                </a:lnTo>
                <a:lnTo>
                  <a:pt x="10573089" y="6397289"/>
                </a:lnTo>
                <a:lnTo>
                  <a:pt x="10556384" y="6395995"/>
                </a:lnTo>
                <a:lnTo>
                  <a:pt x="10512932" y="6374512"/>
                </a:lnTo>
                <a:lnTo>
                  <a:pt x="10518410" y="6362716"/>
                </a:lnTo>
                <a:lnTo>
                  <a:pt x="10539954" y="6347821"/>
                </a:lnTo>
                <a:lnTo>
                  <a:pt x="10519397" y="6349255"/>
                </a:lnTo>
                <a:cubicBezTo>
                  <a:pt x="10482622" y="6350378"/>
                  <a:pt x="10446201" y="6349987"/>
                  <a:pt x="10410227" y="6347940"/>
                </a:cubicBezTo>
                <a:lnTo>
                  <a:pt x="10401988" y="6347070"/>
                </a:lnTo>
                <a:lnTo>
                  <a:pt x="10294117" y="6383481"/>
                </a:lnTo>
                <a:cubicBezTo>
                  <a:pt x="10252952" y="6399565"/>
                  <a:pt x="10215240" y="6416758"/>
                  <a:pt x="10184139" y="6434254"/>
                </a:cubicBezTo>
                <a:lnTo>
                  <a:pt x="10236273" y="6429436"/>
                </a:lnTo>
                <a:cubicBezTo>
                  <a:pt x="10288406" y="6424620"/>
                  <a:pt x="10308944" y="6396727"/>
                  <a:pt x="10320010" y="6447697"/>
                </a:cubicBezTo>
                <a:cubicBezTo>
                  <a:pt x="10320010" y="6447697"/>
                  <a:pt x="10267873" y="6452512"/>
                  <a:pt x="10247338" y="6480404"/>
                </a:cubicBezTo>
                <a:lnTo>
                  <a:pt x="10258403" y="6531372"/>
                </a:lnTo>
                <a:cubicBezTo>
                  <a:pt x="10113063" y="6596791"/>
                  <a:pt x="10018262" y="6527564"/>
                  <a:pt x="10122531" y="6517931"/>
                </a:cubicBezTo>
                <a:lnTo>
                  <a:pt x="10070397" y="6522748"/>
                </a:lnTo>
                <a:cubicBezTo>
                  <a:pt x="10018262" y="6527564"/>
                  <a:pt x="9986661" y="6504489"/>
                  <a:pt x="9986661" y="6504489"/>
                </a:cubicBezTo>
                <a:cubicBezTo>
                  <a:pt x="10007197" y="6476597"/>
                  <a:pt x="10059331" y="6471778"/>
                  <a:pt x="10079868" y="6443886"/>
                </a:cubicBezTo>
                <a:lnTo>
                  <a:pt x="10101029" y="6417775"/>
                </a:lnTo>
                <a:lnTo>
                  <a:pt x="9946835" y="6448898"/>
                </a:lnTo>
                <a:cubicBezTo>
                  <a:pt x="9795374" y="6470724"/>
                  <a:pt x="9626853" y="6483137"/>
                  <a:pt x="9487565" y="6504632"/>
                </a:cubicBezTo>
                <a:lnTo>
                  <a:pt x="9472004" y="6507584"/>
                </a:lnTo>
                <a:lnTo>
                  <a:pt x="9549602" y="6504318"/>
                </a:lnTo>
                <a:cubicBezTo>
                  <a:pt x="9546971" y="6554134"/>
                  <a:pt x="9443569" y="6557963"/>
                  <a:pt x="9361027" y="6580143"/>
                </a:cubicBezTo>
                <a:lnTo>
                  <a:pt x="9319778" y="6597947"/>
                </a:lnTo>
                <a:lnTo>
                  <a:pt x="9306833" y="6591712"/>
                </a:lnTo>
                <a:cubicBezTo>
                  <a:pt x="9301497" y="6592548"/>
                  <a:pt x="9297646" y="6598639"/>
                  <a:pt x="9289947" y="6610823"/>
                </a:cubicBezTo>
                <a:lnTo>
                  <a:pt x="9319778" y="6597947"/>
                </a:lnTo>
                <a:lnTo>
                  <a:pt x="9332637" y="6604142"/>
                </a:lnTo>
                <a:cubicBezTo>
                  <a:pt x="9375330" y="6597460"/>
                  <a:pt x="9402622" y="6615148"/>
                  <a:pt x="9359930" y="6621829"/>
                </a:cubicBezTo>
                <a:cubicBezTo>
                  <a:pt x="9359930" y="6621829"/>
                  <a:pt x="9301839" y="6652877"/>
                  <a:pt x="9274549" y="6635191"/>
                </a:cubicBezTo>
                <a:lnTo>
                  <a:pt x="9259149" y="6659557"/>
                </a:lnTo>
                <a:lnTo>
                  <a:pt x="9231857" y="6641871"/>
                </a:lnTo>
                <a:cubicBezTo>
                  <a:pt x="8929511" y="6755057"/>
                  <a:pt x="8615271" y="6826189"/>
                  <a:pt x="8335337" y="6782162"/>
                </a:cubicBezTo>
                <a:cubicBezTo>
                  <a:pt x="8315039" y="6799062"/>
                  <a:pt x="8289570" y="6813684"/>
                  <a:pt x="8260009" y="6826458"/>
                </a:cubicBezTo>
                <a:lnTo>
                  <a:pt x="8165154" y="6858000"/>
                </a:lnTo>
                <a:lnTo>
                  <a:pt x="0" y="6858000"/>
                </a:lnTo>
                <a:lnTo>
                  <a:pt x="0" y="6611995"/>
                </a:lnTo>
                <a:lnTo>
                  <a:pt x="12218" y="6597975"/>
                </a:lnTo>
                <a:cubicBezTo>
                  <a:pt x="305463" y="6524678"/>
                  <a:pt x="611273" y="6518569"/>
                  <a:pt x="745332" y="6414735"/>
                </a:cubicBezTo>
                <a:cubicBezTo>
                  <a:pt x="930800" y="6361982"/>
                  <a:pt x="874434" y="6433613"/>
                  <a:pt x="1012297" y="6424727"/>
                </a:cubicBezTo>
                <a:cubicBezTo>
                  <a:pt x="1197764" y="6371976"/>
                  <a:pt x="1146356" y="6320893"/>
                  <a:pt x="1262891" y="6272581"/>
                </a:cubicBezTo>
                <a:cubicBezTo>
                  <a:pt x="1499771" y="6270915"/>
                  <a:pt x="1655155" y="6206504"/>
                  <a:pt x="1771692" y="6158196"/>
                </a:cubicBezTo>
                <a:cubicBezTo>
                  <a:pt x="1888229" y="6109888"/>
                  <a:pt x="2013527" y="6033815"/>
                  <a:pt x="2229080" y="5992725"/>
                </a:cubicBezTo>
                <a:cubicBezTo>
                  <a:pt x="2289251" y="6016045"/>
                  <a:pt x="2358183" y="6011602"/>
                  <a:pt x="2310577" y="6055469"/>
                </a:cubicBezTo>
                <a:lnTo>
                  <a:pt x="2356141" y="6041703"/>
                </a:lnTo>
                <a:lnTo>
                  <a:pt x="2566890" y="5968212"/>
                </a:lnTo>
                <a:lnTo>
                  <a:pt x="2791029" y="5883933"/>
                </a:lnTo>
                <a:lnTo>
                  <a:pt x="2967051" y="5807471"/>
                </a:lnTo>
                <a:cubicBezTo>
                  <a:pt x="3063927" y="5761279"/>
                  <a:pt x="3158257" y="5713126"/>
                  <a:pt x="3255622" y="5663716"/>
                </a:cubicBezTo>
                <a:lnTo>
                  <a:pt x="3312689" y="5635571"/>
                </a:lnTo>
                <a:lnTo>
                  <a:pt x="3273184" y="5635480"/>
                </a:lnTo>
                <a:cubicBezTo>
                  <a:pt x="3394510" y="5615338"/>
                  <a:pt x="3291077" y="5602118"/>
                  <a:pt x="3143656" y="5587019"/>
                </a:cubicBezTo>
                <a:lnTo>
                  <a:pt x="3044451" y="5576914"/>
                </a:lnTo>
                <a:lnTo>
                  <a:pt x="3041753" y="5576883"/>
                </a:lnTo>
                <a:lnTo>
                  <a:pt x="3041726" y="5576637"/>
                </a:lnTo>
                <a:lnTo>
                  <a:pt x="3027666" y="5575205"/>
                </a:lnTo>
                <a:cubicBezTo>
                  <a:pt x="2909077" y="5562763"/>
                  <a:pt x="2791165" y="5548029"/>
                  <a:pt x="2750187" y="5527289"/>
                </a:cubicBezTo>
                <a:cubicBezTo>
                  <a:pt x="2713764" y="5508853"/>
                  <a:pt x="2584977" y="5483650"/>
                  <a:pt x="2548553" y="5465213"/>
                </a:cubicBezTo>
                <a:cubicBezTo>
                  <a:pt x="2548553" y="5465213"/>
                  <a:pt x="2731777" y="5403146"/>
                  <a:pt x="2794526" y="5388317"/>
                </a:cubicBezTo>
                <a:cubicBezTo>
                  <a:pt x="2857273" y="5373486"/>
                  <a:pt x="2880666" y="5380397"/>
                  <a:pt x="2925038" y="5376237"/>
                </a:cubicBezTo>
                <a:cubicBezTo>
                  <a:pt x="2947225" y="5374155"/>
                  <a:pt x="2974612" y="5369324"/>
                  <a:pt x="2999724" y="5365815"/>
                </a:cubicBezTo>
                <a:lnTo>
                  <a:pt x="3018972" y="5363751"/>
                </a:lnTo>
                <a:lnTo>
                  <a:pt x="3018844" y="5362554"/>
                </a:lnTo>
                <a:lnTo>
                  <a:pt x="3029061" y="5362669"/>
                </a:lnTo>
                <a:lnTo>
                  <a:pt x="3034750" y="5362059"/>
                </a:lnTo>
                <a:lnTo>
                  <a:pt x="3052333" y="5362930"/>
                </a:lnTo>
                <a:lnTo>
                  <a:pt x="3461098" y="5367535"/>
                </a:lnTo>
                <a:lnTo>
                  <a:pt x="3493000" y="5361753"/>
                </a:lnTo>
                <a:lnTo>
                  <a:pt x="3482382" y="5357633"/>
                </a:lnTo>
                <a:cubicBezTo>
                  <a:pt x="3465451" y="5351063"/>
                  <a:pt x="3450060" y="5342787"/>
                  <a:pt x="3440831" y="5327686"/>
                </a:cubicBezTo>
                <a:cubicBezTo>
                  <a:pt x="3421295" y="5270045"/>
                  <a:pt x="3553316" y="5213922"/>
                  <a:pt x="3617853" y="5222421"/>
                </a:cubicBezTo>
                <a:cubicBezTo>
                  <a:pt x="3666468" y="5194348"/>
                  <a:pt x="3701267" y="5178596"/>
                  <a:pt x="3724013" y="5157182"/>
                </a:cubicBezTo>
                <a:cubicBezTo>
                  <a:pt x="3739626" y="5138567"/>
                  <a:pt x="3747656" y="5123044"/>
                  <a:pt x="3760484" y="5087113"/>
                </a:cubicBezTo>
                <a:cubicBezTo>
                  <a:pt x="3747436" y="4928155"/>
                  <a:pt x="3651213" y="4368621"/>
                  <a:pt x="3645720" y="4203438"/>
                </a:cubicBezTo>
                <a:cubicBezTo>
                  <a:pt x="3656047" y="4154466"/>
                  <a:pt x="3682769" y="4120909"/>
                  <a:pt x="3727524" y="4096014"/>
                </a:cubicBezTo>
                <a:cubicBezTo>
                  <a:pt x="3817690" y="4043524"/>
                  <a:pt x="3895063" y="3992700"/>
                  <a:pt x="4009855" y="3960004"/>
                </a:cubicBezTo>
                <a:cubicBezTo>
                  <a:pt x="4124647" y="3927308"/>
                  <a:pt x="4339230" y="3919524"/>
                  <a:pt x="4416279" y="3899839"/>
                </a:cubicBezTo>
                <a:cubicBezTo>
                  <a:pt x="4449135" y="3892078"/>
                  <a:pt x="4554813" y="3882219"/>
                  <a:pt x="4573874" y="3861103"/>
                </a:cubicBezTo>
                <a:cubicBezTo>
                  <a:pt x="4592172" y="3814676"/>
                  <a:pt x="4566470" y="3732059"/>
                  <a:pt x="4526072" y="3621276"/>
                </a:cubicBezTo>
                <a:cubicBezTo>
                  <a:pt x="4485674" y="3510494"/>
                  <a:pt x="4397987" y="3292605"/>
                  <a:pt x="4331486" y="3196407"/>
                </a:cubicBezTo>
                <a:cubicBezTo>
                  <a:pt x="4249590" y="3080373"/>
                  <a:pt x="4128844" y="3002106"/>
                  <a:pt x="4034691" y="2925077"/>
                </a:cubicBezTo>
                <a:cubicBezTo>
                  <a:pt x="3940538" y="2848048"/>
                  <a:pt x="3851978" y="2803559"/>
                  <a:pt x="3766570" y="2734233"/>
                </a:cubicBezTo>
                <a:cubicBezTo>
                  <a:pt x="3752445" y="2722228"/>
                  <a:pt x="3739761" y="2723442"/>
                  <a:pt x="3722360" y="2724942"/>
                </a:cubicBezTo>
                <a:cubicBezTo>
                  <a:pt x="3667563" y="2727383"/>
                  <a:pt x="3625296" y="2722854"/>
                  <a:pt x="3581785" y="2685134"/>
                </a:cubicBezTo>
                <a:cubicBezTo>
                  <a:pt x="3567659" y="2673130"/>
                  <a:pt x="3549778" y="2670224"/>
                  <a:pt x="3532880" y="2663267"/>
                </a:cubicBezTo>
                <a:cubicBezTo>
                  <a:pt x="3490635" y="2645874"/>
                  <a:pt x="3469065" y="2613476"/>
                  <a:pt x="3478081" y="2569906"/>
                </a:cubicBezTo>
                <a:cubicBezTo>
                  <a:pt x="3483496" y="2541191"/>
                  <a:pt x="3513406" y="2545584"/>
                  <a:pt x="3536634" y="2558367"/>
                </a:cubicBezTo>
                <a:cubicBezTo>
                  <a:pt x="3533730" y="2544793"/>
                  <a:pt x="3528862" y="2539324"/>
                  <a:pt x="3517007" y="2530730"/>
                </a:cubicBezTo>
                <a:cubicBezTo>
                  <a:pt x="3506615" y="2522490"/>
                  <a:pt x="3495415" y="2511195"/>
                  <a:pt x="3501943" y="2497049"/>
                </a:cubicBezTo>
                <a:cubicBezTo>
                  <a:pt x="3508470" y="2482903"/>
                  <a:pt x="3526526" y="2478702"/>
                  <a:pt x="3540017" y="2480543"/>
                </a:cubicBezTo>
                <a:cubicBezTo>
                  <a:pt x="3554972" y="2482740"/>
                  <a:pt x="3566195" y="2481172"/>
                  <a:pt x="3574665" y="2471787"/>
                </a:cubicBezTo>
                <a:cubicBezTo>
                  <a:pt x="3582809" y="2463753"/>
                  <a:pt x="3596476" y="2458488"/>
                  <a:pt x="3606059" y="2463671"/>
                </a:cubicBezTo>
                <a:cubicBezTo>
                  <a:pt x="3643949" y="2484655"/>
                  <a:pt x="3679161" y="2466383"/>
                  <a:pt x="3713575" y="2473857"/>
                </a:cubicBezTo>
                <a:cubicBezTo>
                  <a:pt x="3725047" y="2476349"/>
                  <a:pt x="3736429" y="2481700"/>
                  <a:pt x="3747793" y="2492320"/>
                </a:cubicBezTo>
                <a:cubicBezTo>
                  <a:pt x="3769058" y="2513205"/>
                  <a:pt x="3794384" y="2536504"/>
                  <a:pt x="3813203" y="2561086"/>
                </a:cubicBezTo>
                <a:cubicBezTo>
                  <a:pt x="3854902" y="2612664"/>
                  <a:pt x="3906229" y="2643698"/>
                  <a:pt x="3967315" y="2672809"/>
                </a:cubicBezTo>
                <a:cubicBezTo>
                  <a:pt x="4085100" y="2729968"/>
                  <a:pt x="4183016" y="2805187"/>
                  <a:pt x="4279777" y="2891564"/>
                </a:cubicBezTo>
                <a:cubicBezTo>
                  <a:pt x="4284973" y="2895684"/>
                  <a:pt x="4288379" y="2900800"/>
                  <a:pt x="4293575" y="2904920"/>
                </a:cubicBezTo>
                <a:cubicBezTo>
                  <a:pt x="4331409" y="2934113"/>
                  <a:pt x="4338898" y="2928778"/>
                  <a:pt x="4353439" y="2887978"/>
                </a:cubicBezTo>
                <a:cubicBezTo>
                  <a:pt x="4365358" y="2857981"/>
                  <a:pt x="4393696" y="2830535"/>
                  <a:pt x="4420396" y="2809843"/>
                </a:cubicBezTo>
                <a:cubicBezTo>
                  <a:pt x="4481285" y="2763122"/>
                  <a:pt x="4546803" y="2767571"/>
                  <a:pt x="4623389" y="2764694"/>
                </a:cubicBezTo>
                <a:cubicBezTo>
                  <a:pt x="4646969" y="2763262"/>
                  <a:pt x="4663691" y="2777327"/>
                  <a:pt x="4673734" y="2799780"/>
                </a:cubicBezTo>
                <a:cubicBezTo>
                  <a:pt x="4698034" y="2852857"/>
                  <a:pt x="4743161" y="2896688"/>
                  <a:pt x="4761763" y="2954104"/>
                </a:cubicBezTo>
                <a:cubicBezTo>
                  <a:pt x="4772112" y="2988070"/>
                  <a:pt x="4778553" y="3025379"/>
                  <a:pt x="4803703" y="3055785"/>
                </a:cubicBezTo>
                <a:cubicBezTo>
                  <a:pt x="4813112" y="3068077"/>
                  <a:pt x="4822042" y="3075962"/>
                  <a:pt x="4836342" y="3080858"/>
                </a:cubicBezTo>
                <a:cubicBezTo>
                  <a:pt x="4863479" y="3090298"/>
                  <a:pt x="4890944" y="3098389"/>
                  <a:pt x="4918081" y="3107829"/>
                </a:cubicBezTo>
                <a:cubicBezTo>
                  <a:pt x="5024359" y="3142179"/>
                  <a:pt x="5099856" y="3207671"/>
                  <a:pt x="5180219" y="3278634"/>
                </a:cubicBezTo>
                <a:cubicBezTo>
                  <a:pt x="5185415" y="3282753"/>
                  <a:pt x="5189956" y="3289574"/>
                  <a:pt x="5190437" y="3293981"/>
                </a:cubicBezTo>
                <a:cubicBezTo>
                  <a:pt x="5203973" y="3365898"/>
                  <a:pt x="5267504" y="3391311"/>
                  <a:pt x="5316365" y="3438907"/>
                </a:cubicBezTo>
                <a:cubicBezTo>
                  <a:pt x="5353698" y="3476557"/>
                  <a:pt x="5394306" y="3500702"/>
                  <a:pt x="5427732" y="3541694"/>
                </a:cubicBezTo>
                <a:cubicBezTo>
                  <a:pt x="5446878" y="3564926"/>
                  <a:pt x="5466527" y="3579698"/>
                  <a:pt x="5493817" y="3594895"/>
                </a:cubicBezTo>
                <a:cubicBezTo>
                  <a:pt x="5521107" y="3610092"/>
                  <a:pt x="5550013" y="3631400"/>
                  <a:pt x="5569160" y="3654632"/>
                </a:cubicBezTo>
                <a:cubicBezTo>
                  <a:pt x="5642997" y="3739740"/>
                  <a:pt x="5637409" y="3775561"/>
                  <a:pt x="5589772" y="3869821"/>
                </a:cubicBezTo>
                <a:cubicBezTo>
                  <a:pt x="5581125" y="3886313"/>
                  <a:pt x="5576061" y="3900814"/>
                  <a:pt x="5587893" y="3922272"/>
                </a:cubicBezTo>
                <a:cubicBezTo>
                  <a:pt x="5621450" y="3981884"/>
                  <a:pt x="5609508" y="4024744"/>
                  <a:pt x="5548313" y="4059951"/>
                </a:cubicBezTo>
                <a:cubicBezTo>
                  <a:pt x="5532202" y="4068913"/>
                  <a:pt x="5519670" y="4075883"/>
                  <a:pt x="5511832" y="4095431"/>
                </a:cubicBezTo>
                <a:cubicBezTo>
                  <a:pt x="5503995" y="4114978"/>
                  <a:pt x="5501026" y="4139996"/>
                  <a:pt x="5467536" y="4137595"/>
                </a:cubicBezTo>
                <a:cubicBezTo>
                  <a:pt x="5450791" y="4136394"/>
                  <a:pt x="5419810" y="4091705"/>
                  <a:pt x="5421142" y="4073440"/>
                </a:cubicBezTo>
                <a:cubicBezTo>
                  <a:pt x="5422473" y="4055174"/>
                  <a:pt x="5427867" y="4039323"/>
                  <a:pt x="5428543" y="4023759"/>
                </a:cubicBezTo>
                <a:cubicBezTo>
                  <a:pt x="5430224" y="3991279"/>
                  <a:pt x="5423085" y="3982399"/>
                  <a:pt x="5389092" y="3988455"/>
                </a:cubicBezTo>
                <a:cubicBezTo>
                  <a:pt x="5371366" y="3991305"/>
                  <a:pt x="5356890" y="3993515"/>
                  <a:pt x="5347656" y="3974117"/>
                </a:cubicBezTo>
                <a:cubicBezTo>
                  <a:pt x="5338420" y="3954719"/>
                  <a:pt x="5349488" y="3947395"/>
                  <a:pt x="5360732" y="3932963"/>
                </a:cubicBezTo>
                <a:cubicBezTo>
                  <a:pt x="5397387" y="3890376"/>
                  <a:pt x="5431424" y="3858592"/>
                  <a:pt x="5422580" y="3799253"/>
                </a:cubicBezTo>
                <a:cubicBezTo>
                  <a:pt x="5420004" y="3784329"/>
                  <a:pt x="5415311" y="3771752"/>
                  <a:pt x="5400202" y="3763798"/>
                </a:cubicBezTo>
                <a:cubicBezTo>
                  <a:pt x="5349056" y="3727638"/>
                  <a:pt x="5139060" y="3565795"/>
                  <a:pt x="5115699" y="3582294"/>
                </a:cubicBezTo>
                <a:cubicBezTo>
                  <a:pt x="5105702" y="3629916"/>
                  <a:pt x="5179922" y="3793317"/>
                  <a:pt x="5187476" y="3845195"/>
                </a:cubicBezTo>
                <a:cubicBezTo>
                  <a:pt x="5202738" y="3954707"/>
                  <a:pt x="5260734" y="4021445"/>
                  <a:pt x="5260057" y="4132810"/>
                </a:cubicBezTo>
                <a:cubicBezTo>
                  <a:pt x="5260801" y="4174458"/>
                  <a:pt x="5278690" y="4277686"/>
                  <a:pt x="5263015" y="4316781"/>
                </a:cubicBezTo>
                <a:cubicBezTo>
                  <a:pt x="5262360" y="4319482"/>
                  <a:pt x="5260243" y="4321829"/>
                  <a:pt x="5259915" y="4323180"/>
                </a:cubicBezTo>
                <a:cubicBezTo>
                  <a:pt x="5252798" y="4397237"/>
                  <a:pt x="5191779" y="4425337"/>
                  <a:pt x="5150713" y="4479724"/>
                </a:cubicBezTo>
                <a:cubicBezTo>
                  <a:pt x="5109320" y="4535461"/>
                  <a:pt x="5060831" y="4556590"/>
                  <a:pt x="4993458" y="4591729"/>
                </a:cubicBezTo>
                <a:cubicBezTo>
                  <a:pt x="4897769" y="4641450"/>
                  <a:pt x="4789547" y="4698140"/>
                  <a:pt x="4682986" y="4735215"/>
                </a:cubicBezTo>
                <a:cubicBezTo>
                  <a:pt x="4645894" y="4747668"/>
                  <a:pt x="4599544" y="4753588"/>
                  <a:pt x="4563106" y="4763341"/>
                </a:cubicBezTo>
                <a:cubicBezTo>
                  <a:pt x="4538219" y="4770174"/>
                  <a:pt x="4513177" y="4771252"/>
                  <a:pt x="4499161" y="4790732"/>
                </a:cubicBezTo>
                <a:cubicBezTo>
                  <a:pt x="4497042" y="4793078"/>
                  <a:pt x="4493462" y="4795069"/>
                  <a:pt x="4491673" y="4796064"/>
                </a:cubicBezTo>
                <a:cubicBezTo>
                  <a:pt x="4430521" y="4805545"/>
                  <a:pt x="4452418" y="4836592"/>
                  <a:pt x="4420500" y="4866029"/>
                </a:cubicBezTo>
                <a:cubicBezTo>
                  <a:pt x="4416592" y="4869370"/>
                  <a:pt x="4425041" y="4872850"/>
                  <a:pt x="4427312" y="4876260"/>
                </a:cubicBezTo>
                <a:cubicBezTo>
                  <a:pt x="4444985" y="4905568"/>
                  <a:pt x="4455119" y="4948515"/>
                  <a:pt x="4463358" y="5076342"/>
                </a:cubicBezTo>
                <a:lnTo>
                  <a:pt x="4465090" y="5108177"/>
                </a:lnTo>
                <a:lnTo>
                  <a:pt x="4498141" y="5095364"/>
                </a:lnTo>
                <a:cubicBezTo>
                  <a:pt x="4531523" y="5079919"/>
                  <a:pt x="4558128" y="5062943"/>
                  <a:pt x="4580932" y="5048392"/>
                </a:cubicBezTo>
                <a:cubicBezTo>
                  <a:pt x="4626541" y="5019294"/>
                  <a:pt x="4673797" y="4977431"/>
                  <a:pt x="4761719" y="4944751"/>
                </a:cubicBezTo>
                <a:cubicBezTo>
                  <a:pt x="4788826" y="4950872"/>
                  <a:pt x="4817583" y="4944232"/>
                  <a:pt x="4800733" y="4966692"/>
                </a:cubicBezTo>
                <a:cubicBezTo>
                  <a:pt x="5008628" y="4869171"/>
                  <a:pt x="5119992" y="4762988"/>
                  <a:pt x="5288869" y="4643523"/>
                </a:cubicBezTo>
                <a:cubicBezTo>
                  <a:pt x="5275315" y="4640462"/>
                  <a:pt x="5231357" y="4656804"/>
                  <a:pt x="5234652" y="4631281"/>
                </a:cubicBezTo>
                <a:cubicBezTo>
                  <a:pt x="5361218" y="4515397"/>
                  <a:pt x="5439250" y="4559281"/>
                  <a:pt x="5574426" y="4484739"/>
                </a:cubicBezTo>
                <a:lnTo>
                  <a:pt x="5570646" y="4498404"/>
                </a:lnTo>
                <a:lnTo>
                  <a:pt x="5586485" y="4490231"/>
                </a:lnTo>
                <a:cubicBezTo>
                  <a:pt x="5609547" y="4477635"/>
                  <a:pt x="5630388" y="4465014"/>
                  <a:pt x="5659658" y="4448204"/>
                </a:cubicBezTo>
                <a:cubicBezTo>
                  <a:pt x="5652605" y="4465266"/>
                  <a:pt x="5694287" y="4440024"/>
                  <a:pt x="5720031" y="4431745"/>
                </a:cubicBezTo>
                <a:cubicBezTo>
                  <a:pt x="5728000" y="4423263"/>
                  <a:pt x="5751912" y="4397821"/>
                  <a:pt x="5718197" y="4414582"/>
                </a:cubicBezTo>
                <a:cubicBezTo>
                  <a:pt x="5776735" y="4380960"/>
                  <a:pt x="5852131" y="4338958"/>
                  <a:pt x="5936412" y="4297057"/>
                </a:cubicBezTo>
                <a:cubicBezTo>
                  <a:pt x="6012724" y="4263635"/>
                  <a:pt x="6096089" y="4213152"/>
                  <a:pt x="6171483" y="4171152"/>
                </a:cubicBezTo>
                <a:cubicBezTo>
                  <a:pt x="6171483" y="4171152"/>
                  <a:pt x="6188340" y="4162771"/>
                  <a:pt x="6190174" y="4179931"/>
                </a:cubicBezTo>
                <a:cubicBezTo>
                  <a:pt x="6281509" y="4120968"/>
                  <a:pt x="6332078" y="4095828"/>
                  <a:pt x="6362121" y="4044745"/>
                </a:cubicBezTo>
                <a:cubicBezTo>
                  <a:pt x="6412691" y="4019604"/>
                  <a:pt x="6436601" y="3994161"/>
                  <a:pt x="6470313" y="3977401"/>
                </a:cubicBezTo>
                <a:cubicBezTo>
                  <a:pt x="6486252" y="3960442"/>
                  <a:pt x="6461426" y="3977302"/>
                  <a:pt x="6460509" y="3968722"/>
                </a:cubicBezTo>
                <a:lnTo>
                  <a:pt x="6558896" y="3892697"/>
                </a:lnTo>
                <a:cubicBezTo>
                  <a:pt x="6561646" y="3918438"/>
                  <a:pt x="6585555" y="3892997"/>
                  <a:pt x="6602412" y="3884616"/>
                </a:cubicBezTo>
                <a:cubicBezTo>
                  <a:pt x="6611758" y="3889006"/>
                  <a:pt x="6610683" y="3899707"/>
                  <a:pt x="6605507" y="3913575"/>
                </a:cubicBezTo>
                <a:lnTo>
                  <a:pt x="6586339" y="3956336"/>
                </a:lnTo>
                <a:lnTo>
                  <a:pt x="6599527" y="3947217"/>
                </a:lnTo>
                <a:lnTo>
                  <a:pt x="6686143" y="3878099"/>
                </a:lnTo>
                <a:lnTo>
                  <a:pt x="6716461" y="3846130"/>
                </a:lnTo>
                <a:cubicBezTo>
                  <a:pt x="6730921" y="3830894"/>
                  <a:pt x="6743928" y="3817648"/>
                  <a:pt x="6754120" y="3809193"/>
                </a:cubicBezTo>
                <a:lnTo>
                  <a:pt x="6745232" y="3809093"/>
                </a:lnTo>
                <a:cubicBezTo>
                  <a:pt x="6737262" y="3817573"/>
                  <a:pt x="6728377" y="3817474"/>
                  <a:pt x="6728377" y="3817474"/>
                </a:cubicBezTo>
                <a:cubicBezTo>
                  <a:pt x="6736344" y="3808993"/>
                  <a:pt x="6735428" y="3800412"/>
                  <a:pt x="6744315" y="3800512"/>
                </a:cubicBezTo>
                <a:cubicBezTo>
                  <a:pt x="6744315" y="3800512"/>
                  <a:pt x="6752285" y="3792032"/>
                  <a:pt x="6761171" y="3792131"/>
                </a:cubicBezTo>
                <a:cubicBezTo>
                  <a:pt x="6752285" y="3792032"/>
                  <a:pt x="6752285" y="3792032"/>
                  <a:pt x="6744315" y="3800512"/>
                </a:cubicBezTo>
                <a:cubicBezTo>
                  <a:pt x="6734511" y="3791832"/>
                  <a:pt x="6791217" y="3741049"/>
                  <a:pt x="6793049" y="3758210"/>
                </a:cubicBezTo>
                <a:cubicBezTo>
                  <a:pt x="6792133" y="3749629"/>
                  <a:pt x="6792133" y="3749629"/>
                  <a:pt x="6800103" y="3741149"/>
                </a:cubicBezTo>
                <a:lnTo>
                  <a:pt x="6808989" y="3741250"/>
                </a:lnTo>
                <a:lnTo>
                  <a:pt x="6817877" y="3741349"/>
                </a:lnTo>
                <a:lnTo>
                  <a:pt x="6809906" y="3749829"/>
                </a:lnTo>
                <a:cubicBezTo>
                  <a:pt x="6866611" y="3699046"/>
                  <a:pt x="6816959" y="3732769"/>
                  <a:pt x="6807156" y="3724087"/>
                </a:cubicBezTo>
                <a:cubicBezTo>
                  <a:pt x="6797352" y="3715407"/>
                  <a:pt x="6813290" y="3698445"/>
                  <a:pt x="6813290" y="3698445"/>
                </a:cubicBezTo>
                <a:cubicBezTo>
                  <a:pt x="6803486" y="3689766"/>
                  <a:pt x="6754752" y="3732069"/>
                  <a:pt x="6769774" y="3706526"/>
                </a:cubicBezTo>
                <a:cubicBezTo>
                  <a:pt x="6784796" y="3680984"/>
                  <a:pt x="6799818" y="3655443"/>
                  <a:pt x="6823727" y="3630002"/>
                </a:cubicBezTo>
                <a:cubicBezTo>
                  <a:pt x="6848554" y="3613141"/>
                  <a:pt x="6863576" y="3587600"/>
                  <a:pt x="6896372" y="3562258"/>
                </a:cubicBezTo>
                <a:cubicBezTo>
                  <a:pt x="6915061" y="3571038"/>
                  <a:pt x="6875213" y="3613441"/>
                  <a:pt x="6868161" y="3630503"/>
                </a:cubicBezTo>
                <a:cubicBezTo>
                  <a:pt x="6878881" y="3647763"/>
                  <a:pt x="6901873" y="3613742"/>
                  <a:pt x="6910761" y="3613842"/>
                </a:cubicBezTo>
                <a:cubicBezTo>
                  <a:pt x="6917813" y="3596781"/>
                  <a:pt x="6942638" y="3579919"/>
                  <a:pt x="6941720" y="3571339"/>
                </a:cubicBezTo>
                <a:cubicBezTo>
                  <a:pt x="7071069" y="3452813"/>
                  <a:pt x="7129324" y="3333484"/>
                  <a:pt x="7243649" y="3240501"/>
                </a:cubicBezTo>
                <a:cubicBezTo>
                  <a:pt x="7259590" y="3223541"/>
                  <a:pt x="7274612" y="3197998"/>
                  <a:pt x="7290550" y="3181037"/>
                </a:cubicBezTo>
                <a:cubicBezTo>
                  <a:pt x="7330398" y="3138633"/>
                  <a:pt x="7322430" y="3147114"/>
                  <a:pt x="7361360" y="3096132"/>
                </a:cubicBezTo>
                <a:cubicBezTo>
                  <a:pt x="7369329" y="3087651"/>
                  <a:pt x="7368413" y="3079072"/>
                  <a:pt x="7359526" y="3078971"/>
                </a:cubicBezTo>
                <a:cubicBezTo>
                  <a:pt x="7405508" y="3010926"/>
                  <a:pt x="7436470" y="2968424"/>
                  <a:pt x="7467431" y="2925922"/>
                </a:cubicBezTo>
                <a:cubicBezTo>
                  <a:pt x="7498394" y="2883419"/>
                  <a:pt x="7530272" y="2849497"/>
                  <a:pt x="7569201" y="2798515"/>
                </a:cubicBezTo>
                <a:cubicBezTo>
                  <a:pt x="7575337" y="2772873"/>
                  <a:pt x="7551429" y="2798315"/>
                  <a:pt x="7532738" y="2789533"/>
                </a:cubicBezTo>
                <a:cubicBezTo>
                  <a:pt x="7539792" y="2772472"/>
                  <a:pt x="7539792" y="2772472"/>
                  <a:pt x="7538873" y="2763892"/>
                </a:cubicBezTo>
                <a:cubicBezTo>
                  <a:pt x="7568917" y="2712808"/>
                  <a:pt x="7585773" y="2704427"/>
                  <a:pt x="7615817" y="2653345"/>
                </a:cubicBezTo>
                <a:cubicBezTo>
                  <a:pt x="7624704" y="2653445"/>
                  <a:pt x="7625623" y="2662026"/>
                  <a:pt x="7633592" y="2653545"/>
                </a:cubicBezTo>
                <a:cubicBezTo>
                  <a:pt x="7634508" y="2662125"/>
                  <a:pt x="7644311" y="2670806"/>
                  <a:pt x="7621321" y="2704828"/>
                </a:cubicBezTo>
                <a:cubicBezTo>
                  <a:pt x="7653200" y="2670907"/>
                  <a:pt x="7691213" y="2611343"/>
                  <a:pt x="7721258" y="2560260"/>
                </a:cubicBezTo>
                <a:cubicBezTo>
                  <a:pt x="7750385" y="2500596"/>
                  <a:pt x="7780429" y="2449514"/>
                  <a:pt x="7813224" y="2424171"/>
                </a:cubicBezTo>
                <a:cubicBezTo>
                  <a:pt x="7854621" y="2313225"/>
                  <a:pt x="7901521" y="2253761"/>
                  <a:pt x="7952723" y="2151495"/>
                </a:cubicBezTo>
                <a:cubicBezTo>
                  <a:pt x="7964994" y="2100212"/>
                  <a:pt x="7919929" y="2176835"/>
                  <a:pt x="7924229" y="2134032"/>
                </a:cubicBezTo>
                <a:cubicBezTo>
                  <a:pt x="7940169" y="2117072"/>
                  <a:pt x="7930366" y="2108391"/>
                  <a:pt x="7945387" y="2082850"/>
                </a:cubicBezTo>
                <a:cubicBezTo>
                  <a:pt x="7956108" y="2100111"/>
                  <a:pt x="7979099" y="2066089"/>
                  <a:pt x="7982768" y="2100412"/>
                </a:cubicBezTo>
                <a:cubicBezTo>
                  <a:pt x="8006676" y="2074970"/>
                  <a:pt x="8041938" y="1989665"/>
                  <a:pt x="8045324" y="1938281"/>
                </a:cubicBezTo>
                <a:cubicBezTo>
                  <a:pt x="8128401" y="1802093"/>
                  <a:pt x="8182071" y="1639863"/>
                  <a:pt x="8247094" y="1417769"/>
                </a:cubicBezTo>
                <a:cubicBezTo>
                  <a:pt x="8254287" y="1443561"/>
                  <a:pt x="8253055" y="1473543"/>
                  <a:pt x="8248718" y="1505632"/>
                </a:cubicBezTo>
                <a:lnTo>
                  <a:pt x="8246409" y="1519292"/>
                </a:lnTo>
                <a:lnTo>
                  <a:pt x="8257356" y="1508374"/>
                </a:lnTo>
                <a:cubicBezTo>
                  <a:pt x="8261586" y="1502911"/>
                  <a:pt x="8265774" y="1494988"/>
                  <a:pt x="8269518" y="1481272"/>
                </a:cubicBezTo>
                <a:cubicBezTo>
                  <a:pt x="8272718" y="1398223"/>
                  <a:pt x="8244541" y="1406356"/>
                  <a:pt x="8240249" y="1350738"/>
                </a:cubicBezTo>
                <a:cubicBezTo>
                  <a:pt x="8271626" y="1259555"/>
                  <a:pt x="8265907" y="1185397"/>
                  <a:pt x="8261617" y="1129778"/>
                </a:cubicBezTo>
                <a:cubicBezTo>
                  <a:pt x="8258401" y="1088064"/>
                  <a:pt x="8249366" y="1040922"/>
                  <a:pt x="8250159" y="981171"/>
                </a:cubicBezTo>
                <a:lnTo>
                  <a:pt x="8252002" y="955703"/>
                </a:lnTo>
                <a:lnTo>
                  <a:pt x="8250050" y="951841"/>
                </a:lnTo>
                <a:cubicBezTo>
                  <a:pt x="8247794" y="949305"/>
                  <a:pt x="8247662" y="942105"/>
                  <a:pt x="8246024" y="937090"/>
                </a:cubicBezTo>
                <a:cubicBezTo>
                  <a:pt x="8243429" y="928180"/>
                  <a:pt x="8236593" y="916973"/>
                  <a:pt x="8234206" y="907237"/>
                </a:cubicBezTo>
                <a:cubicBezTo>
                  <a:pt x="8233250" y="903343"/>
                  <a:pt x="8231611" y="898328"/>
                  <a:pt x="8229149" y="896618"/>
                </a:cubicBezTo>
                <a:cubicBezTo>
                  <a:pt x="8190567" y="865963"/>
                  <a:pt x="8187635" y="850680"/>
                  <a:pt x="8211966" y="814893"/>
                </a:cubicBezTo>
                <a:cubicBezTo>
                  <a:pt x="8211908" y="799666"/>
                  <a:pt x="8218079" y="786499"/>
                  <a:pt x="8221582" y="772449"/>
                </a:cubicBezTo>
                <a:cubicBezTo>
                  <a:pt x="8219279" y="743060"/>
                  <a:pt x="8225187" y="715494"/>
                  <a:pt x="8220899" y="686342"/>
                </a:cubicBezTo>
                <a:cubicBezTo>
                  <a:pt x="8220626" y="683568"/>
                  <a:pt x="8223230" y="680851"/>
                  <a:pt x="8224531" y="679492"/>
                </a:cubicBezTo>
                <a:cubicBezTo>
                  <a:pt x="8243232" y="662419"/>
                  <a:pt x="8249263" y="653679"/>
                  <a:pt x="8237512" y="627426"/>
                </a:cubicBezTo>
                <a:cubicBezTo>
                  <a:pt x="8233138" y="617926"/>
                  <a:pt x="8230066" y="607070"/>
                  <a:pt x="8233429" y="597448"/>
                </a:cubicBezTo>
                <a:cubicBezTo>
                  <a:pt x="8240835" y="579323"/>
                  <a:pt x="8226807" y="573787"/>
                  <a:pt x="8212508" y="565479"/>
                </a:cubicBezTo>
                <a:cubicBezTo>
                  <a:pt x="8201354" y="559999"/>
                  <a:pt x="8195942" y="566261"/>
                  <a:pt x="8187793" y="568039"/>
                </a:cubicBezTo>
                <a:lnTo>
                  <a:pt x="8173831" y="568172"/>
                </a:lnTo>
                <a:lnTo>
                  <a:pt x="8200720" y="582826"/>
                </a:lnTo>
                <a:cubicBezTo>
                  <a:pt x="8206756" y="589519"/>
                  <a:pt x="8209127" y="598354"/>
                  <a:pt x="8206927" y="611046"/>
                </a:cubicBezTo>
                <a:cubicBezTo>
                  <a:pt x="8194332" y="611352"/>
                  <a:pt x="8186727" y="618679"/>
                  <a:pt x="8179123" y="626004"/>
                </a:cubicBezTo>
                <a:cubicBezTo>
                  <a:pt x="8180762" y="631019"/>
                  <a:pt x="8179526" y="635977"/>
                  <a:pt x="8178084" y="641762"/>
                </a:cubicBezTo>
                <a:cubicBezTo>
                  <a:pt x="8172671" y="648023"/>
                  <a:pt x="8174376" y="656637"/>
                  <a:pt x="8165609" y="660895"/>
                </a:cubicBezTo>
                <a:cubicBezTo>
                  <a:pt x="8157135" y="644673"/>
                  <a:pt x="8157417" y="635821"/>
                  <a:pt x="8164542" y="626547"/>
                </a:cubicBezTo>
                <a:cubicBezTo>
                  <a:pt x="8163728" y="618227"/>
                  <a:pt x="8167567" y="610551"/>
                  <a:pt x="8173251" y="607063"/>
                </a:cubicBezTo>
                <a:cubicBezTo>
                  <a:pt x="8190971" y="596822"/>
                  <a:pt x="8191824" y="589053"/>
                  <a:pt x="8183554" y="578769"/>
                </a:cubicBezTo>
                <a:lnTo>
                  <a:pt x="8173227" y="568178"/>
                </a:lnTo>
                <a:lnTo>
                  <a:pt x="8166436" y="568243"/>
                </a:lnTo>
                <a:cubicBezTo>
                  <a:pt x="8160568" y="566189"/>
                  <a:pt x="8156174" y="561605"/>
                  <a:pt x="8153921" y="553255"/>
                </a:cubicBezTo>
                <a:cubicBezTo>
                  <a:pt x="8149418" y="536556"/>
                  <a:pt x="8162912" y="524919"/>
                  <a:pt x="8161283" y="508277"/>
                </a:cubicBezTo>
                <a:cubicBezTo>
                  <a:pt x="8161490" y="507450"/>
                  <a:pt x="8161695" y="506624"/>
                  <a:pt x="8160804" y="506329"/>
                </a:cubicBezTo>
                <a:cubicBezTo>
                  <a:pt x="8159916" y="506035"/>
                  <a:pt x="8158820" y="506566"/>
                  <a:pt x="8157930" y="506273"/>
                </a:cubicBezTo>
                <a:cubicBezTo>
                  <a:pt x="8153276" y="505628"/>
                  <a:pt x="8150129" y="502798"/>
                  <a:pt x="8148283" y="498610"/>
                </a:cubicBezTo>
                <a:cubicBezTo>
                  <a:pt x="8146439" y="494421"/>
                  <a:pt x="8148361" y="490582"/>
                  <a:pt x="8151441" y="489812"/>
                </a:cubicBezTo>
                <a:cubicBezTo>
                  <a:pt x="8154523" y="489042"/>
                  <a:pt x="8153426" y="489576"/>
                  <a:pt x="8155617" y="488510"/>
                </a:cubicBezTo>
                <a:cubicBezTo>
                  <a:pt x="8154868" y="483789"/>
                  <a:pt x="8153436" y="477947"/>
                  <a:pt x="8153576" y="473522"/>
                </a:cubicBezTo>
                <a:cubicBezTo>
                  <a:pt x="8154269" y="463015"/>
                  <a:pt x="8157902" y="456165"/>
                  <a:pt x="8161264" y="446543"/>
                </a:cubicBezTo>
                <a:cubicBezTo>
                  <a:pt x="8162978" y="443531"/>
                  <a:pt x="8165037" y="435267"/>
                  <a:pt x="8166068" y="431135"/>
                </a:cubicBezTo>
                <a:lnTo>
                  <a:pt x="8164017" y="427773"/>
                </a:lnTo>
                <a:cubicBezTo>
                  <a:pt x="8144249" y="410498"/>
                  <a:pt x="8159044" y="397500"/>
                  <a:pt x="8164944" y="381559"/>
                </a:cubicBezTo>
                <a:cubicBezTo>
                  <a:pt x="8170161" y="364498"/>
                  <a:pt x="8167633" y="359188"/>
                  <a:pt x="8157649" y="345151"/>
                </a:cubicBezTo>
                <a:cubicBezTo>
                  <a:pt x="8142470" y="324922"/>
                  <a:pt x="8134819" y="305394"/>
                  <a:pt x="8135933" y="281606"/>
                </a:cubicBezTo>
                <a:cubicBezTo>
                  <a:pt x="8136485" y="275528"/>
                  <a:pt x="8140249" y="275879"/>
                  <a:pt x="8143949" y="272630"/>
                </a:cubicBezTo>
                <a:cubicBezTo>
                  <a:pt x="8167304" y="256201"/>
                  <a:pt x="8169571" y="247111"/>
                  <a:pt x="8160833" y="216488"/>
                </a:cubicBezTo>
                <a:cubicBezTo>
                  <a:pt x="8154756" y="198374"/>
                  <a:pt x="8155253" y="177068"/>
                  <a:pt x="8177231" y="170024"/>
                </a:cubicBezTo>
                <a:cubicBezTo>
                  <a:pt x="8182503" y="168191"/>
                  <a:pt x="8187503" y="163583"/>
                  <a:pt x="8192093" y="160628"/>
                </a:cubicBezTo>
                <a:lnTo>
                  <a:pt x="8197198" y="157339"/>
                </a:lnTo>
                <a:lnTo>
                  <a:pt x="8199759" y="140796"/>
                </a:lnTo>
                <a:lnTo>
                  <a:pt x="8200266" y="138834"/>
                </a:lnTo>
                <a:lnTo>
                  <a:pt x="8195473" y="127751"/>
                </a:lnTo>
                <a:cubicBezTo>
                  <a:pt x="8190415" y="117132"/>
                  <a:pt x="8188918" y="107691"/>
                  <a:pt x="8187419" y="98250"/>
                </a:cubicBezTo>
                <a:cubicBezTo>
                  <a:pt x="8184693" y="82139"/>
                  <a:pt x="8176145" y="73944"/>
                  <a:pt x="8163559" y="62623"/>
                </a:cubicBezTo>
                <a:cubicBezTo>
                  <a:pt x="8145362" y="46764"/>
                  <a:pt x="8126072" y="31436"/>
                  <a:pt x="8106575" y="16934"/>
                </a:cubicBezTo>
                <a:cubicBezTo>
                  <a:pt x="8102814" y="10771"/>
                  <a:pt x="8100063" y="5388"/>
                  <a:pt x="8099528" y="291"/>
                </a:cubicBezTo>
                <a:close/>
                <a:moveTo>
                  <a:pt x="7990475" y="0"/>
                </a:moveTo>
                <a:lnTo>
                  <a:pt x="8075173" y="0"/>
                </a:lnTo>
                <a:lnTo>
                  <a:pt x="8090974" y="9984"/>
                </a:lnTo>
                <a:cubicBezTo>
                  <a:pt x="8094119" y="12814"/>
                  <a:pt x="8093091" y="16946"/>
                  <a:pt x="8094045" y="20840"/>
                </a:cubicBezTo>
                <a:cubicBezTo>
                  <a:pt x="8094761" y="23761"/>
                  <a:pt x="8095462" y="25783"/>
                  <a:pt x="8094955" y="26845"/>
                </a:cubicBezTo>
                <a:cubicBezTo>
                  <a:pt x="8094450" y="27908"/>
                  <a:pt x="8092738" y="28012"/>
                  <a:pt x="8088632" y="27102"/>
                </a:cubicBezTo>
                <a:cubicBezTo>
                  <a:pt x="8084183" y="25631"/>
                  <a:pt x="8077478" y="21624"/>
                  <a:pt x="8076514" y="29355"/>
                </a:cubicBezTo>
                <a:cubicBezTo>
                  <a:pt x="8073227" y="30952"/>
                  <a:pt x="8069669" y="29775"/>
                  <a:pt x="8067206" y="28065"/>
                </a:cubicBezTo>
                <a:cubicBezTo>
                  <a:pt x="8064743" y="26356"/>
                  <a:pt x="8063169" y="24942"/>
                  <a:pt x="8060706" y="23233"/>
                </a:cubicBezTo>
                <a:cubicBezTo>
                  <a:pt x="8053524" y="17278"/>
                  <a:pt x="8044900" y="17108"/>
                  <a:pt x="8037574" y="15580"/>
                </a:cubicBezTo>
                <a:close/>
                <a:moveTo>
                  <a:pt x="7661996" y="0"/>
                </a:moveTo>
                <a:lnTo>
                  <a:pt x="7707371" y="0"/>
                </a:lnTo>
                <a:lnTo>
                  <a:pt x="7714681" y="2254"/>
                </a:lnTo>
                <a:cubicBezTo>
                  <a:pt x="7720035" y="4920"/>
                  <a:pt x="7724755" y="9165"/>
                  <a:pt x="7730772" y="17865"/>
                </a:cubicBezTo>
                <a:cubicBezTo>
                  <a:pt x="7737814" y="28245"/>
                  <a:pt x="7756917" y="21147"/>
                  <a:pt x="7769991" y="22786"/>
                </a:cubicBezTo>
                <a:cubicBezTo>
                  <a:pt x="7793468" y="25185"/>
                  <a:pt x="7820775" y="31535"/>
                  <a:pt x="7845488" y="28974"/>
                </a:cubicBezTo>
                <a:cubicBezTo>
                  <a:pt x="7852334" y="28555"/>
                  <a:pt x="7858562" y="30615"/>
                  <a:pt x="7864788" y="32675"/>
                </a:cubicBezTo>
                <a:cubicBezTo>
                  <a:pt x="7869238" y="34147"/>
                  <a:pt x="7872936" y="30897"/>
                  <a:pt x="7877797" y="30716"/>
                </a:cubicBezTo>
                <a:cubicBezTo>
                  <a:pt x="7882311" y="35788"/>
                  <a:pt x="7886281" y="35312"/>
                  <a:pt x="7893605" y="36839"/>
                </a:cubicBezTo>
                <a:cubicBezTo>
                  <a:pt x="7900037" y="38074"/>
                  <a:pt x="7906743" y="42080"/>
                  <a:pt x="7905778" y="49812"/>
                </a:cubicBezTo>
                <a:cubicBezTo>
                  <a:pt x="7904812" y="57546"/>
                  <a:pt x="7895712" y="55428"/>
                  <a:pt x="7890167" y="54489"/>
                </a:cubicBezTo>
                <a:cubicBezTo>
                  <a:pt x="7839589" y="44916"/>
                  <a:pt x="7792148" y="49797"/>
                  <a:pt x="7741363" y="41050"/>
                </a:cubicBezTo>
                <a:cubicBezTo>
                  <a:pt x="7723842" y="37937"/>
                  <a:pt x="7707416" y="34293"/>
                  <a:pt x="7688658" y="36140"/>
                </a:cubicBezTo>
                <a:cubicBezTo>
                  <a:pt x="7677844" y="37034"/>
                  <a:pt x="7662578" y="36458"/>
                  <a:pt x="7656773" y="21117"/>
                </a:cubicBezTo>
                <a:cubicBezTo>
                  <a:pt x="7654211" y="14008"/>
                  <a:pt x="7655089" y="7589"/>
                  <a:pt x="7658422" y="243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91998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4">
            <a:extLst>
              <a:ext uri="{FF2B5EF4-FFF2-40B4-BE49-F238E27FC236}">
                <a16:creationId xmlns:a16="http://schemas.microsoft.com/office/drawing/2014/main" id="{F90EF7ED-908D-4D10-9E82-7614B4A75ADA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A9F7AA73-CE45-43ED-A1A0-36D7F6878AA3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 rot="20894745">
            <a:off x="4770304" y="529982"/>
            <a:ext cx="2541927" cy="27458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그림 개체 틀 4">
            <a:extLst>
              <a:ext uri="{FF2B5EF4-FFF2-40B4-BE49-F238E27FC236}">
                <a16:creationId xmlns:a16="http://schemas.microsoft.com/office/drawing/2014/main" id="{F5DCE049-39AE-4802-A877-80E275C3E6CB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 rot="1276633">
            <a:off x="6294302" y="1826514"/>
            <a:ext cx="2541927" cy="27458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그림 개체 틀 4">
            <a:extLst>
              <a:ext uri="{FF2B5EF4-FFF2-40B4-BE49-F238E27FC236}">
                <a16:creationId xmlns:a16="http://schemas.microsoft.com/office/drawing/2014/main" id="{51A8A666-C480-4484-BED4-7486294CA967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 rot="20894745">
            <a:off x="5120140" y="3736096"/>
            <a:ext cx="2541927" cy="27458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1831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EBD6D0-0D2E-48B2-9F58-663D08639037}"/>
              </a:ext>
            </a:extLst>
          </p:cNvPr>
          <p:cNvSpPr/>
          <p:nvPr userDrawn="1"/>
        </p:nvSpPr>
        <p:spPr>
          <a:xfrm>
            <a:off x="4330856" y="295934"/>
            <a:ext cx="3616642" cy="33227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4DAF01D7-9BC6-4B2E-BE82-9B82C1FE178F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4509794" y="525883"/>
            <a:ext cx="3258766" cy="2355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95FC74-1D32-41A5-B11A-4FBC0439C39E}"/>
              </a:ext>
            </a:extLst>
          </p:cNvPr>
          <p:cNvSpPr/>
          <p:nvPr userDrawn="1"/>
        </p:nvSpPr>
        <p:spPr>
          <a:xfrm>
            <a:off x="8229146" y="295934"/>
            <a:ext cx="3616642" cy="33227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4">
            <a:extLst>
              <a:ext uri="{FF2B5EF4-FFF2-40B4-BE49-F238E27FC236}">
                <a16:creationId xmlns:a16="http://schemas.microsoft.com/office/drawing/2014/main" id="{C28117A1-8B5B-408A-8008-B757D6858915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324000" y="295936"/>
            <a:ext cx="3708000" cy="62215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9B3B7BDB-47F5-46AD-913E-B12E41F2F518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4330856" y="3891065"/>
            <a:ext cx="7519935" cy="26487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그림 개체 틀 4">
            <a:extLst>
              <a:ext uri="{FF2B5EF4-FFF2-40B4-BE49-F238E27FC236}">
                <a16:creationId xmlns:a16="http://schemas.microsoft.com/office/drawing/2014/main" id="{E1F17147-D4B6-49A6-A8CB-9CD45A8B0053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8408084" y="1080360"/>
            <a:ext cx="3258766" cy="2355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3585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4">
            <a:extLst>
              <a:ext uri="{FF2B5EF4-FFF2-40B4-BE49-F238E27FC236}">
                <a16:creationId xmlns:a16="http://schemas.microsoft.com/office/drawing/2014/main" id="{C28117A1-8B5B-408A-8008-B757D6858915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12192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F79F29E8-53BA-451D-AB51-A20AE905D21B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0" y="2286000"/>
            <a:ext cx="12192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6" name="그림 개체 틀 4">
            <a:extLst>
              <a:ext uri="{FF2B5EF4-FFF2-40B4-BE49-F238E27FC236}">
                <a16:creationId xmlns:a16="http://schemas.microsoft.com/office/drawing/2014/main" id="{1B2720F6-2A2A-4472-962D-FCA5E7624EAC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1111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4890782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</p:spTree>
    <p:extLst>
      <p:ext uri="{BB962C8B-B14F-4D97-AF65-F5344CB8AC3E}">
        <p14:creationId xmlns:p14="http://schemas.microsoft.com/office/powerpoint/2010/main" val="28520746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42AE78-78C5-4911-B617-90D14010A947}"/>
              </a:ext>
            </a:extLst>
          </p:cNvPr>
          <p:cNvGrpSpPr/>
          <p:nvPr userDrawn="1"/>
        </p:nvGrpSpPr>
        <p:grpSpPr>
          <a:xfrm flipH="1">
            <a:off x="10856438" y="5136827"/>
            <a:ext cx="1174335" cy="1584931"/>
            <a:chOff x="10073923" y="4329846"/>
            <a:chExt cx="1822803" cy="2460131"/>
          </a:xfrm>
          <a:solidFill>
            <a:schemeClr val="accent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E0C48E1-C97E-4AE3-8E59-52BB45A6FE56}"/>
                </a:ext>
              </a:extLst>
            </p:cNvPr>
            <p:cNvSpPr/>
            <p:nvPr/>
          </p:nvSpPr>
          <p:spPr>
            <a:xfrm>
              <a:off x="10073923" y="4329846"/>
              <a:ext cx="1385397" cy="2351375"/>
            </a:xfrm>
            <a:custGeom>
              <a:avLst/>
              <a:gdLst>
                <a:gd name="connsiteX0" fmla="*/ 789622 w 1385397"/>
                <a:gd name="connsiteY0" fmla="*/ 0 h 2351375"/>
                <a:gd name="connsiteX1" fmla="*/ 865822 w 1385397"/>
                <a:gd name="connsiteY1" fmla="*/ 0 h 2351375"/>
                <a:gd name="connsiteX2" fmla="*/ 954405 w 1385397"/>
                <a:gd name="connsiteY2" fmla="*/ 58102 h 2351375"/>
                <a:gd name="connsiteX3" fmla="*/ 1050607 w 1385397"/>
                <a:gd name="connsiteY3" fmla="*/ 123825 h 2351375"/>
                <a:gd name="connsiteX4" fmla="*/ 1062990 w 1385397"/>
                <a:gd name="connsiteY4" fmla="*/ 136207 h 2351375"/>
                <a:gd name="connsiteX5" fmla="*/ 1102995 w 1385397"/>
                <a:gd name="connsiteY5" fmla="*/ 269557 h 2351375"/>
                <a:gd name="connsiteX6" fmla="*/ 1099185 w 1385397"/>
                <a:gd name="connsiteY6" fmla="*/ 284797 h 2351375"/>
                <a:gd name="connsiteX7" fmla="*/ 1084897 w 1385397"/>
                <a:gd name="connsiteY7" fmla="*/ 276225 h 2351375"/>
                <a:gd name="connsiteX8" fmla="*/ 1031557 w 1385397"/>
                <a:gd name="connsiteY8" fmla="*/ 202882 h 2351375"/>
                <a:gd name="connsiteX9" fmla="*/ 1015365 w 1385397"/>
                <a:gd name="connsiteY9" fmla="*/ 192405 h 2351375"/>
                <a:gd name="connsiteX10" fmla="*/ 957262 w 1385397"/>
                <a:gd name="connsiteY10" fmla="*/ 158115 h 2351375"/>
                <a:gd name="connsiteX11" fmla="*/ 950595 w 1385397"/>
                <a:gd name="connsiteY11" fmla="*/ 152400 h 2351375"/>
                <a:gd name="connsiteX12" fmla="*/ 934402 w 1385397"/>
                <a:gd name="connsiteY12" fmla="*/ 171450 h 2351375"/>
                <a:gd name="connsiteX13" fmla="*/ 934402 w 1385397"/>
                <a:gd name="connsiteY13" fmla="*/ 175260 h 2351375"/>
                <a:gd name="connsiteX14" fmla="*/ 934402 w 1385397"/>
                <a:gd name="connsiteY14" fmla="*/ 223837 h 2351375"/>
                <a:gd name="connsiteX15" fmla="*/ 901065 w 1385397"/>
                <a:gd name="connsiteY15" fmla="*/ 259080 h 2351375"/>
                <a:gd name="connsiteX16" fmla="*/ 863917 w 1385397"/>
                <a:gd name="connsiteY16" fmla="*/ 273367 h 2351375"/>
                <a:gd name="connsiteX17" fmla="*/ 817245 w 1385397"/>
                <a:gd name="connsiteY17" fmla="*/ 269557 h 2351375"/>
                <a:gd name="connsiteX18" fmla="*/ 842010 w 1385397"/>
                <a:gd name="connsiteY18" fmla="*/ 287655 h 2351375"/>
                <a:gd name="connsiteX19" fmla="*/ 848677 w 1385397"/>
                <a:gd name="connsiteY19" fmla="*/ 324802 h 2351375"/>
                <a:gd name="connsiteX20" fmla="*/ 761047 w 1385397"/>
                <a:gd name="connsiteY20" fmla="*/ 467677 h 2351375"/>
                <a:gd name="connsiteX21" fmla="*/ 752475 w 1385397"/>
                <a:gd name="connsiteY21" fmla="*/ 481965 h 2351375"/>
                <a:gd name="connsiteX22" fmla="*/ 806767 w 1385397"/>
                <a:gd name="connsiteY22" fmla="*/ 450532 h 2351375"/>
                <a:gd name="connsiteX23" fmla="*/ 942975 w 1385397"/>
                <a:gd name="connsiteY23" fmla="*/ 391477 h 2351375"/>
                <a:gd name="connsiteX24" fmla="*/ 1303020 w 1385397"/>
                <a:gd name="connsiteY24" fmla="*/ 489585 h 2351375"/>
                <a:gd name="connsiteX25" fmla="*/ 1372552 w 1385397"/>
                <a:gd name="connsiteY25" fmla="*/ 596265 h 2351375"/>
                <a:gd name="connsiteX26" fmla="*/ 1383030 w 1385397"/>
                <a:gd name="connsiteY26" fmla="*/ 732472 h 2351375"/>
                <a:gd name="connsiteX27" fmla="*/ 1380172 w 1385397"/>
                <a:gd name="connsiteY27" fmla="*/ 796290 h 2351375"/>
                <a:gd name="connsiteX28" fmla="*/ 1376362 w 1385397"/>
                <a:gd name="connsiteY28" fmla="*/ 808672 h 2351375"/>
                <a:gd name="connsiteX29" fmla="*/ 1365885 w 1385397"/>
                <a:gd name="connsiteY29" fmla="*/ 802957 h 2351375"/>
                <a:gd name="connsiteX30" fmla="*/ 1364932 w 1385397"/>
                <a:gd name="connsiteY30" fmla="*/ 802005 h 2351375"/>
                <a:gd name="connsiteX31" fmla="*/ 1263967 w 1385397"/>
                <a:gd name="connsiteY31" fmla="*/ 672465 h 2351375"/>
                <a:gd name="connsiteX32" fmla="*/ 1260157 w 1385397"/>
                <a:gd name="connsiteY32" fmla="*/ 675322 h 2351375"/>
                <a:gd name="connsiteX33" fmla="*/ 1265872 w 1385397"/>
                <a:gd name="connsiteY33" fmla="*/ 710565 h 2351375"/>
                <a:gd name="connsiteX34" fmla="*/ 1254442 w 1385397"/>
                <a:gd name="connsiteY34" fmla="*/ 720090 h 2351375"/>
                <a:gd name="connsiteX35" fmla="*/ 1194435 w 1385397"/>
                <a:gd name="connsiteY35" fmla="*/ 685800 h 2351375"/>
                <a:gd name="connsiteX36" fmla="*/ 1182052 w 1385397"/>
                <a:gd name="connsiteY36" fmla="*/ 677227 h 2351375"/>
                <a:gd name="connsiteX37" fmla="*/ 1148715 w 1385397"/>
                <a:gd name="connsiteY37" fmla="*/ 626745 h 2351375"/>
                <a:gd name="connsiteX38" fmla="*/ 1088707 w 1385397"/>
                <a:gd name="connsiteY38" fmla="*/ 515302 h 2351375"/>
                <a:gd name="connsiteX39" fmla="*/ 1110615 w 1385397"/>
                <a:gd name="connsiteY39" fmla="*/ 598170 h 2351375"/>
                <a:gd name="connsiteX40" fmla="*/ 1114425 w 1385397"/>
                <a:gd name="connsiteY40" fmla="*/ 626745 h 2351375"/>
                <a:gd name="connsiteX41" fmla="*/ 1100137 w 1385397"/>
                <a:gd name="connsiteY41" fmla="*/ 638175 h 2351375"/>
                <a:gd name="connsiteX42" fmla="*/ 1003935 w 1385397"/>
                <a:gd name="connsiteY42" fmla="*/ 612457 h 2351375"/>
                <a:gd name="connsiteX43" fmla="*/ 855345 w 1385397"/>
                <a:gd name="connsiteY43" fmla="*/ 625792 h 2351375"/>
                <a:gd name="connsiteX44" fmla="*/ 833437 w 1385397"/>
                <a:gd name="connsiteY44" fmla="*/ 669607 h 2351375"/>
                <a:gd name="connsiteX45" fmla="*/ 826770 w 1385397"/>
                <a:gd name="connsiteY45" fmla="*/ 765810 h 2351375"/>
                <a:gd name="connsiteX46" fmla="*/ 794385 w 1385397"/>
                <a:gd name="connsiteY46" fmla="*/ 834390 h 2351375"/>
                <a:gd name="connsiteX47" fmla="*/ 788670 w 1385397"/>
                <a:gd name="connsiteY47" fmla="*/ 909637 h 2351375"/>
                <a:gd name="connsiteX48" fmla="*/ 783907 w 1385397"/>
                <a:gd name="connsiteY48" fmla="*/ 929640 h 2351375"/>
                <a:gd name="connsiteX49" fmla="*/ 767715 w 1385397"/>
                <a:gd name="connsiteY49" fmla="*/ 916305 h 2351375"/>
                <a:gd name="connsiteX50" fmla="*/ 705802 w 1385397"/>
                <a:gd name="connsiteY50" fmla="*/ 834390 h 2351375"/>
                <a:gd name="connsiteX51" fmla="*/ 701040 w 1385397"/>
                <a:gd name="connsiteY51" fmla="*/ 807720 h 2351375"/>
                <a:gd name="connsiteX52" fmla="*/ 703897 w 1385397"/>
                <a:gd name="connsiteY52" fmla="*/ 730567 h 2351375"/>
                <a:gd name="connsiteX53" fmla="*/ 698182 w 1385397"/>
                <a:gd name="connsiteY53" fmla="*/ 724852 h 2351375"/>
                <a:gd name="connsiteX54" fmla="*/ 678180 w 1385397"/>
                <a:gd name="connsiteY54" fmla="*/ 767715 h 2351375"/>
                <a:gd name="connsiteX55" fmla="*/ 608647 w 1385397"/>
                <a:gd name="connsiteY55" fmla="*/ 994410 h 2351375"/>
                <a:gd name="connsiteX56" fmla="*/ 536257 w 1385397"/>
                <a:gd name="connsiteY56" fmla="*/ 1337310 h 2351375"/>
                <a:gd name="connsiteX57" fmla="*/ 519112 w 1385397"/>
                <a:gd name="connsiteY57" fmla="*/ 1524952 h 2351375"/>
                <a:gd name="connsiteX58" fmla="*/ 543877 w 1385397"/>
                <a:gd name="connsiteY58" fmla="*/ 1808797 h 2351375"/>
                <a:gd name="connsiteX59" fmla="*/ 629602 w 1385397"/>
                <a:gd name="connsiteY59" fmla="*/ 1998345 h 2351375"/>
                <a:gd name="connsiteX60" fmla="*/ 803910 w 1385397"/>
                <a:gd name="connsiteY60" fmla="*/ 2204085 h 2351375"/>
                <a:gd name="connsiteX61" fmla="*/ 883920 w 1385397"/>
                <a:gd name="connsiteY61" fmla="*/ 2251710 h 2351375"/>
                <a:gd name="connsiteX62" fmla="*/ 902970 w 1385397"/>
                <a:gd name="connsiteY62" fmla="*/ 2253615 h 2351375"/>
                <a:gd name="connsiteX63" fmla="*/ 912996 w 1385397"/>
                <a:gd name="connsiteY63" fmla="*/ 2252226 h 2351375"/>
                <a:gd name="connsiteX64" fmla="*/ 701023 w 1385397"/>
                <a:gd name="connsiteY64" fmla="*/ 2351375 h 2351375"/>
                <a:gd name="connsiteX65" fmla="*/ 696277 w 1385397"/>
                <a:gd name="connsiteY65" fmla="*/ 2346007 h 2351375"/>
                <a:gd name="connsiteX66" fmla="*/ 544830 w 1385397"/>
                <a:gd name="connsiteY66" fmla="*/ 2207895 h 2351375"/>
                <a:gd name="connsiteX67" fmla="*/ 397192 w 1385397"/>
                <a:gd name="connsiteY67" fmla="*/ 1887855 h 2351375"/>
                <a:gd name="connsiteX68" fmla="*/ 368617 w 1385397"/>
                <a:gd name="connsiteY68" fmla="*/ 1643062 h 2351375"/>
                <a:gd name="connsiteX69" fmla="*/ 374332 w 1385397"/>
                <a:gd name="connsiteY69" fmla="*/ 1531620 h 2351375"/>
                <a:gd name="connsiteX70" fmla="*/ 397192 w 1385397"/>
                <a:gd name="connsiteY70" fmla="*/ 1335405 h 2351375"/>
                <a:gd name="connsiteX71" fmla="*/ 459105 w 1385397"/>
                <a:gd name="connsiteY71" fmla="*/ 1087755 h 2351375"/>
                <a:gd name="connsiteX72" fmla="*/ 603885 w 1385397"/>
                <a:gd name="connsiteY72" fmla="*/ 725805 h 2351375"/>
                <a:gd name="connsiteX73" fmla="*/ 620077 w 1385397"/>
                <a:gd name="connsiteY73" fmla="*/ 696277 h 2351375"/>
                <a:gd name="connsiteX74" fmla="*/ 577215 w 1385397"/>
                <a:gd name="connsiteY74" fmla="*/ 716280 h 2351375"/>
                <a:gd name="connsiteX75" fmla="*/ 545782 w 1385397"/>
                <a:gd name="connsiteY75" fmla="*/ 753427 h 2351375"/>
                <a:gd name="connsiteX76" fmla="*/ 490537 w 1385397"/>
                <a:gd name="connsiteY76" fmla="*/ 767715 h 2351375"/>
                <a:gd name="connsiteX77" fmla="*/ 417195 w 1385397"/>
                <a:gd name="connsiteY77" fmla="*/ 742950 h 2351375"/>
                <a:gd name="connsiteX78" fmla="*/ 462915 w 1385397"/>
                <a:gd name="connsiteY78" fmla="*/ 788670 h 2351375"/>
                <a:gd name="connsiteX79" fmla="*/ 466725 w 1385397"/>
                <a:gd name="connsiteY79" fmla="*/ 845820 h 2351375"/>
                <a:gd name="connsiteX80" fmla="*/ 435292 w 1385397"/>
                <a:gd name="connsiteY80" fmla="*/ 854392 h 2351375"/>
                <a:gd name="connsiteX81" fmla="*/ 379095 w 1385397"/>
                <a:gd name="connsiteY81" fmla="*/ 834390 h 2351375"/>
                <a:gd name="connsiteX82" fmla="*/ 421957 w 1385397"/>
                <a:gd name="connsiteY82" fmla="*/ 890587 h 2351375"/>
                <a:gd name="connsiteX83" fmla="*/ 422910 w 1385397"/>
                <a:gd name="connsiteY83" fmla="*/ 915352 h 2351375"/>
                <a:gd name="connsiteX84" fmla="*/ 392430 w 1385397"/>
                <a:gd name="connsiteY84" fmla="*/ 965835 h 2351375"/>
                <a:gd name="connsiteX85" fmla="*/ 346710 w 1385397"/>
                <a:gd name="connsiteY85" fmla="*/ 983932 h 2351375"/>
                <a:gd name="connsiteX86" fmla="*/ 343852 w 1385397"/>
                <a:gd name="connsiteY86" fmla="*/ 984885 h 2351375"/>
                <a:gd name="connsiteX87" fmla="*/ 348615 w 1385397"/>
                <a:gd name="connsiteY87" fmla="*/ 988695 h 2351375"/>
                <a:gd name="connsiteX88" fmla="*/ 361950 w 1385397"/>
                <a:gd name="connsiteY88" fmla="*/ 1034415 h 2351375"/>
                <a:gd name="connsiteX89" fmla="*/ 319087 w 1385397"/>
                <a:gd name="connsiteY89" fmla="*/ 1044892 h 2351375"/>
                <a:gd name="connsiteX90" fmla="*/ 278130 w 1385397"/>
                <a:gd name="connsiteY90" fmla="*/ 1025842 h 2351375"/>
                <a:gd name="connsiteX91" fmla="*/ 343852 w 1385397"/>
                <a:gd name="connsiteY91" fmla="*/ 1088707 h 2351375"/>
                <a:gd name="connsiteX92" fmla="*/ 350520 w 1385397"/>
                <a:gd name="connsiteY92" fmla="*/ 1123950 h 2351375"/>
                <a:gd name="connsiteX93" fmla="*/ 321945 w 1385397"/>
                <a:gd name="connsiteY93" fmla="*/ 1132522 h 2351375"/>
                <a:gd name="connsiteX94" fmla="*/ 303847 w 1385397"/>
                <a:gd name="connsiteY94" fmla="*/ 1126807 h 2351375"/>
                <a:gd name="connsiteX95" fmla="*/ 345757 w 1385397"/>
                <a:gd name="connsiteY95" fmla="*/ 1203007 h 2351375"/>
                <a:gd name="connsiteX96" fmla="*/ 363855 w 1385397"/>
                <a:gd name="connsiteY96" fmla="*/ 1291590 h 2351375"/>
                <a:gd name="connsiteX97" fmla="*/ 362902 w 1385397"/>
                <a:gd name="connsiteY97" fmla="*/ 1301115 h 2351375"/>
                <a:gd name="connsiteX98" fmla="*/ 354330 w 1385397"/>
                <a:gd name="connsiteY98" fmla="*/ 1299210 h 2351375"/>
                <a:gd name="connsiteX99" fmla="*/ 309562 w 1385397"/>
                <a:gd name="connsiteY99" fmla="*/ 1268730 h 2351375"/>
                <a:gd name="connsiteX100" fmla="*/ 228600 w 1385397"/>
                <a:gd name="connsiteY100" fmla="*/ 1180147 h 2351375"/>
                <a:gd name="connsiteX101" fmla="*/ 180975 w 1385397"/>
                <a:gd name="connsiteY101" fmla="*/ 1088707 h 2351375"/>
                <a:gd name="connsiteX102" fmla="*/ 181927 w 1385397"/>
                <a:gd name="connsiteY102" fmla="*/ 1042035 h 2351375"/>
                <a:gd name="connsiteX103" fmla="*/ 179070 w 1385397"/>
                <a:gd name="connsiteY103" fmla="*/ 922972 h 2351375"/>
                <a:gd name="connsiteX104" fmla="*/ 185737 w 1385397"/>
                <a:gd name="connsiteY104" fmla="*/ 900112 h 2351375"/>
                <a:gd name="connsiteX105" fmla="*/ 258127 w 1385397"/>
                <a:gd name="connsiteY105" fmla="*/ 788670 h 2351375"/>
                <a:gd name="connsiteX106" fmla="*/ 340042 w 1385397"/>
                <a:gd name="connsiteY106" fmla="*/ 704850 h 2351375"/>
                <a:gd name="connsiteX107" fmla="*/ 425767 w 1385397"/>
                <a:gd name="connsiteY107" fmla="*/ 656272 h 2351375"/>
                <a:gd name="connsiteX108" fmla="*/ 438150 w 1385397"/>
                <a:gd name="connsiteY108" fmla="*/ 644842 h 2351375"/>
                <a:gd name="connsiteX109" fmla="*/ 275272 w 1385397"/>
                <a:gd name="connsiteY109" fmla="*/ 600075 h 2351375"/>
                <a:gd name="connsiteX110" fmla="*/ 264795 w 1385397"/>
                <a:gd name="connsiteY110" fmla="*/ 594360 h 2351375"/>
                <a:gd name="connsiteX111" fmla="*/ 242887 w 1385397"/>
                <a:gd name="connsiteY111" fmla="*/ 583882 h 2351375"/>
                <a:gd name="connsiteX112" fmla="*/ 336232 w 1385397"/>
                <a:gd name="connsiteY112" fmla="*/ 676275 h 2351375"/>
                <a:gd name="connsiteX113" fmla="*/ 263842 w 1385397"/>
                <a:gd name="connsiteY113" fmla="*/ 700087 h 2351375"/>
                <a:gd name="connsiteX114" fmla="*/ 240030 w 1385397"/>
                <a:gd name="connsiteY114" fmla="*/ 719137 h 2351375"/>
                <a:gd name="connsiteX115" fmla="*/ 160972 w 1385397"/>
                <a:gd name="connsiteY115" fmla="*/ 728662 h 2351375"/>
                <a:gd name="connsiteX116" fmla="*/ 186690 w 1385397"/>
                <a:gd name="connsiteY116" fmla="*/ 762952 h 2351375"/>
                <a:gd name="connsiteX117" fmla="*/ 189547 w 1385397"/>
                <a:gd name="connsiteY117" fmla="*/ 780097 h 2351375"/>
                <a:gd name="connsiteX118" fmla="*/ 160972 w 1385397"/>
                <a:gd name="connsiteY118" fmla="*/ 849630 h 2351375"/>
                <a:gd name="connsiteX119" fmla="*/ 148590 w 1385397"/>
                <a:gd name="connsiteY119" fmla="*/ 880110 h 2351375"/>
                <a:gd name="connsiteX120" fmla="*/ 130492 w 1385397"/>
                <a:gd name="connsiteY120" fmla="*/ 882015 h 2351375"/>
                <a:gd name="connsiteX121" fmla="*/ 121920 w 1385397"/>
                <a:gd name="connsiteY121" fmla="*/ 874395 h 2351375"/>
                <a:gd name="connsiteX122" fmla="*/ 139065 w 1385397"/>
                <a:gd name="connsiteY122" fmla="*/ 917257 h 2351375"/>
                <a:gd name="connsiteX123" fmla="*/ 133350 w 1385397"/>
                <a:gd name="connsiteY123" fmla="*/ 979170 h 2351375"/>
                <a:gd name="connsiteX124" fmla="*/ 122872 w 1385397"/>
                <a:gd name="connsiteY124" fmla="*/ 1010602 h 2351375"/>
                <a:gd name="connsiteX125" fmla="*/ 103822 w 1385397"/>
                <a:gd name="connsiteY125" fmla="*/ 1012507 h 2351375"/>
                <a:gd name="connsiteX126" fmla="*/ 88582 w 1385397"/>
                <a:gd name="connsiteY126" fmla="*/ 986790 h 2351375"/>
                <a:gd name="connsiteX127" fmla="*/ 0 w 1385397"/>
                <a:gd name="connsiteY127" fmla="*/ 771525 h 2351375"/>
                <a:gd name="connsiteX128" fmla="*/ 0 w 1385397"/>
                <a:gd name="connsiteY128" fmla="*/ 714375 h 2351375"/>
                <a:gd name="connsiteX129" fmla="*/ 2857 w 1385397"/>
                <a:gd name="connsiteY129" fmla="*/ 708660 h 2351375"/>
                <a:gd name="connsiteX130" fmla="*/ 195262 w 1385397"/>
                <a:gd name="connsiteY130" fmla="*/ 469582 h 2351375"/>
                <a:gd name="connsiteX131" fmla="*/ 325755 w 1385397"/>
                <a:gd name="connsiteY131" fmla="*/ 436245 h 2351375"/>
                <a:gd name="connsiteX132" fmla="*/ 431482 w 1385397"/>
                <a:gd name="connsiteY132" fmla="*/ 460057 h 2351375"/>
                <a:gd name="connsiteX133" fmla="*/ 560070 w 1385397"/>
                <a:gd name="connsiteY133" fmla="*/ 499110 h 2351375"/>
                <a:gd name="connsiteX134" fmla="*/ 570547 w 1385397"/>
                <a:gd name="connsiteY134" fmla="*/ 490537 h 2351375"/>
                <a:gd name="connsiteX135" fmla="*/ 539115 w 1385397"/>
                <a:gd name="connsiteY135" fmla="*/ 420052 h 2351375"/>
                <a:gd name="connsiteX136" fmla="*/ 437197 w 1385397"/>
                <a:gd name="connsiteY136" fmla="*/ 306705 h 2351375"/>
                <a:gd name="connsiteX137" fmla="*/ 427672 w 1385397"/>
                <a:gd name="connsiteY137" fmla="*/ 284797 h 2351375"/>
                <a:gd name="connsiteX138" fmla="*/ 436245 w 1385397"/>
                <a:gd name="connsiteY138" fmla="*/ 220980 h 2351375"/>
                <a:gd name="connsiteX139" fmla="*/ 410527 w 1385397"/>
                <a:gd name="connsiteY139" fmla="*/ 273367 h 2351375"/>
                <a:gd name="connsiteX140" fmla="*/ 381952 w 1385397"/>
                <a:gd name="connsiteY140" fmla="*/ 288607 h 2351375"/>
                <a:gd name="connsiteX141" fmla="*/ 332422 w 1385397"/>
                <a:gd name="connsiteY141" fmla="*/ 280035 h 2351375"/>
                <a:gd name="connsiteX142" fmla="*/ 301942 w 1385397"/>
                <a:gd name="connsiteY142" fmla="*/ 246697 h 2351375"/>
                <a:gd name="connsiteX143" fmla="*/ 300037 w 1385397"/>
                <a:gd name="connsiteY143" fmla="*/ 243840 h 2351375"/>
                <a:gd name="connsiteX144" fmla="*/ 246697 w 1385397"/>
                <a:gd name="connsiteY144" fmla="*/ 281940 h 2351375"/>
                <a:gd name="connsiteX145" fmla="*/ 185737 w 1385397"/>
                <a:gd name="connsiteY145" fmla="*/ 314325 h 2351375"/>
                <a:gd name="connsiteX146" fmla="*/ 162877 w 1385397"/>
                <a:gd name="connsiteY146" fmla="*/ 311467 h 2351375"/>
                <a:gd name="connsiteX147" fmla="*/ 145732 w 1385397"/>
                <a:gd name="connsiteY147" fmla="*/ 262890 h 2351375"/>
                <a:gd name="connsiteX148" fmla="*/ 145732 w 1385397"/>
                <a:gd name="connsiteY148" fmla="*/ 220027 h 2351375"/>
                <a:gd name="connsiteX149" fmla="*/ 141922 w 1385397"/>
                <a:gd name="connsiteY149" fmla="*/ 229552 h 2351375"/>
                <a:gd name="connsiteX150" fmla="*/ 139065 w 1385397"/>
                <a:gd name="connsiteY150" fmla="*/ 362902 h 2351375"/>
                <a:gd name="connsiteX151" fmla="*/ 120967 w 1385397"/>
                <a:gd name="connsiteY151" fmla="*/ 405765 h 2351375"/>
                <a:gd name="connsiteX152" fmla="*/ 67627 w 1385397"/>
                <a:gd name="connsiteY152" fmla="*/ 398145 h 2351375"/>
                <a:gd name="connsiteX153" fmla="*/ 60007 w 1385397"/>
                <a:gd name="connsiteY153" fmla="*/ 242887 h 2351375"/>
                <a:gd name="connsiteX154" fmla="*/ 61912 w 1385397"/>
                <a:gd name="connsiteY154" fmla="*/ 239077 h 2351375"/>
                <a:gd name="connsiteX155" fmla="*/ 142875 w 1385397"/>
                <a:gd name="connsiteY155" fmla="*/ 88582 h 2351375"/>
                <a:gd name="connsiteX156" fmla="*/ 155257 w 1385397"/>
                <a:gd name="connsiteY156" fmla="*/ 73342 h 2351375"/>
                <a:gd name="connsiteX157" fmla="*/ 322897 w 1385397"/>
                <a:gd name="connsiteY157" fmla="*/ 40005 h 2351375"/>
                <a:gd name="connsiteX158" fmla="*/ 420052 w 1385397"/>
                <a:gd name="connsiteY158" fmla="*/ 60960 h 2351375"/>
                <a:gd name="connsiteX159" fmla="*/ 500062 w 1385397"/>
                <a:gd name="connsiteY159" fmla="*/ 113347 h 2351375"/>
                <a:gd name="connsiteX160" fmla="*/ 562927 w 1385397"/>
                <a:gd name="connsiteY160" fmla="*/ 205740 h 2351375"/>
                <a:gd name="connsiteX161" fmla="*/ 613410 w 1385397"/>
                <a:gd name="connsiteY161" fmla="*/ 316230 h 2351375"/>
                <a:gd name="connsiteX162" fmla="*/ 626745 w 1385397"/>
                <a:gd name="connsiteY162" fmla="*/ 367665 h 2351375"/>
                <a:gd name="connsiteX163" fmla="*/ 678180 w 1385397"/>
                <a:gd name="connsiteY163" fmla="*/ 199072 h 2351375"/>
                <a:gd name="connsiteX164" fmla="*/ 728662 w 1385397"/>
                <a:gd name="connsiteY164" fmla="*/ 156210 h 2351375"/>
                <a:gd name="connsiteX165" fmla="*/ 772477 w 1385397"/>
                <a:gd name="connsiteY165" fmla="*/ 140970 h 2351375"/>
                <a:gd name="connsiteX166" fmla="*/ 741997 w 1385397"/>
                <a:gd name="connsiteY166" fmla="*/ 138112 h 2351375"/>
                <a:gd name="connsiteX167" fmla="*/ 721042 w 1385397"/>
                <a:gd name="connsiteY167" fmla="*/ 90487 h 2351375"/>
                <a:gd name="connsiteX168" fmla="*/ 753427 w 1385397"/>
                <a:gd name="connsiteY168" fmla="*/ 46672 h 2351375"/>
                <a:gd name="connsiteX169" fmla="*/ 778192 w 1385397"/>
                <a:gd name="connsiteY169" fmla="*/ 35242 h 2351375"/>
                <a:gd name="connsiteX170" fmla="*/ 816292 w 1385397"/>
                <a:gd name="connsiteY170" fmla="*/ 40005 h 2351375"/>
                <a:gd name="connsiteX171" fmla="*/ 795337 w 1385397"/>
                <a:gd name="connsiteY171" fmla="*/ 22860 h 2351375"/>
                <a:gd name="connsiteX172" fmla="*/ 789622 w 1385397"/>
                <a:gd name="connsiteY172" fmla="*/ 0 h 235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</a:cxnLst>
              <a:rect l="l" t="t" r="r" b="b"/>
              <a:pathLst>
                <a:path w="1385397" h="2351375">
                  <a:moveTo>
                    <a:pt x="789622" y="0"/>
                  </a:moveTo>
                  <a:cubicBezTo>
                    <a:pt x="815340" y="0"/>
                    <a:pt x="840105" y="0"/>
                    <a:pt x="865822" y="0"/>
                  </a:cubicBezTo>
                  <a:cubicBezTo>
                    <a:pt x="895350" y="19050"/>
                    <a:pt x="924877" y="38100"/>
                    <a:pt x="954405" y="58102"/>
                  </a:cubicBezTo>
                  <a:cubicBezTo>
                    <a:pt x="986790" y="79057"/>
                    <a:pt x="1019175" y="100965"/>
                    <a:pt x="1050607" y="123825"/>
                  </a:cubicBezTo>
                  <a:cubicBezTo>
                    <a:pt x="1055370" y="127635"/>
                    <a:pt x="1060132" y="131445"/>
                    <a:pt x="1062990" y="136207"/>
                  </a:cubicBezTo>
                  <a:cubicBezTo>
                    <a:pt x="1087755" y="177165"/>
                    <a:pt x="1100137" y="221932"/>
                    <a:pt x="1102995" y="269557"/>
                  </a:cubicBezTo>
                  <a:cubicBezTo>
                    <a:pt x="1102995" y="274320"/>
                    <a:pt x="1105852" y="281940"/>
                    <a:pt x="1099185" y="284797"/>
                  </a:cubicBezTo>
                  <a:cubicBezTo>
                    <a:pt x="1091565" y="287655"/>
                    <a:pt x="1088707" y="280035"/>
                    <a:pt x="1084897" y="276225"/>
                  </a:cubicBezTo>
                  <a:cubicBezTo>
                    <a:pt x="1066800" y="252412"/>
                    <a:pt x="1048702" y="227647"/>
                    <a:pt x="1031557" y="202882"/>
                  </a:cubicBezTo>
                  <a:cubicBezTo>
                    <a:pt x="1027747" y="197167"/>
                    <a:pt x="1023937" y="190500"/>
                    <a:pt x="1015365" y="192405"/>
                  </a:cubicBezTo>
                  <a:cubicBezTo>
                    <a:pt x="986790" y="196215"/>
                    <a:pt x="966787" y="186690"/>
                    <a:pt x="957262" y="158115"/>
                  </a:cubicBezTo>
                  <a:cubicBezTo>
                    <a:pt x="956310" y="155257"/>
                    <a:pt x="954405" y="152400"/>
                    <a:pt x="950595" y="152400"/>
                  </a:cubicBezTo>
                  <a:cubicBezTo>
                    <a:pt x="944880" y="158115"/>
                    <a:pt x="957262" y="180975"/>
                    <a:pt x="934402" y="171450"/>
                  </a:cubicBezTo>
                  <a:cubicBezTo>
                    <a:pt x="934402" y="173355"/>
                    <a:pt x="934402" y="174307"/>
                    <a:pt x="934402" y="175260"/>
                  </a:cubicBezTo>
                  <a:cubicBezTo>
                    <a:pt x="956310" y="196215"/>
                    <a:pt x="956310" y="200977"/>
                    <a:pt x="934402" y="223837"/>
                  </a:cubicBezTo>
                  <a:cubicBezTo>
                    <a:pt x="922972" y="235267"/>
                    <a:pt x="912495" y="247650"/>
                    <a:pt x="901065" y="259080"/>
                  </a:cubicBezTo>
                  <a:cubicBezTo>
                    <a:pt x="890587" y="270510"/>
                    <a:pt x="879157" y="276225"/>
                    <a:pt x="863917" y="273367"/>
                  </a:cubicBezTo>
                  <a:cubicBezTo>
                    <a:pt x="849630" y="270510"/>
                    <a:pt x="835342" y="270510"/>
                    <a:pt x="817245" y="269557"/>
                  </a:cubicBezTo>
                  <a:cubicBezTo>
                    <a:pt x="827722" y="277177"/>
                    <a:pt x="835342" y="281940"/>
                    <a:pt x="842010" y="287655"/>
                  </a:cubicBezTo>
                  <a:cubicBezTo>
                    <a:pt x="856297" y="299085"/>
                    <a:pt x="858202" y="308610"/>
                    <a:pt x="848677" y="324802"/>
                  </a:cubicBezTo>
                  <a:cubicBezTo>
                    <a:pt x="819150" y="372427"/>
                    <a:pt x="790575" y="420052"/>
                    <a:pt x="761047" y="467677"/>
                  </a:cubicBezTo>
                  <a:cubicBezTo>
                    <a:pt x="759142" y="471487"/>
                    <a:pt x="756285" y="475297"/>
                    <a:pt x="752475" y="481965"/>
                  </a:cubicBezTo>
                  <a:cubicBezTo>
                    <a:pt x="773430" y="472440"/>
                    <a:pt x="789622" y="461962"/>
                    <a:pt x="806767" y="450532"/>
                  </a:cubicBezTo>
                  <a:cubicBezTo>
                    <a:pt x="848677" y="421957"/>
                    <a:pt x="892492" y="401955"/>
                    <a:pt x="942975" y="391477"/>
                  </a:cubicBezTo>
                  <a:cubicBezTo>
                    <a:pt x="1080135" y="363855"/>
                    <a:pt x="1200150" y="399097"/>
                    <a:pt x="1303020" y="489585"/>
                  </a:cubicBezTo>
                  <a:cubicBezTo>
                    <a:pt x="1335405" y="518160"/>
                    <a:pt x="1360170" y="554355"/>
                    <a:pt x="1372552" y="596265"/>
                  </a:cubicBezTo>
                  <a:cubicBezTo>
                    <a:pt x="1385887" y="640080"/>
                    <a:pt x="1387792" y="686752"/>
                    <a:pt x="1383030" y="732472"/>
                  </a:cubicBezTo>
                  <a:cubicBezTo>
                    <a:pt x="1381125" y="753427"/>
                    <a:pt x="1382077" y="774382"/>
                    <a:pt x="1380172" y="796290"/>
                  </a:cubicBezTo>
                  <a:cubicBezTo>
                    <a:pt x="1380172" y="801052"/>
                    <a:pt x="1381125" y="806767"/>
                    <a:pt x="1376362" y="808672"/>
                  </a:cubicBezTo>
                  <a:cubicBezTo>
                    <a:pt x="1372552" y="810577"/>
                    <a:pt x="1369695" y="805815"/>
                    <a:pt x="1365885" y="802957"/>
                  </a:cubicBezTo>
                  <a:cubicBezTo>
                    <a:pt x="1365885" y="802957"/>
                    <a:pt x="1364932" y="802005"/>
                    <a:pt x="1364932" y="802005"/>
                  </a:cubicBezTo>
                  <a:cubicBezTo>
                    <a:pt x="1319212" y="768667"/>
                    <a:pt x="1275397" y="733425"/>
                    <a:pt x="1263967" y="672465"/>
                  </a:cubicBezTo>
                  <a:cubicBezTo>
                    <a:pt x="1263015" y="673417"/>
                    <a:pt x="1261110" y="674370"/>
                    <a:pt x="1260157" y="675322"/>
                  </a:cubicBezTo>
                  <a:cubicBezTo>
                    <a:pt x="1262062" y="686752"/>
                    <a:pt x="1263967" y="698182"/>
                    <a:pt x="1265872" y="710565"/>
                  </a:cubicBezTo>
                  <a:cubicBezTo>
                    <a:pt x="1267777" y="720090"/>
                    <a:pt x="1263967" y="722947"/>
                    <a:pt x="1254442" y="720090"/>
                  </a:cubicBezTo>
                  <a:cubicBezTo>
                    <a:pt x="1232535" y="711517"/>
                    <a:pt x="1213485" y="699135"/>
                    <a:pt x="1194435" y="685800"/>
                  </a:cubicBezTo>
                  <a:cubicBezTo>
                    <a:pt x="1190625" y="682942"/>
                    <a:pt x="1186815" y="679132"/>
                    <a:pt x="1182052" y="677227"/>
                  </a:cubicBezTo>
                  <a:cubicBezTo>
                    <a:pt x="1163002" y="665797"/>
                    <a:pt x="1152525" y="650557"/>
                    <a:pt x="1148715" y="626745"/>
                  </a:cubicBezTo>
                  <a:cubicBezTo>
                    <a:pt x="1143000" y="587692"/>
                    <a:pt x="1119187" y="548640"/>
                    <a:pt x="1088707" y="515302"/>
                  </a:cubicBezTo>
                  <a:cubicBezTo>
                    <a:pt x="1097280" y="544830"/>
                    <a:pt x="1106805" y="570547"/>
                    <a:pt x="1110615" y="598170"/>
                  </a:cubicBezTo>
                  <a:cubicBezTo>
                    <a:pt x="1111567" y="607695"/>
                    <a:pt x="1113472" y="617220"/>
                    <a:pt x="1114425" y="626745"/>
                  </a:cubicBezTo>
                  <a:cubicBezTo>
                    <a:pt x="1115377" y="637222"/>
                    <a:pt x="1112520" y="641032"/>
                    <a:pt x="1100137" y="638175"/>
                  </a:cubicBezTo>
                  <a:cubicBezTo>
                    <a:pt x="1067752" y="629602"/>
                    <a:pt x="1036320" y="619125"/>
                    <a:pt x="1003935" y="612457"/>
                  </a:cubicBezTo>
                  <a:cubicBezTo>
                    <a:pt x="952500" y="602932"/>
                    <a:pt x="903922" y="612457"/>
                    <a:pt x="855345" y="625792"/>
                  </a:cubicBezTo>
                  <a:cubicBezTo>
                    <a:pt x="833437" y="631507"/>
                    <a:pt x="824865" y="649605"/>
                    <a:pt x="833437" y="669607"/>
                  </a:cubicBezTo>
                  <a:cubicBezTo>
                    <a:pt x="846772" y="702945"/>
                    <a:pt x="841057" y="734377"/>
                    <a:pt x="826770" y="765810"/>
                  </a:cubicBezTo>
                  <a:cubicBezTo>
                    <a:pt x="816292" y="788670"/>
                    <a:pt x="803910" y="810577"/>
                    <a:pt x="794385" y="834390"/>
                  </a:cubicBezTo>
                  <a:cubicBezTo>
                    <a:pt x="784860" y="859155"/>
                    <a:pt x="789622" y="883920"/>
                    <a:pt x="788670" y="909637"/>
                  </a:cubicBezTo>
                  <a:cubicBezTo>
                    <a:pt x="788670" y="916305"/>
                    <a:pt x="792480" y="926782"/>
                    <a:pt x="783907" y="929640"/>
                  </a:cubicBezTo>
                  <a:cubicBezTo>
                    <a:pt x="775335" y="932497"/>
                    <a:pt x="772477" y="922020"/>
                    <a:pt x="767715" y="916305"/>
                  </a:cubicBezTo>
                  <a:cubicBezTo>
                    <a:pt x="746760" y="888682"/>
                    <a:pt x="726757" y="861060"/>
                    <a:pt x="705802" y="834390"/>
                  </a:cubicBezTo>
                  <a:cubicBezTo>
                    <a:pt x="699135" y="825817"/>
                    <a:pt x="698182" y="818197"/>
                    <a:pt x="701040" y="807720"/>
                  </a:cubicBezTo>
                  <a:cubicBezTo>
                    <a:pt x="708660" y="782002"/>
                    <a:pt x="713422" y="756285"/>
                    <a:pt x="703897" y="730567"/>
                  </a:cubicBezTo>
                  <a:cubicBezTo>
                    <a:pt x="702945" y="728662"/>
                    <a:pt x="701992" y="725805"/>
                    <a:pt x="698182" y="724852"/>
                  </a:cubicBezTo>
                  <a:cubicBezTo>
                    <a:pt x="689610" y="738187"/>
                    <a:pt x="683895" y="752475"/>
                    <a:pt x="678180" y="767715"/>
                  </a:cubicBezTo>
                  <a:cubicBezTo>
                    <a:pt x="647700" y="841057"/>
                    <a:pt x="630555" y="918210"/>
                    <a:pt x="608647" y="994410"/>
                  </a:cubicBezTo>
                  <a:cubicBezTo>
                    <a:pt x="577215" y="1106805"/>
                    <a:pt x="551497" y="1221105"/>
                    <a:pt x="536257" y="1337310"/>
                  </a:cubicBezTo>
                  <a:cubicBezTo>
                    <a:pt x="528637" y="1400175"/>
                    <a:pt x="522922" y="1462087"/>
                    <a:pt x="519112" y="1524952"/>
                  </a:cubicBezTo>
                  <a:cubicBezTo>
                    <a:pt x="512445" y="1621155"/>
                    <a:pt x="525780" y="1715452"/>
                    <a:pt x="543877" y="1808797"/>
                  </a:cubicBezTo>
                  <a:cubicBezTo>
                    <a:pt x="557212" y="1878330"/>
                    <a:pt x="592455" y="1939290"/>
                    <a:pt x="629602" y="1998345"/>
                  </a:cubicBezTo>
                  <a:cubicBezTo>
                    <a:pt x="677227" y="2075497"/>
                    <a:pt x="731520" y="2147887"/>
                    <a:pt x="803910" y="2204085"/>
                  </a:cubicBezTo>
                  <a:cubicBezTo>
                    <a:pt x="828675" y="2223135"/>
                    <a:pt x="856297" y="2238375"/>
                    <a:pt x="883920" y="2251710"/>
                  </a:cubicBezTo>
                  <a:cubicBezTo>
                    <a:pt x="889635" y="2254567"/>
                    <a:pt x="896302" y="2255520"/>
                    <a:pt x="902970" y="2253615"/>
                  </a:cubicBezTo>
                  <a:lnTo>
                    <a:pt x="912996" y="2252226"/>
                  </a:lnTo>
                  <a:lnTo>
                    <a:pt x="701023" y="2351375"/>
                  </a:lnTo>
                  <a:lnTo>
                    <a:pt x="696277" y="2346007"/>
                  </a:lnTo>
                  <a:cubicBezTo>
                    <a:pt x="640080" y="2306002"/>
                    <a:pt x="588645" y="2261235"/>
                    <a:pt x="544830" y="2207895"/>
                  </a:cubicBezTo>
                  <a:cubicBezTo>
                    <a:pt x="468630" y="2113597"/>
                    <a:pt x="415290" y="2009775"/>
                    <a:pt x="397192" y="1887855"/>
                  </a:cubicBezTo>
                  <a:cubicBezTo>
                    <a:pt x="385762" y="1806892"/>
                    <a:pt x="368617" y="1725930"/>
                    <a:pt x="368617" y="1643062"/>
                  </a:cubicBezTo>
                  <a:cubicBezTo>
                    <a:pt x="368617" y="1605915"/>
                    <a:pt x="371475" y="1568767"/>
                    <a:pt x="374332" y="1531620"/>
                  </a:cubicBezTo>
                  <a:cubicBezTo>
                    <a:pt x="379095" y="1465897"/>
                    <a:pt x="387667" y="1400175"/>
                    <a:pt x="397192" y="1335405"/>
                  </a:cubicBezTo>
                  <a:cubicBezTo>
                    <a:pt x="410527" y="1250632"/>
                    <a:pt x="433387" y="1169670"/>
                    <a:pt x="459105" y="1087755"/>
                  </a:cubicBezTo>
                  <a:cubicBezTo>
                    <a:pt x="498157" y="963930"/>
                    <a:pt x="541972" y="841057"/>
                    <a:pt x="603885" y="725805"/>
                  </a:cubicBezTo>
                  <a:cubicBezTo>
                    <a:pt x="608647" y="716280"/>
                    <a:pt x="614362" y="706755"/>
                    <a:pt x="620077" y="696277"/>
                  </a:cubicBezTo>
                  <a:cubicBezTo>
                    <a:pt x="600075" y="694372"/>
                    <a:pt x="588645" y="703897"/>
                    <a:pt x="577215" y="716280"/>
                  </a:cubicBezTo>
                  <a:cubicBezTo>
                    <a:pt x="566737" y="728662"/>
                    <a:pt x="556260" y="741045"/>
                    <a:pt x="545782" y="753427"/>
                  </a:cubicBezTo>
                  <a:cubicBezTo>
                    <a:pt x="530542" y="771525"/>
                    <a:pt x="512445" y="776287"/>
                    <a:pt x="490537" y="767715"/>
                  </a:cubicBezTo>
                  <a:cubicBezTo>
                    <a:pt x="467677" y="759142"/>
                    <a:pt x="443865" y="752475"/>
                    <a:pt x="417195" y="742950"/>
                  </a:cubicBezTo>
                  <a:cubicBezTo>
                    <a:pt x="434340" y="760095"/>
                    <a:pt x="448627" y="773430"/>
                    <a:pt x="462915" y="788670"/>
                  </a:cubicBezTo>
                  <a:cubicBezTo>
                    <a:pt x="492442" y="819150"/>
                    <a:pt x="490537" y="808672"/>
                    <a:pt x="466725" y="845820"/>
                  </a:cubicBezTo>
                  <a:cubicBezTo>
                    <a:pt x="459105" y="857250"/>
                    <a:pt x="448627" y="860107"/>
                    <a:pt x="435292" y="854392"/>
                  </a:cubicBezTo>
                  <a:cubicBezTo>
                    <a:pt x="418147" y="847725"/>
                    <a:pt x="400050" y="842010"/>
                    <a:pt x="379095" y="834390"/>
                  </a:cubicBezTo>
                  <a:cubicBezTo>
                    <a:pt x="395287" y="855345"/>
                    <a:pt x="408622" y="873442"/>
                    <a:pt x="421957" y="890587"/>
                  </a:cubicBezTo>
                  <a:cubicBezTo>
                    <a:pt x="428625" y="899160"/>
                    <a:pt x="428625" y="905827"/>
                    <a:pt x="422910" y="915352"/>
                  </a:cubicBezTo>
                  <a:cubicBezTo>
                    <a:pt x="412432" y="931545"/>
                    <a:pt x="401955" y="948690"/>
                    <a:pt x="392430" y="965835"/>
                  </a:cubicBezTo>
                  <a:cubicBezTo>
                    <a:pt x="376237" y="992505"/>
                    <a:pt x="376237" y="992505"/>
                    <a:pt x="346710" y="983932"/>
                  </a:cubicBezTo>
                  <a:cubicBezTo>
                    <a:pt x="345757" y="983932"/>
                    <a:pt x="343852" y="982027"/>
                    <a:pt x="343852" y="984885"/>
                  </a:cubicBezTo>
                  <a:cubicBezTo>
                    <a:pt x="345757" y="985837"/>
                    <a:pt x="346710" y="986790"/>
                    <a:pt x="348615" y="988695"/>
                  </a:cubicBezTo>
                  <a:cubicBezTo>
                    <a:pt x="366712" y="1002982"/>
                    <a:pt x="370522" y="1018222"/>
                    <a:pt x="361950" y="1034415"/>
                  </a:cubicBezTo>
                  <a:cubicBezTo>
                    <a:pt x="354330" y="1047750"/>
                    <a:pt x="340042" y="1051560"/>
                    <a:pt x="319087" y="1044892"/>
                  </a:cubicBezTo>
                  <a:cubicBezTo>
                    <a:pt x="304800" y="1040130"/>
                    <a:pt x="291465" y="1032510"/>
                    <a:pt x="278130" y="1025842"/>
                  </a:cubicBezTo>
                  <a:cubicBezTo>
                    <a:pt x="299085" y="1047750"/>
                    <a:pt x="319087" y="1070610"/>
                    <a:pt x="343852" y="1088707"/>
                  </a:cubicBezTo>
                  <a:cubicBezTo>
                    <a:pt x="354330" y="1096327"/>
                    <a:pt x="356235" y="1113472"/>
                    <a:pt x="350520" y="1123950"/>
                  </a:cubicBezTo>
                  <a:cubicBezTo>
                    <a:pt x="343852" y="1135380"/>
                    <a:pt x="333375" y="1136332"/>
                    <a:pt x="321945" y="1132522"/>
                  </a:cubicBezTo>
                  <a:cubicBezTo>
                    <a:pt x="316230" y="1130617"/>
                    <a:pt x="309562" y="1128712"/>
                    <a:pt x="303847" y="1126807"/>
                  </a:cubicBezTo>
                  <a:cubicBezTo>
                    <a:pt x="325755" y="1147762"/>
                    <a:pt x="342900" y="1169670"/>
                    <a:pt x="345757" y="1203007"/>
                  </a:cubicBezTo>
                  <a:cubicBezTo>
                    <a:pt x="348615" y="1232535"/>
                    <a:pt x="358140" y="1262062"/>
                    <a:pt x="363855" y="1291590"/>
                  </a:cubicBezTo>
                  <a:cubicBezTo>
                    <a:pt x="364807" y="1294447"/>
                    <a:pt x="366712" y="1299210"/>
                    <a:pt x="362902" y="1301115"/>
                  </a:cubicBezTo>
                  <a:cubicBezTo>
                    <a:pt x="360045" y="1303020"/>
                    <a:pt x="357187" y="1300162"/>
                    <a:pt x="354330" y="1299210"/>
                  </a:cubicBezTo>
                  <a:cubicBezTo>
                    <a:pt x="338137" y="1290637"/>
                    <a:pt x="322897" y="1281112"/>
                    <a:pt x="309562" y="1268730"/>
                  </a:cubicBezTo>
                  <a:cubicBezTo>
                    <a:pt x="280987" y="1241107"/>
                    <a:pt x="254317" y="1211580"/>
                    <a:pt x="228600" y="1180147"/>
                  </a:cubicBezTo>
                  <a:cubicBezTo>
                    <a:pt x="206692" y="1153477"/>
                    <a:pt x="185737" y="1124902"/>
                    <a:pt x="180975" y="1088707"/>
                  </a:cubicBezTo>
                  <a:cubicBezTo>
                    <a:pt x="179070" y="1072515"/>
                    <a:pt x="183832" y="1057275"/>
                    <a:pt x="181927" y="1042035"/>
                  </a:cubicBezTo>
                  <a:cubicBezTo>
                    <a:pt x="178117" y="1002030"/>
                    <a:pt x="180022" y="962025"/>
                    <a:pt x="179070" y="922972"/>
                  </a:cubicBezTo>
                  <a:cubicBezTo>
                    <a:pt x="179070" y="914400"/>
                    <a:pt x="180975" y="906780"/>
                    <a:pt x="185737" y="900112"/>
                  </a:cubicBezTo>
                  <a:cubicBezTo>
                    <a:pt x="208597" y="862012"/>
                    <a:pt x="230505" y="823912"/>
                    <a:pt x="258127" y="788670"/>
                  </a:cubicBezTo>
                  <a:cubicBezTo>
                    <a:pt x="281940" y="757237"/>
                    <a:pt x="304800" y="724852"/>
                    <a:pt x="340042" y="704850"/>
                  </a:cubicBezTo>
                  <a:cubicBezTo>
                    <a:pt x="368617" y="688657"/>
                    <a:pt x="396240" y="670560"/>
                    <a:pt x="425767" y="656272"/>
                  </a:cubicBezTo>
                  <a:cubicBezTo>
                    <a:pt x="429577" y="654367"/>
                    <a:pt x="435292" y="653415"/>
                    <a:pt x="438150" y="644842"/>
                  </a:cubicBezTo>
                  <a:cubicBezTo>
                    <a:pt x="374332" y="662940"/>
                    <a:pt x="323850" y="633412"/>
                    <a:pt x="275272" y="600075"/>
                  </a:cubicBezTo>
                  <a:cubicBezTo>
                    <a:pt x="272415" y="598170"/>
                    <a:pt x="268605" y="596265"/>
                    <a:pt x="264795" y="594360"/>
                  </a:cubicBezTo>
                  <a:cubicBezTo>
                    <a:pt x="257175" y="590550"/>
                    <a:pt x="249555" y="586740"/>
                    <a:pt x="242887" y="583882"/>
                  </a:cubicBezTo>
                  <a:cubicBezTo>
                    <a:pt x="270510" y="616267"/>
                    <a:pt x="306705" y="640080"/>
                    <a:pt x="336232" y="676275"/>
                  </a:cubicBezTo>
                  <a:cubicBezTo>
                    <a:pt x="304800" y="673417"/>
                    <a:pt x="282892" y="683895"/>
                    <a:pt x="263842" y="700087"/>
                  </a:cubicBezTo>
                  <a:cubicBezTo>
                    <a:pt x="256222" y="706755"/>
                    <a:pt x="248602" y="712470"/>
                    <a:pt x="240030" y="719137"/>
                  </a:cubicBezTo>
                  <a:cubicBezTo>
                    <a:pt x="215265" y="738187"/>
                    <a:pt x="190500" y="748665"/>
                    <a:pt x="160972" y="728662"/>
                  </a:cubicBezTo>
                  <a:cubicBezTo>
                    <a:pt x="169545" y="741045"/>
                    <a:pt x="178117" y="751522"/>
                    <a:pt x="186690" y="762952"/>
                  </a:cubicBezTo>
                  <a:cubicBezTo>
                    <a:pt x="190500" y="767715"/>
                    <a:pt x="195262" y="773430"/>
                    <a:pt x="189547" y="780097"/>
                  </a:cubicBezTo>
                  <a:cubicBezTo>
                    <a:pt x="172402" y="800100"/>
                    <a:pt x="167640" y="824865"/>
                    <a:pt x="160972" y="849630"/>
                  </a:cubicBezTo>
                  <a:cubicBezTo>
                    <a:pt x="158115" y="860107"/>
                    <a:pt x="155257" y="871537"/>
                    <a:pt x="148590" y="880110"/>
                  </a:cubicBezTo>
                  <a:cubicBezTo>
                    <a:pt x="143827" y="887730"/>
                    <a:pt x="137160" y="890587"/>
                    <a:pt x="130492" y="882015"/>
                  </a:cubicBezTo>
                  <a:cubicBezTo>
                    <a:pt x="128587" y="880110"/>
                    <a:pt x="126682" y="878205"/>
                    <a:pt x="121920" y="874395"/>
                  </a:cubicBezTo>
                  <a:cubicBezTo>
                    <a:pt x="128587" y="890587"/>
                    <a:pt x="140017" y="902017"/>
                    <a:pt x="139065" y="917257"/>
                  </a:cubicBezTo>
                  <a:cubicBezTo>
                    <a:pt x="137160" y="938212"/>
                    <a:pt x="136207" y="958215"/>
                    <a:pt x="133350" y="979170"/>
                  </a:cubicBezTo>
                  <a:cubicBezTo>
                    <a:pt x="132397" y="990600"/>
                    <a:pt x="128587" y="1001077"/>
                    <a:pt x="122872" y="1010602"/>
                  </a:cubicBezTo>
                  <a:cubicBezTo>
                    <a:pt x="115252" y="1024890"/>
                    <a:pt x="112395" y="1024890"/>
                    <a:pt x="103822" y="1012507"/>
                  </a:cubicBezTo>
                  <a:cubicBezTo>
                    <a:pt x="98107" y="1003935"/>
                    <a:pt x="92392" y="995362"/>
                    <a:pt x="88582" y="986790"/>
                  </a:cubicBezTo>
                  <a:cubicBezTo>
                    <a:pt x="51435" y="912495"/>
                    <a:pt x="19050" y="844867"/>
                    <a:pt x="0" y="771525"/>
                  </a:cubicBezTo>
                  <a:cubicBezTo>
                    <a:pt x="0" y="752475"/>
                    <a:pt x="0" y="733425"/>
                    <a:pt x="0" y="714375"/>
                  </a:cubicBezTo>
                  <a:cubicBezTo>
                    <a:pt x="952" y="712470"/>
                    <a:pt x="1905" y="710565"/>
                    <a:pt x="2857" y="708660"/>
                  </a:cubicBezTo>
                  <a:cubicBezTo>
                    <a:pt x="42862" y="609600"/>
                    <a:pt x="99060" y="524827"/>
                    <a:pt x="195262" y="469582"/>
                  </a:cubicBezTo>
                  <a:cubicBezTo>
                    <a:pt x="236220" y="445770"/>
                    <a:pt x="279082" y="431482"/>
                    <a:pt x="325755" y="436245"/>
                  </a:cubicBezTo>
                  <a:cubicBezTo>
                    <a:pt x="361950" y="440055"/>
                    <a:pt x="397192" y="449580"/>
                    <a:pt x="431482" y="460057"/>
                  </a:cubicBezTo>
                  <a:cubicBezTo>
                    <a:pt x="474345" y="473392"/>
                    <a:pt x="517207" y="485775"/>
                    <a:pt x="560070" y="499110"/>
                  </a:cubicBezTo>
                  <a:cubicBezTo>
                    <a:pt x="569595" y="501967"/>
                    <a:pt x="574357" y="501967"/>
                    <a:pt x="570547" y="490537"/>
                  </a:cubicBezTo>
                  <a:cubicBezTo>
                    <a:pt x="561975" y="466725"/>
                    <a:pt x="555307" y="441007"/>
                    <a:pt x="539115" y="420052"/>
                  </a:cubicBezTo>
                  <a:cubicBezTo>
                    <a:pt x="508635" y="379095"/>
                    <a:pt x="478155" y="338137"/>
                    <a:pt x="437197" y="306705"/>
                  </a:cubicBezTo>
                  <a:cubicBezTo>
                    <a:pt x="429577" y="300990"/>
                    <a:pt x="426720" y="294322"/>
                    <a:pt x="427672" y="284797"/>
                  </a:cubicBezTo>
                  <a:cubicBezTo>
                    <a:pt x="430530" y="263842"/>
                    <a:pt x="433387" y="241935"/>
                    <a:pt x="436245" y="220980"/>
                  </a:cubicBezTo>
                  <a:cubicBezTo>
                    <a:pt x="426720" y="238125"/>
                    <a:pt x="417195" y="255270"/>
                    <a:pt x="410527" y="273367"/>
                  </a:cubicBezTo>
                  <a:cubicBezTo>
                    <a:pt x="404812" y="288607"/>
                    <a:pt x="396240" y="291465"/>
                    <a:pt x="381952" y="288607"/>
                  </a:cubicBezTo>
                  <a:cubicBezTo>
                    <a:pt x="365760" y="284797"/>
                    <a:pt x="349567" y="282892"/>
                    <a:pt x="332422" y="280035"/>
                  </a:cubicBezTo>
                  <a:cubicBezTo>
                    <a:pt x="301942" y="275272"/>
                    <a:pt x="303847" y="277177"/>
                    <a:pt x="301942" y="246697"/>
                  </a:cubicBezTo>
                  <a:cubicBezTo>
                    <a:pt x="301942" y="245745"/>
                    <a:pt x="300990" y="245745"/>
                    <a:pt x="300037" y="243840"/>
                  </a:cubicBezTo>
                  <a:cubicBezTo>
                    <a:pt x="289560" y="267652"/>
                    <a:pt x="268605" y="274320"/>
                    <a:pt x="246697" y="281940"/>
                  </a:cubicBezTo>
                  <a:cubicBezTo>
                    <a:pt x="224790" y="289560"/>
                    <a:pt x="202882" y="296227"/>
                    <a:pt x="185737" y="314325"/>
                  </a:cubicBezTo>
                  <a:cubicBezTo>
                    <a:pt x="178117" y="322897"/>
                    <a:pt x="168592" y="319087"/>
                    <a:pt x="162877" y="311467"/>
                  </a:cubicBezTo>
                  <a:cubicBezTo>
                    <a:pt x="151447" y="297180"/>
                    <a:pt x="145732" y="280987"/>
                    <a:pt x="145732" y="262890"/>
                  </a:cubicBezTo>
                  <a:cubicBezTo>
                    <a:pt x="145732" y="249555"/>
                    <a:pt x="145732" y="235267"/>
                    <a:pt x="145732" y="220027"/>
                  </a:cubicBezTo>
                  <a:cubicBezTo>
                    <a:pt x="140017" y="222885"/>
                    <a:pt x="141922" y="226695"/>
                    <a:pt x="141922" y="229552"/>
                  </a:cubicBezTo>
                  <a:cubicBezTo>
                    <a:pt x="140970" y="274320"/>
                    <a:pt x="139065" y="318135"/>
                    <a:pt x="139065" y="362902"/>
                  </a:cubicBezTo>
                  <a:cubicBezTo>
                    <a:pt x="139065" y="381000"/>
                    <a:pt x="133350" y="393382"/>
                    <a:pt x="120967" y="405765"/>
                  </a:cubicBezTo>
                  <a:cubicBezTo>
                    <a:pt x="100965" y="425767"/>
                    <a:pt x="79057" y="423862"/>
                    <a:pt x="67627" y="398145"/>
                  </a:cubicBezTo>
                  <a:cubicBezTo>
                    <a:pt x="44767" y="347662"/>
                    <a:pt x="46672" y="295275"/>
                    <a:pt x="60007" y="242887"/>
                  </a:cubicBezTo>
                  <a:cubicBezTo>
                    <a:pt x="60007" y="240982"/>
                    <a:pt x="60960" y="240030"/>
                    <a:pt x="61912" y="239077"/>
                  </a:cubicBezTo>
                  <a:cubicBezTo>
                    <a:pt x="87630" y="186690"/>
                    <a:pt x="114300" y="137160"/>
                    <a:pt x="142875" y="88582"/>
                  </a:cubicBezTo>
                  <a:cubicBezTo>
                    <a:pt x="145732" y="82867"/>
                    <a:pt x="148590" y="77152"/>
                    <a:pt x="155257" y="73342"/>
                  </a:cubicBezTo>
                  <a:cubicBezTo>
                    <a:pt x="208597" y="47625"/>
                    <a:pt x="262890" y="30480"/>
                    <a:pt x="322897" y="40005"/>
                  </a:cubicBezTo>
                  <a:cubicBezTo>
                    <a:pt x="356235" y="44767"/>
                    <a:pt x="387667" y="53340"/>
                    <a:pt x="420052" y="60960"/>
                  </a:cubicBezTo>
                  <a:cubicBezTo>
                    <a:pt x="453390" y="68580"/>
                    <a:pt x="479107" y="84772"/>
                    <a:pt x="500062" y="113347"/>
                  </a:cubicBezTo>
                  <a:cubicBezTo>
                    <a:pt x="521970" y="143827"/>
                    <a:pt x="540067" y="176212"/>
                    <a:pt x="562927" y="205740"/>
                  </a:cubicBezTo>
                  <a:cubicBezTo>
                    <a:pt x="588645" y="239077"/>
                    <a:pt x="603885" y="276225"/>
                    <a:pt x="613410" y="316230"/>
                  </a:cubicBezTo>
                  <a:cubicBezTo>
                    <a:pt x="617220" y="332422"/>
                    <a:pt x="621982" y="347662"/>
                    <a:pt x="626745" y="367665"/>
                  </a:cubicBezTo>
                  <a:cubicBezTo>
                    <a:pt x="644842" y="308610"/>
                    <a:pt x="661035" y="253365"/>
                    <a:pt x="678180" y="199072"/>
                  </a:cubicBezTo>
                  <a:cubicBezTo>
                    <a:pt x="690562" y="160020"/>
                    <a:pt x="680085" y="163830"/>
                    <a:pt x="728662" y="156210"/>
                  </a:cubicBezTo>
                  <a:cubicBezTo>
                    <a:pt x="742950" y="154305"/>
                    <a:pt x="758190" y="152400"/>
                    <a:pt x="772477" y="140970"/>
                  </a:cubicBezTo>
                  <a:cubicBezTo>
                    <a:pt x="761047" y="140017"/>
                    <a:pt x="751522" y="140017"/>
                    <a:pt x="741997" y="138112"/>
                  </a:cubicBezTo>
                  <a:cubicBezTo>
                    <a:pt x="712470" y="133350"/>
                    <a:pt x="703897" y="115252"/>
                    <a:pt x="721042" y="90487"/>
                  </a:cubicBezTo>
                  <a:cubicBezTo>
                    <a:pt x="730567" y="75247"/>
                    <a:pt x="741997" y="60960"/>
                    <a:pt x="753427" y="46672"/>
                  </a:cubicBezTo>
                  <a:cubicBezTo>
                    <a:pt x="760095" y="38100"/>
                    <a:pt x="768667" y="35242"/>
                    <a:pt x="778192" y="35242"/>
                  </a:cubicBezTo>
                  <a:cubicBezTo>
                    <a:pt x="789622" y="34290"/>
                    <a:pt x="801052" y="38100"/>
                    <a:pt x="816292" y="40005"/>
                  </a:cubicBezTo>
                  <a:cubicBezTo>
                    <a:pt x="807720" y="33337"/>
                    <a:pt x="802005" y="27622"/>
                    <a:pt x="795337" y="22860"/>
                  </a:cubicBezTo>
                  <a:cubicBezTo>
                    <a:pt x="787717" y="16192"/>
                    <a:pt x="784860" y="9525"/>
                    <a:pt x="78962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2D00879-9F70-419E-802C-A97259DEE847}"/>
                </a:ext>
              </a:extLst>
            </p:cNvPr>
            <p:cNvSpPr/>
            <p:nvPr/>
          </p:nvSpPr>
          <p:spPr>
            <a:xfrm>
              <a:off x="10898822" y="5108406"/>
              <a:ext cx="997904" cy="1681571"/>
            </a:xfrm>
            <a:custGeom>
              <a:avLst/>
              <a:gdLst>
                <a:gd name="connsiteX0" fmla="*/ 518320 w 1386208"/>
                <a:gd name="connsiteY0" fmla="*/ 0 h 2335903"/>
                <a:gd name="connsiteX1" fmla="*/ 593568 w 1386208"/>
                <a:gd name="connsiteY1" fmla="*/ 0 h 2335903"/>
                <a:gd name="connsiteX2" fmla="*/ 588805 w 1386208"/>
                <a:gd name="connsiteY2" fmla="*/ 22860 h 2335903"/>
                <a:gd name="connsiteX3" fmla="*/ 568803 w 1386208"/>
                <a:gd name="connsiteY3" fmla="*/ 40005 h 2335903"/>
                <a:gd name="connsiteX4" fmla="*/ 600235 w 1386208"/>
                <a:gd name="connsiteY4" fmla="*/ 35242 h 2335903"/>
                <a:gd name="connsiteX5" fmla="*/ 626905 w 1386208"/>
                <a:gd name="connsiteY5" fmla="*/ 41910 h 2335903"/>
                <a:gd name="connsiteX6" fmla="*/ 668815 w 1386208"/>
                <a:gd name="connsiteY6" fmla="*/ 100965 h 2335903"/>
                <a:gd name="connsiteX7" fmla="*/ 649765 w 1386208"/>
                <a:gd name="connsiteY7" fmla="*/ 137160 h 2335903"/>
                <a:gd name="connsiteX8" fmla="*/ 611665 w 1386208"/>
                <a:gd name="connsiteY8" fmla="*/ 140970 h 2335903"/>
                <a:gd name="connsiteX9" fmla="*/ 638335 w 1386208"/>
                <a:gd name="connsiteY9" fmla="*/ 153352 h 2335903"/>
                <a:gd name="connsiteX10" fmla="*/ 677388 w 1386208"/>
                <a:gd name="connsiteY10" fmla="*/ 160020 h 2335903"/>
                <a:gd name="connsiteX11" fmla="*/ 701200 w 1386208"/>
                <a:gd name="connsiteY11" fmla="*/ 180975 h 2335903"/>
                <a:gd name="connsiteX12" fmla="*/ 738348 w 1386208"/>
                <a:gd name="connsiteY12" fmla="*/ 302895 h 2335903"/>
                <a:gd name="connsiteX13" fmla="*/ 758350 w 1386208"/>
                <a:gd name="connsiteY13" fmla="*/ 368617 h 2335903"/>
                <a:gd name="connsiteX14" fmla="*/ 765970 w 1386208"/>
                <a:gd name="connsiteY14" fmla="*/ 338137 h 2335903"/>
                <a:gd name="connsiteX15" fmla="*/ 805975 w 1386208"/>
                <a:gd name="connsiteY15" fmla="*/ 229552 h 2335903"/>
                <a:gd name="connsiteX16" fmla="*/ 851695 w 1386208"/>
                <a:gd name="connsiteY16" fmla="*/ 160020 h 2335903"/>
                <a:gd name="connsiteX17" fmla="*/ 1001238 w 1386208"/>
                <a:gd name="connsiteY17" fmla="*/ 53340 h 2335903"/>
                <a:gd name="connsiteX18" fmla="*/ 1221265 w 1386208"/>
                <a:gd name="connsiteY18" fmla="*/ 71437 h 2335903"/>
                <a:gd name="connsiteX19" fmla="*/ 1242220 w 1386208"/>
                <a:gd name="connsiteY19" fmla="*/ 90487 h 2335903"/>
                <a:gd name="connsiteX20" fmla="*/ 1277463 w 1386208"/>
                <a:gd name="connsiteY20" fmla="*/ 153352 h 2335903"/>
                <a:gd name="connsiteX21" fmla="*/ 1330803 w 1386208"/>
                <a:gd name="connsiteY21" fmla="*/ 338137 h 2335903"/>
                <a:gd name="connsiteX22" fmla="*/ 1330803 w 1386208"/>
                <a:gd name="connsiteY22" fmla="*/ 342900 h 2335903"/>
                <a:gd name="connsiteX23" fmla="*/ 1313658 w 1386208"/>
                <a:gd name="connsiteY23" fmla="*/ 400050 h 2335903"/>
                <a:gd name="connsiteX24" fmla="*/ 1278415 w 1386208"/>
                <a:gd name="connsiteY24" fmla="*/ 417195 h 2335903"/>
                <a:gd name="connsiteX25" fmla="*/ 1244125 w 1386208"/>
                <a:gd name="connsiteY25" fmla="*/ 369570 h 2335903"/>
                <a:gd name="connsiteX26" fmla="*/ 1241268 w 1386208"/>
                <a:gd name="connsiteY26" fmla="*/ 228600 h 2335903"/>
                <a:gd name="connsiteX27" fmla="*/ 1237458 w 1386208"/>
                <a:gd name="connsiteY27" fmla="*/ 220027 h 2335903"/>
                <a:gd name="connsiteX28" fmla="*/ 1237458 w 1386208"/>
                <a:gd name="connsiteY28" fmla="*/ 262890 h 2335903"/>
                <a:gd name="connsiteX29" fmla="*/ 1221265 w 1386208"/>
                <a:gd name="connsiteY29" fmla="*/ 310515 h 2335903"/>
                <a:gd name="connsiteX30" fmla="*/ 1198405 w 1386208"/>
                <a:gd name="connsiteY30" fmla="*/ 315277 h 2335903"/>
                <a:gd name="connsiteX31" fmla="*/ 1128873 w 1386208"/>
                <a:gd name="connsiteY31" fmla="*/ 280035 h 2335903"/>
                <a:gd name="connsiteX32" fmla="*/ 1081248 w 1386208"/>
                <a:gd name="connsiteY32" fmla="*/ 241935 h 2335903"/>
                <a:gd name="connsiteX33" fmla="*/ 1080295 w 1386208"/>
                <a:gd name="connsiteY33" fmla="*/ 255270 h 2335903"/>
                <a:gd name="connsiteX34" fmla="*/ 1059340 w 1386208"/>
                <a:gd name="connsiteY34" fmla="*/ 280035 h 2335903"/>
                <a:gd name="connsiteX35" fmla="*/ 993618 w 1386208"/>
                <a:gd name="connsiteY35" fmla="*/ 290512 h 2335903"/>
                <a:gd name="connsiteX36" fmla="*/ 976473 w 1386208"/>
                <a:gd name="connsiteY36" fmla="*/ 280987 h 2335903"/>
                <a:gd name="connsiteX37" fmla="*/ 949803 w 1386208"/>
                <a:gd name="connsiteY37" fmla="*/ 221932 h 2335903"/>
                <a:gd name="connsiteX38" fmla="*/ 955518 w 1386208"/>
                <a:gd name="connsiteY38" fmla="*/ 276225 h 2335903"/>
                <a:gd name="connsiteX39" fmla="*/ 941230 w 1386208"/>
                <a:gd name="connsiteY39" fmla="*/ 314325 h 2335903"/>
                <a:gd name="connsiteX40" fmla="*/ 817405 w 1386208"/>
                <a:gd name="connsiteY40" fmla="*/ 483870 h 2335903"/>
                <a:gd name="connsiteX41" fmla="*/ 814548 w 1386208"/>
                <a:gd name="connsiteY41" fmla="*/ 501015 h 2335903"/>
                <a:gd name="connsiteX42" fmla="*/ 831693 w 1386208"/>
                <a:gd name="connsiteY42" fmla="*/ 499110 h 2335903"/>
                <a:gd name="connsiteX43" fmla="*/ 1041243 w 1386208"/>
                <a:gd name="connsiteY43" fmla="*/ 441007 h 2335903"/>
                <a:gd name="connsiteX44" fmla="*/ 1154590 w 1386208"/>
                <a:gd name="connsiteY44" fmla="*/ 452437 h 2335903"/>
                <a:gd name="connsiteX45" fmla="*/ 1296513 w 1386208"/>
                <a:gd name="connsiteY45" fmla="*/ 558165 h 2335903"/>
                <a:gd name="connsiteX46" fmla="*/ 1369855 w 1386208"/>
                <a:gd name="connsiteY46" fmla="*/ 679132 h 2335903"/>
                <a:gd name="connsiteX47" fmla="*/ 1381285 w 1386208"/>
                <a:gd name="connsiteY47" fmla="*/ 782955 h 2335903"/>
                <a:gd name="connsiteX48" fmla="*/ 1326040 w 1386208"/>
                <a:gd name="connsiteY48" fmla="*/ 926782 h 2335903"/>
                <a:gd name="connsiteX49" fmla="*/ 1283178 w 1386208"/>
                <a:gd name="connsiteY49" fmla="*/ 1007745 h 2335903"/>
                <a:gd name="connsiteX50" fmla="*/ 1266985 w 1386208"/>
                <a:gd name="connsiteY50" fmla="*/ 1006792 h 2335903"/>
                <a:gd name="connsiteX51" fmla="*/ 1254603 w 1386208"/>
                <a:gd name="connsiteY51" fmla="*/ 971550 h 2335903"/>
                <a:gd name="connsiteX52" fmla="*/ 1265080 w 1386208"/>
                <a:gd name="connsiteY52" fmla="*/ 869632 h 2335903"/>
                <a:gd name="connsiteX53" fmla="*/ 1232695 w 1386208"/>
                <a:gd name="connsiteY53" fmla="*/ 860107 h 2335903"/>
                <a:gd name="connsiteX54" fmla="*/ 1226028 w 1386208"/>
                <a:gd name="connsiteY54" fmla="*/ 840105 h 2335903"/>
                <a:gd name="connsiteX55" fmla="*/ 1200310 w 1386208"/>
                <a:gd name="connsiteY55" fmla="*/ 777240 h 2335903"/>
                <a:gd name="connsiteX56" fmla="*/ 1201263 w 1386208"/>
                <a:gd name="connsiteY56" fmla="*/ 755332 h 2335903"/>
                <a:gd name="connsiteX57" fmla="*/ 1214598 w 1386208"/>
                <a:gd name="connsiteY57" fmla="*/ 739140 h 2335903"/>
                <a:gd name="connsiteX58" fmla="*/ 1226980 w 1386208"/>
                <a:gd name="connsiteY58" fmla="*/ 723900 h 2335903"/>
                <a:gd name="connsiteX59" fmla="*/ 1154590 w 1386208"/>
                <a:gd name="connsiteY59" fmla="*/ 719137 h 2335903"/>
                <a:gd name="connsiteX60" fmla="*/ 1134588 w 1386208"/>
                <a:gd name="connsiteY60" fmla="*/ 703897 h 2335903"/>
                <a:gd name="connsiteX61" fmla="*/ 1049815 w 1386208"/>
                <a:gd name="connsiteY61" fmla="*/ 671512 h 2335903"/>
                <a:gd name="connsiteX62" fmla="*/ 1145065 w 1386208"/>
                <a:gd name="connsiteY62" fmla="*/ 581025 h 2335903"/>
                <a:gd name="connsiteX63" fmla="*/ 1130778 w 1386208"/>
                <a:gd name="connsiteY63" fmla="*/ 585787 h 2335903"/>
                <a:gd name="connsiteX64" fmla="*/ 1046005 w 1386208"/>
                <a:gd name="connsiteY64" fmla="*/ 635317 h 2335903"/>
                <a:gd name="connsiteX65" fmla="*/ 1016478 w 1386208"/>
                <a:gd name="connsiteY65" fmla="*/ 643890 h 2335903"/>
                <a:gd name="connsiteX66" fmla="*/ 948850 w 1386208"/>
                <a:gd name="connsiteY66" fmla="*/ 643890 h 2335903"/>
                <a:gd name="connsiteX67" fmla="*/ 1034575 w 1386208"/>
                <a:gd name="connsiteY67" fmla="*/ 695325 h 2335903"/>
                <a:gd name="connsiteX68" fmla="*/ 1086963 w 1386208"/>
                <a:gd name="connsiteY68" fmla="*/ 735330 h 2335903"/>
                <a:gd name="connsiteX69" fmla="*/ 1191738 w 1386208"/>
                <a:gd name="connsiteY69" fmla="*/ 882015 h 2335903"/>
                <a:gd name="connsiteX70" fmla="*/ 1206978 w 1386208"/>
                <a:gd name="connsiteY70" fmla="*/ 939165 h 2335903"/>
                <a:gd name="connsiteX71" fmla="*/ 1205073 w 1386208"/>
                <a:gd name="connsiteY71" fmla="*/ 1052512 h 2335903"/>
                <a:gd name="connsiteX72" fmla="*/ 1183165 w 1386208"/>
                <a:gd name="connsiteY72" fmla="*/ 1141095 h 2335903"/>
                <a:gd name="connsiteX73" fmla="*/ 1068865 w 1386208"/>
                <a:gd name="connsiteY73" fmla="*/ 1271587 h 2335903"/>
                <a:gd name="connsiteX74" fmla="*/ 1030765 w 1386208"/>
                <a:gd name="connsiteY74" fmla="*/ 1296352 h 2335903"/>
                <a:gd name="connsiteX75" fmla="*/ 1022193 w 1386208"/>
                <a:gd name="connsiteY75" fmla="*/ 1290637 h 2335903"/>
                <a:gd name="connsiteX76" fmla="*/ 1025050 w 1386208"/>
                <a:gd name="connsiteY76" fmla="*/ 1279207 h 2335903"/>
                <a:gd name="connsiteX77" fmla="*/ 1044100 w 1386208"/>
                <a:gd name="connsiteY77" fmla="*/ 1187767 h 2335903"/>
                <a:gd name="connsiteX78" fmla="*/ 1061245 w 1386208"/>
                <a:gd name="connsiteY78" fmla="*/ 1148715 h 2335903"/>
                <a:gd name="connsiteX79" fmla="*/ 1083153 w 1386208"/>
                <a:gd name="connsiteY79" fmla="*/ 1125855 h 2335903"/>
                <a:gd name="connsiteX80" fmla="*/ 1066960 w 1386208"/>
                <a:gd name="connsiteY80" fmla="*/ 1128712 h 2335903"/>
                <a:gd name="connsiteX81" fmla="*/ 1034575 w 1386208"/>
                <a:gd name="connsiteY81" fmla="*/ 1121092 h 2335903"/>
                <a:gd name="connsiteX82" fmla="*/ 1044100 w 1386208"/>
                <a:gd name="connsiteY82" fmla="*/ 1082040 h 2335903"/>
                <a:gd name="connsiteX83" fmla="*/ 1106965 w 1386208"/>
                <a:gd name="connsiteY83" fmla="*/ 1022032 h 2335903"/>
                <a:gd name="connsiteX84" fmla="*/ 1055530 w 1386208"/>
                <a:gd name="connsiteY84" fmla="*/ 1042987 h 2335903"/>
                <a:gd name="connsiteX85" fmla="*/ 1018383 w 1386208"/>
                <a:gd name="connsiteY85" fmla="*/ 1006792 h 2335903"/>
                <a:gd name="connsiteX86" fmla="*/ 1042195 w 1386208"/>
                <a:gd name="connsiteY86" fmla="*/ 977265 h 2335903"/>
                <a:gd name="connsiteX87" fmla="*/ 1025050 w 1386208"/>
                <a:gd name="connsiteY87" fmla="*/ 982980 h 2335903"/>
                <a:gd name="connsiteX88" fmla="*/ 997428 w 1386208"/>
                <a:gd name="connsiteY88" fmla="*/ 973455 h 2335903"/>
                <a:gd name="connsiteX89" fmla="*/ 961233 w 1386208"/>
                <a:gd name="connsiteY89" fmla="*/ 914400 h 2335903"/>
                <a:gd name="connsiteX90" fmla="*/ 963138 w 1386208"/>
                <a:gd name="connsiteY90" fmla="*/ 883920 h 2335903"/>
                <a:gd name="connsiteX91" fmla="*/ 1001238 w 1386208"/>
                <a:gd name="connsiteY91" fmla="*/ 835342 h 2335903"/>
                <a:gd name="connsiteX92" fmla="*/ 947898 w 1386208"/>
                <a:gd name="connsiteY92" fmla="*/ 851535 h 2335903"/>
                <a:gd name="connsiteX93" fmla="*/ 915513 w 1386208"/>
                <a:gd name="connsiteY93" fmla="*/ 842010 h 2335903"/>
                <a:gd name="connsiteX94" fmla="*/ 905035 w 1386208"/>
                <a:gd name="connsiteY94" fmla="*/ 826770 h 2335903"/>
                <a:gd name="connsiteX95" fmla="*/ 907893 w 1386208"/>
                <a:gd name="connsiteY95" fmla="*/ 797242 h 2335903"/>
                <a:gd name="connsiteX96" fmla="*/ 965995 w 1386208"/>
                <a:gd name="connsiteY96" fmla="*/ 740092 h 2335903"/>
                <a:gd name="connsiteX97" fmla="*/ 886938 w 1386208"/>
                <a:gd name="connsiteY97" fmla="*/ 766762 h 2335903"/>
                <a:gd name="connsiteX98" fmla="*/ 841218 w 1386208"/>
                <a:gd name="connsiteY98" fmla="*/ 755332 h 2335903"/>
                <a:gd name="connsiteX99" fmla="*/ 808833 w 1386208"/>
                <a:gd name="connsiteY99" fmla="*/ 717232 h 2335903"/>
                <a:gd name="connsiteX100" fmla="*/ 772638 w 1386208"/>
                <a:gd name="connsiteY100" fmla="*/ 693420 h 2335903"/>
                <a:gd name="connsiteX101" fmla="*/ 759303 w 1386208"/>
                <a:gd name="connsiteY101" fmla="*/ 695325 h 2335903"/>
                <a:gd name="connsiteX102" fmla="*/ 762160 w 1386208"/>
                <a:gd name="connsiteY102" fmla="*/ 707707 h 2335903"/>
                <a:gd name="connsiteX103" fmla="*/ 946945 w 1386208"/>
                <a:gd name="connsiteY103" fmla="*/ 1187767 h 2335903"/>
                <a:gd name="connsiteX104" fmla="*/ 990760 w 1386208"/>
                <a:gd name="connsiteY104" fmla="*/ 1419225 h 2335903"/>
                <a:gd name="connsiteX105" fmla="*/ 1007905 w 1386208"/>
                <a:gd name="connsiteY105" fmla="*/ 1619250 h 2335903"/>
                <a:gd name="connsiteX106" fmla="*/ 984093 w 1386208"/>
                <a:gd name="connsiteY106" fmla="*/ 1861185 h 2335903"/>
                <a:gd name="connsiteX107" fmla="*/ 934563 w 1386208"/>
                <a:gd name="connsiteY107" fmla="*/ 2043112 h 2335903"/>
                <a:gd name="connsiteX108" fmla="*/ 757621 w 1386208"/>
                <a:gd name="connsiteY108" fmla="*/ 2281133 h 2335903"/>
                <a:gd name="connsiteX109" fmla="*/ 687604 w 1386208"/>
                <a:gd name="connsiteY109" fmla="*/ 2335903 h 2335903"/>
                <a:gd name="connsiteX110" fmla="*/ 686954 w 1386208"/>
                <a:gd name="connsiteY110" fmla="*/ 2335462 h 2335903"/>
                <a:gd name="connsiteX111" fmla="*/ 652160 w 1386208"/>
                <a:gd name="connsiteY111" fmla="*/ 2327790 h 2335903"/>
                <a:gd name="connsiteX112" fmla="*/ 647930 w 1386208"/>
                <a:gd name="connsiteY112" fmla="*/ 2327278 h 2335903"/>
                <a:gd name="connsiteX113" fmla="*/ 508263 w 1386208"/>
                <a:gd name="connsiteY113" fmla="*/ 2243561 h 2335903"/>
                <a:gd name="connsiteX114" fmla="*/ 519273 w 1386208"/>
                <a:gd name="connsiteY114" fmla="*/ 2243137 h 2335903"/>
                <a:gd name="connsiteX115" fmla="*/ 682150 w 1386208"/>
                <a:gd name="connsiteY115" fmla="*/ 2110740 h 2335903"/>
                <a:gd name="connsiteX116" fmla="*/ 827883 w 1386208"/>
                <a:gd name="connsiteY116" fmla="*/ 1872615 h 2335903"/>
                <a:gd name="connsiteX117" fmla="*/ 865030 w 1386208"/>
                <a:gd name="connsiteY117" fmla="*/ 1706880 h 2335903"/>
                <a:gd name="connsiteX118" fmla="*/ 866935 w 1386208"/>
                <a:gd name="connsiteY118" fmla="*/ 1430655 h 2335903"/>
                <a:gd name="connsiteX119" fmla="*/ 751683 w 1386208"/>
                <a:gd name="connsiteY119" fmla="*/ 872490 h 2335903"/>
                <a:gd name="connsiteX120" fmla="*/ 698343 w 1386208"/>
                <a:gd name="connsiteY120" fmla="*/ 727710 h 2335903"/>
                <a:gd name="connsiteX121" fmla="*/ 689770 w 1386208"/>
                <a:gd name="connsiteY121" fmla="*/ 716280 h 2335903"/>
                <a:gd name="connsiteX122" fmla="*/ 681198 w 1386208"/>
                <a:gd name="connsiteY122" fmla="*/ 729615 h 2335903"/>
                <a:gd name="connsiteX123" fmla="*/ 684055 w 1386208"/>
                <a:gd name="connsiteY123" fmla="*/ 803910 h 2335903"/>
                <a:gd name="connsiteX124" fmla="*/ 679293 w 1386208"/>
                <a:gd name="connsiteY124" fmla="*/ 831532 h 2335903"/>
                <a:gd name="connsiteX125" fmla="*/ 613570 w 1386208"/>
                <a:gd name="connsiteY125" fmla="*/ 918210 h 2335903"/>
                <a:gd name="connsiteX126" fmla="*/ 600235 w 1386208"/>
                <a:gd name="connsiteY126" fmla="*/ 926782 h 2335903"/>
                <a:gd name="connsiteX127" fmla="*/ 595473 w 1386208"/>
                <a:gd name="connsiteY127" fmla="*/ 912495 h 2335903"/>
                <a:gd name="connsiteX128" fmla="*/ 585948 w 1386208"/>
                <a:gd name="connsiteY128" fmla="*/ 820102 h 2335903"/>
                <a:gd name="connsiteX129" fmla="*/ 560230 w 1386208"/>
                <a:gd name="connsiteY129" fmla="*/ 768667 h 2335903"/>
                <a:gd name="connsiteX130" fmla="*/ 551658 w 1386208"/>
                <a:gd name="connsiteY130" fmla="*/ 664845 h 2335903"/>
                <a:gd name="connsiteX131" fmla="*/ 527845 w 1386208"/>
                <a:gd name="connsiteY131" fmla="*/ 621982 h 2335903"/>
                <a:gd name="connsiteX132" fmla="*/ 447835 w 1386208"/>
                <a:gd name="connsiteY132" fmla="*/ 606742 h 2335903"/>
                <a:gd name="connsiteX133" fmla="*/ 334488 w 1386208"/>
                <a:gd name="connsiteY133" fmla="*/ 620077 h 2335903"/>
                <a:gd name="connsiteX134" fmla="*/ 289720 w 1386208"/>
                <a:gd name="connsiteY134" fmla="*/ 633412 h 2335903"/>
                <a:gd name="connsiteX135" fmla="*/ 270670 w 1386208"/>
                <a:gd name="connsiteY135" fmla="*/ 618172 h 2335903"/>
                <a:gd name="connsiteX136" fmla="*/ 290673 w 1386208"/>
                <a:gd name="connsiteY136" fmla="*/ 526732 h 2335903"/>
                <a:gd name="connsiteX137" fmla="*/ 294483 w 1386208"/>
                <a:gd name="connsiteY137" fmla="*/ 514350 h 2335903"/>
                <a:gd name="connsiteX138" fmla="*/ 231618 w 1386208"/>
                <a:gd name="connsiteY138" fmla="*/ 636270 h 2335903"/>
                <a:gd name="connsiteX139" fmla="*/ 218283 w 1386208"/>
                <a:gd name="connsiteY139" fmla="*/ 660082 h 2335903"/>
                <a:gd name="connsiteX140" fmla="*/ 133510 w 1386208"/>
                <a:gd name="connsiteY140" fmla="*/ 715327 h 2335903"/>
                <a:gd name="connsiteX141" fmla="*/ 118270 w 1386208"/>
                <a:gd name="connsiteY141" fmla="*/ 702945 h 2335903"/>
                <a:gd name="connsiteX142" fmla="*/ 121128 w 1386208"/>
                <a:gd name="connsiteY142" fmla="*/ 672465 h 2335903"/>
                <a:gd name="connsiteX143" fmla="*/ 103030 w 1386208"/>
                <a:gd name="connsiteY143" fmla="*/ 713422 h 2335903"/>
                <a:gd name="connsiteX144" fmla="*/ 65883 w 1386208"/>
                <a:gd name="connsiteY144" fmla="*/ 762000 h 2335903"/>
                <a:gd name="connsiteX145" fmla="*/ 16353 w 1386208"/>
                <a:gd name="connsiteY145" fmla="*/ 802005 h 2335903"/>
                <a:gd name="connsiteX146" fmla="*/ 7780 w 1386208"/>
                <a:gd name="connsiteY146" fmla="*/ 806767 h 2335903"/>
                <a:gd name="connsiteX147" fmla="*/ 3970 w 1386208"/>
                <a:gd name="connsiteY147" fmla="*/ 797242 h 2335903"/>
                <a:gd name="connsiteX148" fmla="*/ 9685 w 1386208"/>
                <a:gd name="connsiteY148" fmla="*/ 600075 h 2335903"/>
                <a:gd name="connsiteX149" fmla="*/ 16353 w 1386208"/>
                <a:gd name="connsiteY149" fmla="*/ 580072 h 2335903"/>
                <a:gd name="connsiteX150" fmla="*/ 109698 w 1386208"/>
                <a:gd name="connsiteY150" fmla="*/ 464820 h 2335903"/>
                <a:gd name="connsiteX151" fmla="*/ 294483 w 1386208"/>
                <a:gd name="connsiteY151" fmla="*/ 383857 h 2335903"/>
                <a:gd name="connsiteX152" fmla="*/ 567850 w 1386208"/>
                <a:gd name="connsiteY152" fmla="*/ 441007 h 2335903"/>
                <a:gd name="connsiteX153" fmla="*/ 632620 w 1386208"/>
                <a:gd name="connsiteY153" fmla="*/ 480060 h 2335903"/>
                <a:gd name="connsiteX154" fmla="*/ 544038 w 1386208"/>
                <a:gd name="connsiteY154" fmla="*/ 336232 h 2335903"/>
                <a:gd name="connsiteX155" fmla="*/ 557373 w 1386208"/>
                <a:gd name="connsiteY155" fmla="*/ 275272 h 2335903"/>
                <a:gd name="connsiteX156" fmla="*/ 566898 w 1386208"/>
                <a:gd name="connsiteY156" fmla="*/ 267652 h 2335903"/>
                <a:gd name="connsiteX157" fmla="*/ 521178 w 1386208"/>
                <a:gd name="connsiteY157" fmla="*/ 271462 h 2335903"/>
                <a:gd name="connsiteX158" fmla="*/ 484030 w 1386208"/>
                <a:gd name="connsiteY158" fmla="*/ 257175 h 2335903"/>
                <a:gd name="connsiteX159" fmla="*/ 452598 w 1386208"/>
                <a:gd name="connsiteY159" fmla="*/ 223837 h 2335903"/>
                <a:gd name="connsiteX160" fmla="*/ 450693 w 1386208"/>
                <a:gd name="connsiteY160" fmla="*/ 172402 h 2335903"/>
                <a:gd name="connsiteX161" fmla="*/ 432595 w 1386208"/>
                <a:gd name="connsiteY161" fmla="*/ 150495 h 2335903"/>
                <a:gd name="connsiteX162" fmla="*/ 420213 w 1386208"/>
                <a:gd name="connsiteY162" fmla="*/ 169545 h 2335903"/>
                <a:gd name="connsiteX163" fmla="*/ 385923 w 1386208"/>
                <a:gd name="connsiteY163" fmla="*/ 191452 h 2335903"/>
                <a:gd name="connsiteX164" fmla="*/ 344965 w 1386208"/>
                <a:gd name="connsiteY164" fmla="*/ 213360 h 2335903"/>
                <a:gd name="connsiteX165" fmla="*/ 299245 w 1386208"/>
                <a:gd name="connsiteY165" fmla="*/ 275272 h 2335903"/>
                <a:gd name="connsiteX166" fmla="*/ 284958 w 1386208"/>
                <a:gd name="connsiteY166" fmla="*/ 284797 h 2335903"/>
                <a:gd name="connsiteX167" fmla="*/ 281148 w 1386208"/>
                <a:gd name="connsiteY167" fmla="*/ 269557 h 2335903"/>
                <a:gd name="connsiteX168" fmla="*/ 321153 w 1386208"/>
                <a:gd name="connsiteY168" fmla="*/ 136207 h 2335903"/>
                <a:gd name="connsiteX169" fmla="*/ 336393 w 1386208"/>
                <a:gd name="connsiteY169" fmla="*/ 121920 h 2335903"/>
                <a:gd name="connsiteX170" fmla="*/ 483078 w 1386208"/>
                <a:gd name="connsiteY170" fmla="*/ 22860 h 2335903"/>
                <a:gd name="connsiteX171" fmla="*/ 518320 w 1386208"/>
                <a:gd name="connsiteY171" fmla="*/ 0 h 233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1386208" h="2335903">
                  <a:moveTo>
                    <a:pt x="518320" y="0"/>
                  </a:moveTo>
                  <a:cubicBezTo>
                    <a:pt x="543085" y="0"/>
                    <a:pt x="568803" y="0"/>
                    <a:pt x="593568" y="0"/>
                  </a:cubicBezTo>
                  <a:cubicBezTo>
                    <a:pt x="599283" y="9525"/>
                    <a:pt x="595473" y="16192"/>
                    <a:pt x="588805" y="22860"/>
                  </a:cubicBezTo>
                  <a:cubicBezTo>
                    <a:pt x="583090" y="27622"/>
                    <a:pt x="576423" y="33337"/>
                    <a:pt x="568803" y="40005"/>
                  </a:cubicBezTo>
                  <a:cubicBezTo>
                    <a:pt x="581185" y="38100"/>
                    <a:pt x="590710" y="36195"/>
                    <a:pt x="600235" y="35242"/>
                  </a:cubicBezTo>
                  <a:cubicBezTo>
                    <a:pt x="609760" y="34290"/>
                    <a:pt x="621190" y="34290"/>
                    <a:pt x="626905" y="41910"/>
                  </a:cubicBezTo>
                  <a:cubicBezTo>
                    <a:pt x="642145" y="60960"/>
                    <a:pt x="659290" y="78105"/>
                    <a:pt x="668815" y="100965"/>
                  </a:cubicBezTo>
                  <a:cubicBezTo>
                    <a:pt x="677388" y="119062"/>
                    <a:pt x="668815" y="132397"/>
                    <a:pt x="649765" y="137160"/>
                  </a:cubicBezTo>
                  <a:cubicBezTo>
                    <a:pt x="638335" y="140017"/>
                    <a:pt x="625953" y="139065"/>
                    <a:pt x="611665" y="140970"/>
                  </a:cubicBezTo>
                  <a:cubicBezTo>
                    <a:pt x="621190" y="148590"/>
                    <a:pt x="629763" y="151447"/>
                    <a:pt x="638335" y="153352"/>
                  </a:cubicBezTo>
                  <a:cubicBezTo>
                    <a:pt x="650718" y="156210"/>
                    <a:pt x="664053" y="158115"/>
                    <a:pt x="677388" y="160020"/>
                  </a:cubicBezTo>
                  <a:cubicBezTo>
                    <a:pt x="690723" y="161925"/>
                    <a:pt x="697390" y="167640"/>
                    <a:pt x="701200" y="180975"/>
                  </a:cubicBezTo>
                  <a:cubicBezTo>
                    <a:pt x="712630" y="221932"/>
                    <a:pt x="725965" y="261937"/>
                    <a:pt x="738348" y="302895"/>
                  </a:cubicBezTo>
                  <a:cubicBezTo>
                    <a:pt x="745015" y="323850"/>
                    <a:pt x="750730" y="343852"/>
                    <a:pt x="758350" y="368617"/>
                  </a:cubicBezTo>
                  <a:cubicBezTo>
                    <a:pt x="761208" y="355282"/>
                    <a:pt x="764065" y="346710"/>
                    <a:pt x="765970" y="338137"/>
                  </a:cubicBezTo>
                  <a:cubicBezTo>
                    <a:pt x="775495" y="300037"/>
                    <a:pt x="783115" y="261937"/>
                    <a:pt x="805975" y="229552"/>
                  </a:cubicBezTo>
                  <a:cubicBezTo>
                    <a:pt x="822168" y="206692"/>
                    <a:pt x="835503" y="182880"/>
                    <a:pt x="851695" y="160020"/>
                  </a:cubicBezTo>
                  <a:cubicBezTo>
                    <a:pt x="906940" y="79057"/>
                    <a:pt x="906940" y="79057"/>
                    <a:pt x="1001238" y="53340"/>
                  </a:cubicBezTo>
                  <a:cubicBezTo>
                    <a:pt x="1077438" y="32385"/>
                    <a:pt x="1150780" y="35242"/>
                    <a:pt x="1221265" y="71437"/>
                  </a:cubicBezTo>
                  <a:cubicBezTo>
                    <a:pt x="1229838" y="76200"/>
                    <a:pt x="1237458" y="81915"/>
                    <a:pt x="1242220" y="90487"/>
                  </a:cubicBezTo>
                  <a:cubicBezTo>
                    <a:pt x="1253650" y="111442"/>
                    <a:pt x="1266033" y="132397"/>
                    <a:pt x="1277463" y="153352"/>
                  </a:cubicBezTo>
                  <a:cubicBezTo>
                    <a:pt x="1308895" y="210502"/>
                    <a:pt x="1341280" y="268605"/>
                    <a:pt x="1330803" y="338137"/>
                  </a:cubicBezTo>
                  <a:cubicBezTo>
                    <a:pt x="1330803" y="340042"/>
                    <a:pt x="1330803" y="340995"/>
                    <a:pt x="1330803" y="342900"/>
                  </a:cubicBezTo>
                  <a:cubicBezTo>
                    <a:pt x="1328898" y="362902"/>
                    <a:pt x="1324135" y="382905"/>
                    <a:pt x="1313658" y="400050"/>
                  </a:cubicBezTo>
                  <a:cubicBezTo>
                    <a:pt x="1305085" y="415290"/>
                    <a:pt x="1290798" y="421005"/>
                    <a:pt x="1278415" y="417195"/>
                  </a:cubicBezTo>
                  <a:cubicBezTo>
                    <a:pt x="1261270" y="411480"/>
                    <a:pt x="1245078" y="387667"/>
                    <a:pt x="1244125" y="369570"/>
                  </a:cubicBezTo>
                  <a:cubicBezTo>
                    <a:pt x="1243173" y="322897"/>
                    <a:pt x="1242220" y="276225"/>
                    <a:pt x="1241268" y="228600"/>
                  </a:cubicBezTo>
                  <a:cubicBezTo>
                    <a:pt x="1241268" y="225742"/>
                    <a:pt x="1243173" y="222885"/>
                    <a:pt x="1237458" y="220027"/>
                  </a:cubicBezTo>
                  <a:cubicBezTo>
                    <a:pt x="1237458" y="235267"/>
                    <a:pt x="1237458" y="248602"/>
                    <a:pt x="1237458" y="262890"/>
                  </a:cubicBezTo>
                  <a:cubicBezTo>
                    <a:pt x="1237458" y="280987"/>
                    <a:pt x="1231743" y="296227"/>
                    <a:pt x="1221265" y="310515"/>
                  </a:cubicBezTo>
                  <a:cubicBezTo>
                    <a:pt x="1215550" y="318135"/>
                    <a:pt x="1206025" y="323850"/>
                    <a:pt x="1198405" y="315277"/>
                  </a:cubicBezTo>
                  <a:cubicBezTo>
                    <a:pt x="1179355" y="294322"/>
                    <a:pt x="1153638" y="288607"/>
                    <a:pt x="1128873" y="280035"/>
                  </a:cubicBezTo>
                  <a:cubicBezTo>
                    <a:pt x="1109823" y="273367"/>
                    <a:pt x="1091725" y="264795"/>
                    <a:pt x="1081248" y="241935"/>
                  </a:cubicBezTo>
                  <a:cubicBezTo>
                    <a:pt x="1080295" y="248602"/>
                    <a:pt x="1080295" y="252412"/>
                    <a:pt x="1080295" y="255270"/>
                  </a:cubicBezTo>
                  <a:cubicBezTo>
                    <a:pt x="1081248" y="270510"/>
                    <a:pt x="1074580" y="278130"/>
                    <a:pt x="1059340" y="280035"/>
                  </a:cubicBezTo>
                  <a:cubicBezTo>
                    <a:pt x="1037433" y="282892"/>
                    <a:pt x="1015525" y="286702"/>
                    <a:pt x="993618" y="290512"/>
                  </a:cubicBezTo>
                  <a:cubicBezTo>
                    <a:pt x="984093" y="292417"/>
                    <a:pt x="980283" y="289560"/>
                    <a:pt x="976473" y="280987"/>
                  </a:cubicBezTo>
                  <a:cubicBezTo>
                    <a:pt x="967900" y="260985"/>
                    <a:pt x="958375" y="240982"/>
                    <a:pt x="949803" y="221932"/>
                  </a:cubicBezTo>
                  <a:cubicBezTo>
                    <a:pt x="950755" y="240982"/>
                    <a:pt x="952660" y="258127"/>
                    <a:pt x="955518" y="276225"/>
                  </a:cubicBezTo>
                  <a:cubicBezTo>
                    <a:pt x="958375" y="292417"/>
                    <a:pt x="953613" y="302895"/>
                    <a:pt x="941230" y="314325"/>
                  </a:cubicBezTo>
                  <a:cubicBezTo>
                    <a:pt x="887890" y="361950"/>
                    <a:pt x="839313" y="413385"/>
                    <a:pt x="817405" y="483870"/>
                  </a:cubicBezTo>
                  <a:cubicBezTo>
                    <a:pt x="815500" y="489585"/>
                    <a:pt x="810738" y="496252"/>
                    <a:pt x="814548" y="501015"/>
                  </a:cubicBezTo>
                  <a:cubicBezTo>
                    <a:pt x="819310" y="506730"/>
                    <a:pt x="825978" y="501015"/>
                    <a:pt x="831693" y="499110"/>
                  </a:cubicBezTo>
                  <a:cubicBezTo>
                    <a:pt x="901225" y="479107"/>
                    <a:pt x="969805" y="455295"/>
                    <a:pt x="1041243" y="441007"/>
                  </a:cubicBezTo>
                  <a:cubicBezTo>
                    <a:pt x="1080295" y="433387"/>
                    <a:pt x="1119348" y="436245"/>
                    <a:pt x="1154590" y="452437"/>
                  </a:cubicBezTo>
                  <a:cubicBezTo>
                    <a:pt x="1207930" y="478155"/>
                    <a:pt x="1257460" y="511492"/>
                    <a:pt x="1296513" y="558165"/>
                  </a:cubicBezTo>
                  <a:cubicBezTo>
                    <a:pt x="1326993" y="595312"/>
                    <a:pt x="1347948" y="637222"/>
                    <a:pt x="1369855" y="679132"/>
                  </a:cubicBezTo>
                  <a:cubicBezTo>
                    <a:pt x="1387953" y="713422"/>
                    <a:pt x="1389858" y="746760"/>
                    <a:pt x="1381285" y="782955"/>
                  </a:cubicBezTo>
                  <a:cubicBezTo>
                    <a:pt x="1369855" y="833437"/>
                    <a:pt x="1347948" y="880110"/>
                    <a:pt x="1326040" y="926782"/>
                  </a:cubicBezTo>
                  <a:cubicBezTo>
                    <a:pt x="1312705" y="954405"/>
                    <a:pt x="1300323" y="982980"/>
                    <a:pt x="1283178" y="1007745"/>
                  </a:cubicBezTo>
                  <a:cubicBezTo>
                    <a:pt x="1276510" y="1016317"/>
                    <a:pt x="1272700" y="1016317"/>
                    <a:pt x="1266985" y="1006792"/>
                  </a:cubicBezTo>
                  <a:cubicBezTo>
                    <a:pt x="1260318" y="995362"/>
                    <a:pt x="1255555" y="983932"/>
                    <a:pt x="1254603" y="971550"/>
                  </a:cubicBezTo>
                  <a:cubicBezTo>
                    <a:pt x="1251745" y="937260"/>
                    <a:pt x="1238410" y="902017"/>
                    <a:pt x="1265080" y="869632"/>
                  </a:cubicBezTo>
                  <a:cubicBezTo>
                    <a:pt x="1246030" y="884872"/>
                    <a:pt x="1241268" y="882967"/>
                    <a:pt x="1232695" y="860107"/>
                  </a:cubicBezTo>
                  <a:cubicBezTo>
                    <a:pt x="1229838" y="853440"/>
                    <a:pt x="1228885" y="846772"/>
                    <a:pt x="1226028" y="840105"/>
                  </a:cubicBezTo>
                  <a:cubicBezTo>
                    <a:pt x="1219360" y="818197"/>
                    <a:pt x="1215550" y="795337"/>
                    <a:pt x="1200310" y="777240"/>
                  </a:cubicBezTo>
                  <a:cubicBezTo>
                    <a:pt x="1192690" y="768667"/>
                    <a:pt x="1194595" y="762000"/>
                    <a:pt x="1201263" y="755332"/>
                  </a:cubicBezTo>
                  <a:cubicBezTo>
                    <a:pt x="1206025" y="749617"/>
                    <a:pt x="1209835" y="744855"/>
                    <a:pt x="1214598" y="739140"/>
                  </a:cubicBezTo>
                  <a:cubicBezTo>
                    <a:pt x="1218408" y="734377"/>
                    <a:pt x="1223170" y="728662"/>
                    <a:pt x="1226980" y="723900"/>
                  </a:cubicBezTo>
                  <a:cubicBezTo>
                    <a:pt x="1201263" y="739140"/>
                    <a:pt x="1177450" y="734377"/>
                    <a:pt x="1154590" y="719137"/>
                  </a:cubicBezTo>
                  <a:cubicBezTo>
                    <a:pt x="1147923" y="714375"/>
                    <a:pt x="1141255" y="708660"/>
                    <a:pt x="1134588" y="703897"/>
                  </a:cubicBezTo>
                  <a:cubicBezTo>
                    <a:pt x="1111728" y="684847"/>
                    <a:pt x="1087915" y="666750"/>
                    <a:pt x="1049815" y="671512"/>
                  </a:cubicBezTo>
                  <a:cubicBezTo>
                    <a:pt x="1079343" y="635317"/>
                    <a:pt x="1115538" y="611505"/>
                    <a:pt x="1145065" y="581025"/>
                  </a:cubicBezTo>
                  <a:cubicBezTo>
                    <a:pt x="1138398" y="580072"/>
                    <a:pt x="1134588" y="583882"/>
                    <a:pt x="1130778" y="585787"/>
                  </a:cubicBezTo>
                  <a:cubicBezTo>
                    <a:pt x="1101250" y="599122"/>
                    <a:pt x="1073628" y="618172"/>
                    <a:pt x="1046005" y="635317"/>
                  </a:cubicBezTo>
                  <a:cubicBezTo>
                    <a:pt x="1036480" y="641032"/>
                    <a:pt x="1026955" y="643890"/>
                    <a:pt x="1016478" y="643890"/>
                  </a:cubicBezTo>
                  <a:cubicBezTo>
                    <a:pt x="993618" y="643890"/>
                    <a:pt x="971710" y="643890"/>
                    <a:pt x="948850" y="643890"/>
                  </a:cubicBezTo>
                  <a:cubicBezTo>
                    <a:pt x="978378" y="660082"/>
                    <a:pt x="1006000" y="678180"/>
                    <a:pt x="1034575" y="695325"/>
                  </a:cubicBezTo>
                  <a:cubicBezTo>
                    <a:pt x="1053625" y="706755"/>
                    <a:pt x="1072675" y="718185"/>
                    <a:pt x="1086963" y="735330"/>
                  </a:cubicBezTo>
                  <a:cubicBezTo>
                    <a:pt x="1126968" y="780097"/>
                    <a:pt x="1160305" y="830580"/>
                    <a:pt x="1191738" y="882015"/>
                  </a:cubicBezTo>
                  <a:cubicBezTo>
                    <a:pt x="1202215" y="900112"/>
                    <a:pt x="1207930" y="918210"/>
                    <a:pt x="1206978" y="939165"/>
                  </a:cubicBezTo>
                  <a:cubicBezTo>
                    <a:pt x="1206025" y="977265"/>
                    <a:pt x="1203168" y="1015365"/>
                    <a:pt x="1205073" y="1052512"/>
                  </a:cubicBezTo>
                  <a:cubicBezTo>
                    <a:pt x="1206978" y="1085850"/>
                    <a:pt x="1201263" y="1114425"/>
                    <a:pt x="1183165" y="1141095"/>
                  </a:cubicBezTo>
                  <a:cubicBezTo>
                    <a:pt x="1151733" y="1189672"/>
                    <a:pt x="1110775" y="1231582"/>
                    <a:pt x="1068865" y="1271587"/>
                  </a:cubicBezTo>
                  <a:cubicBezTo>
                    <a:pt x="1058388" y="1282065"/>
                    <a:pt x="1044100" y="1289685"/>
                    <a:pt x="1030765" y="1296352"/>
                  </a:cubicBezTo>
                  <a:cubicBezTo>
                    <a:pt x="1024098" y="1300162"/>
                    <a:pt x="1020288" y="1300162"/>
                    <a:pt x="1022193" y="1290637"/>
                  </a:cubicBezTo>
                  <a:cubicBezTo>
                    <a:pt x="1023145" y="1286827"/>
                    <a:pt x="1024098" y="1283017"/>
                    <a:pt x="1025050" y="1279207"/>
                  </a:cubicBezTo>
                  <a:cubicBezTo>
                    <a:pt x="1031718" y="1248727"/>
                    <a:pt x="1041243" y="1218247"/>
                    <a:pt x="1044100" y="1187767"/>
                  </a:cubicBezTo>
                  <a:cubicBezTo>
                    <a:pt x="1046005" y="1172527"/>
                    <a:pt x="1050768" y="1159192"/>
                    <a:pt x="1061245" y="1148715"/>
                  </a:cubicBezTo>
                  <a:cubicBezTo>
                    <a:pt x="1068865" y="1141095"/>
                    <a:pt x="1076485" y="1133475"/>
                    <a:pt x="1083153" y="1125855"/>
                  </a:cubicBezTo>
                  <a:cubicBezTo>
                    <a:pt x="1076485" y="1125855"/>
                    <a:pt x="1071723" y="1127760"/>
                    <a:pt x="1066960" y="1128712"/>
                  </a:cubicBezTo>
                  <a:cubicBezTo>
                    <a:pt x="1054578" y="1132522"/>
                    <a:pt x="1043148" y="1134427"/>
                    <a:pt x="1034575" y="1121092"/>
                  </a:cubicBezTo>
                  <a:cubicBezTo>
                    <a:pt x="1026955" y="1108710"/>
                    <a:pt x="1030765" y="1092517"/>
                    <a:pt x="1044100" y="1082040"/>
                  </a:cubicBezTo>
                  <a:cubicBezTo>
                    <a:pt x="1067913" y="1064895"/>
                    <a:pt x="1086010" y="1042987"/>
                    <a:pt x="1106965" y="1022032"/>
                  </a:cubicBezTo>
                  <a:cubicBezTo>
                    <a:pt x="1090773" y="1030605"/>
                    <a:pt x="1074580" y="1040130"/>
                    <a:pt x="1055530" y="1042987"/>
                  </a:cubicBezTo>
                  <a:cubicBezTo>
                    <a:pt x="1030765" y="1047750"/>
                    <a:pt x="1014573" y="1030605"/>
                    <a:pt x="1018383" y="1006792"/>
                  </a:cubicBezTo>
                  <a:cubicBezTo>
                    <a:pt x="1020288" y="993457"/>
                    <a:pt x="1031718" y="987742"/>
                    <a:pt x="1042195" y="977265"/>
                  </a:cubicBezTo>
                  <a:cubicBezTo>
                    <a:pt x="1034575" y="980122"/>
                    <a:pt x="1029813" y="981075"/>
                    <a:pt x="1025050" y="982980"/>
                  </a:cubicBezTo>
                  <a:cubicBezTo>
                    <a:pt x="1012668" y="989647"/>
                    <a:pt x="1004095" y="986790"/>
                    <a:pt x="997428" y="973455"/>
                  </a:cubicBezTo>
                  <a:cubicBezTo>
                    <a:pt x="986950" y="953452"/>
                    <a:pt x="974568" y="933450"/>
                    <a:pt x="961233" y="914400"/>
                  </a:cubicBezTo>
                  <a:cubicBezTo>
                    <a:pt x="953613" y="902970"/>
                    <a:pt x="953613" y="894397"/>
                    <a:pt x="963138" y="883920"/>
                  </a:cubicBezTo>
                  <a:cubicBezTo>
                    <a:pt x="976473" y="867727"/>
                    <a:pt x="988855" y="851535"/>
                    <a:pt x="1001238" y="835342"/>
                  </a:cubicBezTo>
                  <a:cubicBezTo>
                    <a:pt x="982188" y="839152"/>
                    <a:pt x="965043" y="843915"/>
                    <a:pt x="947898" y="851535"/>
                  </a:cubicBezTo>
                  <a:cubicBezTo>
                    <a:pt x="933610" y="857250"/>
                    <a:pt x="923133" y="854392"/>
                    <a:pt x="915513" y="842010"/>
                  </a:cubicBezTo>
                  <a:cubicBezTo>
                    <a:pt x="911703" y="837247"/>
                    <a:pt x="909798" y="831532"/>
                    <a:pt x="905035" y="826770"/>
                  </a:cubicBezTo>
                  <a:cubicBezTo>
                    <a:pt x="895510" y="815340"/>
                    <a:pt x="896463" y="806767"/>
                    <a:pt x="907893" y="797242"/>
                  </a:cubicBezTo>
                  <a:cubicBezTo>
                    <a:pt x="926943" y="780097"/>
                    <a:pt x="944088" y="761047"/>
                    <a:pt x="965995" y="740092"/>
                  </a:cubicBezTo>
                  <a:cubicBezTo>
                    <a:pt x="936468" y="749617"/>
                    <a:pt x="911703" y="758190"/>
                    <a:pt x="886938" y="766762"/>
                  </a:cubicBezTo>
                  <a:cubicBezTo>
                    <a:pt x="868840" y="772477"/>
                    <a:pt x="853600" y="769620"/>
                    <a:pt x="841218" y="755332"/>
                  </a:cubicBezTo>
                  <a:cubicBezTo>
                    <a:pt x="829788" y="742950"/>
                    <a:pt x="819310" y="730567"/>
                    <a:pt x="808833" y="717232"/>
                  </a:cubicBezTo>
                  <a:cubicBezTo>
                    <a:pt x="799308" y="705802"/>
                    <a:pt x="787878" y="696277"/>
                    <a:pt x="772638" y="693420"/>
                  </a:cubicBezTo>
                  <a:cubicBezTo>
                    <a:pt x="767875" y="692467"/>
                    <a:pt x="763113" y="691515"/>
                    <a:pt x="759303" y="695325"/>
                  </a:cubicBezTo>
                  <a:cubicBezTo>
                    <a:pt x="755493" y="700087"/>
                    <a:pt x="760255" y="703897"/>
                    <a:pt x="762160" y="707707"/>
                  </a:cubicBezTo>
                  <a:cubicBezTo>
                    <a:pt x="847885" y="858202"/>
                    <a:pt x="899320" y="1022032"/>
                    <a:pt x="946945" y="1187767"/>
                  </a:cubicBezTo>
                  <a:cubicBezTo>
                    <a:pt x="968853" y="1263015"/>
                    <a:pt x="981235" y="1341120"/>
                    <a:pt x="990760" y="1419225"/>
                  </a:cubicBezTo>
                  <a:cubicBezTo>
                    <a:pt x="998380" y="1485900"/>
                    <a:pt x="1005048" y="1552575"/>
                    <a:pt x="1007905" y="1619250"/>
                  </a:cubicBezTo>
                  <a:cubicBezTo>
                    <a:pt x="1010763" y="1701165"/>
                    <a:pt x="997428" y="1781175"/>
                    <a:pt x="984093" y="1861185"/>
                  </a:cubicBezTo>
                  <a:cubicBezTo>
                    <a:pt x="973615" y="1923097"/>
                    <a:pt x="961233" y="1985010"/>
                    <a:pt x="934563" y="2043112"/>
                  </a:cubicBezTo>
                  <a:cubicBezTo>
                    <a:pt x="890986" y="2135981"/>
                    <a:pt x="831871" y="2214919"/>
                    <a:pt x="757621" y="2281133"/>
                  </a:cubicBezTo>
                  <a:lnTo>
                    <a:pt x="687604" y="2335903"/>
                  </a:lnTo>
                  <a:lnTo>
                    <a:pt x="686954" y="2335462"/>
                  </a:lnTo>
                  <a:cubicBezTo>
                    <a:pt x="676465" y="2328640"/>
                    <a:pt x="675014" y="2329959"/>
                    <a:pt x="652160" y="2327790"/>
                  </a:cubicBezTo>
                  <a:lnTo>
                    <a:pt x="647930" y="2327278"/>
                  </a:lnTo>
                  <a:lnTo>
                    <a:pt x="508263" y="2243561"/>
                  </a:lnTo>
                  <a:lnTo>
                    <a:pt x="519273" y="2243137"/>
                  </a:lnTo>
                  <a:cubicBezTo>
                    <a:pt x="585948" y="2214562"/>
                    <a:pt x="637383" y="2165985"/>
                    <a:pt x="682150" y="2110740"/>
                  </a:cubicBezTo>
                  <a:cubicBezTo>
                    <a:pt x="741205" y="2037397"/>
                    <a:pt x="790735" y="1959292"/>
                    <a:pt x="827883" y="1872615"/>
                  </a:cubicBezTo>
                  <a:cubicBezTo>
                    <a:pt x="850743" y="1819275"/>
                    <a:pt x="856458" y="1762125"/>
                    <a:pt x="865030" y="1706880"/>
                  </a:cubicBezTo>
                  <a:cubicBezTo>
                    <a:pt x="879318" y="1615440"/>
                    <a:pt x="874555" y="1523047"/>
                    <a:pt x="866935" y="1430655"/>
                  </a:cubicBezTo>
                  <a:cubicBezTo>
                    <a:pt x="850743" y="1240155"/>
                    <a:pt x="804070" y="1055370"/>
                    <a:pt x="751683" y="872490"/>
                  </a:cubicBezTo>
                  <a:cubicBezTo>
                    <a:pt x="737395" y="822960"/>
                    <a:pt x="722155" y="774382"/>
                    <a:pt x="698343" y="727710"/>
                  </a:cubicBezTo>
                  <a:cubicBezTo>
                    <a:pt x="696438" y="722947"/>
                    <a:pt x="695485" y="716280"/>
                    <a:pt x="689770" y="716280"/>
                  </a:cubicBezTo>
                  <a:cubicBezTo>
                    <a:pt x="683103" y="716280"/>
                    <a:pt x="683103" y="723900"/>
                    <a:pt x="681198" y="729615"/>
                  </a:cubicBezTo>
                  <a:cubicBezTo>
                    <a:pt x="672625" y="754380"/>
                    <a:pt x="676435" y="779145"/>
                    <a:pt x="684055" y="803910"/>
                  </a:cubicBezTo>
                  <a:cubicBezTo>
                    <a:pt x="687865" y="814387"/>
                    <a:pt x="686913" y="822960"/>
                    <a:pt x="679293" y="831532"/>
                  </a:cubicBezTo>
                  <a:cubicBezTo>
                    <a:pt x="657385" y="860107"/>
                    <a:pt x="635478" y="889635"/>
                    <a:pt x="613570" y="918210"/>
                  </a:cubicBezTo>
                  <a:cubicBezTo>
                    <a:pt x="610713" y="922972"/>
                    <a:pt x="606903" y="928687"/>
                    <a:pt x="600235" y="926782"/>
                  </a:cubicBezTo>
                  <a:cubicBezTo>
                    <a:pt x="593568" y="924877"/>
                    <a:pt x="595473" y="917257"/>
                    <a:pt x="595473" y="912495"/>
                  </a:cubicBezTo>
                  <a:cubicBezTo>
                    <a:pt x="595473" y="881062"/>
                    <a:pt x="600235" y="849630"/>
                    <a:pt x="585948" y="820102"/>
                  </a:cubicBezTo>
                  <a:cubicBezTo>
                    <a:pt x="577375" y="802957"/>
                    <a:pt x="568803" y="785812"/>
                    <a:pt x="560230" y="768667"/>
                  </a:cubicBezTo>
                  <a:cubicBezTo>
                    <a:pt x="544038" y="735330"/>
                    <a:pt x="536418" y="701992"/>
                    <a:pt x="551658" y="664845"/>
                  </a:cubicBezTo>
                  <a:cubicBezTo>
                    <a:pt x="560230" y="644842"/>
                    <a:pt x="550705" y="630555"/>
                    <a:pt x="527845" y="621982"/>
                  </a:cubicBezTo>
                  <a:cubicBezTo>
                    <a:pt x="502128" y="612457"/>
                    <a:pt x="474505" y="611505"/>
                    <a:pt x="447835" y="606742"/>
                  </a:cubicBezTo>
                  <a:cubicBezTo>
                    <a:pt x="408783" y="600075"/>
                    <a:pt x="371635" y="609600"/>
                    <a:pt x="334488" y="620077"/>
                  </a:cubicBezTo>
                  <a:cubicBezTo>
                    <a:pt x="319248" y="623887"/>
                    <a:pt x="304008" y="628650"/>
                    <a:pt x="289720" y="633412"/>
                  </a:cubicBezTo>
                  <a:cubicBezTo>
                    <a:pt x="269718" y="639127"/>
                    <a:pt x="268765" y="637222"/>
                    <a:pt x="270670" y="618172"/>
                  </a:cubicBezTo>
                  <a:cubicBezTo>
                    <a:pt x="273528" y="586740"/>
                    <a:pt x="281148" y="556260"/>
                    <a:pt x="290673" y="526732"/>
                  </a:cubicBezTo>
                  <a:cubicBezTo>
                    <a:pt x="291625" y="522922"/>
                    <a:pt x="293530" y="519112"/>
                    <a:pt x="294483" y="514350"/>
                  </a:cubicBezTo>
                  <a:cubicBezTo>
                    <a:pt x="266860" y="535305"/>
                    <a:pt x="236380" y="594360"/>
                    <a:pt x="231618" y="636270"/>
                  </a:cubicBezTo>
                  <a:cubicBezTo>
                    <a:pt x="230665" y="646747"/>
                    <a:pt x="226855" y="654367"/>
                    <a:pt x="218283" y="660082"/>
                  </a:cubicBezTo>
                  <a:cubicBezTo>
                    <a:pt x="190660" y="680085"/>
                    <a:pt x="165895" y="702945"/>
                    <a:pt x="133510" y="715327"/>
                  </a:cubicBezTo>
                  <a:cubicBezTo>
                    <a:pt x="118270" y="721042"/>
                    <a:pt x="115413" y="720090"/>
                    <a:pt x="118270" y="702945"/>
                  </a:cubicBezTo>
                  <a:cubicBezTo>
                    <a:pt x="119223" y="693420"/>
                    <a:pt x="122080" y="682942"/>
                    <a:pt x="121128" y="672465"/>
                  </a:cubicBezTo>
                  <a:cubicBezTo>
                    <a:pt x="115413" y="685800"/>
                    <a:pt x="108745" y="699135"/>
                    <a:pt x="103030" y="713422"/>
                  </a:cubicBezTo>
                  <a:cubicBezTo>
                    <a:pt x="95410" y="733425"/>
                    <a:pt x="83028" y="749617"/>
                    <a:pt x="65883" y="762000"/>
                  </a:cubicBezTo>
                  <a:cubicBezTo>
                    <a:pt x="48738" y="774382"/>
                    <a:pt x="32545" y="788670"/>
                    <a:pt x="16353" y="802005"/>
                  </a:cubicBezTo>
                  <a:cubicBezTo>
                    <a:pt x="13495" y="803910"/>
                    <a:pt x="11590" y="807720"/>
                    <a:pt x="7780" y="806767"/>
                  </a:cubicBezTo>
                  <a:cubicBezTo>
                    <a:pt x="3970" y="805815"/>
                    <a:pt x="3970" y="801052"/>
                    <a:pt x="3970" y="797242"/>
                  </a:cubicBezTo>
                  <a:cubicBezTo>
                    <a:pt x="2065" y="731520"/>
                    <a:pt x="-6507" y="665797"/>
                    <a:pt x="9685" y="600075"/>
                  </a:cubicBezTo>
                  <a:cubicBezTo>
                    <a:pt x="11590" y="593407"/>
                    <a:pt x="13495" y="585787"/>
                    <a:pt x="16353" y="580072"/>
                  </a:cubicBezTo>
                  <a:cubicBezTo>
                    <a:pt x="40165" y="536257"/>
                    <a:pt x="66835" y="494347"/>
                    <a:pt x="109698" y="464820"/>
                  </a:cubicBezTo>
                  <a:cubicBezTo>
                    <a:pt x="166848" y="426720"/>
                    <a:pt x="224950" y="390525"/>
                    <a:pt x="294483" y="383857"/>
                  </a:cubicBezTo>
                  <a:cubicBezTo>
                    <a:pt x="391638" y="374332"/>
                    <a:pt x="484983" y="383857"/>
                    <a:pt x="567850" y="441007"/>
                  </a:cubicBezTo>
                  <a:cubicBezTo>
                    <a:pt x="587853" y="454342"/>
                    <a:pt x="607855" y="467677"/>
                    <a:pt x="632620" y="480060"/>
                  </a:cubicBezTo>
                  <a:cubicBezTo>
                    <a:pt x="602140" y="429577"/>
                    <a:pt x="573565" y="382905"/>
                    <a:pt x="544038" y="336232"/>
                  </a:cubicBezTo>
                  <a:cubicBezTo>
                    <a:pt x="522130" y="300990"/>
                    <a:pt x="523083" y="299085"/>
                    <a:pt x="557373" y="275272"/>
                  </a:cubicBezTo>
                  <a:cubicBezTo>
                    <a:pt x="559278" y="273367"/>
                    <a:pt x="562135" y="271462"/>
                    <a:pt x="566898" y="267652"/>
                  </a:cubicBezTo>
                  <a:cubicBezTo>
                    <a:pt x="549753" y="269557"/>
                    <a:pt x="535465" y="268605"/>
                    <a:pt x="521178" y="271462"/>
                  </a:cubicBezTo>
                  <a:cubicBezTo>
                    <a:pt x="504985" y="274320"/>
                    <a:pt x="493555" y="268605"/>
                    <a:pt x="484030" y="257175"/>
                  </a:cubicBezTo>
                  <a:cubicBezTo>
                    <a:pt x="473553" y="245745"/>
                    <a:pt x="464028" y="235267"/>
                    <a:pt x="452598" y="223837"/>
                  </a:cubicBezTo>
                  <a:cubicBezTo>
                    <a:pt x="427833" y="199072"/>
                    <a:pt x="427833" y="196215"/>
                    <a:pt x="450693" y="172402"/>
                  </a:cubicBezTo>
                  <a:cubicBezTo>
                    <a:pt x="438310" y="172402"/>
                    <a:pt x="438310" y="172402"/>
                    <a:pt x="432595" y="150495"/>
                  </a:cubicBezTo>
                  <a:cubicBezTo>
                    <a:pt x="425928" y="155257"/>
                    <a:pt x="423070" y="162877"/>
                    <a:pt x="420213" y="169545"/>
                  </a:cubicBezTo>
                  <a:cubicBezTo>
                    <a:pt x="413545" y="184785"/>
                    <a:pt x="401163" y="192405"/>
                    <a:pt x="385923" y="191452"/>
                  </a:cubicBezTo>
                  <a:cubicBezTo>
                    <a:pt x="365920" y="189547"/>
                    <a:pt x="354490" y="197167"/>
                    <a:pt x="344965" y="213360"/>
                  </a:cubicBezTo>
                  <a:cubicBezTo>
                    <a:pt x="331630" y="235267"/>
                    <a:pt x="314485" y="255270"/>
                    <a:pt x="299245" y="275272"/>
                  </a:cubicBezTo>
                  <a:cubicBezTo>
                    <a:pt x="295435" y="280035"/>
                    <a:pt x="292578" y="287655"/>
                    <a:pt x="284958" y="284797"/>
                  </a:cubicBezTo>
                  <a:cubicBezTo>
                    <a:pt x="278290" y="281940"/>
                    <a:pt x="281148" y="275272"/>
                    <a:pt x="281148" y="269557"/>
                  </a:cubicBezTo>
                  <a:cubicBezTo>
                    <a:pt x="284005" y="221932"/>
                    <a:pt x="295435" y="177165"/>
                    <a:pt x="321153" y="136207"/>
                  </a:cubicBezTo>
                  <a:cubicBezTo>
                    <a:pt x="324963" y="129540"/>
                    <a:pt x="330678" y="125730"/>
                    <a:pt x="336393" y="121920"/>
                  </a:cubicBezTo>
                  <a:cubicBezTo>
                    <a:pt x="384018" y="86677"/>
                    <a:pt x="434500" y="56197"/>
                    <a:pt x="483078" y="22860"/>
                  </a:cubicBezTo>
                  <a:cubicBezTo>
                    <a:pt x="494508" y="15240"/>
                    <a:pt x="504985" y="4762"/>
                    <a:pt x="51832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EE194F9D-92C5-494D-A71F-52F797241779}"/>
              </a:ext>
            </a:extLst>
          </p:cNvPr>
          <p:cNvSpPr/>
          <p:nvPr userDrawn="1"/>
        </p:nvSpPr>
        <p:spPr>
          <a:xfrm>
            <a:off x="0" y="6578220"/>
            <a:ext cx="12192000" cy="2797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965DE85-99CD-45CA-B40D-D66A355C3F59}"/>
              </a:ext>
            </a:extLst>
          </p:cNvPr>
          <p:cNvSpPr/>
          <p:nvPr userDrawn="1"/>
        </p:nvSpPr>
        <p:spPr>
          <a:xfrm rot="3273252" flipH="1">
            <a:off x="-161265" y="292024"/>
            <a:ext cx="1754569" cy="530186"/>
          </a:xfrm>
          <a:custGeom>
            <a:avLst/>
            <a:gdLst>
              <a:gd name="connsiteX0" fmla="*/ 2141990 w 2204904"/>
              <a:gd name="connsiteY0" fmla="*/ 577887 h 666266"/>
              <a:gd name="connsiteX1" fmla="*/ 2204904 w 2204904"/>
              <a:gd name="connsiteY1" fmla="*/ 666266 h 666266"/>
              <a:gd name="connsiteX2" fmla="*/ 1379318 w 2204904"/>
              <a:gd name="connsiteY2" fmla="*/ 666266 h 666266"/>
              <a:gd name="connsiteX3" fmla="*/ 1335129 w 2204904"/>
              <a:gd name="connsiteY3" fmla="*/ 622077 h 666266"/>
              <a:gd name="connsiteX4" fmla="*/ 1379318 w 2204904"/>
              <a:gd name="connsiteY4" fmla="*/ 577887 h 666266"/>
              <a:gd name="connsiteX5" fmla="*/ 1936301 w 2204904"/>
              <a:gd name="connsiteY5" fmla="*/ 288944 h 666266"/>
              <a:gd name="connsiteX6" fmla="*/ 1999215 w 2204904"/>
              <a:gd name="connsiteY6" fmla="*/ 377322 h 666266"/>
              <a:gd name="connsiteX7" fmla="*/ 711754 w 2204904"/>
              <a:gd name="connsiteY7" fmla="*/ 377322 h 666266"/>
              <a:gd name="connsiteX8" fmla="*/ 667564 w 2204904"/>
              <a:gd name="connsiteY8" fmla="*/ 333133 h 666266"/>
              <a:gd name="connsiteX9" fmla="*/ 711754 w 2204904"/>
              <a:gd name="connsiteY9" fmla="*/ 288944 h 666266"/>
              <a:gd name="connsiteX10" fmla="*/ 1730611 w 2204904"/>
              <a:gd name="connsiteY10" fmla="*/ 0 h 666266"/>
              <a:gd name="connsiteX11" fmla="*/ 1793525 w 2204904"/>
              <a:gd name="connsiteY11" fmla="*/ 88378 h 666266"/>
              <a:gd name="connsiteX12" fmla="*/ 44189 w 2204904"/>
              <a:gd name="connsiteY12" fmla="*/ 88378 h 666266"/>
              <a:gd name="connsiteX13" fmla="*/ 0 w 2204904"/>
              <a:gd name="connsiteY13" fmla="*/ 44189 h 666266"/>
              <a:gd name="connsiteX14" fmla="*/ 44190 w 2204904"/>
              <a:gd name="connsiteY14" fmla="*/ 0 h 66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04904" h="666266">
                <a:moveTo>
                  <a:pt x="2141990" y="577887"/>
                </a:moveTo>
                <a:lnTo>
                  <a:pt x="2204904" y="666266"/>
                </a:lnTo>
                <a:lnTo>
                  <a:pt x="1379318" y="666266"/>
                </a:lnTo>
                <a:cubicBezTo>
                  <a:pt x="1354913" y="666266"/>
                  <a:pt x="1335129" y="646482"/>
                  <a:pt x="1335129" y="622077"/>
                </a:cubicBezTo>
                <a:cubicBezTo>
                  <a:pt x="1335129" y="597671"/>
                  <a:pt x="1354913" y="577888"/>
                  <a:pt x="1379318" y="577887"/>
                </a:cubicBezTo>
                <a:close/>
                <a:moveTo>
                  <a:pt x="1936301" y="288944"/>
                </a:moveTo>
                <a:lnTo>
                  <a:pt x="1999215" y="377322"/>
                </a:lnTo>
                <a:lnTo>
                  <a:pt x="711754" y="377322"/>
                </a:lnTo>
                <a:cubicBezTo>
                  <a:pt x="687349" y="377322"/>
                  <a:pt x="667564" y="357538"/>
                  <a:pt x="667564" y="333133"/>
                </a:cubicBezTo>
                <a:cubicBezTo>
                  <a:pt x="667564" y="308728"/>
                  <a:pt x="687348" y="288944"/>
                  <a:pt x="711754" y="288944"/>
                </a:cubicBezTo>
                <a:close/>
                <a:moveTo>
                  <a:pt x="1730611" y="0"/>
                </a:moveTo>
                <a:lnTo>
                  <a:pt x="1793525" y="88378"/>
                </a:lnTo>
                <a:lnTo>
                  <a:pt x="44189" y="88378"/>
                </a:lnTo>
                <a:cubicBezTo>
                  <a:pt x="19785" y="88379"/>
                  <a:pt x="1" y="68594"/>
                  <a:pt x="0" y="44189"/>
                </a:cubicBezTo>
                <a:cubicBezTo>
                  <a:pt x="0" y="19783"/>
                  <a:pt x="19784" y="0"/>
                  <a:pt x="441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80D13C-0D78-4ADF-A5D5-7867A9125EC7}"/>
              </a:ext>
            </a:extLst>
          </p:cNvPr>
          <p:cNvSpPr/>
          <p:nvPr userDrawn="1"/>
        </p:nvSpPr>
        <p:spPr>
          <a:xfrm>
            <a:off x="0" y="6578220"/>
            <a:ext cx="12192000" cy="2797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71BC114-F2C7-4604-9852-F32BC9BE689D}"/>
              </a:ext>
            </a:extLst>
          </p:cNvPr>
          <p:cNvSpPr/>
          <p:nvPr userDrawn="1"/>
        </p:nvSpPr>
        <p:spPr>
          <a:xfrm rot="3273252" flipH="1">
            <a:off x="-161265" y="292024"/>
            <a:ext cx="1754569" cy="530186"/>
          </a:xfrm>
          <a:custGeom>
            <a:avLst/>
            <a:gdLst>
              <a:gd name="connsiteX0" fmla="*/ 2141990 w 2204904"/>
              <a:gd name="connsiteY0" fmla="*/ 577887 h 666266"/>
              <a:gd name="connsiteX1" fmla="*/ 2204904 w 2204904"/>
              <a:gd name="connsiteY1" fmla="*/ 666266 h 666266"/>
              <a:gd name="connsiteX2" fmla="*/ 1379318 w 2204904"/>
              <a:gd name="connsiteY2" fmla="*/ 666266 h 666266"/>
              <a:gd name="connsiteX3" fmla="*/ 1335129 w 2204904"/>
              <a:gd name="connsiteY3" fmla="*/ 622077 h 666266"/>
              <a:gd name="connsiteX4" fmla="*/ 1379318 w 2204904"/>
              <a:gd name="connsiteY4" fmla="*/ 577887 h 666266"/>
              <a:gd name="connsiteX5" fmla="*/ 1936301 w 2204904"/>
              <a:gd name="connsiteY5" fmla="*/ 288944 h 666266"/>
              <a:gd name="connsiteX6" fmla="*/ 1999215 w 2204904"/>
              <a:gd name="connsiteY6" fmla="*/ 377322 h 666266"/>
              <a:gd name="connsiteX7" fmla="*/ 711754 w 2204904"/>
              <a:gd name="connsiteY7" fmla="*/ 377322 h 666266"/>
              <a:gd name="connsiteX8" fmla="*/ 667564 w 2204904"/>
              <a:gd name="connsiteY8" fmla="*/ 333133 h 666266"/>
              <a:gd name="connsiteX9" fmla="*/ 711754 w 2204904"/>
              <a:gd name="connsiteY9" fmla="*/ 288944 h 666266"/>
              <a:gd name="connsiteX10" fmla="*/ 1730611 w 2204904"/>
              <a:gd name="connsiteY10" fmla="*/ 0 h 666266"/>
              <a:gd name="connsiteX11" fmla="*/ 1793525 w 2204904"/>
              <a:gd name="connsiteY11" fmla="*/ 88378 h 666266"/>
              <a:gd name="connsiteX12" fmla="*/ 44189 w 2204904"/>
              <a:gd name="connsiteY12" fmla="*/ 88378 h 666266"/>
              <a:gd name="connsiteX13" fmla="*/ 0 w 2204904"/>
              <a:gd name="connsiteY13" fmla="*/ 44189 h 666266"/>
              <a:gd name="connsiteX14" fmla="*/ 44190 w 2204904"/>
              <a:gd name="connsiteY14" fmla="*/ 0 h 66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04904" h="666266">
                <a:moveTo>
                  <a:pt x="2141990" y="577887"/>
                </a:moveTo>
                <a:lnTo>
                  <a:pt x="2204904" y="666266"/>
                </a:lnTo>
                <a:lnTo>
                  <a:pt x="1379318" y="666266"/>
                </a:lnTo>
                <a:cubicBezTo>
                  <a:pt x="1354913" y="666266"/>
                  <a:pt x="1335129" y="646482"/>
                  <a:pt x="1335129" y="622077"/>
                </a:cubicBezTo>
                <a:cubicBezTo>
                  <a:pt x="1335129" y="597671"/>
                  <a:pt x="1354913" y="577888"/>
                  <a:pt x="1379318" y="577887"/>
                </a:cubicBezTo>
                <a:close/>
                <a:moveTo>
                  <a:pt x="1936301" y="288944"/>
                </a:moveTo>
                <a:lnTo>
                  <a:pt x="1999215" y="377322"/>
                </a:lnTo>
                <a:lnTo>
                  <a:pt x="711754" y="377322"/>
                </a:lnTo>
                <a:cubicBezTo>
                  <a:pt x="687349" y="377322"/>
                  <a:pt x="667564" y="357538"/>
                  <a:pt x="667564" y="333133"/>
                </a:cubicBezTo>
                <a:cubicBezTo>
                  <a:pt x="667564" y="308728"/>
                  <a:pt x="687348" y="288944"/>
                  <a:pt x="711754" y="288944"/>
                </a:cubicBezTo>
                <a:close/>
                <a:moveTo>
                  <a:pt x="1730611" y="0"/>
                </a:moveTo>
                <a:lnTo>
                  <a:pt x="1793525" y="88378"/>
                </a:lnTo>
                <a:lnTo>
                  <a:pt x="44189" y="88378"/>
                </a:lnTo>
                <a:cubicBezTo>
                  <a:pt x="19785" y="88379"/>
                  <a:pt x="1" y="68594"/>
                  <a:pt x="0" y="44189"/>
                </a:cubicBezTo>
                <a:cubicBezTo>
                  <a:pt x="0" y="19783"/>
                  <a:pt x="19784" y="0"/>
                  <a:pt x="441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680D13C-0D78-4ADF-A5D5-7867A9125EC7}"/>
              </a:ext>
            </a:extLst>
          </p:cNvPr>
          <p:cNvSpPr/>
          <p:nvPr userDrawn="1"/>
        </p:nvSpPr>
        <p:spPr>
          <a:xfrm>
            <a:off x="0" y="6578220"/>
            <a:ext cx="12192000" cy="2797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93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315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7" r:id="rId2"/>
    <p:sldLayoutId id="2147483736" r:id="rId3"/>
    <p:sldLayoutId id="2147483732" r:id="rId4"/>
    <p:sldLayoutId id="2147483738" r:id="rId5"/>
    <p:sldLayoutId id="2147483748" r:id="rId6"/>
    <p:sldLayoutId id="2147483751" r:id="rId7"/>
    <p:sldLayoutId id="2147483752" r:id="rId8"/>
    <p:sldLayoutId id="2147483749" r:id="rId9"/>
    <p:sldLayoutId id="2147483750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  <p:sldLayoutId id="2147483733" r:id="rId20"/>
    <p:sldLayoutId id="2147483734" r:id="rId2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5B6F2FD-ED10-488A-B923-DDFFDEC0B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101" y="0"/>
            <a:ext cx="4962525" cy="2990850"/>
          </a:xfrm>
          <a:prstGeom prst="rect">
            <a:avLst/>
          </a:prstGeom>
        </p:spPr>
      </p:pic>
      <p:sp>
        <p:nvSpPr>
          <p:cNvPr id="6" name="TextBox 5">
            <a:hlinkClick r:id="rId3"/>
          </p:cNvPr>
          <p:cNvSpPr txBox="1"/>
          <p:nvPr/>
        </p:nvSpPr>
        <p:spPr>
          <a:xfrm>
            <a:off x="0" y="6534055"/>
            <a:ext cx="121918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4"/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0" y="5060433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Free PPT Templates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0" y="6003781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Sub Title of Your Presentation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7FEE459-87A1-469A-997D-FE415CF0FE94}"/>
              </a:ext>
            </a:extLst>
          </p:cNvPr>
          <p:cNvGrpSpPr/>
          <p:nvPr/>
        </p:nvGrpSpPr>
        <p:grpSpPr>
          <a:xfrm>
            <a:off x="2696343" y="994385"/>
            <a:ext cx="6650306" cy="4353834"/>
            <a:chOff x="2124331" y="311895"/>
            <a:chExt cx="7858125" cy="514457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0266ADF-A476-4FDE-AB12-BEEB2C008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4331" y="2303692"/>
              <a:ext cx="7858125" cy="315277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A32EDDB-572D-474C-B62A-F144476D3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2592" y="982718"/>
              <a:ext cx="4486275" cy="30575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BC5A264-0210-42B4-B8A5-7DDDCBC15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8794" y="311895"/>
              <a:ext cx="4867275" cy="2371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7ED0B02-843E-4C1B-9C67-C61074D0DA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768815"/>
              </p:ext>
            </p:extLst>
          </p:nvPr>
        </p:nvGraphicFramePr>
        <p:xfrm>
          <a:off x="875485" y="2099127"/>
          <a:ext cx="2251578" cy="3914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9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ko-KR" altLang="en-US" sz="24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4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61954EF-C1C8-4251-91A9-D11F29C69C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839879"/>
              </p:ext>
            </p:extLst>
          </p:nvPr>
        </p:nvGraphicFramePr>
        <p:xfrm>
          <a:off x="3565684" y="2099127"/>
          <a:ext cx="2251578" cy="3914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9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$95</a:t>
                      </a:r>
                      <a:endParaRPr lang="ko-KR" altLang="en-US" sz="24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32C64BD-4029-414B-A7ED-13FA07F321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972595"/>
              </p:ext>
            </p:extLst>
          </p:nvPr>
        </p:nvGraphicFramePr>
        <p:xfrm>
          <a:off x="6255883" y="2099127"/>
          <a:ext cx="2251578" cy="3914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9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  <a:endParaRPr lang="ko-KR" altLang="en-US" sz="24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2159F52-682F-48FC-A63C-77FA9B5B99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515213"/>
              </p:ext>
            </p:extLst>
          </p:nvPr>
        </p:nvGraphicFramePr>
        <p:xfrm>
          <a:off x="8946081" y="2099127"/>
          <a:ext cx="2251578" cy="3914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9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$95</a:t>
                      </a:r>
                      <a:endParaRPr lang="ko-KR" altLang="en-US" sz="24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Text Placeholder 27">
            <a:extLst>
              <a:ext uri="{FF2B5EF4-FFF2-40B4-BE49-F238E27FC236}">
                <a16:creationId xmlns:a16="http://schemas.microsoft.com/office/drawing/2014/main" id="{CC1266B9-BCB6-42F9-A534-BCB7121ABB82}"/>
              </a:ext>
            </a:extLst>
          </p:cNvPr>
          <p:cNvSpPr txBox="1">
            <a:spLocks/>
          </p:cNvSpPr>
          <p:nvPr/>
        </p:nvSpPr>
        <p:spPr>
          <a:xfrm>
            <a:off x="9266957" y="1676456"/>
            <a:ext cx="1609826" cy="432048"/>
          </a:xfrm>
          <a:prstGeom prst="rect">
            <a:avLst/>
          </a:prstGeom>
          <a:solidFill>
            <a:schemeClr val="accent2"/>
          </a:solidFill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0" dirty="0"/>
              <a:t>DESINED</a:t>
            </a:r>
          </a:p>
        </p:txBody>
      </p:sp>
      <p:sp>
        <p:nvSpPr>
          <p:cNvPr id="11" name="Text Placeholder 27">
            <a:extLst>
              <a:ext uri="{FF2B5EF4-FFF2-40B4-BE49-F238E27FC236}">
                <a16:creationId xmlns:a16="http://schemas.microsoft.com/office/drawing/2014/main" id="{7B1F1449-C6C4-4E37-B445-064DD5186752}"/>
              </a:ext>
            </a:extLst>
          </p:cNvPr>
          <p:cNvSpPr txBox="1">
            <a:spLocks/>
          </p:cNvSpPr>
          <p:nvPr/>
        </p:nvSpPr>
        <p:spPr>
          <a:xfrm>
            <a:off x="1196362" y="1676456"/>
            <a:ext cx="1609826" cy="432048"/>
          </a:xfrm>
          <a:prstGeom prst="rect">
            <a:avLst/>
          </a:prstGeom>
          <a:solidFill>
            <a:schemeClr val="accent3"/>
          </a:solidFill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0" dirty="0"/>
              <a:t>FREEPPT</a:t>
            </a:r>
          </a:p>
        </p:txBody>
      </p:sp>
      <p:sp>
        <p:nvSpPr>
          <p:cNvPr id="12" name="Text Placeholder 27">
            <a:extLst>
              <a:ext uri="{FF2B5EF4-FFF2-40B4-BE49-F238E27FC236}">
                <a16:creationId xmlns:a16="http://schemas.microsoft.com/office/drawing/2014/main" id="{940B98F3-BE66-4FF2-B927-A4B9A7EB0F77}"/>
              </a:ext>
            </a:extLst>
          </p:cNvPr>
          <p:cNvSpPr txBox="1">
            <a:spLocks/>
          </p:cNvSpPr>
          <p:nvPr/>
        </p:nvSpPr>
        <p:spPr>
          <a:xfrm>
            <a:off x="3886561" y="1676456"/>
            <a:ext cx="1609826" cy="432048"/>
          </a:xfrm>
          <a:prstGeom prst="rect">
            <a:avLst/>
          </a:prstGeom>
          <a:solidFill>
            <a:schemeClr val="accent4"/>
          </a:solidFill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0" dirty="0"/>
              <a:t>INFOGRAPHIC</a:t>
            </a:r>
          </a:p>
        </p:txBody>
      </p:sp>
      <p:sp>
        <p:nvSpPr>
          <p:cNvPr id="13" name="Text Placeholder 27">
            <a:extLst>
              <a:ext uri="{FF2B5EF4-FFF2-40B4-BE49-F238E27FC236}">
                <a16:creationId xmlns:a16="http://schemas.microsoft.com/office/drawing/2014/main" id="{52B27145-0445-4A4E-8114-7EEE41AE0560}"/>
              </a:ext>
            </a:extLst>
          </p:cNvPr>
          <p:cNvSpPr txBox="1">
            <a:spLocks/>
          </p:cNvSpPr>
          <p:nvPr/>
        </p:nvSpPr>
        <p:spPr>
          <a:xfrm>
            <a:off x="6576759" y="1676456"/>
            <a:ext cx="1609826" cy="432048"/>
          </a:xfrm>
          <a:prstGeom prst="rect">
            <a:avLst/>
          </a:prstGeom>
          <a:solidFill>
            <a:schemeClr val="accent1"/>
          </a:solidFill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0" dirty="0"/>
              <a:t>PORTFOLIO</a:t>
            </a:r>
          </a:p>
        </p:txBody>
      </p:sp>
    </p:spTree>
    <p:extLst>
      <p:ext uri="{BB962C8B-B14F-4D97-AF65-F5344CB8AC3E}">
        <p14:creationId xmlns:p14="http://schemas.microsoft.com/office/powerpoint/2010/main" val="4271069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8F7D68-0D0D-4FDF-A7B1-3F12124E64F7}"/>
              </a:ext>
            </a:extLst>
          </p:cNvPr>
          <p:cNvSpPr/>
          <p:nvPr/>
        </p:nvSpPr>
        <p:spPr>
          <a:xfrm>
            <a:off x="933856" y="2446513"/>
            <a:ext cx="3960000" cy="1874145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51B354-7ED0-46FB-B611-95A2B3BC25E0}"/>
              </a:ext>
            </a:extLst>
          </p:cNvPr>
          <p:cNvSpPr/>
          <p:nvPr/>
        </p:nvSpPr>
        <p:spPr>
          <a:xfrm>
            <a:off x="7317279" y="2437385"/>
            <a:ext cx="3960000" cy="1872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B470D6-F93E-4687-A681-D4E822A7F993}"/>
              </a:ext>
            </a:extLst>
          </p:cNvPr>
          <p:cNvSpPr txBox="1"/>
          <p:nvPr/>
        </p:nvSpPr>
        <p:spPr>
          <a:xfrm>
            <a:off x="933856" y="1738958"/>
            <a:ext cx="151216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1"/>
                </a:solidFill>
              </a:rPr>
              <a:t>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2187B9-D5D6-4607-9210-1D880722FDB5}"/>
              </a:ext>
            </a:extLst>
          </p:cNvPr>
          <p:cNvSpPr txBox="1"/>
          <p:nvPr/>
        </p:nvSpPr>
        <p:spPr>
          <a:xfrm>
            <a:off x="8756999" y="4075814"/>
            <a:ext cx="252028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2"/>
                </a:solidFill>
              </a:rPr>
              <a:t>DOWN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7078C14-12A8-4584-916B-C590B6CE2F4E}"/>
              </a:ext>
            </a:extLst>
          </p:cNvPr>
          <p:cNvGrpSpPr/>
          <p:nvPr/>
        </p:nvGrpSpPr>
        <p:grpSpPr>
          <a:xfrm>
            <a:off x="4496216" y="1717305"/>
            <a:ext cx="1447516" cy="3312368"/>
            <a:chOff x="2952760" y="2204864"/>
            <a:chExt cx="1447516" cy="3312368"/>
          </a:xfrm>
        </p:grpSpPr>
        <p:sp>
          <p:nvSpPr>
            <p:cNvPr id="8" name="Up-Down Arrow 47">
              <a:extLst>
                <a:ext uri="{FF2B5EF4-FFF2-40B4-BE49-F238E27FC236}">
                  <a16:creationId xmlns:a16="http://schemas.microsoft.com/office/drawing/2014/main" id="{2D8FB28F-D363-42E5-8286-76A581D177BB}"/>
                </a:ext>
              </a:extLst>
            </p:cNvPr>
            <p:cNvSpPr/>
            <p:nvPr/>
          </p:nvSpPr>
          <p:spPr>
            <a:xfrm>
              <a:off x="2960116" y="2204864"/>
              <a:ext cx="1440160" cy="3312368"/>
            </a:xfrm>
            <a:prstGeom prst="upDownArrow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2700000" algn="tl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Up-Down Arrow 45">
              <a:extLst>
                <a:ext uri="{FF2B5EF4-FFF2-40B4-BE49-F238E27FC236}">
                  <a16:creationId xmlns:a16="http://schemas.microsoft.com/office/drawing/2014/main" id="{75C0A787-3411-44B7-BD09-C21094483261}"/>
                </a:ext>
              </a:extLst>
            </p:cNvPr>
            <p:cNvSpPr/>
            <p:nvPr/>
          </p:nvSpPr>
          <p:spPr>
            <a:xfrm>
              <a:off x="2952760" y="2213742"/>
              <a:ext cx="720080" cy="2592288"/>
            </a:xfrm>
            <a:custGeom>
              <a:avLst/>
              <a:gdLst/>
              <a:ahLst/>
              <a:cxnLst/>
              <a:rect l="l" t="t" r="r" b="b"/>
              <a:pathLst>
                <a:path w="720080" h="2592288">
                  <a:moveTo>
                    <a:pt x="720080" y="0"/>
                  </a:moveTo>
                  <a:lnTo>
                    <a:pt x="720080" y="720080"/>
                  </a:lnTo>
                  <a:lnTo>
                    <a:pt x="720080" y="2592288"/>
                  </a:lnTo>
                  <a:lnTo>
                    <a:pt x="360040" y="2592288"/>
                  </a:lnTo>
                  <a:lnTo>
                    <a:pt x="360040" y="720080"/>
                  </a:lnTo>
                  <a:lnTo>
                    <a:pt x="0" y="7200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Up-Down Arrow 45">
              <a:extLst>
                <a:ext uri="{FF2B5EF4-FFF2-40B4-BE49-F238E27FC236}">
                  <a16:creationId xmlns:a16="http://schemas.microsoft.com/office/drawing/2014/main" id="{EE50EA38-7B7B-452E-972B-F6D67875939D}"/>
                </a:ext>
              </a:extLst>
            </p:cNvPr>
            <p:cNvSpPr/>
            <p:nvPr/>
          </p:nvSpPr>
          <p:spPr>
            <a:xfrm>
              <a:off x="3672840" y="2213742"/>
              <a:ext cx="720080" cy="720080"/>
            </a:xfrm>
            <a:custGeom>
              <a:avLst/>
              <a:gdLst/>
              <a:ahLst/>
              <a:cxnLst/>
              <a:rect l="l" t="t" r="r" b="b"/>
              <a:pathLst>
                <a:path w="720080" h="720080">
                  <a:moveTo>
                    <a:pt x="0" y="0"/>
                  </a:moveTo>
                  <a:lnTo>
                    <a:pt x="720080" y="720080"/>
                  </a:lnTo>
                  <a:lnTo>
                    <a:pt x="360040" y="720080"/>
                  </a:lnTo>
                  <a:lnTo>
                    <a:pt x="0" y="720080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2EF68E6-65BA-4BC9-AD33-0B576FC2B8DD}"/>
              </a:ext>
            </a:extLst>
          </p:cNvPr>
          <p:cNvGrpSpPr/>
          <p:nvPr/>
        </p:nvGrpSpPr>
        <p:grpSpPr>
          <a:xfrm>
            <a:off x="6259472" y="1717305"/>
            <a:ext cx="1440160" cy="3312368"/>
            <a:chOff x="4716016" y="2204864"/>
            <a:chExt cx="1440160" cy="3312368"/>
          </a:xfrm>
        </p:grpSpPr>
        <p:sp>
          <p:nvSpPr>
            <p:cNvPr id="12" name="Up-Down Arrow 52">
              <a:extLst>
                <a:ext uri="{FF2B5EF4-FFF2-40B4-BE49-F238E27FC236}">
                  <a16:creationId xmlns:a16="http://schemas.microsoft.com/office/drawing/2014/main" id="{ABD60B42-EFFA-4A90-B6BC-BF1A47574415}"/>
                </a:ext>
              </a:extLst>
            </p:cNvPr>
            <p:cNvSpPr/>
            <p:nvPr/>
          </p:nvSpPr>
          <p:spPr>
            <a:xfrm>
              <a:off x="4716016" y="2204864"/>
              <a:ext cx="1440160" cy="3312368"/>
            </a:xfrm>
            <a:prstGeom prst="upDownArrow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38100" dist="12700" dir="2700000" algn="tl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Up-Down Arrow 46">
              <a:extLst>
                <a:ext uri="{FF2B5EF4-FFF2-40B4-BE49-F238E27FC236}">
                  <a16:creationId xmlns:a16="http://schemas.microsoft.com/office/drawing/2014/main" id="{92B41B1C-0A7F-4A4C-AA57-A8DE420D8904}"/>
                </a:ext>
              </a:extLst>
            </p:cNvPr>
            <p:cNvSpPr/>
            <p:nvPr/>
          </p:nvSpPr>
          <p:spPr>
            <a:xfrm>
              <a:off x="4716016" y="2924944"/>
              <a:ext cx="728958" cy="2592288"/>
            </a:xfrm>
            <a:custGeom>
              <a:avLst/>
              <a:gdLst/>
              <a:ahLst/>
              <a:cxnLst/>
              <a:rect l="l" t="t" r="r" b="b"/>
              <a:pathLst>
                <a:path w="728958" h="2592288">
                  <a:moveTo>
                    <a:pt x="360040" y="0"/>
                  </a:moveTo>
                  <a:lnTo>
                    <a:pt x="720080" y="0"/>
                  </a:lnTo>
                  <a:lnTo>
                    <a:pt x="720080" y="1872208"/>
                  </a:lnTo>
                  <a:lnTo>
                    <a:pt x="728958" y="1872208"/>
                  </a:lnTo>
                  <a:lnTo>
                    <a:pt x="728958" y="2583410"/>
                  </a:lnTo>
                  <a:lnTo>
                    <a:pt x="720080" y="2592288"/>
                  </a:lnTo>
                  <a:lnTo>
                    <a:pt x="0" y="1872208"/>
                  </a:lnTo>
                  <a:lnTo>
                    <a:pt x="360040" y="18722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Up-Down Arrow 46">
              <a:extLst>
                <a:ext uri="{FF2B5EF4-FFF2-40B4-BE49-F238E27FC236}">
                  <a16:creationId xmlns:a16="http://schemas.microsoft.com/office/drawing/2014/main" id="{4892834A-EAED-408E-858C-8F2F93BC21A7}"/>
                </a:ext>
              </a:extLst>
            </p:cNvPr>
            <p:cNvSpPr/>
            <p:nvPr/>
          </p:nvSpPr>
          <p:spPr>
            <a:xfrm>
              <a:off x="5427218" y="2916318"/>
              <a:ext cx="728958" cy="2592288"/>
            </a:xfrm>
            <a:custGeom>
              <a:avLst/>
              <a:gdLst/>
              <a:ahLst/>
              <a:cxnLst/>
              <a:rect l="l" t="t" r="r" b="b"/>
              <a:pathLst>
                <a:path w="728958" h="2592288">
                  <a:moveTo>
                    <a:pt x="0" y="0"/>
                  </a:moveTo>
                  <a:lnTo>
                    <a:pt x="8878" y="0"/>
                  </a:lnTo>
                  <a:lnTo>
                    <a:pt x="8878" y="1872208"/>
                  </a:lnTo>
                  <a:lnTo>
                    <a:pt x="368918" y="1872208"/>
                  </a:lnTo>
                  <a:lnTo>
                    <a:pt x="728958" y="1872208"/>
                  </a:lnTo>
                  <a:lnTo>
                    <a:pt x="8878" y="2592288"/>
                  </a:lnTo>
                  <a:lnTo>
                    <a:pt x="0" y="258341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3CB13C-2F3F-4857-B5E6-B9DC30043C78}"/>
              </a:ext>
            </a:extLst>
          </p:cNvPr>
          <p:cNvGrpSpPr/>
          <p:nvPr/>
        </p:nvGrpSpPr>
        <p:grpSpPr>
          <a:xfrm>
            <a:off x="1123096" y="2581716"/>
            <a:ext cx="3602026" cy="1653319"/>
            <a:chOff x="215741" y="3160676"/>
            <a:chExt cx="2916101" cy="165331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001F4FD-D3A7-4C9E-B65B-CFD7D8ED311C}"/>
                </a:ext>
              </a:extLst>
            </p:cNvPr>
            <p:cNvSpPr txBox="1"/>
            <p:nvPr/>
          </p:nvSpPr>
          <p:spPr>
            <a:xfrm>
              <a:off x="223644" y="3160676"/>
              <a:ext cx="2908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Contents A 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9CA295E-E2B2-4229-861E-376958A21CB4}"/>
                </a:ext>
              </a:extLst>
            </p:cNvPr>
            <p:cNvSpPr txBox="1"/>
            <p:nvPr/>
          </p:nvSpPr>
          <p:spPr>
            <a:xfrm>
              <a:off x="215741" y="3429000"/>
              <a:ext cx="2916100" cy="138499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I believe that this Template will your Time.</a:t>
              </a:r>
            </a:p>
            <a:p>
              <a:endParaRPr lang="en-US" altLang="ko-KR" sz="1200" dirty="0">
                <a:solidFill>
                  <a:schemeClr val="bg1"/>
                </a:solidFill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believe that this Template will your Time.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1EB437E-BFF7-42A8-AB13-8C51EB508E87}"/>
              </a:ext>
            </a:extLst>
          </p:cNvPr>
          <p:cNvGrpSpPr/>
          <p:nvPr/>
        </p:nvGrpSpPr>
        <p:grpSpPr>
          <a:xfrm>
            <a:off x="7482893" y="2581716"/>
            <a:ext cx="3638572" cy="1653319"/>
            <a:chOff x="215740" y="3160676"/>
            <a:chExt cx="2945688" cy="165331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B671391-97C0-44E0-AEB6-96218CF448B6}"/>
                </a:ext>
              </a:extLst>
            </p:cNvPr>
            <p:cNvSpPr txBox="1"/>
            <p:nvPr/>
          </p:nvSpPr>
          <p:spPr>
            <a:xfrm>
              <a:off x="223644" y="3160676"/>
              <a:ext cx="2937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Contents B 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9A97201-927E-44D8-A3AA-9E908BFE9826}"/>
                </a:ext>
              </a:extLst>
            </p:cNvPr>
            <p:cNvSpPr txBox="1"/>
            <p:nvPr/>
          </p:nvSpPr>
          <p:spPr>
            <a:xfrm>
              <a:off x="215740" y="3429000"/>
              <a:ext cx="2945687" cy="138499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I believe that this Template will your Time.</a:t>
              </a:r>
            </a:p>
            <a:p>
              <a:endParaRPr lang="en-US" altLang="ko-KR" sz="1200" dirty="0">
                <a:solidFill>
                  <a:schemeClr val="bg1"/>
                </a:solidFill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believe that this Template will your Time.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4C7BB3A-970F-4B52-8368-06CC6602D25B}"/>
              </a:ext>
            </a:extLst>
          </p:cNvPr>
          <p:cNvGrpSpPr/>
          <p:nvPr/>
        </p:nvGrpSpPr>
        <p:grpSpPr>
          <a:xfrm>
            <a:off x="933856" y="5132592"/>
            <a:ext cx="4999646" cy="875246"/>
            <a:chOff x="179511" y="5240233"/>
            <a:chExt cx="4212145" cy="87524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DA87AA8-B9A1-4C0B-9954-CC52F0C47C1A}"/>
                </a:ext>
              </a:extLst>
            </p:cNvPr>
            <p:cNvSpPr txBox="1"/>
            <p:nvPr/>
          </p:nvSpPr>
          <p:spPr>
            <a:xfrm>
              <a:off x="179512" y="5469148"/>
              <a:ext cx="4212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3C09B52-08B5-4013-8E52-F4AAB7742B92}"/>
                </a:ext>
              </a:extLst>
            </p:cNvPr>
            <p:cNvSpPr txBox="1"/>
            <p:nvPr/>
          </p:nvSpPr>
          <p:spPr>
            <a:xfrm>
              <a:off x="179511" y="5240233"/>
              <a:ext cx="4212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A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14C19E7-33F2-450A-AED6-BEC909AE730C}"/>
              </a:ext>
            </a:extLst>
          </p:cNvPr>
          <p:cNvGrpSpPr/>
          <p:nvPr/>
        </p:nvGrpSpPr>
        <p:grpSpPr>
          <a:xfrm>
            <a:off x="6293611" y="5139315"/>
            <a:ext cx="4999645" cy="875246"/>
            <a:chOff x="4670641" y="5246956"/>
            <a:chExt cx="4212145" cy="87524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CC91C78-2E8C-42B8-AE79-05A418BE3688}"/>
                </a:ext>
              </a:extLst>
            </p:cNvPr>
            <p:cNvSpPr txBox="1"/>
            <p:nvPr/>
          </p:nvSpPr>
          <p:spPr>
            <a:xfrm>
              <a:off x="4670642" y="5475871"/>
              <a:ext cx="4212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AF4BB3-A530-42E6-BF3C-E256D0D75443}"/>
                </a:ext>
              </a:extLst>
            </p:cNvPr>
            <p:cNvSpPr txBox="1"/>
            <p:nvPr/>
          </p:nvSpPr>
          <p:spPr>
            <a:xfrm>
              <a:off x="4670641" y="5246956"/>
              <a:ext cx="42121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B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8706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1D9B9E9-E7C7-47EE-9079-A7D558369946}"/>
              </a:ext>
            </a:extLst>
          </p:cNvPr>
          <p:cNvSpPr txBox="1"/>
          <p:nvPr/>
        </p:nvSpPr>
        <p:spPr>
          <a:xfrm>
            <a:off x="806476" y="2310558"/>
            <a:ext cx="2525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Simple PowerPoint Presentation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A6B758-2F06-44FD-B70E-C6A5C2375213}"/>
              </a:ext>
            </a:extLst>
          </p:cNvPr>
          <p:cNvSpPr txBox="1"/>
          <p:nvPr/>
        </p:nvSpPr>
        <p:spPr>
          <a:xfrm>
            <a:off x="806476" y="3036586"/>
            <a:ext cx="2172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A69FCF-4B13-4F41-9FFD-EA1BFBDFB7CB}"/>
              </a:ext>
            </a:extLst>
          </p:cNvPr>
          <p:cNvSpPr txBox="1"/>
          <p:nvPr/>
        </p:nvSpPr>
        <p:spPr>
          <a:xfrm>
            <a:off x="806476" y="578199"/>
            <a:ext cx="4562229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3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</a:t>
            </a:r>
            <a:r>
              <a:rPr lang="en-US" altLang="ko-KR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resentation</a:t>
            </a:r>
            <a:endParaRPr lang="en-US" altLang="ko-KR" sz="48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 Placeholder 27">
            <a:extLst>
              <a:ext uri="{FF2B5EF4-FFF2-40B4-BE49-F238E27FC236}">
                <a16:creationId xmlns:a16="http://schemas.microsoft.com/office/drawing/2014/main" id="{56E45949-B329-4DF6-BE10-AA591B24F3DB}"/>
              </a:ext>
            </a:extLst>
          </p:cNvPr>
          <p:cNvSpPr txBox="1">
            <a:spLocks/>
          </p:cNvSpPr>
          <p:nvPr/>
        </p:nvSpPr>
        <p:spPr>
          <a:xfrm>
            <a:off x="869949" y="4764462"/>
            <a:ext cx="1646914" cy="269265"/>
          </a:xfrm>
          <a:prstGeom prst="roundRect">
            <a:avLst>
              <a:gd name="adj" fmla="val 3304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1400" dirty="0"/>
              <a:t>INFOGRAPHIC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35A32F-B48C-4ED2-AC34-065245117D67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2370274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Oval 150">
            <a:extLst>
              <a:ext uri="{FF2B5EF4-FFF2-40B4-BE49-F238E27FC236}">
                <a16:creationId xmlns:a16="http://schemas.microsoft.com/office/drawing/2014/main" id="{5A0FAE94-9C0C-4625-B58C-3E94C93DEB56}"/>
              </a:ext>
            </a:extLst>
          </p:cNvPr>
          <p:cNvSpPr/>
          <p:nvPr/>
        </p:nvSpPr>
        <p:spPr>
          <a:xfrm rot="10800000" flipV="1">
            <a:off x="2810703" y="6377477"/>
            <a:ext cx="1148872" cy="368424"/>
          </a:xfrm>
          <a:prstGeom prst="ellipse">
            <a:avLst/>
          </a:prstGeom>
          <a:solidFill>
            <a:schemeClr val="tx1">
              <a:alpha val="81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98CF46C5-1C50-4B62-AFF1-A3B01A8EBB12}"/>
              </a:ext>
            </a:extLst>
          </p:cNvPr>
          <p:cNvSpPr/>
          <p:nvPr/>
        </p:nvSpPr>
        <p:spPr>
          <a:xfrm rot="10800000">
            <a:off x="0" y="-1"/>
            <a:ext cx="12192000" cy="4748427"/>
          </a:xfrm>
          <a:custGeom>
            <a:avLst/>
            <a:gdLst>
              <a:gd name="connsiteX0" fmla="*/ 12192000 w 12192000"/>
              <a:gd name="connsiteY0" fmla="*/ 4521164 h 4521164"/>
              <a:gd name="connsiteX1" fmla="*/ 0 w 12192000"/>
              <a:gd name="connsiteY1" fmla="*/ 4521164 h 4521164"/>
              <a:gd name="connsiteX2" fmla="*/ 0 w 12192000"/>
              <a:gd name="connsiteY2" fmla="*/ 2244860 h 4521164"/>
              <a:gd name="connsiteX3" fmla="*/ 10428 w 12192000"/>
              <a:gd name="connsiteY3" fmla="*/ 2244860 h 4521164"/>
              <a:gd name="connsiteX4" fmla="*/ 10428 w 12192000"/>
              <a:gd name="connsiteY4" fmla="*/ 209087 h 4521164"/>
              <a:gd name="connsiteX5" fmla="*/ 1313554 w 12192000"/>
              <a:gd name="connsiteY5" fmla="*/ 102 h 4521164"/>
              <a:gd name="connsiteX6" fmla="*/ 3127327 w 12192000"/>
              <a:gd name="connsiteY6" fmla="*/ 376275 h 4521164"/>
              <a:gd name="connsiteX7" fmla="*/ 6996708 w 12192000"/>
              <a:gd name="connsiteY7" fmla="*/ 1115556 h 4521164"/>
              <a:gd name="connsiteX8" fmla="*/ 11688332 w 12192000"/>
              <a:gd name="connsiteY8" fmla="*/ 1414230 h 4521164"/>
              <a:gd name="connsiteX9" fmla="*/ 12185026 w 12192000"/>
              <a:gd name="connsiteY9" fmla="*/ 1448189 h 4521164"/>
              <a:gd name="connsiteX10" fmla="*/ 12185026 w 12192000"/>
              <a:gd name="connsiteY10" fmla="*/ 2244860 h 4521164"/>
              <a:gd name="connsiteX11" fmla="*/ 12192000 w 12192000"/>
              <a:gd name="connsiteY11" fmla="*/ 2244860 h 4521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521164">
                <a:moveTo>
                  <a:pt x="12192000" y="4521164"/>
                </a:moveTo>
                <a:lnTo>
                  <a:pt x="0" y="4521164"/>
                </a:lnTo>
                <a:lnTo>
                  <a:pt x="0" y="2244860"/>
                </a:lnTo>
                <a:lnTo>
                  <a:pt x="10428" y="2244860"/>
                </a:lnTo>
                <a:lnTo>
                  <a:pt x="10428" y="209087"/>
                </a:lnTo>
                <a:cubicBezTo>
                  <a:pt x="171343" y="163807"/>
                  <a:pt x="645715" y="5327"/>
                  <a:pt x="1313554" y="102"/>
                </a:cubicBezTo>
                <a:cubicBezTo>
                  <a:pt x="1823270" y="-3380"/>
                  <a:pt x="2445534" y="81955"/>
                  <a:pt x="3127327" y="376275"/>
                </a:cubicBezTo>
                <a:cubicBezTo>
                  <a:pt x="4803439" y="1101624"/>
                  <a:pt x="4916916" y="1371562"/>
                  <a:pt x="6996708" y="1115556"/>
                </a:cubicBezTo>
                <a:cubicBezTo>
                  <a:pt x="9076499" y="859550"/>
                  <a:pt x="11059558" y="1371562"/>
                  <a:pt x="11688332" y="1414230"/>
                </a:cubicBezTo>
                <a:cubicBezTo>
                  <a:pt x="12185026" y="1448189"/>
                  <a:pt x="12162703" y="1446448"/>
                  <a:pt x="12185026" y="1448189"/>
                </a:cubicBezTo>
                <a:lnTo>
                  <a:pt x="12185026" y="2244860"/>
                </a:lnTo>
                <a:lnTo>
                  <a:pt x="12192000" y="224486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40000"/>
            </a:schemeClr>
          </a:solidFill>
          <a:ln w="934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42" name="Graphic 40">
            <a:extLst>
              <a:ext uri="{FF2B5EF4-FFF2-40B4-BE49-F238E27FC236}">
                <a16:creationId xmlns:a16="http://schemas.microsoft.com/office/drawing/2014/main" id="{0B9C2D69-AF31-4E2E-8B44-FA5F1866DFE5}"/>
              </a:ext>
            </a:extLst>
          </p:cNvPr>
          <p:cNvGrpSpPr/>
          <p:nvPr/>
        </p:nvGrpSpPr>
        <p:grpSpPr>
          <a:xfrm>
            <a:off x="4351867" y="4074857"/>
            <a:ext cx="2011847" cy="2005599"/>
            <a:chOff x="4562475" y="1900237"/>
            <a:chExt cx="2011847" cy="2005599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167427B-4FDF-4CBE-91F6-37E8B6CF9B7C}"/>
                </a:ext>
              </a:extLst>
            </p:cNvPr>
            <p:cNvSpPr/>
            <p:nvPr/>
          </p:nvSpPr>
          <p:spPr>
            <a:xfrm>
              <a:off x="5355293" y="3535385"/>
              <a:ext cx="6248" cy="6248"/>
            </a:xfrm>
            <a:custGeom>
              <a:avLst/>
              <a:gdLst>
                <a:gd name="connsiteX0" fmla="*/ 3174 w 6247"/>
                <a:gd name="connsiteY0" fmla="*/ 3071 h 6247"/>
                <a:gd name="connsiteX1" fmla="*/ 3174 w 6247"/>
                <a:gd name="connsiteY1" fmla="*/ 3071 h 6247"/>
                <a:gd name="connsiteX2" fmla="*/ 3174 w 6247"/>
                <a:gd name="connsiteY2" fmla="*/ 3071 h 6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47" h="6247">
                  <a:moveTo>
                    <a:pt x="3174" y="3071"/>
                  </a:moveTo>
                  <a:cubicBezTo>
                    <a:pt x="2549" y="11818"/>
                    <a:pt x="5048" y="6195"/>
                    <a:pt x="3174" y="3071"/>
                  </a:cubicBezTo>
                  <a:lnTo>
                    <a:pt x="3174" y="3071"/>
                  </a:lnTo>
                  <a:close/>
                </a:path>
              </a:pathLst>
            </a:custGeom>
            <a:solidFill>
              <a:srgbClr val="000000"/>
            </a:solidFill>
            <a:ln w="62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5A267C2-B27E-4E84-903B-C920FBF6CEE3}"/>
                </a:ext>
              </a:extLst>
            </p:cNvPr>
            <p:cNvSpPr/>
            <p:nvPr/>
          </p:nvSpPr>
          <p:spPr>
            <a:xfrm>
              <a:off x="5877000" y="3509095"/>
              <a:ext cx="62480" cy="68728"/>
            </a:xfrm>
            <a:custGeom>
              <a:avLst/>
              <a:gdLst>
                <a:gd name="connsiteX0" fmla="*/ 61279 w 62479"/>
                <a:gd name="connsiteY0" fmla="*/ 37482 h 68727"/>
                <a:gd name="connsiteX1" fmla="*/ 58155 w 62479"/>
                <a:gd name="connsiteY1" fmla="*/ 59350 h 68727"/>
                <a:gd name="connsiteX2" fmla="*/ 9421 w 62479"/>
                <a:gd name="connsiteY2" fmla="*/ 69972 h 68727"/>
                <a:gd name="connsiteX3" fmla="*/ 4422 w 62479"/>
                <a:gd name="connsiteY3" fmla="*/ 63099 h 68727"/>
                <a:gd name="connsiteX4" fmla="*/ 3173 w 62479"/>
                <a:gd name="connsiteY4" fmla="*/ 11866 h 68727"/>
                <a:gd name="connsiteX5" fmla="*/ 8171 w 62479"/>
                <a:gd name="connsiteY5" fmla="*/ 3119 h 68727"/>
                <a:gd name="connsiteX6" fmla="*/ 11920 w 62479"/>
                <a:gd name="connsiteY6" fmla="*/ 11241 h 68727"/>
                <a:gd name="connsiteX7" fmla="*/ 15669 w 62479"/>
                <a:gd name="connsiteY7" fmla="*/ 38107 h 68727"/>
                <a:gd name="connsiteX8" fmla="*/ 55656 w 62479"/>
                <a:gd name="connsiteY8" fmla="*/ 44980 h 68727"/>
                <a:gd name="connsiteX9" fmla="*/ 61279 w 62479"/>
                <a:gd name="connsiteY9" fmla="*/ 37482 h 6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479" h="68727">
                  <a:moveTo>
                    <a:pt x="61279" y="37482"/>
                  </a:moveTo>
                  <a:cubicBezTo>
                    <a:pt x="68776" y="47479"/>
                    <a:pt x="65028" y="53102"/>
                    <a:pt x="58155" y="59350"/>
                  </a:cubicBezTo>
                  <a:cubicBezTo>
                    <a:pt x="43784" y="71846"/>
                    <a:pt x="26290" y="68722"/>
                    <a:pt x="9421" y="69972"/>
                  </a:cubicBezTo>
                  <a:cubicBezTo>
                    <a:pt x="4422" y="70597"/>
                    <a:pt x="4422" y="66848"/>
                    <a:pt x="4422" y="63099"/>
                  </a:cubicBezTo>
                  <a:cubicBezTo>
                    <a:pt x="4422" y="46230"/>
                    <a:pt x="3797" y="29360"/>
                    <a:pt x="3173" y="11866"/>
                  </a:cubicBezTo>
                  <a:cubicBezTo>
                    <a:pt x="3173" y="8117"/>
                    <a:pt x="1923" y="2494"/>
                    <a:pt x="8171" y="3119"/>
                  </a:cubicBezTo>
                  <a:cubicBezTo>
                    <a:pt x="13169" y="3119"/>
                    <a:pt x="11920" y="8117"/>
                    <a:pt x="11920" y="11241"/>
                  </a:cubicBezTo>
                  <a:cubicBezTo>
                    <a:pt x="11920" y="20613"/>
                    <a:pt x="12545" y="29360"/>
                    <a:pt x="15669" y="38107"/>
                  </a:cubicBezTo>
                  <a:cubicBezTo>
                    <a:pt x="23791" y="58101"/>
                    <a:pt x="41285" y="61225"/>
                    <a:pt x="55656" y="44980"/>
                  </a:cubicBezTo>
                  <a:cubicBezTo>
                    <a:pt x="56905" y="43106"/>
                    <a:pt x="58780" y="40606"/>
                    <a:pt x="61279" y="37482"/>
                  </a:cubicBezTo>
                  <a:close/>
                </a:path>
              </a:pathLst>
            </a:custGeom>
            <a:solidFill>
              <a:srgbClr val="F5F5F5"/>
            </a:solidFill>
            <a:ln w="62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CC1C264-E228-42D8-98E5-FCCB85B6FA1C}"/>
                </a:ext>
              </a:extLst>
            </p:cNvPr>
            <p:cNvSpPr/>
            <p:nvPr/>
          </p:nvSpPr>
          <p:spPr>
            <a:xfrm>
              <a:off x="5033625" y="3011180"/>
              <a:ext cx="1362058" cy="899708"/>
            </a:xfrm>
            <a:custGeom>
              <a:avLst/>
              <a:gdLst>
                <a:gd name="connsiteX0" fmla="*/ 487288 w 1362057"/>
                <a:gd name="connsiteY0" fmla="*/ 897155 h 899707"/>
                <a:gd name="connsiteX1" fmla="*/ 462297 w 1362057"/>
                <a:gd name="connsiteY1" fmla="*/ 894031 h 899707"/>
                <a:gd name="connsiteX2" fmla="*/ 300474 w 1362057"/>
                <a:gd name="connsiteY2" fmla="*/ 868415 h 899707"/>
                <a:gd name="connsiteX3" fmla="*/ 7444 w 1362057"/>
                <a:gd name="connsiteY3" fmla="*/ 746579 h 899707"/>
                <a:gd name="connsiteX4" fmla="*/ 3071 w 1362057"/>
                <a:gd name="connsiteY4" fmla="*/ 743455 h 899707"/>
                <a:gd name="connsiteX5" fmla="*/ 150523 w 1362057"/>
                <a:gd name="connsiteY5" fmla="*/ 714715 h 899707"/>
                <a:gd name="connsiteX6" fmla="*/ 567263 w 1362057"/>
                <a:gd name="connsiteY6" fmla="*/ 549768 h 899707"/>
                <a:gd name="connsiteX7" fmla="*/ 862167 w 1362057"/>
                <a:gd name="connsiteY7" fmla="*/ 324216 h 899707"/>
                <a:gd name="connsiteX8" fmla="*/ 1081471 w 1362057"/>
                <a:gd name="connsiteY8" fmla="*/ 13692 h 899707"/>
                <a:gd name="connsiteX9" fmla="*/ 1084595 w 1362057"/>
                <a:gd name="connsiteY9" fmla="*/ 14942 h 899707"/>
                <a:gd name="connsiteX10" fmla="*/ 1234546 w 1362057"/>
                <a:gd name="connsiteY10" fmla="*/ 34310 h 899707"/>
                <a:gd name="connsiteX11" fmla="*/ 1315770 w 1362057"/>
                <a:gd name="connsiteY11" fmla="*/ 3071 h 899707"/>
                <a:gd name="connsiteX12" fmla="*/ 1358881 w 1362057"/>
                <a:gd name="connsiteY12" fmla="*/ 218001 h 899707"/>
                <a:gd name="connsiteX13" fmla="*/ 1356381 w 1362057"/>
                <a:gd name="connsiteY13" fmla="*/ 350458 h 899707"/>
                <a:gd name="connsiteX14" fmla="*/ 1310146 w 1362057"/>
                <a:gd name="connsiteY14" fmla="*/ 515404 h 899707"/>
                <a:gd name="connsiteX15" fmla="*/ 1298900 w 1362057"/>
                <a:gd name="connsiteY15" fmla="*/ 546019 h 899707"/>
                <a:gd name="connsiteX16" fmla="*/ 1147074 w 1362057"/>
                <a:gd name="connsiteY16" fmla="*/ 689723 h 899707"/>
                <a:gd name="connsiteX17" fmla="*/ 874663 w 1362057"/>
                <a:gd name="connsiteY17" fmla="*/ 838424 h 899707"/>
                <a:gd name="connsiteX18" fmla="*/ 609124 w 1362057"/>
                <a:gd name="connsiteY18" fmla="*/ 894656 h 899707"/>
                <a:gd name="connsiteX19" fmla="*/ 590380 w 1362057"/>
                <a:gd name="connsiteY19" fmla="*/ 897155 h 899707"/>
                <a:gd name="connsiteX20" fmla="*/ 487288 w 1362057"/>
                <a:gd name="connsiteY20" fmla="*/ 897155 h 89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62057" h="899707">
                  <a:moveTo>
                    <a:pt x="487288" y="897155"/>
                  </a:moveTo>
                  <a:cubicBezTo>
                    <a:pt x="479166" y="894031"/>
                    <a:pt x="470419" y="894656"/>
                    <a:pt x="462297" y="894031"/>
                  </a:cubicBezTo>
                  <a:cubicBezTo>
                    <a:pt x="407314" y="890283"/>
                    <a:pt x="353582" y="881535"/>
                    <a:pt x="300474" y="868415"/>
                  </a:cubicBezTo>
                  <a:cubicBezTo>
                    <a:pt x="196133" y="843423"/>
                    <a:pt x="98665" y="802811"/>
                    <a:pt x="7444" y="746579"/>
                  </a:cubicBezTo>
                  <a:cubicBezTo>
                    <a:pt x="6195" y="745330"/>
                    <a:pt x="4320" y="744705"/>
                    <a:pt x="3071" y="743455"/>
                  </a:cubicBezTo>
                  <a:cubicBezTo>
                    <a:pt x="52430" y="735958"/>
                    <a:pt x="101789" y="726586"/>
                    <a:pt x="150523" y="714715"/>
                  </a:cubicBezTo>
                  <a:cubicBezTo>
                    <a:pt x="296725" y="678476"/>
                    <a:pt x="436055" y="624119"/>
                    <a:pt x="567263" y="549768"/>
                  </a:cubicBezTo>
                  <a:cubicBezTo>
                    <a:pt x="675977" y="487913"/>
                    <a:pt x="774695" y="413562"/>
                    <a:pt x="862167" y="324216"/>
                  </a:cubicBezTo>
                  <a:cubicBezTo>
                    <a:pt x="952138" y="232996"/>
                    <a:pt x="1025239" y="129280"/>
                    <a:pt x="1081471" y="13692"/>
                  </a:cubicBezTo>
                  <a:cubicBezTo>
                    <a:pt x="1082720" y="14317"/>
                    <a:pt x="1083345" y="14317"/>
                    <a:pt x="1084595" y="14942"/>
                  </a:cubicBezTo>
                  <a:cubicBezTo>
                    <a:pt x="1132704" y="35560"/>
                    <a:pt x="1182688" y="43682"/>
                    <a:pt x="1234546" y="34310"/>
                  </a:cubicBezTo>
                  <a:cubicBezTo>
                    <a:pt x="1263912" y="29312"/>
                    <a:pt x="1290153" y="18066"/>
                    <a:pt x="1315770" y="3071"/>
                  </a:cubicBezTo>
                  <a:cubicBezTo>
                    <a:pt x="1338262" y="73048"/>
                    <a:pt x="1353257" y="144900"/>
                    <a:pt x="1358881" y="218001"/>
                  </a:cubicBezTo>
                  <a:cubicBezTo>
                    <a:pt x="1362005" y="262361"/>
                    <a:pt x="1362005" y="306097"/>
                    <a:pt x="1356381" y="350458"/>
                  </a:cubicBezTo>
                  <a:cubicBezTo>
                    <a:pt x="1348884" y="407939"/>
                    <a:pt x="1333889" y="462921"/>
                    <a:pt x="1310146" y="515404"/>
                  </a:cubicBezTo>
                  <a:cubicBezTo>
                    <a:pt x="1305773" y="525401"/>
                    <a:pt x="1300775" y="535398"/>
                    <a:pt x="1298900" y="546019"/>
                  </a:cubicBezTo>
                  <a:cubicBezTo>
                    <a:pt x="1253290" y="599127"/>
                    <a:pt x="1202681" y="647237"/>
                    <a:pt x="1147074" y="689723"/>
                  </a:cubicBezTo>
                  <a:cubicBezTo>
                    <a:pt x="1063976" y="753452"/>
                    <a:pt x="973381" y="802811"/>
                    <a:pt x="874663" y="838424"/>
                  </a:cubicBezTo>
                  <a:cubicBezTo>
                    <a:pt x="789066" y="869040"/>
                    <a:pt x="700344" y="888408"/>
                    <a:pt x="609124" y="894656"/>
                  </a:cubicBezTo>
                  <a:cubicBezTo>
                    <a:pt x="602876" y="895281"/>
                    <a:pt x="596003" y="894031"/>
                    <a:pt x="590380" y="897155"/>
                  </a:cubicBezTo>
                  <a:cubicBezTo>
                    <a:pt x="555391" y="897155"/>
                    <a:pt x="521028" y="897155"/>
                    <a:pt x="487288" y="897155"/>
                  </a:cubicBezTo>
                  <a:close/>
                </a:path>
              </a:pathLst>
            </a:custGeom>
            <a:solidFill>
              <a:srgbClr val="FE0000"/>
            </a:solidFill>
            <a:ln w="62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5F174B6-11A6-43A6-BFB0-90DAAF0D60D8}"/>
                </a:ext>
              </a:extLst>
            </p:cNvPr>
            <p:cNvSpPr/>
            <p:nvPr/>
          </p:nvSpPr>
          <p:spPr>
            <a:xfrm>
              <a:off x="6328830" y="2806871"/>
              <a:ext cx="243671" cy="749757"/>
            </a:xfrm>
            <a:custGeom>
              <a:avLst/>
              <a:gdLst>
                <a:gd name="connsiteX0" fmla="*/ 244867 w 243670"/>
                <a:gd name="connsiteY0" fmla="*/ 149273 h 749756"/>
                <a:gd name="connsiteX1" fmla="*/ 242993 w 243670"/>
                <a:gd name="connsiteY1" fmla="*/ 156771 h 749756"/>
                <a:gd name="connsiteX2" fmla="*/ 29937 w 243670"/>
                <a:gd name="connsiteY2" fmla="*/ 717839 h 749756"/>
                <a:gd name="connsiteX3" fmla="*/ 3071 w 243670"/>
                <a:gd name="connsiteY3" fmla="*/ 750328 h 749756"/>
                <a:gd name="connsiteX4" fmla="*/ 14317 w 243670"/>
                <a:gd name="connsiteY4" fmla="*/ 719713 h 749756"/>
                <a:gd name="connsiteX5" fmla="*/ 60552 w 243670"/>
                <a:gd name="connsiteY5" fmla="*/ 554767 h 749756"/>
                <a:gd name="connsiteX6" fmla="*/ 63051 w 243670"/>
                <a:gd name="connsiteY6" fmla="*/ 422310 h 749756"/>
                <a:gd name="connsiteX7" fmla="*/ 19940 w 243670"/>
                <a:gd name="connsiteY7" fmla="*/ 207379 h 749756"/>
                <a:gd name="connsiteX8" fmla="*/ 113660 w 243670"/>
                <a:gd name="connsiteY8" fmla="*/ 96790 h 749756"/>
                <a:gd name="connsiteX9" fmla="*/ 141775 w 243670"/>
                <a:gd name="connsiteY9" fmla="*/ 3071 h 749756"/>
                <a:gd name="connsiteX10" fmla="*/ 237994 w 243670"/>
                <a:gd name="connsiteY10" fmla="*/ 63676 h 749756"/>
                <a:gd name="connsiteX11" fmla="*/ 244867 w 243670"/>
                <a:gd name="connsiteY11" fmla="*/ 68050 h 749756"/>
                <a:gd name="connsiteX12" fmla="*/ 244867 w 243670"/>
                <a:gd name="connsiteY12" fmla="*/ 149273 h 74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3670" h="749756">
                  <a:moveTo>
                    <a:pt x="244867" y="149273"/>
                  </a:moveTo>
                  <a:cubicBezTo>
                    <a:pt x="241743" y="151148"/>
                    <a:pt x="242993" y="154272"/>
                    <a:pt x="242993" y="156771"/>
                  </a:cubicBezTo>
                  <a:cubicBezTo>
                    <a:pt x="228622" y="365453"/>
                    <a:pt x="158645" y="552892"/>
                    <a:pt x="29937" y="717839"/>
                  </a:cubicBezTo>
                  <a:cubicBezTo>
                    <a:pt x="21190" y="729085"/>
                    <a:pt x="13067" y="740331"/>
                    <a:pt x="3071" y="750328"/>
                  </a:cubicBezTo>
                  <a:cubicBezTo>
                    <a:pt x="4945" y="739707"/>
                    <a:pt x="9943" y="729710"/>
                    <a:pt x="14317" y="719713"/>
                  </a:cubicBezTo>
                  <a:cubicBezTo>
                    <a:pt x="38059" y="666605"/>
                    <a:pt x="53054" y="611623"/>
                    <a:pt x="60552" y="554767"/>
                  </a:cubicBezTo>
                  <a:cubicBezTo>
                    <a:pt x="66175" y="511031"/>
                    <a:pt x="66800" y="466670"/>
                    <a:pt x="63051" y="422310"/>
                  </a:cubicBezTo>
                  <a:cubicBezTo>
                    <a:pt x="57428" y="348583"/>
                    <a:pt x="41808" y="277357"/>
                    <a:pt x="19940" y="207379"/>
                  </a:cubicBezTo>
                  <a:cubicBezTo>
                    <a:pt x="61802" y="179263"/>
                    <a:pt x="92417" y="142400"/>
                    <a:pt x="113660" y="96790"/>
                  </a:cubicBezTo>
                  <a:cubicBezTo>
                    <a:pt x="127405" y="66800"/>
                    <a:pt x="136152" y="34935"/>
                    <a:pt x="141775" y="3071"/>
                  </a:cubicBezTo>
                  <a:cubicBezTo>
                    <a:pt x="176764" y="18691"/>
                    <a:pt x="209254" y="38059"/>
                    <a:pt x="237994" y="63676"/>
                  </a:cubicBezTo>
                  <a:cubicBezTo>
                    <a:pt x="239869" y="65550"/>
                    <a:pt x="241743" y="68050"/>
                    <a:pt x="244867" y="68050"/>
                  </a:cubicBezTo>
                  <a:cubicBezTo>
                    <a:pt x="244867" y="94916"/>
                    <a:pt x="244867" y="122407"/>
                    <a:pt x="244867" y="149273"/>
                  </a:cubicBezTo>
                  <a:close/>
                </a:path>
              </a:pathLst>
            </a:custGeom>
            <a:solidFill>
              <a:srgbClr val="01FE00"/>
            </a:solidFill>
            <a:ln w="62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219138A-AE2C-4FA9-B39D-02A3738DC638}"/>
                </a:ext>
              </a:extLst>
            </p:cNvPr>
            <p:cNvSpPr/>
            <p:nvPr/>
          </p:nvSpPr>
          <p:spPr>
            <a:xfrm>
              <a:off x="6095156" y="2048992"/>
              <a:ext cx="481094" cy="824732"/>
            </a:xfrm>
            <a:custGeom>
              <a:avLst/>
              <a:gdLst>
                <a:gd name="connsiteX0" fmla="*/ 478541 w 481093"/>
                <a:gd name="connsiteY0" fmla="*/ 825304 h 824732"/>
                <a:gd name="connsiteX1" fmla="*/ 471668 w 481093"/>
                <a:gd name="connsiteY1" fmla="*/ 820930 h 824732"/>
                <a:gd name="connsiteX2" fmla="*/ 375450 w 481093"/>
                <a:gd name="connsiteY2" fmla="*/ 760325 h 824732"/>
                <a:gd name="connsiteX3" fmla="*/ 372326 w 481093"/>
                <a:gd name="connsiteY3" fmla="*/ 621620 h 824732"/>
                <a:gd name="connsiteX4" fmla="*/ 167392 w 481093"/>
                <a:gd name="connsiteY4" fmla="*/ 318593 h 824732"/>
                <a:gd name="connsiteX5" fmla="*/ 146149 w 481093"/>
                <a:gd name="connsiteY5" fmla="*/ 225498 h 824732"/>
                <a:gd name="connsiteX6" fmla="*/ 76172 w 481093"/>
                <a:gd name="connsiteY6" fmla="*/ 84294 h 824732"/>
                <a:gd name="connsiteX7" fmla="*/ 4945 w 481093"/>
                <a:gd name="connsiteY7" fmla="*/ 9319 h 824732"/>
                <a:gd name="connsiteX8" fmla="*/ 3071 w 481093"/>
                <a:gd name="connsiteY8" fmla="*/ 3071 h 824732"/>
                <a:gd name="connsiteX9" fmla="*/ 3695 w 481093"/>
                <a:gd name="connsiteY9" fmla="*/ 3071 h 824732"/>
                <a:gd name="connsiteX10" fmla="*/ 27438 w 481093"/>
                <a:gd name="connsiteY10" fmla="*/ 17441 h 824732"/>
                <a:gd name="connsiteX11" fmla="*/ 426683 w 481093"/>
                <a:gd name="connsiteY11" fmla="*/ 538522 h 824732"/>
                <a:gd name="connsiteX12" fmla="*/ 471044 w 481093"/>
                <a:gd name="connsiteY12" fmla="*/ 734708 h 824732"/>
                <a:gd name="connsiteX13" fmla="*/ 477292 w 481093"/>
                <a:gd name="connsiteY13" fmla="*/ 800937 h 824732"/>
                <a:gd name="connsiteX14" fmla="*/ 479166 w 481093"/>
                <a:gd name="connsiteY14" fmla="*/ 806560 h 824732"/>
                <a:gd name="connsiteX15" fmla="*/ 478541 w 481093"/>
                <a:gd name="connsiteY15" fmla="*/ 825304 h 824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1093" h="824732">
                  <a:moveTo>
                    <a:pt x="478541" y="825304"/>
                  </a:moveTo>
                  <a:cubicBezTo>
                    <a:pt x="475417" y="825304"/>
                    <a:pt x="473543" y="822805"/>
                    <a:pt x="471668" y="820930"/>
                  </a:cubicBezTo>
                  <a:cubicBezTo>
                    <a:pt x="442928" y="795938"/>
                    <a:pt x="410438" y="775945"/>
                    <a:pt x="375450" y="760325"/>
                  </a:cubicBezTo>
                  <a:cubicBezTo>
                    <a:pt x="382323" y="714090"/>
                    <a:pt x="381698" y="667230"/>
                    <a:pt x="372326" y="621620"/>
                  </a:cubicBezTo>
                  <a:cubicBezTo>
                    <a:pt x="346084" y="492287"/>
                    <a:pt x="282355" y="388571"/>
                    <a:pt x="167392" y="318593"/>
                  </a:cubicBezTo>
                  <a:cubicBezTo>
                    <a:pt x="163643" y="286729"/>
                    <a:pt x="156146" y="256114"/>
                    <a:pt x="146149" y="225498"/>
                  </a:cubicBezTo>
                  <a:cubicBezTo>
                    <a:pt x="129904" y="174890"/>
                    <a:pt x="106162" y="128030"/>
                    <a:pt x="76172" y="84294"/>
                  </a:cubicBezTo>
                  <a:cubicBezTo>
                    <a:pt x="56803" y="55554"/>
                    <a:pt x="37434" y="26188"/>
                    <a:pt x="4945" y="9319"/>
                  </a:cubicBezTo>
                  <a:cubicBezTo>
                    <a:pt x="4320" y="7444"/>
                    <a:pt x="3695" y="4945"/>
                    <a:pt x="3071" y="3071"/>
                  </a:cubicBezTo>
                  <a:cubicBezTo>
                    <a:pt x="3071" y="3071"/>
                    <a:pt x="3695" y="3071"/>
                    <a:pt x="3695" y="3071"/>
                  </a:cubicBezTo>
                  <a:cubicBezTo>
                    <a:pt x="12443" y="6195"/>
                    <a:pt x="19940" y="12443"/>
                    <a:pt x="27438" y="17441"/>
                  </a:cubicBezTo>
                  <a:cubicBezTo>
                    <a:pt x="219250" y="146149"/>
                    <a:pt x="352332" y="319843"/>
                    <a:pt x="426683" y="538522"/>
                  </a:cubicBezTo>
                  <a:cubicBezTo>
                    <a:pt x="448551" y="602251"/>
                    <a:pt x="462921" y="667855"/>
                    <a:pt x="471044" y="734708"/>
                  </a:cubicBezTo>
                  <a:cubicBezTo>
                    <a:pt x="473543" y="756576"/>
                    <a:pt x="475417" y="779069"/>
                    <a:pt x="477292" y="800937"/>
                  </a:cubicBezTo>
                  <a:cubicBezTo>
                    <a:pt x="477292" y="802811"/>
                    <a:pt x="476042" y="805310"/>
                    <a:pt x="479166" y="806560"/>
                  </a:cubicBezTo>
                  <a:cubicBezTo>
                    <a:pt x="478541" y="812808"/>
                    <a:pt x="478541" y="819056"/>
                    <a:pt x="478541" y="825304"/>
                  </a:cubicBezTo>
                  <a:close/>
                </a:path>
              </a:pathLst>
            </a:custGeom>
            <a:solidFill>
              <a:srgbClr val="FE0000"/>
            </a:solidFill>
            <a:ln w="62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A2C860B-E87B-4BD2-8558-02379D201062}"/>
                </a:ext>
              </a:extLst>
            </p:cNvPr>
            <p:cNvSpPr/>
            <p:nvPr/>
          </p:nvSpPr>
          <p:spPr>
            <a:xfrm>
              <a:off x="4560029" y="2568406"/>
              <a:ext cx="1555745" cy="1187115"/>
            </a:xfrm>
            <a:custGeom>
              <a:avLst/>
              <a:gdLst>
                <a:gd name="connsiteX0" fmla="*/ 1554442 w 1555745"/>
                <a:gd name="connsiteY0" fmla="*/ 457091 h 1187114"/>
                <a:gd name="connsiteX1" fmla="*/ 1335138 w 1555745"/>
                <a:gd name="connsiteY1" fmla="*/ 767615 h 1187114"/>
                <a:gd name="connsiteX2" fmla="*/ 1040234 w 1555745"/>
                <a:gd name="connsiteY2" fmla="*/ 993167 h 1187114"/>
                <a:gd name="connsiteX3" fmla="*/ 623494 w 1555745"/>
                <a:gd name="connsiteY3" fmla="*/ 1158113 h 1187114"/>
                <a:gd name="connsiteX4" fmla="*/ 476042 w 1555745"/>
                <a:gd name="connsiteY4" fmla="*/ 1186854 h 1187114"/>
                <a:gd name="connsiteX5" fmla="*/ 397942 w 1555745"/>
                <a:gd name="connsiteY5" fmla="*/ 1133122 h 1187114"/>
                <a:gd name="connsiteX6" fmla="*/ 88668 w 1555745"/>
                <a:gd name="connsiteY6" fmla="*/ 740749 h 1187114"/>
                <a:gd name="connsiteX7" fmla="*/ 30562 w 1555745"/>
                <a:gd name="connsiteY7" fmla="*/ 568305 h 1187114"/>
                <a:gd name="connsiteX8" fmla="*/ 14942 w 1555745"/>
                <a:gd name="connsiteY8" fmla="*/ 488331 h 1187114"/>
                <a:gd name="connsiteX9" fmla="*/ 6819 w 1555745"/>
                <a:gd name="connsiteY9" fmla="*/ 418978 h 1187114"/>
                <a:gd name="connsiteX10" fmla="*/ 3071 w 1555745"/>
                <a:gd name="connsiteY10" fmla="*/ 383990 h 1187114"/>
                <a:gd name="connsiteX11" fmla="*/ 3071 w 1555745"/>
                <a:gd name="connsiteY11" fmla="*/ 287771 h 1187114"/>
                <a:gd name="connsiteX12" fmla="*/ 4945 w 1555745"/>
                <a:gd name="connsiteY12" fmla="*/ 262779 h 1187114"/>
                <a:gd name="connsiteX13" fmla="*/ 13067 w 1555745"/>
                <a:gd name="connsiteY13" fmla="*/ 252158 h 1187114"/>
                <a:gd name="connsiteX14" fmla="*/ 61802 w 1555745"/>
                <a:gd name="connsiteY14" fmla="*/ 225291 h 1187114"/>
                <a:gd name="connsiteX15" fmla="*/ 341711 w 1555745"/>
                <a:gd name="connsiteY15" fmla="*/ 104081 h 1187114"/>
                <a:gd name="connsiteX16" fmla="*/ 762824 w 1555745"/>
                <a:gd name="connsiteY16" fmla="*/ 15359 h 1187114"/>
                <a:gd name="connsiteX17" fmla="*/ 935893 w 1555745"/>
                <a:gd name="connsiteY17" fmla="*/ 3488 h 1187114"/>
                <a:gd name="connsiteX18" fmla="*/ 1187061 w 1555745"/>
                <a:gd name="connsiteY18" fmla="*/ 17859 h 1187114"/>
                <a:gd name="connsiteX19" fmla="*/ 1313270 w 1555745"/>
                <a:gd name="connsiteY19" fmla="*/ 42226 h 1187114"/>
                <a:gd name="connsiteX20" fmla="*/ 1323267 w 1555745"/>
                <a:gd name="connsiteY20" fmla="*/ 154064 h 1187114"/>
                <a:gd name="connsiteX21" fmla="*/ 1554442 w 1555745"/>
                <a:gd name="connsiteY21" fmla="*/ 457091 h 118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5745" h="1187114">
                  <a:moveTo>
                    <a:pt x="1554442" y="457091"/>
                  </a:moveTo>
                  <a:cubicBezTo>
                    <a:pt x="1498210" y="572679"/>
                    <a:pt x="1425109" y="675770"/>
                    <a:pt x="1335138" y="767615"/>
                  </a:cubicBezTo>
                  <a:cubicBezTo>
                    <a:pt x="1247667" y="856961"/>
                    <a:pt x="1148324" y="931312"/>
                    <a:pt x="1040234" y="993167"/>
                  </a:cubicBezTo>
                  <a:cubicBezTo>
                    <a:pt x="909027" y="1067518"/>
                    <a:pt x="769697" y="1121875"/>
                    <a:pt x="623494" y="1158113"/>
                  </a:cubicBezTo>
                  <a:cubicBezTo>
                    <a:pt x="574760" y="1169985"/>
                    <a:pt x="525401" y="1179357"/>
                    <a:pt x="476042" y="1186854"/>
                  </a:cubicBezTo>
                  <a:cubicBezTo>
                    <a:pt x="448551" y="1170609"/>
                    <a:pt x="422934" y="1152490"/>
                    <a:pt x="397942" y="1133122"/>
                  </a:cubicBezTo>
                  <a:cubicBezTo>
                    <a:pt x="261737" y="1028156"/>
                    <a:pt x="158645" y="897573"/>
                    <a:pt x="88668" y="740749"/>
                  </a:cubicBezTo>
                  <a:cubicBezTo>
                    <a:pt x="63676" y="685142"/>
                    <a:pt x="44932" y="627661"/>
                    <a:pt x="30562" y="568305"/>
                  </a:cubicBezTo>
                  <a:cubicBezTo>
                    <a:pt x="24314" y="542063"/>
                    <a:pt x="19315" y="515197"/>
                    <a:pt x="14942" y="488331"/>
                  </a:cubicBezTo>
                  <a:cubicBezTo>
                    <a:pt x="11193" y="465213"/>
                    <a:pt x="8694" y="442721"/>
                    <a:pt x="6819" y="418978"/>
                  </a:cubicBezTo>
                  <a:cubicBezTo>
                    <a:pt x="6195" y="407107"/>
                    <a:pt x="4320" y="395861"/>
                    <a:pt x="3071" y="383990"/>
                  </a:cubicBezTo>
                  <a:cubicBezTo>
                    <a:pt x="3071" y="352125"/>
                    <a:pt x="3071" y="319636"/>
                    <a:pt x="3071" y="287771"/>
                  </a:cubicBezTo>
                  <a:cubicBezTo>
                    <a:pt x="3071" y="279649"/>
                    <a:pt x="6195" y="270901"/>
                    <a:pt x="4945" y="262779"/>
                  </a:cubicBezTo>
                  <a:cubicBezTo>
                    <a:pt x="5570" y="257156"/>
                    <a:pt x="8694" y="254657"/>
                    <a:pt x="13067" y="252158"/>
                  </a:cubicBezTo>
                  <a:cubicBezTo>
                    <a:pt x="29312" y="243410"/>
                    <a:pt x="45557" y="234038"/>
                    <a:pt x="61802" y="225291"/>
                  </a:cubicBezTo>
                  <a:cubicBezTo>
                    <a:pt x="152397" y="177807"/>
                    <a:pt x="244242" y="134071"/>
                    <a:pt x="341711" y="104081"/>
                  </a:cubicBezTo>
                  <a:cubicBezTo>
                    <a:pt x="479166" y="61594"/>
                    <a:pt x="619746" y="31604"/>
                    <a:pt x="762824" y="15359"/>
                  </a:cubicBezTo>
                  <a:cubicBezTo>
                    <a:pt x="820305" y="9111"/>
                    <a:pt x="877787" y="4738"/>
                    <a:pt x="935893" y="3488"/>
                  </a:cubicBezTo>
                  <a:cubicBezTo>
                    <a:pt x="1020240" y="1614"/>
                    <a:pt x="1103963" y="5987"/>
                    <a:pt x="1187061" y="17859"/>
                  </a:cubicBezTo>
                  <a:cubicBezTo>
                    <a:pt x="1229548" y="24107"/>
                    <a:pt x="1271409" y="31604"/>
                    <a:pt x="1313270" y="42226"/>
                  </a:cubicBezTo>
                  <a:cubicBezTo>
                    <a:pt x="1312021" y="79713"/>
                    <a:pt x="1314520" y="117826"/>
                    <a:pt x="1323267" y="154064"/>
                  </a:cubicBezTo>
                  <a:cubicBezTo>
                    <a:pt x="1357006" y="288396"/>
                    <a:pt x="1426984" y="394611"/>
                    <a:pt x="1554442" y="457091"/>
                  </a:cubicBezTo>
                  <a:close/>
                </a:path>
              </a:pathLst>
            </a:custGeom>
            <a:solidFill>
              <a:srgbClr val="007FFE"/>
            </a:solidFill>
            <a:ln w="62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F3287DC-F0E9-4A81-9948-6ACD6729B763}"/>
                </a:ext>
              </a:extLst>
            </p:cNvPr>
            <p:cNvSpPr/>
            <p:nvPr/>
          </p:nvSpPr>
          <p:spPr>
            <a:xfrm>
              <a:off x="4562528" y="1963356"/>
              <a:ext cx="1424538" cy="868468"/>
            </a:xfrm>
            <a:custGeom>
              <a:avLst/>
              <a:gdLst>
                <a:gd name="connsiteX0" fmla="*/ 1311396 w 1424537"/>
                <a:gd name="connsiteY0" fmla="*/ 646651 h 868468"/>
                <a:gd name="connsiteX1" fmla="*/ 1185187 w 1424537"/>
                <a:gd name="connsiteY1" fmla="*/ 622284 h 868468"/>
                <a:gd name="connsiteX2" fmla="*/ 934018 w 1424537"/>
                <a:gd name="connsiteY2" fmla="*/ 607914 h 868468"/>
                <a:gd name="connsiteX3" fmla="*/ 760950 w 1424537"/>
                <a:gd name="connsiteY3" fmla="*/ 619785 h 868468"/>
                <a:gd name="connsiteX4" fmla="*/ 339836 w 1424537"/>
                <a:gd name="connsiteY4" fmla="*/ 708506 h 868468"/>
                <a:gd name="connsiteX5" fmla="*/ 59927 w 1424537"/>
                <a:gd name="connsiteY5" fmla="*/ 829716 h 868468"/>
                <a:gd name="connsiteX6" fmla="*/ 11193 w 1424537"/>
                <a:gd name="connsiteY6" fmla="*/ 856583 h 868468"/>
                <a:gd name="connsiteX7" fmla="*/ 3071 w 1424537"/>
                <a:gd name="connsiteY7" fmla="*/ 867204 h 868468"/>
                <a:gd name="connsiteX8" fmla="*/ 40558 w 1424537"/>
                <a:gd name="connsiteY8" fmla="*/ 656648 h 868468"/>
                <a:gd name="connsiteX9" fmla="*/ 298600 w 1424537"/>
                <a:gd name="connsiteY9" fmla="*/ 226787 h 868468"/>
                <a:gd name="connsiteX10" fmla="*/ 626618 w 1424537"/>
                <a:gd name="connsiteY10" fmla="*/ 9983 h 868468"/>
                <a:gd name="connsiteX11" fmla="*/ 640989 w 1424537"/>
                <a:gd name="connsiteY11" fmla="*/ 3735 h 868468"/>
                <a:gd name="connsiteX12" fmla="*/ 646612 w 1424537"/>
                <a:gd name="connsiteY12" fmla="*/ 3110 h 868468"/>
                <a:gd name="connsiteX13" fmla="*/ 814682 w 1424537"/>
                <a:gd name="connsiteY13" fmla="*/ 21854 h 868468"/>
                <a:gd name="connsiteX14" fmla="*/ 1095216 w 1424537"/>
                <a:gd name="connsiteY14" fmla="*/ 135567 h 868468"/>
                <a:gd name="connsiteX15" fmla="*/ 1425109 w 1424537"/>
                <a:gd name="connsiteY15" fmla="*/ 409228 h 868468"/>
                <a:gd name="connsiteX16" fmla="*/ 1348259 w 1424537"/>
                <a:gd name="connsiteY16" fmla="*/ 502948 h 868468"/>
                <a:gd name="connsiteX17" fmla="*/ 1311396 w 1424537"/>
                <a:gd name="connsiteY17" fmla="*/ 646651 h 86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24537" h="868468">
                  <a:moveTo>
                    <a:pt x="1311396" y="646651"/>
                  </a:moveTo>
                  <a:cubicBezTo>
                    <a:pt x="1270159" y="636029"/>
                    <a:pt x="1227673" y="627907"/>
                    <a:pt x="1185187" y="622284"/>
                  </a:cubicBezTo>
                  <a:cubicBezTo>
                    <a:pt x="1102089" y="610413"/>
                    <a:pt x="1017741" y="606039"/>
                    <a:pt x="934018" y="607914"/>
                  </a:cubicBezTo>
                  <a:cubicBezTo>
                    <a:pt x="875912" y="609163"/>
                    <a:pt x="818431" y="613537"/>
                    <a:pt x="760950" y="619785"/>
                  </a:cubicBezTo>
                  <a:cubicBezTo>
                    <a:pt x="617871" y="636029"/>
                    <a:pt x="477292" y="666020"/>
                    <a:pt x="339836" y="708506"/>
                  </a:cubicBezTo>
                  <a:cubicBezTo>
                    <a:pt x="242368" y="738496"/>
                    <a:pt x="149898" y="782232"/>
                    <a:pt x="59927" y="829716"/>
                  </a:cubicBezTo>
                  <a:cubicBezTo>
                    <a:pt x="43682" y="838464"/>
                    <a:pt x="27438" y="847836"/>
                    <a:pt x="11193" y="856583"/>
                  </a:cubicBezTo>
                  <a:cubicBezTo>
                    <a:pt x="6195" y="859082"/>
                    <a:pt x="3071" y="862206"/>
                    <a:pt x="3071" y="867204"/>
                  </a:cubicBezTo>
                  <a:cubicBezTo>
                    <a:pt x="7444" y="795353"/>
                    <a:pt x="21190" y="725375"/>
                    <a:pt x="40558" y="656648"/>
                  </a:cubicBezTo>
                  <a:cubicBezTo>
                    <a:pt x="88668" y="490452"/>
                    <a:pt x="176139" y="347998"/>
                    <a:pt x="298600" y="226787"/>
                  </a:cubicBezTo>
                  <a:cubicBezTo>
                    <a:pt x="393569" y="133068"/>
                    <a:pt x="502908" y="60591"/>
                    <a:pt x="626618" y="9983"/>
                  </a:cubicBezTo>
                  <a:cubicBezTo>
                    <a:pt x="631617" y="8108"/>
                    <a:pt x="635990" y="6234"/>
                    <a:pt x="640989" y="3735"/>
                  </a:cubicBezTo>
                  <a:cubicBezTo>
                    <a:pt x="642863" y="3735"/>
                    <a:pt x="644737" y="3110"/>
                    <a:pt x="646612" y="3110"/>
                  </a:cubicBezTo>
                  <a:cubicBezTo>
                    <a:pt x="703468" y="2485"/>
                    <a:pt x="759075" y="9358"/>
                    <a:pt x="814682" y="21854"/>
                  </a:cubicBezTo>
                  <a:cubicBezTo>
                    <a:pt x="914025" y="44971"/>
                    <a:pt x="1007120" y="84333"/>
                    <a:pt x="1095216" y="135567"/>
                  </a:cubicBezTo>
                  <a:cubicBezTo>
                    <a:pt x="1220176" y="208043"/>
                    <a:pt x="1330140" y="299888"/>
                    <a:pt x="1425109" y="409228"/>
                  </a:cubicBezTo>
                  <a:cubicBezTo>
                    <a:pt x="1391995" y="434220"/>
                    <a:pt x="1366378" y="465460"/>
                    <a:pt x="1348259" y="502948"/>
                  </a:cubicBezTo>
                  <a:cubicBezTo>
                    <a:pt x="1325142" y="548558"/>
                    <a:pt x="1314520" y="596667"/>
                    <a:pt x="1311396" y="646651"/>
                  </a:cubicBezTo>
                  <a:close/>
                </a:path>
              </a:pathLst>
            </a:custGeom>
            <a:solidFill>
              <a:srgbClr val="FEFE00"/>
            </a:solidFill>
            <a:ln w="62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E0F4D50-A093-4C60-996B-EC64F3F09735}"/>
                </a:ext>
              </a:extLst>
            </p:cNvPr>
            <p:cNvSpPr/>
            <p:nvPr/>
          </p:nvSpPr>
          <p:spPr>
            <a:xfrm>
              <a:off x="5198542" y="1897216"/>
              <a:ext cx="1062155" cy="474846"/>
            </a:xfrm>
            <a:custGeom>
              <a:avLst/>
              <a:gdLst>
                <a:gd name="connsiteX0" fmla="*/ 788470 w 1062155"/>
                <a:gd name="connsiteY0" fmla="*/ 475993 h 474845"/>
                <a:gd name="connsiteX1" fmla="*/ 458577 w 1062155"/>
                <a:gd name="connsiteY1" fmla="*/ 202332 h 474845"/>
                <a:gd name="connsiteX2" fmla="*/ 178043 w 1062155"/>
                <a:gd name="connsiteY2" fmla="*/ 88619 h 474845"/>
                <a:gd name="connsiteX3" fmla="*/ 9973 w 1062155"/>
                <a:gd name="connsiteY3" fmla="*/ 69875 h 474845"/>
                <a:gd name="connsiteX4" fmla="*/ 4350 w 1062155"/>
                <a:gd name="connsiteY4" fmla="*/ 70499 h 474845"/>
                <a:gd name="connsiteX5" fmla="*/ 6849 w 1062155"/>
                <a:gd name="connsiteY5" fmla="*/ 66751 h 474845"/>
                <a:gd name="connsiteX6" fmla="*/ 120562 w 1062155"/>
                <a:gd name="connsiteY6" fmla="*/ 31762 h 474845"/>
                <a:gd name="connsiteX7" fmla="*/ 414841 w 1062155"/>
                <a:gd name="connsiteY7" fmla="*/ 4896 h 474845"/>
                <a:gd name="connsiteX8" fmla="*/ 873443 w 1062155"/>
                <a:gd name="connsiteY8" fmla="*/ 145475 h 474845"/>
                <a:gd name="connsiteX9" fmla="*/ 900309 w 1062155"/>
                <a:gd name="connsiteY9" fmla="*/ 161720 h 474845"/>
                <a:gd name="connsiteX10" fmla="*/ 971536 w 1062155"/>
                <a:gd name="connsiteY10" fmla="*/ 236696 h 474845"/>
                <a:gd name="connsiteX11" fmla="*/ 1041513 w 1062155"/>
                <a:gd name="connsiteY11" fmla="*/ 377900 h 474845"/>
                <a:gd name="connsiteX12" fmla="*/ 1062756 w 1062155"/>
                <a:gd name="connsiteY12" fmla="*/ 470995 h 474845"/>
                <a:gd name="connsiteX13" fmla="*/ 1029017 w 1062155"/>
                <a:gd name="connsiteY13" fmla="*/ 454750 h 474845"/>
                <a:gd name="connsiteX14" fmla="*/ 864695 w 1062155"/>
                <a:gd name="connsiteY14" fmla="*/ 439755 h 474845"/>
                <a:gd name="connsiteX15" fmla="*/ 788470 w 1062155"/>
                <a:gd name="connsiteY15" fmla="*/ 475993 h 474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62155" h="474845">
                  <a:moveTo>
                    <a:pt x="788470" y="475993"/>
                  </a:moveTo>
                  <a:cubicBezTo>
                    <a:pt x="694126" y="366029"/>
                    <a:pt x="584162" y="274808"/>
                    <a:pt x="458577" y="202332"/>
                  </a:cubicBezTo>
                  <a:cubicBezTo>
                    <a:pt x="370481" y="151098"/>
                    <a:pt x="277386" y="111736"/>
                    <a:pt x="178043" y="88619"/>
                  </a:cubicBezTo>
                  <a:cubicBezTo>
                    <a:pt x="123061" y="76123"/>
                    <a:pt x="66829" y="69250"/>
                    <a:pt x="9973" y="69875"/>
                  </a:cubicBezTo>
                  <a:cubicBezTo>
                    <a:pt x="8098" y="69875"/>
                    <a:pt x="6224" y="69875"/>
                    <a:pt x="4350" y="70499"/>
                  </a:cubicBezTo>
                  <a:cubicBezTo>
                    <a:pt x="601" y="66126"/>
                    <a:pt x="6224" y="67376"/>
                    <a:pt x="6849" y="66751"/>
                  </a:cubicBezTo>
                  <a:cubicBezTo>
                    <a:pt x="43712" y="53005"/>
                    <a:pt x="81825" y="41134"/>
                    <a:pt x="120562" y="31762"/>
                  </a:cubicBezTo>
                  <a:cubicBezTo>
                    <a:pt x="217406" y="8645"/>
                    <a:pt x="315499" y="-1352"/>
                    <a:pt x="414841" y="4896"/>
                  </a:cubicBezTo>
                  <a:cubicBezTo>
                    <a:pt x="579163" y="14893"/>
                    <a:pt x="732238" y="61128"/>
                    <a:pt x="873443" y="145475"/>
                  </a:cubicBezTo>
                  <a:cubicBezTo>
                    <a:pt x="882190" y="151098"/>
                    <a:pt x="891562" y="156097"/>
                    <a:pt x="900309" y="161720"/>
                  </a:cubicBezTo>
                  <a:cubicBezTo>
                    <a:pt x="932798" y="178589"/>
                    <a:pt x="951542" y="207955"/>
                    <a:pt x="971536" y="236696"/>
                  </a:cubicBezTo>
                  <a:cubicBezTo>
                    <a:pt x="1001526" y="280431"/>
                    <a:pt x="1025268" y="327291"/>
                    <a:pt x="1041513" y="377900"/>
                  </a:cubicBezTo>
                  <a:cubicBezTo>
                    <a:pt x="1051510" y="408515"/>
                    <a:pt x="1059007" y="439130"/>
                    <a:pt x="1062756" y="470995"/>
                  </a:cubicBezTo>
                  <a:cubicBezTo>
                    <a:pt x="1051510" y="465371"/>
                    <a:pt x="1040263" y="459748"/>
                    <a:pt x="1029017" y="454750"/>
                  </a:cubicBezTo>
                  <a:cubicBezTo>
                    <a:pt x="975909" y="432257"/>
                    <a:pt x="920927" y="425384"/>
                    <a:pt x="864695" y="439755"/>
                  </a:cubicBezTo>
                  <a:cubicBezTo>
                    <a:pt x="837829" y="447252"/>
                    <a:pt x="812213" y="460373"/>
                    <a:pt x="788470" y="475993"/>
                  </a:cubicBezTo>
                  <a:close/>
                </a:path>
              </a:pathLst>
            </a:custGeom>
            <a:solidFill>
              <a:srgbClr val="7F017F"/>
            </a:solidFill>
            <a:ln w="62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E267242-1CDD-4989-8738-372B476DB2F9}"/>
                </a:ext>
              </a:extLst>
            </p:cNvPr>
            <p:cNvSpPr/>
            <p:nvPr/>
          </p:nvSpPr>
          <p:spPr>
            <a:xfrm>
              <a:off x="4559471" y="2853106"/>
              <a:ext cx="6248" cy="99968"/>
            </a:xfrm>
            <a:custGeom>
              <a:avLst/>
              <a:gdLst>
                <a:gd name="connsiteX0" fmla="*/ 4254 w 6247"/>
                <a:gd name="connsiteY0" fmla="*/ 3071 h 99967"/>
                <a:gd name="connsiteX1" fmla="*/ 4254 w 6247"/>
                <a:gd name="connsiteY1" fmla="*/ 99289 h 99967"/>
                <a:gd name="connsiteX2" fmla="*/ 4254 w 6247"/>
                <a:gd name="connsiteY2" fmla="*/ 3071 h 99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47" h="99967">
                  <a:moveTo>
                    <a:pt x="4254" y="3071"/>
                  </a:moveTo>
                  <a:cubicBezTo>
                    <a:pt x="4254" y="34935"/>
                    <a:pt x="4254" y="67425"/>
                    <a:pt x="4254" y="99289"/>
                  </a:cubicBezTo>
                  <a:cubicBezTo>
                    <a:pt x="3004" y="67425"/>
                    <a:pt x="2379" y="34935"/>
                    <a:pt x="4254" y="3071"/>
                  </a:cubicBezTo>
                  <a:close/>
                </a:path>
              </a:pathLst>
            </a:custGeom>
            <a:solidFill>
              <a:srgbClr val="FEFE00"/>
            </a:solidFill>
            <a:ln w="62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556179A-7B0D-4170-AB85-C82F4B2B4340}"/>
                </a:ext>
              </a:extLst>
            </p:cNvPr>
            <p:cNvSpPr/>
            <p:nvPr/>
          </p:nvSpPr>
          <p:spPr>
            <a:xfrm>
              <a:off x="6093282" y="2047118"/>
              <a:ext cx="6248" cy="6248"/>
            </a:xfrm>
            <a:custGeom>
              <a:avLst/>
              <a:gdLst>
                <a:gd name="connsiteX0" fmla="*/ 4320 w 6247"/>
                <a:gd name="connsiteY0" fmla="*/ 5570 h 6247"/>
                <a:gd name="connsiteX1" fmla="*/ 3071 w 6247"/>
                <a:gd name="connsiteY1" fmla="*/ 3695 h 6247"/>
                <a:gd name="connsiteX2" fmla="*/ 3695 w 6247"/>
                <a:gd name="connsiteY2" fmla="*/ 3071 h 6247"/>
                <a:gd name="connsiteX3" fmla="*/ 4320 w 6247"/>
                <a:gd name="connsiteY3" fmla="*/ 5570 h 6247"/>
                <a:gd name="connsiteX4" fmla="*/ 4320 w 6247"/>
                <a:gd name="connsiteY4" fmla="*/ 5570 h 6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7" h="6247">
                  <a:moveTo>
                    <a:pt x="4320" y="5570"/>
                  </a:moveTo>
                  <a:cubicBezTo>
                    <a:pt x="3071" y="5570"/>
                    <a:pt x="3071" y="4945"/>
                    <a:pt x="3071" y="3695"/>
                  </a:cubicBezTo>
                  <a:cubicBezTo>
                    <a:pt x="3071" y="3695"/>
                    <a:pt x="3695" y="3071"/>
                    <a:pt x="3695" y="3071"/>
                  </a:cubicBezTo>
                  <a:cubicBezTo>
                    <a:pt x="3695" y="3695"/>
                    <a:pt x="4320" y="4320"/>
                    <a:pt x="4320" y="5570"/>
                  </a:cubicBezTo>
                  <a:cubicBezTo>
                    <a:pt x="4945" y="5570"/>
                    <a:pt x="4320" y="5570"/>
                    <a:pt x="4320" y="5570"/>
                  </a:cubicBezTo>
                  <a:close/>
                </a:path>
              </a:pathLst>
            </a:custGeom>
            <a:solidFill>
              <a:srgbClr val="FE0000"/>
            </a:solidFill>
            <a:ln w="62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014EF27-A304-4ABD-8829-EE491C065D63}"/>
                </a:ext>
              </a:extLst>
            </p:cNvPr>
            <p:cNvSpPr/>
            <p:nvPr/>
          </p:nvSpPr>
          <p:spPr>
            <a:xfrm>
              <a:off x="5870552" y="2326375"/>
              <a:ext cx="606053" cy="724765"/>
            </a:xfrm>
            <a:custGeom>
              <a:avLst/>
              <a:gdLst>
                <a:gd name="connsiteX0" fmla="*/ 116461 w 606053"/>
                <a:gd name="connsiteY0" fmla="*/ 46833 h 724764"/>
                <a:gd name="connsiteX1" fmla="*/ 193311 w 606053"/>
                <a:gd name="connsiteY1" fmla="*/ 10595 h 724764"/>
                <a:gd name="connsiteX2" fmla="*/ 357632 w 606053"/>
                <a:gd name="connsiteY2" fmla="*/ 25590 h 724764"/>
                <a:gd name="connsiteX3" fmla="*/ 391371 w 606053"/>
                <a:gd name="connsiteY3" fmla="*/ 41835 h 724764"/>
                <a:gd name="connsiteX4" fmla="*/ 596305 w 606053"/>
                <a:gd name="connsiteY4" fmla="*/ 344862 h 724764"/>
                <a:gd name="connsiteX5" fmla="*/ 599429 w 606053"/>
                <a:gd name="connsiteY5" fmla="*/ 483567 h 724764"/>
                <a:gd name="connsiteX6" fmla="*/ 571313 w 606053"/>
                <a:gd name="connsiteY6" fmla="*/ 577286 h 724764"/>
                <a:gd name="connsiteX7" fmla="*/ 477593 w 606053"/>
                <a:gd name="connsiteY7" fmla="*/ 687875 h 724764"/>
                <a:gd name="connsiteX8" fmla="*/ 396370 w 606053"/>
                <a:gd name="connsiteY8" fmla="*/ 719115 h 724764"/>
                <a:gd name="connsiteX9" fmla="*/ 246418 w 606053"/>
                <a:gd name="connsiteY9" fmla="*/ 699746 h 724764"/>
                <a:gd name="connsiteX10" fmla="*/ 243295 w 606053"/>
                <a:gd name="connsiteY10" fmla="*/ 698497 h 724764"/>
                <a:gd name="connsiteX11" fmla="*/ 13369 w 606053"/>
                <a:gd name="connsiteY11" fmla="*/ 395470 h 724764"/>
                <a:gd name="connsiteX12" fmla="*/ 3372 w 606053"/>
                <a:gd name="connsiteY12" fmla="*/ 283632 h 724764"/>
                <a:gd name="connsiteX13" fmla="*/ 39611 w 606053"/>
                <a:gd name="connsiteY13" fmla="*/ 140553 h 724764"/>
                <a:gd name="connsiteX14" fmla="*/ 116461 w 606053"/>
                <a:gd name="connsiteY14" fmla="*/ 46833 h 72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6053" h="724764">
                  <a:moveTo>
                    <a:pt x="116461" y="46833"/>
                  </a:moveTo>
                  <a:cubicBezTo>
                    <a:pt x="140203" y="30589"/>
                    <a:pt x="165195" y="18093"/>
                    <a:pt x="193311" y="10595"/>
                  </a:cubicBezTo>
                  <a:cubicBezTo>
                    <a:pt x="250167" y="-3775"/>
                    <a:pt x="304525" y="3098"/>
                    <a:pt x="357632" y="25590"/>
                  </a:cubicBezTo>
                  <a:cubicBezTo>
                    <a:pt x="368879" y="30589"/>
                    <a:pt x="380125" y="36212"/>
                    <a:pt x="391371" y="41835"/>
                  </a:cubicBezTo>
                  <a:cubicBezTo>
                    <a:pt x="505709" y="111812"/>
                    <a:pt x="569439" y="215529"/>
                    <a:pt x="596305" y="344862"/>
                  </a:cubicBezTo>
                  <a:cubicBezTo>
                    <a:pt x="605677" y="391097"/>
                    <a:pt x="606926" y="437332"/>
                    <a:pt x="599429" y="483567"/>
                  </a:cubicBezTo>
                  <a:cubicBezTo>
                    <a:pt x="593806" y="516056"/>
                    <a:pt x="585683" y="547296"/>
                    <a:pt x="571313" y="577286"/>
                  </a:cubicBezTo>
                  <a:cubicBezTo>
                    <a:pt x="550070" y="622896"/>
                    <a:pt x="519455" y="660384"/>
                    <a:pt x="477593" y="687875"/>
                  </a:cubicBezTo>
                  <a:cubicBezTo>
                    <a:pt x="452601" y="702870"/>
                    <a:pt x="425735" y="714117"/>
                    <a:pt x="396370" y="719115"/>
                  </a:cubicBezTo>
                  <a:cubicBezTo>
                    <a:pt x="344512" y="728487"/>
                    <a:pt x="294528" y="720365"/>
                    <a:pt x="246418" y="699746"/>
                  </a:cubicBezTo>
                  <a:cubicBezTo>
                    <a:pt x="245169" y="699122"/>
                    <a:pt x="244544" y="699122"/>
                    <a:pt x="243295" y="698497"/>
                  </a:cubicBezTo>
                  <a:cubicBezTo>
                    <a:pt x="115836" y="636017"/>
                    <a:pt x="45859" y="529802"/>
                    <a:pt x="13369" y="395470"/>
                  </a:cubicBezTo>
                  <a:cubicBezTo>
                    <a:pt x="4622" y="358607"/>
                    <a:pt x="2123" y="321119"/>
                    <a:pt x="3372" y="283632"/>
                  </a:cubicBezTo>
                  <a:cubicBezTo>
                    <a:pt x="6496" y="233648"/>
                    <a:pt x="16493" y="185538"/>
                    <a:pt x="39611" y="140553"/>
                  </a:cubicBezTo>
                  <a:cubicBezTo>
                    <a:pt x="58354" y="103690"/>
                    <a:pt x="83971" y="72450"/>
                    <a:pt x="116461" y="46833"/>
                  </a:cubicBezTo>
                  <a:close/>
                </a:path>
              </a:pathLst>
            </a:custGeom>
            <a:solidFill>
              <a:srgbClr val="FEFEFE"/>
            </a:solidFill>
            <a:ln w="62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2E265DB5-D26F-43D3-90F7-C9DF641E3B43}"/>
              </a:ext>
            </a:extLst>
          </p:cNvPr>
          <p:cNvSpPr/>
          <p:nvPr/>
        </p:nvSpPr>
        <p:spPr>
          <a:xfrm rot="10800000">
            <a:off x="0" y="-1"/>
            <a:ext cx="12192000" cy="4661763"/>
          </a:xfrm>
          <a:custGeom>
            <a:avLst/>
            <a:gdLst>
              <a:gd name="connsiteX0" fmla="*/ 12192000 w 12192000"/>
              <a:gd name="connsiteY0" fmla="*/ 4498091 h 4498091"/>
              <a:gd name="connsiteX1" fmla="*/ 0 w 12192000"/>
              <a:gd name="connsiteY1" fmla="*/ 4498091 h 4498091"/>
              <a:gd name="connsiteX2" fmla="*/ 0 w 12192000"/>
              <a:gd name="connsiteY2" fmla="*/ 1604570 h 4498091"/>
              <a:gd name="connsiteX3" fmla="*/ 3262 w 12192000"/>
              <a:gd name="connsiteY3" fmla="*/ 1604570 h 4498091"/>
              <a:gd name="connsiteX4" fmla="*/ 3262 w 12192000"/>
              <a:gd name="connsiteY4" fmla="*/ 608056 h 4498091"/>
              <a:gd name="connsiteX5" fmla="*/ 3702744 w 12192000"/>
              <a:gd name="connsiteY5" fmla="*/ 340535 h 4498091"/>
              <a:gd name="connsiteX6" fmla="*/ 7267276 w 12192000"/>
              <a:gd name="connsiteY6" fmla="*/ 727154 h 4498091"/>
              <a:gd name="connsiteX7" fmla="*/ 10332028 w 12192000"/>
              <a:gd name="connsiteY7" fmla="*/ 321983 h 4498091"/>
              <a:gd name="connsiteX8" fmla="*/ 12185025 w 12192000"/>
              <a:gd name="connsiteY8" fmla="*/ 0 h 4498091"/>
              <a:gd name="connsiteX9" fmla="*/ 12185025 w 12192000"/>
              <a:gd name="connsiteY9" fmla="*/ 1604570 h 4498091"/>
              <a:gd name="connsiteX10" fmla="*/ 12192000 w 12192000"/>
              <a:gd name="connsiteY10" fmla="*/ 1604570 h 449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498091">
                <a:moveTo>
                  <a:pt x="12192000" y="4498091"/>
                </a:moveTo>
                <a:lnTo>
                  <a:pt x="0" y="4498091"/>
                </a:lnTo>
                <a:lnTo>
                  <a:pt x="0" y="1604570"/>
                </a:lnTo>
                <a:lnTo>
                  <a:pt x="3262" y="1604570"/>
                </a:lnTo>
                <a:lnTo>
                  <a:pt x="3262" y="608056"/>
                </a:lnTo>
                <a:cubicBezTo>
                  <a:pt x="780387" y="555989"/>
                  <a:pt x="2490989" y="438687"/>
                  <a:pt x="3702744" y="340535"/>
                </a:cubicBezTo>
                <a:cubicBezTo>
                  <a:pt x="5315625" y="210067"/>
                  <a:pt x="5944770" y="518285"/>
                  <a:pt x="7267276" y="727154"/>
                </a:cubicBezTo>
                <a:cubicBezTo>
                  <a:pt x="8589781" y="936623"/>
                  <a:pt x="9396686" y="622420"/>
                  <a:pt x="10332028" y="321983"/>
                </a:cubicBezTo>
                <a:cubicBezTo>
                  <a:pt x="11032834" y="96954"/>
                  <a:pt x="11550296" y="45485"/>
                  <a:pt x="12185025" y="0"/>
                </a:cubicBezTo>
                <a:lnTo>
                  <a:pt x="12185025" y="1604570"/>
                </a:lnTo>
                <a:lnTo>
                  <a:pt x="12192000" y="160457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40000"/>
            </a:schemeClr>
          </a:solidFill>
          <a:ln w="934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52338D3E-76C8-4CD8-82F3-D9B241D2B7D9}"/>
              </a:ext>
            </a:extLst>
          </p:cNvPr>
          <p:cNvSpPr/>
          <p:nvPr/>
        </p:nvSpPr>
        <p:spPr>
          <a:xfrm rot="10800000">
            <a:off x="-3587" y="3963"/>
            <a:ext cx="12195587" cy="3160252"/>
          </a:xfrm>
          <a:custGeom>
            <a:avLst/>
            <a:gdLst>
              <a:gd name="connsiteX0" fmla="*/ 12195587 w 12195587"/>
              <a:gd name="connsiteY0" fmla="*/ 3160252 h 3160252"/>
              <a:gd name="connsiteX1" fmla="*/ 3587 w 12195587"/>
              <a:gd name="connsiteY1" fmla="*/ 3160252 h 3160252"/>
              <a:gd name="connsiteX2" fmla="*/ 3587 w 12195587"/>
              <a:gd name="connsiteY2" fmla="*/ 1051140 h 3160252"/>
              <a:gd name="connsiteX3" fmla="*/ 0 w 12195587"/>
              <a:gd name="connsiteY3" fmla="*/ 1051140 h 3160252"/>
              <a:gd name="connsiteX4" fmla="*/ 0 w 12195587"/>
              <a:gd name="connsiteY4" fmla="*/ 244001 h 3160252"/>
              <a:gd name="connsiteX5" fmla="*/ 141276 w 12195587"/>
              <a:gd name="connsiteY5" fmla="*/ 253009 h 3160252"/>
              <a:gd name="connsiteX6" fmla="*/ 3002507 w 12195587"/>
              <a:gd name="connsiteY6" fmla="*/ 358197 h 3160252"/>
              <a:gd name="connsiteX7" fmla="*/ 7970293 w 12195587"/>
              <a:gd name="connsiteY7" fmla="*/ 253 h 3160252"/>
              <a:gd name="connsiteX8" fmla="*/ 11368585 w 12195587"/>
              <a:gd name="connsiteY8" fmla="*/ 422443 h 3160252"/>
              <a:gd name="connsiteX9" fmla="*/ 12082747 w 12195587"/>
              <a:gd name="connsiteY9" fmla="*/ 397347 h 3160252"/>
              <a:gd name="connsiteX10" fmla="*/ 12192000 w 12195587"/>
              <a:gd name="connsiteY10" fmla="*/ 385359 h 3160252"/>
              <a:gd name="connsiteX11" fmla="*/ 12192000 w 12195587"/>
              <a:gd name="connsiteY11" fmla="*/ 883948 h 3160252"/>
              <a:gd name="connsiteX12" fmla="*/ 12195587 w 12195587"/>
              <a:gd name="connsiteY12" fmla="*/ 883948 h 316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5587" h="3160252">
                <a:moveTo>
                  <a:pt x="12195587" y="3160252"/>
                </a:moveTo>
                <a:lnTo>
                  <a:pt x="3587" y="3160252"/>
                </a:lnTo>
                <a:lnTo>
                  <a:pt x="3587" y="1051140"/>
                </a:lnTo>
                <a:lnTo>
                  <a:pt x="0" y="1051140"/>
                </a:lnTo>
                <a:lnTo>
                  <a:pt x="0" y="244001"/>
                </a:lnTo>
                <a:lnTo>
                  <a:pt x="141276" y="253009"/>
                </a:lnTo>
                <a:cubicBezTo>
                  <a:pt x="866633" y="302269"/>
                  <a:pt x="1949924" y="385731"/>
                  <a:pt x="3002507" y="358197"/>
                </a:cubicBezTo>
                <a:cubicBezTo>
                  <a:pt x="4405953" y="321485"/>
                  <a:pt x="6575947" y="-10455"/>
                  <a:pt x="7970293" y="253"/>
                </a:cubicBezTo>
                <a:cubicBezTo>
                  <a:pt x="9364639" y="10960"/>
                  <a:pt x="10410967" y="394909"/>
                  <a:pt x="11368585" y="422443"/>
                </a:cubicBezTo>
                <a:cubicBezTo>
                  <a:pt x="11607989" y="429327"/>
                  <a:pt x="11849242" y="418237"/>
                  <a:pt x="12082747" y="397347"/>
                </a:cubicBezTo>
                <a:lnTo>
                  <a:pt x="12192000" y="385359"/>
                </a:lnTo>
                <a:lnTo>
                  <a:pt x="12192000" y="883948"/>
                </a:lnTo>
                <a:lnTo>
                  <a:pt x="12195587" y="8839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5" name="Freeform 31">
            <a:extLst>
              <a:ext uri="{FF2B5EF4-FFF2-40B4-BE49-F238E27FC236}">
                <a16:creationId xmlns:a16="http://schemas.microsoft.com/office/drawing/2014/main" id="{506A3E15-7E8B-4C5F-A67A-399BABF45C14}"/>
              </a:ext>
            </a:extLst>
          </p:cNvPr>
          <p:cNvSpPr>
            <a:spLocks noChangeAspect="1"/>
          </p:cNvSpPr>
          <p:nvPr/>
        </p:nvSpPr>
        <p:spPr>
          <a:xfrm flipH="1">
            <a:off x="535119" y="1868502"/>
            <a:ext cx="801436" cy="550669"/>
          </a:xfrm>
          <a:custGeom>
            <a:avLst/>
            <a:gdLst/>
            <a:ahLst/>
            <a:cxnLst/>
            <a:rect l="l" t="t" r="r" b="b"/>
            <a:pathLst>
              <a:path w="4114619" h="3035027">
                <a:moveTo>
                  <a:pt x="1706623" y="964003"/>
                </a:moveTo>
                <a:cubicBezTo>
                  <a:pt x="1673002" y="964767"/>
                  <a:pt x="1638305" y="966867"/>
                  <a:pt x="1602517" y="970428"/>
                </a:cubicBezTo>
                <a:cubicBezTo>
                  <a:pt x="1003457" y="1065702"/>
                  <a:pt x="832535" y="1548487"/>
                  <a:pt x="834784" y="1813193"/>
                </a:cubicBezTo>
                <a:cubicBezTo>
                  <a:pt x="279249" y="1932729"/>
                  <a:pt x="246809" y="2324844"/>
                  <a:pt x="278530" y="2510899"/>
                </a:cubicBezTo>
                <a:cubicBezTo>
                  <a:pt x="357144" y="2907966"/>
                  <a:pt x="878476" y="3025951"/>
                  <a:pt x="1060528" y="3028220"/>
                </a:cubicBezTo>
                <a:lnTo>
                  <a:pt x="3365147" y="3035027"/>
                </a:lnTo>
                <a:cubicBezTo>
                  <a:pt x="3652018" y="3018010"/>
                  <a:pt x="3856137" y="2909101"/>
                  <a:pt x="4018881" y="2718507"/>
                </a:cubicBezTo>
                <a:cubicBezTo>
                  <a:pt x="4166453" y="2524512"/>
                  <a:pt x="4118326" y="2249189"/>
                  <a:pt x="4041606" y="2109953"/>
                </a:cubicBezTo>
                <a:cubicBezTo>
                  <a:pt x="3983031" y="2009644"/>
                  <a:pt x="3711620" y="1790446"/>
                  <a:pt x="3366010" y="1847712"/>
                </a:cubicBezTo>
                <a:cubicBezTo>
                  <a:pt x="3402670" y="1652995"/>
                  <a:pt x="3305111" y="1465798"/>
                  <a:pt x="3140917" y="1387281"/>
                </a:cubicBezTo>
                <a:cubicBezTo>
                  <a:pt x="2939269" y="1278394"/>
                  <a:pt x="2697755" y="1327745"/>
                  <a:pt x="2545756" y="1405314"/>
                </a:cubicBezTo>
                <a:cubicBezTo>
                  <a:pt x="2473349" y="1241523"/>
                  <a:pt x="2210948" y="952538"/>
                  <a:pt x="1706623" y="964003"/>
                </a:cubicBezTo>
                <a:close/>
                <a:moveTo>
                  <a:pt x="1291489" y="298"/>
                </a:moveTo>
                <a:cubicBezTo>
                  <a:pt x="1261262" y="985"/>
                  <a:pt x="1230068" y="2873"/>
                  <a:pt x="1197893" y="6075"/>
                </a:cubicBezTo>
                <a:cubicBezTo>
                  <a:pt x="659312" y="91730"/>
                  <a:pt x="505645" y="525775"/>
                  <a:pt x="507667" y="763758"/>
                </a:cubicBezTo>
                <a:cubicBezTo>
                  <a:pt x="8217" y="871226"/>
                  <a:pt x="-20949" y="1223755"/>
                  <a:pt x="7570" y="1391026"/>
                </a:cubicBezTo>
                <a:cubicBezTo>
                  <a:pt x="50640" y="1608564"/>
                  <a:pt x="241514" y="1732929"/>
                  <a:pt x="421358" y="1796630"/>
                </a:cubicBezTo>
                <a:cubicBezTo>
                  <a:pt x="490655" y="1763053"/>
                  <a:pt x="572067" y="1735693"/>
                  <a:pt x="666846" y="1715300"/>
                </a:cubicBezTo>
                <a:cubicBezTo>
                  <a:pt x="664284" y="1413784"/>
                  <a:pt x="858974" y="863866"/>
                  <a:pt x="1541336" y="755343"/>
                </a:cubicBezTo>
                <a:cubicBezTo>
                  <a:pt x="2193557" y="690442"/>
                  <a:pt x="2527763" y="1051697"/>
                  <a:pt x="2615736" y="1250702"/>
                </a:cubicBezTo>
                <a:cubicBezTo>
                  <a:pt x="2788871" y="1162348"/>
                  <a:pt x="3063969" y="1106134"/>
                  <a:pt x="3293657" y="1230163"/>
                </a:cubicBezTo>
                <a:cubicBezTo>
                  <a:pt x="3356880" y="1260396"/>
                  <a:pt x="3411430" y="1304775"/>
                  <a:pt x="3453316" y="1359656"/>
                </a:cubicBezTo>
                <a:cubicBezTo>
                  <a:pt x="3466700" y="1233986"/>
                  <a:pt x="3433709" y="1108535"/>
                  <a:pt x="3390743" y="1030558"/>
                </a:cubicBezTo>
                <a:cubicBezTo>
                  <a:pt x="3338082" y="940376"/>
                  <a:pt x="3094071" y="743307"/>
                  <a:pt x="2783352" y="794792"/>
                </a:cubicBezTo>
                <a:cubicBezTo>
                  <a:pt x="2816311" y="619733"/>
                  <a:pt x="2728601" y="451435"/>
                  <a:pt x="2580984" y="380845"/>
                </a:cubicBezTo>
                <a:cubicBezTo>
                  <a:pt x="2399693" y="282950"/>
                  <a:pt x="2182561" y="327319"/>
                  <a:pt x="2045907" y="397057"/>
                </a:cubicBezTo>
                <a:cubicBezTo>
                  <a:pt x="1980811" y="249801"/>
                  <a:pt x="1744899" y="-10010"/>
                  <a:pt x="1291489" y="2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6" name="Freeform 33">
            <a:extLst>
              <a:ext uri="{FF2B5EF4-FFF2-40B4-BE49-F238E27FC236}">
                <a16:creationId xmlns:a16="http://schemas.microsoft.com/office/drawing/2014/main" id="{44E169E9-0A41-4C3F-ABB9-56CFFB6996FF}"/>
              </a:ext>
            </a:extLst>
          </p:cNvPr>
          <p:cNvSpPr>
            <a:spLocks noChangeAspect="1"/>
          </p:cNvSpPr>
          <p:nvPr/>
        </p:nvSpPr>
        <p:spPr>
          <a:xfrm>
            <a:off x="7599480" y="176286"/>
            <a:ext cx="1761625" cy="926370"/>
          </a:xfrm>
          <a:custGeom>
            <a:avLst/>
            <a:gdLst/>
            <a:ahLst/>
            <a:cxnLst/>
            <a:rect l="l" t="t" r="r" b="b"/>
            <a:pathLst>
              <a:path w="2601365" h="1217445">
                <a:moveTo>
                  <a:pt x="518058" y="120"/>
                </a:moveTo>
                <a:cubicBezTo>
                  <a:pt x="699936" y="-4015"/>
                  <a:pt x="794568" y="100203"/>
                  <a:pt x="820680" y="159272"/>
                </a:cubicBezTo>
                <a:cubicBezTo>
                  <a:pt x="875496" y="131298"/>
                  <a:pt x="962595" y="113500"/>
                  <a:pt x="1035317" y="152769"/>
                </a:cubicBezTo>
                <a:cubicBezTo>
                  <a:pt x="1094530" y="181085"/>
                  <a:pt x="1129714" y="248595"/>
                  <a:pt x="1116493" y="318816"/>
                </a:cubicBezTo>
                <a:cubicBezTo>
                  <a:pt x="1241132" y="298164"/>
                  <a:pt x="1339013" y="377215"/>
                  <a:pt x="1360137" y="413389"/>
                </a:cubicBezTo>
                <a:cubicBezTo>
                  <a:pt x="1371427" y="433879"/>
                  <a:pt x="1381000" y="462541"/>
                  <a:pt x="1382394" y="494326"/>
                </a:cubicBezTo>
                <a:cubicBezTo>
                  <a:pt x="1429405" y="444430"/>
                  <a:pt x="1497901" y="404502"/>
                  <a:pt x="1593680" y="389269"/>
                </a:cubicBezTo>
                <a:cubicBezTo>
                  <a:pt x="1608036" y="387841"/>
                  <a:pt x="1621954" y="386998"/>
                  <a:pt x="1635441" y="386692"/>
                </a:cubicBezTo>
                <a:cubicBezTo>
                  <a:pt x="1837742" y="382093"/>
                  <a:pt x="1942999" y="498014"/>
                  <a:pt x="1972044" y="563716"/>
                </a:cubicBezTo>
                <a:cubicBezTo>
                  <a:pt x="2033016" y="532600"/>
                  <a:pt x="2129895" y="512804"/>
                  <a:pt x="2210783" y="556482"/>
                </a:cubicBezTo>
                <a:cubicBezTo>
                  <a:pt x="2276646" y="587978"/>
                  <a:pt x="2315780" y="663068"/>
                  <a:pt x="2301075" y="741176"/>
                </a:cubicBezTo>
                <a:cubicBezTo>
                  <a:pt x="2439710" y="718204"/>
                  <a:pt x="2548582" y="806132"/>
                  <a:pt x="2572078" y="846369"/>
                </a:cubicBezTo>
                <a:cubicBezTo>
                  <a:pt x="2602853" y="902221"/>
                  <a:pt x="2622158" y="1012661"/>
                  <a:pt x="2562962" y="1090479"/>
                </a:cubicBezTo>
                <a:cubicBezTo>
                  <a:pt x="2497680" y="1166932"/>
                  <a:pt x="2415802" y="1210619"/>
                  <a:pt x="2300728" y="1217445"/>
                </a:cubicBezTo>
                <a:lnTo>
                  <a:pt x="1376271" y="1214715"/>
                </a:lnTo>
                <a:lnTo>
                  <a:pt x="1371014" y="1214296"/>
                </a:lnTo>
                <a:lnTo>
                  <a:pt x="1349870" y="1217445"/>
                </a:lnTo>
                <a:lnTo>
                  <a:pt x="425412" y="1214715"/>
                </a:lnTo>
                <a:cubicBezTo>
                  <a:pt x="352385" y="1213804"/>
                  <a:pt x="143262" y="1166477"/>
                  <a:pt x="111728" y="1007201"/>
                </a:cubicBezTo>
                <a:cubicBezTo>
                  <a:pt x="99003" y="932568"/>
                  <a:pt x="112016" y="775279"/>
                  <a:pt x="334859" y="727329"/>
                </a:cubicBezTo>
                <a:cubicBezTo>
                  <a:pt x="333957" y="621147"/>
                  <a:pt x="402519" y="427487"/>
                  <a:pt x="642822" y="389269"/>
                </a:cubicBezTo>
                <a:cubicBezTo>
                  <a:pt x="657177" y="387841"/>
                  <a:pt x="671096" y="386999"/>
                  <a:pt x="684582" y="386692"/>
                </a:cubicBezTo>
                <a:cubicBezTo>
                  <a:pt x="886883" y="382093"/>
                  <a:pt x="992141" y="498014"/>
                  <a:pt x="1021185" y="563716"/>
                </a:cubicBezTo>
                <a:cubicBezTo>
                  <a:pt x="1082157" y="532600"/>
                  <a:pt x="1179036" y="512804"/>
                  <a:pt x="1259924" y="556482"/>
                </a:cubicBezTo>
                <a:cubicBezTo>
                  <a:pt x="1281172" y="566643"/>
                  <a:pt x="1299638" y="581341"/>
                  <a:pt x="1313023" y="600362"/>
                </a:cubicBezTo>
                <a:cubicBezTo>
                  <a:pt x="1323561" y="572635"/>
                  <a:pt x="1339067" y="545030"/>
                  <a:pt x="1360422" y="519839"/>
                </a:cubicBezTo>
                <a:cubicBezTo>
                  <a:pt x="1348923" y="509093"/>
                  <a:pt x="1335621" y="500357"/>
                  <a:pt x="1321193" y="493457"/>
                </a:cubicBezTo>
                <a:cubicBezTo>
                  <a:pt x="1229057" y="443705"/>
                  <a:pt x="1118707" y="466254"/>
                  <a:pt x="1049257" y="501696"/>
                </a:cubicBezTo>
                <a:cubicBezTo>
                  <a:pt x="1013968" y="421869"/>
                  <a:pt x="879907" y="276958"/>
                  <a:pt x="618280" y="302992"/>
                </a:cubicBezTo>
                <a:cubicBezTo>
                  <a:pt x="344563" y="346524"/>
                  <a:pt x="266466" y="567113"/>
                  <a:pt x="267494" y="688061"/>
                </a:cubicBezTo>
                <a:cubicBezTo>
                  <a:pt x="229475" y="696241"/>
                  <a:pt x="196818" y="707216"/>
                  <a:pt x="169021" y="720685"/>
                </a:cubicBezTo>
                <a:cubicBezTo>
                  <a:pt x="96879" y="695133"/>
                  <a:pt x="20314" y="645246"/>
                  <a:pt x="3037" y="557984"/>
                </a:cubicBezTo>
                <a:cubicBezTo>
                  <a:pt x="-8404" y="490887"/>
                  <a:pt x="3296" y="349476"/>
                  <a:pt x="203642" y="306367"/>
                </a:cubicBezTo>
                <a:cubicBezTo>
                  <a:pt x="202831" y="210905"/>
                  <a:pt x="264472" y="36796"/>
                  <a:pt x="480514" y="2437"/>
                </a:cubicBezTo>
                <a:cubicBezTo>
                  <a:pt x="493420" y="1153"/>
                  <a:pt x="505933" y="395"/>
                  <a:pt x="518058" y="12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7" name="Freeform 33">
            <a:extLst>
              <a:ext uri="{FF2B5EF4-FFF2-40B4-BE49-F238E27FC236}">
                <a16:creationId xmlns:a16="http://schemas.microsoft.com/office/drawing/2014/main" id="{55AACBAD-8853-4F47-89D0-2B12F1FD3B71}"/>
              </a:ext>
            </a:extLst>
          </p:cNvPr>
          <p:cNvSpPr>
            <a:spLocks noChangeAspect="1"/>
          </p:cNvSpPr>
          <p:nvPr/>
        </p:nvSpPr>
        <p:spPr>
          <a:xfrm flipH="1">
            <a:off x="5012413" y="274670"/>
            <a:ext cx="1033795" cy="612226"/>
          </a:xfrm>
          <a:custGeom>
            <a:avLst/>
            <a:gdLst/>
            <a:ahLst/>
            <a:cxnLst/>
            <a:rect l="l" t="t" r="r" b="b"/>
            <a:pathLst>
              <a:path w="2601365" h="1217445">
                <a:moveTo>
                  <a:pt x="518058" y="120"/>
                </a:moveTo>
                <a:cubicBezTo>
                  <a:pt x="699936" y="-4015"/>
                  <a:pt x="794568" y="100203"/>
                  <a:pt x="820680" y="159272"/>
                </a:cubicBezTo>
                <a:cubicBezTo>
                  <a:pt x="875496" y="131298"/>
                  <a:pt x="962595" y="113500"/>
                  <a:pt x="1035317" y="152769"/>
                </a:cubicBezTo>
                <a:cubicBezTo>
                  <a:pt x="1094530" y="181085"/>
                  <a:pt x="1129714" y="248595"/>
                  <a:pt x="1116493" y="318816"/>
                </a:cubicBezTo>
                <a:cubicBezTo>
                  <a:pt x="1241132" y="298164"/>
                  <a:pt x="1339013" y="377215"/>
                  <a:pt x="1360137" y="413389"/>
                </a:cubicBezTo>
                <a:cubicBezTo>
                  <a:pt x="1371427" y="433879"/>
                  <a:pt x="1381000" y="462541"/>
                  <a:pt x="1382394" y="494326"/>
                </a:cubicBezTo>
                <a:cubicBezTo>
                  <a:pt x="1429405" y="444430"/>
                  <a:pt x="1497901" y="404502"/>
                  <a:pt x="1593680" y="389269"/>
                </a:cubicBezTo>
                <a:cubicBezTo>
                  <a:pt x="1608036" y="387841"/>
                  <a:pt x="1621954" y="386998"/>
                  <a:pt x="1635441" y="386692"/>
                </a:cubicBezTo>
                <a:cubicBezTo>
                  <a:pt x="1837742" y="382093"/>
                  <a:pt x="1942999" y="498014"/>
                  <a:pt x="1972044" y="563716"/>
                </a:cubicBezTo>
                <a:cubicBezTo>
                  <a:pt x="2033016" y="532600"/>
                  <a:pt x="2129895" y="512804"/>
                  <a:pt x="2210783" y="556482"/>
                </a:cubicBezTo>
                <a:cubicBezTo>
                  <a:pt x="2276646" y="587978"/>
                  <a:pt x="2315780" y="663068"/>
                  <a:pt x="2301075" y="741176"/>
                </a:cubicBezTo>
                <a:cubicBezTo>
                  <a:pt x="2439710" y="718204"/>
                  <a:pt x="2548582" y="806132"/>
                  <a:pt x="2572078" y="846369"/>
                </a:cubicBezTo>
                <a:cubicBezTo>
                  <a:pt x="2602853" y="902221"/>
                  <a:pt x="2622158" y="1012661"/>
                  <a:pt x="2562962" y="1090479"/>
                </a:cubicBezTo>
                <a:cubicBezTo>
                  <a:pt x="2497680" y="1166932"/>
                  <a:pt x="2415802" y="1210619"/>
                  <a:pt x="2300728" y="1217445"/>
                </a:cubicBezTo>
                <a:lnTo>
                  <a:pt x="1376271" y="1214715"/>
                </a:lnTo>
                <a:lnTo>
                  <a:pt x="1371014" y="1214296"/>
                </a:lnTo>
                <a:lnTo>
                  <a:pt x="1349870" y="1217445"/>
                </a:lnTo>
                <a:lnTo>
                  <a:pt x="425412" y="1214715"/>
                </a:lnTo>
                <a:cubicBezTo>
                  <a:pt x="352385" y="1213804"/>
                  <a:pt x="143262" y="1166477"/>
                  <a:pt x="111728" y="1007201"/>
                </a:cubicBezTo>
                <a:cubicBezTo>
                  <a:pt x="99003" y="932568"/>
                  <a:pt x="112016" y="775279"/>
                  <a:pt x="334859" y="727329"/>
                </a:cubicBezTo>
                <a:cubicBezTo>
                  <a:pt x="333957" y="621147"/>
                  <a:pt x="402519" y="427487"/>
                  <a:pt x="642822" y="389269"/>
                </a:cubicBezTo>
                <a:cubicBezTo>
                  <a:pt x="657177" y="387841"/>
                  <a:pt x="671096" y="386999"/>
                  <a:pt x="684582" y="386692"/>
                </a:cubicBezTo>
                <a:cubicBezTo>
                  <a:pt x="886883" y="382093"/>
                  <a:pt x="992141" y="498014"/>
                  <a:pt x="1021185" y="563716"/>
                </a:cubicBezTo>
                <a:cubicBezTo>
                  <a:pt x="1082157" y="532600"/>
                  <a:pt x="1179036" y="512804"/>
                  <a:pt x="1259924" y="556482"/>
                </a:cubicBezTo>
                <a:cubicBezTo>
                  <a:pt x="1281172" y="566643"/>
                  <a:pt x="1299638" y="581341"/>
                  <a:pt x="1313023" y="600362"/>
                </a:cubicBezTo>
                <a:cubicBezTo>
                  <a:pt x="1323561" y="572635"/>
                  <a:pt x="1339067" y="545030"/>
                  <a:pt x="1360422" y="519839"/>
                </a:cubicBezTo>
                <a:cubicBezTo>
                  <a:pt x="1348923" y="509093"/>
                  <a:pt x="1335621" y="500357"/>
                  <a:pt x="1321193" y="493457"/>
                </a:cubicBezTo>
                <a:cubicBezTo>
                  <a:pt x="1229057" y="443705"/>
                  <a:pt x="1118707" y="466254"/>
                  <a:pt x="1049257" y="501696"/>
                </a:cubicBezTo>
                <a:cubicBezTo>
                  <a:pt x="1013968" y="421869"/>
                  <a:pt x="879907" y="276958"/>
                  <a:pt x="618280" y="302992"/>
                </a:cubicBezTo>
                <a:cubicBezTo>
                  <a:pt x="344563" y="346524"/>
                  <a:pt x="266466" y="567113"/>
                  <a:pt x="267494" y="688061"/>
                </a:cubicBezTo>
                <a:cubicBezTo>
                  <a:pt x="229475" y="696241"/>
                  <a:pt x="196818" y="707216"/>
                  <a:pt x="169021" y="720685"/>
                </a:cubicBezTo>
                <a:cubicBezTo>
                  <a:pt x="96879" y="695133"/>
                  <a:pt x="20314" y="645246"/>
                  <a:pt x="3037" y="557984"/>
                </a:cubicBezTo>
                <a:cubicBezTo>
                  <a:pt x="-8404" y="490887"/>
                  <a:pt x="3296" y="349476"/>
                  <a:pt x="203642" y="306367"/>
                </a:cubicBezTo>
                <a:cubicBezTo>
                  <a:pt x="202831" y="210905"/>
                  <a:pt x="264472" y="36796"/>
                  <a:pt x="480514" y="2437"/>
                </a:cubicBezTo>
                <a:cubicBezTo>
                  <a:pt x="493420" y="1153"/>
                  <a:pt x="505933" y="395"/>
                  <a:pt x="518058" y="12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8" name="Freeform 31">
            <a:extLst>
              <a:ext uri="{FF2B5EF4-FFF2-40B4-BE49-F238E27FC236}">
                <a16:creationId xmlns:a16="http://schemas.microsoft.com/office/drawing/2014/main" id="{AF59FD44-5923-4FAF-9A4F-5F89A8507BAA}"/>
              </a:ext>
            </a:extLst>
          </p:cNvPr>
          <p:cNvSpPr>
            <a:spLocks noChangeAspect="1"/>
          </p:cNvSpPr>
          <p:nvPr/>
        </p:nvSpPr>
        <p:spPr>
          <a:xfrm>
            <a:off x="10736316" y="1639370"/>
            <a:ext cx="1017550" cy="699162"/>
          </a:xfrm>
          <a:custGeom>
            <a:avLst/>
            <a:gdLst/>
            <a:ahLst/>
            <a:cxnLst/>
            <a:rect l="l" t="t" r="r" b="b"/>
            <a:pathLst>
              <a:path w="4114619" h="3035027">
                <a:moveTo>
                  <a:pt x="1706623" y="964003"/>
                </a:moveTo>
                <a:cubicBezTo>
                  <a:pt x="1673002" y="964767"/>
                  <a:pt x="1638305" y="966867"/>
                  <a:pt x="1602517" y="970428"/>
                </a:cubicBezTo>
                <a:cubicBezTo>
                  <a:pt x="1003457" y="1065702"/>
                  <a:pt x="832535" y="1548487"/>
                  <a:pt x="834784" y="1813193"/>
                </a:cubicBezTo>
                <a:cubicBezTo>
                  <a:pt x="279249" y="1932729"/>
                  <a:pt x="246809" y="2324844"/>
                  <a:pt x="278530" y="2510899"/>
                </a:cubicBezTo>
                <a:cubicBezTo>
                  <a:pt x="357144" y="2907966"/>
                  <a:pt x="878476" y="3025951"/>
                  <a:pt x="1060528" y="3028220"/>
                </a:cubicBezTo>
                <a:lnTo>
                  <a:pt x="3365147" y="3035027"/>
                </a:lnTo>
                <a:cubicBezTo>
                  <a:pt x="3652018" y="3018010"/>
                  <a:pt x="3856137" y="2909101"/>
                  <a:pt x="4018881" y="2718507"/>
                </a:cubicBezTo>
                <a:cubicBezTo>
                  <a:pt x="4166453" y="2524512"/>
                  <a:pt x="4118326" y="2249189"/>
                  <a:pt x="4041606" y="2109953"/>
                </a:cubicBezTo>
                <a:cubicBezTo>
                  <a:pt x="3983031" y="2009644"/>
                  <a:pt x="3711620" y="1790446"/>
                  <a:pt x="3366010" y="1847712"/>
                </a:cubicBezTo>
                <a:cubicBezTo>
                  <a:pt x="3402670" y="1652995"/>
                  <a:pt x="3305111" y="1465798"/>
                  <a:pt x="3140917" y="1387281"/>
                </a:cubicBezTo>
                <a:cubicBezTo>
                  <a:pt x="2939269" y="1278394"/>
                  <a:pt x="2697755" y="1327745"/>
                  <a:pt x="2545756" y="1405314"/>
                </a:cubicBezTo>
                <a:cubicBezTo>
                  <a:pt x="2473349" y="1241523"/>
                  <a:pt x="2210948" y="952538"/>
                  <a:pt x="1706623" y="964003"/>
                </a:cubicBezTo>
                <a:close/>
                <a:moveTo>
                  <a:pt x="1291489" y="298"/>
                </a:moveTo>
                <a:cubicBezTo>
                  <a:pt x="1261262" y="985"/>
                  <a:pt x="1230068" y="2873"/>
                  <a:pt x="1197893" y="6075"/>
                </a:cubicBezTo>
                <a:cubicBezTo>
                  <a:pt x="659312" y="91730"/>
                  <a:pt x="505645" y="525775"/>
                  <a:pt x="507667" y="763758"/>
                </a:cubicBezTo>
                <a:cubicBezTo>
                  <a:pt x="8217" y="871226"/>
                  <a:pt x="-20949" y="1223755"/>
                  <a:pt x="7570" y="1391026"/>
                </a:cubicBezTo>
                <a:cubicBezTo>
                  <a:pt x="50640" y="1608564"/>
                  <a:pt x="241514" y="1732929"/>
                  <a:pt x="421358" y="1796630"/>
                </a:cubicBezTo>
                <a:cubicBezTo>
                  <a:pt x="490655" y="1763053"/>
                  <a:pt x="572067" y="1735693"/>
                  <a:pt x="666846" y="1715300"/>
                </a:cubicBezTo>
                <a:cubicBezTo>
                  <a:pt x="664284" y="1413784"/>
                  <a:pt x="858974" y="863866"/>
                  <a:pt x="1541336" y="755343"/>
                </a:cubicBezTo>
                <a:cubicBezTo>
                  <a:pt x="2193557" y="690442"/>
                  <a:pt x="2527763" y="1051697"/>
                  <a:pt x="2615736" y="1250702"/>
                </a:cubicBezTo>
                <a:cubicBezTo>
                  <a:pt x="2788871" y="1162348"/>
                  <a:pt x="3063969" y="1106134"/>
                  <a:pt x="3293657" y="1230163"/>
                </a:cubicBezTo>
                <a:cubicBezTo>
                  <a:pt x="3356880" y="1260396"/>
                  <a:pt x="3411430" y="1304775"/>
                  <a:pt x="3453316" y="1359656"/>
                </a:cubicBezTo>
                <a:cubicBezTo>
                  <a:pt x="3466700" y="1233986"/>
                  <a:pt x="3433709" y="1108535"/>
                  <a:pt x="3390743" y="1030558"/>
                </a:cubicBezTo>
                <a:cubicBezTo>
                  <a:pt x="3338082" y="940376"/>
                  <a:pt x="3094071" y="743307"/>
                  <a:pt x="2783352" y="794792"/>
                </a:cubicBezTo>
                <a:cubicBezTo>
                  <a:pt x="2816311" y="619733"/>
                  <a:pt x="2728601" y="451435"/>
                  <a:pt x="2580984" y="380845"/>
                </a:cubicBezTo>
                <a:cubicBezTo>
                  <a:pt x="2399693" y="282950"/>
                  <a:pt x="2182561" y="327319"/>
                  <a:pt x="2045907" y="397057"/>
                </a:cubicBezTo>
                <a:cubicBezTo>
                  <a:pt x="1980811" y="249801"/>
                  <a:pt x="1744899" y="-10010"/>
                  <a:pt x="1291489" y="298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FD11CB1-047E-4A24-8CD0-CB523A53F36B}"/>
              </a:ext>
            </a:extLst>
          </p:cNvPr>
          <p:cNvSpPr/>
          <p:nvPr/>
        </p:nvSpPr>
        <p:spPr>
          <a:xfrm>
            <a:off x="2278234" y="1027673"/>
            <a:ext cx="4835416" cy="51409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>
              <a:solidFill>
                <a:schemeClr val="accent3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0E6159B-6547-463F-A3C6-3EBA313BF0C7}"/>
              </a:ext>
            </a:extLst>
          </p:cNvPr>
          <p:cNvSpPr txBox="1"/>
          <p:nvPr/>
        </p:nvSpPr>
        <p:spPr>
          <a:xfrm>
            <a:off x="3131826" y="3329085"/>
            <a:ext cx="312823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latin typeface="Arial Narrow" panose="020B0606020202030204" pitchFamily="34" charset="0"/>
                <a:ea typeface="Adobe Song Std L" panose="02020300000000000000" pitchFamily="18" charset="-128"/>
                <a:cs typeface="Arial" pitchFamily="34" charset="0"/>
              </a:rPr>
              <a:t>TRAVEL EVENT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84D88EE-4156-4036-80EE-E69B3F7B8346}"/>
              </a:ext>
            </a:extLst>
          </p:cNvPr>
          <p:cNvSpPr txBox="1"/>
          <p:nvPr/>
        </p:nvSpPr>
        <p:spPr>
          <a:xfrm>
            <a:off x="3131826" y="4806059"/>
            <a:ext cx="312823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latin typeface="Arial Narrow" panose="020B0606020202030204" pitchFamily="34" charset="0"/>
                <a:ea typeface="Adobe Song Std L" panose="02020300000000000000" pitchFamily="18" charset="-128"/>
                <a:cs typeface="Arial" pitchFamily="34" charset="0"/>
              </a:rPr>
              <a:t>SUMMER TIME</a:t>
            </a:r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8D52A383-1A2D-47A1-982F-D6C4849902DE}"/>
              </a:ext>
            </a:extLst>
          </p:cNvPr>
          <p:cNvGrpSpPr/>
          <p:nvPr/>
        </p:nvGrpSpPr>
        <p:grpSpPr>
          <a:xfrm>
            <a:off x="-62675" y="3095391"/>
            <a:ext cx="3020485" cy="3395372"/>
            <a:chOff x="1182871" y="2776621"/>
            <a:chExt cx="3473700" cy="3904838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7A0E67CA-F35B-43EF-B49D-EB818C6AA903}"/>
                </a:ext>
              </a:extLst>
            </p:cNvPr>
            <p:cNvSpPr/>
            <p:nvPr/>
          </p:nvSpPr>
          <p:spPr>
            <a:xfrm rot="20440996">
              <a:off x="3261164" y="3023859"/>
              <a:ext cx="111462" cy="3657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AABF721C-1F32-4C42-A736-E3C344057A60}"/>
                </a:ext>
              </a:extLst>
            </p:cNvPr>
            <p:cNvGrpSpPr/>
            <p:nvPr/>
          </p:nvGrpSpPr>
          <p:grpSpPr>
            <a:xfrm>
              <a:off x="1182871" y="2776621"/>
              <a:ext cx="3473700" cy="1582768"/>
              <a:chOff x="1848834" y="2804151"/>
              <a:chExt cx="4093246" cy="1865060"/>
            </a:xfrm>
          </p:grpSpPr>
          <p:grpSp>
            <p:nvGrpSpPr>
              <p:cNvPr id="79" name="Graphic 84">
                <a:extLst>
                  <a:ext uri="{FF2B5EF4-FFF2-40B4-BE49-F238E27FC236}">
                    <a16:creationId xmlns:a16="http://schemas.microsoft.com/office/drawing/2014/main" id="{E15893A1-D1ED-4482-95D9-0A58E1C2E098}"/>
                  </a:ext>
                </a:extLst>
              </p:cNvPr>
              <p:cNvGrpSpPr/>
              <p:nvPr/>
            </p:nvGrpSpPr>
            <p:grpSpPr>
              <a:xfrm rot="20194412">
                <a:off x="1848834" y="2804151"/>
                <a:ext cx="4093246" cy="1865060"/>
                <a:chOff x="1327299" y="3316042"/>
                <a:chExt cx="854170" cy="389197"/>
              </a:xfrm>
            </p:grpSpPr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C0F8EC86-6058-4D55-9321-1A397FC60C9A}"/>
                    </a:ext>
                  </a:extLst>
                </p:cNvPr>
                <p:cNvSpPr/>
                <p:nvPr/>
              </p:nvSpPr>
              <p:spPr>
                <a:xfrm>
                  <a:off x="1337927" y="3331028"/>
                  <a:ext cx="407689" cy="374211"/>
                </a:xfrm>
                <a:custGeom>
                  <a:avLst/>
                  <a:gdLst>
                    <a:gd name="connsiteX0" fmla="*/ 213912 w 419100"/>
                    <a:gd name="connsiteY0" fmla="*/ 353854 h 381000"/>
                    <a:gd name="connsiteX1" fmla="*/ 186290 w 419100"/>
                    <a:gd name="connsiteY1" fmla="*/ 337661 h 381000"/>
                    <a:gd name="connsiteX2" fmla="*/ 91040 w 419100"/>
                    <a:gd name="connsiteY2" fmla="*/ 297656 h 381000"/>
                    <a:gd name="connsiteX3" fmla="*/ 20555 w 419100"/>
                    <a:gd name="connsiteY3" fmla="*/ 281464 h 381000"/>
                    <a:gd name="connsiteX4" fmla="*/ 14840 w 419100"/>
                    <a:gd name="connsiteY4" fmla="*/ 281464 h 381000"/>
                    <a:gd name="connsiteX5" fmla="*/ 9125 w 419100"/>
                    <a:gd name="connsiteY5" fmla="*/ 280511 h 381000"/>
                    <a:gd name="connsiteX6" fmla="*/ 8172 w 419100"/>
                    <a:gd name="connsiteY6" fmla="*/ 276701 h 381000"/>
                    <a:gd name="connsiteX7" fmla="*/ 8172 w 419100"/>
                    <a:gd name="connsiteY7" fmla="*/ 276701 h 381000"/>
                    <a:gd name="connsiteX8" fmla="*/ 10077 w 419100"/>
                    <a:gd name="connsiteY8" fmla="*/ 274796 h 381000"/>
                    <a:gd name="connsiteX9" fmla="*/ 10077 w 419100"/>
                    <a:gd name="connsiteY9" fmla="*/ 274796 h 381000"/>
                    <a:gd name="connsiteX10" fmla="*/ 10077 w 419100"/>
                    <a:gd name="connsiteY10" fmla="*/ 274796 h 381000"/>
                    <a:gd name="connsiteX11" fmla="*/ 11030 w 419100"/>
                    <a:gd name="connsiteY11" fmla="*/ 272891 h 381000"/>
                    <a:gd name="connsiteX12" fmla="*/ 11030 w 419100"/>
                    <a:gd name="connsiteY12" fmla="*/ 272891 h 381000"/>
                    <a:gd name="connsiteX13" fmla="*/ 14840 w 419100"/>
                    <a:gd name="connsiteY13" fmla="*/ 269081 h 381000"/>
                    <a:gd name="connsiteX14" fmla="*/ 57702 w 419100"/>
                    <a:gd name="connsiteY14" fmla="*/ 219551 h 381000"/>
                    <a:gd name="connsiteX15" fmla="*/ 127235 w 419100"/>
                    <a:gd name="connsiteY15" fmla="*/ 155734 h 381000"/>
                    <a:gd name="connsiteX16" fmla="*/ 262490 w 419100"/>
                    <a:gd name="connsiteY16" fmla="*/ 83344 h 381000"/>
                    <a:gd name="connsiteX17" fmla="*/ 310115 w 419100"/>
                    <a:gd name="connsiteY17" fmla="*/ 63341 h 381000"/>
                    <a:gd name="connsiteX18" fmla="*/ 382505 w 419100"/>
                    <a:gd name="connsiteY18" fmla="*/ 46196 h 381000"/>
                    <a:gd name="connsiteX19" fmla="*/ 390125 w 419100"/>
                    <a:gd name="connsiteY19" fmla="*/ 43339 h 381000"/>
                    <a:gd name="connsiteX20" fmla="*/ 231057 w 419100"/>
                    <a:gd name="connsiteY20" fmla="*/ 47149 h 381000"/>
                    <a:gd name="connsiteX21" fmla="*/ 232962 w 419100"/>
                    <a:gd name="connsiteY21" fmla="*/ 45244 h 381000"/>
                    <a:gd name="connsiteX22" fmla="*/ 272967 w 419100"/>
                    <a:gd name="connsiteY22" fmla="*/ 23336 h 381000"/>
                    <a:gd name="connsiteX23" fmla="*/ 299637 w 419100"/>
                    <a:gd name="connsiteY23" fmla="*/ 9049 h 381000"/>
                    <a:gd name="connsiteX24" fmla="*/ 309162 w 419100"/>
                    <a:gd name="connsiteY24" fmla="*/ 7144 h 381000"/>
                    <a:gd name="connsiteX25" fmla="*/ 331070 w 419100"/>
                    <a:gd name="connsiteY25" fmla="*/ 9049 h 381000"/>
                    <a:gd name="connsiteX26" fmla="*/ 360597 w 419100"/>
                    <a:gd name="connsiteY26" fmla="*/ 14764 h 381000"/>
                    <a:gd name="connsiteX27" fmla="*/ 412032 w 419100"/>
                    <a:gd name="connsiteY27" fmla="*/ 40481 h 381000"/>
                    <a:gd name="connsiteX28" fmla="*/ 411080 w 419100"/>
                    <a:gd name="connsiteY28" fmla="*/ 54769 h 381000"/>
                    <a:gd name="connsiteX29" fmla="*/ 399650 w 419100"/>
                    <a:gd name="connsiteY29" fmla="*/ 64294 h 381000"/>
                    <a:gd name="connsiteX30" fmla="*/ 398697 w 419100"/>
                    <a:gd name="connsiteY30" fmla="*/ 65246 h 381000"/>
                    <a:gd name="connsiteX31" fmla="*/ 357740 w 419100"/>
                    <a:gd name="connsiteY31" fmla="*/ 123349 h 381000"/>
                    <a:gd name="connsiteX32" fmla="*/ 342500 w 419100"/>
                    <a:gd name="connsiteY32" fmla="*/ 150971 h 381000"/>
                    <a:gd name="connsiteX33" fmla="*/ 328212 w 419100"/>
                    <a:gd name="connsiteY33" fmla="*/ 179546 h 381000"/>
                    <a:gd name="connsiteX34" fmla="*/ 312972 w 419100"/>
                    <a:gd name="connsiteY34" fmla="*/ 209074 h 381000"/>
                    <a:gd name="connsiteX35" fmla="*/ 292017 w 419100"/>
                    <a:gd name="connsiteY35" fmla="*/ 254794 h 381000"/>
                    <a:gd name="connsiteX36" fmla="*/ 265347 w 419100"/>
                    <a:gd name="connsiteY36" fmla="*/ 320516 h 381000"/>
                    <a:gd name="connsiteX37" fmla="*/ 256775 w 419100"/>
                    <a:gd name="connsiteY37" fmla="*/ 347186 h 381000"/>
                    <a:gd name="connsiteX38" fmla="*/ 252965 w 419100"/>
                    <a:gd name="connsiteY38" fmla="*/ 378619 h 381000"/>
                    <a:gd name="connsiteX39" fmla="*/ 251060 w 419100"/>
                    <a:gd name="connsiteY39" fmla="*/ 376714 h 381000"/>
                    <a:gd name="connsiteX40" fmla="*/ 213912 w 419100"/>
                    <a:gd name="connsiteY40" fmla="*/ 353854 h 381000"/>
                    <a:gd name="connsiteX0" fmla="*/ 206769 w 406387"/>
                    <a:gd name="connsiteY0" fmla="*/ 346710 h 371475"/>
                    <a:gd name="connsiteX1" fmla="*/ 179147 w 406387"/>
                    <a:gd name="connsiteY1" fmla="*/ 330517 h 371475"/>
                    <a:gd name="connsiteX2" fmla="*/ 83897 w 406387"/>
                    <a:gd name="connsiteY2" fmla="*/ 290512 h 371475"/>
                    <a:gd name="connsiteX3" fmla="*/ 13412 w 406387"/>
                    <a:gd name="connsiteY3" fmla="*/ 274320 h 371475"/>
                    <a:gd name="connsiteX4" fmla="*/ 7697 w 406387"/>
                    <a:gd name="connsiteY4" fmla="*/ 274320 h 371475"/>
                    <a:gd name="connsiteX5" fmla="*/ 1982 w 406387"/>
                    <a:gd name="connsiteY5" fmla="*/ 273367 h 371475"/>
                    <a:gd name="connsiteX6" fmla="*/ 1029 w 406387"/>
                    <a:gd name="connsiteY6" fmla="*/ 269557 h 371475"/>
                    <a:gd name="connsiteX7" fmla="*/ 1029 w 406387"/>
                    <a:gd name="connsiteY7" fmla="*/ 269557 h 371475"/>
                    <a:gd name="connsiteX8" fmla="*/ 2934 w 406387"/>
                    <a:gd name="connsiteY8" fmla="*/ 267652 h 371475"/>
                    <a:gd name="connsiteX9" fmla="*/ 2934 w 406387"/>
                    <a:gd name="connsiteY9" fmla="*/ 267652 h 371475"/>
                    <a:gd name="connsiteX10" fmla="*/ 2934 w 406387"/>
                    <a:gd name="connsiteY10" fmla="*/ 267652 h 371475"/>
                    <a:gd name="connsiteX11" fmla="*/ 3887 w 406387"/>
                    <a:gd name="connsiteY11" fmla="*/ 265747 h 371475"/>
                    <a:gd name="connsiteX12" fmla="*/ 3887 w 406387"/>
                    <a:gd name="connsiteY12" fmla="*/ 265747 h 371475"/>
                    <a:gd name="connsiteX13" fmla="*/ 7697 w 406387"/>
                    <a:gd name="connsiteY13" fmla="*/ 261937 h 371475"/>
                    <a:gd name="connsiteX14" fmla="*/ 50559 w 406387"/>
                    <a:gd name="connsiteY14" fmla="*/ 212407 h 371475"/>
                    <a:gd name="connsiteX15" fmla="*/ 120092 w 406387"/>
                    <a:gd name="connsiteY15" fmla="*/ 148590 h 371475"/>
                    <a:gd name="connsiteX16" fmla="*/ 255347 w 406387"/>
                    <a:gd name="connsiteY16" fmla="*/ 76200 h 371475"/>
                    <a:gd name="connsiteX17" fmla="*/ 302972 w 406387"/>
                    <a:gd name="connsiteY17" fmla="*/ 56197 h 371475"/>
                    <a:gd name="connsiteX18" fmla="*/ 375362 w 406387"/>
                    <a:gd name="connsiteY18" fmla="*/ 39052 h 371475"/>
                    <a:gd name="connsiteX19" fmla="*/ 382982 w 406387"/>
                    <a:gd name="connsiteY19" fmla="*/ 36195 h 371475"/>
                    <a:gd name="connsiteX20" fmla="*/ 223914 w 406387"/>
                    <a:gd name="connsiteY20" fmla="*/ 40005 h 371475"/>
                    <a:gd name="connsiteX21" fmla="*/ 225819 w 406387"/>
                    <a:gd name="connsiteY21" fmla="*/ 38100 h 371475"/>
                    <a:gd name="connsiteX22" fmla="*/ 265824 w 406387"/>
                    <a:gd name="connsiteY22" fmla="*/ 16192 h 371475"/>
                    <a:gd name="connsiteX23" fmla="*/ 292494 w 406387"/>
                    <a:gd name="connsiteY23" fmla="*/ 1905 h 371475"/>
                    <a:gd name="connsiteX24" fmla="*/ 302019 w 406387"/>
                    <a:gd name="connsiteY24" fmla="*/ 0 h 371475"/>
                    <a:gd name="connsiteX25" fmla="*/ 323927 w 406387"/>
                    <a:gd name="connsiteY25" fmla="*/ 1905 h 371475"/>
                    <a:gd name="connsiteX26" fmla="*/ 353454 w 406387"/>
                    <a:gd name="connsiteY26" fmla="*/ 7620 h 371475"/>
                    <a:gd name="connsiteX27" fmla="*/ 404889 w 406387"/>
                    <a:gd name="connsiteY27" fmla="*/ 33337 h 371475"/>
                    <a:gd name="connsiteX28" fmla="*/ 392507 w 406387"/>
                    <a:gd name="connsiteY28" fmla="*/ 57150 h 371475"/>
                    <a:gd name="connsiteX29" fmla="*/ 391554 w 406387"/>
                    <a:gd name="connsiteY29" fmla="*/ 58102 h 371475"/>
                    <a:gd name="connsiteX30" fmla="*/ 350597 w 406387"/>
                    <a:gd name="connsiteY30" fmla="*/ 116205 h 371475"/>
                    <a:gd name="connsiteX31" fmla="*/ 335357 w 406387"/>
                    <a:gd name="connsiteY31" fmla="*/ 143827 h 371475"/>
                    <a:gd name="connsiteX32" fmla="*/ 321069 w 406387"/>
                    <a:gd name="connsiteY32" fmla="*/ 172402 h 371475"/>
                    <a:gd name="connsiteX33" fmla="*/ 305829 w 406387"/>
                    <a:gd name="connsiteY33" fmla="*/ 201930 h 371475"/>
                    <a:gd name="connsiteX34" fmla="*/ 284874 w 406387"/>
                    <a:gd name="connsiteY34" fmla="*/ 247650 h 371475"/>
                    <a:gd name="connsiteX35" fmla="*/ 258204 w 406387"/>
                    <a:gd name="connsiteY35" fmla="*/ 313372 h 371475"/>
                    <a:gd name="connsiteX36" fmla="*/ 249632 w 406387"/>
                    <a:gd name="connsiteY36" fmla="*/ 340042 h 371475"/>
                    <a:gd name="connsiteX37" fmla="*/ 245822 w 406387"/>
                    <a:gd name="connsiteY37" fmla="*/ 371475 h 371475"/>
                    <a:gd name="connsiteX38" fmla="*/ 243917 w 406387"/>
                    <a:gd name="connsiteY38" fmla="*/ 369570 h 371475"/>
                    <a:gd name="connsiteX39" fmla="*/ 206769 w 406387"/>
                    <a:gd name="connsiteY39" fmla="*/ 346710 h 371475"/>
                    <a:gd name="connsiteX0" fmla="*/ 206769 w 406387"/>
                    <a:gd name="connsiteY0" fmla="*/ 346710 h 371475"/>
                    <a:gd name="connsiteX1" fmla="*/ 179147 w 406387"/>
                    <a:gd name="connsiteY1" fmla="*/ 330517 h 371475"/>
                    <a:gd name="connsiteX2" fmla="*/ 83897 w 406387"/>
                    <a:gd name="connsiteY2" fmla="*/ 290512 h 371475"/>
                    <a:gd name="connsiteX3" fmla="*/ 13412 w 406387"/>
                    <a:gd name="connsiteY3" fmla="*/ 274320 h 371475"/>
                    <a:gd name="connsiteX4" fmla="*/ 7697 w 406387"/>
                    <a:gd name="connsiteY4" fmla="*/ 274320 h 371475"/>
                    <a:gd name="connsiteX5" fmla="*/ 1982 w 406387"/>
                    <a:gd name="connsiteY5" fmla="*/ 273367 h 371475"/>
                    <a:gd name="connsiteX6" fmla="*/ 1029 w 406387"/>
                    <a:gd name="connsiteY6" fmla="*/ 269557 h 371475"/>
                    <a:gd name="connsiteX7" fmla="*/ 1029 w 406387"/>
                    <a:gd name="connsiteY7" fmla="*/ 269557 h 371475"/>
                    <a:gd name="connsiteX8" fmla="*/ 2934 w 406387"/>
                    <a:gd name="connsiteY8" fmla="*/ 267652 h 371475"/>
                    <a:gd name="connsiteX9" fmla="*/ 2934 w 406387"/>
                    <a:gd name="connsiteY9" fmla="*/ 267652 h 371475"/>
                    <a:gd name="connsiteX10" fmla="*/ 2934 w 406387"/>
                    <a:gd name="connsiteY10" fmla="*/ 267652 h 371475"/>
                    <a:gd name="connsiteX11" fmla="*/ 3887 w 406387"/>
                    <a:gd name="connsiteY11" fmla="*/ 265747 h 371475"/>
                    <a:gd name="connsiteX12" fmla="*/ 3887 w 406387"/>
                    <a:gd name="connsiteY12" fmla="*/ 265747 h 371475"/>
                    <a:gd name="connsiteX13" fmla="*/ 7697 w 406387"/>
                    <a:gd name="connsiteY13" fmla="*/ 261937 h 371475"/>
                    <a:gd name="connsiteX14" fmla="*/ 50559 w 406387"/>
                    <a:gd name="connsiteY14" fmla="*/ 212407 h 371475"/>
                    <a:gd name="connsiteX15" fmla="*/ 120092 w 406387"/>
                    <a:gd name="connsiteY15" fmla="*/ 148590 h 371475"/>
                    <a:gd name="connsiteX16" fmla="*/ 255347 w 406387"/>
                    <a:gd name="connsiteY16" fmla="*/ 76200 h 371475"/>
                    <a:gd name="connsiteX17" fmla="*/ 302972 w 406387"/>
                    <a:gd name="connsiteY17" fmla="*/ 56197 h 371475"/>
                    <a:gd name="connsiteX18" fmla="*/ 375362 w 406387"/>
                    <a:gd name="connsiteY18" fmla="*/ 39052 h 371475"/>
                    <a:gd name="connsiteX19" fmla="*/ 404047 w 406387"/>
                    <a:gd name="connsiteY19" fmla="*/ 35574 h 371475"/>
                    <a:gd name="connsiteX20" fmla="*/ 223914 w 406387"/>
                    <a:gd name="connsiteY20" fmla="*/ 40005 h 371475"/>
                    <a:gd name="connsiteX21" fmla="*/ 225819 w 406387"/>
                    <a:gd name="connsiteY21" fmla="*/ 38100 h 371475"/>
                    <a:gd name="connsiteX22" fmla="*/ 265824 w 406387"/>
                    <a:gd name="connsiteY22" fmla="*/ 16192 h 371475"/>
                    <a:gd name="connsiteX23" fmla="*/ 292494 w 406387"/>
                    <a:gd name="connsiteY23" fmla="*/ 1905 h 371475"/>
                    <a:gd name="connsiteX24" fmla="*/ 302019 w 406387"/>
                    <a:gd name="connsiteY24" fmla="*/ 0 h 371475"/>
                    <a:gd name="connsiteX25" fmla="*/ 323927 w 406387"/>
                    <a:gd name="connsiteY25" fmla="*/ 1905 h 371475"/>
                    <a:gd name="connsiteX26" fmla="*/ 353454 w 406387"/>
                    <a:gd name="connsiteY26" fmla="*/ 7620 h 371475"/>
                    <a:gd name="connsiteX27" fmla="*/ 404889 w 406387"/>
                    <a:gd name="connsiteY27" fmla="*/ 33337 h 371475"/>
                    <a:gd name="connsiteX28" fmla="*/ 392507 w 406387"/>
                    <a:gd name="connsiteY28" fmla="*/ 57150 h 371475"/>
                    <a:gd name="connsiteX29" fmla="*/ 391554 w 406387"/>
                    <a:gd name="connsiteY29" fmla="*/ 58102 h 371475"/>
                    <a:gd name="connsiteX30" fmla="*/ 350597 w 406387"/>
                    <a:gd name="connsiteY30" fmla="*/ 116205 h 371475"/>
                    <a:gd name="connsiteX31" fmla="*/ 335357 w 406387"/>
                    <a:gd name="connsiteY31" fmla="*/ 143827 h 371475"/>
                    <a:gd name="connsiteX32" fmla="*/ 321069 w 406387"/>
                    <a:gd name="connsiteY32" fmla="*/ 172402 h 371475"/>
                    <a:gd name="connsiteX33" fmla="*/ 305829 w 406387"/>
                    <a:gd name="connsiteY33" fmla="*/ 201930 h 371475"/>
                    <a:gd name="connsiteX34" fmla="*/ 284874 w 406387"/>
                    <a:gd name="connsiteY34" fmla="*/ 247650 h 371475"/>
                    <a:gd name="connsiteX35" fmla="*/ 258204 w 406387"/>
                    <a:gd name="connsiteY35" fmla="*/ 313372 h 371475"/>
                    <a:gd name="connsiteX36" fmla="*/ 249632 w 406387"/>
                    <a:gd name="connsiteY36" fmla="*/ 340042 h 371475"/>
                    <a:gd name="connsiteX37" fmla="*/ 245822 w 406387"/>
                    <a:gd name="connsiteY37" fmla="*/ 371475 h 371475"/>
                    <a:gd name="connsiteX38" fmla="*/ 243917 w 406387"/>
                    <a:gd name="connsiteY38" fmla="*/ 369570 h 371475"/>
                    <a:gd name="connsiteX39" fmla="*/ 206769 w 406387"/>
                    <a:gd name="connsiteY39" fmla="*/ 346710 h 371475"/>
                    <a:gd name="connsiteX0" fmla="*/ 206769 w 406387"/>
                    <a:gd name="connsiteY0" fmla="*/ 349355 h 374120"/>
                    <a:gd name="connsiteX1" fmla="*/ 179147 w 406387"/>
                    <a:gd name="connsiteY1" fmla="*/ 333162 h 374120"/>
                    <a:gd name="connsiteX2" fmla="*/ 83897 w 406387"/>
                    <a:gd name="connsiteY2" fmla="*/ 293157 h 374120"/>
                    <a:gd name="connsiteX3" fmla="*/ 13412 w 406387"/>
                    <a:gd name="connsiteY3" fmla="*/ 276965 h 374120"/>
                    <a:gd name="connsiteX4" fmla="*/ 7697 w 406387"/>
                    <a:gd name="connsiteY4" fmla="*/ 276965 h 374120"/>
                    <a:gd name="connsiteX5" fmla="*/ 1982 w 406387"/>
                    <a:gd name="connsiteY5" fmla="*/ 276012 h 374120"/>
                    <a:gd name="connsiteX6" fmla="*/ 1029 w 406387"/>
                    <a:gd name="connsiteY6" fmla="*/ 272202 h 374120"/>
                    <a:gd name="connsiteX7" fmla="*/ 1029 w 406387"/>
                    <a:gd name="connsiteY7" fmla="*/ 272202 h 374120"/>
                    <a:gd name="connsiteX8" fmla="*/ 2934 w 406387"/>
                    <a:gd name="connsiteY8" fmla="*/ 270297 h 374120"/>
                    <a:gd name="connsiteX9" fmla="*/ 2934 w 406387"/>
                    <a:gd name="connsiteY9" fmla="*/ 270297 h 374120"/>
                    <a:gd name="connsiteX10" fmla="*/ 2934 w 406387"/>
                    <a:gd name="connsiteY10" fmla="*/ 270297 h 374120"/>
                    <a:gd name="connsiteX11" fmla="*/ 3887 w 406387"/>
                    <a:gd name="connsiteY11" fmla="*/ 268392 h 374120"/>
                    <a:gd name="connsiteX12" fmla="*/ 3887 w 406387"/>
                    <a:gd name="connsiteY12" fmla="*/ 268392 h 374120"/>
                    <a:gd name="connsiteX13" fmla="*/ 7697 w 406387"/>
                    <a:gd name="connsiteY13" fmla="*/ 264582 h 374120"/>
                    <a:gd name="connsiteX14" fmla="*/ 50559 w 406387"/>
                    <a:gd name="connsiteY14" fmla="*/ 215052 h 374120"/>
                    <a:gd name="connsiteX15" fmla="*/ 120092 w 406387"/>
                    <a:gd name="connsiteY15" fmla="*/ 151235 h 374120"/>
                    <a:gd name="connsiteX16" fmla="*/ 255347 w 406387"/>
                    <a:gd name="connsiteY16" fmla="*/ 78845 h 374120"/>
                    <a:gd name="connsiteX17" fmla="*/ 302972 w 406387"/>
                    <a:gd name="connsiteY17" fmla="*/ 58842 h 374120"/>
                    <a:gd name="connsiteX18" fmla="*/ 375362 w 406387"/>
                    <a:gd name="connsiteY18" fmla="*/ 41697 h 374120"/>
                    <a:gd name="connsiteX19" fmla="*/ 404047 w 406387"/>
                    <a:gd name="connsiteY19" fmla="*/ 38219 h 374120"/>
                    <a:gd name="connsiteX20" fmla="*/ 223914 w 406387"/>
                    <a:gd name="connsiteY20" fmla="*/ 42650 h 374120"/>
                    <a:gd name="connsiteX21" fmla="*/ 225819 w 406387"/>
                    <a:gd name="connsiteY21" fmla="*/ 40745 h 374120"/>
                    <a:gd name="connsiteX22" fmla="*/ 265824 w 406387"/>
                    <a:gd name="connsiteY22" fmla="*/ 18837 h 374120"/>
                    <a:gd name="connsiteX23" fmla="*/ 292494 w 406387"/>
                    <a:gd name="connsiteY23" fmla="*/ 4550 h 374120"/>
                    <a:gd name="connsiteX24" fmla="*/ 306414 w 406387"/>
                    <a:gd name="connsiteY24" fmla="*/ 0 h 374120"/>
                    <a:gd name="connsiteX25" fmla="*/ 323927 w 406387"/>
                    <a:gd name="connsiteY25" fmla="*/ 4550 h 374120"/>
                    <a:gd name="connsiteX26" fmla="*/ 353454 w 406387"/>
                    <a:gd name="connsiteY26" fmla="*/ 10265 h 374120"/>
                    <a:gd name="connsiteX27" fmla="*/ 404889 w 406387"/>
                    <a:gd name="connsiteY27" fmla="*/ 35982 h 374120"/>
                    <a:gd name="connsiteX28" fmla="*/ 392507 w 406387"/>
                    <a:gd name="connsiteY28" fmla="*/ 59795 h 374120"/>
                    <a:gd name="connsiteX29" fmla="*/ 391554 w 406387"/>
                    <a:gd name="connsiteY29" fmla="*/ 60747 h 374120"/>
                    <a:gd name="connsiteX30" fmla="*/ 350597 w 406387"/>
                    <a:gd name="connsiteY30" fmla="*/ 118850 h 374120"/>
                    <a:gd name="connsiteX31" fmla="*/ 335357 w 406387"/>
                    <a:gd name="connsiteY31" fmla="*/ 146472 h 374120"/>
                    <a:gd name="connsiteX32" fmla="*/ 321069 w 406387"/>
                    <a:gd name="connsiteY32" fmla="*/ 175047 h 374120"/>
                    <a:gd name="connsiteX33" fmla="*/ 305829 w 406387"/>
                    <a:gd name="connsiteY33" fmla="*/ 204575 h 374120"/>
                    <a:gd name="connsiteX34" fmla="*/ 284874 w 406387"/>
                    <a:gd name="connsiteY34" fmla="*/ 250295 h 374120"/>
                    <a:gd name="connsiteX35" fmla="*/ 258204 w 406387"/>
                    <a:gd name="connsiteY35" fmla="*/ 316017 h 374120"/>
                    <a:gd name="connsiteX36" fmla="*/ 249632 w 406387"/>
                    <a:gd name="connsiteY36" fmla="*/ 342687 h 374120"/>
                    <a:gd name="connsiteX37" fmla="*/ 245822 w 406387"/>
                    <a:gd name="connsiteY37" fmla="*/ 374120 h 374120"/>
                    <a:gd name="connsiteX38" fmla="*/ 243917 w 406387"/>
                    <a:gd name="connsiteY38" fmla="*/ 372215 h 374120"/>
                    <a:gd name="connsiteX39" fmla="*/ 206769 w 406387"/>
                    <a:gd name="connsiteY39" fmla="*/ 349355 h 374120"/>
                    <a:gd name="connsiteX0" fmla="*/ 206769 w 406387"/>
                    <a:gd name="connsiteY0" fmla="*/ 349355 h 374120"/>
                    <a:gd name="connsiteX1" fmla="*/ 179147 w 406387"/>
                    <a:gd name="connsiteY1" fmla="*/ 333162 h 374120"/>
                    <a:gd name="connsiteX2" fmla="*/ 83897 w 406387"/>
                    <a:gd name="connsiteY2" fmla="*/ 293157 h 374120"/>
                    <a:gd name="connsiteX3" fmla="*/ 13412 w 406387"/>
                    <a:gd name="connsiteY3" fmla="*/ 276965 h 374120"/>
                    <a:gd name="connsiteX4" fmla="*/ 7697 w 406387"/>
                    <a:gd name="connsiteY4" fmla="*/ 276965 h 374120"/>
                    <a:gd name="connsiteX5" fmla="*/ 1982 w 406387"/>
                    <a:gd name="connsiteY5" fmla="*/ 276012 h 374120"/>
                    <a:gd name="connsiteX6" fmla="*/ 1029 w 406387"/>
                    <a:gd name="connsiteY6" fmla="*/ 272202 h 374120"/>
                    <a:gd name="connsiteX7" fmla="*/ 1029 w 406387"/>
                    <a:gd name="connsiteY7" fmla="*/ 272202 h 374120"/>
                    <a:gd name="connsiteX8" fmla="*/ 2934 w 406387"/>
                    <a:gd name="connsiteY8" fmla="*/ 270297 h 374120"/>
                    <a:gd name="connsiteX9" fmla="*/ 2934 w 406387"/>
                    <a:gd name="connsiteY9" fmla="*/ 270297 h 374120"/>
                    <a:gd name="connsiteX10" fmla="*/ 2934 w 406387"/>
                    <a:gd name="connsiteY10" fmla="*/ 270297 h 374120"/>
                    <a:gd name="connsiteX11" fmla="*/ 3887 w 406387"/>
                    <a:gd name="connsiteY11" fmla="*/ 268392 h 374120"/>
                    <a:gd name="connsiteX12" fmla="*/ 3887 w 406387"/>
                    <a:gd name="connsiteY12" fmla="*/ 268392 h 374120"/>
                    <a:gd name="connsiteX13" fmla="*/ 7697 w 406387"/>
                    <a:gd name="connsiteY13" fmla="*/ 264582 h 374120"/>
                    <a:gd name="connsiteX14" fmla="*/ 50559 w 406387"/>
                    <a:gd name="connsiteY14" fmla="*/ 215052 h 374120"/>
                    <a:gd name="connsiteX15" fmla="*/ 120092 w 406387"/>
                    <a:gd name="connsiteY15" fmla="*/ 151235 h 374120"/>
                    <a:gd name="connsiteX16" fmla="*/ 255347 w 406387"/>
                    <a:gd name="connsiteY16" fmla="*/ 78845 h 374120"/>
                    <a:gd name="connsiteX17" fmla="*/ 302972 w 406387"/>
                    <a:gd name="connsiteY17" fmla="*/ 58842 h 374120"/>
                    <a:gd name="connsiteX18" fmla="*/ 375362 w 406387"/>
                    <a:gd name="connsiteY18" fmla="*/ 41697 h 374120"/>
                    <a:gd name="connsiteX19" fmla="*/ 404047 w 406387"/>
                    <a:gd name="connsiteY19" fmla="*/ 38219 h 374120"/>
                    <a:gd name="connsiteX20" fmla="*/ 223914 w 406387"/>
                    <a:gd name="connsiteY20" fmla="*/ 42650 h 374120"/>
                    <a:gd name="connsiteX21" fmla="*/ 225819 w 406387"/>
                    <a:gd name="connsiteY21" fmla="*/ 40745 h 374120"/>
                    <a:gd name="connsiteX22" fmla="*/ 265824 w 406387"/>
                    <a:gd name="connsiteY22" fmla="*/ 18837 h 374120"/>
                    <a:gd name="connsiteX23" fmla="*/ 292494 w 406387"/>
                    <a:gd name="connsiteY23" fmla="*/ 4550 h 374120"/>
                    <a:gd name="connsiteX24" fmla="*/ 306414 w 406387"/>
                    <a:gd name="connsiteY24" fmla="*/ 0 h 374120"/>
                    <a:gd name="connsiteX25" fmla="*/ 353454 w 406387"/>
                    <a:gd name="connsiteY25" fmla="*/ 10265 h 374120"/>
                    <a:gd name="connsiteX26" fmla="*/ 404889 w 406387"/>
                    <a:gd name="connsiteY26" fmla="*/ 35982 h 374120"/>
                    <a:gd name="connsiteX27" fmla="*/ 392507 w 406387"/>
                    <a:gd name="connsiteY27" fmla="*/ 59795 h 374120"/>
                    <a:gd name="connsiteX28" fmla="*/ 391554 w 406387"/>
                    <a:gd name="connsiteY28" fmla="*/ 60747 h 374120"/>
                    <a:gd name="connsiteX29" fmla="*/ 350597 w 406387"/>
                    <a:gd name="connsiteY29" fmla="*/ 118850 h 374120"/>
                    <a:gd name="connsiteX30" fmla="*/ 335357 w 406387"/>
                    <a:gd name="connsiteY30" fmla="*/ 146472 h 374120"/>
                    <a:gd name="connsiteX31" fmla="*/ 321069 w 406387"/>
                    <a:gd name="connsiteY31" fmla="*/ 175047 h 374120"/>
                    <a:gd name="connsiteX32" fmla="*/ 305829 w 406387"/>
                    <a:gd name="connsiteY32" fmla="*/ 204575 h 374120"/>
                    <a:gd name="connsiteX33" fmla="*/ 284874 w 406387"/>
                    <a:gd name="connsiteY33" fmla="*/ 250295 h 374120"/>
                    <a:gd name="connsiteX34" fmla="*/ 258204 w 406387"/>
                    <a:gd name="connsiteY34" fmla="*/ 316017 h 374120"/>
                    <a:gd name="connsiteX35" fmla="*/ 249632 w 406387"/>
                    <a:gd name="connsiteY35" fmla="*/ 342687 h 374120"/>
                    <a:gd name="connsiteX36" fmla="*/ 245822 w 406387"/>
                    <a:gd name="connsiteY36" fmla="*/ 374120 h 374120"/>
                    <a:gd name="connsiteX37" fmla="*/ 243917 w 406387"/>
                    <a:gd name="connsiteY37" fmla="*/ 372215 h 374120"/>
                    <a:gd name="connsiteX38" fmla="*/ 206769 w 406387"/>
                    <a:gd name="connsiteY38" fmla="*/ 349355 h 374120"/>
                    <a:gd name="connsiteX0" fmla="*/ 206769 w 406387"/>
                    <a:gd name="connsiteY0" fmla="*/ 349577 h 374342"/>
                    <a:gd name="connsiteX1" fmla="*/ 179147 w 406387"/>
                    <a:gd name="connsiteY1" fmla="*/ 333384 h 374342"/>
                    <a:gd name="connsiteX2" fmla="*/ 83897 w 406387"/>
                    <a:gd name="connsiteY2" fmla="*/ 293379 h 374342"/>
                    <a:gd name="connsiteX3" fmla="*/ 13412 w 406387"/>
                    <a:gd name="connsiteY3" fmla="*/ 277187 h 374342"/>
                    <a:gd name="connsiteX4" fmla="*/ 7697 w 406387"/>
                    <a:gd name="connsiteY4" fmla="*/ 277187 h 374342"/>
                    <a:gd name="connsiteX5" fmla="*/ 1982 w 406387"/>
                    <a:gd name="connsiteY5" fmla="*/ 276234 h 374342"/>
                    <a:gd name="connsiteX6" fmla="*/ 1029 w 406387"/>
                    <a:gd name="connsiteY6" fmla="*/ 272424 h 374342"/>
                    <a:gd name="connsiteX7" fmla="*/ 1029 w 406387"/>
                    <a:gd name="connsiteY7" fmla="*/ 272424 h 374342"/>
                    <a:gd name="connsiteX8" fmla="*/ 2934 w 406387"/>
                    <a:gd name="connsiteY8" fmla="*/ 270519 h 374342"/>
                    <a:gd name="connsiteX9" fmla="*/ 2934 w 406387"/>
                    <a:gd name="connsiteY9" fmla="*/ 270519 h 374342"/>
                    <a:gd name="connsiteX10" fmla="*/ 2934 w 406387"/>
                    <a:gd name="connsiteY10" fmla="*/ 270519 h 374342"/>
                    <a:gd name="connsiteX11" fmla="*/ 3887 w 406387"/>
                    <a:gd name="connsiteY11" fmla="*/ 268614 h 374342"/>
                    <a:gd name="connsiteX12" fmla="*/ 3887 w 406387"/>
                    <a:gd name="connsiteY12" fmla="*/ 268614 h 374342"/>
                    <a:gd name="connsiteX13" fmla="*/ 7697 w 406387"/>
                    <a:gd name="connsiteY13" fmla="*/ 264804 h 374342"/>
                    <a:gd name="connsiteX14" fmla="*/ 50559 w 406387"/>
                    <a:gd name="connsiteY14" fmla="*/ 215274 h 374342"/>
                    <a:gd name="connsiteX15" fmla="*/ 120092 w 406387"/>
                    <a:gd name="connsiteY15" fmla="*/ 151457 h 374342"/>
                    <a:gd name="connsiteX16" fmla="*/ 255347 w 406387"/>
                    <a:gd name="connsiteY16" fmla="*/ 79067 h 374342"/>
                    <a:gd name="connsiteX17" fmla="*/ 302972 w 406387"/>
                    <a:gd name="connsiteY17" fmla="*/ 59064 h 374342"/>
                    <a:gd name="connsiteX18" fmla="*/ 375362 w 406387"/>
                    <a:gd name="connsiteY18" fmla="*/ 41919 h 374342"/>
                    <a:gd name="connsiteX19" fmla="*/ 404047 w 406387"/>
                    <a:gd name="connsiteY19" fmla="*/ 38441 h 374342"/>
                    <a:gd name="connsiteX20" fmla="*/ 223914 w 406387"/>
                    <a:gd name="connsiteY20" fmla="*/ 42872 h 374342"/>
                    <a:gd name="connsiteX21" fmla="*/ 225819 w 406387"/>
                    <a:gd name="connsiteY21" fmla="*/ 40967 h 374342"/>
                    <a:gd name="connsiteX22" fmla="*/ 265824 w 406387"/>
                    <a:gd name="connsiteY22" fmla="*/ 19059 h 374342"/>
                    <a:gd name="connsiteX23" fmla="*/ 306414 w 406387"/>
                    <a:gd name="connsiteY23" fmla="*/ 222 h 374342"/>
                    <a:gd name="connsiteX24" fmla="*/ 353454 w 406387"/>
                    <a:gd name="connsiteY24" fmla="*/ 10487 h 374342"/>
                    <a:gd name="connsiteX25" fmla="*/ 404889 w 406387"/>
                    <a:gd name="connsiteY25" fmla="*/ 36204 h 374342"/>
                    <a:gd name="connsiteX26" fmla="*/ 392507 w 406387"/>
                    <a:gd name="connsiteY26" fmla="*/ 60017 h 374342"/>
                    <a:gd name="connsiteX27" fmla="*/ 391554 w 406387"/>
                    <a:gd name="connsiteY27" fmla="*/ 60969 h 374342"/>
                    <a:gd name="connsiteX28" fmla="*/ 350597 w 406387"/>
                    <a:gd name="connsiteY28" fmla="*/ 119072 h 374342"/>
                    <a:gd name="connsiteX29" fmla="*/ 335357 w 406387"/>
                    <a:gd name="connsiteY29" fmla="*/ 146694 h 374342"/>
                    <a:gd name="connsiteX30" fmla="*/ 321069 w 406387"/>
                    <a:gd name="connsiteY30" fmla="*/ 175269 h 374342"/>
                    <a:gd name="connsiteX31" fmla="*/ 305829 w 406387"/>
                    <a:gd name="connsiteY31" fmla="*/ 204797 h 374342"/>
                    <a:gd name="connsiteX32" fmla="*/ 284874 w 406387"/>
                    <a:gd name="connsiteY32" fmla="*/ 250517 h 374342"/>
                    <a:gd name="connsiteX33" fmla="*/ 258204 w 406387"/>
                    <a:gd name="connsiteY33" fmla="*/ 316239 h 374342"/>
                    <a:gd name="connsiteX34" fmla="*/ 249632 w 406387"/>
                    <a:gd name="connsiteY34" fmla="*/ 342909 h 374342"/>
                    <a:gd name="connsiteX35" fmla="*/ 245822 w 406387"/>
                    <a:gd name="connsiteY35" fmla="*/ 374342 h 374342"/>
                    <a:gd name="connsiteX36" fmla="*/ 243917 w 406387"/>
                    <a:gd name="connsiteY36" fmla="*/ 372437 h 374342"/>
                    <a:gd name="connsiteX37" fmla="*/ 206769 w 406387"/>
                    <a:gd name="connsiteY37" fmla="*/ 349577 h 374342"/>
                    <a:gd name="connsiteX0" fmla="*/ 206769 w 406387"/>
                    <a:gd name="connsiteY0" fmla="*/ 350813 h 375578"/>
                    <a:gd name="connsiteX1" fmla="*/ 179147 w 406387"/>
                    <a:gd name="connsiteY1" fmla="*/ 334620 h 375578"/>
                    <a:gd name="connsiteX2" fmla="*/ 83897 w 406387"/>
                    <a:gd name="connsiteY2" fmla="*/ 294615 h 375578"/>
                    <a:gd name="connsiteX3" fmla="*/ 13412 w 406387"/>
                    <a:gd name="connsiteY3" fmla="*/ 278423 h 375578"/>
                    <a:gd name="connsiteX4" fmla="*/ 7697 w 406387"/>
                    <a:gd name="connsiteY4" fmla="*/ 278423 h 375578"/>
                    <a:gd name="connsiteX5" fmla="*/ 1982 w 406387"/>
                    <a:gd name="connsiteY5" fmla="*/ 277470 h 375578"/>
                    <a:gd name="connsiteX6" fmla="*/ 1029 w 406387"/>
                    <a:gd name="connsiteY6" fmla="*/ 273660 h 375578"/>
                    <a:gd name="connsiteX7" fmla="*/ 1029 w 406387"/>
                    <a:gd name="connsiteY7" fmla="*/ 273660 h 375578"/>
                    <a:gd name="connsiteX8" fmla="*/ 2934 w 406387"/>
                    <a:gd name="connsiteY8" fmla="*/ 271755 h 375578"/>
                    <a:gd name="connsiteX9" fmla="*/ 2934 w 406387"/>
                    <a:gd name="connsiteY9" fmla="*/ 271755 h 375578"/>
                    <a:gd name="connsiteX10" fmla="*/ 2934 w 406387"/>
                    <a:gd name="connsiteY10" fmla="*/ 271755 h 375578"/>
                    <a:gd name="connsiteX11" fmla="*/ 3887 w 406387"/>
                    <a:gd name="connsiteY11" fmla="*/ 269850 h 375578"/>
                    <a:gd name="connsiteX12" fmla="*/ 3887 w 406387"/>
                    <a:gd name="connsiteY12" fmla="*/ 269850 h 375578"/>
                    <a:gd name="connsiteX13" fmla="*/ 7697 w 406387"/>
                    <a:gd name="connsiteY13" fmla="*/ 266040 h 375578"/>
                    <a:gd name="connsiteX14" fmla="*/ 50559 w 406387"/>
                    <a:gd name="connsiteY14" fmla="*/ 216510 h 375578"/>
                    <a:gd name="connsiteX15" fmla="*/ 120092 w 406387"/>
                    <a:gd name="connsiteY15" fmla="*/ 152693 h 375578"/>
                    <a:gd name="connsiteX16" fmla="*/ 255347 w 406387"/>
                    <a:gd name="connsiteY16" fmla="*/ 80303 h 375578"/>
                    <a:gd name="connsiteX17" fmla="*/ 302972 w 406387"/>
                    <a:gd name="connsiteY17" fmla="*/ 60300 h 375578"/>
                    <a:gd name="connsiteX18" fmla="*/ 375362 w 406387"/>
                    <a:gd name="connsiteY18" fmla="*/ 43155 h 375578"/>
                    <a:gd name="connsiteX19" fmla="*/ 404047 w 406387"/>
                    <a:gd name="connsiteY19" fmla="*/ 39677 h 375578"/>
                    <a:gd name="connsiteX20" fmla="*/ 223914 w 406387"/>
                    <a:gd name="connsiteY20" fmla="*/ 44108 h 375578"/>
                    <a:gd name="connsiteX21" fmla="*/ 225819 w 406387"/>
                    <a:gd name="connsiteY21" fmla="*/ 42203 h 375578"/>
                    <a:gd name="connsiteX22" fmla="*/ 306414 w 406387"/>
                    <a:gd name="connsiteY22" fmla="*/ 1458 h 375578"/>
                    <a:gd name="connsiteX23" fmla="*/ 353454 w 406387"/>
                    <a:gd name="connsiteY23" fmla="*/ 11723 h 375578"/>
                    <a:gd name="connsiteX24" fmla="*/ 404889 w 406387"/>
                    <a:gd name="connsiteY24" fmla="*/ 37440 h 375578"/>
                    <a:gd name="connsiteX25" fmla="*/ 392507 w 406387"/>
                    <a:gd name="connsiteY25" fmla="*/ 61253 h 375578"/>
                    <a:gd name="connsiteX26" fmla="*/ 391554 w 406387"/>
                    <a:gd name="connsiteY26" fmla="*/ 62205 h 375578"/>
                    <a:gd name="connsiteX27" fmla="*/ 350597 w 406387"/>
                    <a:gd name="connsiteY27" fmla="*/ 120308 h 375578"/>
                    <a:gd name="connsiteX28" fmla="*/ 335357 w 406387"/>
                    <a:gd name="connsiteY28" fmla="*/ 147930 h 375578"/>
                    <a:gd name="connsiteX29" fmla="*/ 321069 w 406387"/>
                    <a:gd name="connsiteY29" fmla="*/ 176505 h 375578"/>
                    <a:gd name="connsiteX30" fmla="*/ 305829 w 406387"/>
                    <a:gd name="connsiteY30" fmla="*/ 206033 h 375578"/>
                    <a:gd name="connsiteX31" fmla="*/ 284874 w 406387"/>
                    <a:gd name="connsiteY31" fmla="*/ 251753 h 375578"/>
                    <a:gd name="connsiteX32" fmla="*/ 258204 w 406387"/>
                    <a:gd name="connsiteY32" fmla="*/ 317475 h 375578"/>
                    <a:gd name="connsiteX33" fmla="*/ 249632 w 406387"/>
                    <a:gd name="connsiteY33" fmla="*/ 344145 h 375578"/>
                    <a:gd name="connsiteX34" fmla="*/ 245822 w 406387"/>
                    <a:gd name="connsiteY34" fmla="*/ 375578 h 375578"/>
                    <a:gd name="connsiteX35" fmla="*/ 243917 w 406387"/>
                    <a:gd name="connsiteY35" fmla="*/ 373673 h 375578"/>
                    <a:gd name="connsiteX36" fmla="*/ 206769 w 406387"/>
                    <a:gd name="connsiteY36" fmla="*/ 350813 h 375578"/>
                    <a:gd name="connsiteX0" fmla="*/ 206769 w 406387"/>
                    <a:gd name="connsiteY0" fmla="*/ 349355 h 374120"/>
                    <a:gd name="connsiteX1" fmla="*/ 179147 w 406387"/>
                    <a:gd name="connsiteY1" fmla="*/ 333162 h 374120"/>
                    <a:gd name="connsiteX2" fmla="*/ 83897 w 406387"/>
                    <a:gd name="connsiteY2" fmla="*/ 293157 h 374120"/>
                    <a:gd name="connsiteX3" fmla="*/ 13412 w 406387"/>
                    <a:gd name="connsiteY3" fmla="*/ 276965 h 374120"/>
                    <a:gd name="connsiteX4" fmla="*/ 7697 w 406387"/>
                    <a:gd name="connsiteY4" fmla="*/ 276965 h 374120"/>
                    <a:gd name="connsiteX5" fmla="*/ 1982 w 406387"/>
                    <a:gd name="connsiteY5" fmla="*/ 276012 h 374120"/>
                    <a:gd name="connsiteX6" fmla="*/ 1029 w 406387"/>
                    <a:gd name="connsiteY6" fmla="*/ 272202 h 374120"/>
                    <a:gd name="connsiteX7" fmla="*/ 1029 w 406387"/>
                    <a:gd name="connsiteY7" fmla="*/ 272202 h 374120"/>
                    <a:gd name="connsiteX8" fmla="*/ 2934 w 406387"/>
                    <a:gd name="connsiteY8" fmla="*/ 270297 h 374120"/>
                    <a:gd name="connsiteX9" fmla="*/ 2934 w 406387"/>
                    <a:gd name="connsiteY9" fmla="*/ 270297 h 374120"/>
                    <a:gd name="connsiteX10" fmla="*/ 2934 w 406387"/>
                    <a:gd name="connsiteY10" fmla="*/ 270297 h 374120"/>
                    <a:gd name="connsiteX11" fmla="*/ 3887 w 406387"/>
                    <a:gd name="connsiteY11" fmla="*/ 268392 h 374120"/>
                    <a:gd name="connsiteX12" fmla="*/ 3887 w 406387"/>
                    <a:gd name="connsiteY12" fmla="*/ 268392 h 374120"/>
                    <a:gd name="connsiteX13" fmla="*/ 7697 w 406387"/>
                    <a:gd name="connsiteY13" fmla="*/ 264582 h 374120"/>
                    <a:gd name="connsiteX14" fmla="*/ 50559 w 406387"/>
                    <a:gd name="connsiteY14" fmla="*/ 215052 h 374120"/>
                    <a:gd name="connsiteX15" fmla="*/ 120092 w 406387"/>
                    <a:gd name="connsiteY15" fmla="*/ 151235 h 374120"/>
                    <a:gd name="connsiteX16" fmla="*/ 255347 w 406387"/>
                    <a:gd name="connsiteY16" fmla="*/ 78845 h 374120"/>
                    <a:gd name="connsiteX17" fmla="*/ 302972 w 406387"/>
                    <a:gd name="connsiteY17" fmla="*/ 58842 h 374120"/>
                    <a:gd name="connsiteX18" fmla="*/ 375362 w 406387"/>
                    <a:gd name="connsiteY18" fmla="*/ 41697 h 374120"/>
                    <a:gd name="connsiteX19" fmla="*/ 404047 w 406387"/>
                    <a:gd name="connsiteY19" fmla="*/ 38219 h 374120"/>
                    <a:gd name="connsiteX20" fmla="*/ 223914 w 406387"/>
                    <a:gd name="connsiteY20" fmla="*/ 42650 h 374120"/>
                    <a:gd name="connsiteX21" fmla="*/ 225819 w 406387"/>
                    <a:gd name="connsiteY21" fmla="*/ 40745 h 374120"/>
                    <a:gd name="connsiteX22" fmla="*/ 306414 w 406387"/>
                    <a:gd name="connsiteY22" fmla="*/ 0 h 374120"/>
                    <a:gd name="connsiteX23" fmla="*/ 353454 w 406387"/>
                    <a:gd name="connsiteY23" fmla="*/ 10265 h 374120"/>
                    <a:gd name="connsiteX24" fmla="*/ 404889 w 406387"/>
                    <a:gd name="connsiteY24" fmla="*/ 35982 h 374120"/>
                    <a:gd name="connsiteX25" fmla="*/ 392507 w 406387"/>
                    <a:gd name="connsiteY25" fmla="*/ 59795 h 374120"/>
                    <a:gd name="connsiteX26" fmla="*/ 391554 w 406387"/>
                    <a:gd name="connsiteY26" fmla="*/ 60747 h 374120"/>
                    <a:gd name="connsiteX27" fmla="*/ 350597 w 406387"/>
                    <a:gd name="connsiteY27" fmla="*/ 118850 h 374120"/>
                    <a:gd name="connsiteX28" fmla="*/ 335357 w 406387"/>
                    <a:gd name="connsiteY28" fmla="*/ 146472 h 374120"/>
                    <a:gd name="connsiteX29" fmla="*/ 321069 w 406387"/>
                    <a:gd name="connsiteY29" fmla="*/ 175047 h 374120"/>
                    <a:gd name="connsiteX30" fmla="*/ 305829 w 406387"/>
                    <a:gd name="connsiteY30" fmla="*/ 204575 h 374120"/>
                    <a:gd name="connsiteX31" fmla="*/ 284874 w 406387"/>
                    <a:gd name="connsiteY31" fmla="*/ 250295 h 374120"/>
                    <a:gd name="connsiteX32" fmla="*/ 258204 w 406387"/>
                    <a:gd name="connsiteY32" fmla="*/ 316017 h 374120"/>
                    <a:gd name="connsiteX33" fmla="*/ 249632 w 406387"/>
                    <a:gd name="connsiteY33" fmla="*/ 342687 h 374120"/>
                    <a:gd name="connsiteX34" fmla="*/ 245822 w 406387"/>
                    <a:gd name="connsiteY34" fmla="*/ 374120 h 374120"/>
                    <a:gd name="connsiteX35" fmla="*/ 243917 w 406387"/>
                    <a:gd name="connsiteY35" fmla="*/ 372215 h 374120"/>
                    <a:gd name="connsiteX36" fmla="*/ 206769 w 406387"/>
                    <a:gd name="connsiteY36" fmla="*/ 349355 h 374120"/>
                    <a:gd name="connsiteX0" fmla="*/ 206769 w 406387"/>
                    <a:gd name="connsiteY0" fmla="*/ 349355 h 374120"/>
                    <a:gd name="connsiteX1" fmla="*/ 179147 w 406387"/>
                    <a:gd name="connsiteY1" fmla="*/ 333162 h 374120"/>
                    <a:gd name="connsiteX2" fmla="*/ 83897 w 406387"/>
                    <a:gd name="connsiteY2" fmla="*/ 293157 h 374120"/>
                    <a:gd name="connsiteX3" fmla="*/ 13412 w 406387"/>
                    <a:gd name="connsiteY3" fmla="*/ 276965 h 374120"/>
                    <a:gd name="connsiteX4" fmla="*/ 7697 w 406387"/>
                    <a:gd name="connsiteY4" fmla="*/ 276965 h 374120"/>
                    <a:gd name="connsiteX5" fmla="*/ 1982 w 406387"/>
                    <a:gd name="connsiteY5" fmla="*/ 276012 h 374120"/>
                    <a:gd name="connsiteX6" fmla="*/ 1029 w 406387"/>
                    <a:gd name="connsiteY6" fmla="*/ 272202 h 374120"/>
                    <a:gd name="connsiteX7" fmla="*/ 1029 w 406387"/>
                    <a:gd name="connsiteY7" fmla="*/ 272202 h 374120"/>
                    <a:gd name="connsiteX8" fmla="*/ 2934 w 406387"/>
                    <a:gd name="connsiteY8" fmla="*/ 270297 h 374120"/>
                    <a:gd name="connsiteX9" fmla="*/ 2934 w 406387"/>
                    <a:gd name="connsiteY9" fmla="*/ 270297 h 374120"/>
                    <a:gd name="connsiteX10" fmla="*/ 2934 w 406387"/>
                    <a:gd name="connsiteY10" fmla="*/ 270297 h 374120"/>
                    <a:gd name="connsiteX11" fmla="*/ 3887 w 406387"/>
                    <a:gd name="connsiteY11" fmla="*/ 268392 h 374120"/>
                    <a:gd name="connsiteX12" fmla="*/ 3887 w 406387"/>
                    <a:gd name="connsiteY12" fmla="*/ 268392 h 374120"/>
                    <a:gd name="connsiteX13" fmla="*/ 7697 w 406387"/>
                    <a:gd name="connsiteY13" fmla="*/ 264582 h 374120"/>
                    <a:gd name="connsiteX14" fmla="*/ 50559 w 406387"/>
                    <a:gd name="connsiteY14" fmla="*/ 215052 h 374120"/>
                    <a:gd name="connsiteX15" fmla="*/ 120092 w 406387"/>
                    <a:gd name="connsiteY15" fmla="*/ 151235 h 374120"/>
                    <a:gd name="connsiteX16" fmla="*/ 255347 w 406387"/>
                    <a:gd name="connsiteY16" fmla="*/ 78845 h 374120"/>
                    <a:gd name="connsiteX17" fmla="*/ 302972 w 406387"/>
                    <a:gd name="connsiteY17" fmla="*/ 58842 h 374120"/>
                    <a:gd name="connsiteX18" fmla="*/ 375362 w 406387"/>
                    <a:gd name="connsiteY18" fmla="*/ 41697 h 374120"/>
                    <a:gd name="connsiteX19" fmla="*/ 404047 w 406387"/>
                    <a:gd name="connsiteY19" fmla="*/ 38219 h 374120"/>
                    <a:gd name="connsiteX20" fmla="*/ 223914 w 406387"/>
                    <a:gd name="connsiteY20" fmla="*/ 42650 h 374120"/>
                    <a:gd name="connsiteX21" fmla="*/ 306414 w 406387"/>
                    <a:gd name="connsiteY21" fmla="*/ 0 h 374120"/>
                    <a:gd name="connsiteX22" fmla="*/ 353454 w 406387"/>
                    <a:gd name="connsiteY22" fmla="*/ 10265 h 374120"/>
                    <a:gd name="connsiteX23" fmla="*/ 404889 w 406387"/>
                    <a:gd name="connsiteY23" fmla="*/ 35982 h 374120"/>
                    <a:gd name="connsiteX24" fmla="*/ 392507 w 406387"/>
                    <a:gd name="connsiteY24" fmla="*/ 59795 h 374120"/>
                    <a:gd name="connsiteX25" fmla="*/ 391554 w 406387"/>
                    <a:gd name="connsiteY25" fmla="*/ 60747 h 374120"/>
                    <a:gd name="connsiteX26" fmla="*/ 350597 w 406387"/>
                    <a:gd name="connsiteY26" fmla="*/ 118850 h 374120"/>
                    <a:gd name="connsiteX27" fmla="*/ 335357 w 406387"/>
                    <a:gd name="connsiteY27" fmla="*/ 146472 h 374120"/>
                    <a:gd name="connsiteX28" fmla="*/ 321069 w 406387"/>
                    <a:gd name="connsiteY28" fmla="*/ 175047 h 374120"/>
                    <a:gd name="connsiteX29" fmla="*/ 305829 w 406387"/>
                    <a:gd name="connsiteY29" fmla="*/ 204575 h 374120"/>
                    <a:gd name="connsiteX30" fmla="*/ 284874 w 406387"/>
                    <a:gd name="connsiteY30" fmla="*/ 250295 h 374120"/>
                    <a:gd name="connsiteX31" fmla="*/ 258204 w 406387"/>
                    <a:gd name="connsiteY31" fmla="*/ 316017 h 374120"/>
                    <a:gd name="connsiteX32" fmla="*/ 249632 w 406387"/>
                    <a:gd name="connsiteY32" fmla="*/ 342687 h 374120"/>
                    <a:gd name="connsiteX33" fmla="*/ 245822 w 406387"/>
                    <a:gd name="connsiteY33" fmla="*/ 374120 h 374120"/>
                    <a:gd name="connsiteX34" fmla="*/ 243917 w 406387"/>
                    <a:gd name="connsiteY34" fmla="*/ 372215 h 374120"/>
                    <a:gd name="connsiteX35" fmla="*/ 206769 w 406387"/>
                    <a:gd name="connsiteY35" fmla="*/ 349355 h 374120"/>
                    <a:gd name="connsiteX0" fmla="*/ 206769 w 406387"/>
                    <a:gd name="connsiteY0" fmla="*/ 349355 h 374120"/>
                    <a:gd name="connsiteX1" fmla="*/ 179147 w 406387"/>
                    <a:gd name="connsiteY1" fmla="*/ 333162 h 374120"/>
                    <a:gd name="connsiteX2" fmla="*/ 83897 w 406387"/>
                    <a:gd name="connsiteY2" fmla="*/ 293157 h 374120"/>
                    <a:gd name="connsiteX3" fmla="*/ 13412 w 406387"/>
                    <a:gd name="connsiteY3" fmla="*/ 276965 h 374120"/>
                    <a:gd name="connsiteX4" fmla="*/ 7697 w 406387"/>
                    <a:gd name="connsiteY4" fmla="*/ 276965 h 374120"/>
                    <a:gd name="connsiteX5" fmla="*/ 1982 w 406387"/>
                    <a:gd name="connsiteY5" fmla="*/ 276012 h 374120"/>
                    <a:gd name="connsiteX6" fmla="*/ 1029 w 406387"/>
                    <a:gd name="connsiteY6" fmla="*/ 272202 h 374120"/>
                    <a:gd name="connsiteX7" fmla="*/ 1029 w 406387"/>
                    <a:gd name="connsiteY7" fmla="*/ 272202 h 374120"/>
                    <a:gd name="connsiteX8" fmla="*/ 2934 w 406387"/>
                    <a:gd name="connsiteY8" fmla="*/ 270297 h 374120"/>
                    <a:gd name="connsiteX9" fmla="*/ 2934 w 406387"/>
                    <a:gd name="connsiteY9" fmla="*/ 270297 h 374120"/>
                    <a:gd name="connsiteX10" fmla="*/ 2934 w 406387"/>
                    <a:gd name="connsiteY10" fmla="*/ 270297 h 374120"/>
                    <a:gd name="connsiteX11" fmla="*/ 3887 w 406387"/>
                    <a:gd name="connsiteY11" fmla="*/ 268392 h 374120"/>
                    <a:gd name="connsiteX12" fmla="*/ 3887 w 406387"/>
                    <a:gd name="connsiteY12" fmla="*/ 268392 h 374120"/>
                    <a:gd name="connsiteX13" fmla="*/ 7697 w 406387"/>
                    <a:gd name="connsiteY13" fmla="*/ 264582 h 374120"/>
                    <a:gd name="connsiteX14" fmla="*/ 50559 w 406387"/>
                    <a:gd name="connsiteY14" fmla="*/ 215052 h 374120"/>
                    <a:gd name="connsiteX15" fmla="*/ 120092 w 406387"/>
                    <a:gd name="connsiteY15" fmla="*/ 151235 h 374120"/>
                    <a:gd name="connsiteX16" fmla="*/ 255347 w 406387"/>
                    <a:gd name="connsiteY16" fmla="*/ 78845 h 374120"/>
                    <a:gd name="connsiteX17" fmla="*/ 302972 w 406387"/>
                    <a:gd name="connsiteY17" fmla="*/ 58842 h 374120"/>
                    <a:gd name="connsiteX18" fmla="*/ 375362 w 406387"/>
                    <a:gd name="connsiteY18" fmla="*/ 41697 h 374120"/>
                    <a:gd name="connsiteX19" fmla="*/ 404047 w 406387"/>
                    <a:gd name="connsiteY19" fmla="*/ 38219 h 374120"/>
                    <a:gd name="connsiteX20" fmla="*/ 184246 w 406387"/>
                    <a:gd name="connsiteY20" fmla="*/ 35211 h 374120"/>
                    <a:gd name="connsiteX21" fmla="*/ 306414 w 406387"/>
                    <a:gd name="connsiteY21" fmla="*/ 0 h 374120"/>
                    <a:gd name="connsiteX22" fmla="*/ 353454 w 406387"/>
                    <a:gd name="connsiteY22" fmla="*/ 10265 h 374120"/>
                    <a:gd name="connsiteX23" fmla="*/ 404889 w 406387"/>
                    <a:gd name="connsiteY23" fmla="*/ 35982 h 374120"/>
                    <a:gd name="connsiteX24" fmla="*/ 392507 w 406387"/>
                    <a:gd name="connsiteY24" fmla="*/ 59795 h 374120"/>
                    <a:gd name="connsiteX25" fmla="*/ 391554 w 406387"/>
                    <a:gd name="connsiteY25" fmla="*/ 60747 h 374120"/>
                    <a:gd name="connsiteX26" fmla="*/ 350597 w 406387"/>
                    <a:gd name="connsiteY26" fmla="*/ 118850 h 374120"/>
                    <a:gd name="connsiteX27" fmla="*/ 335357 w 406387"/>
                    <a:gd name="connsiteY27" fmla="*/ 146472 h 374120"/>
                    <a:gd name="connsiteX28" fmla="*/ 321069 w 406387"/>
                    <a:gd name="connsiteY28" fmla="*/ 175047 h 374120"/>
                    <a:gd name="connsiteX29" fmla="*/ 305829 w 406387"/>
                    <a:gd name="connsiteY29" fmla="*/ 204575 h 374120"/>
                    <a:gd name="connsiteX30" fmla="*/ 284874 w 406387"/>
                    <a:gd name="connsiteY30" fmla="*/ 250295 h 374120"/>
                    <a:gd name="connsiteX31" fmla="*/ 258204 w 406387"/>
                    <a:gd name="connsiteY31" fmla="*/ 316017 h 374120"/>
                    <a:gd name="connsiteX32" fmla="*/ 249632 w 406387"/>
                    <a:gd name="connsiteY32" fmla="*/ 342687 h 374120"/>
                    <a:gd name="connsiteX33" fmla="*/ 245822 w 406387"/>
                    <a:gd name="connsiteY33" fmla="*/ 374120 h 374120"/>
                    <a:gd name="connsiteX34" fmla="*/ 243917 w 406387"/>
                    <a:gd name="connsiteY34" fmla="*/ 372215 h 374120"/>
                    <a:gd name="connsiteX35" fmla="*/ 206769 w 406387"/>
                    <a:gd name="connsiteY35" fmla="*/ 349355 h 374120"/>
                    <a:gd name="connsiteX0" fmla="*/ 206769 w 406387"/>
                    <a:gd name="connsiteY0" fmla="*/ 349355 h 374120"/>
                    <a:gd name="connsiteX1" fmla="*/ 179147 w 406387"/>
                    <a:gd name="connsiteY1" fmla="*/ 333162 h 374120"/>
                    <a:gd name="connsiteX2" fmla="*/ 83897 w 406387"/>
                    <a:gd name="connsiteY2" fmla="*/ 293157 h 374120"/>
                    <a:gd name="connsiteX3" fmla="*/ 13412 w 406387"/>
                    <a:gd name="connsiteY3" fmla="*/ 276965 h 374120"/>
                    <a:gd name="connsiteX4" fmla="*/ 7697 w 406387"/>
                    <a:gd name="connsiteY4" fmla="*/ 276965 h 374120"/>
                    <a:gd name="connsiteX5" fmla="*/ 1982 w 406387"/>
                    <a:gd name="connsiteY5" fmla="*/ 276012 h 374120"/>
                    <a:gd name="connsiteX6" fmla="*/ 1029 w 406387"/>
                    <a:gd name="connsiteY6" fmla="*/ 272202 h 374120"/>
                    <a:gd name="connsiteX7" fmla="*/ 1029 w 406387"/>
                    <a:gd name="connsiteY7" fmla="*/ 272202 h 374120"/>
                    <a:gd name="connsiteX8" fmla="*/ 2934 w 406387"/>
                    <a:gd name="connsiteY8" fmla="*/ 270297 h 374120"/>
                    <a:gd name="connsiteX9" fmla="*/ 2934 w 406387"/>
                    <a:gd name="connsiteY9" fmla="*/ 270297 h 374120"/>
                    <a:gd name="connsiteX10" fmla="*/ 2934 w 406387"/>
                    <a:gd name="connsiteY10" fmla="*/ 270297 h 374120"/>
                    <a:gd name="connsiteX11" fmla="*/ 3887 w 406387"/>
                    <a:gd name="connsiteY11" fmla="*/ 268392 h 374120"/>
                    <a:gd name="connsiteX12" fmla="*/ 3887 w 406387"/>
                    <a:gd name="connsiteY12" fmla="*/ 268392 h 374120"/>
                    <a:gd name="connsiteX13" fmla="*/ 7697 w 406387"/>
                    <a:gd name="connsiteY13" fmla="*/ 264582 h 374120"/>
                    <a:gd name="connsiteX14" fmla="*/ 50559 w 406387"/>
                    <a:gd name="connsiteY14" fmla="*/ 215052 h 374120"/>
                    <a:gd name="connsiteX15" fmla="*/ 120092 w 406387"/>
                    <a:gd name="connsiteY15" fmla="*/ 151235 h 374120"/>
                    <a:gd name="connsiteX16" fmla="*/ 255347 w 406387"/>
                    <a:gd name="connsiteY16" fmla="*/ 78845 h 374120"/>
                    <a:gd name="connsiteX17" fmla="*/ 302972 w 406387"/>
                    <a:gd name="connsiteY17" fmla="*/ 58842 h 374120"/>
                    <a:gd name="connsiteX18" fmla="*/ 375362 w 406387"/>
                    <a:gd name="connsiteY18" fmla="*/ 41697 h 374120"/>
                    <a:gd name="connsiteX19" fmla="*/ 404047 w 406387"/>
                    <a:gd name="connsiteY19" fmla="*/ 38219 h 374120"/>
                    <a:gd name="connsiteX20" fmla="*/ 184246 w 406387"/>
                    <a:gd name="connsiteY20" fmla="*/ 35211 h 374120"/>
                    <a:gd name="connsiteX21" fmla="*/ 306414 w 406387"/>
                    <a:gd name="connsiteY21" fmla="*/ 0 h 374120"/>
                    <a:gd name="connsiteX22" fmla="*/ 353454 w 406387"/>
                    <a:gd name="connsiteY22" fmla="*/ 10265 h 374120"/>
                    <a:gd name="connsiteX23" fmla="*/ 404889 w 406387"/>
                    <a:gd name="connsiteY23" fmla="*/ 35982 h 374120"/>
                    <a:gd name="connsiteX24" fmla="*/ 392507 w 406387"/>
                    <a:gd name="connsiteY24" fmla="*/ 59795 h 374120"/>
                    <a:gd name="connsiteX25" fmla="*/ 391554 w 406387"/>
                    <a:gd name="connsiteY25" fmla="*/ 60747 h 374120"/>
                    <a:gd name="connsiteX26" fmla="*/ 350597 w 406387"/>
                    <a:gd name="connsiteY26" fmla="*/ 118850 h 374120"/>
                    <a:gd name="connsiteX27" fmla="*/ 335357 w 406387"/>
                    <a:gd name="connsiteY27" fmla="*/ 146472 h 374120"/>
                    <a:gd name="connsiteX28" fmla="*/ 321069 w 406387"/>
                    <a:gd name="connsiteY28" fmla="*/ 175047 h 374120"/>
                    <a:gd name="connsiteX29" fmla="*/ 305829 w 406387"/>
                    <a:gd name="connsiteY29" fmla="*/ 204575 h 374120"/>
                    <a:gd name="connsiteX30" fmla="*/ 284874 w 406387"/>
                    <a:gd name="connsiteY30" fmla="*/ 250295 h 374120"/>
                    <a:gd name="connsiteX31" fmla="*/ 258204 w 406387"/>
                    <a:gd name="connsiteY31" fmla="*/ 316017 h 374120"/>
                    <a:gd name="connsiteX32" fmla="*/ 249632 w 406387"/>
                    <a:gd name="connsiteY32" fmla="*/ 342687 h 374120"/>
                    <a:gd name="connsiteX33" fmla="*/ 245822 w 406387"/>
                    <a:gd name="connsiteY33" fmla="*/ 374120 h 374120"/>
                    <a:gd name="connsiteX34" fmla="*/ 243917 w 406387"/>
                    <a:gd name="connsiteY34" fmla="*/ 372215 h 374120"/>
                    <a:gd name="connsiteX35" fmla="*/ 206769 w 406387"/>
                    <a:gd name="connsiteY35" fmla="*/ 349355 h 374120"/>
                    <a:gd name="connsiteX0" fmla="*/ 206769 w 406387"/>
                    <a:gd name="connsiteY0" fmla="*/ 349355 h 374120"/>
                    <a:gd name="connsiteX1" fmla="*/ 179147 w 406387"/>
                    <a:gd name="connsiteY1" fmla="*/ 333162 h 374120"/>
                    <a:gd name="connsiteX2" fmla="*/ 83897 w 406387"/>
                    <a:gd name="connsiteY2" fmla="*/ 293157 h 374120"/>
                    <a:gd name="connsiteX3" fmla="*/ 13412 w 406387"/>
                    <a:gd name="connsiteY3" fmla="*/ 276965 h 374120"/>
                    <a:gd name="connsiteX4" fmla="*/ 7697 w 406387"/>
                    <a:gd name="connsiteY4" fmla="*/ 276965 h 374120"/>
                    <a:gd name="connsiteX5" fmla="*/ 1982 w 406387"/>
                    <a:gd name="connsiteY5" fmla="*/ 276012 h 374120"/>
                    <a:gd name="connsiteX6" fmla="*/ 1029 w 406387"/>
                    <a:gd name="connsiteY6" fmla="*/ 272202 h 374120"/>
                    <a:gd name="connsiteX7" fmla="*/ 1029 w 406387"/>
                    <a:gd name="connsiteY7" fmla="*/ 272202 h 374120"/>
                    <a:gd name="connsiteX8" fmla="*/ 2934 w 406387"/>
                    <a:gd name="connsiteY8" fmla="*/ 270297 h 374120"/>
                    <a:gd name="connsiteX9" fmla="*/ 2934 w 406387"/>
                    <a:gd name="connsiteY9" fmla="*/ 270297 h 374120"/>
                    <a:gd name="connsiteX10" fmla="*/ 2934 w 406387"/>
                    <a:gd name="connsiteY10" fmla="*/ 270297 h 374120"/>
                    <a:gd name="connsiteX11" fmla="*/ 3887 w 406387"/>
                    <a:gd name="connsiteY11" fmla="*/ 268392 h 374120"/>
                    <a:gd name="connsiteX12" fmla="*/ 3887 w 406387"/>
                    <a:gd name="connsiteY12" fmla="*/ 268392 h 374120"/>
                    <a:gd name="connsiteX13" fmla="*/ 7697 w 406387"/>
                    <a:gd name="connsiteY13" fmla="*/ 264582 h 374120"/>
                    <a:gd name="connsiteX14" fmla="*/ 50559 w 406387"/>
                    <a:gd name="connsiteY14" fmla="*/ 215052 h 374120"/>
                    <a:gd name="connsiteX15" fmla="*/ 120092 w 406387"/>
                    <a:gd name="connsiteY15" fmla="*/ 151235 h 374120"/>
                    <a:gd name="connsiteX16" fmla="*/ 255347 w 406387"/>
                    <a:gd name="connsiteY16" fmla="*/ 78845 h 374120"/>
                    <a:gd name="connsiteX17" fmla="*/ 302972 w 406387"/>
                    <a:gd name="connsiteY17" fmla="*/ 58842 h 374120"/>
                    <a:gd name="connsiteX18" fmla="*/ 375362 w 406387"/>
                    <a:gd name="connsiteY18" fmla="*/ 41697 h 374120"/>
                    <a:gd name="connsiteX19" fmla="*/ 404047 w 406387"/>
                    <a:gd name="connsiteY19" fmla="*/ 38219 h 374120"/>
                    <a:gd name="connsiteX20" fmla="*/ 184246 w 406387"/>
                    <a:gd name="connsiteY20" fmla="*/ 35211 h 374120"/>
                    <a:gd name="connsiteX21" fmla="*/ 306414 w 406387"/>
                    <a:gd name="connsiteY21" fmla="*/ 0 h 374120"/>
                    <a:gd name="connsiteX22" fmla="*/ 353454 w 406387"/>
                    <a:gd name="connsiteY22" fmla="*/ 10265 h 374120"/>
                    <a:gd name="connsiteX23" fmla="*/ 404889 w 406387"/>
                    <a:gd name="connsiteY23" fmla="*/ 35982 h 374120"/>
                    <a:gd name="connsiteX24" fmla="*/ 392507 w 406387"/>
                    <a:gd name="connsiteY24" fmla="*/ 59795 h 374120"/>
                    <a:gd name="connsiteX25" fmla="*/ 391554 w 406387"/>
                    <a:gd name="connsiteY25" fmla="*/ 60747 h 374120"/>
                    <a:gd name="connsiteX26" fmla="*/ 350597 w 406387"/>
                    <a:gd name="connsiteY26" fmla="*/ 118850 h 374120"/>
                    <a:gd name="connsiteX27" fmla="*/ 335357 w 406387"/>
                    <a:gd name="connsiteY27" fmla="*/ 146472 h 374120"/>
                    <a:gd name="connsiteX28" fmla="*/ 321069 w 406387"/>
                    <a:gd name="connsiteY28" fmla="*/ 175047 h 374120"/>
                    <a:gd name="connsiteX29" fmla="*/ 305829 w 406387"/>
                    <a:gd name="connsiteY29" fmla="*/ 204575 h 374120"/>
                    <a:gd name="connsiteX30" fmla="*/ 284874 w 406387"/>
                    <a:gd name="connsiteY30" fmla="*/ 250295 h 374120"/>
                    <a:gd name="connsiteX31" fmla="*/ 258204 w 406387"/>
                    <a:gd name="connsiteY31" fmla="*/ 316017 h 374120"/>
                    <a:gd name="connsiteX32" fmla="*/ 249632 w 406387"/>
                    <a:gd name="connsiteY32" fmla="*/ 342687 h 374120"/>
                    <a:gd name="connsiteX33" fmla="*/ 245822 w 406387"/>
                    <a:gd name="connsiteY33" fmla="*/ 374120 h 374120"/>
                    <a:gd name="connsiteX34" fmla="*/ 243917 w 406387"/>
                    <a:gd name="connsiteY34" fmla="*/ 372215 h 374120"/>
                    <a:gd name="connsiteX35" fmla="*/ 206769 w 406387"/>
                    <a:gd name="connsiteY35" fmla="*/ 349355 h 374120"/>
                    <a:gd name="connsiteX0" fmla="*/ 206769 w 406387"/>
                    <a:gd name="connsiteY0" fmla="*/ 349446 h 374211"/>
                    <a:gd name="connsiteX1" fmla="*/ 179147 w 406387"/>
                    <a:gd name="connsiteY1" fmla="*/ 333253 h 374211"/>
                    <a:gd name="connsiteX2" fmla="*/ 83897 w 406387"/>
                    <a:gd name="connsiteY2" fmla="*/ 293248 h 374211"/>
                    <a:gd name="connsiteX3" fmla="*/ 13412 w 406387"/>
                    <a:gd name="connsiteY3" fmla="*/ 277056 h 374211"/>
                    <a:gd name="connsiteX4" fmla="*/ 7697 w 406387"/>
                    <a:gd name="connsiteY4" fmla="*/ 277056 h 374211"/>
                    <a:gd name="connsiteX5" fmla="*/ 1982 w 406387"/>
                    <a:gd name="connsiteY5" fmla="*/ 276103 h 374211"/>
                    <a:gd name="connsiteX6" fmla="*/ 1029 w 406387"/>
                    <a:gd name="connsiteY6" fmla="*/ 272293 h 374211"/>
                    <a:gd name="connsiteX7" fmla="*/ 1029 w 406387"/>
                    <a:gd name="connsiteY7" fmla="*/ 272293 h 374211"/>
                    <a:gd name="connsiteX8" fmla="*/ 2934 w 406387"/>
                    <a:gd name="connsiteY8" fmla="*/ 270388 h 374211"/>
                    <a:gd name="connsiteX9" fmla="*/ 2934 w 406387"/>
                    <a:gd name="connsiteY9" fmla="*/ 270388 h 374211"/>
                    <a:gd name="connsiteX10" fmla="*/ 2934 w 406387"/>
                    <a:gd name="connsiteY10" fmla="*/ 270388 h 374211"/>
                    <a:gd name="connsiteX11" fmla="*/ 3887 w 406387"/>
                    <a:gd name="connsiteY11" fmla="*/ 268483 h 374211"/>
                    <a:gd name="connsiteX12" fmla="*/ 3887 w 406387"/>
                    <a:gd name="connsiteY12" fmla="*/ 268483 h 374211"/>
                    <a:gd name="connsiteX13" fmla="*/ 7697 w 406387"/>
                    <a:gd name="connsiteY13" fmla="*/ 264673 h 374211"/>
                    <a:gd name="connsiteX14" fmla="*/ 50559 w 406387"/>
                    <a:gd name="connsiteY14" fmla="*/ 215143 h 374211"/>
                    <a:gd name="connsiteX15" fmla="*/ 120092 w 406387"/>
                    <a:gd name="connsiteY15" fmla="*/ 151326 h 374211"/>
                    <a:gd name="connsiteX16" fmla="*/ 255347 w 406387"/>
                    <a:gd name="connsiteY16" fmla="*/ 78936 h 374211"/>
                    <a:gd name="connsiteX17" fmla="*/ 302972 w 406387"/>
                    <a:gd name="connsiteY17" fmla="*/ 58933 h 374211"/>
                    <a:gd name="connsiteX18" fmla="*/ 375362 w 406387"/>
                    <a:gd name="connsiteY18" fmla="*/ 41788 h 374211"/>
                    <a:gd name="connsiteX19" fmla="*/ 404047 w 406387"/>
                    <a:gd name="connsiteY19" fmla="*/ 38310 h 374211"/>
                    <a:gd name="connsiteX20" fmla="*/ 184246 w 406387"/>
                    <a:gd name="connsiteY20" fmla="*/ 35302 h 374211"/>
                    <a:gd name="connsiteX21" fmla="*/ 303204 w 406387"/>
                    <a:gd name="connsiteY21" fmla="*/ 0 h 374211"/>
                    <a:gd name="connsiteX22" fmla="*/ 353454 w 406387"/>
                    <a:gd name="connsiteY22" fmla="*/ 10356 h 374211"/>
                    <a:gd name="connsiteX23" fmla="*/ 404889 w 406387"/>
                    <a:gd name="connsiteY23" fmla="*/ 36073 h 374211"/>
                    <a:gd name="connsiteX24" fmla="*/ 392507 w 406387"/>
                    <a:gd name="connsiteY24" fmla="*/ 59886 h 374211"/>
                    <a:gd name="connsiteX25" fmla="*/ 391554 w 406387"/>
                    <a:gd name="connsiteY25" fmla="*/ 60838 h 374211"/>
                    <a:gd name="connsiteX26" fmla="*/ 350597 w 406387"/>
                    <a:gd name="connsiteY26" fmla="*/ 118941 h 374211"/>
                    <a:gd name="connsiteX27" fmla="*/ 335357 w 406387"/>
                    <a:gd name="connsiteY27" fmla="*/ 146563 h 374211"/>
                    <a:gd name="connsiteX28" fmla="*/ 321069 w 406387"/>
                    <a:gd name="connsiteY28" fmla="*/ 175138 h 374211"/>
                    <a:gd name="connsiteX29" fmla="*/ 305829 w 406387"/>
                    <a:gd name="connsiteY29" fmla="*/ 204666 h 374211"/>
                    <a:gd name="connsiteX30" fmla="*/ 284874 w 406387"/>
                    <a:gd name="connsiteY30" fmla="*/ 250386 h 374211"/>
                    <a:gd name="connsiteX31" fmla="*/ 258204 w 406387"/>
                    <a:gd name="connsiteY31" fmla="*/ 316108 h 374211"/>
                    <a:gd name="connsiteX32" fmla="*/ 249632 w 406387"/>
                    <a:gd name="connsiteY32" fmla="*/ 342778 h 374211"/>
                    <a:gd name="connsiteX33" fmla="*/ 245822 w 406387"/>
                    <a:gd name="connsiteY33" fmla="*/ 374211 h 374211"/>
                    <a:gd name="connsiteX34" fmla="*/ 243917 w 406387"/>
                    <a:gd name="connsiteY34" fmla="*/ 372306 h 374211"/>
                    <a:gd name="connsiteX35" fmla="*/ 206769 w 406387"/>
                    <a:gd name="connsiteY35" fmla="*/ 349446 h 374211"/>
                    <a:gd name="connsiteX0" fmla="*/ 206769 w 406387"/>
                    <a:gd name="connsiteY0" fmla="*/ 349446 h 374211"/>
                    <a:gd name="connsiteX1" fmla="*/ 179147 w 406387"/>
                    <a:gd name="connsiteY1" fmla="*/ 333253 h 374211"/>
                    <a:gd name="connsiteX2" fmla="*/ 83897 w 406387"/>
                    <a:gd name="connsiteY2" fmla="*/ 293248 h 374211"/>
                    <a:gd name="connsiteX3" fmla="*/ 13412 w 406387"/>
                    <a:gd name="connsiteY3" fmla="*/ 277056 h 374211"/>
                    <a:gd name="connsiteX4" fmla="*/ 7697 w 406387"/>
                    <a:gd name="connsiteY4" fmla="*/ 277056 h 374211"/>
                    <a:gd name="connsiteX5" fmla="*/ 1982 w 406387"/>
                    <a:gd name="connsiteY5" fmla="*/ 276103 h 374211"/>
                    <a:gd name="connsiteX6" fmla="*/ 1029 w 406387"/>
                    <a:gd name="connsiteY6" fmla="*/ 272293 h 374211"/>
                    <a:gd name="connsiteX7" fmla="*/ 1029 w 406387"/>
                    <a:gd name="connsiteY7" fmla="*/ 272293 h 374211"/>
                    <a:gd name="connsiteX8" fmla="*/ 2934 w 406387"/>
                    <a:gd name="connsiteY8" fmla="*/ 270388 h 374211"/>
                    <a:gd name="connsiteX9" fmla="*/ 2934 w 406387"/>
                    <a:gd name="connsiteY9" fmla="*/ 270388 h 374211"/>
                    <a:gd name="connsiteX10" fmla="*/ 2934 w 406387"/>
                    <a:gd name="connsiteY10" fmla="*/ 270388 h 374211"/>
                    <a:gd name="connsiteX11" fmla="*/ 3887 w 406387"/>
                    <a:gd name="connsiteY11" fmla="*/ 268483 h 374211"/>
                    <a:gd name="connsiteX12" fmla="*/ 3887 w 406387"/>
                    <a:gd name="connsiteY12" fmla="*/ 268483 h 374211"/>
                    <a:gd name="connsiteX13" fmla="*/ 7697 w 406387"/>
                    <a:gd name="connsiteY13" fmla="*/ 264673 h 374211"/>
                    <a:gd name="connsiteX14" fmla="*/ 50559 w 406387"/>
                    <a:gd name="connsiteY14" fmla="*/ 215143 h 374211"/>
                    <a:gd name="connsiteX15" fmla="*/ 120092 w 406387"/>
                    <a:gd name="connsiteY15" fmla="*/ 151326 h 374211"/>
                    <a:gd name="connsiteX16" fmla="*/ 255347 w 406387"/>
                    <a:gd name="connsiteY16" fmla="*/ 78936 h 374211"/>
                    <a:gd name="connsiteX17" fmla="*/ 302972 w 406387"/>
                    <a:gd name="connsiteY17" fmla="*/ 58933 h 374211"/>
                    <a:gd name="connsiteX18" fmla="*/ 375362 w 406387"/>
                    <a:gd name="connsiteY18" fmla="*/ 41788 h 374211"/>
                    <a:gd name="connsiteX19" fmla="*/ 404047 w 406387"/>
                    <a:gd name="connsiteY19" fmla="*/ 38310 h 374211"/>
                    <a:gd name="connsiteX20" fmla="*/ 184246 w 406387"/>
                    <a:gd name="connsiteY20" fmla="*/ 35302 h 374211"/>
                    <a:gd name="connsiteX21" fmla="*/ 303204 w 406387"/>
                    <a:gd name="connsiteY21" fmla="*/ 0 h 374211"/>
                    <a:gd name="connsiteX22" fmla="*/ 356117 w 406387"/>
                    <a:gd name="connsiteY22" fmla="*/ 10210 h 374211"/>
                    <a:gd name="connsiteX23" fmla="*/ 404889 w 406387"/>
                    <a:gd name="connsiteY23" fmla="*/ 36073 h 374211"/>
                    <a:gd name="connsiteX24" fmla="*/ 392507 w 406387"/>
                    <a:gd name="connsiteY24" fmla="*/ 59886 h 374211"/>
                    <a:gd name="connsiteX25" fmla="*/ 391554 w 406387"/>
                    <a:gd name="connsiteY25" fmla="*/ 60838 h 374211"/>
                    <a:gd name="connsiteX26" fmla="*/ 350597 w 406387"/>
                    <a:gd name="connsiteY26" fmla="*/ 118941 h 374211"/>
                    <a:gd name="connsiteX27" fmla="*/ 335357 w 406387"/>
                    <a:gd name="connsiteY27" fmla="*/ 146563 h 374211"/>
                    <a:gd name="connsiteX28" fmla="*/ 321069 w 406387"/>
                    <a:gd name="connsiteY28" fmla="*/ 175138 h 374211"/>
                    <a:gd name="connsiteX29" fmla="*/ 305829 w 406387"/>
                    <a:gd name="connsiteY29" fmla="*/ 204666 h 374211"/>
                    <a:gd name="connsiteX30" fmla="*/ 284874 w 406387"/>
                    <a:gd name="connsiteY30" fmla="*/ 250386 h 374211"/>
                    <a:gd name="connsiteX31" fmla="*/ 258204 w 406387"/>
                    <a:gd name="connsiteY31" fmla="*/ 316108 h 374211"/>
                    <a:gd name="connsiteX32" fmla="*/ 249632 w 406387"/>
                    <a:gd name="connsiteY32" fmla="*/ 342778 h 374211"/>
                    <a:gd name="connsiteX33" fmla="*/ 245822 w 406387"/>
                    <a:gd name="connsiteY33" fmla="*/ 374211 h 374211"/>
                    <a:gd name="connsiteX34" fmla="*/ 243917 w 406387"/>
                    <a:gd name="connsiteY34" fmla="*/ 372306 h 374211"/>
                    <a:gd name="connsiteX35" fmla="*/ 206769 w 406387"/>
                    <a:gd name="connsiteY35" fmla="*/ 349446 h 374211"/>
                    <a:gd name="connsiteX0" fmla="*/ 206769 w 406387"/>
                    <a:gd name="connsiteY0" fmla="*/ 349446 h 374211"/>
                    <a:gd name="connsiteX1" fmla="*/ 179147 w 406387"/>
                    <a:gd name="connsiteY1" fmla="*/ 333253 h 374211"/>
                    <a:gd name="connsiteX2" fmla="*/ 83897 w 406387"/>
                    <a:gd name="connsiteY2" fmla="*/ 293248 h 374211"/>
                    <a:gd name="connsiteX3" fmla="*/ 13412 w 406387"/>
                    <a:gd name="connsiteY3" fmla="*/ 277056 h 374211"/>
                    <a:gd name="connsiteX4" fmla="*/ 7697 w 406387"/>
                    <a:gd name="connsiteY4" fmla="*/ 277056 h 374211"/>
                    <a:gd name="connsiteX5" fmla="*/ 1982 w 406387"/>
                    <a:gd name="connsiteY5" fmla="*/ 276103 h 374211"/>
                    <a:gd name="connsiteX6" fmla="*/ 1029 w 406387"/>
                    <a:gd name="connsiteY6" fmla="*/ 272293 h 374211"/>
                    <a:gd name="connsiteX7" fmla="*/ 1029 w 406387"/>
                    <a:gd name="connsiteY7" fmla="*/ 272293 h 374211"/>
                    <a:gd name="connsiteX8" fmla="*/ 2934 w 406387"/>
                    <a:gd name="connsiteY8" fmla="*/ 270388 h 374211"/>
                    <a:gd name="connsiteX9" fmla="*/ 2934 w 406387"/>
                    <a:gd name="connsiteY9" fmla="*/ 270388 h 374211"/>
                    <a:gd name="connsiteX10" fmla="*/ 2934 w 406387"/>
                    <a:gd name="connsiteY10" fmla="*/ 270388 h 374211"/>
                    <a:gd name="connsiteX11" fmla="*/ 3887 w 406387"/>
                    <a:gd name="connsiteY11" fmla="*/ 268483 h 374211"/>
                    <a:gd name="connsiteX12" fmla="*/ 3887 w 406387"/>
                    <a:gd name="connsiteY12" fmla="*/ 268483 h 374211"/>
                    <a:gd name="connsiteX13" fmla="*/ 7697 w 406387"/>
                    <a:gd name="connsiteY13" fmla="*/ 264673 h 374211"/>
                    <a:gd name="connsiteX14" fmla="*/ 50559 w 406387"/>
                    <a:gd name="connsiteY14" fmla="*/ 215143 h 374211"/>
                    <a:gd name="connsiteX15" fmla="*/ 120092 w 406387"/>
                    <a:gd name="connsiteY15" fmla="*/ 151326 h 374211"/>
                    <a:gd name="connsiteX16" fmla="*/ 255347 w 406387"/>
                    <a:gd name="connsiteY16" fmla="*/ 78936 h 374211"/>
                    <a:gd name="connsiteX17" fmla="*/ 302972 w 406387"/>
                    <a:gd name="connsiteY17" fmla="*/ 58933 h 374211"/>
                    <a:gd name="connsiteX18" fmla="*/ 375362 w 406387"/>
                    <a:gd name="connsiteY18" fmla="*/ 41788 h 374211"/>
                    <a:gd name="connsiteX19" fmla="*/ 404047 w 406387"/>
                    <a:gd name="connsiteY19" fmla="*/ 38310 h 374211"/>
                    <a:gd name="connsiteX20" fmla="*/ 184246 w 406387"/>
                    <a:gd name="connsiteY20" fmla="*/ 35302 h 374211"/>
                    <a:gd name="connsiteX21" fmla="*/ 303204 w 406387"/>
                    <a:gd name="connsiteY21" fmla="*/ 0 h 374211"/>
                    <a:gd name="connsiteX22" fmla="*/ 356117 w 406387"/>
                    <a:gd name="connsiteY22" fmla="*/ 10210 h 374211"/>
                    <a:gd name="connsiteX23" fmla="*/ 404889 w 406387"/>
                    <a:gd name="connsiteY23" fmla="*/ 36073 h 374211"/>
                    <a:gd name="connsiteX24" fmla="*/ 392507 w 406387"/>
                    <a:gd name="connsiteY24" fmla="*/ 59886 h 374211"/>
                    <a:gd name="connsiteX25" fmla="*/ 391554 w 406387"/>
                    <a:gd name="connsiteY25" fmla="*/ 60838 h 374211"/>
                    <a:gd name="connsiteX26" fmla="*/ 350597 w 406387"/>
                    <a:gd name="connsiteY26" fmla="*/ 118941 h 374211"/>
                    <a:gd name="connsiteX27" fmla="*/ 335357 w 406387"/>
                    <a:gd name="connsiteY27" fmla="*/ 146563 h 374211"/>
                    <a:gd name="connsiteX28" fmla="*/ 321069 w 406387"/>
                    <a:gd name="connsiteY28" fmla="*/ 175138 h 374211"/>
                    <a:gd name="connsiteX29" fmla="*/ 305829 w 406387"/>
                    <a:gd name="connsiteY29" fmla="*/ 204666 h 374211"/>
                    <a:gd name="connsiteX30" fmla="*/ 284874 w 406387"/>
                    <a:gd name="connsiteY30" fmla="*/ 250386 h 374211"/>
                    <a:gd name="connsiteX31" fmla="*/ 258204 w 406387"/>
                    <a:gd name="connsiteY31" fmla="*/ 316108 h 374211"/>
                    <a:gd name="connsiteX32" fmla="*/ 245822 w 406387"/>
                    <a:gd name="connsiteY32" fmla="*/ 374211 h 374211"/>
                    <a:gd name="connsiteX33" fmla="*/ 243917 w 406387"/>
                    <a:gd name="connsiteY33" fmla="*/ 372306 h 374211"/>
                    <a:gd name="connsiteX34" fmla="*/ 206769 w 406387"/>
                    <a:gd name="connsiteY34" fmla="*/ 349446 h 374211"/>
                    <a:gd name="connsiteX0" fmla="*/ 206769 w 406387"/>
                    <a:gd name="connsiteY0" fmla="*/ 349446 h 374211"/>
                    <a:gd name="connsiteX1" fmla="*/ 179147 w 406387"/>
                    <a:gd name="connsiteY1" fmla="*/ 333253 h 374211"/>
                    <a:gd name="connsiteX2" fmla="*/ 83897 w 406387"/>
                    <a:gd name="connsiteY2" fmla="*/ 293248 h 374211"/>
                    <a:gd name="connsiteX3" fmla="*/ 13412 w 406387"/>
                    <a:gd name="connsiteY3" fmla="*/ 277056 h 374211"/>
                    <a:gd name="connsiteX4" fmla="*/ 7697 w 406387"/>
                    <a:gd name="connsiteY4" fmla="*/ 277056 h 374211"/>
                    <a:gd name="connsiteX5" fmla="*/ 1982 w 406387"/>
                    <a:gd name="connsiteY5" fmla="*/ 276103 h 374211"/>
                    <a:gd name="connsiteX6" fmla="*/ 1029 w 406387"/>
                    <a:gd name="connsiteY6" fmla="*/ 272293 h 374211"/>
                    <a:gd name="connsiteX7" fmla="*/ 1029 w 406387"/>
                    <a:gd name="connsiteY7" fmla="*/ 272293 h 374211"/>
                    <a:gd name="connsiteX8" fmla="*/ 2934 w 406387"/>
                    <a:gd name="connsiteY8" fmla="*/ 270388 h 374211"/>
                    <a:gd name="connsiteX9" fmla="*/ 2934 w 406387"/>
                    <a:gd name="connsiteY9" fmla="*/ 270388 h 374211"/>
                    <a:gd name="connsiteX10" fmla="*/ 2934 w 406387"/>
                    <a:gd name="connsiteY10" fmla="*/ 270388 h 374211"/>
                    <a:gd name="connsiteX11" fmla="*/ 3887 w 406387"/>
                    <a:gd name="connsiteY11" fmla="*/ 268483 h 374211"/>
                    <a:gd name="connsiteX12" fmla="*/ 3887 w 406387"/>
                    <a:gd name="connsiteY12" fmla="*/ 268483 h 374211"/>
                    <a:gd name="connsiteX13" fmla="*/ 7697 w 406387"/>
                    <a:gd name="connsiteY13" fmla="*/ 264673 h 374211"/>
                    <a:gd name="connsiteX14" fmla="*/ 50559 w 406387"/>
                    <a:gd name="connsiteY14" fmla="*/ 215143 h 374211"/>
                    <a:gd name="connsiteX15" fmla="*/ 120092 w 406387"/>
                    <a:gd name="connsiteY15" fmla="*/ 151326 h 374211"/>
                    <a:gd name="connsiteX16" fmla="*/ 255347 w 406387"/>
                    <a:gd name="connsiteY16" fmla="*/ 78936 h 374211"/>
                    <a:gd name="connsiteX17" fmla="*/ 302972 w 406387"/>
                    <a:gd name="connsiteY17" fmla="*/ 58933 h 374211"/>
                    <a:gd name="connsiteX18" fmla="*/ 375362 w 406387"/>
                    <a:gd name="connsiteY18" fmla="*/ 41788 h 374211"/>
                    <a:gd name="connsiteX19" fmla="*/ 404047 w 406387"/>
                    <a:gd name="connsiteY19" fmla="*/ 38310 h 374211"/>
                    <a:gd name="connsiteX20" fmla="*/ 184246 w 406387"/>
                    <a:gd name="connsiteY20" fmla="*/ 35302 h 374211"/>
                    <a:gd name="connsiteX21" fmla="*/ 303204 w 406387"/>
                    <a:gd name="connsiteY21" fmla="*/ 0 h 374211"/>
                    <a:gd name="connsiteX22" fmla="*/ 356117 w 406387"/>
                    <a:gd name="connsiteY22" fmla="*/ 10210 h 374211"/>
                    <a:gd name="connsiteX23" fmla="*/ 404889 w 406387"/>
                    <a:gd name="connsiteY23" fmla="*/ 36073 h 374211"/>
                    <a:gd name="connsiteX24" fmla="*/ 392507 w 406387"/>
                    <a:gd name="connsiteY24" fmla="*/ 59886 h 374211"/>
                    <a:gd name="connsiteX25" fmla="*/ 391554 w 406387"/>
                    <a:gd name="connsiteY25" fmla="*/ 60838 h 374211"/>
                    <a:gd name="connsiteX26" fmla="*/ 350597 w 406387"/>
                    <a:gd name="connsiteY26" fmla="*/ 118941 h 374211"/>
                    <a:gd name="connsiteX27" fmla="*/ 335357 w 406387"/>
                    <a:gd name="connsiteY27" fmla="*/ 146563 h 374211"/>
                    <a:gd name="connsiteX28" fmla="*/ 321069 w 406387"/>
                    <a:gd name="connsiteY28" fmla="*/ 175138 h 374211"/>
                    <a:gd name="connsiteX29" fmla="*/ 305829 w 406387"/>
                    <a:gd name="connsiteY29" fmla="*/ 204666 h 374211"/>
                    <a:gd name="connsiteX30" fmla="*/ 284874 w 406387"/>
                    <a:gd name="connsiteY30" fmla="*/ 250386 h 374211"/>
                    <a:gd name="connsiteX31" fmla="*/ 245822 w 406387"/>
                    <a:gd name="connsiteY31" fmla="*/ 374211 h 374211"/>
                    <a:gd name="connsiteX32" fmla="*/ 243917 w 406387"/>
                    <a:gd name="connsiteY32" fmla="*/ 372306 h 374211"/>
                    <a:gd name="connsiteX33" fmla="*/ 206769 w 406387"/>
                    <a:gd name="connsiteY33" fmla="*/ 349446 h 374211"/>
                    <a:gd name="connsiteX0" fmla="*/ 206769 w 406387"/>
                    <a:gd name="connsiteY0" fmla="*/ 349446 h 374211"/>
                    <a:gd name="connsiteX1" fmla="*/ 179147 w 406387"/>
                    <a:gd name="connsiteY1" fmla="*/ 333253 h 374211"/>
                    <a:gd name="connsiteX2" fmla="*/ 83897 w 406387"/>
                    <a:gd name="connsiteY2" fmla="*/ 293248 h 374211"/>
                    <a:gd name="connsiteX3" fmla="*/ 13412 w 406387"/>
                    <a:gd name="connsiteY3" fmla="*/ 277056 h 374211"/>
                    <a:gd name="connsiteX4" fmla="*/ 7697 w 406387"/>
                    <a:gd name="connsiteY4" fmla="*/ 277056 h 374211"/>
                    <a:gd name="connsiteX5" fmla="*/ 1982 w 406387"/>
                    <a:gd name="connsiteY5" fmla="*/ 276103 h 374211"/>
                    <a:gd name="connsiteX6" fmla="*/ 1029 w 406387"/>
                    <a:gd name="connsiteY6" fmla="*/ 272293 h 374211"/>
                    <a:gd name="connsiteX7" fmla="*/ 1029 w 406387"/>
                    <a:gd name="connsiteY7" fmla="*/ 272293 h 374211"/>
                    <a:gd name="connsiteX8" fmla="*/ 2934 w 406387"/>
                    <a:gd name="connsiteY8" fmla="*/ 270388 h 374211"/>
                    <a:gd name="connsiteX9" fmla="*/ 2934 w 406387"/>
                    <a:gd name="connsiteY9" fmla="*/ 270388 h 374211"/>
                    <a:gd name="connsiteX10" fmla="*/ 2934 w 406387"/>
                    <a:gd name="connsiteY10" fmla="*/ 270388 h 374211"/>
                    <a:gd name="connsiteX11" fmla="*/ 3887 w 406387"/>
                    <a:gd name="connsiteY11" fmla="*/ 268483 h 374211"/>
                    <a:gd name="connsiteX12" fmla="*/ 3887 w 406387"/>
                    <a:gd name="connsiteY12" fmla="*/ 268483 h 374211"/>
                    <a:gd name="connsiteX13" fmla="*/ 7697 w 406387"/>
                    <a:gd name="connsiteY13" fmla="*/ 264673 h 374211"/>
                    <a:gd name="connsiteX14" fmla="*/ 50559 w 406387"/>
                    <a:gd name="connsiteY14" fmla="*/ 215143 h 374211"/>
                    <a:gd name="connsiteX15" fmla="*/ 120092 w 406387"/>
                    <a:gd name="connsiteY15" fmla="*/ 151326 h 374211"/>
                    <a:gd name="connsiteX16" fmla="*/ 255347 w 406387"/>
                    <a:gd name="connsiteY16" fmla="*/ 78936 h 374211"/>
                    <a:gd name="connsiteX17" fmla="*/ 302972 w 406387"/>
                    <a:gd name="connsiteY17" fmla="*/ 58933 h 374211"/>
                    <a:gd name="connsiteX18" fmla="*/ 375362 w 406387"/>
                    <a:gd name="connsiteY18" fmla="*/ 41788 h 374211"/>
                    <a:gd name="connsiteX19" fmla="*/ 404047 w 406387"/>
                    <a:gd name="connsiteY19" fmla="*/ 38310 h 374211"/>
                    <a:gd name="connsiteX20" fmla="*/ 184246 w 406387"/>
                    <a:gd name="connsiteY20" fmla="*/ 35302 h 374211"/>
                    <a:gd name="connsiteX21" fmla="*/ 303204 w 406387"/>
                    <a:gd name="connsiteY21" fmla="*/ 0 h 374211"/>
                    <a:gd name="connsiteX22" fmla="*/ 356117 w 406387"/>
                    <a:gd name="connsiteY22" fmla="*/ 10210 h 374211"/>
                    <a:gd name="connsiteX23" fmla="*/ 404889 w 406387"/>
                    <a:gd name="connsiteY23" fmla="*/ 36073 h 374211"/>
                    <a:gd name="connsiteX24" fmla="*/ 392507 w 406387"/>
                    <a:gd name="connsiteY24" fmla="*/ 59886 h 374211"/>
                    <a:gd name="connsiteX25" fmla="*/ 391554 w 406387"/>
                    <a:gd name="connsiteY25" fmla="*/ 60838 h 374211"/>
                    <a:gd name="connsiteX26" fmla="*/ 350597 w 406387"/>
                    <a:gd name="connsiteY26" fmla="*/ 118941 h 374211"/>
                    <a:gd name="connsiteX27" fmla="*/ 321069 w 406387"/>
                    <a:gd name="connsiteY27" fmla="*/ 175138 h 374211"/>
                    <a:gd name="connsiteX28" fmla="*/ 305829 w 406387"/>
                    <a:gd name="connsiteY28" fmla="*/ 204666 h 374211"/>
                    <a:gd name="connsiteX29" fmla="*/ 284874 w 406387"/>
                    <a:gd name="connsiteY29" fmla="*/ 250386 h 374211"/>
                    <a:gd name="connsiteX30" fmla="*/ 245822 w 406387"/>
                    <a:gd name="connsiteY30" fmla="*/ 374211 h 374211"/>
                    <a:gd name="connsiteX31" fmla="*/ 243917 w 406387"/>
                    <a:gd name="connsiteY31" fmla="*/ 372306 h 374211"/>
                    <a:gd name="connsiteX32" fmla="*/ 206769 w 406387"/>
                    <a:gd name="connsiteY32" fmla="*/ 349446 h 374211"/>
                    <a:gd name="connsiteX0" fmla="*/ 206769 w 406387"/>
                    <a:gd name="connsiteY0" fmla="*/ 349446 h 374211"/>
                    <a:gd name="connsiteX1" fmla="*/ 179147 w 406387"/>
                    <a:gd name="connsiteY1" fmla="*/ 333253 h 374211"/>
                    <a:gd name="connsiteX2" fmla="*/ 83897 w 406387"/>
                    <a:gd name="connsiteY2" fmla="*/ 293248 h 374211"/>
                    <a:gd name="connsiteX3" fmla="*/ 13412 w 406387"/>
                    <a:gd name="connsiteY3" fmla="*/ 277056 h 374211"/>
                    <a:gd name="connsiteX4" fmla="*/ 7697 w 406387"/>
                    <a:gd name="connsiteY4" fmla="*/ 277056 h 374211"/>
                    <a:gd name="connsiteX5" fmla="*/ 1982 w 406387"/>
                    <a:gd name="connsiteY5" fmla="*/ 276103 h 374211"/>
                    <a:gd name="connsiteX6" fmla="*/ 1029 w 406387"/>
                    <a:gd name="connsiteY6" fmla="*/ 272293 h 374211"/>
                    <a:gd name="connsiteX7" fmla="*/ 1029 w 406387"/>
                    <a:gd name="connsiteY7" fmla="*/ 272293 h 374211"/>
                    <a:gd name="connsiteX8" fmla="*/ 2934 w 406387"/>
                    <a:gd name="connsiteY8" fmla="*/ 270388 h 374211"/>
                    <a:gd name="connsiteX9" fmla="*/ 2934 w 406387"/>
                    <a:gd name="connsiteY9" fmla="*/ 270388 h 374211"/>
                    <a:gd name="connsiteX10" fmla="*/ 2934 w 406387"/>
                    <a:gd name="connsiteY10" fmla="*/ 270388 h 374211"/>
                    <a:gd name="connsiteX11" fmla="*/ 3887 w 406387"/>
                    <a:gd name="connsiteY11" fmla="*/ 268483 h 374211"/>
                    <a:gd name="connsiteX12" fmla="*/ 3887 w 406387"/>
                    <a:gd name="connsiteY12" fmla="*/ 268483 h 374211"/>
                    <a:gd name="connsiteX13" fmla="*/ 7697 w 406387"/>
                    <a:gd name="connsiteY13" fmla="*/ 264673 h 374211"/>
                    <a:gd name="connsiteX14" fmla="*/ 50559 w 406387"/>
                    <a:gd name="connsiteY14" fmla="*/ 215143 h 374211"/>
                    <a:gd name="connsiteX15" fmla="*/ 120092 w 406387"/>
                    <a:gd name="connsiteY15" fmla="*/ 151326 h 374211"/>
                    <a:gd name="connsiteX16" fmla="*/ 255347 w 406387"/>
                    <a:gd name="connsiteY16" fmla="*/ 78936 h 374211"/>
                    <a:gd name="connsiteX17" fmla="*/ 302972 w 406387"/>
                    <a:gd name="connsiteY17" fmla="*/ 58933 h 374211"/>
                    <a:gd name="connsiteX18" fmla="*/ 375362 w 406387"/>
                    <a:gd name="connsiteY18" fmla="*/ 41788 h 374211"/>
                    <a:gd name="connsiteX19" fmla="*/ 404047 w 406387"/>
                    <a:gd name="connsiteY19" fmla="*/ 38310 h 374211"/>
                    <a:gd name="connsiteX20" fmla="*/ 184246 w 406387"/>
                    <a:gd name="connsiteY20" fmla="*/ 35302 h 374211"/>
                    <a:gd name="connsiteX21" fmla="*/ 303204 w 406387"/>
                    <a:gd name="connsiteY21" fmla="*/ 0 h 374211"/>
                    <a:gd name="connsiteX22" fmla="*/ 356117 w 406387"/>
                    <a:gd name="connsiteY22" fmla="*/ 10210 h 374211"/>
                    <a:gd name="connsiteX23" fmla="*/ 404889 w 406387"/>
                    <a:gd name="connsiteY23" fmla="*/ 36073 h 374211"/>
                    <a:gd name="connsiteX24" fmla="*/ 392507 w 406387"/>
                    <a:gd name="connsiteY24" fmla="*/ 59886 h 374211"/>
                    <a:gd name="connsiteX25" fmla="*/ 391554 w 406387"/>
                    <a:gd name="connsiteY25" fmla="*/ 60838 h 374211"/>
                    <a:gd name="connsiteX26" fmla="*/ 350597 w 406387"/>
                    <a:gd name="connsiteY26" fmla="*/ 118941 h 374211"/>
                    <a:gd name="connsiteX27" fmla="*/ 305829 w 406387"/>
                    <a:gd name="connsiteY27" fmla="*/ 204666 h 374211"/>
                    <a:gd name="connsiteX28" fmla="*/ 284874 w 406387"/>
                    <a:gd name="connsiteY28" fmla="*/ 250386 h 374211"/>
                    <a:gd name="connsiteX29" fmla="*/ 245822 w 406387"/>
                    <a:gd name="connsiteY29" fmla="*/ 374211 h 374211"/>
                    <a:gd name="connsiteX30" fmla="*/ 243917 w 406387"/>
                    <a:gd name="connsiteY30" fmla="*/ 372306 h 374211"/>
                    <a:gd name="connsiteX31" fmla="*/ 206769 w 406387"/>
                    <a:gd name="connsiteY31" fmla="*/ 349446 h 374211"/>
                    <a:gd name="connsiteX0" fmla="*/ 206769 w 406387"/>
                    <a:gd name="connsiteY0" fmla="*/ 349446 h 374211"/>
                    <a:gd name="connsiteX1" fmla="*/ 179147 w 406387"/>
                    <a:gd name="connsiteY1" fmla="*/ 333253 h 374211"/>
                    <a:gd name="connsiteX2" fmla="*/ 83897 w 406387"/>
                    <a:gd name="connsiteY2" fmla="*/ 293248 h 374211"/>
                    <a:gd name="connsiteX3" fmla="*/ 13412 w 406387"/>
                    <a:gd name="connsiteY3" fmla="*/ 277056 h 374211"/>
                    <a:gd name="connsiteX4" fmla="*/ 7697 w 406387"/>
                    <a:gd name="connsiteY4" fmla="*/ 277056 h 374211"/>
                    <a:gd name="connsiteX5" fmla="*/ 1982 w 406387"/>
                    <a:gd name="connsiteY5" fmla="*/ 276103 h 374211"/>
                    <a:gd name="connsiteX6" fmla="*/ 1029 w 406387"/>
                    <a:gd name="connsiteY6" fmla="*/ 272293 h 374211"/>
                    <a:gd name="connsiteX7" fmla="*/ 1029 w 406387"/>
                    <a:gd name="connsiteY7" fmla="*/ 272293 h 374211"/>
                    <a:gd name="connsiteX8" fmla="*/ 2934 w 406387"/>
                    <a:gd name="connsiteY8" fmla="*/ 270388 h 374211"/>
                    <a:gd name="connsiteX9" fmla="*/ 2934 w 406387"/>
                    <a:gd name="connsiteY9" fmla="*/ 270388 h 374211"/>
                    <a:gd name="connsiteX10" fmla="*/ 2934 w 406387"/>
                    <a:gd name="connsiteY10" fmla="*/ 270388 h 374211"/>
                    <a:gd name="connsiteX11" fmla="*/ 3887 w 406387"/>
                    <a:gd name="connsiteY11" fmla="*/ 268483 h 374211"/>
                    <a:gd name="connsiteX12" fmla="*/ 3887 w 406387"/>
                    <a:gd name="connsiteY12" fmla="*/ 268483 h 374211"/>
                    <a:gd name="connsiteX13" fmla="*/ 7697 w 406387"/>
                    <a:gd name="connsiteY13" fmla="*/ 264673 h 374211"/>
                    <a:gd name="connsiteX14" fmla="*/ 50559 w 406387"/>
                    <a:gd name="connsiteY14" fmla="*/ 215143 h 374211"/>
                    <a:gd name="connsiteX15" fmla="*/ 120092 w 406387"/>
                    <a:gd name="connsiteY15" fmla="*/ 151326 h 374211"/>
                    <a:gd name="connsiteX16" fmla="*/ 255347 w 406387"/>
                    <a:gd name="connsiteY16" fmla="*/ 78936 h 374211"/>
                    <a:gd name="connsiteX17" fmla="*/ 302972 w 406387"/>
                    <a:gd name="connsiteY17" fmla="*/ 58933 h 374211"/>
                    <a:gd name="connsiteX18" fmla="*/ 375362 w 406387"/>
                    <a:gd name="connsiteY18" fmla="*/ 41788 h 374211"/>
                    <a:gd name="connsiteX19" fmla="*/ 404047 w 406387"/>
                    <a:gd name="connsiteY19" fmla="*/ 38310 h 374211"/>
                    <a:gd name="connsiteX20" fmla="*/ 184246 w 406387"/>
                    <a:gd name="connsiteY20" fmla="*/ 35302 h 374211"/>
                    <a:gd name="connsiteX21" fmla="*/ 303204 w 406387"/>
                    <a:gd name="connsiteY21" fmla="*/ 0 h 374211"/>
                    <a:gd name="connsiteX22" fmla="*/ 356117 w 406387"/>
                    <a:gd name="connsiteY22" fmla="*/ 10210 h 374211"/>
                    <a:gd name="connsiteX23" fmla="*/ 404889 w 406387"/>
                    <a:gd name="connsiteY23" fmla="*/ 36073 h 374211"/>
                    <a:gd name="connsiteX24" fmla="*/ 392507 w 406387"/>
                    <a:gd name="connsiteY24" fmla="*/ 59886 h 374211"/>
                    <a:gd name="connsiteX25" fmla="*/ 391554 w 406387"/>
                    <a:gd name="connsiteY25" fmla="*/ 60838 h 374211"/>
                    <a:gd name="connsiteX26" fmla="*/ 350597 w 406387"/>
                    <a:gd name="connsiteY26" fmla="*/ 118941 h 374211"/>
                    <a:gd name="connsiteX27" fmla="*/ 284874 w 406387"/>
                    <a:gd name="connsiteY27" fmla="*/ 250386 h 374211"/>
                    <a:gd name="connsiteX28" fmla="*/ 245822 w 406387"/>
                    <a:gd name="connsiteY28" fmla="*/ 374211 h 374211"/>
                    <a:gd name="connsiteX29" fmla="*/ 243917 w 406387"/>
                    <a:gd name="connsiteY29" fmla="*/ 372306 h 374211"/>
                    <a:gd name="connsiteX30" fmla="*/ 206769 w 406387"/>
                    <a:gd name="connsiteY30" fmla="*/ 349446 h 374211"/>
                    <a:gd name="connsiteX0" fmla="*/ 206769 w 406994"/>
                    <a:gd name="connsiteY0" fmla="*/ 349446 h 374211"/>
                    <a:gd name="connsiteX1" fmla="*/ 179147 w 406994"/>
                    <a:gd name="connsiteY1" fmla="*/ 333253 h 374211"/>
                    <a:gd name="connsiteX2" fmla="*/ 83897 w 406994"/>
                    <a:gd name="connsiteY2" fmla="*/ 293248 h 374211"/>
                    <a:gd name="connsiteX3" fmla="*/ 13412 w 406994"/>
                    <a:gd name="connsiteY3" fmla="*/ 277056 h 374211"/>
                    <a:gd name="connsiteX4" fmla="*/ 7697 w 406994"/>
                    <a:gd name="connsiteY4" fmla="*/ 277056 h 374211"/>
                    <a:gd name="connsiteX5" fmla="*/ 1982 w 406994"/>
                    <a:gd name="connsiteY5" fmla="*/ 276103 h 374211"/>
                    <a:gd name="connsiteX6" fmla="*/ 1029 w 406994"/>
                    <a:gd name="connsiteY6" fmla="*/ 272293 h 374211"/>
                    <a:gd name="connsiteX7" fmla="*/ 1029 w 406994"/>
                    <a:gd name="connsiteY7" fmla="*/ 272293 h 374211"/>
                    <a:gd name="connsiteX8" fmla="*/ 2934 w 406994"/>
                    <a:gd name="connsiteY8" fmla="*/ 270388 h 374211"/>
                    <a:gd name="connsiteX9" fmla="*/ 2934 w 406994"/>
                    <a:gd name="connsiteY9" fmla="*/ 270388 h 374211"/>
                    <a:gd name="connsiteX10" fmla="*/ 2934 w 406994"/>
                    <a:gd name="connsiteY10" fmla="*/ 270388 h 374211"/>
                    <a:gd name="connsiteX11" fmla="*/ 3887 w 406994"/>
                    <a:gd name="connsiteY11" fmla="*/ 268483 h 374211"/>
                    <a:gd name="connsiteX12" fmla="*/ 3887 w 406994"/>
                    <a:gd name="connsiteY12" fmla="*/ 268483 h 374211"/>
                    <a:gd name="connsiteX13" fmla="*/ 7697 w 406994"/>
                    <a:gd name="connsiteY13" fmla="*/ 264673 h 374211"/>
                    <a:gd name="connsiteX14" fmla="*/ 50559 w 406994"/>
                    <a:gd name="connsiteY14" fmla="*/ 215143 h 374211"/>
                    <a:gd name="connsiteX15" fmla="*/ 120092 w 406994"/>
                    <a:gd name="connsiteY15" fmla="*/ 151326 h 374211"/>
                    <a:gd name="connsiteX16" fmla="*/ 255347 w 406994"/>
                    <a:gd name="connsiteY16" fmla="*/ 78936 h 374211"/>
                    <a:gd name="connsiteX17" fmla="*/ 302972 w 406994"/>
                    <a:gd name="connsiteY17" fmla="*/ 58933 h 374211"/>
                    <a:gd name="connsiteX18" fmla="*/ 375362 w 406994"/>
                    <a:gd name="connsiteY18" fmla="*/ 41788 h 374211"/>
                    <a:gd name="connsiteX19" fmla="*/ 404047 w 406994"/>
                    <a:gd name="connsiteY19" fmla="*/ 38310 h 374211"/>
                    <a:gd name="connsiteX20" fmla="*/ 184246 w 406994"/>
                    <a:gd name="connsiteY20" fmla="*/ 35302 h 374211"/>
                    <a:gd name="connsiteX21" fmla="*/ 303204 w 406994"/>
                    <a:gd name="connsiteY21" fmla="*/ 0 h 374211"/>
                    <a:gd name="connsiteX22" fmla="*/ 356117 w 406994"/>
                    <a:gd name="connsiteY22" fmla="*/ 10210 h 374211"/>
                    <a:gd name="connsiteX23" fmla="*/ 404889 w 406994"/>
                    <a:gd name="connsiteY23" fmla="*/ 36073 h 374211"/>
                    <a:gd name="connsiteX24" fmla="*/ 392507 w 406994"/>
                    <a:gd name="connsiteY24" fmla="*/ 59886 h 374211"/>
                    <a:gd name="connsiteX25" fmla="*/ 350597 w 406994"/>
                    <a:gd name="connsiteY25" fmla="*/ 118941 h 374211"/>
                    <a:gd name="connsiteX26" fmla="*/ 284874 w 406994"/>
                    <a:gd name="connsiteY26" fmla="*/ 250386 h 374211"/>
                    <a:gd name="connsiteX27" fmla="*/ 245822 w 406994"/>
                    <a:gd name="connsiteY27" fmla="*/ 374211 h 374211"/>
                    <a:gd name="connsiteX28" fmla="*/ 243917 w 406994"/>
                    <a:gd name="connsiteY28" fmla="*/ 372306 h 374211"/>
                    <a:gd name="connsiteX29" fmla="*/ 206769 w 406994"/>
                    <a:gd name="connsiteY29" fmla="*/ 349446 h 374211"/>
                    <a:gd name="connsiteX0" fmla="*/ 206769 w 404889"/>
                    <a:gd name="connsiteY0" fmla="*/ 349446 h 374211"/>
                    <a:gd name="connsiteX1" fmla="*/ 179147 w 404889"/>
                    <a:gd name="connsiteY1" fmla="*/ 333253 h 374211"/>
                    <a:gd name="connsiteX2" fmla="*/ 83897 w 404889"/>
                    <a:gd name="connsiteY2" fmla="*/ 293248 h 374211"/>
                    <a:gd name="connsiteX3" fmla="*/ 13412 w 404889"/>
                    <a:gd name="connsiteY3" fmla="*/ 277056 h 374211"/>
                    <a:gd name="connsiteX4" fmla="*/ 7697 w 404889"/>
                    <a:gd name="connsiteY4" fmla="*/ 277056 h 374211"/>
                    <a:gd name="connsiteX5" fmla="*/ 1982 w 404889"/>
                    <a:gd name="connsiteY5" fmla="*/ 276103 h 374211"/>
                    <a:gd name="connsiteX6" fmla="*/ 1029 w 404889"/>
                    <a:gd name="connsiteY6" fmla="*/ 272293 h 374211"/>
                    <a:gd name="connsiteX7" fmla="*/ 1029 w 404889"/>
                    <a:gd name="connsiteY7" fmla="*/ 272293 h 374211"/>
                    <a:gd name="connsiteX8" fmla="*/ 2934 w 404889"/>
                    <a:gd name="connsiteY8" fmla="*/ 270388 h 374211"/>
                    <a:gd name="connsiteX9" fmla="*/ 2934 w 404889"/>
                    <a:gd name="connsiteY9" fmla="*/ 270388 h 374211"/>
                    <a:gd name="connsiteX10" fmla="*/ 2934 w 404889"/>
                    <a:gd name="connsiteY10" fmla="*/ 270388 h 374211"/>
                    <a:gd name="connsiteX11" fmla="*/ 3887 w 404889"/>
                    <a:gd name="connsiteY11" fmla="*/ 268483 h 374211"/>
                    <a:gd name="connsiteX12" fmla="*/ 3887 w 404889"/>
                    <a:gd name="connsiteY12" fmla="*/ 268483 h 374211"/>
                    <a:gd name="connsiteX13" fmla="*/ 7697 w 404889"/>
                    <a:gd name="connsiteY13" fmla="*/ 264673 h 374211"/>
                    <a:gd name="connsiteX14" fmla="*/ 50559 w 404889"/>
                    <a:gd name="connsiteY14" fmla="*/ 215143 h 374211"/>
                    <a:gd name="connsiteX15" fmla="*/ 120092 w 404889"/>
                    <a:gd name="connsiteY15" fmla="*/ 151326 h 374211"/>
                    <a:gd name="connsiteX16" fmla="*/ 255347 w 404889"/>
                    <a:gd name="connsiteY16" fmla="*/ 78936 h 374211"/>
                    <a:gd name="connsiteX17" fmla="*/ 302972 w 404889"/>
                    <a:gd name="connsiteY17" fmla="*/ 58933 h 374211"/>
                    <a:gd name="connsiteX18" fmla="*/ 375362 w 404889"/>
                    <a:gd name="connsiteY18" fmla="*/ 41788 h 374211"/>
                    <a:gd name="connsiteX19" fmla="*/ 404047 w 404889"/>
                    <a:gd name="connsiteY19" fmla="*/ 38310 h 374211"/>
                    <a:gd name="connsiteX20" fmla="*/ 184246 w 404889"/>
                    <a:gd name="connsiteY20" fmla="*/ 35302 h 374211"/>
                    <a:gd name="connsiteX21" fmla="*/ 303204 w 404889"/>
                    <a:gd name="connsiteY21" fmla="*/ 0 h 374211"/>
                    <a:gd name="connsiteX22" fmla="*/ 356117 w 404889"/>
                    <a:gd name="connsiteY22" fmla="*/ 10210 h 374211"/>
                    <a:gd name="connsiteX23" fmla="*/ 404889 w 404889"/>
                    <a:gd name="connsiteY23" fmla="*/ 36073 h 374211"/>
                    <a:gd name="connsiteX24" fmla="*/ 350597 w 404889"/>
                    <a:gd name="connsiteY24" fmla="*/ 118941 h 374211"/>
                    <a:gd name="connsiteX25" fmla="*/ 284874 w 404889"/>
                    <a:gd name="connsiteY25" fmla="*/ 250386 h 374211"/>
                    <a:gd name="connsiteX26" fmla="*/ 245822 w 404889"/>
                    <a:gd name="connsiteY26" fmla="*/ 374211 h 374211"/>
                    <a:gd name="connsiteX27" fmla="*/ 243917 w 404889"/>
                    <a:gd name="connsiteY27" fmla="*/ 372306 h 374211"/>
                    <a:gd name="connsiteX28" fmla="*/ 206769 w 404889"/>
                    <a:gd name="connsiteY28" fmla="*/ 349446 h 374211"/>
                    <a:gd name="connsiteX0" fmla="*/ 206769 w 404047"/>
                    <a:gd name="connsiteY0" fmla="*/ 349446 h 374211"/>
                    <a:gd name="connsiteX1" fmla="*/ 179147 w 404047"/>
                    <a:gd name="connsiteY1" fmla="*/ 333253 h 374211"/>
                    <a:gd name="connsiteX2" fmla="*/ 83897 w 404047"/>
                    <a:gd name="connsiteY2" fmla="*/ 293248 h 374211"/>
                    <a:gd name="connsiteX3" fmla="*/ 13412 w 404047"/>
                    <a:gd name="connsiteY3" fmla="*/ 277056 h 374211"/>
                    <a:gd name="connsiteX4" fmla="*/ 7697 w 404047"/>
                    <a:gd name="connsiteY4" fmla="*/ 277056 h 374211"/>
                    <a:gd name="connsiteX5" fmla="*/ 1982 w 404047"/>
                    <a:gd name="connsiteY5" fmla="*/ 276103 h 374211"/>
                    <a:gd name="connsiteX6" fmla="*/ 1029 w 404047"/>
                    <a:gd name="connsiteY6" fmla="*/ 272293 h 374211"/>
                    <a:gd name="connsiteX7" fmla="*/ 1029 w 404047"/>
                    <a:gd name="connsiteY7" fmla="*/ 272293 h 374211"/>
                    <a:gd name="connsiteX8" fmla="*/ 2934 w 404047"/>
                    <a:gd name="connsiteY8" fmla="*/ 270388 h 374211"/>
                    <a:gd name="connsiteX9" fmla="*/ 2934 w 404047"/>
                    <a:gd name="connsiteY9" fmla="*/ 270388 h 374211"/>
                    <a:gd name="connsiteX10" fmla="*/ 2934 w 404047"/>
                    <a:gd name="connsiteY10" fmla="*/ 270388 h 374211"/>
                    <a:gd name="connsiteX11" fmla="*/ 3887 w 404047"/>
                    <a:gd name="connsiteY11" fmla="*/ 268483 h 374211"/>
                    <a:gd name="connsiteX12" fmla="*/ 3887 w 404047"/>
                    <a:gd name="connsiteY12" fmla="*/ 268483 h 374211"/>
                    <a:gd name="connsiteX13" fmla="*/ 7697 w 404047"/>
                    <a:gd name="connsiteY13" fmla="*/ 264673 h 374211"/>
                    <a:gd name="connsiteX14" fmla="*/ 50559 w 404047"/>
                    <a:gd name="connsiteY14" fmla="*/ 215143 h 374211"/>
                    <a:gd name="connsiteX15" fmla="*/ 120092 w 404047"/>
                    <a:gd name="connsiteY15" fmla="*/ 151326 h 374211"/>
                    <a:gd name="connsiteX16" fmla="*/ 255347 w 404047"/>
                    <a:gd name="connsiteY16" fmla="*/ 78936 h 374211"/>
                    <a:gd name="connsiteX17" fmla="*/ 302972 w 404047"/>
                    <a:gd name="connsiteY17" fmla="*/ 58933 h 374211"/>
                    <a:gd name="connsiteX18" fmla="*/ 375362 w 404047"/>
                    <a:gd name="connsiteY18" fmla="*/ 41788 h 374211"/>
                    <a:gd name="connsiteX19" fmla="*/ 404047 w 404047"/>
                    <a:gd name="connsiteY19" fmla="*/ 38310 h 374211"/>
                    <a:gd name="connsiteX20" fmla="*/ 184246 w 404047"/>
                    <a:gd name="connsiteY20" fmla="*/ 35302 h 374211"/>
                    <a:gd name="connsiteX21" fmla="*/ 303204 w 404047"/>
                    <a:gd name="connsiteY21" fmla="*/ 0 h 374211"/>
                    <a:gd name="connsiteX22" fmla="*/ 356117 w 404047"/>
                    <a:gd name="connsiteY22" fmla="*/ 10210 h 374211"/>
                    <a:gd name="connsiteX23" fmla="*/ 399727 w 404047"/>
                    <a:gd name="connsiteY23" fmla="*/ 34487 h 374211"/>
                    <a:gd name="connsiteX24" fmla="*/ 350597 w 404047"/>
                    <a:gd name="connsiteY24" fmla="*/ 118941 h 374211"/>
                    <a:gd name="connsiteX25" fmla="*/ 284874 w 404047"/>
                    <a:gd name="connsiteY25" fmla="*/ 250386 h 374211"/>
                    <a:gd name="connsiteX26" fmla="*/ 245822 w 404047"/>
                    <a:gd name="connsiteY26" fmla="*/ 374211 h 374211"/>
                    <a:gd name="connsiteX27" fmla="*/ 243917 w 404047"/>
                    <a:gd name="connsiteY27" fmla="*/ 372306 h 374211"/>
                    <a:gd name="connsiteX28" fmla="*/ 206769 w 404047"/>
                    <a:gd name="connsiteY28" fmla="*/ 349446 h 374211"/>
                    <a:gd name="connsiteX0" fmla="*/ 206769 w 408718"/>
                    <a:gd name="connsiteY0" fmla="*/ 349446 h 374211"/>
                    <a:gd name="connsiteX1" fmla="*/ 179147 w 408718"/>
                    <a:gd name="connsiteY1" fmla="*/ 333253 h 374211"/>
                    <a:gd name="connsiteX2" fmla="*/ 83897 w 408718"/>
                    <a:gd name="connsiteY2" fmla="*/ 293248 h 374211"/>
                    <a:gd name="connsiteX3" fmla="*/ 13412 w 408718"/>
                    <a:gd name="connsiteY3" fmla="*/ 277056 h 374211"/>
                    <a:gd name="connsiteX4" fmla="*/ 7697 w 408718"/>
                    <a:gd name="connsiteY4" fmla="*/ 277056 h 374211"/>
                    <a:gd name="connsiteX5" fmla="*/ 1982 w 408718"/>
                    <a:gd name="connsiteY5" fmla="*/ 276103 h 374211"/>
                    <a:gd name="connsiteX6" fmla="*/ 1029 w 408718"/>
                    <a:gd name="connsiteY6" fmla="*/ 272293 h 374211"/>
                    <a:gd name="connsiteX7" fmla="*/ 1029 w 408718"/>
                    <a:gd name="connsiteY7" fmla="*/ 272293 h 374211"/>
                    <a:gd name="connsiteX8" fmla="*/ 2934 w 408718"/>
                    <a:gd name="connsiteY8" fmla="*/ 270388 h 374211"/>
                    <a:gd name="connsiteX9" fmla="*/ 2934 w 408718"/>
                    <a:gd name="connsiteY9" fmla="*/ 270388 h 374211"/>
                    <a:gd name="connsiteX10" fmla="*/ 2934 w 408718"/>
                    <a:gd name="connsiteY10" fmla="*/ 270388 h 374211"/>
                    <a:gd name="connsiteX11" fmla="*/ 3887 w 408718"/>
                    <a:gd name="connsiteY11" fmla="*/ 268483 h 374211"/>
                    <a:gd name="connsiteX12" fmla="*/ 3887 w 408718"/>
                    <a:gd name="connsiteY12" fmla="*/ 268483 h 374211"/>
                    <a:gd name="connsiteX13" fmla="*/ 7697 w 408718"/>
                    <a:gd name="connsiteY13" fmla="*/ 264673 h 374211"/>
                    <a:gd name="connsiteX14" fmla="*/ 50559 w 408718"/>
                    <a:gd name="connsiteY14" fmla="*/ 215143 h 374211"/>
                    <a:gd name="connsiteX15" fmla="*/ 120092 w 408718"/>
                    <a:gd name="connsiteY15" fmla="*/ 151326 h 374211"/>
                    <a:gd name="connsiteX16" fmla="*/ 255347 w 408718"/>
                    <a:gd name="connsiteY16" fmla="*/ 78936 h 374211"/>
                    <a:gd name="connsiteX17" fmla="*/ 302972 w 408718"/>
                    <a:gd name="connsiteY17" fmla="*/ 58933 h 374211"/>
                    <a:gd name="connsiteX18" fmla="*/ 375362 w 408718"/>
                    <a:gd name="connsiteY18" fmla="*/ 41788 h 374211"/>
                    <a:gd name="connsiteX19" fmla="*/ 404047 w 408718"/>
                    <a:gd name="connsiteY19" fmla="*/ 38310 h 374211"/>
                    <a:gd name="connsiteX20" fmla="*/ 184246 w 408718"/>
                    <a:gd name="connsiteY20" fmla="*/ 35302 h 374211"/>
                    <a:gd name="connsiteX21" fmla="*/ 303204 w 408718"/>
                    <a:gd name="connsiteY21" fmla="*/ 0 h 374211"/>
                    <a:gd name="connsiteX22" fmla="*/ 356117 w 408718"/>
                    <a:gd name="connsiteY22" fmla="*/ 10210 h 374211"/>
                    <a:gd name="connsiteX23" fmla="*/ 408718 w 408718"/>
                    <a:gd name="connsiteY23" fmla="*/ 37733 h 374211"/>
                    <a:gd name="connsiteX24" fmla="*/ 350597 w 408718"/>
                    <a:gd name="connsiteY24" fmla="*/ 118941 h 374211"/>
                    <a:gd name="connsiteX25" fmla="*/ 284874 w 408718"/>
                    <a:gd name="connsiteY25" fmla="*/ 250386 h 374211"/>
                    <a:gd name="connsiteX26" fmla="*/ 245822 w 408718"/>
                    <a:gd name="connsiteY26" fmla="*/ 374211 h 374211"/>
                    <a:gd name="connsiteX27" fmla="*/ 243917 w 408718"/>
                    <a:gd name="connsiteY27" fmla="*/ 372306 h 374211"/>
                    <a:gd name="connsiteX28" fmla="*/ 206769 w 408718"/>
                    <a:gd name="connsiteY28" fmla="*/ 349446 h 374211"/>
                    <a:gd name="connsiteX0" fmla="*/ 206769 w 408718"/>
                    <a:gd name="connsiteY0" fmla="*/ 349446 h 374211"/>
                    <a:gd name="connsiteX1" fmla="*/ 179147 w 408718"/>
                    <a:gd name="connsiteY1" fmla="*/ 333253 h 374211"/>
                    <a:gd name="connsiteX2" fmla="*/ 83897 w 408718"/>
                    <a:gd name="connsiteY2" fmla="*/ 293248 h 374211"/>
                    <a:gd name="connsiteX3" fmla="*/ 13412 w 408718"/>
                    <a:gd name="connsiteY3" fmla="*/ 277056 h 374211"/>
                    <a:gd name="connsiteX4" fmla="*/ 7697 w 408718"/>
                    <a:gd name="connsiteY4" fmla="*/ 277056 h 374211"/>
                    <a:gd name="connsiteX5" fmla="*/ 1982 w 408718"/>
                    <a:gd name="connsiteY5" fmla="*/ 276103 h 374211"/>
                    <a:gd name="connsiteX6" fmla="*/ 1029 w 408718"/>
                    <a:gd name="connsiteY6" fmla="*/ 272293 h 374211"/>
                    <a:gd name="connsiteX7" fmla="*/ 1029 w 408718"/>
                    <a:gd name="connsiteY7" fmla="*/ 272293 h 374211"/>
                    <a:gd name="connsiteX8" fmla="*/ 2934 w 408718"/>
                    <a:gd name="connsiteY8" fmla="*/ 270388 h 374211"/>
                    <a:gd name="connsiteX9" fmla="*/ 2934 w 408718"/>
                    <a:gd name="connsiteY9" fmla="*/ 270388 h 374211"/>
                    <a:gd name="connsiteX10" fmla="*/ 2934 w 408718"/>
                    <a:gd name="connsiteY10" fmla="*/ 270388 h 374211"/>
                    <a:gd name="connsiteX11" fmla="*/ 3887 w 408718"/>
                    <a:gd name="connsiteY11" fmla="*/ 268483 h 374211"/>
                    <a:gd name="connsiteX12" fmla="*/ 3887 w 408718"/>
                    <a:gd name="connsiteY12" fmla="*/ 268483 h 374211"/>
                    <a:gd name="connsiteX13" fmla="*/ 7697 w 408718"/>
                    <a:gd name="connsiteY13" fmla="*/ 264673 h 374211"/>
                    <a:gd name="connsiteX14" fmla="*/ 50559 w 408718"/>
                    <a:gd name="connsiteY14" fmla="*/ 215143 h 374211"/>
                    <a:gd name="connsiteX15" fmla="*/ 120092 w 408718"/>
                    <a:gd name="connsiteY15" fmla="*/ 151326 h 374211"/>
                    <a:gd name="connsiteX16" fmla="*/ 255347 w 408718"/>
                    <a:gd name="connsiteY16" fmla="*/ 78936 h 374211"/>
                    <a:gd name="connsiteX17" fmla="*/ 302972 w 408718"/>
                    <a:gd name="connsiteY17" fmla="*/ 58933 h 374211"/>
                    <a:gd name="connsiteX18" fmla="*/ 375362 w 408718"/>
                    <a:gd name="connsiteY18" fmla="*/ 41788 h 374211"/>
                    <a:gd name="connsiteX19" fmla="*/ 404047 w 408718"/>
                    <a:gd name="connsiteY19" fmla="*/ 38310 h 374211"/>
                    <a:gd name="connsiteX20" fmla="*/ 184246 w 408718"/>
                    <a:gd name="connsiteY20" fmla="*/ 35302 h 374211"/>
                    <a:gd name="connsiteX21" fmla="*/ 303204 w 408718"/>
                    <a:gd name="connsiteY21" fmla="*/ 0 h 374211"/>
                    <a:gd name="connsiteX22" fmla="*/ 356117 w 408718"/>
                    <a:gd name="connsiteY22" fmla="*/ 10210 h 374211"/>
                    <a:gd name="connsiteX23" fmla="*/ 408718 w 408718"/>
                    <a:gd name="connsiteY23" fmla="*/ 37733 h 374211"/>
                    <a:gd name="connsiteX24" fmla="*/ 350597 w 408718"/>
                    <a:gd name="connsiteY24" fmla="*/ 118941 h 374211"/>
                    <a:gd name="connsiteX25" fmla="*/ 284874 w 408718"/>
                    <a:gd name="connsiteY25" fmla="*/ 250386 h 374211"/>
                    <a:gd name="connsiteX26" fmla="*/ 245822 w 408718"/>
                    <a:gd name="connsiteY26" fmla="*/ 374211 h 374211"/>
                    <a:gd name="connsiteX27" fmla="*/ 243917 w 408718"/>
                    <a:gd name="connsiteY27" fmla="*/ 372306 h 374211"/>
                    <a:gd name="connsiteX28" fmla="*/ 206769 w 408718"/>
                    <a:gd name="connsiteY28" fmla="*/ 349446 h 374211"/>
                    <a:gd name="connsiteX0" fmla="*/ 206769 w 408718"/>
                    <a:gd name="connsiteY0" fmla="*/ 349446 h 374211"/>
                    <a:gd name="connsiteX1" fmla="*/ 179147 w 408718"/>
                    <a:gd name="connsiteY1" fmla="*/ 333253 h 374211"/>
                    <a:gd name="connsiteX2" fmla="*/ 83897 w 408718"/>
                    <a:gd name="connsiteY2" fmla="*/ 293248 h 374211"/>
                    <a:gd name="connsiteX3" fmla="*/ 13412 w 408718"/>
                    <a:gd name="connsiteY3" fmla="*/ 277056 h 374211"/>
                    <a:gd name="connsiteX4" fmla="*/ 7697 w 408718"/>
                    <a:gd name="connsiteY4" fmla="*/ 277056 h 374211"/>
                    <a:gd name="connsiteX5" fmla="*/ 1982 w 408718"/>
                    <a:gd name="connsiteY5" fmla="*/ 276103 h 374211"/>
                    <a:gd name="connsiteX6" fmla="*/ 1029 w 408718"/>
                    <a:gd name="connsiteY6" fmla="*/ 272293 h 374211"/>
                    <a:gd name="connsiteX7" fmla="*/ 1029 w 408718"/>
                    <a:gd name="connsiteY7" fmla="*/ 272293 h 374211"/>
                    <a:gd name="connsiteX8" fmla="*/ 2934 w 408718"/>
                    <a:gd name="connsiteY8" fmla="*/ 270388 h 374211"/>
                    <a:gd name="connsiteX9" fmla="*/ 2934 w 408718"/>
                    <a:gd name="connsiteY9" fmla="*/ 270388 h 374211"/>
                    <a:gd name="connsiteX10" fmla="*/ 2934 w 408718"/>
                    <a:gd name="connsiteY10" fmla="*/ 270388 h 374211"/>
                    <a:gd name="connsiteX11" fmla="*/ 3887 w 408718"/>
                    <a:gd name="connsiteY11" fmla="*/ 268483 h 374211"/>
                    <a:gd name="connsiteX12" fmla="*/ 3887 w 408718"/>
                    <a:gd name="connsiteY12" fmla="*/ 268483 h 374211"/>
                    <a:gd name="connsiteX13" fmla="*/ 7697 w 408718"/>
                    <a:gd name="connsiteY13" fmla="*/ 264673 h 374211"/>
                    <a:gd name="connsiteX14" fmla="*/ 50559 w 408718"/>
                    <a:gd name="connsiteY14" fmla="*/ 215143 h 374211"/>
                    <a:gd name="connsiteX15" fmla="*/ 120092 w 408718"/>
                    <a:gd name="connsiteY15" fmla="*/ 151326 h 374211"/>
                    <a:gd name="connsiteX16" fmla="*/ 255347 w 408718"/>
                    <a:gd name="connsiteY16" fmla="*/ 78936 h 374211"/>
                    <a:gd name="connsiteX17" fmla="*/ 302972 w 408718"/>
                    <a:gd name="connsiteY17" fmla="*/ 58933 h 374211"/>
                    <a:gd name="connsiteX18" fmla="*/ 377934 w 408718"/>
                    <a:gd name="connsiteY18" fmla="*/ 44852 h 374211"/>
                    <a:gd name="connsiteX19" fmla="*/ 404047 w 408718"/>
                    <a:gd name="connsiteY19" fmla="*/ 38310 h 374211"/>
                    <a:gd name="connsiteX20" fmla="*/ 184246 w 408718"/>
                    <a:gd name="connsiteY20" fmla="*/ 35302 h 374211"/>
                    <a:gd name="connsiteX21" fmla="*/ 303204 w 408718"/>
                    <a:gd name="connsiteY21" fmla="*/ 0 h 374211"/>
                    <a:gd name="connsiteX22" fmla="*/ 356117 w 408718"/>
                    <a:gd name="connsiteY22" fmla="*/ 10210 h 374211"/>
                    <a:gd name="connsiteX23" fmla="*/ 408718 w 408718"/>
                    <a:gd name="connsiteY23" fmla="*/ 37733 h 374211"/>
                    <a:gd name="connsiteX24" fmla="*/ 350597 w 408718"/>
                    <a:gd name="connsiteY24" fmla="*/ 118941 h 374211"/>
                    <a:gd name="connsiteX25" fmla="*/ 284874 w 408718"/>
                    <a:gd name="connsiteY25" fmla="*/ 250386 h 374211"/>
                    <a:gd name="connsiteX26" fmla="*/ 245822 w 408718"/>
                    <a:gd name="connsiteY26" fmla="*/ 374211 h 374211"/>
                    <a:gd name="connsiteX27" fmla="*/ 243917 w 408718"/>
                    <a:gd name="connsiteY27" fmla="*/ 372306 h 374211"/>
                    <a:gd name="connsiteX28" fmla="*/ 206769 w 408718"/>
                    <a:gd name="connsiteY28" fmla="*/ 349446 h 374211"/>
                    <a:gd name="connsiteX0" fmla="*/ 206769 w 408718"/>
                    <a:gd name="connsiteY0" fmla="*/ 349446 h 374211"/>
                    <a:gd name="connsiteX1" fmla="*/ 179147 w 408718"/>
                    <a:gd name="connsiteY1" fmla="*/ 333253 h 374211"/>
                    <a:gd name="connsiteX2" fmla="*/ 83897 w 408718"/>
                    <a:gd name="connsiteY2" fmla="*/ 293248 h 374211"/>
                    <a:gd name="connsiteX3" fmla="*/ 7697 w 408718"/>
                    <a:gd name="connsiteY3" fmla="*/ 277056 h 374211"/>
                    <a:gd name="connsiteX4" fmla="*/ 1982 w 408718"/>
                    <a:gd name="connsiteY4" fmla="*/ 276103 h 374211"/>
                    <a:gd name="connsiteX5" fmla="*/ 1029 w 408718"/>
                    <a:gd name="connsiteY5" fmla="*/ 272293 h 374211"/>
                    <a:gd name="connsiteX6" fmla="*/ 1029 w 408718"/>
                    <a:gd name="connsiteY6" fmla="*/ 272293 h 374211"/>
                    <a:gd name="connsiteX7" fmla="*/ 2934 w 408718"/>
                    <a:gd name="connsiteY7" fmla="*/ 270388 h 374211"/>
                    <a:gd name="connsiteX8" fmla="*/ 2934 w 408718"/>
                    <a:gd name="connsiteY8" fmla="*/ 270388 h 374211"/>
                    <a:gd name="connsiteX9" fmla="*/ 2934 w 408718"/>
                    <a:gd name="connsiteY9" fmla="*/ 270388 h 374211"/>
                    <a:gd name="connsiteX10" fmla="*/ 3887 w 408718"/>
                    <a:gd name="connsiteY10" fmla="*/ 268483 h 374211"/>
                    <a:gd name="connsiteX11" fmla="*/ 3887 w 408718"/>
                    <a:gd name="connsiteY11" fmla="*/ 268483 h 374211"/>
                    <a:gd name="connsiteX12" fmla="*/ 7697 w 408718"/>
                    <a:gd name="connsiteY12" fmla="*/ 264673 h 374211"/>
                    <a:gd name="connsiteX13" fmla="*/ 50559 w 408718"/>
                    <a:gd name="connsiteY13" fmla="*/ 215143 h 374211"/>
                    <a:gd name="connsiteX14" fmla="*/ 120092 w 408718"/>
                    <a:gd name="connsiteY14" fmla="*/ 151326 h 374211"/>
                    <a:gd name="connsiteX15" fmla="*/ 255347 w 408718"/>
                    <a:gd name="connsiteY15" fmla="*/ 78936 h 374211"/>
                    <a:gd name="connsiteX16" fmla="*/ 302972 w 408718"/>
                    <a:gd name="connsiteY16" fmla="*/ 58933 h 374211"/>
                    <a:gd name="connsiteX17" fmla="*/ 377934 w 408718"/>
                    <a:gd name="connsiteY17" fmla="*/ 44852 h 374211"/>
                    <a:gd name="connsiteX18" fmla="*/ 404047 w 408718"/>
                    <a:gd name="connsiteY18" fmla="*/ 38310 h 374211"/>
                    <a:gd name="connsiteX19" fmla="*/ 184246 w 408718"/>
                    <a:gd name="connsiteY19" fmla="*/ 35302 h 374211"/>
                    <a:gd name="connsiteX20" fmla="*/ 303204 w 408718"/>
                    <a:gd name="connsiteY20" fmla="*/ 0 h 374211"/>
                    <a:gd name="connsiteX21" fmla="*/ 356117 w 408718"/>
                    <a:gd name="connsiteY21" fmla="*/ 10210 h 374211"/>
                    <a:gd name="connsiteX22" fmla="*/ 408718 w 408718"/>
                    <a:gd name="connsiteY22" fmla="*/ 37733 h 374211"/>
                    <a:gd name="connsiteX23" fmla="*/ 350597 w 408718"/>
                    <a:gd name="connsiteY23" fmla="*/ 118941 h 374211"/>
                    <a:gd name="connsiteX24" fmla="*/ 284874 w 408718"/>
                    <a:gd name="connsiteY24" fmla="*/ 250386 h 374211"/>
                    <a:gd name="connsiteX25" fmla="*/ 245822 w 408718"/>
                    <a:gd name="connsiteY25" fmla="*/ 374211 h 374211"/>
                    <a:gd name="connsiteX26" fmla="*/ 243917 w 408718"/>
                    <a:gd name="connsiteY26" fmla="*/ 372306 h 374211"/>
                    <a:gd name="connsiteX27" fmla="*/ 206769 w 408718"/>
                    <a:gd name="connsiteY27" fmla="*/ 349446 h 374211"/>
                    <a:gd name="connsiteX0" fmla="*/ 206769 w 408718"/>
                    <a:gd name="connsiteY0" fmla="*/ 349446 h 374211"/>
                    <a:gd name="connsiteX1" fmla="*/ 179147 w 408718"/>
                    <a:gd name="connsiteY1" fmla="*/ 333253 h 374211"/>
                    <a:gd name="connsiteX2" fmla="*/ 83897 w 408718"/>
                    <a:gd name="connsiteY2" fmla="*/ 293248 h 374211"/>
                    <a:gd name="connsiteX3" fmla="*/ 7697 w 408718"/>
                    <a:gd name="connsiteY3" fmla="*/ 277056 h 374211"/>
                    <a:gd name="connsiteX4" fmla="*/ 1982 w 408718"/>
                    <a:gd name="connsiteY4" fmla="*/ 276103 h 374211"/>
                    <a:gd name="connsiteX5" fmla="*/ 1029 w 408718"/>
                    <a:gd name="connsiteY5" fmla="*/ 272293 h 374211"/>
                    <a:gd name="connsiteX6" fmla="*/ 1029 w 408718"/>
                    <a:gd name="connsiteY6" fmla="*/ 272293 h 374211"/>
                    <a:gd name="connsiteX7" fmla="*/ 2934 w 408718"/>
                    <a:gd name="connsiteY7" fmla="*/ 270388 h 374211"/>
                    <a:gd name="connsiteX8" fmla="*/ 2934 w 408718"/>
                    <a:gd name="connsiteY8" fmla="*/ 270388 h 374211"/>
                    <a:gd name="connsiteX9" fmla="*/ 2934 w 408718"/>
                    <a:gd name="connsiteY9" fmla="*/ 270388 h 374211"/>
                    <a:gd name="connsiteX10" fmla="*/ 3887 w 408718"/>
                    <a:gd name="connsiteY10" fmla="*/ 268483 h 374211"/>
                    <a:gd name="connsiteX11" fmla="*/ 7697 w 408718"/>
                    <a:gd name="connsiteY11" fmla="*/ 264673 h 374211"/>
                    <a:gd name="connsiteX12" fmla="*/ 50559 w 408718"/>
                    <a:gd name="connsiteY12" fmla="*/ 215143 h 374211"/>
                    <a:gd name="connsiteX13" fmla="*/ 120092 w 408718"/>
                    <a:gd name="connsiteY13" fmla="*/ 151326 h 374211"/>
                    <a:gd name="connsiteX14" fmla="*/ 255347 w 408718"/>
                    <a:gd name="connsiteY14" fmla="*/ 78936 h 374211"/>
                    <a:gd name="connsiteX15" fmla="*/ 302972 w 408718"/>
                    <a:gd name="connsiteY15" fmla="*/ 58933 h 374211"/>
                    <a:gd name="connsiteX16" fmla="*/ 377934 w 408718"/>
                    <a:gd name="connsiteY16" fmla="*/ 44852 h 374211"/>
                    <a:gd name="connsiteX17" fmla="*/ 404047 w 408718"/>
                    <a:gd name="connsiteY17" fmla="*/ 38310 h 374211"/>
                    <a:gd name="connsiteX18" fmla="*/ 184246 w 408718"/>
                    <a:gd name="connsiteY18" fmla="*/ 35302 h 374211"/>
                    <a:gd name="connsiteX19" fmla="*/ 303204 w 408718"/>
                    <a:gd name="connsiteY19" fmla="*/ 0 h 374211"/>
                    <a:gd name="connsiteX20" fmla="*/ 356117 w 408718"/>
                    <a:gd name="connsiteY20" fmla="*/ 10210 h 374211"/>
                    <a:gd name="connsiteX21" fmla="*/ 408718 w 408718"/>
                    <a:gd name="connsiteY21" fmla="*/ 37733 h 374211"/>
                    <a:gd name="connsiteX22" fmla="*/ 350597 w 408718"/>
                    <a:gd name="connsiteY22" fmla="*/ 118941 h 374211"/>
                    <a:gd name="connsiteX23" fmla="*/ 284874 w 408718"/>
                    <a:gd name="connsiteY23" fmla="*/ 250386 h 374211"/>
                    <a:gd name="connsiteX24" fmla="*/ 245822 w 408718"/>
                    <a:gd name="connsiteY24" fmla="*/ 374211 h 374211"/>
                    <a:gd name="connsiteX25" fmla="*/ 243917 w 408718"/>
                    <a:gd name="connsiteY25" fmla="*/ 372306 h 374211"/>
                    <a:gd name="connsiteX26" fmla="*/ 206769 w 408718"/>
                    <a:gd name="connsiteY26" fmla="*/ 349446 h 374211"/>
                    <a:gd name="connsiteX0" fmla="*/ 206769 w 408718"/>
                    <a:gd name="connsiteY0" fmla="*/ 349446 h 374211"/>
                    <a:gd name="connsiteX1" fmla="*/ 179147 w 408718"/>
                    <a:gd name="connsiteY1" fmla="*/ 333253 h 374211"/>
                    <a:gd name="connsiteX2" fmla="*/ 83897 w 408718"/>
                    <a:gd name="connsiteY2" fmla="*/ 293248 h 374211"/>
                    <a:gd name="connsiteX3" fmla="*/ 7697 w 408718"/>
                    <a:gd name="connsiteY3" fmla="*/ 277056 h 374211"/>
                    <a:gd name="connsiteX4" fmla="*/ 1982 w 408718"/>
                    <a:gd name="connsiteY4" fmla="*/ 276103 h 374211"/>
                    <a:gd name="connsiteX5" fmla="*/ 1029 w 408718"/>
                    <a:gd name="connsiteY5" fmla="*/ 272293 h 374211"/>
                    <a:gd name="connsiteX6" fmla="*/ 1029 w 408718"/>
                    <a:gd name="connsiteY6" fmla="*/ 272293 h 374211"/>
                    <a:gd name="connsiteX7" fmla="*/ 2934 w 408718"/>
                    <a:gd name="connsiteY7" fmla="*/ 270388 h 374211"/>
                    <a:gd name="connsiteX8" fmla="*/ 2934 w 408718"/>
                    <a:gd name="connsiteY8" fmla="*/ 270388 h 374211"/>
                    <a:gd name="connsiteX9" fmla="*/ 2934 w 408718"/>
                    <a:gd name="connsiteY9" fmla="*/ 270388 h 374211"/>
                    <a:gd name="connsiteX10" fmla="*/ 7697 w 408718"/>
                    <a:gd name="connsiteY10" fmla="*/ 264673 h 374211"/>
                    <a:gd name="connsiteX11" fmla="*/ 50559 w 408718"/>
                    <a:gd name="connsiteY11" fmla="*/ 215143 h 374211"/>
                    <a:gd name="connsiteX12" fmla="*/ 120092 w 408718"/>
                    <a:gd name="connsiteY12" fmla="*/ 151326 h 374211"/>
                    <a:gd name="connsiteX13" fmla="*/ 255347 w 408718"/>
                    <a:gd name="connsiteY13" fmla="*/ 78936 h 374211"/>
                    <a:gd name="connsiteX14" fmla="*/ 302972 w 408718"/>
                    <a:gd name="connsiteY14" fmla="*/ 58933 h 374211"/>
                    <a:gd name="connsiteX15" fmla="*/ 377934 w 408718"/>
                    <a:gd name="connsiteY15" fmla="*/ 44852 h 374211"/>
                    <a:gd name="connsiteX16" fmla="*/ 404047 w 408718"/>
                    <a:gd name="connsiteY16" fmla="*/ 38310 h 374211"/>
                    <a:gd name="connsiteX17" fmla="*/ 184246 w 408718"/>
                    <a:gd name="connsiteY17" fmla="*/ 35302 h 374211"/>
                    <a:gd name="connsiteX18" fmla="*/ 303204 w 408718"/>
                    <a:gd name="connsiteY18" fmla="*/ 0 h 374211"/>
                    <a:gd name="connsiteX19" fmla="*/ 356117 w 408718"/>
                    <a:gd name="connsiteY19" fmla="*/ 10210 h 374211"/>
                    <a:gd name="connsiteX20" fmla="*/ 408718 w 408718"/>
                    <a:gd name="connsiteY20" fmla="*/ 37733 h 374211"/>
                    <a:gd name="connsiteX21" fmla="*/ 350597 w 408718"/>
                    <a:gd name="connsiteY21" fmla="*/ 118941 h 374211"/>
                    <a:gd name="connsiteX22" fmla="*/ 284874 w 408718"/>
                    <a:gd name="connsiteY22" fmla="*/ 250386 h 374211"/>
                    <a:gd name="connsiteX23" fmla="*/ 245822 w 408718"/>
                    <a:gd name="connsiteY23" fmla="*/ 374211 h 374211"/>
                    <a:gd name="connsiteX24" fmla="*/ 243917 w 408718"/>
                    <a:gd name="connsiteY24" fmla="*/ 372306 h 374211"/>
                    <a:gd name="connsiteX25" fmla="*/ 206769 w 408718"/>
                    <a:gd name="connsiteY25" fmla="*/ 349446 h 374211"/>
                    <a:gd name="connsiteX0" fmla="*/ 206769 w 408718"/>
                    <a:gd name="connsiteY0" fmla="*/ 349446 h 374211"/>
                    <a:gd name="connsiteX1" fmla="*/ 179147 w 408718"/>
                    <a:gd name="connsiteY1" fmla="*/ 333253 h 374211"/>
                    <a:gd name="connsiteX2" fmla="*/ 83897 w 408718"/>
                    <a:gd name="connsiteY2" fmla="*/ 293248 h 374211"/>
                    <a:gd name="connsiteX3" fmla="*/ 7697 w 408718"/>
                    <a:gd name="connsiteY3" fmla="*/ 277056 h 374211"/>
                    <a:gd name="connsiteX4" fmla="*/ 1982 w 408718"/>
                    <a:gd name="connsiteY4" fmla="*/ 276103 h 374211"/>
                    <a:gd name="connsiteX5" fmla="*/ 1029 w 408718"/>
                    <a:gd name="connsiteY5" fmla="*/ 272293 h 374211"/>
                    <a:gd name="connsiteX6" fmla="*/ 1029 w 408718"/>
                    <a:gd name="connsiteY6" fmla="*/ 272293 h 374211"/>
                    <a:gd name="connsiteX7" fmla="*/ 2934 w 408718"/>
                    <a:gd name="connsiteY7" fmla="*/ 270388 h 374211"/>
                    <a:gd name="connsiteX8" fmla="*/ 2934 w 408718"/>
                    <a:gd name="connsiteY8" fmla="*/ 270388 h 374211"/>
                    <a:gd name="connsiteX9" fmla="*/ 7697 w 408718"/>
                    <a:gd name="connsiteY9" fmla="*/ 264673 h 374211"/>
                    <a:gd name="connsiteX10" fmla="*/ 50559 w 408718"/>
                    <a:gd name="connsiteY10" fmla="*/ 215143 h 374211"/>
                    <a:gd name="connsiteX11" fmla="*/ 120092 w 408718"/>
                    <a:gd name="connsiteY11" fmla="*/ 151326 h 374211"/>
                    <a:gd name="connsiteX12" fmla="*/ 255347 w 408718"/>
                    <a:gd name="connsiteY12" fmla="*/ 78936 h 374211"/>
                    <a:gd name="connsiteX13" fmla="*/ 302972 w 408718"/>
                    <a:gd name="connsiteY13" fmla="*/ 58933 h 374211"/>
                    <a:gd name="connsiteX14" fmla="*/ 377934 w 408718"/>
                    <a:gd name="connsiteY14" fmla="*/ 44852 h 374211"/>
                    <a:gd name="connsiteX15" fmla="*/ 404047 w 408718"/>
                    <a:gd name="connsiteY15" fmla="*/ 38310 h 374211"/>
                    <a:gd name="connsiteX16" fmla="*/ 184246 w 408718"/>
                    <a:gd name="connsiteY16" fmla="*/ 35302 h 374211"/>
                    <a:gd name="connsiteX17" fmla="*/ 303204 w 408718"/>
                    <a:gd name="connsiteY17" fmla="*/ 0 h 374211"/>
                    <a:gd name="connsiteX18" fmla="*/ 356117 w 408718"/>
                    <a:gd name="connsiteY18" fmla="*/ 10210 h 374211"/>
                    <a:gd name="connsiteX19" fmla="*/ 408718 w 408718"/>
                    <a:gd name="connsiteY19" fmla="*/ 37733 h 374211"/>
                    <a:gd name="connsiteX20" fmla="*/ 350597 w 408718"/>
                    <a:gd name="connsiteY20" fmla="*/ 118941 h 374211"/>
                    <a:gd name="connsiteX21" fmla="*/ 284874 w 408718"/>
                    <a:gd name="connsiteY21" fmla="*/ 250386 h 374211"/>
                    <a:gd name="connsiteX22" fmla="*/ 245822 w 408718"/>
                    <a:gd name="connsiteY22" fmla="*/ 374211 h 374211"/>
                    <a:gd name="connsiteX23" fmla="*/ 243917 w 408718"/>
                    <a:gd name="connsiteY23" fmla="*/ 372306 h 374211"/>
                    <a:gd name="connsiteX24" fmla="*/ 206769 w 408718"/>
                    <a:gd name="connsiteY24" fmla="*/ 349446 h 374211"/>
                    <a:gd name="connsiteX0" fmla="*/ 206769 w 408718"/>
                    <a:gd name="connsiteY0" fmla="*/ 349446 h 374211"/>
                    <a:gd name="connsiteX1" fmla="*/ 179147 w 408718"/>
                    <a:gd name="connsiteY1" fmla="*/ 333253 h 374211"/>
                    <a:gd name="connsiteX2" fmla="*/ 83897 w 408718"/>
                    <a:gd name="connsiteY2" fmla="*/ 293248 h 374211"/>
                    <a:gd name="connsiteX3" fmla="*/ 7697 w 408718"/>
                    <a:gd name="connsiteY3" fmla="*/ 277056 h 374211"/>
                    <a:gd name="connsiteX4" fmla="*/ 1982 w 408718"/>
                    <a:gd name="connsiteY4" fmla="*/ 276103 h 374211"/>
                    <a:gd name="connsiteX5" fmla="*/ 1029 w 408718"/>
                    <a:gd name="connsiteY5" fmla="*/ 272293 h 374211"/>
                    <a:gd name="connsiteX6" fmla="*/ 1029 w 408718"/>
                    <a:gd name="connsiteY6" fmla="*/ 272293 h 374211"/>
                    <a:gd name="connsiteX7" fmla="*/ 2934 w 408718"/>
                    <a:gd name="connsiteY7" fmla="*/ 270388 h 374211"/>
                    <a:gd name="connsiteX8" fmla="*/ 7697 w 408718"/>
                    <a:gd name="connsiteY8" fmla="*/ 264673 h 374211"/>
                    <a:gd name="connsiteX9" fmla="*/ 50559 w 408718"/>
                    <a:gd name="connsiteY9" fmla="*/ 215143 h 374211"/>
                    <a:gd name="connsiteX10" fmla="*/ 120092 w 408718"/>
                    <a:gd name="connsiteY10" fmla="*/ 151326 h 374211"/>
                    <a:gd name="connsiteX11" fmla="*/ 255347 w 408718"/>
                    <a:gd name="connsiteY11" fmla="*/ 78936 h 374211"/>
                    <a:gd name="connsiteX12" fmla="*/ 302972 w 408718"/>
                    <a:gd name="connsiteY12" fmla="*/ 58933 h 374211"/>
                    <a:gd name="connsiteX13" fmla="*/ 377934 w 408718"/>
                    <a:gd name="connsiteY13" fmla="*/ 44852 h 374211"/>
                    <a:gd name="connsiteX14" fmla="*/ 404047 w 408718"/>
                    <a:gd name="connsiteY14" fmla="*/ 38310 h 374211"/>
                    <a:gd name="connsiteX15" fmla="*/ 184246 w 408718"/>
                    <a:gd name="connsiteY15" fmla="*/ 35302 h 374211"/>
                    <a:gd name="connsiteX16" fmla="*/ 303204 w 408718"/>
                    <a:gd name="connsiteY16" fmla="*/ 0 h 374211"/>
                    <a:gd name="connsiteX17" fmla="*/ 356117 w 408718"/>
                    <a:gd name="connsiteY17" fmla="*/ 10210 h 374211"/>
                    <a:gd name="connsiteX18" fmla="*/ 408718 w 408718"/>
                    <a:gd name="connsiteY18" fmla="*/ 37733 h 374211"/>
                    <a:gd name="connsiteX19" fmla="*/ 350597 w 408718"/>
                    <a:gd name="connsiteY19" fmla="*/ 118941 h 374211"/>
                    <a:gd name="connsiteX20" fmla="*/ 284874 w 408718"/>
                    <a:gd name="connsiteY20" fmla="*/ 250386 h 374211"/>
                    <a:gd name="connsiteX21" fmla="*/ 245822 w 408718"/>
                    <a:gd name="connsiteY21" fmla="*/ 374211 h 374211"/>
                    <a:gd name="connsiteX22" fmla="*/ 243917 w 408718"/>
                    <a:gd name="connsiteY22" fmla="*/ 372306 h 374211"/>
                    <a:gd name="connsiteX23" fmla="*/ 206769 w 408718"/>
                    <a:gd name="connsiteY23" fmla="*/ 349446 h 374211"/>
                    <a:gd name="connsiteX0" fmla="*/ 206769 w 408718"/>
                    <a:gd name="connsiteY0" fmla="*/ 349446 h 374211"/>
                    <a:gd name="connsiteX1" fmla="*/ 179147 w 408718"/>
                    <a:gd name="connsiteY1" fmla="*/ 333253 h 374211"/>
                    <a:gd name="connsiteX2" fmla="*/ 83897 w 408718"/>
                    <a:gd name="connsiteY2" fmla="*/ 293248 h 374211"/>
                    <a:gd name="connsiteX3" fmla="*/ 7697 w 408718"/>
                    <a:gd name="connsiteY3" fmla="*/ 277056 h 374211"/>
                    <a:gd name="connsiteX4" fmla="*/ 1982 w 408718"/>
                    <a:gd name="connsiteY4" fmla="*/ 276103 h 374211"/>
                    <a:gd name="connsiteX5" fmla="*/ 1029 w 408718"/>
                    <a:gd name="connsiteY5" fmla="*/ 272293 h 374211"/>
                    <a:gd name="connsiteX6" fmla="*/ 1029 w 408718"/>
                    <a:gd name="connsiteY6" fmla="*/ 272293 h 374211"/>
                    <a:gd name="connsiteX7" fmla="*/ 7697 w 408718"/>
                    <a:gd name="connsiteY7" fmla="*/ 264673 h 374211"/>
                    <a:gd name="connsiteX8" fmla="*/ 50559 w 408718"/>
                    <a:gd name="connsiteY8" fmla="*/ 215143 h 374211"/>
                    <a:gd name="connsiteX9" fmla="*/ 120092 w 408718"/>
                    <a:gd name="connsiteY9" fmla="*/ 151326 h 374211"/>
                    <a:gd name="connsiteX10" fmla="*/ 255347 w 408718"/>
                    <a:gd name="connsiteY10" fmla="*/ 78936 h 374211"/>
                    <a:gd name="connsiteX11" fmla="*/ 302972 w 408718"/>
                    <a:gd name="connsiteY11" fmla="*/ 58933 h 374211"/>
                    <a:gd name="connsiteX12" fmla="*/ 377934 w 408718"/>
                    <a:gd name="connsiteY12" fmla="*/ 44852 h 374211"/>
                    <a:gd name="connsiteX13" fmla="*/ 404047 w 408718"/>
                    <a:gd name="connsiteY13" fmla="*/ 38310 h 374211"/>
                    <a:gd name="connsiteX14" fmla="*/ 184246 w 408718"/>
                    <a:gd name="connsiteY14" fmla="*/ 35302 h 374211"/>
                    <a:gd name="connsiteX15" fmla="*/ 303204 w 408718"/>
                    <a:gd name="connsiteY15" fmla="*/ 0 h 374211"/>
                    <a:gd name="connsiteX16" fmla="*/ 356117 w 408718"/>
                    <a:gd name="connsiteY16" fmla="*/ 10210 h 374211"/>
                    <a:gd name="connsiteX17" fmla="*/ 408718 w 408718"/>
                    <a:gd name="connsiteY17" fmla="*/ 37733 h 374211"/>
                    <a:gd name="connsiteX18" fmla="*/ 350597 w 408718"/>
                    <a:gd name="connsiteY18" fmla="*/ 118941 h 374211"/>
                    <a:gd name="connsiteX19" fmla="*/ 284874 w 408718"/>
                    <a:gd name="connsiteY19" fmla="*/ 250386 h 374211"/>
                    <a:gd name="connsiteX20" fmla="*/ 245822 w 408718"/>
                    <a:gd name="connsiteY20" fmla="*/ 374211 h 374211"/>
                    <a:gd name="connsiteX21" fmla="*/ 243917 w 408718"/>
                    <a:gd name="connsiteY21" fmla="*/ 372306 h 374211"/>
                    <a:gd name="connsiteX22" fmla="*/ 206769 w 408718"/>
                    <a:gd name="connsiteY22" fmla="*/ 349446 h 374211"/>
                    <a:gd name="connsiteX0" fmla="*/ 211182 w 413131"/>
                    <a:gd name="connsiteY0" fmla="*/ 349446 h 374211"/>
                    <a:gd name="connsiteX1" fmla="*/ 183560 w 413131"/>
                    <a:gd name="connsiteY1" fmla="*/ 333253 h 374211"/>
                    <a:gd name="connsiteX2" fmla="*/ 88310 w 413131"/>
                    <a:gd name="connsiteY2" fmla="*/ 293248 h 374211"/>
                    <a:gd name="connsiteX3" fmla="*/ 6395 w 413131"/>
                    <a:gd name="connsiteY3" fmla="*/ 276103 h 374211"/>
                    <a:gd name="connsiteX4" fmla="*/ 5442 w 413131"/>
                    <a:gd name="connsiteY4" fmla="*/ 272293 h 374211"/>
                    <a:gd name="connsiteX5" fmla="*/ 5442 w 413131"/>
                    <a:gd name="connsiteY5" fmla="*/ 272293 h 374211"/>
                    <a:gd name="connsiteX6" fmla="*/ 12110 w 413131"/>
                    <a:gd name="connsiteY6" fmla="*/ 264673 h 374211"/>
                    <a:gd name="connsiteX7" fmla="*/ 54972 w 413131"/>
                    <a:gd name="connsiteY7" fmla="*/ 215143 h 374211"/>
                    <a:gd name="connsiteX8" fmla="*/ 124505 w 413131"/>
                    <a:gd name="connsiteY8" fmla="*/ 151326 h 374211"/>
                    <a:gd name="connsiteX9" fmla="*/ 259760 w 413131"/>
                    <a:gd name="connsiteY9" fmla="*/ 78936 h 374211"/>
                    <a:gd name="connsiteX10" fmla="*/ 307385 w 413131"/>
                    <a:gd name="connsiteY10" fmla="*/ 58933 h 374211"/>
                    <a:gd name="connsiteX11" fmla="*/ 382347 w 413131"/>
                    <a:gd name="connsiteY11" fmla="*/ 44852 h 374211"/>
                    <a:gd name="connsiteX12" fmla="*/ 408460 w 413131"/>
                    <a:gd name="connsiteY12" fmla="*/ 38310 h 374211"/>
                    <a:gd name="connsiteX13" fmla="*/ 188659 w 413131"/>
                    <a:gd name="connsiteY13" fmla="*/ 35302 h 374211"/>
                    <a:gd name="connsiteX14" fmla="*/ 307617 w 413131"/>
                    <a:gd name="connsiteY14" fmla="*/ 0 h 374211"/>
                    <a:gd name="connsiteX15" fmla="*/ 360530 w 413131"/>
                    <a:gd name="connsiteY15" fmla="*/ 10210 h 374211"/>
                    <a:gd name="connsiteX16" fmla="*/ 413131 w 413131"/>
                    <a:gd name="connsiteY16" fmla="*/ 37733 h 374211"/>
                    <a:gd name="connsiteX17" fmla="*/ 355010 w 413131"/>
                    <a:gd name="connsiteY17" fmla="*/ 118941 h 374211"/>
                    <a:gd name="connsiteX18" fmla="*/ 289287 w 413131"/>
                    <a:gd name="connsiteY18" fmla="*/ 250386 h 374211"/>
                    <a:gd name="connsiteX19" fmla="*/ 250235 w 413131"/>
                    <a:gd name="connsiteY19" fmla="*/ 374211 h 374211"/>
                    <a:gd name="connsiteX20" fmla="*/ 248330 w 413131"/>
                    <a:gd name="connsiteY20" fmla="*/ 372306 h 374211"/>
                    <a:gd name="connsiteX21" fmla="*/ 211182 w 413131"/>
                    <a:gd name="connsiteY21" fmla="*/ 349446 h 374211"/>
                    <a:gd name="connsiteX0" fmla="*/ 211182 w 413131"/>
                    <a:gd name="connsiteY0" fmla="*/ 349446 h 374211"/>
                    <a:gd name="connsiteX1" fmla="*/ 183560 w 413131"/>
                    <a:gd name="connsiteY1" fmla="*/ 333253 h 374211"/>
                    <a:gd name="connsiteX2" fmla="*/ 88310 w 413131"/>
                    <a:gd name="connsiteY2" fmla="*/ 293248 h 374211"/>
                    <a:gd name="connsiteX3" fmla="*/ 6395 w 413131"/>
                    <a:gd name="connsiteY3" fmla="*/ 276103 h 374211"/>
                    <a:gd name="connsiteX4" fmla="*/ 5442 w 413131"/>
                    <a:gd name="connsiteY4" fmla="*/ 272293 h 374211"/>
                    <a:gd name="connsiteX5" fmla="*/ 12110 w 413131"/>
                    <a:gd name="connsiteY5" fmla="*/ 264673 h 374211"/>
                    <a:gd name="connsiteX6" fmla="*/ 54972 w 413131"/>
                    <a:gd name="connsiteY6" fmla="*/ 215143 h 374211"/>
                    <a:gd name="connsiteX7" fmla="*/ 124505 w 413131"/>
                    <a:gd name="connsiteY7" fmla="*/ 151326 h 374211"/>
                    <a:gd name="connsiteX8" fmla="*/ 259760 w 413131"/>
                    <a:gd name="connsiteY8" fmla="*/ 78936 h 374211"/>
                    <a:gd name="connsiteX9" fmla="*/ 307385 w 413131"/>
                    <a:gd name="connsiteY9" fmla="*/ 58933 h 374211"/>
                    <a:gd name="connsiteX10" fmla="*/ 382347 w 413131"/>
                    <a:gd name="connsiteY10" fmla="*/ 44852 h 374211"/>
                    <a:gd name="connsiteX11" fmla="*/ 408460 w 413131"/>
                    <a:gd name="connsiteY11" fmla="*/ 38310 h 374211"/>
                    <a:gd name="connsiteX12" fmla="*/ 188659 w 413131"/>
                    <a:gd name="connsiteY12" fmla="*/ 35302 h 374211"/>
                    <a:gd name="connsiteX13" fmla="*/ 307617 w 413131"/>
                    <a:gd name="connsiteY13" fmla="*/ 0 h 374211"/>
                    <a:gd name="connsiteX14" fmla="*/ 360530 w 413131"/>
                    <a:gd name="connsiteY14" fmla="*/ 10210 h 374211"/>
                    <a:gd name="connsiteX15" fmla="*/ 413131 w 413131"/>
                    <a:gd name="connsiteY15" fmla="*/ 37733 h 374211"/>
                    <a:gd name="connsiteX16" fmla="*/ 355010 w 413131"/>
                    <a:gd name="connsiteY16" fmla="*/ 118941 h 374211"/>
                    <a:gd name="connsiteX17" fmla="*/ 289287 w 413131"/>
                    <a:gd name="connsiteY17" fmla="*/ 250386 h 374211"/>
                    <a:gd name="connsiteX18" fmla="*/ 250235 w 413131"/>
                    <a:gd name="connsiteY18" fmla="*/ 374211 h 374211"/>
                    <a:gd name="connsiteX19" fmla="*/ 248330 w 413131"/>
                    <a:gd name="connsiteY19" fmla="*/ 372306 h 374211"/>
                    <a:gd name="connsiteX20" fmla="*/ 211182 w 413131"/>
                    <a:gd name="connsiteY20" fmla="*/ 349446 h 374211"/>
                    <a:gd name="connsiteX0" fmla="*/ 210383 w 412332"/>
                    <a:gd name="connsiteY0" fmla="*/ 349446 h 374211"/>
                    <a:gd name="connsiteX1" fmla="*/ 182761 w 412332"/>
                    <a:gd name="connsiteY1" fmla="*/ 333253 h 374211"/>
                    <a:gd name="connsiteX2" fmla="*/ 87511 w 412332"/>
                    <a:gd name="connsiteY2" fmla="*/ 293248 h 374211"/>
                    <a:gd name="connsiteX3" fmla="*/ 4643 w 412332"/>
                    <a:gd name="connsiteY3" fmla="*/ 272293 h 374211"/>
                    <a:gd name="connsiteX4" fmla="*/ 11311 w 412332"/>
                    <a:gd name="connsiteY4" fmla="*/ 264673 h 374211"/>
                    <a:gd name="connsiteX5" fmla="*/ 54173 w 412332"/>
                    <a:gd name="connsiteY5" fmla="*/ 215143 h 374211"/>
                    <a:gd name="connsiteX6" fmla="*/ 123706 w 412332"/>
                    <a:gd name="connsiteY6" fmla="*/ 151326 h 374211"/>
                    <a:gd name="connsiteX7" fmla="*/ 258961 w 412332"/>
                    <a:gd name="connsiteY7" fmla="*/ 78936 h 374211"/>
                    <a:gd name="connsiteX8" fmla="*/ 306586 w 412332"/>
                    <a:gd name="connsiteY8" fmla="*/ 58933 h 374211"/>
                    <a:gd name="connsiteX9" fmla="*/ 381548 w 412332"/>
                    <a:gd name="connsiteY9" fmla="*/ 44852 h 374211"/>
                    <a:gd name="connsiteX10" fmla="*/ 407661 w 412332"/>
                    <a:gd name="connsiteY10" fmla="*/ 38310 h 374211"/>
                    <a:gd name="connsiteX11" fmla="*/ 187860 w 412332"/>
                    <a:gd name="connsiteY11" fmla="*/ 35302 h 374211"/>
                    <a:gd name="connsiteX12" fmla="*/ 306818 w 412332"/>
                    <a:gd name="connsiteY12" fmla="*/ 0 h 374211"/>
                    <a:gd name="connsiteX13" fmla="*/ 359731 w 412332"/>
                    <a:gd name="connsiteY13" fmla="*/ 10210 h 374211"/>
                    <a:gd name="connsiteX14" fmla="*/ 412332 w 412332"/>
                    <a:gd name="connsiteY14" fmla="*/ 37733 h 374211"/>
                    <a:gd name="connsiteX15" fmla="*/ 354211 w 412332"/>
                    <a:gd name="connsiteY15" fmla="*/ 118941 h 374211"/>
                    <a:gd name="connsiteX16" fmla="*/ 288488 w 412332"/>
                    <a:gd name="connsiteY16" fmla="*/ 250386 h 374211"/>
                    <a:gd name="connsiteX17" fmla="*/ 249436 w 412332"/>
                    <a:gd name="connsiteY17" fmla="*/ 374211 h 374211"/>
                    <a:gd name="connsiteX18" fmla="*/ 247531 w 412332"/>
                    <a:gd name="connsiteY18" fmla="*/ 372306 h 374211"/>
                    <a:gd name="connsiteX19" fmla="*/ 210383 w 412332"/>
                    <a:gd name="connsiteY19" fmla="*/ 349446 h 374211"/>
                    <a:gd name="connsiteX0" fmla="*/ 206327 w 408276"/>
                    <a:gd name="connsiteY0" fmla="*/ 349446 h 374211"/>
                    <a:gd name="connsiteX1" fmla="*/ 178705 w 408276"/>
                    <a:gd name="connsiteY1" fmla="*/ 333253 h 374211"/>
                    <a:gd name="connsiteX2" fmla="*/ 83455 w 408276"/>
                    <a:gd name="connsiteY2" fmla="*/ 293248 h 374211"/>
                    <a:gd name="connsiteX3" fmla="*/ 587 w 408276"/>
                    <a:gd name="connsiteY3" fmla="*/ 272293 h 374211"/>
                    <a:gd name="connsiteX4" fmla="*/ 50117 w 408276"/>
                    <a:gd name="connsiteY4" fmla="*/ 215143 h 374211"/>
                    <a:gd name="connsiteX5" fmla="*/ 119650 w 408276"/>
                    <a:gd name="connsiteY5" fmla="*/ 151326 h 374211"/>
                    <a:gd name="connsiteX6" fmla="*/ 254905 w 408276"/>
                    <a:gd name="connsiteY6" fmla="*/ 78936 h 374211"/>
                    <a:gd name="connsiteX7" fmla="*/ 302530 w 408276"/>
                    <a:gd name="connsiteY7" fmla="*/ 58933 h 374211"/>
                    <a:gd name="connsiteX8" fmla="*/ 377492 w 408276"/>
                    <a:gd name="connsiteY8" fmla="*/ 44852 h 374211"/>
                    <a:gd name="connsiteX9" fmla="*/ 403605 w 408276"/>
                    <a:gd name="connsiteY9" fmla="*/ 38310 h 374211"/>
                    <a:gd name="connsiteX10" fmla="*/ 183804 w 408276"/>
                    <a:gd name="connsiteY10" fmla="*/ 35302 h 374211"/>
                    <a:gd name="connsiteX11" fmla="*/ 302762 w 408276"/>
                    <a:gd name="connsiteY11" fmla="*/ 0 h 374211"/>
                    <a:gd name="connsiteX12" fmla="*/ 355675 w 408276"/>
                    <a:gd name="connsiteY12" fmla="*/ 10210 h 374211"/>
                    <a:gd name="connsiteX13" fmla="*/ 408276 w 408276"/>
                    <a:gd name="connsiteY13" fmla="*/ 37733 h 374211"/>
                    <a:gd name="connsiteX14" fmla="*/ 350155 w 408276"/>
                    <a:gd name="connsiteY14" fmla="*/ 118941 h 374211"/>
                    <a:gd name="connsiteX15" fmla="*/ 284432 w 408276"/>
                    <a:gd name="connsiteY15" fmla="*/ 250386 h 374211"/>
                    <a:gd name="connsiteX16" fmla="*/ 245380 w 408276"/>
                    <a:gd name="connsiteY16" fmla="*/ 374211 h 374211"/>
                    <a:gd name="connsiteX17" fmla="*/ 243475 w 408276"/>
                    <a:gd name="connsiteY17" fmla="*/ 372306 h 374211"/>
                    <a:gd name="connsiteX18" fmla="*/ 206327 w 408276"/>
                    <a:gd name="connsiteY18" fmla="*/ 349446 h 374211"/>
                    <a:gd name="connsiteX0" fmla="*/ 205740 w 407689"/>
                    <a:gd name="connsiteY0" fmla="*/ 349446 h 374211"/>
                    <a:gd name="connsiteX1" fmla="*/ 178118 w 407689"/>
                    <a:gd name="connsiteY1" fmla="*/ 333253 h 374211"/>
                    <a:gd name="connsiteX2" fmla="*/ 82868 w 407689"/>
                    <a:gd name="connsiteY2" fmla="*/ 293248 h 374211"/>
                    <a:gd name="connsiteX3" fmla="*/ 0 w 407689"/>
                    <a:gd name="connsiteY3" fmla="*/ 272293 h 374211"/>
                    <a:gd name="connsiteX4" fmla="*/ 49530 w 407689"/>
                    <a:gd name="connsiteY4" fmla="*/ 215143 h 374211"/>
                    <a:gd name="connsiteX5" fmla="*/ 119063 w 407689"/>
                    <a:gd name="connsiteY5" fmla="*/ 151326 h 374211"/>
                    <a:gd name="connsiteX6" fmla="*/ 254318 w 407689"/>
                    <a:gd name="connsiteY6" fmla="*/ 78936 h 374211"/>
                    <a:gd name="connsiteX7" fmla="*/ 301943 w 407689"/>
                    <a:gd name="connsiteY7" fmla="*/ 58933 h 374211"/>
                    <a:gd name="connsiteX8" fmla="*/ 376905 w 407689"/>
                    <a:gd name="connsiteY8" fmla="*/ 44852 h 374211"/>
                    <a:gd name="connsiteX9" fmla="*/ 403018 w 407689"/>
                    <a:gd name="connsiteY9" fmla="*/ 38310 h 374211"/>
                    <a:gd name="connsiteX10" fmla="*/ 183217 w 407689"/>
                    <a:gd name="connsiteY10" fmla="*/ 35302 h 374211"/>
                    <a:gd name="connsiteX11" fmla="*/ 302175 w 407689"/>
                    <a:gd name="connsiteY11" fmla="*/ 0 h 374211"/>
                    <a:gd name="connsiteX12" fmla="*/ 355088 w 407689"/>
                    <a:gd name="connsiteY12" fmla="*/ 10210 h 374211"/>
                    <a:gd name="connsiteX13" fmla="*/ 407689 w 407689"/>
                    <a:gd name="connsiteY13" fmla="*/ 37733 h 374211"/>
                    <a:gd name="connsiteX14" fmla="*/ 349568 w 407689"/>
                    <a:gd name="connsiteY14" fmla="*/ 118941 h 374211"/>
                    <a:gd name="connsiteX15" fmla="*/ 283845 w 407689"/>
                    <a:gd name="connsiteY15" fmla="*/ 250386 h 374211"/>
                    <a:gd name="connsiteX16" fmla="*/ 244793 w 407689"/>
                    <a:gd name="connsiteY16" fmla="*/ 374211 h 374211"/>
                    <a:gd name="connsiteX17" fmla="*/ 242888 w 407689"/>
                    <a:gd name="connsiteY17" fmla="*/ 372306 h 374211"/>
                    <a:gd name="connsiteX18" fmla="*/ 205740 w 407689"/>
                    <a:gd name="connsiteY18" fmla="*/ 349446 h 374211"/>
                    <a:gd name="connsiteX0" fmla="*/ 205740 w 407689"/>
                    <a:gd name="connsiteY0" fmla="*/ 349446 h 374211"/>
                    <a:gd name="connsiteX1" fmla="*/ 178118 w 407689"/>
                    <a:gd name="connsiteY1" fmla="*/ 333253 h 374211"/>
                    <a:gd name="connsiteX2" fmla="*/ 82868 w 407689"/>
                    <a:gd name="connsiteY2" fmla="*/ 293248 h 374211"/>
                    <a:gd name="connsiteX3" fmla="*/ 0 w 407689"/>
                    <a:gd name="connsiteY3" fmla="*/ 272293 h 374211"/>
                    <a:gd name="connsiteX4" fmla="*/ 49530 w 407689"/>
                    <a:gd name="connsiteY4" fmla="*/ 215143 h 374211"/>
                    <a:gd name="connsiteX5" fmla="*/ 119063 w 407689"/>
                    <a:gd name="connsiteY5" fmla="*/ 151326 h 374211"/>
                    <a:gd name="connsiteX6" fmla="*/ 254318 w 407689"/>
                    <a:gd name="connsiteY6" fmla="*/ 78936 h 374211"/>
                    <a:gd name="connsiteX7" fmla="*/ 301943 w 407689"/>
                    <a:gd name="connsiteY7" fmla="*/ 58933 h 374211"/>
                    <a:gd name="connsiteX8" fmla="*/ 376905 w 407689"/>
                    <a:gd name="connsiteY8" fmla="*/ 44852 h 374211"/>
                    <a:gd name="connsiteX9" fmla="*/ 403018 w 407689"/>
                    <a:gd name="connsiteY9" fmla="*/ 38310 h 374211"/>
                    <a:gd name="connsiteX10" fmla="*/ 183217 w 407689"/>
                    <a:gd name="connsiteY10" fmla="*/ 35302 h 374211"/>
                    <a:gd name="connsiteX11" fmla="*/ 302175 w 407689"/>
                    <a:gd name="connsiteY11" fmla="*/ 0 h 374211"/>
                    <a:gd name="connsiteX12" fmla="*/ 355088 w 407689"/>
                    <a:gd name="connsiteY12" fmla="*/ 10210 h 374211"/>
                    <a:gd name="connsiteX13" fmla="*/ 407689 w 407689"/>
                    <a:gd name="connsiteY13" fmla="*/ 37733 h 374211"/>
                    <a:gd name="connsiteX14" fmla="*/ 349568 w 407689"/>
                    <a:gd name="connsiteY14" fmla="*/ 118941 h 374211"/>
                    <a:gd name="connsiteX15" fmla="*/ 283845 w 407689"/>
                    <a:gd name="connsiteY15" fmla="*/ 250386 h 374211"/>
                    <a:gd name="connsiteX16" fmla="*/ 244793 w 407689"/>
                    <a:gd name="connsiteY16" fmla="*/ 374211 h 374211"/>
                    <a:gd name="connsiteX17" fmla="*/ 242888 w 407689"/>
                    <a:gd name="connsiteY17" fmla="*/ 372306 h 374211"/>
                    <a:gd name="connsiteX18" fmla="*/ 205740 w 407689"/>
                    <a:gd name="connsiteY18" fmla="*/ 349446 h 374211"/>
                    <a:gd name="connsiteX0" fmla="*/ 205740 w 407689"/>
                    <a:gd name="connsiteY0" fmla="*/ 349446 h 374211"/>
                    <a:gd name="connsiteX1" fmla="*/ 82868 w 407689"/>
                    <a:gd name="connsiteY1" fmla="*/ 293248 h 374211"/>
                    <a:gd name="connsiteX2" fmla="*/ 0 w 407689"/>
                    <a:gd name="connsiteY2" fmla="*/ 272293 h 374211"/>
                    <a:gd name="connsiteX3" fmla="*/ 49530 w 407689"/>
                    <a:gd name="connsiteY3" fmla="*/ 215143 h 374211"/>
                    <a:gd name="connsiteX4" fmla="*/ 119063 w 407689"/>
                    <a:gd name="connsiteY4" fmla="*/ 151326 h 374211"/>
                    <a:gd name="connsiteX5" fmla="*/ 254318 w 407689"/>
                    <a:gd name="connsiteY5" fmla="*/ 78936 h 374211"/>
                    <a:gd name="connsiteX6" fmla="*/ 301943 w 407689"/>
                    <a:gd name="connsiteY6" fmla="*/ 58933 h 374211"/>
                    <a:gd name="connsiteX7" fmla="*/ 376905 w 407689"/>
                    <a:gd name="connsiteY7" fmla="*/ 44852 h 374211"/>
                    <a:gd name="connsiteX8" fmla="*/ 403018 w 407689"/>
                    <a:gd name="connsiteY8" fmla="*/ 38310 h 374211"/>
                    <a:gd name="connsiteX9" fmla="*/ 183217 w 407689"/>
                    <a:gd name="connsiteY9" fmla="*/ 35302 h 374211"/>
                    <a:gd name="connsiteX10" fmla="*/ 302175 w 407689"/>
                    <a:gd name="connsiteY10" fmla="*/ 0 h 374211"/>
                    <a:gd name="connsiteX11" fmla="*/ 355088 w 407689"/>
                    <a:gd name="connsiteY11" fmla="*/ 10210 h 374211"/>
                    <a:gd name="connsiteX12" fmla="*/ 407689 w 407689"/>
                    <a:gd name="connsiteY12" fmla="*/ 37733 h 374211"/>
                    <a:gd name="connsiteX13" fmla="*/ 349568 w 407689"/>
                    <a:gd name="connsiteY13" fmla="*/ 118941 h 374211"/>
                    <a:gd name="connsiteX14" fmla="*/ 283845 w 407689"/>
                    <a:gd name="connsiteY14" fmla="*/ 250386 h 374211"/>
                    <a:gd name="connsiteX15" fmla="*/ 244793 w 407689"/>
                    <a:gd name="connsiteY15" fmla="*/ 374211 h 374211"/>
                    <a:gd name="connsiteX16" fmla="*/ 242888 w 407689"/>
                    <a:gd name="connsiteY16" fmla="*/ 372306 h 374211"/>
                    <a:gd name="connsiteX17" fmla="*/ 205740 w 407689"/>
                    <a:gd name="connsiteY17" fmla="*/ 349446 h 374211"/>
                    <a:gd name="connsiteX0" fmla="*/ 242888 w 407689"/>
                    <a:gd name="connsiteY0" fmla="*/ 372306 h 374211"/>
                    <a:gd name="connsiteX1" fmla="*/ 82868 w 407689"/>
                    <a:gd name="connsiteY1" fmla="*/ 293248 h 374211"/>
                    <a:gd name="connsiteX2" fmla="*/ 0 w 407689"/>
                    <a:gd name="connsiteY2" fmla="*/ 272293 h 374211"/>
                    <a:gd name="connsiteX3" fmla="*/ 49530 w 407689"/>
                    <a:gd name="connsiteY3" fmla="*/ 215143 h 374211"/>
                    <a:gd name="connsiteX4" fmla="*/ 119063 w 407689"/>
                    <a:gd name="connsiteY4" fmla="*/ 151326 h 374211"/>
                    <a:gd name="connsiteX5" fmla="*/ 254318 w 407689"/>
                    <a:gd name="connsiteY5" fmla="*/ 78936 h 374211"/>
                    <a:gd name="connsiteX6" fmla="*/ 301943 w 407689"/>
                    <a:gd name="connsiteY6" fmla="*/ 58933 h 374211"/>
                    <a:gd name="connsiteX7" fmla="*/ 376905 w 407689"/>
                    <a:gd name="connsiteY7" fmla="*/ 44852 h 374211"/>
                    <a:gd name="connsiteX8" fmla="*/ 403018 w 407689"/>
                    <a:gd name="connsiteY8" fmla="*/ 38310 h 374211"/>
                    <a:gd name="connsiteX9" fmla="*/ 183217 w 407689"/>
                    <a:gd name="connsiteY9" fmla="*/ 35302 h 374211"/>
                    <a:gd name="connsiteX10" fmla="*/ 302175 w 407689"/>
                    <a:gd name="connsiteY10" fmla="*/ 0 h 374211"/>
                    <a:gd name="connsiteX11" fmla="*/ 355088 w 407689"/>
                    <a:gd name="connsiteY11" fmla="*/ 10210 h 374211"/>
                    <a:gd name="connsiteX12" fmla="*/ 407689 w 407689"/>
                    <a:gd name="connsiteY12" fmla="*/ 37733 h 374211"/>
                    <a:gd name="connsiteX13" fmla="*/ 349568 w 407689"/>
                    <a:gd name="connsiteY13" fmla="*/ 118941 h 374211"/>
                    <a:gd name="connsiteX14" fmla="*/ 283845 w 407689"/>
                    <a:gd name="connsiteY14" fmla="*/ 250386 h 374211"/>
                    <a:gd name="connsiteX15" fmla="*/ 244793 w 407689"/>
                    <a:gd name="connsiteY15" fmla="*/ 374211 h 374211"/>
                    <a:gd name="connsiteX16" fmla="*/ 242888 w 407689"/>
                    <a:gd name="connsiteY16" fmla="*/ 372306 h 374211"/>
                    <a:gd name="connsiteX0" fmla="*/ 242888 w 407689"/>
                    <a:gd name="connsiteY0" fmla="*/ 372306 h 374211"/>
                    <a:gd name="connsiteX1" fmla="*/ 134409 w 407689"/>
                    <a:gd name="connsiteY1" fmla="*/ 307782 h 374211"/>
                    <a:gd name="connsiteX2" fmla="*/ 0 w 407689"/>
                    <a:gd name="connsiteY2" fmla="*/ 272293 h 374211"/>
                    <a:gd name="connsiteX3" fmla="*/ 49530 w 407689"/>
                    <a:gd name="connsiteY3" fmla="*/ 215143 h 374211"/>
                    <a:gd name="connsiteX4" fmla="*/ 119063 w 407689"/>
                    <a:gd name="connsiteY4" fmla="*/ 151326 h 374211"/>
                    <a:gd name="connsiteX5" fmla="*/ 254318 w 407689"/>
                    <a:gd name="connsiteY5" fmla="*/ 78936 h 374211"/>
                    <a:gd name="connsiteX6" fmla="*/ 301943 w 407689"/>
                    <a:gd name="connsiteY6" fmla="*/ 58933 h 374211"/>
                    <a:gd name="connsiteX7" fmla="*/ 376905 w 407689"/>
                    <a:gd name="connsiteY7" fmla="*/ 44852 h 374211"/>
                    <a:gd name="connsiteX8" fmla="*/ 403018 w 407689"/>
                    <a:gd name="connsiteY8" fmla="*/ 38310 h 374211"/>
                    <a:gd name="connsiteX9" fmla="*/ 183217 w 407689"/>
                    <a:gd name="connsiteY9" fmla="*/ 35302 h 374211"/>
                    <a:gd name="connsiteX10" fmla="*/ 302175 w 407689"/>
                    <a:gd name="connsiteY10" fmla="*/ 0 h 374211"/>
                    <a:gd name="connsiteX11" fmla="*/ 355088 w 407689"/>
                    <a:gd name="connsiteY11" fmla="*/ 10210 h 374211"/>
                    <a:gd name="connsiteX12" fmla="*/ 407689 w 407689"/>
                    <a:gd name="connsiteY12" fmla="*/ 37733 h 374211"/>
                    <a:gd name="connsiteX13" fmla="*/ 349568 w 407689"/>
                    <a:gd name="connsiteY13" fmla="*/ 118941 h 374211"/>
                    <a:gd name="connsiteX14" fmla="*/ 283845 w 407689"/>
                    <a:gd name="connsiteY14" fmla="*/ 250386 h 374211"/>
                    <a:gd name="connsiteX15" fmla="*/ 244793 w 407689"/>
                    <a:gd name="connsiteY15" fmla="*/ 374211 h 374211"/>
                    <a:gd name="connsiteX16" fmla="*/ 242888 w 407689"/>
                    <a:gd name="connsiteY16" fmla="*/ 372306 h 374211"/>
                    <a:gd name="connsiteX0" fmla="*/ 242888 w 407689"/>
                    <a:gd name="connsiteY0" fmla="*/ 372306 h 374211"/>
                    <a:gd name="connsiteX1" fmla="*/ 133223 w 407689"/>
                    <a:gd name="connsiteY1" fmla="*/ 310518 h 374211"/>
                    <a:gd name="connsiteX2" fmla="*/ 0 w 407689"/>
                    <a:gd name="connsiteY2" fmla="*/ 272293 h 374211"/>
                    <a:gd name="connsiteX3" fmla="*/ 49530 w 407689"/>
                    <a:gd name="connsiteY3" fmla="*/ 215143 h 374211"/>
                    <a:gd name="connsiteX4" fmla="*/ 119063 w 407689"/>
                    <a:gd name="connsiteY4" fmla="*/ 151326 h 374211"/>
                    <a:gd name="connsiteX5" fmla="*/ 254318 w 407689"/>
                    <a:gd name="connsiteY5" fmla="*/ 78936 h 374211"/>
                    <a:gd name="connsiteX6" fmla="*/ 301943 w 407689"/>
                    <a:gd name="connsiteY6" fmla="*/ 58933 h 374211"/>
                    <a:gd name="connsiteX7" fmla="*/ 376905 w 407689"/>
                    <a:gd name="connsiteY7" fmla="*/ 44852 h 374211"/>
                    <a:gd name="connsiteX8" fmla="*/ 403018 w 407689"/>
                    <a:gd name="connsiteY8" fmla="*/ 38310 h 374211"/>
                    <a:gd name="connsiteX9" fmla="*/ 183217 w 407689"/>
                    <a:gd name="connsiteY9" fmla="*/ 35302 h 374211"/>
                    <a:gd name="connsiteX10" fmla="*/ 302175 w 407689"/>
                    <a:gd name="connsiteY10" fmla="*/ 0 h 374211"/>
                    <a:gd name="connsiteX11" fmla="*/ 355088 w 407689"/>
                    <a:gd name="connsiteY11" fmla="*/ 10210 h 374211"/>
                    <a:gd name="connsiteX12" fmla="*/ 407689 w 407689"/>
                    <a:gd name="connsiteY12" fmla="*/ 37733 h 374211"/>
                    <a:gd name="connsiteX13" fmla="*/ 349568 w 407689"/>
                    <a:gd name="connsiteY13" fmla="*/ 118941 h 374211"/>
                    <a:gd name="connsiteX14" fmla="*/ 283845 w 407689"/>
                    <a:gd name="connsiteY14" fmla="*/ 250386 h 374211"/>
                    <a:gd name="connsiteX15" fmla="*/ 244793 w 407689"/>
                    <a:gd name="connsiteY15" fmla="*/ 374211 h 374211"/>
                    <a:gd name="connsiteX16" fmla="*/ 242888 w 407689"/>
                    <a:gd name="connsiteY16" fmla="*/ 372306 h 374211"/>
                    <a:gd name="connsiteX0" fmla="*/ 242888 w 407689"/>
                    <a:gd name="connsiteY0" fmla="*/ 372306 h 374211"/>
                    <a:gd name="connsiteX1" fmla="*/ 133223 w 407689"/>
                    <a:gd name="connsiteY1" fmla="*/ 310518 h 374211"/>
                    <a:gd name="connsiteX2" fmla="*/ 0 w 407689"/>
                    <a:gd name="connsiteY2" fmla="*/ 272293 h 374211"/>
                    <a:gd name="connsiteX3" fmla="*/ 49530 w 407689"/>
                    <a:gd name="connsiteY3" fmla="*/ 215143 h 374211"/>
                    <a:gd name="connsiteX4" fmla="*/ 119063 w 407689"/>
                    <a:gd name="connsiteY4" fmla="*/ 151326 h 374211"/>
                    <a:gd name="connsiteX5" fmla="*/ 254318 w 407689"/>
                    <a:gd name="connsiteY5" fmla="*/ 78936 h 374211"/>
                    <a:gd name="connsiteX6" fmla="*/ 301943 w 407689"/>
                    <a:gd name="connsiteY6" fmla="*/ 58933 h 374211"/>
                    <a:gd name="connsiteX7" fmla="*/ 376905 w 407689"/>
                    <a:gd name="connsiteY7" fmla="*/ 44852 h 374211"/>
                    <a:gd name="connsiteX8" fmla="*/ 403018 w 407689"/>
                    <a:gd name="connsiteY8" fmla="*/ 38310 h 374211"/>
                    <a:gd name="connsiteX9" fmla="*/ 183217 w 407689"/>
                    <a:gd name="connsiteY9" fmla="*/ 35302 h 374211"/>
                    <a:gd name="connsiteX10" fmla="*/ 302175 w 407689"/>
                    <a:gd name="connsiteY10" fmla="*/ 0 h 374211"/>
                    <a:gd name="connsiteX11" fmla="*/ 369404 w 407689"/>
                    <a:gd name="connsiteY11" fmla="*/ 13164 h 374211"/>
                    <a:gd name="connsiteX12" fmla="*/ 407689 w 407689"/>
                    <a:gd name="connsiteY12" fmla="*/ 37733 h 374211"/>
                    <a:gd name="connsiteX13" fmla="*/ 349568 w 407689"/>
                    <a:gd name="connsiteY13" fmla="*/ 118941 h 374211"/>
                    <a:gd name="connsiteX14" fmla="*/ 283845 w 407689"/>
                    <a:gd name="connsiteY14" fmla="*/ 250386 h 374211"/>
                    <a:gd name="connsiteX15" fmla="*/ 244793 w 407689"/>
                    <a:gd name="connsiteY15" fmla="*/ 374211 h 374211"/>
                    <a:gd name="connsiteX16" fmla="*/ 242888 w 407689"/>
                    <a:gd name="connsiteY16" fmla="*/ 372306 h 374211"/>
                    <a:gd name="connsiteX0" fmla="*/ 242888 w 407689"/>
                    <a:gd name="connsiteY0" fmla="*/ 372306 h 374211"/>
                    <a:gd name="connsiteX1" fmla="*/ 133223 w 407689"/>
                    <a:gd name="connsiteY1" fmla="*/ 310518 h 374211"/>
                    <a:gd name="connsiteX2" fmla="*/ 0 w 407689"/>
                    <a:gd name="connsiteY2" fmla="*/ 272293 h 374211"/>
                    <a:gd name="connsiteX3" fmla="*/ 49530 w 407689"/>
                    <a:gd name="connsiteY3" fmla="*/ 215143 h 374211"/>
                    <a:gd name="connsiteX4" fmla="*/ 119063 w 407689"/>
                    <a:gd name="connsiteY4" fmla="*/ 151326 h 374211"/>
                    <a:gd name="connsiteX5" fmla="*/ 254318 w 407689"/>
                    <a:gd name="connsiteY5" fmla="*/ 78936 h 374211"/>
                    <a:gd name="connsiteX6" fmla="*/ 301943 w 407689"/>
                    <a:gd name="connsiteY6" fmla="*/ 58933 h 374211"/>
                    <a:gd name="connsiteX7" fmla="*/ 376905 w 407689"/>
                    <a:gd name="connsiteY7" fmla="*/ 44852 h 374211"/>
                    <a:gd name="connsiteX8" fmla="*/ 403018 w 407689"/>
                    <a:gd name="connsiteY8" fmla="*/ 38310 h 374211"/>
                    <a:gd name="connsiteX9" fmla="*/ 183217 w 407689"/>
                    <a:gd name="connsiteY9" fmla="*/ 35302 h 374211"/>
                    <a:gd name="connsiteX10" fmla="*/ 302175 w 407689"/>
                    <a:gd name="connsiteY10" fmla="*/ 0 h 374211"/>
                    <a:gd name="connsiteX11" fmla="*/ 378614 w 407689"/>
                    <a:gd name="connsiteY11" fmla="*/ 20404 h 374211"/>
                    <a:gd name="connsiteX12" fmla="*/ 407689 w 407689"/>
                    <a:gd name="connsiteY12" fmla="*/ 37733 h 374211"/>
                    <a:gd name="connsiteX13" fmla="*/ 349568 w 407689"/>
                    <a:gd name="connsiteY13" fmla="*/ 118941 h 374211"/>
                    <a:gd name="connsiteX14" fmla="*/ 283845 w 407689"/>
                    <a:gd name="connsiteY14" fmla="*/ 250386 h 374211"/>
                    <a:gd name="connsiteX15" fmla="*/ 244793 w 407689"/>
                    <a:gd name="connsiteY15" fmla="*/ 374211 h 374211"/>
                    <a:gd name="connsiteX16" fmla="*/ 242888 w 407689"/>
                    <a:gd name="connsiteY16" fmla="*/ 372306 h 374211"/>
                    <a:gd name="connsiteX0" fmla="*/ 242888 w 407689"/>
                    <a:gd name="connsiteY0" fmla="*/ 372306 h 374211"/>
                    <a:gd name="connsiteX1" fmla="*/ 133223 w 407689"/>
                    <a:gd name="connsiteY1" fmla="*/ 310518 h 374211"/>
                    <a:gd name="connsiteX2" fmla="*/ 0 w 407689"/>
                    <a:gd name="connsiteY2" fmla="*/ 272293 h 374211"/>
                    <a:gd name="connsiteX3" fmla="*/ 49530 w 407689"/>
                    <a:gd name="connsiteY3" fmla="*/ 215143 h 374211"/>
                    <a:gd name="connsiteX4" fmla="*/ 119063 w 407689"/>
                    <a:gd name="connsiteY4" fmla="*/ 151326 h 374211"/>
                    <a:gd name="connsiteX5" fmla="*/ 254318 w 407689"/>
                    <a:gd name="connsiteY5" fmla="*/ 78936 h 374211"/>
                    <a:gd name="connsiteX6" fmla="*/ 301943 w 407689"/>
                    <a:gd name="connsiteY6" fmla="*/ 58933 h 374211"/>
                    <a:gd name="connsiteX7" fmla="*/ 376905 w 407689"/>
                    <a:gd name="connsiteY7" fmla="*/ 44852 h 374211"/>
                    <a:gd name="connsiteX8" fmla="*/ 403018 w 407689"/>
                    <a:gd name="connsiteY8" fmla="*/ 38310 h 374211"/>
                    <a:gd name="connsiteX9" fmla="*/ 183217 w 407689"/>
                    <a:gd name="connsiteY9" fmla="*/ 35302 h 374211"/>
                    <a:gd name="connsiteX10" fmla="*/ 302175 w 407689"/>
                    <a:gd name="connsiteY10" fmla="*/ 0 h 374211"/>
                    <a:gd name="connsiteX11" fmla="*/ 373854 w 407689"/>
                    <a:gd name="connsiteY11" fmla="*/ 16392 h 374211"/>
                    <a:gd name="connsiteX12" fmla="*/ 407689 w 407689"/>
                    <a:gd name="connsiteY12" fmla="*/ 37733 h 374211"/>
                    <a:gd name="connsiteX13" fmla="*/ 349568 w 407689"/>
                    <a:gd name="connsiteY13" fmla="*/ 118941 h 374211"/>
                    <a:gd name="connsiteX14" fmla="*/ 283845 w 407689"/>
                    <a:gd name="connsiteY14" fmla="*/ 250386 h 374211"/>
                    <a:gd name="connsiteX15" fmla="*/ 244793 w 407689"/>
                    <a:gd name="connsiteY15" fmla="*/ 374211 h 374211"/>
                    <a:gd name="connsiteX16" fmla="*/ 242888 w 407689"/>
                    <a:gd name="connsiteY16" fmla="*/ 372306 h 374211"/>
                    <a:gd name="connsiteX0" fmla="*/ 242888 w 407689"/>
                    <a:gd name="connsiteY0" fmla="*/ 372306 h 374211"/>
                    <a:gd name="connsiteX1" fmla="*/ 133223 w 407689"/>
                    <a:gd name="connsiteY1" fmla="*/ 310518 h 374211"/>
                    <a:gd name="connsiteX2" fmla="*/ 0 w 407689"/>
                    <a:gd name="connsiteY2" fmla="*/ 272293 h 374211"/>
                    <a:gd name="connsiteX3" fmla="*/ 49530 w 407689"/>
                    <a:gd name="connsiteY3" fmla="*/ 215143 h 374211"/>
                    <a:gd name="connsiteX4" fmla="*/ 119063 w 407689"/>
                    <a:gd name="connsiteY4" fmla="*/ 151326 h 374211"/>
                    <a:gd name="connsiteX5" fmla="*/ 254318 w 407689"/>
                    <a:gd name="connsiteY5" fmla="*/ 78936 h 374211"/>
                    <a:gd name="connsiteX6" fmla="*/ 301943 w 407689"/>
                    <a:gd name="connsiteY6" fmla="*/ 58933 h 374211"/>
                    <a:gd name="connsiteX7" fmla="*/ 376905 w 407689"/>
                    <a:gd name="connsiteY7" fmla="*/ 44852 h 374211"/>
                    <a:gd name="connsiteX8" fmla="*/ 403018 w 407689"/>
                    <a:gd name="connsiteY8" fmla="*/ 38310 h 374211"/>
                    <a:gd name="connsiteX9" fmla="*/ 183217 w 407689"/>
                    <a:gd name="connsiteY9" fmla="*/ 35302 h 374211"/>
                    <a:gd name="connsiteX10" fmla="*/ 302175 w 407689"/>
                    <a:gd name="connsiteY10" fmla="*/ 0 h 374211"/>
                    <a:gd name="connsiteX11" fmla="*/ 373854 w 407689"/>
                    <a:gd name="connsiteY11" fmla="*/ 16392 h 374211"/>
                    <a:gd name="connsiteX12" fmla="*/ 407689 w 407689"/>
                    <a:gd name="connsiteY12" fmla="*/ 37733 h 374211"/>
                    <a:gd name="connsiteX13" fmla="*/ 349568 w 407689"/>
                    <a:gd name="connsiteY13" fmla="*/ 118941 h 374211"/>
                    <a:gd name="connsiteX14" fmla="*/ 283845 w 407689"/>
                    <a:gd name="connsiteY14" fmla="*/ 250386 h 374211"/>
                    <a:gd name="connsiteX15" fmla="*/ 244793 w 407689"/>
                    <a:gd name="connsiteY15" fmla="*/ 374211 h 374211"/>
                    <a:gd name="connsiteX16" fmla="*/ 242888 w 407689"/>
                    <a:gd name="connsiteY16" fmla="*/ 372306 h 374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07689" h="374211">
                      <a:moveTo>
                        <a:pt x="242888" y="372306"/>
                      </a:moveTo>
                      <a:cubicBezTo>
                        <a:pt x="215901" y="358812"/>
                        <a:pt x="173704" y="327187"/>
                        <a:pt x="133223" y="310518"/>
                      </a:cubicBezTo>
                      <a:cubicBezTo>
                        <a:pt x="103537" y="300358"/>
                        <a:pt x="19599" y="278397"/>
                        <a:pt x="0" y="272293"/>
                      </a:cubicBezTo>
                      <a:cubicBezTo>
                        <a:pt x="14505" y="254971"/>
                        <a:pt x="29686" y="235304"/>
                        <a:pt x="49530" y="215143"/>
                      </a:cubicBezTo>
                      <a:cubicBezTo>
                        <a:pt x="69374" y="194982"/>
                        <a:pt x="92393" y="169423"/>
                        <a:pt x="119063" y="151326"/>
                      </a:cubicBezTo>
                      <a:cubicBezTo>
                        <a:pt x="161925" y="122751"/>
                        <a:pt x="208598" y="101796"/>
                        <a:pt x="254318" y="78936"/>
                      </a:cubicBezTo>
                      <a:cubicBezTo>
                        <a:pt x="269558" y="71316"/>
                        <a:pt x="285750" y="64648"/>
                        <a:pt x="301943" y="58933"/>
                      </a:cubicBezTo>
                      <a:cubicBezTo>
                        <a:pt x="325755" y="51313"/>
                        <a:pt x="352140" y="47710"/>
                        <a:pt x="376905" y="44852"/>
                      </a:cubicBezTo>
                      <a:cubicBezTo>
                        <a:pt x="378810" y="44852"/>
                        <a:pt x="400160" y="41167"/>
                        <a:pt x="403018" y="38310"/>
                      </a:cubicBezTo>
                      <a:cubicBezTo>
                        <a:pt x="340645" y="21508"/>
                        <a:pt x="235605" y="30539"/>
                        <a:pt x="183217" y="35302"/>
                      </a:cubicBezTo>
                      <a:cubicBezTo>
                        <a:pt x="226165" y="15431"/>
                        <a:pt x="256455" y="8272"/>
                        <a:pt x="302175" y="0"/>
                      </a:cubicBezTo>
                      <a:cubicBezTo>
                        <a:pt x="326074" y="3856"/>
                        <a:pt x="356268" y="10103"/>
                        <a:pt x="373854" y="16392"/>
                      </a:cubicBezTo>
                      <a:cubicBezTo>
                        <a:pt x="391440" y="22681"/>
                        <a:pt x="391497" y="27256"/>
                        <a:pt x="407689" y="37733"/>
                      </a:cubicBezTo>
                      <a:cubicBezTo>
                        <a:pt x="394257" y="51734"/>
                        <a:pt x="369570" y="83222"/>
                        <a:pt x="349568" y="118941"/>
                      </a:cubicBezTo>
                      <a:cubicBezTo>
                        <a:pt x="331788" y="150532"/>
                        <a:pt x="301308" y="207841"/>
                        <a:pt x="283845" y="250386"/>
                      </a:cubicBezTo>
                      <a:cubicBezTo>
                        <a:pt x="273844" y="278643"/>
                        <a:pt x="251619" y="353891"/>
                        <a:pt x="244793" y="374211"/>
                      </a:cubicBezTo>
                      <a:lnTo>
                        <a:pt x="242888" y="37230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F38F3C6A-4593-4F21-AD3C-07706D070331}"/>
                    </a:ext>
                  </a:extLst>
                </p:cNvPr>
                <p:cNvSpPr/>
                <p:nvPr/>
              </p:nvSpPr>
              <p:spPr>
                <a:xfrm>
                  <a:off x="1747563" y="3321294"/>
                  <a:ext cx="433906" cy="371475"/>
                </a:xfrm>
                <a:custGeom>
                  <a:avLst/>
                  <a:gdLst>
                    <a:gd name="connsiteX0" fmla="*/ 204311 w 428625"/>
                    <a:gd name="connsiteY0" fmla="*/ 374809 h 381000"/>
                    <a:gd name="connsiteX1" fmla="*/ 197644 w 428625"/>
                    <a:gd name="connsiteY1" fmla="*/ 378619 h 381000"/>
                    <a:gd name="connsiteX2" fmla="*/ 183356 w 428625"/>
                    <a:gd name="connsiteY2" fmla="*/ 339566 h 381000"/>
                    <a:gd name="connsiteX3" fmla="*/ 151924 w 428625"/>
                    <a:gd name="connsiteY3" fmla="*/ 250984 h 381000"/>
                    <a:gd name="connsiteX4" fmla="*/ 86201 w 428625"/>
                    <a:gd name="connsiteY4" fmla="*/ 130969 h 381000"/>
                    <a:gd name="connsiteX5" fmla="*/ 48101 w 428625"/>
                    <a:gd name="connsiteY5" fmla="*/ 90964 h 381000"/>
                    <a:gd name="connsiteX6" fmla="*/ 44291 w 428625"/>
                    <a:gd name="connsiteY6" fmla="*/ 88106 h 381000"/>
                    <a:gd name="connsiteX7" fmla="*/ 40481 w 428625"/>
                    <a:gd name="connsiteY7" fmla="*/ 85249 h 381000"/>
                    <a:gd name="connsiteX8" fmla="*/ 35719 w 428625"/>
                    <a:gd name="connsiteY8" fmla="*/ 81439 h 381000"/>
                    <a:gd name="connsiteX9" fmla="*/ 8096 w 428625"/>
                    <a:gd name="connsiteY9" fmla="*/ 63341 h 381000"/>
                    <a:gd name="connsiteX10" fmla="*/ 8096 w 428625"/>
                    <a:gd name="connsiteY10" fmla="*/ 50959 h 381000"/>
                    <a:gd name="connsiteX11" fmla="*/ 10954 w 428625"/>
                    <a:gd name="connsiteY11" fmla="*/ 42386 h 381000"/>
                    <a:gd name="connsiteX12" fmla="*/ 67151 w 428625"/>
                    <a:gd name="connsiteY12" fmla="*/ 7144 h 381000"/>
                    <a:gd name="connsiteX13" fmla="*/ 99536 w 428625"/>
                    <a:gd name="connsiteY13" fmla="*/ 19526 h 381000"/>
                    <a:gd name="connsiteX14" fmla="*/ 138589 w 428625"/>
                    <a:gd name="connsiteY14" fmla="*/ 37624 h 381000"/>
                    <a:gd name="connsiteX15" fmla="*/ 145256 w 428625"/>
                    <a:gd name="connsiteY15" fmla="*/ 38576 h 381000"/>
                    <a:gd name="connsiteX16" fmla="*/ 149066 w 428625"/>
                    <a:gd name="connsiteY16" fmla="*/ 40481 h 381000"/>
                    <a:gd name="connsiteX17" fmla="*/ 16669 w 428625"/>
                    <a:gd name="connsiteY17" fmla="*/ 56674 h 381000"/>
                    <a:gd name="connsiteX18" fmla="*/ 21431 w 428625"/>
                    <a:gd name="connsiteY18" fmla="*/ 57626 h 381000"/>
                    <a:gd name="connsiteX19" fmla="*/ 95726 w 428625"/>
                    <a:gd name="connsiteY19" fmla="*/ 66199 h 381000"/>
                    <a:gd name="connsiteX20" fmla="*/ 159544 w 428625"/>
                    <a:gd name="connsiteY20" fmla="*/ 78581 h 381000"/>
                    <a:gd name="connsiteX21" fmla="*/ 188119 w 428625"/>
                    <a:gd name="connsiteY21" fmla="*/ 87154 h 381000"/>
                    <a:gd name="connsiteX22" fmla="*/ 210026 w 428625"/>
                    <a:gd name="connsiteY22" fmla="*/ 95726 h 381000"/>
                    <a:gd name="connsiteX23" fmla="*/ 258604 w 428625"/>
                    <a:gd name="connsiteY23" fmla="*/ 119539 h 381000"/>
                    <a:gd name="connsiteX24" fmla="*/ 330041 w 428625"/>
                    <a:gd name="connsiteY24" fmla="*/ 167164 h 381000"/>
                    <a:gd name="connsiteX25" fmla="*/ 353854 w 428625"/>
                    <a:gd name="connsiteY25" fmla="*/ 186214 h 381000"/>
                    <a:gd name="connsiteX26" fmla="*/ 381476 w 428625"/>
                    <a:gd name="connsiteY26" fmla="*/ 210979 h 381000"/>
                    <a:gd name="connsiteX27" fmla="*/ 420529 w 428625"/>
                    <a:gd name="connsiteY27" fmla="*/ 256699 h 381000"/>
                    <a:gd name="connsiteX28" fmla="*/ 420529 w 428625"/>
                    <a:gd name="connsiteY28" fmla="*/ 256699 h 381000"/>
                    <a:gd name="connsiteX29" fmla="*/ 421481 w 428625"/>
                    <a:gd name="connsiteY29" fmla="*/ 257651 h 381000"/>
                    <a:gd name="connsiteX30" fmla="*/ 421481 w 428625"/>
                    <a:gd name="connsiteY30" fmla="*/ 257651 h 381000"/>
                    <a:gd name="connsiteX31" fmla="*/ 422434 w 428625"/>
                    <a:gd name="connsiteY31" fmla="*/ 259556 h 381000"/>
                    <a:gd name="connsiteX32" fmla="*/ 422434 w 428625"/>
                    <a:gd name="connsiteY32" fmla="*/ 259556 h 381000"/>
                    <a:gd name="connsiteX33" fmla="*/ 422434 w 428625"/>
                    <a:gd name="connsiteY33" fmla="*/ 259556 h 381000"/>
                    <a:gd name="connsiteX34" fmla="*/ 426244 w 428625"/>
                    <a:gd name="connsiteY34" fmla="*/ 265271 h 381000"/>
                    <a:gd name="connsiteX35" fmla="*/ 422434 w 428625"/>
                    <a:gd name="connsiteY35" fmla="*/ 268129 h 381000"/>
                    <a:gd name="connsiteX36" fmla="*/ 320516 w 428625"/>
                    <a:gd name="connsiteY36" fmla="*/ 305276 h 381000"/>
                    <a:gd name="connsiteX37" fmla="*/ 252889 w 428625"/>
                    <a:gd name="connsiteY37" fmla="*/ 342424 h 381000"/>
                    <a:gd name="connsiteX38" fmla="*/ 204311 w 428625"/>
                    <a:gd name="connsiteY38" fmla="*/ 374809 h 381000"/>
                    <a:gd name="connsiteX0" fmla="*/ 210634 w 432567"/>
                    <a:gd name="connsiteY0" fmla="*/ 367665 h 371475"/>
                    <a:gd name="connsiteX1" fmla="*/ 203967 w 432567"/>
                    <a:gd name="connsiteY1" fmla="*/ 371475 h 371475"/>
                    <a:gd name="connsiteX2" fmla="*/ 189679 w 432567"/>
                    <a:gd name="connsiteY2" fmla="*/ 332422 h 371475"/>
                    <a:gd name="connsiteX3" fmla="*/ 158247 w 432567"/>
                    <a:gd name="connsiteY3" fmla="*/ 243840 h 371475"/>
                    <a:gd name="connsiteX4" fmla="*/ 92524 w 432567"/>
                    <a:gd name="connsiteY4" fmla="*/ 123825 h 371475"/>
                    <a:gd name="connsiteX5" fmla="*/ 54424 w 432567"/>
                    <a:gd name="connsiteY5" fmla="*/ 83820 h 371475"/>
                    <a:gd name="connsiteX6" fmla="*/ 50614 w 432567"/>
                    <a:gd name="connsiteY6" fmla="*/ 80962 h 371475"/>
                    <a:gd name="connsiteX7" fmla="*/ 46804 w 432567"/>
                    <a:gd name="connsiteY7" fmla="*/ 78105 h 371475"/>
                    <a:gd name="connsiteX8" fmla="*/ 42042 w 432567"/>
                    <a:gd name="connsiteY8" fmla="*/ 74295 h 371475"/>
                    <a:gd name="connsiteX9" fmla="*/ 14419 w 432567"/>
                    <a:gd name="connsiteY9" fmla="*/ 56197 h 371475"/>
                    <a:gd name="connsiteX10" fmla="*/ 321 w 432567"/>
                    <a:gd name="connsiteY10" fmla="*/ 44855 h 371475"/>
                    <a:gd name="connsiteX11" fmla="*/ 17277 w 432567"/>
                    <a:gd name="connsiteY11" fmla="*/ 35242 h 371475"/>
                    <a:gd name="connsiteX12" fmla="*/ 73474 w 432567"/>
                    <a:gd name="connsiteY12" fmla="*/ 0 h 371475"/>
                    <a:gd name="connsiteX13" fmla="*/ 105859 w 432567"/>
                    <a:gd name="connsiteY13" fmla="*/ 12382 h 371475"/>
                    <a:gd name="connsiteX14" fmla="*/ 144912 w 432567"/>
                    <a:gd name="connsiteY14" fmla="*/ 30480 h 371475"/>
                    <a:gd name="connsiteX15" fmla="*/ 151579 w 432567"/>
                    <a:gd name="connsiteY15" fmla="*/ 31432 h 371475"/>
                    <a:gd name="connsiteX16" fmla="*/ 155389 w 432567"/>
                    <a:gd name="connsiteY16" fmla="*/ 33337 h 371475"/>
                    <a:gd name="connsiteX17" fmla="*/ 22992 w 432567"/>
                    <a:gd name="connsiteY17" fmla="*/ 49530 h 371475"/>
                    <a:gd name="connsiteX18" fmla="*/ 27754 w 432567"/>
                    <a:gd name="connsiteY18" fmla="*/ 50482 h 371475"/>
                    <a:gd name="connsiteX19" fmla="*/ 102049 w 432567"/>
                    <a:gd name="connsiteY19" fmla="*/ 59055 h 371475"/>
                    <a:gd name="connsiteX20" fmla="*/ 165867 w 432567"/>
                    <a:gd name="connsiteY20" fmla="*/ 71437 h 371475"/>
                    <a:gd name="connsiteX21" fmla="*/ 194442 w 432567"/>
                    <a:gd name="connsiteY21" fmla="*/ 80010 h 371475"/>
                    <a:gd name="connsiteX22" fmla="*/ 216349 w 432567"/>
                    <a:gd name="connsiteY22" fmla="*/ 88582 h 371475"/>
                    <a:gd name="connsiteX23" fmla="*/ 264927 w 432567"/>
                    <a:gd name="connsiteY23" fmla="*/ 112395 h 371475"/>
                    <a:gd name="connsiteX24" fmla="*/ 336364 w 432567"/>
                    <a:gd name="connsiteY24" fmla="*/ 160020 h 371475"/>
                    <a:gd name="connsiteX25" fmla="*/ 360177 w 432567"/>
                    <a:gd name="connsiteY25" fmla="*/ 179070 h 371475"/>
                    <a:gd name="connsiteX26" fmla="*/ 387799 w 432567"/>
                    <a:gd name="connsiteY26" fmla="*/ 203835 h 371475"/>
                    <a:gd name="connsiteX27" fmla="*/ 426852 w 432567"/>
                    <a:gd name="connsiteY27" fmla="*/ 249555 h 371475"/>
                    <a:gd name="connsiteX28" fmla="*/ 426852 w 432567"/>
                    <a:gd name="connsiteY28" fmla="*/ 249555 h 371475"/>
                    <a:gd name="connsiteX29" fmla="*/ 427804 w 432567"/>
                    <a:gd name="connsiteY29" fmla="*/ 250507 h 371475"/>
                    <a:gd name="connsiteX30" fmla="*/ 427804 w 432567"/>
                    <a:gd name="connsiteY30" fmla="*/ 250507 h 371475"/>
                    <a:gd name="connsiteX31" fmla="*/ 428757 w 432567"/>
                    <a:gd name="connsiteY31" fmla="*/ 252412 h 371475"/>
                    <a:gd name="connsiteX32" fmla="*/ 428757 w 432567"/>
                    <a:gd name="connsiteY32" fmla="*/ 252412 h 371475"/>
                    <a:gd name="connsiteX33" fmla="*/ 428757 w 432567"/>
                    <a:gd name="connsiteY33" fmla="*/ 252412 h 371475"/>
                    <a:gd name="connsiteX34" fmla="*/ 432567 w 432567"/>
                    <a:gd name="connsiteY34" fmla="*/ 258127 h 371475"/>
                    <a:gd name="connsiteX35" fmla="*/ 428757 w 432567"/>
                    <a:gd name="connsiteY35" fmla="*/ 260985 h 371475"/>
                    <a:gd name="connsiteX36" fmla="*/ 326839 w 432567"/>
                    <a:gd name="connsiteY36" fmla="*/ 298132 h 371475"/>
                    <a:gd name="connsiteX37" fmla="*/ 259212 w 432567"/>
                    <a:gd name="connsiteY37" fmla="*/ 335280 h 371475"/>
                    <a:gd name="connsiteX38" fmla="*/ 210634 w 432567"/>
                    <a:gd name="connsiteY38" fmla="*/ 367665 h 371475"/>
                    <a:gd name="connsiteX0" fmla="*/ 208982 w 430915"/>
                    <a:gd name="connsiteY0" fmla="*/ 367665 h 371475"/>
                    <a:gd name="connsiteX1" fmla="*/ 202315 w 430915"/>
                    <a:gd name="connsiteY1" fmla="*/ 371475 h 371475"/>
                    <a:gd name="connsiteX2" fmla="*/ 188027 w 430915"/>
                    <a:gd name="connsiteY2" fmla="*/ 332422 h 371475"/>
                    <a:gd name="connsiteX3" fmla="*/ 156595 w 430915"/>
                    <a:gd name="connsiteY3" fmla="*/ 243840 h 371475"/>
                    <a:gd name="connsiteX4" fmla="*/ 90872 w 430915"/>
                    <a:gd name="connsiteY4" fmla="*/ 123825 h 371475"/>
                    <a:gd name="connsiteX5" fmla="*/ 52772 w 430915"/>
                    <a:gd name="connsiteY5" fmla="*/ 83820 h 371475"/>
                    <a:gd name="connsiteX6" fmla="*/ 48962 w 430915"/>
                    <a:gd name="connsiteY6" fmla="*/ 80962 h 371475"/>
                    <a:gd name="connsiteX7" fmla="*/ 45152 w 430915"/>
                    <a:gd name="connsiteY7" fmla="*/ 78105 h 371475"/>
                    <a:gd name="connsiteX8" fmla="*/ 40390 w 430915"/>
                    <a:gd name="connsiteY8" fmla="*/ 74295 h 371475"/>
                    <a:gd name="connsiteX9" fmla="*/ 12767 w 430915"/>
                    <a:gd name="connsiteY9" fmla="*/ 56197 h 371475"/>
                    <a:gd name="connsiteX10" fmla="*/ 383 w 430915"/>
                    <a:gd name="connsiteY10" fmla="*/ 46897 h 371475"/>
                    <a:gd name="connsiteX11" fmla="*/ 15625 w 430915"/>
                    <a:gd name="connsiteY11" fmla="*/ 35242 h 371475"/>
                    <a:gd name="connsiteX12" fmla="*/ 71822 w 430915"/>
                    <a:gd name="connsiteY12" fmla="*/ 0 h 371475"/>
                    <a:gd name="connsiteX13" fmla="*/ 104207 w 430915"/>
                    <a:gd name="connsiteY13" fmla="*/ 12382 h 371475"/>
                    <a:gd name="connsiteX14" fmla="*/ 143260 w 430915"/>
                    <a:gd name="connsiteY14" fmla="*/ 30480 h 371475"/>
                    <a:gd name="connsiteX15" fmla="*/ 149927 w 430915"/>
                    <a:gd name="connsiteY15" fmla="*/ 31432 h 371475"/>
                    <a:gd name="connsiteX16" fmla="*/ 153737 w 430915"/>
                    <a:gd name="connsiteY16" fmla="*/ 33337 h 371475"/>
                    <a:gd name="connsiteX17" fmla="*/ 21340 w 430915"/>
                    <a:gd name="connsiteY17" fmla="*/ 49530 h 371475"/>
                    <a:gd name="connsiteX18" fmla="*/ 26102 w 430915"/>
                    <a:gd name="connsiteY18" fmla="*/ 50482 h 371475"/>
                    <a:gd name="connsiteX19" fmla="*/ 100397 w 430915"/>
                    <a:gd name="connsiteY19" fmla="*/ 59055 h 371475"/>
                    <a:gd name="connsiteX20" fmla="*/ 164215 w 430915"/>
                    <a:gd name="connsiteY20" fmla="*/ 71437 h 371475"/>
                    <a:gd name="connsiteX21" fmla="*/ 192790 w 430915"/>
                    <a:gd name="connsiteY21" fmla="*/ 80010 h 371475"/>
                    <a:gd name="connsiteX22" fmla="*/ 214697 w 430915"/>
                    <a:gd name="connsiteY22" fmla="*/ 88582 h 371475"/>
                    <a:gd name="connsiteX23" fmla="*/ 263275 w 430915"/>
                    <a:gd name="connsiteY23" fmla="*/ 112395 h 371475"/>
                    <a:gd name="connsiteX24" fmla="*/ 334712 w 430915"/>
                    <a:gd name="connsiteY24" fmla="*/ 160020 h 371475"/>
                    <a:gd name="connsiteX25" fmla="*/ 358525 w 430915"/>
                    <a:gd name="connsiteY25" fmla="*/ 179070 h 371475"/>
                    <a:gd name="connsiteX26" fmla="*/ 386147 w 430915"/>
                    <a:gd name="connsiteY26" fmla="*/ 203835 h 371475"/>
                    <a:gd name="connsiteX27" fmla="*/ 425200 w 430915"/>
                    <a:gd name="connsiteY27" fmla="*/ 249555 h 371475"/>
                    <a:gd name="connsiteX28" fmla="*/ 425200 w 430915"/>
                    <a:gd name="connsiteY28" fmla="*/ 249555 h 371475"/>
                    <a:gd name="connsiteX29" fmla="*/ 426152 w 430915"/>
                    <a:gd name="connsiteY29" fmla="*/ 250507 h 371475"/>
                    <a:gd name="connsiteX30" fmla="*/ 426152 w 430915"/>
                    <a:gd name="connsiteY30" fmla="*/ 250507 h 371475"/>
                    <a:gd name="connsiteX31" fmla="*/ 427105 w 430915"/>
                    <a:gd name="connsiteY31" fmla="*/ 252412 h 371475"/>
                    <a:gd name="connsiteX32" fmla="*/ 427105 w 430915"/>
                    <a:gd name="connsiteY32" fmla="*/ 252412 h 371475"/>
                    <a:gd name="connsiteX33" fmla="*/ 427105 w 430915"/>
                    <a:gd name="connsiteY33" fmla="*/ 252412 h 371475"/>
                    <a:gd name="connsiteX34" fmla="*/ 430915 w 430915"/>
                    <a:gd name="connsiteY34" fmla="*/ 258127 h 371475"/>
                    <a:gd name="connsiteX35" fmla="*/ 427105 w 430915"/>
                    <a:gd name="connsiteY35" fmla="*/ 260985 h 371475"/>
                    <a:gd name="connsiteX36" fmla="*/ 325187 w 430915"/>
                    <a:gd name="connsiteY36" fmla="*/ 298132 h 371475"/>
                    <a:gd name="connsiteX37" fmla="*/ 257560 w 430915"/>
                    <a:gd name="connsiteY37" fmla="*/ 335280 h 371475"/>
                    <a:gd name="connsiteX38" fmla="*/ 208982 w 430915"/>
                    <a:gd name="connsiteY38" fmla="*/ 367665 h 371475"/>
                    <a:gd name="connsiteX0" fmla="*/ 209090 w 431023"/>
                    <a:gd name="connsiteY0" fmla="*/ 367665 h 371475"/>
                    <a:gd name="connsiteX1" fmla="*/ 202423 w 431023"/>
                    <a:gd name="connsiteY1" fmla="*/ 371475 h 371475"/>
                    <a:gd name="connsiteX2" fmla="*/ 188135 w 431023"/>
                    <a:gd name="connsiteY2" fmla="*/ 332422 h 371475"/>
                    <a:gd name="connsiteX3" fmla="*/ 156703 w 431023"/>
                    <a:gd name="connsiteY3" fmla="*/ 243840 h 371475"/>
                    <a:gd name="connsiteX4" fmla="*/ 90980 w 431023"/>
                    <a:gd name="connsiteY4" fmla="*/ 123825 h 371475"/>
                    <a:gd name="connsiteX5" fmla="*/ 52880 w 431023"/>
                    <a:gd name="connsiteY5" fmla="*/ 83820 h 371475"/>
                    <a:gd name="connsiteX6" fmla="*/ 49070 w 431023"/>
                    <a:gd name="connsiteY6" fmla="*/ 80962 h 371475"/>
                    <a:gd name="connsiteX7" fmla="*/ 45260 w 431023"/>
                    <a:gd name="connsiteY7" fmla="*/ 78105 h 371475"/>
                    <a:gd name="connsiteX8" fmla="*/ 40498 w 431023"/>
                    <a:gd name="connsiteY8" fmla="*/ 74295 h 371475"/>
                    <a:gd name="connsiteX9" fmla="*/ 12875 w 431023"/>
                    <a:gd name="connsiteY9" fmla="*/ 56197 h 371475"/>
                    <a:gd name="connsiteX10" fmla="*/ 491 w 431023"/>
                    <a:gd name="connsiteY10" fmla="*/ 46897 h 371475"/>
                    <a:gd name="connsiteX11" fmla="*/ 15733 w 431023"/>
                    <a:gd name="connsiteY11" fmla="*/ 35242 h 371475"/>
                    <a:gd name="connsiteX12" fmla="*/ 71930 w 431023"/>
                    <a:gd name="connsiteY12" fmla="*/ 0 h 371475"/>
                    <a:gd name="connsiteX13" fmla="*/ 104315 w 431023"/>
                    <a:gd name="connsiteY13" fmla="*/ 12382 h 371475"/>
                    <a:gd name="connsiteX14" fmla="*/ 143368 w 431023"/>
                    <a:gd name="connsiteY14" fmla="*/ 30480 h 371475"/>
                    <a:gd name="connsiteX15" fmla="*/ 150035 w 431023"/>
                    <a:gd name="connsiteY15" fmla="*/ 31432 h 371475"/>
                    <a:gd name="connsiteX16" fmla="*/ 153845 w 431023"/>
                    <a:gd name="connsiteY16" fmla="*/ 33337 h 371475"/>
                    <a:gd name="connsiteX17" fmla="*/ 0 w 431023"/>
                    <a:gd name="connsiteY17" fmla="*/ 48035 h 371475"/>
                    <a:gd name="connsiteX18" fmla="*/ 26210 w 431023"/>
                    <a:gd name="connsiteY18" fmla="*/ 50482 h 371475"/>
                    <a:gd name="connsiteX19" fmla="*/ 100505 w 431023"/>
                    <a:gd name="connsiteY19" fmla="*/ 59055 h 371475"/>
                    <a:gd name="connsiteX20" fmla="*/ 164323 w 431023"/>
                    <a:gd name="connsiteY20" fmla="*/ 71437 h 371475"/>
                    <a:gd name="connsiteX21" fmla="*/ 192898 w 431023"/>
                    <a:gd name="connsiteY21" fmla="*/ 80010 h 371475"/>
                    <a:gd name="connsiteX22" fmla="*/ 214805 w 431023"/>
                    <a:gd name="connsiteY22" fmla="*/ 88582 h 371475"/>
                    <a:gd name="connsiteX23" fmla="*/ 263383 w 431023"/>
                    <a:gd name="connsiteY23" fmla="*/ 112395 h 371475"/>
                    <a:gd name="connsiteX24" fmla="*/ 334820 w 431023"/>
                    <a:gd name="connsiteY24" fmla="*/ 160020 h 371475"/>
                    <a:gd name="connsiteX25" fmla="*/ 358633 w 431023"/>
                    <a:gd name="connsiteY25" fmla="*/ 179070 h 371475"/>
                    <a:gd name="connsiteX26" fmla="*/ 386255 w 431023"/>
                    <a:gd name="connsiteY26" fmla="*/ 203835 h 371475"/>
                    <a:gd name="connsiteX27" fmla="*/ 425308 w 431023"/>
                    <a:gd name="connsiteY27" fmla="*/ 249555 h 371475"/>
                    <a:gd name="connsiteX28" fmla="*/ 425308 w 431023"/>
                    <a:gd name="connsiteY28" fmla="*/ 249555 h 371475"/>
                    <a:gd name="connsiteX29" fmla="*/ 426260 w 431023"/>
                    <a:gd name="connsiteY29" fmla="*/ 250507 h 371475"/>
                    <a:gd name="connsiteX30" fmla="*/ 426260 w 431023"/>
                    <a:gd name="connsiteY30" fmla="*/ 250507 h 371475"/>
                    <a:gd name="connsiteX31" fmla="*/ 427213 w 431023"/>
                    <a:gd name="connsiteY31" fmla="*/ 252412 h 371475"/>
                    <a:gd name="connsiteX32" fmla="*/ 427213 w 431023"/>
                    <a:gd name="connsiteY32" fmla="*/ 252412 h 371475"/>
                    <a:gd name="connsiteX33" fmla="*/ 427213 w 431023"/>
                    <a:gd name="connsiteY33" fmla="*/ 252412 h 371475"/>
                    <a:gd name="connsiteX34" fmla="*/ 431023 w 431023"/>
                    <a:gd name="connsiteY34" fmla="*/ 258127 h 371475"/>
                    <a:gd name="connsiteX35" fmla="*/ 427213 w 431023"/>
                    <a:gd name="connsiteY35" fmla="*/ 260985 h 371475"/>
                    <a:gd name="connsiteX36" fmla="*/ 325295 w 431023"/>
                    <a:gd name="connsiteY36" fmla="*/ 298132 h 371475"/>
                    <a:gd name="connsiteX37" fmla="*/ 257668 w 431023"/>
                    <a:gd name="connsiteY37" fmla="*/ 335280 h 371475"/>
                    <a:gd name="connsiteX38" fmla="*/ 209090 w 431023"/>
                    <a:gd name="connsiteY38" fmla="*/ 367665 h 371475"/>
                    <a:gd name="connsiteX0" fmla="*/ 209760 w 431693"/>
                    <a:gd name="connsiteY0" fmla="*/ 367665 h 371475"/>
                    <a:gd name="connsiteX1" fmla="*/ 203093 w 431693"/>
                    <a:gd name="connsiteY1" fmla="*/ 371475 h 371475"/>
                    <a:gd name="connsiteX2" fmla="*/ 188805 w 431693"/>
                    <a:gd name="connsiteY2" fmla="*/ 332422 h 371475"/>
                    <a:gd name="connsiteX3" fmla="*/ 157373 w 431693"/>
                    <a:gd name="connsiteY3" fmla="*/ 243840 h 371475"/>
                    <a:gd name="connsiteX4" fmla="*/ 91650 w 431693"/>
                    <a:gd name="connsiteY4" fmla="*/ 123825 h 371475"/>
                    <a:gd name="connsiteX5" fmla="*/ 53550 w 431693"/>
                    <a:gd name="connsiteY5" fmla="*/ 83820 h 371475"/>
                    <a:gd name="connsiteX6" fmla="*/ 49740 w 431693"/>
                    <a:gd name="connsiteY6" fmla="*/ 80962 h 371475"/>
                    <a:gd name="connsiteX7" fmla="*/ 45930 w 431693"/>
                    <a:gd name="connsiteY7" fmla="*/ 78105 h 371475"/>
                    <a:gd name="connsiteX8" fmla="*/ 41168 w 431693"/>
                    <a:gd name="connsiteY8" fmla="*/ 74295 h 371475"/>
                    <a:gd name="connsiteX9" fmla="*/ 13545 w 431693"/>
                    <a:gd name="connsiteY9" fmla="*/ 56197 h 371475"/>
                    <a:gd name="connsiteX10" fmla="*/ 1161 w 431693"/>
                    <a:gd name="connsiteY10" fmla="*/ 46897 h 371475"/>
                    <a:gd name="connsiteX11" fmla="*/ 16403 w 431693"/>
                    <a:gd name="connsiteY11" fmla="*/ 35242 h 371475"/>
                    <a:gd name="connsiteX12" fmla="*/ 72600 w 431693"/>
                    <a:gd name="connsiteY12" fmla="*/ 0 h 371475"/>
                    <a:gd name="connsiteX13" fmla="*/ 104985 w 431693"/>
                    <a:gd name="connsiteY13" fmla="*/ 12382 h 371475"/>
                    <a:gd name="connsiteX14" fmla="*/ 144038 w 431693"/>
                    <a:gd name="connsiteY14" fmla="*/ 30480 h 371475"/>
                    <a:gd name="connsiteX15" fmla="*/ 150705 w 431693"/>
                    <a:gd name="connsiteY15" fmla="*/ 31432 h 371475"/>
                    <a:gd name="connsiteX16" fmla="*/ 154515 w 431693"/>
                    <a:gd name="connsiteY16" fmla="*/ 33337 h 371475"/>
                    <a:gd name="connsiteX17" fmla="*/ 670 w 431693"/>
                    <a:gd name="connsiteY17" fmla="*/ 48035 h 371475"/>
                    <a:gd name="connsiteX18" fmla="*/ 101175 w 431693"/>
                    <a:gd name="connsiteY18" fmla="*/ 59055 h 371475"/>
                    <a:gd name="connsiteX19" fmla="*/ 164993 w 431693"/>
                    <a:gd name="connsiteY19" fmla="*/ 71437 h 371475"/>
                    <a:gd name="connsiteX20" fmla="*/ 193568 w 431693"/>
                    <a:gd name="connsiteY20" fmla="*/ 80010 h 371475"/>
                    <a:gd name="connsiteX21" fmla="*/ 215475 w 431693"/>
                    <a:gd name="connsiteY21" fmla="*/ 88582 h 371475"/>
                    <a:gd name="connsiteX22" fmla="*/ 264053 w 431693"/>
                    <a:gd name="connsiteY22" fmla="*/ 112395 h 371475"/>
                    <a:gd name="connsiteX23" fmla="*/ 335490 w 431693"/>
                    <a:gd name="connsiteY23" fmla="*/ 160020 h 371475"/>
                    <a:gd name="connsiteX24" fmla="*/ 359303 w 431693"/>
                    <a:gd name="connsiteY24" fmla="*/ 179070 h 371475"/>
                    <a:gd name="connsiteX25" fmla="*/ 386925 w 431693"/>
                    <a:gd name="connsiteY25" fmla="*/ 203835 h 371475"/>
                    <a:gd name="connsiteX26" fmla="*/ 425978 w 431693"/>
                    <a:gd name="connsiteY26" fmla="*/ 249555 h 371475"/>
                    <a:gd name="connsiteX27" fmla="*/ 425978 w 431693"/>
                    <a:gd name="connsiteY27" fmla="*/ 249555 h 371475"/>
                    <a:gd name="connsiteX28" fmla="*/ 426930 w 431693"/>
                    <a:gd name="connsiteY28" fmla="*/ 250507 h 371475"/>
                    <a:gd name="connsiteX29" fmla="*/ 426930 w 431693"/>
                    <a:gd name="connsiteY29" fmla="*/ 250507 h 371475"/>
                    <a:gd name="connsiteX30" fmla="*/ 427883 w 431693"/>
                    <a:gd name="connsiteY30" fmla="*/ 252412 h 371475"/>
                    <a:gd name="connsiteX31" fmla="*/ 427883 w 431693"/>
                    <a:gd name="connsiteY31" fmla="*/ 252412 h 371475"/>
                    <a:gd name="connsiteX32" fmla="*/ 427883 w 431693"/>
                    <a:gd name="connsiteY32" fmla="*/ 252412 h 371475"/>
                    <a:gd name="connsiteX33" fmla="*/ 431693 w 431693"/>
                    <a:gd name="connsiteY33" fmla="*/ 258127 h 371475"/>
                    <a:gd name="connsiteX34" fmla="*/ 427883 w 431693"/>
                    <a:gd name="connsiteY34" fmla="*/ 260985 h 371475"/>
                    <a:gd name="connsiteX35" fmla="*/ 325965 w 431693"/>
                    <a:gd name="connsiteY35" fmla="*/ 298132 h 371475"/>
                    <a:gd name="connsiteX36" fmla="*/ 258338 w 431693"/>
                    <a:gd name="connsiteY36" fmla="*/ 335280 h 371475"/>
                    <a:gd name="connsiteX37" fmla="*/ 209760 w 431693"/>
                    <a:gd name="connsiteY37" fmla="*/ 367665 h 371475"/>
                    <a:gd name="connsiteX0" fmla="*/ 209938 w 431871"/>
                    <a:gd name="connsiteY0" fmla="*/ 367665 h 371475"/>
                    <a:gd name="connsiteX1" fmla="*/ 203271 w 431871"/>
                    <a:gd name="connsiteY1" fmla="*/ 371475 h 371475"/>
                    <a:gd name="connsiteX2" fmla="*/ 188983 w 431871"/>
                    <a:gd name="connsiteY2" fmla="*/ 332422 h 371475"/>
                    <a:gd name="connsiteX3" fmla="*/ 157551 w 431871"/>
                    <a:gd name="connsiteY3" fmla="*/ 243840 h 371475"/>
                    <a:gd name="connsiteX4" fmla="*/ 91828 w 431871"/>
                    <a:gd name="connsiteY4" fmla="*/ 123825 h 371475"/>
                    <a:gd name="connsiteX5" fmla="*/ 53728 w 431871"/>
                    <a:gd name="connsiteY5" fmla="*/ 83820 h 371475"/>
                    <a:gd name="connsiteX6" fmla="*/ 49918 w 431871"/>
                    <a:gd name="connsiteY6" fmla="*/ 80962 h 371475"/>
                    <a:gd name="connsiteX7" fmla="*/ 46108 w 431871"/>
                    <a:gd name="connsiteY7" fmla="*/ 78105 h 371475"/>
                    <a:gd name="connsiteX8" fmla="*/ 41346 w 431871"/>
                    <a:gd name="connsiteY8" fmla="*/ 74295 h 371475"/>
                    <a:gd name="connsiteX9" fmla="*/ 13723 w 431871"/>
                    <a:gd name="connsiteY9" fmla="*/ 56197 h 371475"/>
                    <a:gd name="connsiteX10" fmla="*/ 1339 w 431871"/>
                    <a:gd name="connsiteY10" fmla="*/ 46897 h 371475"/>
                    <a:gd name="connsiteX11" fmla="*/ 16581 w 431871"/>
                    <a:gd name="connsiteY11" fmla="*/ 35242 h 371475"/>
                    <a:gd name="connsiteX12" fmla="*/ 72778 w 431871"/>
                    <a:gd name="connsiteY12" fmla="*/ 0 h 371475"/>
                    <a:gd name="connsiteX13" fmla="*/ 105163 w 431871"/>
                    <a:gd name="connsiteY13" fmla="*/ 12382 h 371475"/>
                    <a:gd name="connsiteX14" fmla="*/ 144216 w 431871"/>
                    <a:gd name="connsiteY14" fmla="*/ 30480 h 371475"/>
                    <a:gd name="connsiteX15" fmla="*/ 150883 w 431871"/>
                    <a:gd name="connsiteY15" fmla="*/ 31432 h 371475"/>
                    <a:gd name="connsiteX16" fmla="*/ 154693 w 431871"/>
                    <a:gd name="connsiteY16" fmla="*/ 33337 h 371475"/>
                    <a:gd name="connsiteX17" fmla="*/ 848 w 431871"/>
                    <a:gd name="connsiteY17" fmla="*/ 48035 h 371475"/>
                    <a:gd name="connsiteX18" fmla="*/ 101353 w 431871"/>
                    <a:gd name="connsiteY18" fmla="*/ 59055 h 371475"/>
                    <a:gd name="connsiteX19" fmla="*/ 165171 w 431871"/>
                    <a:gd name="connsiteY19" fmla="*/ 71437 h 371475"/>
                    <a:gd name="connsiteX20" fmla="*/ 193746 w 431871"/>
                    <a:gd name="connsiteY20" fmla="*/ 80010 h 371475"/>
                    <a:gd name="connsiteX21" fmla="*/ 215653 w 431871"/>
                    <a:gd name="connsiteY21" fmla="*/ 88582 h 371475"/>
                    <a:gd name="connsiteX22" fmla="*/ 264231 w 431871"/>
                    <a:gd name="connsiteY22" fmla="*/ 112395 h 371475"/>
                    <a:gd name="connsiteX23" fmla="*/ 335668 w 431871"/>
                    <a:gd name="connsiteY23" fmla="*/ 160020 h 371475"/>
                    <a:gd name="connsiteX24" fmla="*/ 359481 w 431871"/>
                    <a:gd name="connsiteY24" fmla="*/ 179070 h 371475"/>
                    <a:gd name="connsiteX25" fmla="*/ 387103 w 431871"/>
                    <a:gd name="connsiteY25" fmla="*/ 203835 h 371475"/>
                    <a:gd name="connsiteX26" fmla="*/ 426156 w 431871"/>
                    <a:gd name="connsiteY26" fmla="*/ 249555 h 371475"/>
                    <a:gd name="connsiteX27" fmla="*/ 426156 w 431871"/>
                    <a:gd name="connsiteY27" fmla="*/ 249555 h 371475"/>
                    <a:gd name="connsiteX28" fmla="*/ 427108 w 431871"/>
                    <a:gd name="connsiteY28" fmla="*/ 250507 h 371475"/>
                    <a:gd name="connsiteX29" fmla="*/ 427108 w 431871"/>
                    <a:gd name="connsiteY29" fmla="*/ 250507 h 371475"/>
                    <a:gd name="connsiteX30" fmla="*/ 428061 w 431871"/>
                    <a:gd name="connsiteY30" fmla="*/ 252412 h 371475"/>
                    <a:gd name="connsiteX31" fmla="*/ 428061 w 431871"/>
                    <a:gd name="connsiteY31" fmla="*/ 252412 h 371475"/>
                    <a:gd name="connsiteX32" fmla="*/ 428061 w 431871"/>
                    <a:gd name="connsiteY32" fmla="*/ 252412 h 371475"/>
                    <a:gd name="connsiteX33" fmla="*/ 431871 w 431871"/>
                    <a:gd name="connsiteY33" fmla="*/ 258127 h 371475"/>
                    <a:gd name="connsiteX34" fmla="*/ 428061 w 431871"/>
                    <a:gd name="connsiteY34" fmla="*/ 260985 h 371475"/>
                    <a:gd name="connsiteX35" fmla="*/ 326143 w 431871"/>
                    <a:gd name="connsiteY35" fmla="*/ 298132 h 371475"/>
                    <a:gd name="connsiteX36" fmla="*/ 258516 w 431871"/>
                    <a:gd name="connsiteY36" fmla="*/ 335280 h 371475"/>
                    <a:gd name="connsiteX37" fmla="*/ 209938 w 431871"/>
                    <a:gd name="connsiteY37" fmla="*/ 367665 h 371475"/>
                    <a:gd name="connsiteX0" fmla="*/ 209282 w 431215"/>
                    <a:gd name="connsiteY0" fmla="*/ 367665 h 371475"/>
                    <a:gd name="connsiteX1" fmla="*/ 202615 w 431215"/>
                    <a:gd name="connsiteY1" fmla="*/ 371475 h 371475"/>
                    <a:gd name="connsiteX2" fmla="*/ 188327 w 431215"/>
                    <a:gd name="connsiteY2" fmla="*/ 332422 h 371475"/>
                    <a:gd name="connsiteX3" fmla="*/ 156895 w 431215"/>
                    <a:gd name="connsiteY3" fmla="*/ 243840 h 371475"/>
                    <a:gd name="connsiteX4" fmla="*/ 91172 w 431215"/>
                    <a:gd name="connsiteY4" fmla="*/ 123825 h 371475"/>
                    <a:gd name="connsiteX5" fmla="*/ 53072 w 431215"/>
                    <a:gd name="connsiteY5" fmla="*/ 83820 h 371475"/>
                    <a:gd name="connsiteX6" fmla="*/ 49262 w 431215"/>
                    <a:gd name="connsiteY6" fmla="*/ 80962 h 371475"/>
                    <a:gd name="connsiteX7" fmla="*/ 45452 w 431215"/>
                    <a:gd name="connsiteY7" fmla="*/ 78105 h 371475"/>
                    <a:gd name="connsiteX8" fmla="*/ 40690 w 431215"/>
                    <a:gd name="connsiteY8" fmla="*/ 74295 h 371475"/>
                    <a:gd name="connsiteX9" fmla="*/ 13067 w 431215"/>
                    <a:gd name="connsiteY9" fmla="*/ 56197 h 371475"/>
                    <a:gd name="connsiteX10" fmla="*/ 683 w 431215"/>
                    <a:gd name="connsiteY10" fmla="*/ 46897 h 371475"/>
                    <a:gd name="connsiteX11" fmla="*/ 15925 w 431215"/>
                    <a:gd name="connsiteY11" fmla="*/ 35242 h 371475"/>
                    <a:gd name="connsiteX12" fmla="*/ 72122 w 431215"/>
                    <a:gd name="connsiteY12" fmla="*/ 0 h 371475"/>
                    <a:gd name="connsiteX13" fmla="*/ 104507 w 431215"/>
                    <a:gd name="connsiteY13" fmla="*/ 12382 h 371475"/>
                    <a:gd name="connsiteX14" fmla="*/ 143560 w 431215"/>
                    <a:gd name="connsiteY14" fmla="*/ 30480 h 371475"/>
                    <a:gd name="connsiteX15" fmla="*/ 150227 w 431215"/>
                    <a:gd name="connsiteY15" fmla="*/ 31432 h 371475"/>
                    <a:gd name="connsiteX16" fmla="*/ 154037 w 431215"/>
                    <a:gd name="connsiteY16" fmla="*/ 33337 h 371475"/>
                    <a:gd name="connsiteX17" fmla="*/ 192 w 431215"/>
                    <a:gd name="connsiteY17" fmla="*/ 48035 h 371475"/>
                    <a:gd name="connsiteX18" fmla="*/ 100697 w 431215"/>
                    <a:gd name="connsiteY18" fmla="*/ 59055 h 371475"/>
                    <a:gd name="connsiteX19" fmla="*/ 164515 w 431215"/>
                    <a:gd name="connsiteY19" fmla="*/ 71437 h 371475"/>
                    <a:gd name="connsiteX20" fmla="*/ 193090 w 431215"/>
                    <a:gd name="connsiteY20" fmla="*/ 80010 h 371475"/>
                    <a:gd name="connsiteX21" fmla="*/ 214997 w 431215"/>
                    <a:gd name="connsiteY21" fmla="*/ 88582 h 371475"/>
                    <a:gd name="connsiteX22" fmla="*/ 263575 w 431215"/>
                    <a:gd name="connsiteY22" fmla="*/ 112395 h 371475"/>
                    <a:gd name="connsiteX23" fmla="*/ 335012 w 431215"/>
                    <a:gd name="connsiteY23" fmla="*/ 160020 h 371475"/>
                    <a:gd name="connsiteX24" fmla="*/ 358825 w 431215"/>
                    <a:gd name="connsiteY24" fmla="*/ 179070 h 371475"/>
                    <a:gd name="connsiteX25" fmla="*/ 386447 w 431215"/>
                    <a:gd name="connsiteY25" fmla="*/ 203835 h 371475"/>
                    <a:gd name="connsiteX26" fmla="*/ 425500 w 431215"/>
                    <a:gd name="connsiteY26" fmla="*/ 249555 h 371475"/>
                    <a:gd name="connsiteX27" fmla="*/ 425500 w 431215"/>
                    <a:gd name="connsiteY27" fmla="*/ 249555 h 371475"/>
                    <a:gd name="connsiteX28" fmla="*/ 426452 w 431215"/>
                    <a:gd name="connsiteY28" fmla="*/ 250507 h 371475"/>
                    <a:gd name="connsiteX29" fmla="*/ 426452 w 431215"/>
                    <a:gd name="connsiteY29" fmla="*/ 250507 h 371475"/>
                    <a:gd name="connsiteX30" fmla="*/ 427405 w 431215"/>
                    <a:gd name="connsiteY30" fmla="*/ 252412 h 371475"/>
                    <a:gd name="connsiteX31" fmla="*/ 427405 w 431215"/>
                    <a:gd name="connsiteY31" fmla="*/ 252412 h 371475"/>
                    <a:gd name="connsiteX32" fmla="*/ 427405 w 431215"/>
                    <a:gd name="connsiteY32" fmla="*/ 252412 h 371475"/>
                    <a:gd name="connsiteX33" fmla="*/ 431215 w 431215"/>
                    <a:gd name="connsiteY33" fmla="*/ 258127 h 371475"/>
                    <a:gd name="connsiteX34" fmla="*/ 427405 w 431215"/>
                    <a:gd name="connsiteY34" fmla="*/ 260985 h 371475"/>
                    <a:gd name="connsiteX35" fmla="*/ 325487 w 431215"/>
                    <a:gd name="connsiteY35" fmla="*/ 298132 h 371475"/>
                    <a:gd name="connsiteX36" fmla="*/ 257860 w 431215"/>
                    <a:gd name="connsiteY36" fmla="*/ 335280 h 371475"/>
                    <a:gd name="connsiteX37" fmla="*/ 209282 w 431215"/>
                    <a:gd name="connsiteY37" fmla="*/ 367665 h 371475"/>
                    <a:gd name="connsiteX0" fmla="*/ 209282 w 431215"/>
                    <a:gd name="connsiteY0" fmla="*/ 367665 h 371475"/>
                    <a:gd name="connsiteX1" fmla="*/ 202615 w 431215"/>
                    <a:gd name="connsiteY1" fmla="*/ 371475 h 371475"/>
                    <a:gd name="connsiteX2" fmla="*/ 188327 w 431215"/>
                    <a:gd name="connsiteY2" fmla="*/ 332422 h 371475"/>
                    <a:gd name="connsiteX3" fmla="*/ 156895 w 431215"/>
                    <a:gd name="connsiteY3" fmla="*/ 243840 h 371475"/>
                    <a:gd name="connsiteX4" fmla="*/ 91172 w 431215"/>
                    <a:gd name="connsiteY4" fmla="*/ 123825 h 371475"/>
                    <a:gd name="connsiteX5" fmla="*/ 53072 w 431215"/>
                    <a:gd name="connsiteY5" fmla="*/ 83820 h 371475"/>
                    <a:gd name="connsiteX6" fmla="*/ 49262 w 431215"/>
                    <a:gd name="connsiteY6" fmla="*/ 80962 h 371475"/>
                    <a:gd name="connsiteX7" fmla="*/ 45452 w 431215"/>
                    <a:gd name="connsiteY7" fmla="*/ 78105 h 371475"/>
                    <a:gd name="connsiteX8" fmla="*/ 40690 w 431215"/>
                    <a:gd name="connsiteY8" fmla="*/ 74295 h 371475"/>
                    <a:gd name="connsiteX9" fmla="*/ 13067 w 431215"/>
                    <a:gd name="connsiteY9" fmla="*/ 56197 h 371475"/>
                    <a:gd name="connsiteX10" fmla="*/ 683 w 431215"/>
                    <a:gd name="connsiteY10" fmla="*/ 46897 h 371475"/>
                    <a:gd name="connsiteX11" fmla="*/ 15925 w 431215"/>
                    <a:gd name="connsiteY11" fmla="*/ 35242 h 371475"/>
                    <a:gd name="connsiteX12" fmla="*/ 72122 w 431215"/>
                    <a:gd name="connsiteY12" fmla="*/ 0 h 371475"/>
                    <a:gd name="connsiteX13" fmla="*/ 104507 w 431215"/>
                    <a:gd name="connsiteY13" fmla="*/ 12382 h 371475"/>
                    <a:gd name="connsiteX14" fmla="*/ 143560 w 431215"/>
                    <a:gd name="connsiteY14" fmla="*/ 30480 h 371475"/>
                    <a:gd name="connsiteX15" fmla="*/ 150227 w 431215"/>
                    <a:gd name="connsiteY15" fmla="*/ 31432 h 371475"/>
                    <a:gd name="connsiteX16" fmla="*/ 160603 w 431215"/>
                    <a:gd name="connsiteY16" fmla="*/ 36182 h 371475"/>
                    <a:gd name="connsiteX17" fmla="*/ 192 w 431215"/>
                    <a:gd name="connsiteY17" fmla="*/ 48035 h 371475"/>
                    <a:gd name="connsiteX18" fmla="*/ 100697 w 431215"/>
                    <a:gd name="connsiteY18" fmla="*/ 59055 h 371475"/>
                    <a:gd name="connsiteX19" fmla="*/ 164515 w 431215"/>
                    <a:gd name="connsiteY19" fmla="*/ 71437 h 371475"/>
                    <a:gd name="connsiteX20" fmla="*/ 193090 w 431215"/>
                    <a:gd name="connsiteY20" fmla="*/ 80010 h 371475"/>
                    <a:gd name="connsiteX21" fmla="*/ 214997 w 431215"/>
                    <a:gd name="connsiteY21" fmla="*/ 88582 h 371475"/>
                    <a:gd name="connsiteX22" fmla="*/ 263575 w 431215"/>
                    <a:gd name="connsiteY22" fmla="*/ 112395 h 371475"/>
                    <a:gd name="connsiteX23" fmla="*/ 335012 w 431215"/>
                    <a:gd name="connsiteY23" fmla="*/ 160020 h 371475"/>
                    <a:gd name="connsiteX24" fmla="*/ 358825 w 431215"/>
                    <a:gd name="connsiteY24" fmla="*/ 179070 h 371475"/>
                    <a:gd name="connsiteX25" fmla="*/ 386447 w 431215"/>
                    <a:gd name="connsiteY25" fmla="*/ 203835 h 371475"/>
                    <a:gd name="connsiteX26" fmla="*/ 425500 w 431215"/>
                    <a:gd name="connsiteY26" fmla="*/ 249555 h 371475"/>
                    <a:gd name="connsiteX27" fmla="*/ 425500 w 431215"/>
                    <a:gd name="connsiteY27" fmla="*/ 249555 h 371475"/>
                    <a:gd name="connsiteX28" fmla="*/ 426452 w 431215"/>
                    <a:gd name="connsiteY28" fmla="*/ 250507 h 371475"/>
                    <a:gd name="connsiteX29" fmla="*/ 426452 w 431215"/>
                    <a:gd name="connsiteY29" fmla="*/ 250507 h 371475"/>
                    <a:gd name="connsiteX30" fmla="*/ 427405 w 431215"/>
                    <a:gd name="connsiteY30" fmla="*/ 252412 h 371475"/>
                    <a:gd name="connsiteX31" fmla="*/ 427405 w 431215"/>
                    <a:gd name="connsiteY31" fmla="*/ 252412 h 371475"/>
                    <a:gd name="connsiteX32" fmla="*/ 427405 w 431215"/>
                    <a:gd name="connsiteY32" fmla="*/ 252412 h 371475"/>
                    <a:gd name="connsiteX33" fmla="*/ 431215 w 431215"/>
                    <a:gd name="connsiteY33" fmla="*/ 258127 h 371475"/>
                    <a:gd name="connsiteX34" fmla="*/ 427405 w 431215"/>
                    <a:gd name="connsiteY34" fmla="*/ 260985 h 371475"/>
                    <a:gd name="connsiteX35" fmla="*/ 325487 w 431215"/>
                    <a:gd name="connsiteY35" fmla="*/ 298132 h 371475"/>
                    <a:gd name="connsiteX36" fmla="*/ 257860 w 431215"/>
                    <a:gd name="connsiteY36" fmla="*/ 335280 h 371475"/>
                    <a:gd name="connsiteX37" fmla="*/ 209282 w 431215"/>
                    <a:gd name="connsiteY37" fmla="*/ 367665 h 371475"/>
                    <a:gd name="connsiteX0" fmla="*/ 209282 w 431215"/>
                    <a:gd name="connsiteY0" fmla="*/ 367665 h 371475"/>
                    <a:gd name="connsiteX1" fmla="*/ 202615 w 431215"/>
                    <a:gd name="connsiteY1" fmla="*/ 371475 h 371475"/>
                    <a:gd name="connsiteX2" fmla="*/ 188327 w 431215"/>
                    <a:gd name="connsiteY2" fmla="*/ 332422 h 371475"/>
                    <a:gd name="connsiteX3" fmla="*/ 156895 w 431215"/>
                    <a:gd name="connsiteY3" fmla="*/ 243840 h 371475"/>
                    <a:gd name="connsiteX4" fmla="*/ 91172 w 431215"/>
                    <a:gd name="connsiteY4" fmla="*/ 123825 h 371475"/>
                    <a:gd name="connsiteX5" fmla="*/ 53072 w 431215"/>
                    <a:gd name="connsiteY5" fmla="*/ 83820 h 371475"/>
                    <a:gd name="connsiteX6" fmla="*/ 49262 w 431215"/>
                    <a:gd name="connsiteY6" fmla="*/ 80962 h 371475"/>
                    <a:gd name="connsiteX7" fmla="*/ 45452 w 431215"/>
                    <a:gd name="connsiteY7" fmla="*/ 78105 h 371475"/>
                    <a:gd name="connsiteX8" fmla="*/ 40690 w 431215"/>
                    <a:gd name="connsiteY8" fmla="*/ 74295 h 371475"/>
                    <a:gd name="connsiteX9" fmla="*/ 13067 w 431215"/>
                    <a:gd name="connsiteY9" fmla="*/ 56197 h 371475"/>
                    <a:gd name="connsiteX10" fmla="*/ 683 w 431215"/>
                    <a:gd name="connsiteY10" fmla="*/ 46897 h 371475"/>
                    <a:gd name="connsiteX11" fmla="*/ 15925 w 431215"/>
                    <a:gd name="connsiteY11" fmla="*/ 35242 h 371475"/>
                    <a:gd name="connsiteX12" fmla="*/ 72122 w 431215"/>
                    <a:gd name="connsiteY12" fmla="*/ 0 h 371475"/>
                    <a:gd name="connsiteX13" fmla="*/ 104507 w 431215"/>
                    <a:gd name="connsiteY13" fmla="*/ 12382 h 371475"/>
                    <a:gd name="connsiteX14" fmla="*/ 143560 w 431215"/>
                    <a:gd name="connsiteY14" fmla="*/ 30480 h 371475"/>
                    <a:gd name="connsiteX15" fmla="*/ 150227 w 431215"/>
                    <a:gd name="connsiteY15" fmla="*/ 31432 h 371475"/>
                    <a:gd name="connsiteX16" fmla="*/ 160603 w 431215"/>
                    <a:gd name="connsiteY16" fmla="*/ 36182 h 371475"/>
                    <a:gd name="connsiteX17" fmla="*/ 192 w 431215"/>
                    <a:gd name="connsiteY17" fmla="*/ 48035 h 371475"/>
                    <a:gd name="connsiteX18" fmla="*/ 100697 w 431215"/>
                    <a:gd name="connsiteY18" fmla="*/ 59055 h 371475"/>
                    <a:gd name="connsiteX19" fmla="*/ 164515 w 431215"/>
                    <a:gd name="connsiteY19" fmla="*/ 71437 h 371475"/>
                    <a:gd name="connsiteX20" fmla="*/ 193090 w 431215"/>
                    <a:gd name="connsiteY20" fmla="*/ 80010 h 371475"/>
                    <a:gd name="connsiteX21" fmla="*/ 214997 w 431215"/>
                    <a:gd name="connsiteY21" fmla="*/ 88582 h 371475"/>
                    <a:gd name="connsiteX22" fmla="*/ 263575 w 431215"/>
                    <a:gd name="connsiteY22" fmla="*/ 112395 h 371475"/>
                    <a:gd name="connsiteX23" fmla="*/ 335012 w 431215"/>
                    <a:gd name="connsiteY23" fmla="*/ 160020 h 371475"/>
                    <a:gd name="connsiteX24" fmla="*/ 358825 w 431215"/>
                    <a:gd name="connsiteY24" fmla="*/ 179070 h 371475"/>
                    <a:gd name="connsiteX25" fmla="*/ 386447 w 431215"/>
                    <a:gd name="connsiteY25" fmla="*/ 203835 h 371475"/>
                    <a:gd name="connsiteX26" fmla="*/ 425500 w 431215"/>
                    <a:gd name="connsiteY26" fmla="*/ 249555 h 371475"/>
                    <a:gd name="connsiteX27" fmla="*/ 425500 w 431215"/>
                    <a:gd name="connsiteY27" fmla="*/ 249555 h 371475"/>
                    <a:gd name="connsiteX28" fmla="*/ 426452 w 431215"/>
                    <a:gd name="connsiteY28" fmla="*/ 250507 h 371475"/>
                    <a:gd name="connsiteX29" fmla="*/ 426452 w 431215"/>
                    <a:gd name="connsiteY29" fmla="*/ 250507 h 371475"/>
                    <a:gd name="connsiteX30" fmla="*/ 427405 w 431215"/>
                    <a:gd name="connsiteY30" fmla="*/ 252412 h 371475"/>
                    <a:gd name="connsiteX31" fmla="*/ 427405 w 431215"/>
                    <a:gd name="connsiteY31" fmla="*/ 252412 h 371475"/>
                    <a:gd name="connsiteX32" fmla="*/ 427405 w 431215"/>
                    <a:gd name="connsiteY32" fmla="*/ 252412 h 371475"/>
                    <a:gd name="connsiteX33" fmla="*/ 431215 w 431215"/>
                    <a:gd name="connsiteY33" fmla="*/ 258127 h 371475"/>
                    <a:gd name="connsiteX34" fmla="*/ 427405 w 431215"/>
                    <a:gd name="connsiteY34" fmla="*/ 260985 h 371475"/>
                    <a:gd name="connsiteX35" fmla="*/ 325487 w 431215"/>
                    <a:gd name="connsiteY35" fmla="*/ 298132 h 371475"/>
                    <a:gd name="connsiteX36" fmla="*/ 257860 w 431215"/>
                    <a:gd name="connsiteY36" fmla="*/ 335280 h 371475"/>
                    <a:gd name="connsiteX37" fmla="*/ 209282 w 431215"/>
                    <a:gd name="connsiteY37" fmla="*/ 367665 h 371475"/>
                    <a:gd name="connsiteX0" fmla="*/ 208982 w 430915"/>
                    <a:gd name="connsiteY0" fmla="*/ 367665 h 371475"/>
                    <a:gd name="connsiteX1" fmla="*/ 202315 w 430915"/>
                    <a:gd name="connsiteY1" fmla="*/ 371475 h 371475"/>
                    <a:gd name="connsiteX2" fmla="*/ 188027 w 430915"/>
                    <a:gd name="connsiteY2" fmla="*/ 332422 h 371475"/>
                    <a:gd name="connsiteX3" fmla="*/ 156595 w 430915"/>
                    <a:gd name="connsiteY3" fmla="*/ 243840 h 371475"/>
                    <a:gd name="connsiteX4" fmla="*/ 90872 w 430915"/>
                    <a:gd name="connsiteY4" fmla="*/ 123825 h 371475"/>
                    <a:gd name="connsiteX5" fmla="*/ 52772 w 430915"/>
                    <a:gd name="connsiteY5" fmla="*/ 83820 h 371475"/>
                    <a:gd name="connsiteX6" fmla="*/ 48962 w 430915"/>
                    <a:gd name="connsiteY6" fmla="*/ 80962 h 371475"/>
                    <a:gd name="connsiteX7" fmla="*/ 45152 w 430915"/>
                    <a:gd name="connsiteY7" fmla="*/ 78105 h 371475"/>
                    <a:gd name="connsiteX8" fmla="*/ 40390 w 430915"/>
                    <a:gd name="connsiteY8" fmla="*/ 74295 h 371475"/>
                    <a:gd name="connsiteX9" fmla="*/ 12767 w 430915"/>
                    <a:gd name="connsiteY9" fmla="*/ 56197 h 371475"/>
                    <a:gd name="connsiteX10" fmla="*/ 383 w 430915"/>
                    <a:gd name="connsiteY10" fmla="*/ 46897 h 371475"/>
                    <a:gd name="connsiteX11" fmla="*/ 15625 w 430915"/>
                    <a:gd name="connsiteY11" fmla="*/ 35242 h 371475"/>
                    <a:gd name="connsiteX12" fmla="*/ 71822 w 430915"/>
                    <a:gd name="connsiteY12" fmla="*/ 0 h 371475"/>
                    <a:gd name="connsiteX13" fmla="*/ 104207 w 430915"/>
                    <a:gd name="connsiteY13" fmla="*/ 12382 h 371475"/>
                    <a:gd name="connsiteX14" fmla="*/ 143260 w 430915"/>
                    <a:gd name="connsiteY14" fmla="*/ 30480 h 371475"/>
                    <a:gd name="connsiteX15" fmla="*/ 149927 w 430915"/>
                    <a:gd name="connsiteY15" fmla="*/ 31432 h 371475"/>
                    <a:gd name="connsiteX16" fmla="*/ 160303 w 430915"/>
                    <a:gd name="connsiteY16" fmla="*/ 36182 h 371475"/>
                    <a:gd name="connsiteX17" fmla="*/ 1223 w 430915"/>
                    <a:gd name="connsiteY17" fmla="*/ 47962 h 371475"/>
                    <a:gd name="connsiteX18" fmla="*/ 100397 w 430915"/>
                    <a:gd name="connsiteY18" fmla="*/ 59055 h 371475"/>
                    <a:gd name="connsiteX19" fmla="*/ 164215 w 430915"/>
                    <a:gd name="connsiteY19" fmla="*/ 71437 h 371475"/>
                    <a:gd name="connsiteX20" fmla="*/ 192790 w 430915"/>
                    <a:gd name="connsiteY20" fmla="*/ 80010 h 371475"/>
                    <a:gd name="connsiteX21" fmla="*/ 214697 w 430915"/>
                    <a:gd name="connsiteY21" fmla="*/ 88582 h 371475"/>
                    <a:gd name="connsiteX22" fmla="*/ 263275 w 430915"/>
                    <a:gd name="connsiteY22" fmla="*/ 112395 h 371475"/>
                    <a:gd name="connsiteX23" fmla="*/ 334712 w 430915"/>
                    <a:gd name="connsiteY23" fmla="*/ 160020 h 371475"/>
                    <a:gd name="connsiteX24" fmla="*/ 358525 w 430915"/>
                    <a:gd name="connsiteY24" fmla="*/ 179070 h 371475"/>
                    <a:gd name="connsiteX25" fmla="*/ 386147 w 430915"/>
                    <a:gd name="connsiteY25" fmla="*/ 203835 h 371475"/>
                    <a:gd name="connsiteX26" fmla="*/ 425200 w 430915"/>
                    <a:gd name="connsiteY26" fmla="*/ 249555 h 371475"/>
                    <a:gd name="connsiteX27" fmla="*/ 425200 w 430915"/>
                    <a:gd name="connsiteY27" fmla="*/ 249555 h 371475"/>
                    <a:gd name="connsiteX28" fmla="*/ 426152 w 430915"/>
                    <a:gd name="connsiteY28" fmla="*/ 250507 h 371475"/>
                    <a:gd name="connsiteX29" fmla="*/ 426152 w 430915"/>
                    <a:gd name="connsiteY29" fmla="*/ 250507 h 371475"/>
                    <a:gd name="connsiteX30" fmla="*/ 427105 w 430915"/>
                    <a:gd name="connsiteY30" fmla="*/ 252412 h 371475"/>
                    <a:gd name="connsiteX31" fmla="*/ 427105 w 430915"/>
                    <a:gd name="connsiteY31" fmla="*/ 252412 h 371475"/>
                    <a:gd name="connsiteX32" fmla="*/ 427105 w 430915"/>
                    <a:gd name="connsiteY32" fmla="*/ 252412 h 371475"/>
                    <a:gd name="connsiteX33" fmla="*/ 430915 w 430915"/>
                    <a:gd name="connsiteY33" fmla="*/ 258127 h 371475"/>
                    <a:gd name="connsiteX34" fmla="*/ 427105 w 430915"/>
                    <a:gd name="connsiteY34" fmla="*/ 260985 h 371475"/>
                    <a:gd name="connsiteX35" fmla="*/ 325187 w 430915"/>
                    <a:gd name="connsiteY35" fmla="*/ 298132 h 371475"/>
                    <a:gd name="connsiteX36" fmla="*/ 257560 w 430915"/>
                    <a:gd name="connsiteY36" fmla="*/ 335280 h 371475"/>
                    <a:gd name="connsiteX37" fmla="*/ 208982 w 430915"/>
                    <a:gd name="connsiteY37" fmla="*/ 367665 h 371475"/>
                    <a:gd name="connsiteX0" fmla="*/ 207955 w 429888"/>
                    <a:gd name="connsiteY0" fmla="*/ 367665 h 371475"/>
                    <a:gd name="connsiteX1" fmla="*/ 201288 w 429888"/>
                    <a:gd name="connsiteY1" fmla="*/ 371475 h 371475"/>
                    <a:gd name="connsiteX2" fmla="*/ 187000 w 429888"/>
                    <a:gd name="connsiteY2" fmla="*/ 332422 h 371475"/>
                    <a:gd name="connsiteX3" fmla="*/ 155568 w 429888"/>
                    <a:gd name="connsiteY3" fmla="*/ 243840 h 371475"/>
                    <a:gd name="connsiteX4" fmla="*/ 89845 w 429888"/>
                    <a:gd name="connsiteY4" fmla="*/ 123825 h 371475"/>
                    <a:gd name="connsiteX5" fmla="*/ 51745 w 429888"/>
                    <a:gd name="connsiteY5" fmla="*/ 83820 h 371475"/>
                    <a:gd name="connsiteX6" fmla="*/ 47935 w 429888"/>
                    <a:gd name="connsiteY6" fmla="*/ 80962 h 371475"/>
                    <a:gd name="connsiteX7" fmla="*/ 44125 w 429888"/>
                    <a:gd name="connsiteY7" fmla="*/ 78105 h 371475"/>
                    <a:gd name="connsiteX8" fmla="*/ 39363 w 429888"/>
                    <a:gd name="connsiteY8" fmla="*/ 74295 h 371475"/>
                    <a:gd name="connsiteX9" fmla="*/ 11740 w 429888"/>
                    <a:gd name="connsiteY9" fmla="*/ 56197 h 371475"/>
                    <a:gd name="connsiteX10" fmla="*/ 8000 w 429888"/>
                    <a:gd name="connsiteY10" fmla="*/ 38945 h 371475"/>
                    <a:gd name="connsiteX11" fmla="*/ 14598 w 429888"/>
                    <a:gd name="connsiteY11" fmla="*/ 35242 h 371475"/>
                    <a:gd name="connsiteX12" fmla="*/ 70795 w 429888"/>
                    <a:gd name="connsiteY12" fmla="*/ 0 h 371475"/>
                    <a:gd name="connsiteX13" fmla="*/ 103180 w 429888"/>
                    <a:gd name="connsiteY13" fmla="*/ 12382 h 371475"/>
                    <a:gd name="connsiteX14" fmla="*/ 142233 w 429888"/>
                    <a:gd name="connsiteY14" fmla="*/ 30480 h 371475"/>
                    <a:gd name="connsiteX15" fmla="*/ 148900 w 429888"/>
                    <a:gd name="connsiteY15" fmla="*/ 31432 h 371475"/>
                    <a:gd name="connsiteX16" fmla="*/ 159276 w 429888"/>
                    <a:gd name="connsiteY16" fmla="*/ 36182 h 371475"/>
                    <a:gd name="connsiteX17" fmla="*/ 196 w 429888"/>
                    <a:gd name="connsiteY17" fmla="*/ 47962 h 371475"/>
                    <a:gd name="connsiteX18" fmla="*/ 99370 w 429888"/>
                    <a:gd name="connsiteY18" fmla="*/ 59055 h 371475"/>
                    <a:gd name="connsiteX19" fmla="*/ 163188 w 429888"/>
                    <a:gd name="connsiteY19" fmla="*/ 71437 h 371475"/>
                    <a:gd name="connsiteX20" fmla="*/ 191763 w 429888"/>
                    <a:gd name="connsiteY20" fmla="*/ 80010 h 371475"/>
                    <a:gd name="connsiteX21" fmla="*/ 213670 w 429888"/>
                    <a:gd name="connsiteY21" fmla="*/ 88582 h 371475"/>
                    <a:gd name="connsiteX22" fmla="*/ 262248 w 429888"/>
                    <a:gd name="connsiteY22" fmla="*/ 112395 h 371475"/>
                    <a:gd name="connsiteX23" fmla="*/ 333685 w 429888"/>
                    <a:gd name="connsiteY23" fmla="*/ 160020 h 371475"/>
                    <a:gd name="connsiteX24" fmla="*/ 357498 w 429888"/>
                    <a:gd name="connsiteY24" fmla="*/ 179070 h 371475"/>
                    <a:gd name="connsiteX25" fmla="*/ 385120 w 429888"/>
                    <a:gd name="connsiteY25" fmla="*/ 203835 h 371475"/>
                    <a:gd name="connsiteX26" fmla="*/ 424173 w 429888"/>
                    <a:gd name="connsiteY26" fmla="*/ 249555 h 371475"/>
                    <a:gd name="connsiteX27" fmla="*/ 424173 w 429888"/>
                    <a:gd name="connsiteY27" fmla="*/ 249555 h 371475"/>
                    <a:gd name="connsiteX28" fmla="*/ 425125 w 429888"/>
                    <a:gd name="connsiteY28" fmla="*/ 250507 h 371475"/>
                    <a:gd name="connsiteX29" fmla="*/ 425125 w 429888"/>
                    <a:gd name="connsiteY29" fmla="*/ 250507 h 371475"/>
                    <a:gd name="connsiteX30" fmla="*/ 426078 w 429888"/>
                    <a:gd name="connsiteY30" fmla="*/ 252412 h 371475"/>
                    <a:gd name="connsiteX31" fmla="*/ 426078 w 429888"/>
                    <a:gd name="connsiteY31" fmla="*/ 252412 h 371475"/>
                    <a:gd name="connsiteX32" fmla="*/ 426078 w 429888"/>
                    <a:gd name="connsiteY32" fmla="*/ 252412 h 371475"/>
                    <a:gd name="connsiteX33" fmla="*/ 429888 w 429888"/>
                    <a:gd name="connsiteY33" fmla="*/ 258127 h 371475"/>
                    <a:gd name="connsiteX34" fmla="*/ 426078 w 429888"/>
                    <a:gd name="connsiteY34" fmla="*/ 260985 h 371475"/>
                    <a:gd name="connsiteX35" fmla="*/ 324160 w 429888"/>
                    <a:gd name="connsiteY35" fmla="*/ 298132 h 371475"/>
                    <a:gd name="connsiteX36" fmla="*/ 256533 w 429888"/>
                    <a:gd name="connsiteY36" fmla="*/ 335280 h 371475"/>
                    <a:gd name="connsiteX37" fmla="*/ 207955 w 429888"/>
                    <a:gd name="connsiteY37" fmla="*/ 367665 h 371475"/>
                    <a:gd name="connsiteX0" fmla="*/ 212251 w 434184"/>
                    <a:gd name="connsiteY0" fmla="*/ 367665 h 371475"/>
                    <a:gd name="connsiteX1" fmla="*/ 205584 w 434184"/>
                    <a:gd name="connsiteY1" fmla="*/ 371475 h 371475"/>
                    <a:gd name="connsiteX2" fmla="*/ 191296 w 434184"/>
                    <a:gd name="connsiteY2" fmla="*/ 332422 h 371475"/>
                    <a:gd name="connsiteX3" fmla="*/ 159864 w 434184"/>
                    <a:gd name="connsiteY3" fmla="*/ 243840 h 371475"/>
                    <a:gd name="connsiteX4" fmla="*/ 94141 w 434184"/>
                    <a:gd name="connsiteY4" fmla="*/ 123825 h 371475"/>
                    <a:gd name="connsiteX5" fmla="*/ 56041 w 434184"/>
                    <a:gd name="connsiteY5" fmla="*/ 83820 h 371475"/>
                    <a:gd name="connsiteX6" fmla="*/ 52231 w 434184"/>
                    <a:gd name="connsiteY6" fmla="*/ 80962 h 371475"/>
                    <a:gd name="connsiteX7" fmla="*/ 48421 w 434184"/>
                    <a:gd name="connsiteY7" fmla="*/ 78105 h 371475"/>
                    <a:gd name="connsiteX8" fmla="*/ 43659 w 434184"/>
                    <a:gd name="connsiteY8" fmla="*/ 74295 h 371475"/>
                    <a:gd name="connsiteX9" fmla="*/ 16036 w 434184"/>
                    <a:gd name="connsiteY9" fmla="*/ 56197 h 371475"/>
                    <a:gd name="connsiteX10" fmla="*/ 278 w 434184"/>
                    <a:gd name="connsiteY10" fmla="*/ 48684 h 371475"/>
                    <a:gd name="connsiteX11" fmla="*/ 18894 w 434184"/>
                    <a:gd name="connsiteY11" fmla="*/ 35242 h 371475"/>
                    <a:gd name="connsiteX12" fmla="*/ 75091 w 434184"/>
                    <a:gd name="connsiteY12" fmla="*/ 0 h 371475"/>
                    <a:gd name="connsiteX13" fmla="*/ 107476 w 434184"/>
                    <a:gd name="connsiteY13" fmla="*/ 12382 h 371475"/>
                    <a:gd name="connsiteX14" fmla="*/ 146529 w 434184"/>
                    <a:gd name="connsiteY14" fmla="*/ 30480 h 371475"/>
                    <a:gd name="connsiteX15" fmla="*/ 153196 w 434184"/>
                    <a:gd name="connsiteY15" fmla="*/ 31432 h 371475"/>
                    <a:gd name="connsiteX16" fmla="*/ 163572 w 434184"/>
                    <a:gd name="connsiteY16" fmla="*/ 36182 h 371475"/>
                    <a:gd name="connsiteX17" fmla="*/ 4492 w 434184"/>
                    <a:gd name="connsiteY17" fmla="*/ 47962 h 371475"/>
                    <a:gd name="connsiteX18" fmla="*/ 103666 w 434184"/>
                    <a:gd name="connsiteY18" fmla="*/ 59055 h 371475"/>
                    <a:gd name="connsiteX19" fmla="*/ 167484 w 434184"/>
                    <a:gd name="connsiteY19" fmla="*/ 71437 h 371475"/>
                    <a:gd name="connsiteX20" fmla="*/ 196059 w 434184"/>
                    <a:gd name="connsiteY20" fmla="*/ 80010 h 371475"/>
                    <a:gd name="connsiteX21" fmla="*/ 217966 w 434184"/>
                    <a:gd name="connsiteY21" fmla="*/ 88582 h 371475"/>
                    <a:gd name="connsiteX22" fmla="*/ 266544 w 434184"/>
                    <a:gd name="connsiteY22" fmla="*/ 112395 h 371475"/>
                    <a:gd name="connsiteX23" fmla="*/ 337981 w 434184"/>
                    <a:gd name="connsiteY23" fmla="*/ 160020 h 371475"/>
                    <a:gd name="connsiteX24" fmla="*/ 361794 w 434184"/>
                    <a:gd name="connsiteY24" fmla="*/ 179070 h 371475"/>
                    <a:gd name="connsiteX25" fmla="*/ 389416 w 434184"/>
                    <a:gd name="connsiteY25" fmla="*/ 203835 h 371475"/>
                    <a:gd name="connsiteX26" fmla="*/ 428469 w 434184"/>
                    <a:gd name="connsiteY26" fmla="*/ 249555 h 371475"/>
                    <a:gd name="connsiteX27" fmla="*/ 428469 w 434184"/>
                    <a:gd name="connsiteY27" fmla="*/ 249555 h 371475"/>
                    <a:gd name="connsiteX28" fmla="*/ 429421 w 434184"/>
                    <a:gd name="connsiteY28" fmla="*/ 250507 h 371475"/>
                    <a:gd name="connsiteX29" fmla="*/ 429421 w 434184"/>
                    <a:gd name="connsiteY29" fmla="*/ 250507 h 371475"/>
                    <a:gd name="connsiteX30" fmla="*/ 430374 w 434184"/>
                    <a:gd name="connsiteY30" fmla="*/ 252412 h 371475"/>
                    <a:gd name="connsiteX31" fmla="*/ 430374 w 434184"/>
                    <a:gd name="connsiteY31" fmla="*/ 252412 h 371475"/>
                    <a:gd name="connsiteX32" fmla="*/ 430374 w 434184"/>
                    <a:gd name="connsiteY32" fmla="*/ 252412 h 371475"/>
                    <a:gd name="connsiteX33" fmla="*/ 434184 w 434184"/>
                    <a:gd name="connsiteY33" fmla="*/ 258127 h 371475"/>
                    <a:gd name="connsiteX34" fmla="*/ 430374 w 434184"/>
                    <a:gd name="connsiteY34" fmla="*/ 260985 h 371475"/>
                    <a:gd name="connsiteX35" fmla="*/ 328456 w 434184"/>
                    <a:gd name="connsiteY35" fmla="*/ 298132 h 371475"/>
                    <a:gd name="connsiteX36" fmla="*/ 260829 w 434184"/>
                    <a:gd name="connsiteY36" fmla="*/ 335280 h 371475"/>
                    <a:gd name="connsiteX37" fmla="*/ 212251 w 434184"/>
                    <a:gd name="connsiteY37" fmla="*/ 367665 h 371475"/>
                    <a:gd name="connsiteX0" fmla="*/ 212251 w 434184"/>
                    <a:gd name="connsiteY0" fmla="*/ 367665 h 371475"/>
                    <a:gd name="connsiteX1" fmla="*/ 205584 w 434184"/>
                    <a:gd name="connsiteY1" fmla="*/ 371475 h 371475"/>
                    <a:gd name="connsiteX2" fmla="*/ 191296 w 434184"/>
                    <a:gd name="connsiteY2" fmla="*/ 332422 h 371475"/>
                    <a:gd name="connsiteX3" fmla="*/ 159864 w 434184"/>
                    <a:gd name="connsiteY3" fmla="*/ 243840 h 371475"/>
                    <a:gd name="connsiteX4" fmla="*/ 94141 w 434184"/>
                    <a:gd name="connsiteY4" fmla="*/ 123825 h 371475"/>
                    <a:gd name="connsiteX5" fmla="*/ 56041 w 434184"/>
                    <a:gd name="connsiteY5" fmla="*/ 83820 h 371475"/>
                    <a:gd name="connsiteX6" fmla="*/ 52231 w 434184"/>
                    <a:gd name="connsiteY6" fmla="*/ 80962 h 371475"/>
                    <a:gd name="connsiteX7" fmla="*/ 48421 w 434184"/>
                    <a:gd name="connsiteY7" fmla="*/ 78105 h 371475"/>
                    <a:gd name="connsiteX8" fmla="*/ 43659 w 434184"/>
                    <a:gd name="connsiteY8" fmla="*/ 74295 h 371475"/>
                    <a:gd name="connsiteX9" fmla="*/ 16036 w 434184"/>
                    <a:gd name="connsiteY9" fmla="*/ 56197 h 371475"/>
                    <a:gd name="connsiteX10" fmla="*/ 278 w 434184"/>
                    <a:gd name="connsiteY10" fmla="*/ 48684 h 371475"/>
                    <a:gd name="connsiteX11" fmla="*/ 18894 w 434184"/>
                    <a:gd name="connsiteY11" fmla="*/ 35242 h 371475"/>
                    <a:gd name="connsiteX12" fmla="*/ 75091 w 434184"/>
                    <a:gd name="connsiteY12" fmla="*/ 0 h 371475"/>
                    <a:gd name="connsiteX13" fmla="*/ 107476 w 434184"/>
                    <a:gd name="connsiteY13" fmla="*/ 12382 h 371475"/>
                    <a:gd name="connsiteX14" fmla="*/ 146529 w 434184"/>
                    <a:gd name="connsiteY14" fmla="*/ 30480 h 371475"/>
                    <a:gd name="connsiteX15" fmla="*/ 163572 w 434184"/>
                    <a:gd name="connsiteY15" fmla="*/ 36182 h 371475"/>
                    <a:gd name="connsiteX16" fmla="*/ 4492 w 434184"/>
                    <a:gd name="connsiteY16" fmla="*/ 47962 h 371475"/>
                    <a:gd name="connsiteX17" fmla="*/ 103666 w 434184"/>
                    <a:gd name="connsiteY17" fmla="*/ 59055 h 371475"/>
                    <a:gd name="connsiteX18" fmla="*/ 167484 w 434184"/>
                    <a:gd name="connsiteY18" fmla="*/ 71437 h 371475"/>
                    <a:gd name="connsiteX19" fmla="*/ 196059 w 434184"/>
                    <a:gd name="connsiteY19" fmla="*/ 80010 h 371475"/>
                    <a:gd name="connsiteX20" fmla="*/ 217966 w 434184"/>
                    <a:gd name="connsiteY20" fmla="*/ 88582 h 371475"/>
                    <a:gd name="connsiteX21" fmla="*/ 266544 w 434184"/>
                    <a:gd name="connsiteY21" fmla="*/ 112395 h 371475"/>
                    <a:gd name="connsiteX22" fmla="*/ 337981 w 434184"/>
                    <a:gd name="connsiteY22" fmla="*/ 160020 h 371475"/>
                    <a:gd name="connsiteX23" fmla="*/ 361794 w 434184"/>
                    <a:gd name="connsiteY23" fmla="*/ 179070 h 371475"/>
                    <a:gd name="connsiteX24" fmla="*/ 389416 w 434184"/>
                    <a:gd name="connsiteY24" fmla="*/ 203835 h 371475"/>
                    <a:gd name="connsiteX25" fmla="*/ 428469 w 434184"/>
                    <a:gd name="connsiteY25" fmla="*/ 249555 h 371475"/>
                    <a:gd name="connsiteX26" fmla="*/ 428469 w 434184"/>
                    <a:gd name="connsiteY26" fmla="*/ 249555 h 371475"/>
                    <a:gd name="connsiteX27" fmla="*/ 429421 w 434184"/>
                    <a:gd name="connsiteY27" fmla="*/ 250507 h 371475"/>
                    <a:gd name="connsiteX28" fmla="*/ 429421 w 434184"/>
                    <a:gd name="connsiteY28" fmla="*/ 250507 h 371475"/>
                    <a:gd name="connsiteX29" fmla="*/ 430374 w 434184"/>
                    <a:gd name="connsiteY29" fmla="*/ 252412 h 371475"/>
                    <a:gd name="connsiteX30" fmla="*/ 430374 w 434184"/>
                    <a:gd name="connsiteY30" fmla="*/ 252412 h 371475"/>
                    <a:gd name="connsiteX31" fmla="*/ 430374 w 434184"/>
                    <a:gd name="connsiteY31" fmla="*/ 252412 h 371475"/>
                    <a:gd name="connsiteX32" fmla="*/ 434184 w 434184"/>
                    <a:gd name="connsiteY32" fmla="*/ 258127 h 371475"/>
                    <a:gd name="connsiteX33" fmla="*/ 430374 w 434184"/>
                    <a:gd name="connsiteY33" fmla="*/ 260985 h 371475"/>
                    <a:gd name="connsiteX34" fmla="*/ 328456 w 434184"/>
                    <a:gd name="connsiteY34" fmla="*/ 298132 h 371475"/>
                    <a:gd name="connsiteX35" fmla="*/ 260829 w 434184"/>
                    <a:gd name="connsiteY35" fmla="*/ 335280 h 371475"/>
                    <a:gd name="connsiteX36" fmla="*/ 212251 w 434184"/>
                    <a:gd name="connsiteY36" fmla="*/ 367665 h 371475"/>
                    <a:gd name="connsiteX0" fmla="*/ 212251 w 434184"/>
                    <a:gd name="connsiteY0" fmla="*/ 367665 h 371475"/>
                    <a:gd name="connsiteX1" fmla="*/ 205584 w 434184"/>
                    <a:gd name="connsiteY1" fmla="*/ 371475 h 371475"/>
                    <a:gd name="connsiteX2" fmla="*/ 191296 w 434184"/>
                    <a:gd name="connsiteY2" fmla="*/ 332422 h 371475"/>
                    <a:gd name="connsiteX3" fmla="*/ 159864 w 434184"/>
                    <a:gd name="connsiteY3" fmla="*/ 243840 h 371475"/>
                    <a:gd name="connsiteX4" fmla="*/ 94141 w 434184"/>
                    <a:gd name="connsiteY4" fmla="*/ 123825 h 371475"/>
                    <a:gd name="connsiteX5" fmla="*/ 56041 w 434184"/>
                    <a:gd name="connsiteY5" fmla="*/ 83820 h 371475"/>
                    <a:gd name="connsiteX6" fmla="*/ 52231 w 434184"/>
                    <a:gd name="connsiteY6" fmla="*/ 80962 h 371475"/>
                    <a:gd name="connsiteX7" fmla="*/ 48421 w 434184"/>
                    <a:gd name="connsiteY7" fmla="*/ 78105 h 371475"/>
                    <a:gd name="connsiteX8" fmla="*/ 43659 w 434184"/>
                    <a:gd name="connsiteY8" fmla="*/ 74295 h 371475"/>
                    <a:gd name="connsiteX9" fmla="*/ 16036 w 434184"/>
                    <a:gd name="connsiteY9" fmla="*/ 56197 h 371475"/>
                    <a:gd name="connsiteX10" fmla="*/ 278 w 434184"/>
                    <a:gd name="connsiteY10" fmla="*/ 48684 h 371475"/>
                    <a:gd name="connsiteX11" fmla="*/ 18894 w 434184"/>
                    <a:gd name="connsiteY11" fmla="*/ 35242 h 371475"/>
                    <a:gd name="connsiteX12" fmla="*/ 75091 w 434184"/>
                    <a:gd name="connsiteY12" fmla="*/ 0 h 371475"/>
                    <a:gd name="connsiteX13" fmla="*/ 107476 w 434184"/>
                    <a:gd name="connsiteY13" fmla="*/ 12382 h 371475"/>
                    <a:gd name="connsiteX14" fmla="*/ 163572 w 434184"/>
                    <a:gd name="connsiteY14" fmla="*/ 36182 h 371475"/>
                    <a:gd name="connsiteX15" fmla="*/ 4492 w 434184"/>
                    <a:gd name="connsiteY15" fmla="*/ 47962 h 371475"/>
                    <a:gd name="connsiteX16" fmla="*/ 103666 w 434184"/>
                    <a:gd name="connsiteY16" fmla="*/ 59055 h 371475"/>
                    <a:gd name="connsiteX17" fmla="*/ 167484 w 434184"/>
                    <a:gd name="connsiteY17" fmla="*/ 71437 h 371475"/>
                    <a:gd name="connsiteX18" fmla="*/ 196059 w 434184"/>
                    <a:gd name="connsiteY18" fmla="*/ 80010 h 371475"/>
                    <a:gd name="connsiteX19" fmla="*/ 217966 w 434184"/>
                    <a:gd name="connsiteY19" fmla="*/ 88582 h 371475"/>
                    <a:gd name="connsiteX20" fmla="*/ 266544 w 434184"/>
                    <a:gd name="connsiteY20" fmla="*/ 112395 h 371475"/>
                    <a:gd name="connsiteX21" fmla="*/ 337981 w 434184"/>
                    <a:gd name="connsiteY21" fmla="*/ 160020 h 371475"/>
                    <a:gd name="connsiteX22" fmla="*/ 361794 w 434184"/>
                    <a:gd name="connsiteY22" fmla="*/ 179070 h 371475"/>
                    <a:gd name="connsiteX23" fmla="*/ 389416 w 434184"/>
                    <a:gd name="connsiteY23" fmla="*/ 203835 h 371475"/>
                    <a:gd name="connsiteX24" fmla="*/ 428469 w 434184"/>
                    <a:gd name="connsiteY24" fmla="*/ 249555 h 371475"/>
                    <a:gd name="connsiteX25" fmla="*/ 428469 w 434184"/>
                    <a:gd name="connsiteY25" fmla="*/ 249555 h 371475"/>
                    <a:gd name="connsiteX26" fmla="*/ 429421 w 434184"/>
                    <a:gd name="connsiteY26" fmla="*/ 250507 h 371475"/>
                    <a:gd name="connsiteX27" fmla="*/ 429421 w 434184"/>
                    <a:gd name="connsiteY27" fmla="*/ 250507 h 371475"/>
                    <a:gd name="connsiteX28" fmla="*/ 430374 w 434184"/>
                    <a:gd name="connsiteY28" fmla="*/ 252412 h 371475"/>
                    <a:gd name="connsiteX29" fmla="*/ 430374 w 434184"/>
                    <a:gd name="connsiteY29" fmla="*/ 252412 h 371475"/>
                    <a:gd name="connsiteX30" fmla="*/ 430374 w 434184"/>
                    <a:gd name="connsiteY30" fmla="*/ 252412 h 371475"/>
                    <a:gd name="connsiteX31" fmla="*/ 434184 w 434184"/>
                    <a:gd name="connsiteY31" fmla="*/ 258127 h 371475"/>
                    <a:gd name="connsiteX32" fmla="*/ 430374 w 434184"/>
                    <a:gd name="connsiteY32" fmla="*/ 260985 h 371475"/>
                    <a:gd name="connsiteX33" fmla="*/ 328456 w 434184"/>
                    <a:gd name="connsiteY33" fmla="*/ 298132 h 371475"/>
                    <a:gd name="connsiteX34" fmla="*/ 260829 w 434184"/>
                    <a:gd name="connsiteY34" fmla="*/ 335280 h 371475"/>
                    <a:gd name="connsiteX35" fmla="*/ 212251 w 434184"/>
                    <a:gd name="connsiteY35" fmla="*/ 367665 h 371475"/>
                    <a:gd name="connsiteX0" fmla="*/ 212251 w 434184"/>
                    <a:gd name="connsiteY0" fmla="*/ 367665 h 371475"/>
                    <a:gd name="connsiteX1" fmla="*/ 205584 w 434184"/>
                    <a:gd name="connsiteY1" fmla="*/ 371475 h 371475"/>
                    <a:gd name="connsiteX2" fmla="*/ 191296 w 434184"/>
                    <a:gd name="connsiteY2" fmla="*/ 332422 h 371475"/>
                    <a:gd name="connsiteX3" fmla="*/ 159864 w 434184"/>
                    <a:gd name="connsiteY3" fmla="*/ 243840 h 371475"/>
                    <a:gd name="connsiteX4" fmla="*/ 94141 w 434184"/>
                    <a:gd name="connsiteY4" fmla="*/ 123825 h 371475"/>
                    <a:gd name="connsiteX5" fmla="*/ 56041 w 434184"/>
                    <a:gd name="connsiteY5" fmla="*/ 83820 h 371475"/>
                    <a:gd name="connsiteX6" fmla="*/ 52231 w 434184"/>
                    <a:gd name="connsiteY6" fmla="*/ 80962 h 371475"/>
                    <a:gd name="connsiteX7" fmla="*/ 48421 w 434184"/>
                    <a:gd name="connsiteY7" fmla="*/ 78105 h 371475"/>
                    <a:gd name="connsiteX8" fmla="*/ 43659 w 434184"/>
                    <a:gd name="connsiteY8" fmla="*/ 74295 h 371475"/>
                    <a:gd name="connsiteX9" fmla="*/ 16036 w 434184"/>
                    <a:gd name="connsiteY9" fmla="*/ 56197 h 371475"/>
                    <a:gd name="connsiteX10" fmla="*/ 278 w 434184"/>
                    <a:gd name="connsiteY10" fmla="*/ 48684 h 371475"/>
                    <a:gd name="connsiteX11" fmla="*/ 18894 w 434184"/>
                    <a:gd name="connsiteY11" fmla="*/ 35242 h 371475"/>
                    <a:gd name="connsiteX12" fmla="*/ 75091 w 434184"/>
                    <a:gd name="connsiteY12" fmla="*/ 0 h 371475"/>
                    <a:gd name="connsiteX13" fmla="*/ 163572 w 434184"/>
                    <a:gd name="connsiteY13" fmla="*/ 36182 h 371475"/>
                    <a:gd name="connsiteX14" fmla="*/ 4492 w 434184"/>
                    <a:gd name="connsiteY14" fmla="*/ 47962 h 371475"/>
                    <a:gd name="connsiteX15" fmla="*/ 103666 w 434184"/>
                    <a:gd name="connsiteY15" fmla="*/ 59055 h 371475"/>
                    <a:gd name="connsiteX16" fmla="*/ 167484 w 434184"/>
                    <a:gd name="connsiteY16" fmla="*/ 71437 h 371475"/>
                    <a:gd name="connsiteX17" fmla="*/ 196059 w 434184"/>
                    <a:gd name="connsiteY17" fmla="*/ 80010 h 371475"/>
                    <a:gd name="connsiteX18" fmla="*/ 217966 w 434184"/>
                    <a:gd name="connsiteY18" fmla="*/ 88582 h 371475"/>
                    <a:gd name="connsiteX19" fmla="*/ 266544 w 434184"/>
                    <a:gd name="connsiteY19" fmla="*/ 112395 h 371475"/>
                    <a:gd name="connsiteX20" fmla="*/ 337981 w 434184"/>
                    <a:gd name="connsiteY20" fmla="*/ 160020 h 371475"/>
                    <a:gd name="connsiteX21" fmla="*/ 361794 w 434184"/>
                    <a:gd name="connsiteY21" fmla="*/ 179070 h 371475"/>
                    <a:gd name="connsiteX22" fmla="*/ 389416 w 434184"/>
                    <a:gd name="connsiteY22" fmla="*/ 203835 h 371475"/>
                    <a:gd name="connsiteX23" fmla="*/ 428469 w 434184"/>
                    <a:gd name="connsiteY23" fmla="*/ 249555 h 371475"/>
                    <a:gd name="connsiteX24" fmla="*/ 428469 w 434184"/>
                    <a:gd name="connsiteY24" fmla="*/ 249555 h 371475"/>
                    <a:gd name="connsiteX25" fmla="*/ 429421 w 434184"/>
                    <a:gd name="connsiteY25" fmla="*/ 250507 h 371475"/>
                    <a:gd name="connsiteX26" fmla="*/ 429421 w 434184"/>
                    <a:gd name="connsiteY26" fmla="*/ 250507 h 371475"/>
                    <a:gd name="connsiteX27" fmla="*/ 430374 w 434184"/>
                    <a:gd name="connsiteY27" fmla="*/ 252412 h 371475"/>
                    <a:gd name="connsiteX28" fmla="*/ 430374 w 434184"/>
                    <a:gd name="connsiteY28" fmla="*/ 252412 h 371475"/>
                    <a:gd name="connsiteX29" fmla="*/ 430374 w 434184"/>
                    <a:gd name="connsiteY29" fmla="*/ 252412 h 371475"/>
                    <a:gd name="connsiteX30" fmla="*/ 434184 w 434184"/>
                    <a:gd name="connsiteY30" fmla="*/ 258127 h 371475"/>
                    <a:gd name="connsiteX31" fmla="*/ 430374 w 434184"/>
                    <a:gd name="connsiteY31" fmla="*/ 260985 h 371475"/>
                    <a:gd name="connsiteX32" fmla="*/ 328456 w 434184"/>
                    <a:gd name="connsiteY32" fmla="*/ 298132 h 371475"/>
                    <a:gd name="connsiteX33" fmla="*/ 260829 w 434184"/>
                    <a:gd name="connsiteY33" fmla="*/ 335280 h 371475"/>
                    <a:gd name="connsiteX34" fmla="*/ 212251 w 434184"/>
                    <a:gd name="connsiteY34" fmla="*/ 367665 h 371475"/>
                    <a:gd name="connsiteX0" fmla="*/ 212251 w 434184"/>
                    <a:gd name="connsiteY0" fmla="*/ 367665 h 371475"/>
                    <a:gd name="connsiteX1" fmla="*/ 205584 w 434184"/>
                    <a:gd name="connsiteY1" fmla="*/ 371475 h 371475"/>
                    <a:gd name="connsiteX2" fmla="*/ 191296 w 434184"/>
                    <a:gd name="connsiteY2" fmla="*/ 332422 h 371475"/>
                    <a:gd name="connsiteX3" fmla="*/ 159864 w 434184"/>
                    <a:gd name="connsiteY3" fmla="*/ 243840 h 371475"/>
                    <a:gd name="connsiteX4" fmla="*/ 94141 w 434184"/>
                    <a:gd name="connsiteY4" fmla="*/ 123825 h 371475"/>
                    <a:gd name="connsiteX5" fmla="*/ 56041 w 434184"/>
                    <a:gd name="connsiteY5" fmla="*/ 83820 h 371475"/>
                    <a:gd name="connsiteX6" fmla="*/ 52231 w 434184"/>
                    <a:gd name="connsiteY6" fmla="*/ 80962 h 371475"/>
                    <a:gd name="connsiteX7" fmla="*/ 48421 w 434184"/>
                    <a:gd name="connsiteY7" fmla="*/ 78105 h 371475"/>
                    <a:gd name="connsiteX8" fmla="*/ 43659 w 434184"/>
                    <a:gd name="connsiteY8" fmla="*/ 74295 h 371475"/>
                    <a:gd name="connsiteX9" fmla="*/ 16036 w 434184"/>
                    <a:gd name="connsiteY9" fmla="*/ 56197 h 371475"/>
                    <a:gd name="connsiteX10" fmla="*/ 278 w 434184"/>
                    <a:gd name="connsiteY10" fmla="*/ 48684 h 371475"/>
                    <a:gd name="connsiteX11" fmla="*/ 18894 w 434184"/>
                    <a:gd name="connsiteY11" fmla="*/ 35242 h 371475"/>
                    <a:gd name="connsiteX12" fmla="*/ 75091 w 434184"/>
                    <a:gd name="connsiteY12" fmla="*/ 0 h 371475"/>
                    <a:gd name="connsiteX13" fmla="*/ 163572 w 434184"/>
                    <a:gd name="connsiteY13" fmla="*/ 36182 h 371475"/>
                    <a:gd name="connsiteX14" fmla="*/ 4492 w 434184"/>
                    <a:gd name="connsiteY14" fmla="*/ 47962 h 371475"/>
                    <a:gd name="connsiteX15" fmla="*/ 103666 w 434184"/>
                    <a:gd name="connsiteY15" fmla="*/ 59055 h 371475"/>
                    <a:gd name="connsiteX16" fmla="*/ 167484 w 434184"/>
                    <a:gd name="connsiteY16" fmla="*/ 71437 h 371475"/>
                    <a:gd name="connsiteX17" fmla="*/ 196059 w 434184"/>
                    <a:gd name="connsiteY17" fmla="*/ 80010 h 371475"/>
                    <a:gd name="connsiteX18" fmla="*/ 217966 w 434184"/>
                    <a:gd name="connsiteY18" fmla="*/ 88582 h 371475"/>
                    <a:gd name="connsiteX19" fmla="*/ 266544 w 434184"/>
                    <a:gd name="connsiteY19" fmla="*/ 112395 h 371475"/>
                    <a:gd name="connsiteX20" fmla="*/ 337981 w 434184"/>
                    <a:gd name="connsiteY20" fmla="*/ 160020 h 371475"/>
                    <a:gd name="connsiteX21" fmla="*/ 361794 w 434184"/>
                    <a:gd name="connsiteY21" fmla="*/ 179070 h 371475"/>
                    <a:gd name="connsiteX22" fmla="*/ 389416 w 434184"/>
                    <a:gd name="connsiteY22" fmla="*/ 203835 h 371475"/>
                    <a:gd name="connsiteX23" fmla="*/ 428469 w 434184"/>
                    <a:gd name="connsiteY23" fmla="*/ 249555 h 371475"/>
                    <a:gd name="connsiteX24" fmla="*/ 428469 w 434184"/>
                    <a:gd name="connsiteY24" fmla="*/ 249555 h 371475"/>
                    <a:gd name="connsiteX25" fmla="*/ 429421 w 434184"/>
                    <a:gd name="connsiteY25" fmla="*/ 250507 h 371475"/>
                    <a:gd name="connsiteX26" fmla="*/ 429421 w 434184"/>
                    <a:gd name="connsiteY26" fmla="*/ 250507 h 371475"/>
                    <a:gd name="connsiteX27" fmla="*/ 430374 w 434184"/>
                    <a:gd name="connsiteY27" fmla="*/ 252412 h 371475"/>
                    <a:gd name="connsiteX28" fmla="*/ 430374 w 434184"/>
                    <a:gd name="connsiteY28" fmla="*/ 252412 h 371475"/>
                    <a:gd name="connsiteX29" fmla="*/ 430374 w 434184"/>
                    <a:gd name="connsiteY29" fmla="*/ 252412 h 371475"/>
                    <a:gd name="connsiteX30" fmla="*/ 434184 w 434184"/>
                    <a:gd name="connsiteY30" fmla="*/ 258127 h 371475"/>
                    <a:gd name="connsiteX31" fmla="*/ 430374 w 434184"/>
                    <a:gd name="connsiteY31" fmla="*/ 260985 h 371475"/>
                    <a:gd name="connsiteX32" fmla="*/ 328456 w 434184"/>
                    <a:gd name="connsiteY32" fmla="*/ 298132 h 371475"/>
                    <a:gd name="connsiteX33" fmla="*/ 260829 w 434184"/>
                    <a:gd name="connsiteY33" fmla="*/ 335280 h 371475"/>
                    <a:gd name="connsiteX34" fmla="*/ 212251 w 434184"/>
                    <a:gd name="connsiteY34" fmla="*/ 367665 h 371475"/>
                    <a:gd name="connsiteX0" fmla="*/ 212251 w 434184"/>
                    <a:gd name="connsiteY0" fmla="*/ 367665 h 371475"/>
                    <a:gd name="connsiteX1" fmla="*/ 205584 w 434184"/>
                    <a:gd name="connsiteY1" fmla="*/ 371475 h 371475"/>
                    <a:gd name="connsiteX2" fmla="*/ 191296 w 434184"/>
                    <a:gd name="connsiteY2" fmla="*/ 332422 h 371475"/>
                    <a:gd name="connsiteX3" fmla="*/ 159864 w 434184"/>
                    <a:gd name="connsiteY3" fmla="*/ 243840 h 371475"/>
                    <a:gd name="connsiteX4" fmla="*/ 94141 w 434184"/>
                    <a:gd name="connsiteY4" fmla="*/ 123825 h 371475"/>
                    <a:gd name="connsiteX5" fmla="*/ 56041 w 434184"/>
                    <a:gd name="connsiteY5" fmla="*/ 83820 h 371475"/>
                    <a:gd name="connsiteX6" fmla="*/ 52231 w 434184"/>
                    <a:gd name="connsiteY6" fmla="*/ 80962 h 371475"/>
                    <a:gd name="connsiteX7" fmla="*/ 48421 w 434184"/>
                    <a:gd name="connsiteY7" fmla="*/ 78105 h 371475"/>
                    <a:gd name="connsiteX8" fmla="*/ 43659 w 434184"/>
                    <a:gd name="connsiteY8" fmla="*/ 74295 h 371475"/>
                    <a:gd name="connsiteX9" fmla="*/ 16036 w 434184"/>
                    <a:gd name="connsiteY9" fmla="*/ 56197 h 371475"/>
                    <a:gd name="connsiteX10" fmla="*/ 278 w 434184"/>
                    <a:gd name="connsiteY10" fmla="*/ 48684 h 371475"/>
                    <a:gd name="connsiteX11" fmla="*/ 18894 w 434184"/>
                    <a:gd name="connsiteY11" fmla="*/ 35242 h 371475"/>
                    <a:gd name="connsiteX12" fmla="*/ 75091 w 434184"/>
                    <a:gd name="connsiteY12" fmla="*/ 0 h 371475"/>
                    <a:gd name="connsiteX13" fmla="*/ 194102 w 434184"/>
                    <a:gd name="connsiteY13" fmla="*/ 37713 h 371475"/>
                    <a:gd name="connsiteX14" fmla="*/ 4492 w 434184"/>
                    <a:gd name="connsiteY14" fmla="*/ 47962 h 371475"/>
                    <a:gd name="connsiteX15" fmla="*/ 103666 w 434184"/>
                    <a:gd name="connsiteY15" fmla="*/ 59055 h 371475"/>
                    <a:gd name="connsiteX16" fmla="*/ 167484 w 434184"/>
                    <a:gd name="connsiteY16" fmla="*/ 71437 h 371475"/>
                    <a:gd name="connsiteX17" fmla="*/ 196059 w 434184"/>
                    <a:gd name="connsiteY17" fmla="*/ 80010 h 371475"/>
                    <a:gd name="connsiteX18" fmla="*/ 217966 w 434184"/>
                    <a:gd name="connsiteY18" fmla="*/ 88582 h 371475"/>
                    <a:gd name="connsiteX19" fmla="*/ 266544 w 434184"/>
                    <a:gd name="connsiteY19" fmla="*/ 112395 h 371475"/>
                    <a:gd name="connsiteX20" fmla="*/ 337981 w 434184"/>
                    <a:gd name="connsiteY20" fmla="*/ 160020 h 371475"/>
                    <a:gd name="connsiteX21" fmla="*/ 361794 w 434184"/>
                    <a:gd name="connsiteY21" fmla="*/ 179070 h 371475"/>
                    <a:gd name="connsiteX22" fmla="*/ 389416 w 434184"/>
                    <a:gd name="connsiteY22" fmla="*/ 203835 h 371475"/>
                    <a:gd name="connsiteX23" fmla="*/ 428469 w 434184"/>
                    <a:gd name="connsiteY23" fmla="*/ 249555 h 371475"/>
                    <a:gd name="connsiteX24" fmla="*/ 428469 w 434184"/>
                    <a:gd name="connsiteY24" fmla="*/ 249555 h 371475"/>
                    <a:gd name="connsiteX25" fmla="*/ 429421 w 434184"/>
                    <a:gd name="connsiteY25" fmla="*/ 250507 h 371475"/>
                    <a:gd name="connsiteX26" fmla="*/ 429421 w 434184"/>
                    <a:gd name="connsiteY26" fmla="*/ 250507 h 371475"/>
                    <a:gd name="connsiteX27" fmla="*/ 430374 w 434184"/>
                    <a:gd name="connsiteY27" fmla="*/ 252412 h 371475"/>
                    <a:gd name="connsiteX28" fmla="*/ 430374 w 434184"/>
                    <a:gd name="connsiteY28" fmla="*/ 252412 h 371475"/>
                    <a:gd name="connsiteX29" fmla="*/ 430374 w 434184"/>
                    <a:gd name="connsiteY29" fmla="*/ 252412 h 371475"/>
                    <a:gd name="connsiteX30" fmla="*/ 434184 w 434184"/>
                    <a:gd name="connsiteY30" fmla="*/ 258127 h 371475"/>
                    <a:gd name="connsiteX31" fmla="*/ 430374 w 434184"/>
                    <a:gd name="connsiteY31" fmla="*/ 260985 h 371475"/>
                    <a:gd name="connsiteX32" fmla="*/ 328456 w 434184"/>
                    <a:gd name="connsiteY32" fmla="*/ 298132 h 371475"/>
                    <a:gd name="connsiteX33" fmla="*/ 260829 w 434184"/>
                    <a:gd name="connsiteY33" fmla="*/ 335280 h 371475"/>
                    <a:gd name="connsiteX34" fmla="*/ 212251 w 434184"/>
                    <a:gd name="connsiteY34" fmla="*/ 367665 h 371475"/>
                    <a:gd name="connsiteX0" fmla="*/ 212251 w 434184"/>
                    <a:gd name="connsiteY0" fmla="*/ 367665 h 371475"/>
                    <a:gd name="connsiteX1" fmla="*/ 205584 w 434184"/>
                    <a:gd name="connsiteY1" fmla="*/ 371475 h 371475"/>
                    <a:gd name="connsiteX2" fmla="*/ 191296 w 434184"/>
                    <a:gd name="connsiteY2" fmla="*/ 332422 h 371475"/>
                    <a:gd name="connsiteX3" fmla="*/ 159864 w 434184"/>
                    <a:gd name="connsiteY3" fmla="*/ 243840 h 371475"/>
                    <a:gd name="connsiteX4" fmla="*/ 94141 w 434184"/>
                    <a:gd name="connsiteY4" fmla="*/ 123825 h 371475"/>
                    <a:gd name="connsiteX5" fmla="*/ 56041 w 434184"/>
                    <a:gd name="connsiteY5" fmla="*/ 83820 h 371475"/>
                    <a:gd name="connsiteX6" fmla="*/ 52231 w 434184"/>
                    <a:gd name="connsiteY6" fmla="*/ 80962 h 371475"/>
                    <a:gd name="connsiteX7" fmla="*/ 48421 w 434184"/>
                    <a:gd name="connsiteY7" fmla="*/ 78105 h 371475"/>
                    <a:gd name="connsiteX8" fmla="*/ 43659 w 434184"/>
                    <a:gd name="connsiteY8" fmla="*/ 74295 h 371475"/>
                    <a:gd name="connsiteX9" fmla="*/ 16036 w 434184"/>
                    <a:gd name="connsiteY9" fmla="*/ 56197 h 371475"/>
                    <a:gd name="connsiteX10" fmla="*/ 278 w 434184"/>
                    <a:gd name="connsiteY10" fmla="*/ 48684 h 371475"/>
                    <a:gd name="connsiteX11" fmla="*/ 18894 w 434184"/>
                    <a:gd name="connsiteY11" fmla="*/ 35242 h 371475"/>
                    <a:gd name="connsiteX12" fmla="*/ 75091 w 434184"/>
                    <a:gd name="connsiteY12" fmla="*/ 0 h 371475"/>
                    <a:gd name="connsiteX13" fmla="*/ 194102 w 434184"/>
                    <a:gd name="connsiteY13" fmla="*/ 37713 h 371475"/>
                    <a:gd name="connsiteX14" fmla="*/ 4492 w 434184"/>
                    <a:gd name="connsiteY14" fmla="*/ 47962 h 371475"/>
                    <a:gd name="connsiteX15" fmla="*/ 103666 w 434184"/>
                    <a:gd name="connsiteY15" fmla="*/ 59055 h 371475"/>
                    <a:gd name="connsiteX16" fmla="*/ 167484 w 434184"/>
                    <a:gd name="connsiteY16" fmla="*/ 71437 h 371475"/>
                    <a:gd name="connsiteX17" fmla="*/ 196059 w 434184"/>
                    <a:gd name="connsiteY17" fmla="*/ 80010 h 371475"/>
                    <a:gd name="connsiteX18" fmla="*/ 217966 w 434184"/>
                    <a:gd name="connsiteY18" fmla="*/ 88582 h 371475"/>
                    <a:gd name="connsiteX19" fmla="*/ 266544 w 434184"/>
                    <a:gd name="connsiteY19" fmla="*/ 112395 h 371475"/>
                    <a:gd name="connsiteX20" fmla="*/ 337981 w 434184"/>
                    <a:gd name="connsiteY20" fmla="*/ 160020 h 371475"/>
                    <a:gd name="connsiteX21" fmla="*/ 361794 w 434184"/>
                    <a:gd name="connsiteY21" fmla="*/ 179070 h 371475"/>
                    <a:gd name="connsiteX22" fmla="*/ 389416 w 434184"/>
                    <a:gd name="connsiteY22" fmla="*/ 203835 h 371475"/>
                    <a:gd name="connsiteX23" fmla="*/ 428469 w 434184"/>
                    <a:gd name="connsiteY23" fmla="*/ 249555 h 371475"/>
                    <a:gd name="connsiteX24" fmla="*/ 428469 w 434184"/>
                    <a:gd name="connsiteY24" fmla="*/ 249555 h 371475"/>
                    <a:gd name="connsiteX25" fmla="*/ 429421 w 434184"/>
                    <a:gd name="connsiteY25" fmla="*/ 250507 h 371475"/>
                    <a:gd name="connsiteX26" fmla="*/ 429421 w 434184"/>
                    <a:gd name="connsiteY26" fmla="*/ 250507 h 371475"/>
                    <a:gd name="connsiteX27" fmla="*/ 430374 w 434184"/>
                    <a:gd name="connsiteY27" fmla="*/ 252412 h 371475"/>
                    <a:gd name="connsiteX28" fmla="*/ 430374 w 434184"/>
                    <a:gd name="connsiteY28" fmla="*/ 252412 h 371475"/>
                    <a:gd name="connsiteX29" fmla="*/ 430374 w 434184"/>
                    <a:gd name="connsiteY29" fmla="*/ 252412 h 371475"/>
                    <a:gd name="connsiteX30" fmla="*/ 434184 w 434184"/>
                    <a:gd name="connsiteY30" fmla="*/ 258127 h 371475"/>
                    <a:gd name="connsiteX31" fmla="*/ 430374 w 434184"/>
                    <a:gd name="connsiteY31" fmla="*/ 260985 h 371475"/>
                    <a:gd name="connsiteX32" fmla="*/ 328456 w 434184"/>
                    <a:gd name="connsiteY32" fmla="*/ 298132 h 371475"/>
                    <a:gd name="connsiteX33" fmla="*/ 260829 w 434184"/>
                    <a:gd name="connsiteY33" fmla="*/ 335280 h 371475"/>
                    <a:gd name="connsiteX34" fmla="*/ 212251 w 434184"/>
                    <a:gd name="connsiteY34" fmla="*/ 367665 h 371475"/>
                    <a:gd name="connsiteX0" fmla="*/ 212251 w 434184"/>
                    <a:gd name="connsiteY0" fmla="*/ 367665 h 371475"/>
                    <a:gd name="connsiteX1" fmla="*/ 205584 w 434184"/>
                    <a:gd name="connsiteY1" fmla="*/ 371475 h 371475"/>
                    <a:gd name="connsiteX2" fmla="*/ 191296 w 434184"/>
                    <a:gd name="connsiteY2" fmla="*/ 332422 h 371475"/>
                    <a:gd name="connsiteX3" fmla="*/ 159864 w 434184"/>
                    <a:gd name="connsiteY3" fmla="*/ 243840 h 371475"/>
                    <a:gd name="connsiteX4" fmla="*/ 94141 w 434184"/>
                    <a:gd name="connsiteY4" fmla="*/ 123825 h 371475"/>
                    <a:gd name="connsiteX5" fmla="*/ 56041 w 434184"/>
                    <a:gd name="connsiteY5" fmla="*/ 83820 h 371475"/>
                    <a:gd name="connsiteX6" fmla="*/ 52231 w 434184"/>
                    <a:gd name="connsiteY6" fmla="*/ 80962 h 371475"/>
                    <a:gd name="connsiteX7" fmla="*/ 48421 w 434184"/>
                    <a:gd name="connsiteY7" fmla="*/ 78105 h 371475"/>
                    <a:gd name="connsiteX8" fmla="*/ 43659 w 434184"/>
                    <a:gd name="connsiteY8" fmla="*/ 74295 h 371475"/>
                    <a:gd name="connsiteX9" fmla="*/ 16036 w 434184"/>
                    <a:gd name="connsiteY9" fmla="*/ 56197 h 371475"/>
                    <a:gd name="connsiteX10" fmla="*/ 278 w 434184"/>
                    <a:gd name="connsiteY10" fmla="*/ 48684 h 371475"/>
                    <a:gd name="connsiteX11" fmla="*/ 18894 w 434184"/>
                    <a:gd name="connsiteY11" fmla="*/ 35242 h 371475"/>
                    <a:gd name="connsiteX12" fmla="*/ 75091 w 434184"/>
                    <a:gd name="connsiteY12" fmla="*/ 0 h 371475"/>
                    <a:gd name="connsiteX13" fmla="*/ 194102 w 434184"/>
                    <a:gd name="connsiteY13" fmla="*/ 37713 h 371475"/>
                    <a:gd name="connsiteX14" fmla="*/ 4492 w 434184"/>
                    <a:gd name="connsiteY14" fmla="*/ 47962 h 371475"/>
                    <a:gd name="connsiteX15" fmla="*/ 103666 w 434184"/>
                    <a:gd name="connsiteY15" fmla="*/ 59055 h 371475"/>
                    <a:gd name="connsiteX16" fmla="*/ 167484 w 434184"/>
                    <a:gd name="connsiteY16" fmla="*/ 71437 h 371475"/>
                    <a:gd name="connsiteX17" fmla="*/ 196059 w 434184"/>
                    <a:gd name="connsiteY17" fmla="*/ 80010 h 371475"/>
                    <a:gd name="connsiteX18" fmla="*/ 217966 w 434184"/>
                    <a:gd name="connsiteY18" fmla="*/ 88582 h 371475"/>
                    <a:gd name="connsiteX19" fmla="*/ 266544 w 434184"/>
                    <a:gd name="connsiteY19" fmla="*/ 112395 h 371475"/>
                    <a:gd name="connsiteX20" fmla="*/ 337981 w 434184"/>
                    <a:gd name="connsiteY20" fmla="*/ 160020 h 371475"/>
                    <a:gd name="connsiteX21" fmla="*/ 361794 w 434184"/>
                    <a:gd name="connsiteY21" fmla="*/ 179070 h 371475"/>
                    <a:gd name="connsiteX22" fmla="*/ 389416 w 434184"/>
                    <a:gd name="connsiteY22" fmla="*/ 203835 h 371475"/>
                    <a:gd name="connsiteX23" fmla="*/ 428469 w 434184"/>
                    <a:gd name="connsiteY23" fmla="*/ 249555 h 371475"/>
                    <a:gd name="connsiteX24" fmla="*/ 428469 w 434184"/>
                    <a:gd name="connsiteY24" fmla="*/ 249555 h 371475"/>
                    <a:gd name="connsiteX25" fmla="*/ 429421 w 434184"/>
                    <a:gd name="connsiteY25" fmla="*/ 250507 h 371475"/>
                    <a:gd name="connsiteX26" fmla="*/ 429421 w 434184"/>
                    <a:gd name="connsiteY26" fmla="*/ 250507 h 371475"/>
                    <a:gd name="connsiteX27" fmla="*/ 430374 w 434184"/>
                    <a:gd name="connsiteY27" fmla="*/ 252412 h 371475"/>
                    <a:gd name="connsiteX28" fmla="*/ 430374 w 434184"/>
                    <a:gd name="connsiteY28" fmla="*/ 252412 h 371475"/>
                    <a:gd name="connsiteX29" fmla="*/ 430374 w 434184"/>
                    <a:gd name="connsiteY29" fmla="*/ 252412 h 371475"/>
                    <a:gd name="connsiteX30" fmla="*/ 434184 w 434184"/>
                    <a:gd name="connsiteY30" fmla="*/ 258127 h 371475"/>
                    <a:gd name="connsiteX31" fmla="*/ 430374 w 434184"/>
                    <a:gd name="connsiteY31" fmla="*/ 260985 h 371475"/>
                    <a:gd name="connsiteX32" fmla="*/ 328456 w 434184"/>
                    <a:gd name="connsiteY32" fmla="*/ 298132 h 371475"/>
                    <a:gd name="connsiteX33" fmla="*/ 260829 w 434184"/>
                    <a:gd name="connsiteY33" fmla="*/ 335280 h 371475"/>
                    <a:gd name="connsiteX34" fmla="*/ 212251 w 434184"/>
                    <a:gd name="connsiteY34" fmla="*/ 367665 h 371475"/>
                    <a:gd name="connsiteX0" fmla="*/ 214051 w 435984"/>
                    <a:gd name="connsiteY0" fmla="*/ 367665 h 371475"/>
                    <a:gd name="connsiteX1" fmla="*/ 207384 w 435984"/>
                    <a:gd name="connsiteY1" fmla="*/ 371475 h 371475"/>
                    <a:gd name="connsiteX2" fmla="*/ 193096 w 435984"/>
                    <a:gd name="connsiteY2" fmla="*/ 332422 h 371475"/>
                    <a:gd name="connsiteX3" fmla="*/ 161664 w 435984"/>
                    <a:gd name="connsiteY3" fmla="*/ 243840 h 371475"/>
                    <a:gd name="connsiteX4" fmla="*/ 95941 w 435984"/>
                    <a:gd name="connsiteY4" fmla="*/ 123825 h 371475"/>
                    <a:gd name="connsiteX5" fmla="*/ 57841 w 435984"/>
                    <a:gd name="connsiteY5" fmla="*/ 83820 h 371475"/>
                    <a:gd name="connsiteX6" fmla="*/ 54031 w 435984"/>
                    <a:gd name="connsiteY6" fmla="*/ 80962 h 371475"/>
                    <a:gd name="connsiteX7" fmla="*/ 50221 w 435984"/>
                    <a:gd name="connsiteY7" fmla="*/ 78105 h 371475"/>
                    <a:gd name="connsiteX8" fmla="*/ 45459 w 435984"/>
                    <a:gd name="connsiteY8" fmla="*/ 74295 h 371475"/>
                    <a:gd name="connsiteX9" fmla="*/ 17836 w 435984"/>
                    <a:gd name="connsiteY9" fmla="*/ 56197 h 371475"/>
                    <a:gd name="connsiteX10" fmla="*/ 2078 w 435984"/>
                    <a:gd name="connsiteY10" fmla="*/ 48684 h 371475"/>
                    <a:gd name="connsiteX11" fmla="*/ 76891 w 435984"/>
                    <a:gd name="connsiteY11" fmla="*/ 0 h 371475"/>
                    <a:gd name="connsiteX12" fmla="*/ 195902 w 435984"/>
                    <a:gd name="connsiteY12" fmla="*/ 37713 h 371475"/>
                    <a:gd name="connsiteX13" fmla="*/ 6292 w 435984"/>
                    <a:gd name="connsiteY13" fmla="*/ 47962 h 371475"/>
                    <a:gd name="connsiteX14" fmla="*/ 105466 w 435984"/>
                    <a:gd name="connsiteY14" fmla="*/ 59055 h 371475"/>
                    <a:gd name="connsiteX15" fmla="*/ 169284 w 435984"/>
                    <a:gd name="connsiteY15" fmla="*/ 71437 h 371475"/>
                    <a:gd name="connsiteX16" fmla="*/ 197859 w 435984"/>
                    <a:gd name="connsiteY16" fmla="*/ 80010 h 371475"/>
                    <a:gd name="connsiteX17" fmla="*/ 219766 w 435984"/>
                    <a:gd name="connsiteY17" fmla="*/ 88582 h 371475"/>
                    <a:gd name="connsiteX18" fmla="*/ 268344 w 435984"/>
                    <a:gd name="connsiteY18" fmla="*/ 112395 h 371475"/>
                    <a:gd name="connsiteX19" fmla="*/ 339781 w 435984"/>
                    <a:gd name="connsiteY19" fmla="*/ 160020 h 371475"/>
                    <a:gd name="connsiteX20" fmla="*/ 363594 w 435984"/>
                    <a:gd name="connsiteY20" fmla="*/ 179070 h 371475"/>
                    <a:gd name="connsiteX21" fmla="*/ 391216 w 435984"/>
                    <a:gd name="connsiteY21" fmla="*/ 203835 h 371475"/>
                    <a:gd name="connsiteX22" fmla="*/ 430269 w 435984"/>
                    <a:gd name="connsiteY22" fmla="*/ 249555 h 371475"/>
                    <a:gd name="connsiteX23" fmla="*/ 430269 w 435984"/>
                    <a:gd name="connsiteY23" fmla="*/ 249555 h 371475"/>
                    <a:gd name="connsiteX24" fmla="*/ 431221 w 435984"/>
                    <a:gd name="connsiteY24" fmla="*/ 250507 h 371475"/>
                    <a:gd name="connsiteX25" fmla="*/ 431221 w 435984"/>
                    <a:gd name="connsiteY25" fmla="*/ 250507 h 371475"/>
                    <a:gd name="connsiteX26" fmla="*/ 432174 w 435984"/>
                    <a:gd name="connsiteY26" fmla="*/ 252412 h 371475"/>
                    <a:gd name="connsiteX27" fmla="*/ 432174 w 435984"/>
                    <a:gd name="connsiteY27" fmla="*/ 252412 h 371475"/>
                    <a:gd name="connsiteX28" fmla="*/ 432174 w 435984"/>
                    <a:gd name="connsiteY28" fmla="*/ 252412 h 371475"/>
                    <a:gd name="connsiteX29" fmla="*/ 435984 w 435984"/>
                    <a:gd name="connsiteY29" fmla="*/ 258127 h 371475"/>
                    <a:gd name="connsiteX30" fmla="*/ 432174 w 435984"/>
                    <a:gd name="connsiteY30" fmla="*/ 260985 h 371475"/>
                    <a:gd name="connsiteX31" fmla="*/ 330256 w 435984"/>
                    <a:gd name="connsiteY31" fmla="*/ 298132 h 371475"/>
                    <a:gd name="connsiteX32" fmla="*/ 262629 w 435984"/>
                    <a:gd name="connsiteY32" fmla="*/ 335280 h 371475"/>
                    <a:gd name="connsiteX33" fmla="*/ 214051 w 435984"/>
                    <a:gd name="connsiteY33" fmla="*/ 367665 h 371475"/>
                    <a:gd name="connsiteX0" fmla="*/ 211973 w 433906"/>
                    <a:gd name="connsiteY0" fmla="*/ 367665 h 371475"/>
                    <a:gd name="connsiteX1" fmla="*/ 205306 w 433906"/>
                    <a:gd name="connsiteY1" fmla="*/ 371475 h 371475"/>
                    <a:gd name="connsiteX2" fmla="*/ 191018 w 433906"/>
                    <a:gd name="connsiteY2" fmla="*/ 332422 h 371475"/>
                    <a:gd name="connsiteX3" fmla="*/ 159586 w 433906"/>
                    <a:gd name="connsiteY3" fmla="*/ 243840 h 371475"/>
                    <a:gd name="connsiteX4" fmla="*/ 93863 w 433906"/>
                    <a:gd name="connsiteY4" fmla="*/ 123825 h 371475"/>
                    <a:gd name="connsiteX5" fmla="*/ 55763 w 433906"/>
                    <a:gd name="connsiteY5" fmla="*/ 83820 h 371475"/>
                    <a:gd name="connsiteX6" fmla="*/ 51953 w 433906"/>
                    <a:gd name="connsiteY6" fmla="*/ 80962 h 371475"/>
                    <a:gd name="connsiteX7" fmla="*/ 48143 w 433906"/>
                    <a:gd name="connsiteY7" fmla="*/ 78105 h 371475"/>
                    <a:gd name="connsiteX8" fmla="*/ 43381 w 433906"/>
                    <a:gd name="connsiteY8" fmla="*/ 74295 h 371475"/>
                    <a:gd name="connsiteX9" fmla="*/ 15758 w 433906"/>
                    <a:gd name="connsiteY9" fmla="*/ 56197 h 371475"/>
                    <a:gd name="connsiteX10" fmla="*/ 0 w 433906"/>
                    <a:gd name="connsiteY10" fmla="*/ 48684 h 371475"/>
                    <a:gd name="connsiteX11" fmla="*/ 74813 w 433906"/>
                    <a:gd name="connsiteY11" fmla="*/ 0 h 371475"/>
                    <a:gd name="connsiteX12" fmla="*/ 193824 w 433906"/>
                    <a:gd name="connsiteY12" fmla="*/ 37713 h 371475"/>
                    <a:gd name="connsiteX13" fmla="*/ 4214 w 433906"/>
                    <a:gd name="connsiteY13" fmla="*/ 47962 h 371475"/>
                    <a:gd name="connsiteX14" fmla="*/ 103388 w 433906"/>
                    <a:gd name="connsiteY14" fmla="*/ 59055 h 371475"/>
                    <a:gd name="connsiteX15" fmla="*/ 167206 w 433906"/>
                    <a:gd name="connsiteY15" fmla="*/ 71437 h 371475"/>
                    <a:gd name="connsiteX16" fmla="*/ 195781 w 433906"/>
                    <a:gd name="connsiteY16" fmla="*/ 80010 h 371475"/>
                    <a:gd name="connsiteX17" fmla="*/ 217688 w 433906"/>
                    <a:gd name="connsiteY17" fmla="*/ 88582 h 371475"/>
                    <a:gd name="connsiteX18" fmla="*/ 266266 w 433906"/>
                    <a:gd name="connsiteY18" fmla="*/ 112395 h 371475"/>
                    <a:gd name="connsiteX19" fmla="*/ 337703 w 433906"/>
                    <a:gd name="connsiteY19" fmla="*/ 160020 h 371475"/>
                    <a:gd name="connsiteX20" fmla="*/ 361516 w 433906"/>
                    <a:gd name="connsiteY20" fmla="*/ 179070 h 371475"/>
                    <a:gd name="connsiteX21" fmla="*/ 389138 w 433906"/>
                    <a:gd name="connsiteY21" fmla="*/ 203835 h 371475"/>
                    <a:gd name="connsiteX22" fmla="*/ 428191 w 433906"/>
                    <a:gd name="connsiteY22" fmla="*/ 249555 h 371475"/>
                    <a:gd name="connsiteX23" fmla="*/ 428191 w 433906"/>
                    <a:gd name="connsiteY23" fmla="*/ 249555 h 371475"/>
                    <a:gd name="connsiteX24" fmla="*/ 429143 w 433906"/>
                    <a:gd name="connsiteY24" fmla="*/ 250507 h 371475"/>
                    <a:gd name="connsiteX25" fmla="*/ 429143 w 433906"/>
                    <a:gd name="connsiteY25" fmla="*/ 250507 h 371475"/>
                    <a:gd name="connsiteX26" fmla="*/ 430096 w 433906"/>
                    <a:gd name="connsiteY26" fmla="*/ 252412 h 371475"/>
                    <a:gd name="connsiteX27" fmla="*/ 430096 w 433906"/>
                    <a:gd name="connsiteY27" fmla="*/ 252412 h 371475"/>
                    <a:gd name="connsiteX28" fmla="*/ 430096 w 433906"/>
                    <a:gd name="connsiteY28" fmla="*/ 252412 h 371475"/>
                    <a:gd name="connsiteX29" fmla="*/ 433906 w 433906"/>
                    <a:gd name="connsiteY29" fmla="*/ 258127 h 371475"/>
                    <a:gd name="connsiteX30" fmla="*/ 430096 w 433906"/>
                    <a:gd name="connsiteY30" fmla="*/ 260985 h 371475"/>
                    <a:gd name="connsiteX31" fmla="*/ 328178 w 433906"/>
                    <a:gd name="connsiteY31" fmla="*/ 298132 h 371475"/>
                    <a:gd name="connsiteX32" fmla="*/ 260551 w 433906"/>
                    <a:gd name="connsiteY32" fmla="*/ 335280 h 371475"/>
                    <a:gd name="connsiteX33" fmla="*/ 211973 w 433906"/>
                    <a:gd name="connsiteY33" fmla="*/ 367665 h 371475"/>
                    <a:gd name="connsiteX0" fmla="*/ 211973 w 433906"/>
                    <a:gd name="connsiteY0" fmla="*/ 367665 h 371475"/>
                    <a:gd name="connsiteX1" fmla="*/ 205306 w 433906"/>
                    <a:gd name="connsiteY1" fmla="*/ 371475 h 371475"/>
                    <a:gd name="connsiteX2" fmla="*/ 191018 w 433906"/>
                    <a:gd name="connsiteY2" fmla="*/ 332422 h 371475"/>
                    <a:gd name="connsiteX3" fmla="*/ 159586 w 433906"/>
                    <a:gd name="connsiteY3" fmla="*/ 243840 h 371475"/>
                    <a:gd name="connsiteX4" fmla="*/ 93863 w 433906"/>
                    <a:gd name="connsiteY4" fmla="*/ 123825 h 371475"/>
                    <a:gd name="connsiteX5" fmla="*/ 55763 w 433906"/>
                    <a:gd name="connsiteY5" fmla="*/ 83820 h 371475"/>
                    <a:gd name="connsiteX6" fmla="*/ 51953 w 433906"/>
                    <a:gd name="connsiteY6" fmla="*/ 80962 h 371475"/>
                    <a:gd name="connsiteX7" fmla="*/ 48143 w 433906"/>
                    <a:gd name="connsiteY7" fmla="*/ 78105 h 371475"/>
                    <a:gd name="connsiteX8" fmla="*/ 43381 w 433906"/>
                    <a:gd name="connsiteY8" fmla="*/ 74295 h 371475"/>
                    <a:gd name="connsiteX9" fmla="*/ 15758 w 433906"/>
                    <a:gd name="connsiteY9" fmla="*/ 56197 h 371475"/>
                    <a:gd name="connsiteX10" fmla="*/ 0 w 433906"/>
                    <a:gd name="connsiteY10" fmla="*/ 48684 h 371475"/>
                    <a:gd name="connsiteX11" fmla="*/ 74813 w 433906"/>
                    <a:gd name="connsiteY11" fmla="*/ 0 h 371475"/>
                    <a:gd name="connsiteX12" fmla="*/ 193824 w 433906"/>
                    <a:gd name="connsiteY12" fmla="*/ 37713 h 371475"/>
                    <a:gd name="connsiteX13" fmla="*/ 4214 w 433906"/>
                    <a:gd name="connsiteY13" fmla="*/ 47962 h 371475"/>
                    <a:gd name="connsiteX14" fmla="*/ 103388 w 433906"/>
                    <a:gd name="connsiteY14" fmla="*/ 59055 h 371475"/>
                    <a:gd name="connsiteX15" fmla="*/ 167206 w 433906"/>
                    <a:gd name="connsiteY15" fmla="*/ 71437 h 371475"/>
                    <a:gd name="connsiteX16" fmla="*/ 195781 w 433906"/>
                    <a:gd name="connsiteY16" fmla="*/ 80010 h 371475"/>
                    <a:gd name="connsiteX17" fmla="*/ 217688 w 433906"/>
                    <a:gd name="connsiteY17" fmla="*/ 88582 h 371475"/>
                    <a:gd name="connsiteX18" fmla="*/ 266266 w 433906"/>
                    <a:gd name="connsiteY18" fmla="*/ 112395 h 371475"/>
                    <a:gd name="connsiteX19" fmla="*/ 337703 w 433906"/>
                    <a:gd name="connsiteY19" fmla="*/ 160020 h 371475"/>
                    <a:gd name="connsiteX20" fmla="*/ 361516 w 433906"/>
                    <a:gd name="connsiteY20" fmla="*/ 179070 h 371475"/>
                    <a:gd name="connsiteX21" fmla="*/ 389138 w 433906"/>
                    <a:gd name="connsiteY21" fmla="*/ 203835 h 371475"/>
                    <a:gd name="connsiteX22" fmla="*/ 428191 w 433906"/>
                    <a:gd name="connsiteY22" fmla="*/ 249555 h 371475"/>
                    <a:gd name="connsiteX23" fmla="*/ 428191 w 433906"/>
                    <a:gd name="connsiteY23" fmla="*/ 249555 h 371475"/>
                    <a:gd name="connsiteX24" fmla="*/ 429143 w 433906"/>
                    <a:gd name="connsiteY24" fmla="*/ 250507 h 371475"/>
                    <a:gd name="connsiteX25" fmla="*/ 429143 w 433906"/>
                    <a:gd name="connsiteY25" fmla="*/ 250507 h 371475"/>
                    <a:gd name="connsiteX26" fmla="*/ 430096 w 433906"/>
                    <a:gd name="connsiteY26" fmla="*/ 252412 h 371475"/>
                    <a:gd name="connsiteX27" fmla="*/ 430096 w 433906"/>
                    <a:gd name="connsiteY27" fmla="*/ 252412 h 371475"/>
                    <a:gd name="connsiteX28" fmla="*/ 430096 w 433906"/>
                    <a:gd name="connsiteY28" fmla="*/ 252412 h 371475"/>
                    <a:gd name="connsiteX29" fmla="*/ 433906 w 433906"/>
                    <a:gd name="connsiteY29" fmla="*/ 258127 h 371475"/>
                    <a:gd name="connsiteX30" fmla="*/ 430096 w 433906"/>
                    <a:gd name="connsiteY30" fmla="*/ 260985 h 371475"/>
                    <a:gd name="connsiteX31" fmla="*/ 328178 w 433906"/>
                    <a:gd name="connsiteY31" fmla="*/ 298132 h 371475"/>
                    <a:gd name="connsiteX32" fmla="*/ 260551 w 433906"/>
                    <a:gd name="connsiteY32" fmla="*/ 335280 h 371475"/>
                    <a:gd name="connsiteX33" fmla="*/ 211973 w 433906"/>
                    <a:gd name="connsiteY33" fmla="*/ 367665 h 371475"/>
                    <a:gd name="connsiteX0" fmla="*/ 212437 w 434370"/>
                    <a:gd name="connsiteY0" fmla="*/ 367665 h 371475"/>
                    <a:gd name="connsiteX1" fmla="*/ 205770 w 434370"/>
                    <a:gd name="connsiteY1" fmla="*/ 371475 h 371475"/>
                    <a:gd name="connsiteX2" fmla="*/ 191482 w 434370"/>
                    <a:gd name="connsiteY2" fmla="*/ 332422 h 371475"/>
                    <a:gd name="connsiteX3" fmla="*/ 160050 w 434370"/>
                    <a:gd name="connsiteY3" fmla="*/ 243840 h 371475"/>
                    <a:gd name="connsiteX4" fmla="*/ 94327 w 434370"/>
                    <a:gd name="connsiteY4" fmla="*/ 123825 h 371475"/>
                    <a:gd name="connsiteX5" fmla="*/ 56227 w 434370"/>
                    <a:gd name="connsiteY5" fmla="*/ 83820 h 371475"/>
                    <a:gd name="connsiteX6" fmla="*/ 52417 w 434370"/>
                    <a:gd name="connsiteY6" fmla="*/ 80962 h 371475"/>
                    <a:gd name="connsiteX7" fmla="*/ 48607 w 434370"/>
                    <a:gd name="connsiteY7" fmla="*/ 78105 h 371475"/>
                    <a:gd name="connsiteX8" fmla="*/ 43845 w 434370"/>
                    <a:gd name="connsiteY8" fmla="*/ 74295 h 371475"/>
                    <a:gd name="connsiteX9" fmla="*/ 464 w 434370"/>
                    <a:gd name="connsiteY9" fmla="*/ 48684 h 371475"/>
                    <a:gd name="connsiteX10" fmla="*/ 75277 w 434370"/>
                    <a:gd name="connsiteY10" fmla="*/ 0 h 371475"/>
                    <a:gd name="connsiteX11" fmla="*/ 194288 w 434370"/>
                    <a:gd name="connsiteY11" fmla="*/ 37713 h 371475"/>
                    <a:gd name="connsiteX12" fmla="*/ 4678 w 434370"/>
                    <a:gd name="connsiteY12" fmla="*/ 47962 h 371475"/>
                    <a:gd name="connsiteX13" fmla="*/ 103852 w 434370"/>
                    <a:gd name="connsiteY13" fmla="*/ 59055 h 371475"/>
                    <a:gd name="connsiteX14" fmla="*/ 167670 w 434370"/>
                    <a:gd name="connsiteY14" fmla="*/ 71437 h 371475"/>
                    <a:gd name="connsiteX15" fmla="*/ 196245 w 434370"/>
                    <a:gd name="connsiteY15" fmla="*/ 80010 h 371475"/>
                    <a:gd name="connsiteX16" fmla="*/ 218152 w 434370"/>
                    <a:gd name="connsiteY16" fmla="*/ 88582 h 371475"/>
                    <a:gd name="connsiteX17" fmla="*/ 266730 w 434370"/>
                    <a:gd name="connsiteY17" fmla="*/ 112395 h 371475"/>
                    <a:gd name="connsiteX18" fmla="*/ 338167 w 434370"/>
                    <a:gd name="connsiteY18" fmla="*/ 160020 h 371475"/>
                    <a:gd name="connsiteX19" fmla="*/ 361980 w 434370"/>
                    <a:gd name="connsiteY19" fmla="*/ 179070 h 371475"/>
                    <a:gd name="connsiteX20" fmla="*/ 389602 w 434370"/>
                    <a:gd name="connsiteY20" fmla="*/ 203835 h 371475"/>
                    <a:gd name="connsiteX21" fmla="*/ 428655 w 434370"/>
                    <a:gd name="connsiteY21" fmla="*/ 249555 h 371475"/>
                    <a:gd name="connsiteX22" fmla="*/ 428655 w 434370"/>
                    <a:gd name="connsiteY22" fmla="*/ 249555 h 371475"/>
                    <a:gd name="connsiteX23" fmla="*/ 429607 w 434370"/>
                    <a:gd name="connsiteY23" fmla="*/ 250507 h 371475"/>
                    <a:gd name="connsiteX24" fmla="*/ 429607 w 434370"/>
                    <a:gd name="connsiteY24" fmla="*/ 250507 h 371475"/>
                    <a:gd name="connsiteX25" fmla="*/ 430560 w 434370"/>
                    <a:gd name="connsiteY25" fmla="*/ 252412 h 371475"/>
                    <a:gd name="connsiteX26" fmla="*/ 430560 w 434370"/>
                    <a:gd name="connsiteY26" fmla="*/ 252412 h 371475"/>
                    <a:gd name="connsiteX27" fmla="*/ 430560 w 434370"/>
                    <a:gd name="connsiteY27" fmla="*/ 252412 h 371475"/>
                    <a:gd name="connsiteX28" fmla="*/ 434370 w 434370"/>
                    <a:gd name="connsiteY28" fmla="*/ 258127 h 371475"/>
                    <a:gd name="connsiteX29" fmla="*/ 430560 w 434370"/>
                    <a:gd name="connsiteY29" fmla="*/ 260985 h 371475"/>
                    <a:gd name="connsiteX30" fmla="*/ 328642 w 434370"/>
                    <a:gd name="connsiteY30" fmla="*/ 298132 h 371475"/>
                    <a:gd name="connsiteX31" fmla="*/ 261015 w 434370"/>
                    <a:gd name="connsiteY31" fmla="*/ 335280 h 371475"/>
                    <a:gd name="connsiteX32" fmla="*/ 212437 w 434370"/>
                    <a:gd name="connsiteY32" fmla="*/ 367665 h 371475"/>
                    <a:gd name="connsiteX0" fmla="*/ 212437 w 434370"/>
                    <a:gd name="connsiteY0" fmla="*/ 367665 h 371475"/>
                    <a:gd name="connsiteX1" fmla="*/ 205770 w 434370"/>
                    <a:gd name="connsiteY1" fmla="*/ 371475 h 371475"/>
                    <a:gd name="connsiteX2" fmla="*/ 191482 w 434370"/>
                    <a:gd name="connsiteY2" fmla="*/ 332422 h 371475"/>
                    <a:gd name="connsiteX3" fmla="*/ 160050 w 434370"/>
                    <a:gd name="connsiteY3" fmla="*/ 243840 h 371475"/>
                    <a:gd name="connsiteX4" fmla="*/ 94327 w 434370"/>
                    <a:gd name="connsiteY4" fmla="*/ 123825 h 371475"/>
                    <a:gd name="connsiteX5" fmla="*/ 56227 w 434370"/>
                    <a:gd name="connsiteY5" fmla="*/ 83820 h 371475"/>
                    <a:gd name="connsiteX6" fmla="*/ 52417 w 434370"/>
                    <a:gd name="connsiteY6" fmla="*/ 80962 h 371475"/>
                    <a:gd name="connsiteX7" fmla="*/ 48607 w 434370"/>
                    <a:gd name="connsiteY7" fmla="*/ 78105 h 371475"/>
                    <a:gd name="connsiteX8" fmla="*/ 43845 w 434370"/>
                    <a:gd name="connsiteY8" fmla="*/ 74295 h 371475"/>
                    <a:gd name="connsiteX9" fmla="*/ 464 w 434370"/>
                    <a:gd name="connsiteY9" fmla="*/ 48684 h 371475"/>
                    <a:gd name="connsiteX10" fmla="*/ 75277 w 434370"/>
                    <a:gd name="connsiteY10" fmla="*/ 0 h 371475"/>
                    <a:gd name="connsiteX11" fmla="*/ 194288 w 434370"/>
                    <a:gd name="connsiteY11" fmla="*/ 37713 h 371475"/>
                    <a:gd name="connsiteX12" fmla="*/ 4678 w 434370"/>
                    <a:gd name="connsiteY12" fmla="*/ 47962 h 371475"/>
                    <a:gd name="connsiteX13" fmla="*/ 103852 w 434370"/>
                    <a:gd name="connsiteY13" fmla="*/ 59055 h 371475"/>
                    <a:gd name="connsiteX14" fmla="*/ 167670 w 434370"/>
                    <a:gd name="connsiteY14" fmla="*/ 71437 h 371475"/>
                    <a:gd name="connsiteX15" fmla="*/ 196245 w 434370"/>
                    <a:gd name="connsiteY15" fmla="*/ 80010 h 371475"/>
                    <a:gd name="connsiteX16" fmla="*/ 218152 w 434370"/>
                    <a:gd name="connsiteY16" fmla="*/ 88582 h 371475"/>
                    <a:gd name="connsiteX17" fmla="*/ 266730 w 434370"/>
                    <a:gd name="connsiteY17" fmla="*/ 112395 h 371475"/>
                    <a:gd name="connsiteX18" fmla="*/ 338167 w 434370"/>
                    <a:gd name="connsiteY18" fmla="*/ 160020 h 371475"/>
                    <a:gd name="connsiteX19" fmla="*/ 361980 w 434370"/>
                    <a:gd name="connsiteY19" fmla="*/ 179070 h 371475"/>
                    <a:gd name="connsiteX20" fmla="*/ 389602 w 434370"/>
                    <a:gd name="connsiteY20" fmla="*/ 203835 h 371475"/>
                    <a:gd name="connsiteX21" fmla="*/ 428655 w 434370"/>
                    <a:gd name="connsiteY21" fmla="*/ 249555 h 371475"/>
                    <a:gd name="connsiteX22" fmla="*/ 428655 w 434370"/>
                    <a:gd name="connsiteY22" fmla="*/ 249555 h 371475"/>
                    <a:gd name="connsiteX23" fmla="*/ 429607 w 434370"/>
                    <a:gd name="connsiteY23" fmla="*/ 250507 h 371475"/>
                    <a:gd name="connsiteX24" fmla="*/ 429607 w 434370"/>
                    <a:gd name="connsiteY24" fmla="*/ 250507 h 371475"/>
                    <a:gd name="connsiteX25" fmla="*/ 430560 w 434370"/>
                    <a:gd name="connsiteY25" fmla="*/ 252412 h 371475"/>
                    <a:gd name="connsiteX26" fmla="*/ 430560 w 434370"/>
                    <a:gd name="connsiteY26" fmla="*/ 252412 h 371475"/>
                    <a:gd name="connsiteX27" fmla="*/ 430560 w 434370"/>
                    <a:gd name="connsiteY27" fmla="*/ 252412 h 371475"/>
                    <a:gd name="connsiteX28" fmla="*/ 434370 w 434370"/>
                    <a:gd name="connsiteY28" fmla="*/ 258127 h 371475"/>
                    <a:gd name="connsiteX29" fmla="*/ 430560 w 434370"/>
                    <a:gd name="connsiteY29" fmla="*/ 260985 h 371475"/>
                    <a:gd name="connsiteX30" fmla="*/ 328642 w 434370"/>
                    <a:gd name="connsiteY30" fmla="*/ 298132 h 371475"/>
                    <a:gd name="connsiteX31" fmla="*/ 261015 w 434370"/>
                    <a:gd name="connsiteY31" fmla="*/ 335280 h 371475"/>
                    <a:gd name="connsiteX32" fmla="*/ 212437 w 434370"/>
                    <a:gd name="connsiteY32" fmla="*/ 367665 h 371475"/>
                    <a:gd name="connsiteX0" fmla="*/ 212437 w 434370"/>
                    <a:gd name="connsiteY0" fmla="*/ 367665 h 371475"/>
                    <a:gd name="connsiteX1" fmla="*/ 205770 w 434370"/>
                    <a:gd name="connsiteY1" fmla="*/ 371475 h 371475"/>
                    <a:gd name="connsiteX2" fmla="*/ 191482 w 434370"/>
                    <a:gd name="connsiteY2" fmla="*/ 332422 h 371475"/>
                    <a:gd name="connsiteX3" fmla="*/ 160050 w 434370"/>
                    <a:gd name="connsiteY3" fmla="*/ 243840 h 371475"/>
                    <a:gd name="connsiteX4" fmla="*/ 94327 w 434370"/>
                    <a:gd name="connsiteY4" fmla="*/ 123825 h 371475"/>
                    <a:gd name="connsiteX5" fmla="*/ 56227 w 434370"/>
                    <a:gd name="connsiteY5" fmla="*/ 83820 h 371475"/>
                    <a:gd name="connsiteX6" fmla="*/ 52417 w 434370"/>
                    <a:gd name="connsiteY6" fmla="*/ 80962 h 371475"/>
                    <a:gd name="connsiteX7" fmla="*/ 48607 w 434370"/>
                    <a:gd name="connsiteY7" fmla="*/ 78105 h 371475"/>
                    <a:gd name="connsiteX8" fmla="*/ 43845 w 434370"/>
                    <a:gd name="connsiteY8" fmla="*/ 74295 h 371475"/>
                    <a:gd name="connsiteX9" fmla="*/ 464 w 434370"/>
                    <a:gd name="connsiteY9" fmla="*/ 48684 h 371475"/>
                    <a:gd name="connsiteX10" fmla="*/ 75277 w 434370"/>
                    <a:gd name="connsiteY10" fmla="*/ 0 h 371475"/>
                    <a:gd name="connsiteX11" fmla="*/ 194288 w 434370"/>
                    <a:gd name="connsiteY11" fmla="*/ 37713 h 371475"/>
                    <a:gd name="connsiteX12" fmla="*/ 4678 w 434370"/>
                    <a:gd name="connsiteY12" fmla="*/ 47962 h 371475"/>
                    <a:gd name="connsiteX13" fmla="*/ 103852 w 434370"/>
                    <a:gd name="connsiteY13" fmla="*/ 59055 h 371475"/>
                    <a:gd name="connsiteX14" fmla="*/ 167670 w 434370"/>
                    <a:gd name="connsiteY14" fmla="*/ 71437 h 371475"/>
                    <a:gd name="connsiteX15" fmla="*/ 196245 w 434370"/>
                    <a:gd name="connsiteY15" fmla="*/ 80010 h 371475"/>
                    <a:gd name="connsiteX16" fmla="*/ 218152 w 434370"/>
                    <a:gd name="connsiteY16" fmla="*/ 88582 h 371475"/>
                    <a:gd name="connsiteX17" fmla="*/ 266730 w 434370"/>
                    <a:gd name="connsiteY17" fmla="*/ 112395 h 371475"/>
                    <a:gd name="connsiteX18" fmla="*/ 338167 w 434370"/>
                    <a:gd name="connsiteY18" fmla="*/ 160020 h 371475"/>
                    <a:gd name="connsiteX19" fmla="*/ 361980 w 434370"/>
                    <a:gd name="connsiteY19" fmla="*/ 179070 h 371475"/>
                    <a:gd name="connsiteX20" fmla="*/ 389602 w 434370"/>
                    <a:gd name="connsiteY20" fmla="*/ 203835 h 371475"/>
                    <a:gd name="connsiteX21" fmla="*/ 428655 w 434370"/>
                    <a:gd name="connsiteY21" fmla="*/ 249555 h 371475"/>
                    <a:gd name="connsiteX22" fmla="*/ 428655 w 434370"/>
                    <a:gd name="connsiteY22" fmla="*/ 249555 h 371475"/>
                    <a:gd name="connsiteX23" fmla="*/ 429607 w 434370"/>
                    <a:gd name="connsiteY23" fmla="*/ 250507 h 371475"/>
                    <a:gd name="connsiteX24" fmla="*/ 429607 w 434370"/>
                    <a:gd name="connsiteY24" fmla="*/ 250507 h 371475"/>
                    <a:gd name="connsiteX25" fmla="*/ 430560 w 434370"/>
                    <a:gd name="connsiteY25" fmla="*/ 252412 h 371475"/>
                    <a:gd name="connsiteX26" fmla="*/ 430560 w 434370"/>
                    <a:gd name="connsiteY26" fmla="*/ 252412 h 371475"/>
                    <a:gd name="connsiteX27" fmla="*/ 430560 w 434370"/>
                    <a:gd name="connsiteY27" fmla="*/ 252412 h 371475"/>
                    <a:gd name="connsiteX28" fmla="*/ 434370 w 434370"/>
                    <a:gd name="connsiteY28" fmla="*/ 258127 h 371475"/>
                    <a:gd name="connsiteX29" fmla="*/ 430560 w 434370"/>
                    <a:gd name="connsiteY29" fmla="*/ 260985 h 371475"/>
                    <a:gd name="connsiteX30" fmla="*/ 328642 w 434370"/>
                    <a:gd name="connsiteY30" fmla="*/ 298132 h 371475"/>
                    <a:gd name="connsiteX31" fmla="*/ 261015 w 434370"/>
                    <a:gd name="connsiteY31" fmla="*/ 335280 h 371475"/>
                    <a:gd name="connsiteX32" fmla="*/ 212437 w 434370"/>
                    <a:gd name="connsiteY32" fmla="*/ 367665 h 371475"/>
                    <a:gd name="connsiteX0" fmla="*/ 211973 w 433906"/>
                    <a:gd name="connsiteY0" fmla="*/ 367665 h 371475"/>
                    <a:gd name="connsiteX1" fmla="*/ 205306 w 433906"/>
                    <a:gd name="connsiteY1" fmla="*/ 371475 h 371475"/>
                    <a:gd name="connsiteX2" fmla="*/ 191018 w 433906"/>
                    <a:gd name="connsiteY2" fmla="*/ 332422 h 371475"/>
                    <a:gd name="connsiteX3" fmla="*/ 159586 w 433906"/>
                    <a:gd name="connsiteY3" fmla="*/ 243840 h 371475"/>
                    <a:gd name="connsiteX4" fmla="*/ 93863 w 433906"/>
                    <a:gd name="connsiteY4" fmla="*/ 123825 h 371475"/>
                    <a:gd name="connsiteX5" fmla="*/ 55763 w 433906"/>
                    <a:gd name="connsiteY5" fmla="*/ 83820 h 371475"/>
                    <a:gd name="connsiteX6" fmla="*/ 51953 w 433906"/>
                    <a:gd name="connsiteY6" fmla="*/ 80962 h 371475"/>
                    <a:gd name="connsiteX7" fmla="*/ 48143 w 433906"/>
                    <a:gd name="connsiteY7" fmla="*/ 78105 h 371475"/>
                    <a:gd name="connsiteX8" fmla="*/ 43381 w 433906"/>
                    <a:gd name="connsiteY8" fmla="*/ 74295 h 371475"/>
                    <a:gd name="connsiteX9" fmla="*/ 0 w 433906"/>
                    <a:gd name="connsiteY9" fmla="*/ 48684 h 371475"/>
                    <a:gd name="connsiteX10" fmla="*/ 74813 w 433906"/>
                    <a:gd name="connsiteY10" fmla="*/ 0 h 371475"/>
                    <a:gd name="connsiteX11" fmla="*/ 193824 w 433906"/>
                    <a:gd name="connsiteY11" fmla="*/ 37713 h 371475"/>
                    <a:gd name="connsiteX12" fmla="*/ 4214 w 433906"/>
                    <a:gd name="connsiteY12" fmla="*/ 47962 h 371475"/>
                    <a:gd name="connsiteX13" fmla="*/ 103388 w 433906"/>
                    <a:gd name="connsiteY13" fmla="*/ 59055 h 371475"/>
                    <a:gd name="connsiteX14" fmla="*/ 167206 w 433906"/>
                    <a:gd name="connsiteY14" fmla="*/ 71437 h 371475"/>
                    <a:gd name="connsiteX15" fmla="*/ 195781 w 433906"/>
                    <a:gd name="connsiteY15" fmla="*/ 80010 h 371475"/>
                    <a:gd name="connsiteX16" fmla="*/ 217688 w 433906"/>
                    <a:gd name="connsiteY16" fmla="*/ 88582 h 371475"/>
                    <a:gd name="connsiteX17" fmla="*/ 266266 w 433906"/>
                    <a:gd name="connsiteY17" fmla="*/ 112395 h 371475"/>
                    <a:gd name="connsiteX18" fmla="*/ 337703 w 433906"/>
                    <a:gd name="connsiteY18" fmla="*/ 160020 h 371475"/>
                    <a:gd name="connsiteX19" fmla="*/ 361516 w 433906"/>
                    <a:gd name="connsiteY19" fmla="*/ 179070 h 371475"/>
                    <a:gd name="connsiteX20" fmla="*/ 389138 w 433906"/>
                    <a:gd name="connsiteY20" fmla="*/ 203835 h 371475"/>
                    <a:gd name="connsiteX21" fmla="*/ 428191 w 433906"/>
                    <a:gd name="connsiteY21" fmla="*/ 249555 h 371475"/>
                    <a:gd name="connsiteX22" fmla="*/ 428191 w 433906"/>
                    <a:gd name="connsiteY22" fmla="*/ 249555 h 371475"/>
                    <a:gd name="connsiteX23" fmla="*/ 429143 w 433906"/>
                    <a:gd name="connsiteY23" fmla="*/ 250507 h 371475"/>
                    <a:gd name="connsiteX24" fmla="*/ 429143 w 433906"/>
                    <a:gd name="connsiteY24" fmla="*/ 250507 h 371475"/>
                    <a:gd name="connsiteX25" fmla="*/ 430096 w 433906"/>
                    <a:gd name="connsiteY25" fmla="*/ 252412 h 371475"/>
                    <a:gd name="connsiteX26" fmla="*/ 430096 w 433906"/>
                    <a:gd name="connsiteY26" fmla="*/ 252412 h 371475"/>
                    <a:gd name="connsiteX27" fmla="*/ 430096 w 433906"/>
                    <a:gd name="connsiteY27" fmla="*/ 252412 h 371475"/>
                    <a:gd name="connsiteX28" fmla="*/ 433906 w 433906"/>
                    <a:gd name="connsiteY28" fmla="*/ 258127 h 371475"/>
                    <a:gd name="connsiteX29" fmla="*/ 430096 w 433906"/>
                    <a:gd name="connsiteY29" fmla="*/ 260985 h 371475"/>
                    <a:gd name="connsiteX30" fmla="*/ 328178 w 433906"/>
                    <a:gd name="connsiteY30" fmla="*/ 298132 h 371475"/>
                    <a:gd name="connsiteX31" fmla="*/ 260551 w 433906"/>
                    <a:gd name="connsiteY31" fmla="*/ 335280 h 371475"/>
                    <a:gd name="connsiteX32" fmla="*/ 211973 w 433906"/>
                    <a:gd name="connsiteY32" fmla="*/ 367665 h 371475"/>
                    <a:gd name="connsiteX0" fmla="*/ 211973 w 433906"/>
                    <a:gd name="connsiteY0" fmla="*/ 367665 h 371475"/>
                    <a:gd name="connsiteX1" fmla="*/ 205306 w 433906"/>
                    <a:gd name="connsiteY1" fmla="*/ 371475 h 371475"/>
                    <a:gd name="connsiteX2" fmla="*/ 191018 w 433906"/>
                    <a:gd name="connsiteY2" fmla="*/ 332422 h 371475"/>
                    <a:gd name="connsiteX3" fmla="*/ 159586 w 433906"/>
                    <a:gd name="connsiteY3" fmla="*/ 243840 h 371475"/>
                    <a:gd name="connsiteX4" fmla="*/ 93863 w 433906"/>
                    <a:gd name="connsiteY4" fmla="*/ 123825 h 371475"/>
                    <a:gd name="connsiteX5" fmla="*/ 55763 w 433906"/>
                    <a:gd name="connsiteY5" fmla="*/ 83820 h 371475"/>
                    <a:gd name="connsiteX6" fmla="*/ 48143 w 433906"/>
                    <a:gd name="connsiteY6" fmla="*/ 78105 h 371475"/>
                    <a:gd name="connsiteX7" fmla="*/ 43381 w 433906"/>
                    <a:gd name="connsiteY7" fmla="*/ 74295 h 371475"/>
                    <a:gd name="connsiteX8" fmla="*/ 0 w 433906"/>
                    <a:gd name="connsiteY8" fmla="*/ 48684 h 371475"/>
                    <a:gd name="connsiteX9" fmla="*/ 74813 w 433906"/>
                    <a:gd name="connsiteY9" fmla="*/ 0 h 371475"/>
                    <a:gd name="connsiteX10" fmla="*/ 193824 w 433906"/>
                    <a:gd name="connsiteY10" fmla="*/ 37713 h 371475"/>
                    <a:gd name="connsiteX11" fmla="*/ 4214 w 433906"/>
                    <a:gd name="connsiteY11" fmla="*/ 47962 h 371475"/>
                    <a:gd name="connsiteX12" fmla="*/ 103388 w 433906"/>
                    <a:gd name="connsiteY12" fmla="*/ 59055 h 371475"/>
                    <a:gd name="connsiteX13" fmla="*/ 167206 w 433906"/>
                    <a:gd name="connsiteY13" fmla="*/ 71437 h 371475"/>
                    <a:gd name="connsiteX14" fmla="*/ 195781 w 433906"/>
                    <a:gd name="connsiteY14" fmla="*/ 80010 h 371475"/>
                    <a:gd name="connsiteX15" fmla="*/ 217688 w 433906"/>
                    <a:gd name="connsiteY15" fmla="*/ 88582 h 371475"/>
                    <a:gd name="connsiteX16" fmla="*/ 266266 w 433906"/>
                    <a:gd name="connsiteY16" fmla="*/ 112395 h 371475"/>
                    <a:gd name="connsiteX17" fmla="*/ 337703 w 433906"/>
                    <a:gd name="connsiteY17" fmla="*/ 160020 h 371475"/>
                    <a:gd name="connsiteX18" fmla="*/ 361516 w 433906"/>
                    <a:gd name="connsiteY18" fmla="*/ 179070 h 371475"/>
                    <a:gd name="connsiteX19" fmla="*/ 389138 w 433906"/>
                    <a:gd name="connsiteY19" fmla="*/ 203835 h 371475"/>
                    <a:gd name="connsiteX20" fmla="*/ 428191 w 433906"/>
                    <a:gd name="connsiteY20" fmla="*/ 249555 h 371475"/>
                    <a:gd name="connsiteX21" fmla="*/ 428191 w 433906"/>
                    <a:gd name="connsiteY21" fmla="*/ 249555 h 371475"/>
                    <a:gd name="connsiteX22" fmla="*/ 429143 w 433906"/>
                    <a:gd name="connsiteY22" fmla="*/ 250507 h 371475"/>
                    <a:gd name="connsiteX23" fmla="*/ 429143 w 433906"/>
                    <a:gd name="connsiteY23" fmla="*/ 250507 h 371475"/>
                    <a:gd name="connsiteX24" fmla="*/ 430096 w 433906"/>
                    <a:gd name="connsiteY24" fmla="*/ 252412 h 371475"/>
                    <a:gd name="connsiteX25" fmla="*/ 430096 w 433906"/>
                    <a:gd name="connsiteY25" fmla="*/ 252412 h 371475"/>
                    <a:gd name="connsiteX26" fmla="*/ 430096 w 433906"/>
                    <a:gd name="connsiteY26" fmla="*/ 252412 h 371475"/>
                    <a:gd name="connsiteX27" fmla="*/ 433906 w 433906"/>
                    <a:gd name="connsiteY27" fmla="*/ 258127 h 371475"/>
                    <a:gd name="connsiteX28" fmla="*/ 430096 w 433906"/>
                    <a:gd name="connsiteY28" fmla="*/ 260985 h 371475"/>
                    <a:gd name="connsiteX29" fmla="*/ 328178 w 433906"/>
                    <a:gd name="connsiteY29" fmla="*/ 298132 h 371475"/>
                    <a:gd name="connsiteX30" fmla="*/ 260551 w 433906"/>
                    <a:gd name="connsiteY30" fmla="*/ 335280 h 371475"/>
                    <a:gd name="connsiteX31" fmla="*/ 211973 w 433906"/>
                    <a:gd name="connsiteY31" fmla="*/ 367665 h 371475"/>
                    <a:gd name="connsiteX0" fmla="*/ 211973 w 433906"/>
                    <a:gd name="connsiteY0" fmla="*/ 367665 h 371475"/>
                    <a:gd name="connsiteX1" fmla="*/ 205306 w 433906"/>
                    <a:gd name="connsiteY1" fmla="*/ 371475 h 371475"/>
                    <a:gd name="connsiteX2" fmla="*/ 191018 w 433906"/>
                    <a:gd name="connsiteY2" fmla="*/ 332422 h 371475"/>
                    <a:gd name="connsiteX3" fmla="*/ 159586 w 433906"/>
                    <a:gd name="connsiteY3" fmla="*/ 243840 h 371475"/>
                    <a:gd name="connsiteX4" fmla="*/ 93863 w 433906"/>
                    <a:gd name="connsiteY4" fmla="*/ 123825 h 371475"/>
                    <a:gd name="connsiteX5" fmla="*/ 55763 w 433906"/>
                    <a:gd name="connsiteY5" fmla="*/ 83820 h 371475"/>
                    <a:gd name="connsiteX6" fmla="*/ 43381 w 433906"/>
                    <a:gd name="connsiteY6" fmla="*/ 74295 h 371475"/>
                    <a:gd name="connsiteX7" fmla="*/ 0 w 433906"/>
                    <a:gd name="connsiteY7" fmla="*/ 48684 h 371475"/>
                    <a:gd name="connsiteX8" fmla="*/ 74813 w 433906"/>
                    <a:gd name="connsiteY8" fmla="*/ 0 h 371475"/>
                    <a:gd name="connsiteX9" fmla="*/ 193824 w 433906"/>
                    <a:gd name="connsiteY9" fmla="*/ 37713 h 371475"/>
                    <a:gd name="connsiteX10" fmla="*/ 4214 w 433906"/>
                    <a:gd name="connsiteY10" fmla="*/ 47962 h 371475"/>
                    <a:gd name="connsiteX11" fmla="*/ 103388 w 433906"/>
                    <a:gd name="connsiteY11" fmla="*/ 59055 h 371475"/>
                    <a:gd name="connsiteX12" fmla="*/ 167206 w 433906"/>
                    <a:gd name="connsiteY12" fmla="*/ 71437 h 371475"/>
                    <a:gd name="connsiteX13" fmla="*/ 195781 w 433906"/>
                    <a:gd name="connsiteY13" fmla="*/ 80010 h 371475"/>
                    <a:gd name="connsiteX14" fmla="*/ 217688 w 433906"/>
                    <a:gd name="connsiteY14" fmla="*/ 88582 h 371475"/>
                    <a:gd name="connsiteX15" fmla="*/ 266266 w 433906"/>
                    <a:gd name="connsiteY15" fmla="*/ 112395 h 371475"/>
                    <a:gd name="connsiteX16" fmla="*/ 337703 w 433906"/>
                    <a:gd name="connsiteY16" fmla="*/ 160020 h 371475"/>
                    <a:gd name="connsiteX17" fmla="*/ 361516 w 433906"/>
                    <a:gd name="connsiteY17" fmla="*/ 179070 h 371475"/>
                    <a:gd name="connsiteX18" fmla="*/ 389138 w 433906"/>
                    <a:gd name="connsiteY18" fmla="*/ 203835 h 371475"/>
                    <a:gd name="connsiteX19" fmla="*/ 428191 w 433906"/>
                    <a:gd name="connsiteY19" fmla="*/ 249555 h 371475"/>
                    <a:gd name="connsiteX20" fmla="*/ 428191 w 433906"/>
                    <a:gd name="connsiteY20" fmla="*/ 249555 h 371475"/>
                    <a:gd name="connsiteX21" fmla="*/ 429143 w 433906"/>
                    <a:gd name="connsiteY21" fmla="*/ 250507 h 371475"/>
                    <a:gd name="connsiteX22" fmla="*/ 429143 w 433906"/>
                    <a:gd name="connsiteY22" fmla="*/ 250507 h 371475"/>
                    <a:gd name="connsiteX23" fmla="*/ 430096 w 433906"/>
                    <a:gd name="connsiteY23" fmla="*/ 252412 h 371475"/>
                    <a:gd name="connsiteX24" fmla="*/ 430096 w 433906"/>
                    <a:gd name="connsiteY24" fmla="*/ 252412 h 371475"/>
                    <a:gd name="connsiteX25" fmla="*/ 430096 w 433906"/>
                    <a:gd name="connsiteY25" fmla="*/ 252412 h 371475"/>
                    <a:gd name="connsiteX26" fmla="*/ 433906 w 433906"/>
                    <a:gd name="connsiteY26" fmla="*/ 258127 h 371475"/>
                    <a:gd name="connsiteX27" fmla="*/ 430096 w 433906"/>
                    <a:gd name="connsiteY27" fmla="*/ 260985 h 371475"/>
                    <a:gd name="connsiteX28" fmla="*/ 328178 w 433906"/>
                    <a:gd name="connsiteY28" fmla="*/ 298132 h 371475"/>
                    <a:gd name="connsiteX29" fmla="*/ 260551 w 433906"/>
                    <a:gd name="connsiteY29" fmla="*/ 335280 h 371475"/>
                    <a:gd name="connsiteX30" fmla="*/ 211973 w 433906"/>
                    <a:gd name="connsiteY30" fmla="*/ 367665 h 371475"/>
                    <a:gd name="connsiteX0" fmla="*/ 212138 w 434071"/>
                    <a:gd name="connsiteY0" fmla="*/ 367665 h 371475"/>
                    <a:gd name="connsiteX1" fmla="*/ 205471 w 434071"/>
                    <a:gd name="connsiteY1" fmla="*/ 371475 h 371475"/>
                    <a:gd name="connsiteX2" fmla="*/ 191183 w 434071"/>
                    <a:gd name="connsiteY2" fmla="*/ 332422 h 371475"/>
                    <a:gd name="connsiteX3" fmla="*/ 159751 w 434071"/>
                    <a:gd name="connsiteY3" fmla="*/ 243840 h 371475"/>
                    <a:gd name="connsiteX4" fmla="*/ 94028 w 434071"/>
                    <a:gd name="connsiteY4" fmla="*/ 123825 h 371475"/>
                    <a:gd name="connsiteX5" fmla="*/ 55928 w 434071"/>
                    <a:gd name="connsiteY5" fmla="*/ 83820 h 371475"/>
                    <a:gd name="connsiteX6" fmla="*/ 165 w 434071"/>
                    <a:gd name="connsiteY6" fmla="*/ 48684 h 371475"/>
                    <a:gd name="connsiteX7" fmla="*/ 74978 w 434071"/>
                    <a:gd name="connsiteY7" fmla="*/ 0 h 371475"/>
                    <a:gd name="connsiteX8" fmla="*/ 193989 w 434071"/>
                    <a:gd name="connsiteY8" fmla="*/ 37713 h 371475"/>
                    <a:gd name="connsiteX9" fmla="*/ 4379 w 434071"/>
                    <a:gd name="connsiteY9" fmla="*/ 47962 h 371475"/>
                    <a:gd name="connsiteX10" fmla="*/ 103553 w 434071"/>
                    <a:gd name="connsiteY10" fmla="*/ 59055 h 371475"/>
                    <a:gd name="connsiteX11" fmla="*/ 167371 w 434071"/>
                    <a:gd name="connsiteY11" fmla="*/ 71437 h 371475"/>
                    <a:gd name="connsiteX12" fmla="*/ 195946 w 434071"/>
                    <a:gd name="connsiteY12" fmla="*/ 80010 h 371475"/>
                    <a:gd name="connsiteX13" fmla="*/ 217853 w 434071"/>
                    <a:gd name="connsiteY13" fmla="*/ 88582 h 371475"/>
                    <a:gd name="connsiteX14" fmla="*/ 266431 w 434071"/>
                    <a:gd name="connsiteY14" fmla="*/ 112395 h 371475"/>
                    <a:gd name="connsiteX15" fmla="*/ 337868 w 434071"/>
                    <a:gd name="connsiteY15" fmla="*/ 160020 h 371475"/>
                    <a:gd name="connsiteX16" fmla="*/ 361681 w 434071"/>
                    <a:gd name="connsiteY16" fmla="*/ 179070 h 371475"/>
                    <a:gd name="connsiteX17" fmla="*/ 389303 w 434071"/>
                    <a:gd name="connsiteY17" fmla="*/ 203835 h 371475"/>
                    <a:gd name="connsiteX18" fmla="*/ 428356 w 434071"/>
                    <a:gd name="connsiteY18" fmla="*/ 249555 h 371475"/>
                    <a:gd name="connsiteX19" fmla="*/ 428356 w 434071"/>
                    <a:gd name="connsiteY19" fmla="*/ 249555 h 371475"/>
                    <a:gd name="connsiteX20" fmla="*/ 429308 w 434071"/>
                    <a:gd name="connsiteY20" fmla="*/ 250507 h 371475"/>
                    <a:gd name="connsiteX21" fmla="*/ 429308 w 434071"/>
                    <a:gd name="connsiteY21" fmla="*/ 250507 h 371475"/>
                    <a:gd name="connsiteX22" fmla="*/ 430261 w 434071"/>
                    <a:gd name="connsiteY22" fmla="*/ 252412 h 371475"/>
                    <a:gd name="connsiteX23" fmla="*/ 430261 w 434071"/>
                    <a:gd name="connsiteY23" fmla="*/ 252412 h 371475"/>
                    <a:gd name="connsiteX24" fmla="*/ 430261 w 434071"/>
                    <a:gd name="connsiteY24" fmla="*/ 252412 h 371475"/>
                    <a:gd name="connsiteX25" fmla="*/ 434071 w 434071"/>
                    <a:gd name="connsiteY25" fmla="*/ 258127 h 371475"/>
                    <a:gd name="connsiteX26" fmla="*/ 430261 w 434071"/>
                    <a:gd name="connsiteY26" fmla="*/ 260985 h 371475"/>
                    <a:gd name="connsiteX27" fmla="*/ 328343 w 434071"/>
                    <a:gd name="connsiteY27" fmla="*/ 298132 h 371475"/>
                    <a:gd name="connsiteX28" fmla="*/ 260716 w 434071"/>
                    <a:gd name="connsiteY28" fmla="*/ 335280 h 371475"/>
                    <a:gd name="connsiteX29" fmla="*/ 212138 w 434071"/>
                    <a:gd name="connsiteY29" fmla="*/ 367665 h 371475"/>
                    <a:gd name="connsiteX0" fmla="*/ 211973 w 433906"/>
                    <a:gd name="connsiteY0" fmla="*/ 367665 h 371475"/>
                    <a:gd name="connsiteX1" fmla="*/ 205306 w 433906"/>
                    <a:gd name="connsiteY1" fmla="*/ 371475 h 371475"/>
                    <a:gd name="connsiteX2" fmla="*/ 191018 w 433906"/>
                    <a:gd name="connsiteY2" fmla="*/ 332422 h 371475"/>
                    <a:gd name="connsiteX3" fmla="*/ 159586 w 433906"/>
                    <a:gd name="connsiteY3" fmla="*/ 243840 h 371475"/>
                    <a:gd name="connsiteX4" fmla="*/ 93863 w 433906"/>
                    <a:gd name="connsiteY4" fmla="*/ 123825 h 371475"/>
                    <a:gd name="connsiteX5" fmla="*/ 55763 w 433906"/>
                    <a:gd name="connsiteY5" fmla="*/ 83820 h 371475"/>
                    <a:gd name="connsiteX6" fmla="*/ 0 w 433906"/>
                    <a:gd name="connsiteY6" fmla="*/ 48684 h 371475"/>
                    <a:gd name="connsiteX7" fmla="*/ 74813 w 433906"/>
                    <a:gd name="connsiteY7" fmla="*/ 0 h 371475"/>
                    <a:gd name="connsiteX8" fmla="*/ 193824 w 433906"/>
                    <a:gd name="connsiteY8" fmla="*/ 37713 h 371475"/>
                    <a:gd name="connsiteX9" fmla="*/ 4214 w 433906"/>
                    <a:gd name="connsiteY9" fmla="*/ 47962 h 371475"/>
                    <a:gd name="connsiteX10" fmla="*/ 103388 w 433906"/>
                    <a:gd name="connsiteY10" fmla="*/ 59055 h 371475"/>
                    <a:gd name="connsiteX11" fmla="*/ 167206 w 433906"/>
                    <a:gd name="connsiteY11" fmla="*/ 71437 h 371475"/>
                    <a:gd name="connsiteX12" fmla="*/ 195781 w 433906"/>
                    <a:gd name="connsiteY12" fmla="*/ 80010 h 371475"/>
                    <a:gd name="connsiteX13" fmla="*/ 217688 w 433906"/>
                    <a:gd name="connsiteY13" fmla="*/ 88582 h 371475"/>
                    <a:gd name="connsiteX14" fmla="*/ 266266 w 433906"/>
                    <a:gd name="connsiteY14" fmla="*/ 112395 h 371475"/>
                    <a:gd name="connsiteX15" fmla="*/ 337703 w 433906"/>
                    <a:gd name="connsiteY15" fmla="*/ 160020 h 371475"/>
                    <a:gd name="connsiteX16" fmla="*/ 361516 w 433906"/>
                    <a:gd name="connsiteY16" fmla="*/ 179070 h 371475"/>
                    <a:gd name="connsiteX17" fmla="*/ 389138 w 433906"/>
                    <a:gd name="connsiteY17" fmla="*/ 203835 h 371475"/>
                    <a:gd name="connsiteX18" fmla="*/ 428191 w 433906"/>
                    <a:gd name="connsiteY18" fmla="*/ 249555 h 371475"/>
                    <a:gd name="connsiteX19" fmla="*/ 428191 w 433906"/>
                    <a:gd name="connsiteY19" fmla="*/ 249555 h 371475"/>
                    <a:gd name="connsiteX20" fmla="*/ 429143 w 433906"/>
                    <a:gd name="connsiteY20" fmla="*/ 250507 h 371475"/>
                    <a:gd name="connsiteX21" fmla="*/ 429143 w 433906"/>
                    <a:gd name="connsiteY21" fmla="*/ 250507 h 371475"/>
                    <a:gd name="connsiteX22" fmla="*/ 430096 w 433906"/>
                    <a:gd name="connsiteY22" fmla="*/ 252412 h 371475"/>
                    <a:gd name="connsiteX23" fmla="*/ 430096 w 433906"/>
                    <a:gd name="connsiteY23" fmla="*/ 252412 h 371475"/>
                    <a:gd name="connsiteX24" fmla="*/ 430096 w 433906"/>
                    <a:gd name="connsiteY24" fmla="*/ 252412 h 371475"/>
                    <a:gd name="connsiteX25" fmla="*/ 433906 w 433906"/>
                    <a:gd name="connsiteY25" fmla="*/ 258127 h 371475"/>
                    <a:gd name="connsiteX26" fmla="*/ 430096 w 433906"/>
                    <a:gd name="connsiteY26" fmla="*/ 260985 h 371475"/>
                    <a:gd name="connsiteX27" fmla="*/ 328178 w 433906"/>
                    <a:gd name="connsiteY27" fmla="*/ 298132 h 371475"/>
                    <a:gd name="connsiteX28" fmla="*/ 260551 w 433906"/>
                    <a:gd name="connsiteY28" fmla="*/ 335280 h 371475"/>
                    <a:gd name="connsiteX29" fmla="*/ 211973 w 433906"/>
                    <a:gd name="connsiteY29" fmla="*/ 367665 h 371475"/>
                    <a:gd name="connsiteX0" fmla="*/ 211973 w 433906"/>
                    <a:gd name="connsiteY0" fmla="*/ 367665 h 371475"/>
                    <a:gd name="connsiteX1" fmla="*/ 205306 w 433906"/>
                    <a:gd name="connsiteY1" fmla="*/ 371475 h 371475"/>
                    <a:gd name="connsiteX2" fmla="*/ 191018 w 433906"/>
                    <a:gd name="connsiteY2" fmla="*/ 332422 h 371475"/>
                    <a:gd name="connsiteX3" fmla="*/ 159586 w 433906"/>
                    <a:gd name="connsiteY3" fmla="*/ 243840 h 371475"/>
                    <a:gd name="connsiteX4" fmla="*/ 93863 w 433906"/>
                    <a:gd name="connsiteY4" fmla="*/ 123825 h 371475"/>
                    <a:gd name="connsiteX5" fmla="*/ 55763 w 433906"/>
                    <a:gd name="connsiteY5" fmla="*/ 83820 h 371475"/>
                    <a:gd name="connsiteX6" fmla="*/ 0 w 433906"/>
                    <a:gd name="connsiteY6" fmla="*/ 48684 h 371475"/>
                    <a:gd name="connsiteX7" fmla="*/ 74813 w 433906"/>
                    <a:gd name="connsiteY7" fmla="*/ 0 h 371475"/>
                    <a:gd name="connsiteX8" fmla="*/ 193824 w 433906"/>
                    <a:gd name="connsiteY8" fmla="*/ 37713 h 371475"/>
                    <a:gd name="connsiteX9" fmla="*/ 4214 w 433906"/>
                    <a:gd name="connsiteY9" fmla="*/ 47962 h 371475"/>
                    <a:gd name="connsiteX10" fmla="*/ 106525 w 433906"/>
                    <a:gd name="connsiteY10" fmla="*/ 57815 h 371475"/>
                    <a:gd name="connsiteX11" fmla="*/ 167206 w 433906"/>
                    <a:gd name="connsiteY11" fmla="*/ 71437 h 371475"/>
                    <a:gd name="connsiteX12" fmla="*/ 195781 w 433906"/>
                    <a:gd name="connsiteY12" fmla="*/ 80010 h 371475"/>
                    <a:gd name="connsiteX13" fmla="*/ 217688 w 433906"/>
                    <a:gd name="connsiteY13" fmla="*/ 88582 h 371475"/>
                    <a:gd name="connsiteX14" fmla="*/ 266266 w 433906"/>
                    <a:gd name="connsiteY14" fmla="*/ 112395 h 371475"/>
                    <a:gd name="connsiteX15" fmla="*/ 337703 w 433906"/>
                    <a:gd name="connsiteY15" fmla="*/ 160020 h 371475"/>
                    <a:gd name="connsiteX16" fmla="*/ 361516 w 433906"/>
                    <a:gd name="connsiteY16" fmla="*/ 179070 h 371475"/>
                    <a:gd name="connsiteX17" fmla="*/ 389138 w 433906"/>
                    <a:gd name="connsiteY17" fmla="*/ 203835 h 371475"/>
                    <a:gd name="connsiteX18" fmla="*/ 428191 w 433906"/>
                    <a:gd name="connsiteY18" fmla="*/ 249555 h 371475"/>
                    <a:gd name="connsiteX19" fmla="*/ 428191 w 433906"/>
                    <a:gd name="connsiteY19" fmla="*/ 249555 h 371475"/>
                    <a:gd name="connsiteX20" fmla="*/ 429143 w 433906"/>
                    <a:gd name="connsiteY20" fmla="*/ 250507 h 371475"/>
                    <a:gd name="connsiteX21" fmla="*/ 429143 w 433906"/>
                    <a:gd name="connsiteY21" fmla="*/ 250507 h 371475"/>
                    <a:gd name="connsiteX22" fmla="*/ 430096 w 433906"/>
                    <a:gd name="connsiteY22" fmla="*/ 252412 h 371475"/>
                    <a:gd name="connsiteX23" fmla="*/ 430096 w 433906"/>
                    <a:gd name="connsiteY23" fmla="*/ 252412 h 371475"/>
                    <a:gd name="connsiteX24" fmla="*/ 430096 w 433906"/>
                    <a:gd name="connsiteY24" fmla="*/ 252412 h 371475"/>
                    <a:gd name="connsiteX25" fmla="*/ 433906 w 433906"/>
                    <a:gd name="connsiteY25" fmla="*/ 258127 h 371475"/>
                    <a:gd name="connsiteX26" fmla="*/ 430096 w 433906"/>
                    <a:gd name="connsiteY26" fmla="*/ 260985 h 371475"/>
                    <a:gd name="connsiteX27" fmla="*/ 328178 w 433906"/>
                    <a:gd name="connsiteY27" fmla="*/ 298132 h 371475"/>
                    <a:gd name="connsiteX28" fmla="*/ 260551 w 433906"/>
                    <a:gd name="connsiteY28" fmla="*/ 335280 h 371475"/>
                    <a:gd name="connsiteX29" fmla="*/ 211973 w 433906"/>
                    <a:gd name="connsiteY29" fmla="*/ 367665 h 371475"/>
                    <a:gd name="connsiteX0" fmla="*/ 211973 w 433906"/>
                    <a:gd name="connsiteY0" fmla="*/ 367665 h 371475"/>
                    <a:gd name="connsiteX1" fmla="*/ 205306 w 433906"/>
                    <a:gd name="connsiteY1" fmla="*/ 371475 h 371475"/>
                    <a:gd name="connsiteX2" fmla="*/ 191018 w 433906"/>
                    <a:gd name="connsiteY2" fmla="*/ 332422 h 371475"/>
                    <a:gd name="connsiteX3" fmla="*/ 159586 w 433906"/>
                    <a:gd name="connsiteY3" fmla="*/ 243840 h 371475"/>
                    <a:gd name="connsiteX4" fmla="*/ 93863 w 433906"/>
                    <a:gd name="connsiteY4" fmla="*/ 123825 h 371475"/>
                    <a:gd name="connsiteX5" fmla="*/ 55763 w 433906"/>
                    <a:gd name="connsiteY5" fmla="*/ 83820 h 371475"/>
                    <a:gd name="connsiteX6" fmla="*/ 0 w 433906"/>
                    <a:gd name="connsiteY6" fmla="*/ 48684 h 371475"/>
                    <a:gd name="connsiteX7" fmla="*/ 74813 w 433906"/>
                    <a:gd name="connsiteY7" fmla="*/ 0 h 371475"/>
                    <a:gd name="connsiteX8" fmla="*/ 193824 w 433906"/>
                    <a:gd name="connsiteY8" fmla="*/ 37713 h 371475"/>
                    <a:gd name="connsiteX9" fmla="*/ 4214 w 433906"/>
                    <a:gd name="connsiteY9" fmla="*/ 47962 h 371475"/>
                    <a:gd name="connsiteX10" fmla="*/ 106525 w 433906"/>
                    <a:gd name="connsiteY10" fmla="*/ 57815 h 371475"/>
                    <a:gd name="connsiteX11" fmla="*/ 167206 w 433906"/>
                    <a:gd name="connsiteY11" fmla="*/ 71437 h 371475"/>
                    <a:gd name="connsiteX12" fmla="*/ 195781 w 433906"/>
                    <a:gd name="connsiteY12" fmla="*/ 80010 h 371475"/>
                    <a:gd name="connsiteX13" fmla="*/ 217688 w 433906"/>
                    <a:gd name="connsiteY13" fmla="*/ 88582 h 371475"/>
                    <a:gd name="connsiteX14" fmla="*/ 266266 w 433906"/>
                    <a:gd name="connsiteY14" fmla="*/ 112395 h 371475"/>
                    <a:gd name="connsiteX15" fmla="*/ 337703 w 433906"/>
                    <a:gd name="connsiteY15" fmla="*/ 160020 h 371475"/>
                    <a:gd name="connsiteX16" fmla="*/ 361516 w 433906"/>
                    <a:gd name="connsiteY16" fmla="*/ 179070 h 371475"/>
                    <a:gd name="connsiteX17" fmla="*/ 389138 w 433906"/>
                    <a:gd name="connsiteY17" fmla="*/ 203835 h 371475"/>
                    <a:gd name="connsiteX18" fmla="*/ 428191 w 433906"/>
                    <a:gd name="connsiteY18" fmla="*/ 249555 h 371475"/>
                    <a:gd name="connsiteX19" fmla="*/ 428191 w 433906"/>
                    <a:gd name="connsiteY19" fmla="*/ 249555 h 371475"/>
                    <a:gd name="connsiteX20" fmla="*/ 429143 w 433906"/>
                    <a:gd name="connsiteY20" fmla="*/ 250507 h 371475"/>
                    <a:gd name="connsiteX21" fmla="*/ 429143 w 433906"/>
                    <a:gd name="connsiteY21" fmla="*/ 250507 h 371475"/>
                    <a:gd name="connsiteX22" fmla="*/ 430096 w 433906"/>
                    <a:gd name="connsiteY22" fmla="*/ 252412 h 371475"/>
                    <a:gd name="connsiteX23" fmla="*/ 430096 w 433906"/>
                    <a:gd name="connsiteY23" fmla="*/ 252412 h 371475"/>
                    <a:gd name="connsiteX24" fmla="*/ 430096 w 433906"/>
                    <a:gd name="connsiteY24" fmla="*/ 252412 h 371475"/>
                    <a:gd name="connsiteX25" fmla="*/ 433906 w 433906"/>
                    <a:gd name="connsiteY25" fmla="*/ 258127 h 371475"/>
                    <a:gd name="connsiteX26" fmla="*/ 430096 w 433906"/>
                    <a:gd name="connsiteY26" fmla="*/ 260985 h 371475"/>
                    <a:gd name="connsiteX27" fmla="*/ 328178 w 433906"/>
                    <a:gd name="connsiteY27" fmla="*/ 298132 h 371475"/>
                    <a:gd name="connsiteX28" fmla="*/ 260551 w 433906"/>
                    <a:gd name="connsiteY28" fmla="*/ 335280 h 371475"/>
                    <a:gd name="connsiteX29" fmla="*/ 211973 w 433906"/>
                    <a:gd name="connsiteY29" fmla="*/ 367665 h 371475"/>
                    <a:gd name="connsiteX0" fmla="*/ 211973 w 433906"/>
                    <a:gd name="connsiteY0" fmla="*/ 367665 h 371475"/>
                    <a:gd name="connsiteX1" fmla="*/ 205306 w 433906"/>
                    <a:gd name="connsiteY1" fmla="*/ 371475 h 371475"/>
                    <a:gd name="connsiteX2" fmla="*/ 191018 w 433906"/>
                    <a:gd name="connsiteY2" fmla="*/ 332422 h 371475"/>
                    <a:gd name="connsiteX3" fmla="*/ 159586 w 433906"/>
                    <a:gd name="connsiteY3" fmla="*/ 243840 h 371475"/>
                    <a:gd name="connsiteX4" fmla="*/ 93863 w 433906"/>
                    <a:gd name="connsiteY4" fmla="*/ 123825 h 371475"/>
                    <a:gd name="connsiteX5" fmla="*/ 55763 w 433906"/>
                    <a:gd name="connsiteY5" fmla="*/ 83820 h 371475"/>
                    <a:gd name="connsiteX6" fmla="*/ 0 w 433906"/>
                    <a:gd name="connsiteY6" fmla="*/ 48684 h 371475"/>
                    <a:gd name="connsiteX7" fmla="*/ 74813 w 433906"/>
                    <a:gd name="connsiteY7" fmla="*/ 0 h 371475"/>
                    <a:gd name="connsiteX8" fmla="*/ 193824 w 433906"/>
                    <a:gd name="connsiteY8" fmla="*/ 37713 h 371475"/>
                    <a:gd name="connsiteX9" fmla="*/ 4214 w 433906"/>
                    <a:gd name="connsiteY9" fmla="*/ 47962 h 371475"/>
                    <a:gd name="connsiteX10" fmla="*/ 106525 w 433906"/>
                    <a:gd name="connsiteY10" fmla="*/ 57815 h 371475"/>
                    <a:gd name="connsiteX11" fmla="*/ 167206 w 433906"/>
                    <a:gd name="connsiteY11" fmla="*/ 71437 h 371475"/>
                    <a:gd name="connsiteX12" fmla="*/ 217688 w 433906"/>
                    <a:gd name="connsiteY12" fmla="*/ 88582 h 371475"/>
                    <a:gd name="connsiteX13" fmla="*/ 266266 w 433906"/>
                    <a:gd name="connsiteY13" fmla="*/ 112395 h 371475"/>
                    <a:gd name="connsiteX14" fmla="*/ 337703 w 433906"/>
                    <a:gd name="connsiteY14" fmla="*/ 160020 h 371475"/>
                    <a:gd name="connsiteX15" fmla="*/ 361516 w 433906"/>
                    <a:gd name="connsiteY15" fmla="*/ 179070 h 371475"/>
                    <a:gd name="connsiteX16" fmla="*/ 389138 w 433906"/>
                    <a:gd name="connsiteY16" fmla="*/ 203835 h 371475"/>
                    <a:gd name="connsiteX17" fmla="*/ 428191 w 433906"/>
                    <a:gd name="connsiteY17" fmla="*/ 249555 h 371475"/>
                    <a:gd name="connsiteX18" fmla="*/ 428191 w 433906"/>
                    <a:gd name="connsiteY18" fmla="*/ 249555 h 371475"/>
                    <a:gd name="connsiteX19" fmla="*/ 429143 w 433906"/>
                    <a:gd name="connsiteY19" fmla="*/ 250507 h 371475"/>
                    <a:gd name="connsiteX20" fmla="*/ 429143 w 433906"/>
                    <a:gd name="connsiteY20" fmla="*/ 250507 h 371475"/>
                    <a:gd name="connsiteX21" fmla="*/ 430096 w 433906"/>
                    <a:gd name="connsiteY21" fmla="*/ 252412 h 371475"/>
                    <a:gd name="connsiteX22" fmla="*/ 430096 w 433906"/>
                    <a:gd name="connsiteY22" fmla="*/ 252412 h 371475"/>
                    <a:gd name="connsiteX23" fmla="*/ 430096 w 433906"/>
                    <a:gd name="connsiteY23" fmla="*/ 252412 h 371475"/>
                    <a:gd name="connsiteX24" fmla="*/ 433906 w 433906"/>
                    <a:gd name="connsiteY24" fmla="*/ 258127 h 371475"/>
                    <a:gd name="connsiteX25" fmla="*/ 430096 w 433906"/>
                    <a:gd name="connsiteY25" fmla="*/ 260985 h 371475"/>
                    <a:gd name="connsiteX26" fmla="*/ 328178 w 433906"/>
                    <a:gd name="connsiteY26" fmla="*/ 298132 h 371475"/>
                    <a:gd name="connsiteX27" fmla="*/ 260551 w 433906"/>
                    <a:gd name="connsiteY27" fmla="*/ 335280 h 371475"/>
                    <a:gd name="connsiteX28" fmla="*/ 211973 w 433906"/>
                    <a:gd name="connsiteY28" fmla="*/ 367665 h 371475"/>
                    <a:gd name="connsiteX0" fmla="*/ 211973 w 433906"/>
                    <a:gd name="connsiteY0" fmla="*/ 367665 h 371475"/>
                    <a:gd name="connsiteX1" fmla="*/ 205306 w 433906"/>
                    <a:gd name="connsiteY1" fmla="*/ 371475 h 371475"/>
                    <a:gd name="connsiteX2" fmla="*/ 191018 w 433906"/>
                    <a:gd name="connsiteY2" fmla="*/ 332422 h 371475"/>
                    <a:gd name="connsiteX3" fmla="*/ 159586 w 433906"/>
                    <a:gd name="connsiteY3" fmla="*/ 243840 h 371475"/>
                    <a:gd name="connsiteX4" fmla="*/ 93863 w 433906"/>
                    <a:gd name="connsiteY4" fmla="*/ 123825 h 371475"/>
                    <a:gd name="connsiteX5" fmla="*/ 55763 w 433906"/>
                    <a:gd name="connsiteY5" fmla="*/ 83820 h 371475"/>
                    <a:gd name="connsiteX6" fmla="*/ 0 w 433906"/>
                    <a:gd name="connsiteY6" fmla="*/ 48684 h 371475"/>
                    <a:gd name="connsiteX7" fmla="*/ 74813 w 433906"/>
                    <a:gd name="connsiteY7" fmla="*/ 0 h 371475"/>
                    <a:gd name="connsiteX8" fmla="*/ 193824 w 433906"/>
                    <a:gd name="connsiteY8" fmla="*/ 37713 h 371475"/>
                    <a:gd name="connsiteX9" fmla="*/ 4214 w 433906"/>
                    <a:gd name="connsiteY9" fmla="*/ 47962 h 371475"/>
                    <a:gd name="connsiteX10" fmla="*/ 106525 w 433906"/>
                    <a:gd name="connsiteY10" fmla="*/ 57815 h 371475"/>
                    <a:gd name="connsiteX11" fmla="*/ 167206 w 433906"/>
                    <a:gd name="connsiteY11" fmla="*/ 71437 h 371475"/>
                    <a:gd name="connsiteX12" fmla="*/ 217688 w 433906"/>
                    <a:gd name="connsiteY12" fmla="*/ 88582 h 371475"/>
                    <a:gd name="connsiteX13" fmla="*/ 266266 w 433906"/>
                    <a:gd name="connsiteY13" fmla="*/ 112395 h 371475"/>
                    <a:gd name="connsiteX14" fmla="*/ 337703 w 433906"/>
                    <a:gd name="connsiteY14" fmla="*/ 160020 h 371475"/>
                    <a:gd name="connsiteX15" fmla="*/ 389138 w 433906"/>
                    <a:gd name="connsiteY15" fmla="*/ 203835 h 371475"/>
                    <a:gd name="connsiteX16" fmla="*/ 428191 w 433906"/>
                    <a:gd name="connsiteY16" fmla="*/ 249555 h 371475"/>
                    <a:gd name="connsiteX17" fmla="*/ 428191 w 433906"/>
                    <a:gd name="connsiteY17" fmla="*/ 249555 h 371475"/>
                    <a:gd name="connsiteX18" fmla="*/ 429143 w 433906"/>
                    <a:gd name="connsiteY18" fmla="*/ 250507 h 371475"/>
                    <a:gd name="connsiteX19" fmla="*/ 429143 w 433906"/>
                    <a:gd name="connsiteY19" fmla="*/ 250507 h 371475"/>
                    <a:gd name="connsiteX20" fmla="*/ 430096 w 433906"/>
                    <a:gd name="connsiteY20" fmla="*/ 252412 h 371475"/>
                    <a:gd name="connsiteX21" fmla="*/ 430096 w 433906"/>
                    <a:gd name="connsiteY21" fmla="*/ 252412 h 371475"/>
                    <a:gd name="connsiteX22" fmla="*/ 430096 w 433906"/>
                    <a:gd name="connsiteY22" fmla="*/ 252412 h 371475"/>
                    <a:gd name="connsiteX23" fmla="*/ 433906 w 433906"/>
                    <a:gd name="connsiteY23" fmla="*/ 258127 h 371475"/>
                    <a:gd name="connsiteX24" fmla="*/ 430096 w 433906"/>
                    <a:gd name="connsiteY24" fmla="*/ 260985 h 371475"/>
                    <a:gd name="connsiteX25" fmla="*/ 328178 w 433906"/>
                    <a:gd name="connsiteY25" fmla="*/ 298132 h 371475"/>
                    <a:gd name="connsiteX26" fmla="*/ 260551 w 433906"/>
                    <a:gd name="connsiteY26" fmla="*/ 335280 h 371475"/>
                    <a:gd name="connsiteX27" fmla="*/ 211973 w 433906"/>
                    <a:gd name="connsiteY27" fmla="*/ 367665 h 371475"/>
                    <a:gd name="connsiteX0" fmla="*/ 211973 w 433906"/>
                    <a:gd name="connsiteY0" fmla="*/ 367665 h 371475"/>
                    <a:gd name="connsiteX1" fmla="*/ 205306 w 433906"/>
                    <a:gd name="connsiteY1" fmla="*/ 371475 h 371475"/>
                    <a:gd name="connsiteX2" fmla="*/ 191018 w 433906"/>
                    <a:gd name="connsiteY2" fmla="*/ 332422 h 371475"/>
                    <a:gd name="connsiteX3" fmla="*/ 159586 w 433906"/>
                    <a:gd name="connsiteY3" fmla="*/ 243840 h 371475"/>
                    <a:gd name="connsiteX4" fmla="*/ 93863 w 433906"/>
                    <a:gd name="connsiteY4" fmla="*/ 123825 h 371475"/>
                    <a:gd name="connsiteX5" fmla="*/ 55763 w 433906"/>
                    <a:gd name="connsiteY5" fmla="*/ 83820 h 371475"/>
                    <a:gd name="connsiteX6" fmla="*/ 0 w 433906"/>
                    <a:gd name="connsiteY6" fmla="*/ 48684 h 371475"/>
                    <a:gd name="connsiteX7" fmla="*/ 74813 w 433906"/>
                    <a:gd name="connsiteY7" fmla="*/ 0 h 371475"/>
                    <a:gd name="connsiteX8" fmla="*/ 193824 w 433906"/>
                    <a:gd name="connsiteY8" fmla="*/ 37713 h 371475"/>
                    <a:gd name="connsiteX9" fmla="*/ 4214 w 433906"/>
                    <a:gd name="connsiteY9" fmla="*/ 47962 h 371475"/>
                    <a:gd name="connsiteX10" fmla="*/ 106525 w 433906"/>
                    <a:gd name="connsiteY10" fmla="*/ 57815 h 371475"/>
                    <a:gd name="connsiteX11" fmla="*/ 167206 w 433906"/>
                    <a:gd name="connsiteY11" fmla="*/ 71437 h 371475"/>
                    <a:gd name="connsiteX12" fmla="*/ 217688 w 433906"/>
                    <a:gd name="connsiteY12" fmla="*/ 88582 h 371475"/>
                    <a:gd name="connsiteX13" fmla="*/ 266266 w 433906"/>
                    <a:gd name="connsiteY13" fmla="*/ 112395 h 371475"/>
                    <a:gd name="connsiteX14" fmla="*/ 337703 w 433906"/>
                    <a:gd name="connsiteY14" fmla="*/ 160020 h 371475"/>
                    <a:gd name="connsiteX15" fmla="*/ 389138 w 433906"/>
                    <a:gd name="connsiteY15" fmla="*/ 203835 h 371475"/>
                    <a:gd name="connsiteX16" fmla="*/ 428191 w 433906"/>
                    <a:gd name="connsiteY16" fmla="*/ 249555 h 371475"/>
                    <a:gd name="connsiteX17" fmla="*/ 428191 w 433906"/>
                    <a:gd name="connsiteY17" fmla="*/ 249555 h 371475"/>
                    <a:gd name="connsiteX18" fmla="*/ 429143 w 433906"/>
                    <a:gd name="connsiteY18" fmla="*/ 250507 h 371475"/>
                    <a:gd name="connsiteX19" fmla="*/ 430096 w 433906"/>
                    <a:gd name="connsiteY19" fmla="*/ 252412 h 371475"/>
                    <a:gd name="connsiteX20" fmla="*/ 430096 w 433906"/>
                    <a:gd name="connsiteY20" fmla="*/ 252412 h 371475"/>
                    <a:gd name="connsiteX21" fmla="*/ 430096 w 433906"/>
                    <a:gd name="connsiteY21" fmla="*/ 252412 h 371475"/>
                    <a:gd name="connsiteX22" fmla="*/ 433906 w 433906"/>
                    <a:gd name="connsiteY22" fmla="*/ 258127 h 371475"/>
                    <a:gd name="connsiteX23" fmla="*/ 430096 w 433906"/>
                    <a:gd name="connsiteY23" fmla="*/ 260985 h 371475"/>
                    <a:gd name="connsiteX24" fmla="*/ 328178 w 433906"/>
                    <a:gd name="connsiteY24" fmla="*/ 298132 h 371475"/>
                    <a:gd name="connsiteX25" fmla="*/ 260551 w 433906"/>
                    <a:gd name="connsiteY25" fmla="*/ 335280 h 371475"/>
                    <a:gd name="connsiteX26" fmla="*/ 211973 w 433906"/>
                    <a:gd name="connsiteY26" fmla="*/ 367665 h 371475"/>
                    <a:gd name="connsiteX0" fmla="*/ 211973 w 433906"/>
                    <a:gd name="connsiteY0" fmla="*/ 367665 h 371475"/>
                    <a:gd name="connsiteX1" fmla="*/ 205306 w 433906"/>
                    <a:gd name="connsiteY1" fmla="*/ 371475 h 371475"/>
                    <a:gd name="connsiteX2" fmla="*/ 191018 w 433906"/>
                    <a:gd name="connsiteY2" fmla="*/ 332422 h 371475"/>
                    <a:gd name="connsiteX3" fmla="*/ 159586 w 433906"/>
                    <a:gd name="connsiteY3" fmla="*/ 243840 h 371475"/>
                    <a:gd name="connsiteX4" fmla="*/ 93863 w 433906"/>
                    <a:gd name="connsiteY4" fmla="*/ 123825 h 371475"/>
                    <a:gd name="connsiteX5" fmla="*/ 55763 w 433906"/>
                    <a:gd name="connsiteY5" fmla="*/ 83820 h 371475"/>
                    <a:gd name="connsiteX6" fmla="*/ 0 w 433906"/>
                    <a:gd name="connsiteY6" fmla="*/ 48684 h 371475"/>
                    <a:gd name="connsiteX7" fmla="*/ 74813 w 433906"/>
                    <a:gd name="connsiteY7" fmla="*/ 0 h 371475"/>
                    <a:gd name="connsiteX8" fmla="*/ 193824 w 433906"/>
                    <a:gd name="connsiteY8" fmla="*/ 37713 h 371475"/>
                    <a:gd name="connsiteX9" fmla="*/ 4214 w 433906"/>
                    <a:gd name="connsiteY9" fmla="*/ 47962 h 371475"/>
                    <a:gd name="connsiteX10" fmla="*/ 106525 w 433906"/>
                    <a:gd name="connsiteY10" fmla="*/ 57815 h 371475"/>
                    <a:gd name="connsiteX11" fmla="*/ 167206 w 433906"/>
                    <a:gd name="connsiteY11" fmla="*/ 71437 h 371475"/>
                    <a:gd name="connsiteX12" fmla="*/ 217688 w 433906"/>
                    <a:gd name="connsiteY12" fmla="*/ 88582 h 371475"/>
                    <a:gd name="connsiteX13" fmla="*/ 266266 w 433906"/>
                    <a:gd name="connsiteY13" fmla="*/ 112395 h 371475"/>
                    <a:gd name="connsiteX14" fmla="*/ 337703 w 433906"/>
                    <a:gd name="connsiteY14" fmla="*/ 160020 h 371475"/>
                    <a:gd name="connsiteX15" fmla="*/ 389138 w 433906"/>
                    <a:gd name="connsiteY15" fmla="*/ 203835 h 371475"/>
                    <a:gd name="connsiteX16" fmla="*/ 428191 w 433906"/>
                    <a:gd name="connsiteY16" fmla="*/ 249555 h 371475"/>
                    <a:gd name="connsiteX17" fmla="*/ 428191 w 433906"/>
                    <a:gd name="connsiteY17" fmla="*/ 249555 h 371475"/>
                    <a:gd name="connsiteX18" fmla="*/ 430096 w 433906"/>
                    <a:gd name="connsiteY18" fmla="*/ 252412 h 371475"/>
                    <a:gd name="connsiteX19" fmla="*/ 430096 w 433906"/>
                    <a:gd name="connsiteY19" fmla="*/ 252412 h 371475"/>
                    <a:gd name="connsiteX20" fmla="*/ 430096 w 433906"/>
                    <a:gd name="connsiteY20" fmla="*/ 252412 h 371475"/>
                    <a:gd name="connsiteX21" fmla="*/ 433906 w 433906"/>
                    <a:gd name="connsiteY21" fmla="*/ 258127 h 371475"/>
                    <a:gd name="connsiteX22" fmla="*/ 430096 w 433906"/>
                    <a:gd name="connsiteY22" fmla="*/ 260985 h 371475"/>
                    <a:gd name="connsiteX23" fmla="*/ 328178 w 433906"/>
                    <a:gd name="connsiteY23" fmla="*/ 298132 h 371475"/>
                    <a:gd name="connsiteX24" fmla="*/ 260551 w 433906"/>
                    <a:gd name="connsiteY24" fmla="*/ 335280 h 371475"/>
                    <a:gd name="connsiteX25" fmla="*/ 211973 w 433906"/>
                    <a:gd name="connsiteY25" fmla="*/ 367665 h 371475"/>
                    <a:gd name="connsiteX0" fmla="*/ 211973 w 433906"/>
                    <a:gd name="connsiteY0" fmla="*/ 367665 h 371475"/>
                    <a:gd name="connsiteX1" fmla="*/ 205306 w 433906"/>
                    <a:gd name="connsiteY1" fmla="*/ 371475 h 371475"/>
                    <a:gd name="connsiteX2" fmla="*/ 191018 w 433906"/>
                    <a:gd name="connsiteY2" fmla="*/ 332422 h 371475"/>
                    <a:gd name="connsiteX3" fmla="*/ 159586 w 433906"/>
                    <a:gd name="connsiteY3" fmla="*/ 243840 h 371475"/>
                    <a:gd name="connsiteX4" fmla="*/ 93863 w 433906"/>
                    <a:gd name="connsiteY4" fmla="*/ 123825 h 371475"/>
                    <a:gd name="connsiteX5" fmla="*/ 55763 w 433906"/>
                    <a:gd name="connsiteY5" fmla="*/ 83820 h 371475"/>
                    <a:gd name="connsiteX6" fmla="*/ 0 w 433906"/>
                    <a:gd name="connsiteY6" fmla="*/ 48684 h 371475"/>
                    <a:gd name="connsiteX7" fmla="*/ 74813 w 433906"/>
                    <a:gd name="connsiteY7" fmla="*/ 0 h 371475"/>
                    <a:gd name="connsiteX8" fmla="*/ 193824 w 433906"/>
                    <a:gd name="connsiteY8" fmla="*/ 37713 h 371475"/>
                    <a:gd name="connsiteX9" fmla="*/ 4214 w 433906"/>
                    <a:gd name="connsiteY9" fmla="*/ 47962 h 371475"/>
                    <a:gd name="connsiteX10" fmla="*/ 106525 w 433906"/>
                    <a:gd name="connsiteY10" fmla="*/ 57815 h 371475"/>
                    <a:gd name="connsiteX11" fmla="*/ 167206 w 433906"/>
                    <a:gd name="connsiteY11" fmla="*/ 71437 h 371475"/>
                    <a:gd name="connsiteX12" fmla="*/ 217688 w 433906"/>
                    <a:gd name="connsiteY12" fmla="*/ 88582 h 371475"/>
                    <a:gd name="connsiteX13" fmla="*/ 266266 w 433906"/>
                    <a:gd name="connsiteY13" fmla="*/ 112395 h 371475"/>
                    <a:gd name="connsiteX14" fmla="*/ 337703 w 433906"/>
                    <a:gd name="connsiteY14" fmla="*/ 160020 h 371475"/>
                    <a:gd name="connsiteX15" fmla="*/ 389138 w 433906"/>
                    <a:gd name="connsiteY15" fmla="*/ 203835 h 371475"/>
                    <a:gd name="connsiteX16" fmla="*/ 428191 w 433906"/>
                    <a:gd name="connsiteY16" fmla="*/ 249555 h 371475"/>
                    <a:gd name="connsiteX17" fmla="*/ 428191 w 433906"/>
                    <a:gd name="connsiteY17" fmla="*/ 249555 h 371475"/>
                    <a:gd name="connsiteX18" fmla="*/ 430096 w 433906"/>
                    <a:gd name="connsiteY18" fmla="*/ 252412 h 371475"/>
                    <a:gd name="connsiteX19" fmla="*/ 430096 w 433906"/>
                    <a:gd name="connsiteY19" fmla="*/ 252412 h 371475"/>
                    <a:gd name="connsiteX20" fmla="*/ 433906 w 433906"/>
                    <a:gd name="connsiteY20" fmla="*/ 258127 h 371475"/>
                    <a:gd name="connsiteX21" fmla="*/ 430096 w 433906"/>
                    <a:gd name="connsiteY21" fmla="*/ 260985 h 371475"/>
                    <a:gd name="connsiteX22" fmla="*/ 328178 w 433906"/>
                    <a:gd name="connsiteY22" fmla="*/ 298132 h 371475"/>
                    <a:gd name="connsiteX23" fmla="*/ 260551 w 433906"/>
                    <a:gd name="connsiteY23" fmla="*/ 335280 h 371475"/>
                    <a:gd name="connsiteX24" fmla="*/ 211973 w 433906"/>
                    <a:gd name="connsiteY24" fmla="*/ 367665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33906" h="371475">
                      <a:moveTo>
                        <a:pt x="211973" y="367665"/>
                      </a:moveTo>
                      <a:cubicBezTo>
                        <a:pt x="209116" y="368617"/>
                        <a:pt x="208163" y="371475"/>
                        <a:pt x="205306" y="371475"/>
                      </a:cubicBezTo>
                      <a:cubicBezTo>
                        <a:pt x="200543" y="358140"/>
                        <a:pt x="195781" y="345757"/>
                        <a:pt x="191018" y="332422"/>
                      </a:cubicBezTo>
                      <a:cubicBezTo>
                        <a:pt x="180541" y="302895"/>
                        <a:pt x="171016" y="272415"/>
                        <a:pt x="159586" y="243840"/>
                      </a:cubicBezTo>
                      <a:cubicBezTo>
                        <a:pt x="142441" y="200977"/>
                        <a:pt x="122438" y="160020"/>
                        <a:pt x="93863" y="123825"/>
                      </a:cubicBezTo>
                      <a:cubicBezTo>
                        <a:pt x="82433" y="109537"/>
                        <a:pt x="71003" y="95250"/>
                        <a:pt x="55763" y="83820"/>
                      </a:cubicBezTo>
                      <a:cubicBezTo>
                        <a:pt x="40119" y="71297"/>
                        <a:pt x="25933" y="67468"/>
                        <a:pt x="0" y="48684"/>
                      </a:cubicBezTo>
                      <a:cubicBezTo>
                        <a:pt x="9696" y="36655"/>
                        <a:pt x="42509" y="1829"/>
                        <a:pt x="74813" y="0"/>
                      </a:cubicBezTo>
                      <a:cubicBezTo>
                        <a:pt x="106641" y="9348"/>
                        <a:pt x="138420" y="7764"/>
                        <a:pt x="193824" y="37713"/>
                      </a:cubicBezTo>
                      <a:cubicBezTo>
                        <a:pt x="206338" y="44477"/>
                        <a:pt x="48029" y="33674"/>
                        <a:pt x="4214" y="47962"/>
                      </a:cubicBezTo>
                      <a:cubicBezTo>
                        <a:pt x="41994" y="51025"/>
                        <a:pt x="56359" y="52493"/>
                        <a:pt x="106525" y="57815"/>
                      </a:cubicBezTo>
                      <a:cubicBezTo>
                        <a:pt x="128433" y="60672"/>
                        <a:pt x="146251" y="65722"/>
                        <a:pt x="167206" y="71437"/>
                      </a:cubicBezTo>
                      <a:cubicBezTo>
                        <a:pt x="185733" y="76565"/>
                        <a:pt x="201178" y="81756"/>
                        <a:pt x="217688" y="88582"/>
                      </a:cubicBezTo>
                      <a:cubicBezTo>
                        <a:pt x="233881" y="96202"/>
                        <a:pt x="250073" y="103822"/>
                        <a:pt x="266266" y="112395"/>
                      </a:cubicBezTo>
                      <a:cubicBezTo>
                        <a:pt x="291983" y="126682"/>
                        <a:pt x="314843" y="142875"/>
                        <a:pt x="337703" y="160020"/>
                      </a:cubicBezTo>
                      <a:cubicBezTo>
                        <a:pt x="358182" y="175260"/>
                        <a:pt x="374057" y="188913"/>
                        <a:pt x="389138" y="203835"/>
                      </a:cubicBezTo>
                      <a:cubicBezTo>
                        <a:pt x="404219" y="218758"/>
                        <a:pt x="416761" y="233362"/>
                        <a:pt x="428191" y="249555"/>
                      </a:cubicBezTo>
                      <a:lnTo>
                        <a:pt x="428191" y="249555"/>
                      </a:lnTo>
                      <a:lnTo>
                        <a:pt x="430096" y="252412"/>
                      </a:lnTo>
                      <a:lnTo>
                        <a:pt x="430096" y="252412"/>
                      </a:lnTo>
                      <a:lnTo>
                        <a:pt x="433906" y="258127"/>
                      </a:lnTo>
                      <a:cubicBezTo>
                        <a:pt x="433906" y="260985"/>
                        <a:pt x="432001" y="260985"/>
                        <a:pt x="430096" y="260985"/>
                      </a:cubicBezTo>
                      <a:cubicBezTo>
                        <a:pt x="395806" y="272415"/>
                        <a:pt x="361516" y="283845"/>
                        <a:pt x="328178" y="298132"/>
                      </a:cubicBezTo>
                      <a:cubicBezTo>
                        <a:pt x="304366" y="307657"/>
                        <a:pt x="282458" y="321945"/>
                        <a:pt x="260551" y="335280"/>
                      </a:cubicBezTo>
                      <a:cubicBezTo>
                        <a:pt x="243406" y="344805"/>
                        <a:pt x="227213" y="356235"/>
                        <a:pt x="211973" y="36766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0E826188-92D4-44AE-B759-4C4F13C40014}"/>
                    </a:ext>
                  </a:extLst>
                </p:cNvPr>
                <p:cNvSpPr/>
                <p:nvPr/>
              </p:nvSpPr>
              <p:spPr>
                <a:xfrm>
                  <a:off x="1335520" y="3358020"/>
                  <a:ext cx="407925" cy="248840"/>
                </a:xfrm>
                <a:custGeom>
                  <a:avLst/>
                  <a:gdLst>
                    <a:gd name="connsiteX0" fmla="*/ 226219 w 390525"/>
                    <a:gd name="connsiteY0" fmla="*/ 11451 h 238125"/>
                    <a:gd name="connsiteX1" fmla="*/ 385286 w 390525"/>
                    <a:gd name="connsiteY1" fmla="*/ 7641 h 238125"/>
                    <a:gd name="connsiteX2" fmla="*/ 377666 w 390525"/>
                    <a:gd name="connsiteY2" fmla="*/ 10499 h 238125"/>
                    <a:gd name="connsiteX3" fmla="*/ 306229 w 390525"/>
                    <a:gd name="connsiteY3" fmla="*/ 27644 h 238125"/>
                    <a:gd name="connsiteX4" fmla="*/ 258604 w 390525"/>
                    <a:gd name="connsiteY4" fmla="*/ 47646 h 238125"/>
                    <a:gd name="connsiteX5" fmla="*/ 123349 w 390525"/>
                    <a:gd name="connsiteY5" fmla="*/ 120036 h 238125"/>
                    <a:gd name="connsiteX6" fmla="*/ 53816 w 390525"/>
                    <a:gd name="connsiteY6" fmla="*/ 183854 h 238125"/>
                    <a:gd name="connsiteX7" fmla="*/ 10954 w 390525"/>
                    <a:gd name="connsiteY7" fmla="*/ 233384 h 238125"/>
                    <a:gd name="connsiteX8" fmla="*/ 7144 w 390525"/>
                    <a:gd name="connsiteY8" fmla="*/ 237194 h 238125"/>
                    <a:gd name="connsiteX9" fmla="*/ 16669 w 390525"/>
                    <a:gd name="connsiteY9" fmla="*/ 210524 h 238125"/>
                    <a:gd name="connsiteX10" fmla="*/ 20479 w 390525"/>
                    <a:gd name="connsiteY10" fmla="*/ 195284 h 238125"/>
                    <a:gd name="connsiteX11" fmla="*/ 25241 w 390525"/>
                    <a:gd name="connsiteY11" fmla="*/ 148611 h 238125"/>
                    <a:gd name="connsiteX12" fmla="*/ 18574 w 390525"/>
                    <a:gd name="connsiteY12" fmla="*/ 116226 h 238125"/>
                    <a:gd name="connsiteX13" fmla="*/ 19526 w 390525"/>
                    <a:gd name="connsiteY13" fmla="*/ 111464 h 238125"/>
                    <a:gd name="connsiteX14" fmla="*/ 50006 w 390525"/>
                    <a:gd name="connsiteY14" fmla="*/ 85746 h 238125"/>
                    <a:gd name="connsiteX15" fmla="*/ 58579 w 390525"/>
                    <a:gd name="connsiteY15" fmla="*/ 80984 h 238125"/>
                    <a:gd name="connsiteX16" fmla="*/ 81439 w 390525"/>
                    <a:gd name="connsiteY16" fmla="*/ 63839 h 238125"/>
                    <a:gd name="connsiteX17" fmla="*/ 135731 w 390525"/>
                    <a:gd name="connsiteY17" fmla="*/ 31454 h 238125"/>
                    <a:gd name="connsiteX18" fmla="*/ 171926 w 390525"/>
                    <a:gd name="connsiteY18" fmla="*/ 20976 h 238125"/>
                    <a:gd name="connsiteX19" fmla="*/ 206216 w 390525"/>
                    <a:gd name="connsiteY19" fmla="*/ 14309 h 238125"/>
                    <a:gd name="connsiteX20" fmla="*/ 226219 w 390525"/>
                    <a:gd name="connsiteY20" fmla="*/ 11451 h 238125"/>
                    <a:gd name="connsiteX0" fmla="*/ 219075 w 402417"/>
                    <a:gd name="connsiteY0" fmla="*/ 4734 h 230477"/>
                    <a:gd name="connsiteX1" fmla="*/ 402417 w 402417"/>
                    <a:gd name="connsiteY1" fmla="*/ 394 h 230477"/>
                    <a:gd name="connsiteX2" fmla="*/ 370522 w 402417"/>
                    <a:gd name="connsiteY2" fmla="*/ 3782 h 230477"/>
                    <a:gd name="connsiteX3" fmla="*/ 299085 w 402417"/>
                    <a:gd name="connsiteY3" fmla="*/ 20927 h 230477"/>
                    <a:gd name="connsiteX4" fmla="*/ 251460 w 402417"/>
                    <a:gd name="connsiteY4" fmla="*/ 40929 h 230477"/>
                    <a:gd name="connsiteX5" fmla="*/ 116205 w 402417"/>
                    <a:gd name="connsiteY5" fmla="*/ 113319 h 230477"/>
                    <a:gd name="connsiteX6" fmla="*/ 46672 w 402417"/>
                    <a:gd name="connsiteY6" fmla="*/ 177137 h 230477"/>
                    <a:gd name="connsiteX7" fmla="*/ 3810 w 402417"/>
                    <a:gd name="connsiteY7" fmla="*/ 226667 h 230477"/>
                    <a:gd name="connsiteX8" fmla="*/ 0 w 402417"/>
                    <a:gd name="connsiteY8" fmla="*/ 230477 h 230477"/>
                    <a:gd name="connsiteX9" fmla="*/ 9525 w 402417"/>
                    <a:gd name="connsiteY9" fmla="*/ 203807 h 230477"/>
                    <a:gd name="connsiteX10" fmla="*/ 13335 w 402417"/>
                    <a:gd name="connsiteY10" fmla="*/ 188567 h 230477"/>
                    <a:gd name="connsiteX11" fmla="*/ 18097 w 402417"/>
                    <a:gd name="connsiteY11" fmla="*/ 141894 h 230477"/>
                    <a:gd name="connsiteX12" fmla="*/ 11430 w 402417"/>
                    <a:gd name="connsiteY12" fmla="*/ 109509 h 230477"/>
                    <a:gd name="connsiteX13" fmla="*/ 12382 w 402417"/>
                    <a:gd name="connsiteY13" fmla="*/ 104747 h 230477"/>
                    <a:gd name="connsiteX14" fmla="*/ 42862 w 402417"/>
                    <a:gd name="connsiteY14" fmla="*/ 79029 h 230477"/>
                    <a:gd name="connsiteX15" fmla="*/ 51435 w 402417"/>
                    <a:gd name="connsiteY15" fmla="*/ 74267 h 230477"/>
                    <a:gd name="connsiteX16" fmla="*/ 74295 w 402417"/>
                    <a:gd name="connsiteY16" fmla="*/ 57122 h 230477"/>
                    <a:gd name="connsiteX17" fmla="*/ 128587 w 402417"/>
                    <a:gd name="connsiteY17" fmla="*/ 24737 h 230477"/>
                    <a:gd name="connsiteX18" fmla="*/ 164782 w 402417"/>
                    <a:gd name="connsiteY18" fmla="*/ 14259 h 230477"/>
                    <a:gd name="connsiteX19" fmla="*/ 199072 w 402417"/>
                    <a:gd name="connsiteY19" fmla="*/ 7592 h 230477"/>
                    <a:gd name="connsiteX20" fmla="*/ 219075 w 402417"/>
                    <a:gd name="connsiteY20" fmla="*/ 4734 h 230477"/>
                    <a:gd name="connsiteX0" fmla="*/ 219075 w 402417"/>
                    <a:gd name="connsiteY0" fmla="*/ 4734 h 230477"/>
                    <a:gd name="connsiteX1" fmla="*/ 402417 w 402417"/>
                    <a:gd name="connsiteY1" fmla="*/ 394 h 230477"/>
                    <a:gd name="connsiteX2" fmla="*/ 371452 w 402417"/>
                    <a:gd name="connsiteY2" fmla="*/ 6135 h 230477"/>
                    <a:gd name="connsiteX3" fmla="*/ 299085 w 402417"/>
                    <a:gd name="connsiteY3" fmla="*/ 20927 h 230477"/>
                    <a:gd name="connsiteX4" fmla="*/ 251460 w 402417"/>
                    <a:gd name="connsiteY4" fmla="*/ 40929 h 230477"/>
                    <a:gd name="connsiteX5" fmla="*/ 116205 w 402417"/>
                    <a:gd name="connsiteY5" fmla="*/ 113319 h 230477"/>
                    <a:gd name="connsiteX6" fmla="*/ 46672 w 402417"/>
                    <a:gd name="connsiteY6" fmla="*/ 177137 h 230477"/>
                    <a:gd name="connsiteX7" fmla="*/ 3810 w 402417"/>
                    <a:gd name="connsiteY7" fmla="*/ 226667 h 230477"/>
                    <a:gd name="connsiteX8" fmla="*/ 0 w 402417"/>
                    <a:gd name="connsiteY8" fmla="*/ 230477 h 230477"/>
                    <a:gd name="connsiteX9" fmla="*/ 9525 w 402417"/>
                    <a:gd name="connsiteY9" fmla="*/ 203807 h 230477"/>
                    <a:gd name="connsiteX10" fmla="*/ 13335 w 402417"/>
                    <a:gd name="connsiteY10" fmla="*/ 188567 h 230477"/>
                    <a:gd name="connsiteX11" fmla="*/ 18097 w 402417"/>
                    <a:gd name="connsiteY11" fmla="*/ 141894 h 230477"/>
                    <a:gd name="connsiteX12" fmla="*/ 11430 w 402417"/>
                    <a:gd name="connsiteY12" fmla="*/ 109509 h 230477"/>
                    <a:gd name="connsiteX13" fmla="*/ 12382 w 402417"/>
                    <a:gd name="connsiteY13" fmla="*/ 104747 h 230477"/>
                    <a:gd name="connsiteX14" fmla="*/ 42862 w 402417"/>
                    <a:gd name="connsiteY14" fmla="*/ 79029 h 230477"/>
                    <a:gd name="connsiteX15" fmla="*/ 51435 w 402417"/>
                    <a:gd name="connsiteY15" fmla="*/ 74267 h 230477"/>
                    <a:gd name="connsiteX16" fmla="*/ 74295 w 402417"/>
                    <a:gd name="connsiteY16" fmla="*/ 57122 h 230477"/>
                    <a:gd name="connsiteX17" fmla="*/ 128587 w 402417"/>
                    <a:gd name="connsiteY17" fmla="*/ 24737 h 230477"/>
                    <a:gd name="connsiteX18" fmla="*/ 164782 w 402417"/>
                    <a:gd name="connsiteY18" fmla="*/ 14259 h 230477"/>
                    <a:gd name="connsiteX19" fmla="*/ 199072 w 402417"/>
                    <a:gd name="connsiteY19" fmla="*/ 7592 h 230477"/>
                    <a:gd name="connsiteX20" fmla="*/ 219075 w 402417"/>
                    <a:gd name="connsiteY20" fmla="*/ 4734 h 230477"/>
                    <a:gd name="connsiteX0" fmla="*/ 219075 w 402253"/>
                    <a:gd name="connsiteY0" fmla="*/ 3395 h 229138"/>
                    <a:gd name="connsiteX1" fmla="*/ 402253 w 402253"/>
                    <a:gd name="connsiteY1" fmla="*/ 933 h 229138"/>
                    <a:gd name="connsiteX2" fmla="*/ 371452 w 402253"/>
                    <a:gd name="connsiteY2" fmla="*/ 4796 h 229138"/>
                    <a:gd name="connsiteX3" fmla="*/ 299085 w 402253"/>
                    <a:gd name="connsiteY3" fmla="*/ 19588 h 229138"/>
                    <a:gd name="connsiteX4" fmla="*/ 251460 w 402253"/>
                    <a:gd name="connsiteY4" fmla="*/ 39590 h 229138"/>
                    <a:gd name="connsiteX5" fmla="*/ 116205 w 402253"/>
                    <a:gd name="connsiteY5" fmla="*/ 111980 h 229138"/>
                    <a:gd name="connsiteX6" fmla="*/ 46672 w 402253"/>
                    <a:gd name="connsiteY6" fmla="*/ 175798 h 229138"/>
                    <a:gd name="connsiteX7" fmla="*/ 3810 w 402253"/>
                    <a:gd name="connsiteY7" fmla="*/ 225328 h 229138"/>
                    <a:gd name="connsiteX8" fmla="*/ 0 w 402253"/>
                    <a:gd name="connsiteY8" fmla="*/ 229138 h 229138"/>
                    <a:gd name="connsiteX9" fmla="*/ 9525 w 402253"/>
                    <a:gd name="connsiteY9" fmla="*/ 202468 h 229138"/>
                    <a:gd name="connsiteX10" fmla="*/ 13335 w 402253"/>
                    <a:gd name="connsiteY10" fmla="*/ 187228 h 229138"/>
                    <a:gd name="connsiteX11" fmla="*/ 18097 w 402253"/>
                    <a:gd name="connsiteY11" fmla="*/ 140555 h 229138"/>
                    <a:gd name="connsiteX12" fmla="*/ 11430 w 402253"/>
                    <a:gd name="connsiteY12" fmla="*/ 108170 h 229138"/>
                    <a:gd name="connsiteX13" fmla="*/ 12382 w 402253"/>
                    <a:gd name="connsiteY13" fmla="*/ 103408 h 229138"/>
                    <a:gd name="connsiteX14" fmla="*/ 42862 w 402253"/>
                    <a:gd name="connsiteY14" fmla="*/ 77690 h 229138"/>
                    <a:gd name="connsiteX15" fmla="*/ 51435 w 402253"/>
                    <a:gd name="connsiteY15" fmla="*/ 72928 h 229138"/>
                    <a:gd name="connsiteX16" fmla="*/ 74295 w 402253"/>
                    <a:gd name="connsiteY16" fmla="*/ 55783 h 229138"/>
                    <a:gd name="connsiteX17" fmla="*/ 128587 w 402253"/>
                    <a:gd name="connsiteY17" fmla="*/ 23398 h 229138"/>
                    <a:gd name="connsiteX18" fmla="*/ 164782 w 402253"/>
                    <a:gd name="connsiteY18" fmla="*/ 12920 h 229138"/>
                    <a:gd name="connsiteX19" fmla="*/ 199072 w 402253"/>
                    <a:gd name="connsiteY19" fmla="*/ 6253 h 229138"/>
                    <a:gd name="connsiteX20" fmla="*/ 219075 w 402253"/>
                    <a:gd name="connsiteY20" fmla="*/ 3395 h 229138"/>
                    <a:gd name="connsiteX0" fmla="*/ 219075 w 402253"/>
                    <a:gd name="connsiteY0" fmla="*/ 7552 h 233295"/>
                    <a:gd name="connsiteX1" fmla="*/ 402253 w 402253"/>
                    <a:gd name="connsiteY1" fmla="*/ 5090 h 233295"/>
                    <a:gd name="connsiteX2" fmla="*/ 371452 w 402253"/>
                    <a:gd name="connsiteY2" fmla="*/ 8953 h 233295"/>
                    <a:gd name="connsiteX3" fmla="*/ 299085 w 402253"/>
                    <a:gd name="connsiteY3" fmla="*/ 23745 h 233295"/>
                    <a:gd name="connsiteX4" fmla="*/ 251460 w 402253"/>
                    <a:gd name="connsiteY4" fmla="*/ 43747 h 233295"/>
                    <a:gd name="connsiteX5" fmla="*/ 116205 w 402253"/>
                    <a:gd name="connsiteY5" fmla="*/ 116137 h 233295"/>
                    <a:gd name="connsiteX6" fmla="*/ 46672 w 402253"/>
                    <a:gd name="connsiteY6" fmla="*/ 179955 h 233295"/>
                    <a:gd name="connsiteX7" fmla="*/ 3810 w 402253"/>
                    <a:gd name="connsiteY7" fmla="*/ 229485 h 233295"/>
                    <a:gd name="connsiteX8" fmla="*/ 0 w 402253"/>
                    <a:gd name="connsiteY8" fmla="*/ 233295 h 233295"/>
                    <a:gd name="connsiteX9" fmla="*/ 9525 w 402253"/>
                    <a:gd name="connsiteY9" fmla="*/ 206625 h 233295"/>
                    <a:gd name="connsiteX10" fmla="*/ 13335 w 402253"/>
                    <a:gd name="connsiteY10" fmla="*/ 191385 h 233295"/>
                    <a:gd name="connsiteX11" fmla="*/ 18097 w 402253"/>
                    <a:gd name="connsiteY11" fmla="*/ 144712 h 233295"/>
                    <a:gd name="connsiteX12" fmla="*/ 11430 w 402253"/>
                    <a:gd name="connsiteY12" fmla="*/ 112327 h 233295"/>
                    <a:gd name="connsiteX13" fmla="*/ 12382 w 402253"/>
                    <a:gd name="connsiteY13" fmla="*/ 107565 h 233295"/>
                    <a:gd name="connsiteX14" fmla="*/ 42862 w 402253"/>
                    <a:gd name="connsiteY14" fmla="*/ 81847 h 233295"/>
                    <a:gd name="connsiteX15" fmla="*/ 51435 w 402253"/>
                    <a:gd name="connsiteY15" fmla="*/ 77085 h 233295"/>
                    <a:gd name="connsiteX16" fmla="*/ 74295 w 402253"/>
                    <a:gd name="connsiteY16" fmla="*/ 59940 h 233295"/>
                    <a:gd name="connsiteX17" fmla="*/ 128587 w 402253"/>
                    <a:gd name="connsiteY17" fmla="*/ 27555 h 233295"/>
                    <a:gd name="connsiteX18" fmla="*/ 164782 w 402253"/>
                    <a:gd name="connsiteY18" fmla="*/ 17077 h 233295"/>
                    <a:gd name="connsiteX19" fmla="*/ 199072 w 402253"/>
                    <a:gd name="connsiteY19" fmla="*/ 10410 h 233295"/>
                    <a:gd name="connsiteX20" fmla="*/ 219075 w 402253"/>
                    <a:gd name="connsiteY20" fmla="*/ 7552 h 233295"/>
                    <a:gd name="connsiteX0" fmla="*/ 219075 w 402253"/>
                    <a:gd name="connsiteY0" fmla="*/ 7552 h 233295"/>
                    <a:gd name="connsiteX1" fmla="*/ 402253 w 402253"/>
                    <a:gd name="connsiteY1" fmla="*/ 5090 h 233295"/>
                    <a:gd name="connsiteX2" fmla="*/ 371452 w 402253"/>
                    <a:gd name="connsiteY2" fmla="*/ 8953 h 233295"/>
                    <a:gd name="connsiteX3" fmla="*/ 251460 w 402253"/>
                    <a:gd name="connsiteY3" fmla="*/ 43747 h 233295"/>
                    <a:gd name="connsiteX4" fmla="*/ 116205 w 402253"/>
                    <a:gd name="connsiteY4" fmla="*/ 116137 h 233295"/>
                    <a:gd name="connsiteX5" fmla="*/ 46672 w 402253"/>
                    <a:gd name="connsiteY5" fmla="*/ 179955 h 233295"/>
                    <a:gd name="connsiteX6" fmla="*/ 3810 w 402253"/>
                    <a:gd name="connsiteY6" fmla="*/ 229485 h 233295"/>
                    <a:gd name="connsiteX7" fmla="*/ 0 w 402253"/>
                    <a:gd name="connsiteY7" fmla="*/ 233295 h 233295"/>
                    <a:gd name="connsiteX8" fmla="*/ 9525 w 402253"/>
                    <a:gd name="connsiteY8" fmla="*/ 206625 h 233295"/>
                    <a:gd name="connsiteX9" fmla="*/ 13335 w 402253"/>
                    <a:gd name="connsiteY9" fmla="*/ 191385 h 233295"/>
                    <a:gd name="connsiteX10" fmla="*/ 18097 w 402253"/>
                    <a:gd name="connsiteY10" fmla="*/ 144712 h 233295"/>
                    <a:gd name="connsiteX11" fmla="*/ 11430 w 402253"/>
                    <a:gd name="connsiteY11" fmla="*/ 112327 h 233295"/>
                    <a:gd name="connsiteX12" fmla="*/ 12382 w 402253"/>
                    <a:gd name="connsiteY12" fmla="*/ 107565 h 233295"/>
                    <a:gd name="connsiteX13" fmla="*/ 42862 w 402253"/>
                    <a:gd name="connsiteY13" fmla="*/ 81847 h 233295"/>
                    <a:gd name="connsiteX14" fmla="*/ 51435 w 402253"/>
                    <a:gd name="connsiteY14" fmla="*/ 77085 h 233295"/>
                    <a:gd name="connsiteX15" fmla="*/ 74295 w 402253"/>
                    <a:gd name="connsiteY15" fmla="*/ 59940 h 233295"/>
                    <a:gd name="connsiteX16" fmla="*/ 128587 w 402253"/>
                    <a:gd name="connsiteY16" fmla="*/ 27555 h 233295"/>
                    <a:gd name="connsiteX17" fmla="*/ 164782 w 402253"/>
                    <a:gd name="connsiteY17" fmla="*/ 17077 h 233295"/>
                    <a:gd name="connsiteX18" fmla="*/ 199072 w 402253"/>
                    <a:gd name="connsiteY18" fmla="*/ 10410 h 233295"/>
                    <a:gd name="connsiteX19" fmla="*/ 219075 w 402253"/>
                    <a:gd name="connsiteY19" fmla="*/ 7552 h 233295"/>
                    <a:gd name="connsiteX0" fmla="*/ 219075 w 402253"/>
                    <a:gd name="connsiteY0" fmla="*/ 7552 h 233295"/>
                    <a:gd name="connsiteX1" fmla="*/ 402253 w 402253"/>
                    <a:gd name="connsiteY1" fmla="*/ 5090 h 233295"/>
                    <a:gd name="connsiteX2" fmla="*/ 371452 w 402253"/>
                    <a:gd name="connsiteY2" fmla="*/ 8953 h 233295"/>
                    <a:gd name="connsiteX3" fmla="*/ 254579 w 402253"/>
                    <a:gd name="connsiteY3" fmla="*/ 47048 h 233295"/>
                    <a:gd name="connsiteX4" fmla="*/ 116205 w 402253"/>
                    <a:gd name="connsiteY4" fmla="*/ 116137 h 233295"/>
                    <a:gd name="connsiteX5" fmla="*/ 46672 w 402253"/>
                    <a:gd name="connsiteY5" fmla="*/ 179955 h 233295"/>
                    <a:gd name="connsiteX6" fmla="*/ 3810 w 402253"/>
                    <a:gd name="connsiteY6" fmla="*/ 229485 h 233295"/>
                    <a:gd name="connsiteX7" fmla="*/ 0 w 402253"/>
                    <a:gd name="connsiteY7" fmla="*/ 233295 h 233295"/>
                    <a:gd name="connsiteX8" fmla="*/ 9525 w 402253"/>
                    <a:gd name="connsiteY8" fmla="*/ 206625 h 233295"/>
                    <a:gd name="connsiteX9" fmla="*/ 13335 w 402253"/>
                    <a:gd name="connsiteY9" fmla="*/ 191385 h 233295"/>
                    <a:gd name="connsiteX10" fmla="*/ 18097 w 402253"/>
                    <a:gd name="connsiteY10" fmla="*/ 144712 h 233295"/>
                    <a:gd name="connsiteX11" fmla="*/ 11430 w 402253"/>
                    <a:gd name="connsiteY11" fmla="*/ 112327 h 233295"/>
                    <a:gd name="connsiteX12" fmla="*/ 12382 w 402253"/>
                    <a:gd name="connsiteY12" fmla="*/ 107565 h 233295"/>
                    <a:gd name="connsiteX13" fmla="*/ 42862 w 402253"/>
                    <a:gd name="connsiteY13" fmla="*/ 81847 h 233295"/>
                    <a:gd name="connsiteX14" fmla="*/ 51435 w 402253"/>
                    <a:gd name="connsiteY14" fmla="*/ 77085 h 233295"/>
                    <a:gd name="connsiteX15" fmla="*/ 74295 w 402253"/>
                    <a:gd name="connsiteY15" fmla="*/ 59940 h 233295"/>
                    <a:gd name="connsiteX16" fmla="*/ 128587 w 402253"/>
                    <a:gd name="connsiteY16" fmla="*/ 27555 h 233295"/>
                    <a:gd name="connsiteX17" fmla="*/ 164782 w 402253"/>
                    <a:gd name="connsiteY17" fmla="*/ 17077 h 233295"/>
                    <a:gd name="connsiteX18" fmla="*/ 199072 w 402253"/>
                    <a:gd name="connsiteY18" fmla="*/ 10410 h 233295"/>
                    <a:gd name="connsiteX19" fmla="*/ 219075 w 402253"/>
                    <a:gd name="connsiteY19" fmla="*/ 7552 h 233295"/>
                    <a:gd name="connsiteX0" fmla="*/ 219075 w 402253"/>
                    <a:gd name="connsiteY0" fmla="*/ 7552 h 233295"/>
                    <a:gd name="connsiteX1" fmla="*/ 402253 w 402253"/>
                    <a:gd name="connsiteY1" fmla="*/ 5090 h 233295"/>
                    <a:gd name="connsiteX2" fmla="*/ 371452 w 402253"/>
                    <a:gd name="connsiteY2" fmla="*/ 8953 h 233295"/>
                    <a:gd name="connsiteX3" fmla="*/ 254579 w 402253"/>
                    <a:gd name="connsiteY3" fmla="*/ 47048 h 233295"/>
                    <a:gd name="connsiteX4" fmla="*/ 118850 w 402253"/>
                    <a:gd name="connsiteY4" fmla="*/ 120532 h 233295"/>
                    <a:gd name="connsiteX5" fmla="*/ 46672 w 402253"/>
                    <a:gd name="connsiteY5" fmla="*/ 179955 h 233295"/>
                    <a:gd name="connsiteX6" fmla="*/ 3810 w 402253"/>
                    <a:gd name="connsiteY6" fmla="*/ 229485 h 233295"/>
                    <a:gd name="connsiteX7" fmla="*/ 0 w 402253"/>
                    <a:gd name="connsiteY7" fmla="*/ 233295 h 233295"/>
                    <a:gd name="connsiteX8" fmla="*/ 9525 w 402253"/>
                    <a:gd name="connsiteY8" fmla="*/ 206625 h 233295"/>
                    <a:gd name="connsiteX9" fmla="*/ 13335 w 402253"/>
                    <a:gd name="connsiteY9" fmla="*/ 191385 h 233295"/>
                    <a:gd name="connsiteX10" fmla="*/ 18097 w 402253"/>
                    <a:gd name="connsiteY10" fmla="*/ 144712 h 233295"/>
                    <a:gd name="connsiteX11" fmla="*/ 11430 w 402253"/>
                    <a:gd name="connsiteY11" fmla="*/ 112327 h 233295"/>
                    <a:gd name="connsiteX12" fmla="*/ 12382 w 402253"/>
                    <a:gd name="connsiteY12" fmla="*/ 107565 h 233295"/>
                    <a:gd name="connsiteX13" fmla="*/ 42862 w 402253"/>
                    <a:gd name="connsiteY13" fmla="*/ 81847 h 233295"/>
                    <a:gd name="connsiteX14" fmla="*/ 51435 w 402253"/>
                    <a:gd name="connsiteY14" fmla="*/ 77085 h 233295"/>
                    <a:gd name="connsiteX15" fmla="*/ 74295 w 402253"/>
                    <a:gd name="connsiteY15" fmla="*/ 59940 h 233295"/>
                    <a:gd name="connsiteX16" fmla="*/ 128587 w 402253"/>
                    <a:gd name="connsiteY16" fmla="*/ 27555 h 233295"/>
                    <a:gd name="connsiteX17" fmla="*/ 164782 w 402253"/>
                    <a:gd name="connsiteY17" fmla="*/ 17077 h 233295"/>
                    <a:gd name="connsiteX18" fmla="*/ 199072 w 402253"/>
                    <a:gd name="connsiteY18" fmla="*/ 10410 h 233295"/>
                    <a:gd name="connsiteX19" fmla="*/ 219075 w 402253"/>
                    <a:gd name="connsiteY19" fmla="*/ 7552 h 233295"/>
                    <a:gd name="connsiteX0" fmla="*/ 224747 w 407925"/>
                    <a:gd name="connsiteY0" fmla="*/ 7552 h 241885"/>
                    <a:gd name="connsiteX1" fmla="*/ 407925 w 407925"/>
                    <a:gd name="connsiteY1" fmla="*/ 5090 h 241885"/>
                    <a:gd name="connsiteX2" fmla="*/ 377124 w 407925"/>
                    <a:gd name="connsiteY2" fmla="*/ 8953 h 241885"/>
                    <a:gd name="connsiteX3" fmla="*/ 260251 w 407925"/>
                    <a:gd name="connsiteY3" fmla="*/ 47048 h 241885"/>
                    <a:gd name="connsiteX4" fmla="*/ 124522 w 407925"/>
                    <a:gd name="connsiteY4" fmla="*/ 120532 h 241885"/>
                    <a:gd name="connsiteX5" fmla="*/ 52344 w 407925"/>
                    <a:gd name="connsiteY5" fmla="*/ 179955 h 241885"/>
                    <a:gd name="connsiteX6" fmla="*/ 9482 w 407925"/>
                    <a:gd name="connsiteY6" fmla="*/ 229485 h 241885"/>
                    <a:gd name="connsiteX7" fmla="*/ 0 w 407925"/>
                    <a:gd name="connsiteY7" fmla="*/ 241885 h 241885"/>
                    <a:gd name="connsiteX8" fmla="*/ 15197 w 407925"/>
                    <a:gd name="connsiteY8" fmla="*/ 206625 h 241885"/>
                    <a:gd name="connsiteX9" fmla="*/ 19007 w 407925"/>
                    <a:gd name="connsiteY9" fmla="*/ 191385 h 241885"/>
                    <a:gd name="connsiteX10" fmla="*/ 23769 w 407925"/>
                    <a:gd name="connsiteY10" fmla="*/ 144712 h 241885"/>
                    <a:gd name="connsiteX11" fmla="*/ 17102 w 407925"/>
                    <a:gd name="connsiteY11" fmla="*/ 112327 h 241885"/>
                    <a:gd name="connsiteX12" fmla="*/ 18054 w 407925"/>
                    <a:gd name="connsiteY12" fmla="*/ 107565 h 241885"/>
                    <a:gd name="connsiteX13" fmla="*/ 48534 w 407925"/>
                    <a:gd name="connsiteY13" fmla="*/ 81847 h 241885"/>
                    <a:gd name="connsiteX14" fmla="*/ 57107 w 407925"/>
                    <a:gd name="connsiteY14" fmla="*/ 77085 h 241885"/>
                    <a:gd name="connsiteX15" fmla="*/ 79967 w 407925"/>
                    <a:gd name="connsiteY15" fmla="*/ 59940 h 241885"/>
                    <a:gd name="connsiteX16" fmla="*/ 134259 w 407925"/>
                    <a:gd name="connsiteY16" fmla="*/ 27555 h 241885"/>
                    <a:gd name="connsiteX17" fmla="*/ 170454 w 407925"/>
                    <a:gd name="connsiteY17" fmla="*/ 17077 h 241885"/>
                    <a:gd name="connsiteX18" fmla="*/ 204744 w 407925"/>
                    <a:gd name="connsiteY18" fmla="*/ 10410 h 241885"/>
                    <a:gd name="connsiteX19" fmla="*/ 224747 w 407925"/>
                    <a:gd name="connsiteY19" fmla="*/ 7552 h 241885"/>
                    <a:gd name="connsiteX0" fmla="*/ 224747 w 407925"/>
                    <a:gd name="connsiteY0" fmla="*/ 7552 h 241885"/>
                    <a:gd name="connsiteX1" fmla="*/ 407925 w 407925"/>
                    <a:gd name="connsiteY1" fmla="*/ 5090 h 241885"/>
                    <a:gd name="connsiteX2" fmla="*/ 377124 w 407925"/>
                    <a:gd name="connsiteY2" fmla="*/ 8953 h 241885"/>
                    <a:gd name="connsiteX3" fmla="*/ 260251 w 407925"/>
                    <a:gd name="connsiteY3" fmla="*/ 47048 h 241885"/>
                    <a:gd name="connsiteX4" fmla="*/ 124522 w 407925"/>
                    <a:gd name="connsiteY4" fmla="*/ 120532 h 241885"/>
                    <a:gd name="connsiteX5" fmla="*/ 52344 w 407925"/>
                    <a:gd name="connsiteY5" fmla="*/ 179955 h 241885"/>
                    <a:gd name="connsiteX6" fmla="*/ 0 w 407925"/>
                    <a:gd name="connsiteY6" fmla="*/ 241885 h 241885"/>
                    <a:gd name="connsiteX7" fmla="*/ 15197 w 407925"/>
                    <a:gd name="connsiteY7" fmla="*/ 206625 h 241885"/>
                    <a:gd name="connsiteX8" fmla="*/ 19007 w 407925"/>
                    <a:gd name="connsiteY8" fmla="*/ 191385 h 241885"/>
                    <a:gd name="connsiteX9" fmla="*/ 23769 w 407925"/>
                    <a:gd name="connsiteY9" fmla="*/ 144712 h 241885"/>
                    <a:gd name="connsiteX10" fmla="*/ 17102 w 407925"/>
                    <a:gd name="connsiteY10" fmla="*/ 112327 h 241885"/>
                    <a:gd name="connsiteX11" fmla="*/ 18054 w 407925"/>
                    <a:gd name="connsiteY11" fmla="*/ 107565 h 241885"/>
                    <a:gd name="connsiteX12" fmla="*/ 48534 w 407925"/>
                    <a:gd name="connsiteY12" fmla="*/ 81847 h 241885"/>
                    <a:gd name="connsiteX13" fmla="*/ 57107 w 407925"/>
                    <a:gd name="connsiteY13" fmla="*/ 77085 h 241885"/>
                    <a:gd name="connsiteX14" fmla="*/ 79967 w 407925"/>
                    <a:gd name="connsiteY14" fmla="*/ 59940 h 241885"/>
                    <a:gd name="connsiteX15" fmla="*/ 134259 w 407925"/>
                    <a:gd name="connsiteY15" fmla="*/ 27555 h 241885"/>
                    <a:gd name="connsiteX16" fmla="*/ 170454 w 407925"/>
                    <a:gd name="connsiteY16" fmla="*/ 17077 h 241885"/>
                    <a:gd name="connsiteX17" fmla="*/ 204744 w 407925"/>
                    <a:gd name="connsiteY17" fmla="*/ 10410 h 241885"/>
                    <a:gd name="connsiteX18" fmla="*/ 224747 w 407925"/>
                    <a:gd name="connsiteY18" fmla="*/ 7552 h 241885"/>
                    <a:gd name="connsiteX0" fmla="*/ 224747 w 407925"/>
                    <a:gd name="connsiteY0" fmla="*/ 7552 h 241885"/>
                    <a:gd name="connsiteX1" fmla="*/ 407925 w 407925"/>
                    <a:gd name="connsiteY1" fmla="*/ 5090 h 241885"/>
                    <a:gd name="connsiteX2" fmla="*/ 377124 w 407925"/>
                    <a:gd name="connsiteY2" fmla="*/ 8953 h 241885"/>
                    <a:gd name="connsiteX3" fmla="*/ 260251 w 407925"/>
                    <a:gd name="connsiteY3" fmla="*/ 47048 h 241885"/>
                    <a:gd name="connsiteX4" fmla="*/ 124522 w 407925"/>
                    <a:gd name="connsiteY4" fmla="*/ 120532 h 241885"/>
                    <a:gd name="connsiteX5" fmla="*/ 53274 w 407925"/>
                    <a:gd name="connsiteY5" fmla="*/ 182308 h 241885"/>
                    <a:gd name="connsiteX6" fmla="*/ 0 w 407925"/>
                    <a:gd name="connsiteY6" fmla="*/ 241885 h 241885"/>
                    <a:gd name="connsiteX7" fmla="*/ 15197 w 407925"/>
                    <a:gd name="connsiteY7" fmla="*/ 206625 h 241885"/>
                    <a:gd name="connsiteX8" fmla="*/ 19007 w 407925"/>
                    <a:gd name="connsiteY8" fmla="*/ 191385 h 241885"/>
                    <a:gd name="connsiteX9" fmla="*/ 23769 w 407925"/>
                    <a:gd name="connsiteY9" fmla="*/ 144712 h 241885"/>
                    <a:gd name="connsiteX10" fmla="*/ 17102 w 407925"/>
                    <a:gd name="connsiteY10" fmla="*/ 112327 h 241885"/>
                    <a:gd name="connsiteX11" fmla="*/ 18054 w 407925"/>
                    <a:gd name="connsiteY11" fmla="*/ 107565 h 241885"/>
                    <a:gd name="connsiteX12" fmla="*/ 48534 w 407925"/>
                    <a:gd name="connsiteY12" fmla="*/ 81847 h 241885"/>
                    <a:gd name="connsiteX13" fmla="*/ 57107 w 407925"/>
                    <a:gd name="connsiteY13" fmla="*/ 77085 h 241885"/>
                    <a:gd name="connsiteX14" fmla="*/ 79967 w 407925"/>
                    <a:gd name="connsiteY14" fmla="*/ 59940 h 241885"/>
                    <a:gd name="connsiteX15" fmla="*/ 134259 w 407925"/>
                    <a:gd name="connsiteY15" fmla="*/ 27555 h 241885"/>
                    <a:gd name="connsiteX16" fmla="*/ 170454 w 407925"/>
                    <a:gd name="connsiteY16" fmla="*/ 17077 h 241885"/>
                    <a:gd name="connsiteX17" fmla="*/ 204744 w 407925"/>
                    <a:gd name="connsiteY17" fmla="*/ 10410 h 241885"/>
                    <a:gd name="connsiteX18" fmla="*/ 224747 w 407925"/>
                    <a:gd name="connsiteY18" fmla="*/ 7552 h 241885"/>
                    <a:gd name="connsiteX0" fmla="*/ 225734 w 408912"/>
                    <a:gd name="connsiteY0" fmla="*/ 7552 h 241931"/>
                    <a:gd name="connsiteX1" fmla="*/ 408912 w 408912"/>
                    <a:gd name="connsiteY1" fmla="*/ 5090 h 241931"/>
                    <a:gd name="connsiteX2" fmla="*/ 378111 w 408912"/>
                    <a:gd name="connsiteY2" fmla="*/ 8953 h 241931"/>
                    <a:gd name="connsiteX3" fmla="*/ 261238 w 408912"/>
                    <a:gd name="connsiteY3" fmla="*/ 47048 h 241931"/>
                    <a:gd name="connsiteX4" fmla="*/ 125509 w 408912"/>
                    <a:gd name="connsiteY4" fmla="*/ 120532 h 241931"/>
                    <a:gd name="connsiteX5" fmla="*/ 54261 w 408912"/>
                    <a:gd name="connsiteY5" fmla="*/ 182308 h 241931"/>
                    <a:gd name="connsiteX6" fmla="*/ 987 w 408912"/>
                    <a:gd name="connsiteY6" fmla="*/ 241885 h 241931"/>
                    <a:gd name="connsiteX7" fmla="*/ 19994 w 408912"/>
                    <a:gd name="connsiteY7" fmla="*/ 191385 h 241931"/>
                    <a:gd name="connsiteX8" fmla="*/ 24756 w 408912"/>
                    <a:gd name="connsiteY8" fmla="*/ 144712 h 241931"/>
                    <a:gd name="connsiteX9" fmla="*/ 18089 w 408912"/>
                    <a:gd name="connsiteY9" fmla="*/ 112327 h 241931"/>
                    <a:gd name="connsiteX10" fmla="*/ 19041 w 408912"/>
                    <a:gd name="connsiteY10" fmla="*/ 107565 h 241931"/>
                    <a:gd name="connsiteX11" fmla="*/ 49521 w 408912"/>
                    <a:gd name="connsiteY11" fmla="*/ 81847 h 241931"/>
                    <a:gd name="connsiteX12" fmla="*/ 58094 w 408912"/>
                    <a:gd name="connsiteY12" fmla="*/ 77085 h 241931"/>
                    <a:gd name="connsiteX13" fmla="*/ 80954 w 408912"/>
                    <a:gd name="connsiteY13" fmla="*/ 59940 h 241931"/>
                    <a:gd name="connsiteX14" fmla="*/ 135246 w 408912"/>
                    <a:gd name="connsiteY14" fmla="*/ 27555 h 241931"/>
                    <a:gd name="connsiteX15" fmla="*/ 171441 w 408912"/>
                    <a:gd name="connsiteY15" fmla="*/ 17077 h 241931"/>
                    <a:gd name="connsiteX16" fmla="*/ 205731 w 408912"/>
                    <a:gd name="connsiteY16" fmla="*/ 10410 h 241931"/>
                    <a:gd name="connsiteX17" fmla="*/ 225734 w 408912"/>
                    <a:gd name="connsiteY17" fmla="*/ 7552 h 241931"/>
                    <a:gd name="connsiteX0" fmla="*/ 225734 w 408912"/>
                    <a:gd name="connsiteY0" fmla="*/ 7552 h 241931"/>
                    <a:gd name="connsiteX1" fmla="*/ 408912 w 408912"/>
                    <a:gd name="connsiteY1" fmla="*/ 5090 h 241931"/>
                    <a:gd name="connsiteX2" fmla="*/ 378111 w 408912"/>
                    <a:gd name="connsiteY2" fmla="*/ 8953 h 241931"/>
                    <a:gd name="connsiteX3" fmla="*/ 261238 w 408912"/>
                    <a:gd name="connsiteY3" fmla="*/ 47048 h 241931"/>
                    <a:gd name="connsiteX4" fmla="*/ 125509 w 408912"/>
                    <a:gd name="connsiteY4" fmla="*/ 120532 h 241931"/>
                    <a:gd name="connsiteX5" fmla="*/ 54261 w 408912"/>
                    <a:gd name="connsiteY5" fmla="*/ 182308 h 241931"/>
                    <a:gd name="connsiteX6" fmla="*/ 987 w 408912"/>
                    <a:gd name="connsiteY6" fmla="*/ 241885 h 241931"/>
                    <a:gd name="connsiteX7" fmla="*/ 19994 w 408912"/>
                    <a:gd name="connsiteY7" fmla="*/ 191385 h 241931"/>
                    <a:gd name="connsiteX8" fmla="*/ 24756 w 408912"/>
                    <a:gd name="connsiteY8" fmla="*/ 144712 h 241931"/>
                    <a:gd name="connsiteX9" fmla="*/ 18089 w 408912"/>
                    <a:gd name="connsiteY9" fmla="*/ 112327 h 241931"/>
                    <a:gd name="connsiteX10" fmla="*/ 49521 w 408912"/>
                    <a:gd name="connsiteY10" fmla="*/ 81847 h 241931"/>
                    <a:gd name="connsiteX11" fmla="*/ 58094 w 408912"/>
                    <a:gd name="connsiteY11" fmla="*/ 77085 h 241931"/>
                    <a:gd name="connsiteX12" fmla="*/ 80954 w 408912"/>
                    <a:gd name="connsiteY12" fmla="*/ 59940 h 241931"/>
                    <a:gd name="connsiteX13" fmla="*/ 135246 w 408912"/>
                    <a:gd name="connsiteY13" fmla="*/ 27555 h 241931"/>
                    <a:gd name="connsiteX14" fmla="*/ 171441 w 408912"/>
                    <a:gd name="connsiteY14" fmla="*/ 17077 h 241931"/>
                    <a:gd name="connsiteX15" fmla="*/ 205731 w 408912"/>
                    <a:gd name="connsiteY15" fmla="*/ 10410 h 241931"/>
                    <a:gd name="connsiteX16" fmla="*/ 225734 w 408912"/>
                    <a:gd name="connsiteY16" fmla="*/ 7552 h 241931"/>
                    <a:gd name="connsiteX0" fmla="*/ 225734 w 408912"/>
                    <a:gd name="connsiteY0" fmla="*/ 7552 h 241931"/>
                    <a:gd name="connsiteX1" fmla="*/ 408912 w 408912"/>
                    <a:gd name="connsiteY1" fmla="*/ 5090 h 241931"/>
                    <a:gd name="connsiteX2" fmla="*/ 378111 w 408912"/>
                    <a:gd name="connsiteY2" fmla="*/ 8953 h 241931"/>
                    <a:gd name="connsiteX3" fmla="*/ 261238 w 408912"/>
                    <a:gd name="connsiteY3" fmla="*/ 47048 h 241931"/>
                    <a:gd name="connsiteX4" fmla="*/ 125509 w 408912"/>
                    <a:gd name="connsiteY4" fmla="*/ 120532 h 241931"/>
                    <a:gd name="connsiteX5" fmla="*/ 54261 w 408912"/>
                    <a:gd name="connsiteY5" fmla="*/ 182308 h 241931"/>
                    <a:gd name="connsiteX6" fmla="*/ 987 w 408912"/>
                    <a:gd name="connsiteY6" fmla="*/ 241885 h 241931"/>
                    <a:gd name="connsiteX7" fmla="*/ 19994 w 408912"/>
                    <a:gd name="connsiteY7" fmla="*/ 191385 h 241931"/>
                    <a:gd name="connsiteX8" fmla="*/ 24756 w 408912"/>
                    <a:gd name="connsiteY8" fmla="*/ 144712 h 241931"/>
                    <a:gd name="connsiteX9" fmla="*/ 18089 w 408912"/>
                    <a:gd name="connsiteY9" fmla="*/ 112327 h 241931"/>
                    <a:gd name="connsiteX10" fmla="*/ 58094 w 408912"/>
                    <a:gd name="connsiteY10" fmla="*/ 77085 h 241931"/>
                    <a:gd name="connsiteX11" fmla="*/ 80954 w 408912"/>
                    <a:gd name="connsiteY11" fmla="*/ 59940 h 241931"/>
                    <a:gd name="connsiteX12" fmla="*/ 135246 w 408912"/>
                    <a:gd name="connsiteY12" fmla="*/ 27555 h 241931"/>
                    <a:gd name="connsiteX13" fmla="*/ 171441 w 408912"/>
                    <a:gd name="connsiteY13" fmla="*/ 17077 h 241931"/>
                    <a:gd name="connsiteX14" fmla="*/ 205731 w 408912"/>
                    <a:gd name="connsiteY14" fmla="*/ 10410 h 241931"/>
                    <a:gd name="connsiteX15" fmla="*/ 225734 w 408912"/>
                    <a:gd name="connsiteY15" fmla="*/ 7552 h 241931"/>
                    <a:gd name="connsiteX0" fmla="*/ 225734 w 408912"/>
                    <a:gd name="connsiteY0" fmla="*/ 7552 h 241931"/>
                    <a:gd name="connsiteX1" fmla="*/ 408912 w 408912"/>
                    <a:gd name="connsiteY1" fmla="*/ 5090 h 241931"/>
                    <a:gd name="connsiteX2" fmla="*/ 378111 w 408912"/>
                    <a:gd name="connsiteY2" fmla="*/ 8953 h 241931"/>
                    <a:gd name="connsiteX3" fmla="*/ 261238 w 408912"/>
                    <a:gd name="connsiteY3" fmla="*/ 47048 h 241931"/>
                    <a:gd name="connsiteX4" fmla="*/ 125509 w 408912"/>
                    <a:gd name="connsiteY4" fmla="*/ 120532 h 241931"/>
                    <a:gd name="connsiteX5" fmla="*/ 54261 w 408912"/>
                    <a:gd name="connsiteY5" fmla="*/ 182308 h 241931"/>
                    <a:gd name="connsiteX6" fmla="*/ 987 w 408912"/>
                    <a:gd name="connsiteY6" fmla="*/ 241885 h 241931"/>
                    <a:gd name="connsiteX7" fmla="*/ 19994 w 408912"/>
                    <a:gd name="connsiteY7" fmla="*/ 191385 h 241931"/>
                    <a:gd name="connsiteX8" fmla="*/ 24756 w 408912"/>
                    <a:gd name="connsiteY8" fmla="*/ 144712 h 241931"/>
                    <a:gd name="connsiteX9" fmla="*/ 18089 w 408912"/>
                    <a:gd name="connsiteY9" fmla="*/ 112327 h 241931"/>
                    <a:gd name="connsiteX10" fmla="*/ 80954 w 408912"/>
                    <a:gd name="connsiteY10" fmla="*/ 59940 h 241931"/>
                    <a:gd name="connsiteX11" fmla="*/ 135246 w 408912"/>
                    <a:gd name="connsiteY11" fmla="*/ 27555 h 241931"/>
                    <a:gd name="connsiteX12" fmla="*/ 171441 w 408912"/>
                    <a:gd name="connsiteY12" fmla="*/ 17077 h 241931"/>
                    <a:gd name="connsiteX13" fmla="*/ 205731 w 408912"/>
                    <a:gd name="connsiteY13" fmla="*/ 10410 h 241931"/>
                    <a:gd name="connsiteX14" fmla="*/ 225734 w 408912"/>
                    <a:gd name="connsiteY14" fmla="*/ 7552 h 241931"/>
                    <a:gd name="connsiteX0" fmla="*/ 225734 w 408912"/>
                    <a:gd name="connsiteY0" fmla="*/ 7552 h 241931"/>
                    <a:gd name="connsiteX1" fmla="*/ 408912 w 408912"/>
                    <a:gd name="connsiteY1" fmla="*/ 5090 h 241931"/>
                    <a:gd name="connsiteX2" fmla="*/ 378111 w 408912"/>
                    <a:gd name="connsiteY2" fmla="*/ 8953 h 241931"/>
                    <a:gd name="connsiteX3" fmla="*/ 261238 w 408912"/>
                    <a:gd name="connsiteY3" fmla="*/ 47048 h 241931"/>
                    <a:gd name="connsiteX4" fmla="*/ 125509 w 408912"/>
                    <a:gd name="connsiteY4" fmla="*/ 120532 h 241931"/>
                    <a:gd name="connsiteX5" fmla="*/ 54261 w 408912"/>
                    <a:gd name="connsiteY5" fmla="*/ 182308 h 241931"/>
                    <a:gd name="connsiteX6" fmla="*/ 987 w 408912"/>
                    <a:gd name="connsiteY6" fmla="*/ 241885 h 241931"/>
                    <a:gd name="connsiteX7" fmla="*/ 19994 w 408912"/>
                    <a:gd name="connsiteY7" fmla="*/ 191385 h 241931"/>
                    <a:gd name="connsiteX8" fmla="*/ 24756 w 408912"/>
                    <a:gd name="connsiteY8" fmla="*/ 144712 h 241931"/>
                    <a:gd name="connsiteX9" fmla="*/ 18089 w 408912"/>
                    <a:gd name="connsiteY9" fmla="*/ 112327 h 241931"/>
                    <a:gd name="connsiteX10" fmla="*/ 80954 w 408912"/>
                    <a:gd name="connsiteY10" fmla="*/ 59940 h 241931"/>
                    <a:gd name="connsiteX11" fmla="*/ 135246 w 408912"/>
                    <a:gd name="connsiteY11" fmla="*/ 27555 h 241931"/>
                    <a:gd name="connsiteX12" fmla="*/ 205731 w 408912"/>
                    <a:gd name="connsiteY12" fmla="*/ 10410 h 241931"/>
                    <a:gd name="connsiteX13" fmla="*/ 225734 w 408912"/>
                    <a:gd name="connsiteY13" fmla="*/ 7552 h 241931"/>
                    <a:gd name="connsiteX0" fmla="*/ 225734 w 408912"/>
                    <a:gd name="connsiteY0" fmla="*/ 7552 h 241931"/>
                    <a:gd name="connsiteX1" fmla="*/ 408912 w 408912"/>
                    <a:gd name="connsiteY1" fmla="*/ 5090 h 241931"/>
                    <a:gd name="connsiteX2" fmla="*/ 378111 w 408912"/>
                    <a:gd name="connsiteY2" fmla="*/ 8953 h 241931"/>
                    <a:gd name="connsiteX3" fmla="*/ 261238 w 408912"/>
                    <a:gd name="connsiteY3" fmla="*/ 47048 h 241931"/>
                    <a:gd name="connsiteX4" fmla="*/ 125509 w 408912"/>
                    <a:gd name="connsiteY4" fmla="*/ 120532 h 241931"/>
                    <a:gd name="connsiteX5" fmla="*/ 54261 w 408912"/>
                    <a:gd name="connsiteY5" fmla="*/ 182308 h 241931"/>
                    <a:gd name="connsiteX6" fmla="*/ 987 w 408912"/>
                    <a:gd name="connsiteY6" fmla="*/ 241885 h 241931"/>
                    <a:gd name="connsiteX7" fmla="*/ 19994 w 408912"/>
                    <a:gd name="connsiteY7" fmla="*/ 191385 h 241931"/>
                    <a:gd name="connsiteX8" fmla="*/ 24756 w 408912"/>
                    <a:gd name="connsiteY8" fmla="*/ 144712 h 241931"/>
                    <a:gd name="connsiteX9" fmla="*/ 18089 w 408912"/>
                    <a:gd name="connsiteY9" fmla="*/ 112327 h 241931"/>
                    <a:gd name="connsiteX10" fmla="*/ 80954 w 408912"/>
                    <a:gd name="connsiteY10" fmla="*/ 59940 h 241931"/>
                    <a:gd name="connsiteX11" fmla="*/ 135246 w 408912"/>
                    <a:gd name="connsiteY11" fmla="*/ 27555 h 241931"/>
                    <a:gd name="connsiteX12" fmla="*/ 225734 w 408912"/>
                    <a:gd name="connsiteY12" fmla="*/ 7552 h 241931"/>
                    <a:gd name="connsiteX0" fmla="*/ 135246 w 424814"/>
                    <a:gd name="connsiteY0" fmla="*/ 24459 h 238835"/>
                    <a:gd name="connsiteX1" fmla="*/ 408912 w 424814"/>
                    <a:gd name="connsiteY1" fmla="*/ 1994 h 238835"/>
                    <a:gd name="connsiteX2" fmla="*/ 378111 w 424814"/>
                    <a:gd name="connsiteY2" fmla="*/ 5857 h 238835"/>
                    <a:gd name="connsiteX3" fmla="*/ 261238 w 424814"/>
                    <a:gd name="connsiteY3" fmla="*/ 43952 h 238835"/>
                    <a:gd name="connsiteX4" fmla="*/ 125509 w 424814"/>
                    <a:gd name="connsiteY4" fmla="*/ 117436 h 238835"/>
                    <a:gd name="connsiteX5" fmla="*/ 54261 w 424814"/>
                    <a:gd name="connsiteY5" fmla="*/ 179212 h 238835"/>
                    <a:gd name="connsiteX6" fmla="*/ 987 w 424814"/>
                    <a:gd name="connsiteY6" fmla="*/ 238789 h 238835"/>
                    <a:gd name="connsiteX7" fmla="*/ 19994 w 424814"/>
                    <a:gd name="connsiteY7" fmla="*/ 188289 h 238835"/>
                    <a:gd name="connsiteX8" fmla="*/ 24756 w 424814"/>
                    <a:gd name="connsiteY8" fmla="*/ 141616 h 238835"/>
                    <a:gd name="connsiteX9" fmla="*/ 18089 w 424814"/>
                    <a:gd name="connsiteY9" fmla="*/ 109231 h 238835"/>
                    <a:gd name="connsiteX10" fmla="*/ 80954 w 424814"/>
                    <a:gd name="connsiteY10" fmla="*/ 56844 h 238835"/>
                    <a:gd name="connsiteX11" fmla="*/ 135246 w 424814"/>
                    <a:gd name="connsiteY11" fmla="*/ 24459 h 238835"/>
                    <a:gd name="connsiteX0" fmla="*/ 188828 w 424814"/>
                    <a:gd name="connsiteY0" fmla="*/ 2863 h 243412"/>
                    <a:gd name="connsiteX1" fmla="*/ 408912 w 424814"/>
                    <a:gd name="connsiteY1" fmla="*/ 6571 h 243412"/>
                    <a:gd name="connsiteX2" fmla="*/ 378111 w 424814"/>
                    <a:gd name="connsiteY2" fmla="*/ 10434 h 243412"/>
                    <a:gd name="connsiteX3" fmla="*/ 261238 w 424814"/>
                    <a:gd name="connsiteY3" fmla="*/ 48529 h 243412"/>
                    <a:gd name="connsiteX4" fmla="*/ 125509 w 424814"/>
                    <a:gd name="connsiteY4" fmla="*/ 122013 h 243412"/>
                    <a:gd name="connsiteX5" fmla="*/ 54261 w 424814"/>
                    <a:gd name="connsiteY5" fmla="*/ 183789 h 243412"/>
                    <a:gd name="connsiteX6" fmla="*/ 987 w 424814"/>
                    <a:gd name="connsiteY6" fmla="*/ 243366 h 243412"/>
                    <a:gd name="connsiteX7" fmla="*/ 19994 w 424814"/>
                    <a:gd name="connsiteY7" fmla="*/ 192866 h 243412"/>
                    <a:gd name="connsiteX8" fmla="*/ 24756 w 424814"/>
                    <a:gd name="connsiteY8" fmla="*/ 146193 h 243412"/>
                    <a:gd name="connsiteX9" fmla="*/ 18089 w 424814"/>
                    <a:gd name="connsiteY9" fmla="*/ 113808 h 243412"/>
                    <a:gd name="connsiteX10" fmla="*/ 80954 w 424814"/>
                    <a:gd name="connsiteY10" fmla="*/ 61421 h 243412"/>
                    <a:gd name="connsiteX11" fmla="*/ 188828 w 424814"/>
                    <a:gd name="connsiteY11" fmla="*/ 2863 h 243412"/>
                    <a:gd name="connsiteX0" fmla="*/ 188828 w 424935"/>
                    <a:gd name="connsiteY0" fmla="*/ 2863 h 243412"/>
                    <a:gd name="connsiteX1" fmla="*/ 408912 w 424935"/>
                    <a:gd name="connsiteY1" fmla="*/ 6571 h 243412"/>
                    <a:gd name="connsiteX2" fmla="*/ 378731 w 424935"/>
                    <a:gd name="connsiteY2" fmla="*/ 12002 h 243412"/>
                    <a:gd name="connsiteX3" fmla="*/ 261238 w 424935"/>
                    <a:gd name="connsiteY3" fmla="*/ 48529 h 243412"/>
                    <a:gd name="connsiteX4" fmla="*/ 125509 w 424935"/>
                    <a:gd name="connsiteY4" fmla="*/ 122013 h 243412"/>
                    <a:gd name="connsiteX5" fmla="*/ 54261 w 424935"/>
                    <a:gd name="connsiteY5" fmla="*/ 183789 h 243412"/>
                    <a:gd name="connsiteX6" fmla="*/ 987 w 424935"/>
                    <a:gd name="connsiteY6" fmla="*/ 243366 h 243412"/>
                    <a:gd name="connsiteX7" fmla="*/ 19994 w 424935"/>
                    <a:gd name="connsiteY7" fmla="*/ 192866 h 243412"/>
                    <a:gd name="connsiteX8" fmla="*/ 24756 w 424935"/>
                    <a:gd name="connsiteY8" fmla="*/ 146193 h 243412"/>
                    <a:gd name="connsiteX9" fmla="*/ 18089 w 424935"/>
                    <a:gd name="connsiteY9" fmla="*/ 113808 h 243412"/>
                    <a:gd name="connsiteX10" fmla="*/ 80954 w 424935"/>
                    <a:gd name="connsiteY10" fmla="*/ 61421 h 243412"/>
                    <a:gd name="connsiteX11" fmla="*/ 188828 w 424935"/>
                    <a:gd name="connsiteY11" fmla="*/ 2863 h 243412"/>
                    <a:gd name="connsiteX0" fmla="*/ 188828 w 408912"/>
                    <a:gd name="connsiteY0" fmla="*/ 8555 h 249104"/>
                    <a:gd name="connsiteX1" fmla="*/ 408912 w 408912"/>
                    <a:gd name="connsiteY1" fmla="*/ 12263 h 249104"/>
                    <a:gd name="connsiteX2" fmla="*/ 378731 w 408912"/>
                    <a:gd name="connsiteY2" fmla="*/ 17694 h 249104"/>
                    <a:gd name="connsiteX3" fmla="*/ 261238 w 408912"/>
                    <a:gd name="connsiteY3" fmla="*/ 54221 h 249104"/>
                    <a:gd name="connsiteX4" fmla="*/ 125509 w 408912"/>
                    <a:gd name="connsiteY4" fmla="*/ 127705 h 249104"/>
                    <a:gd name="connsiteX5" fmla="*/ 54261 w 408912"/>
                    <a:gd name="connsiteY5" fmla="*/ 189481 h 249104"/>
                    <a:gd name="connsiteX6" fmla="*/ 987 w 408912"/>
                    <a:gd name="connsiteY6" fmla="*/ 249058 h 249104"/>
                    <a:gd name="connsiteX7" fmla="*/ 19994 w 408912"/>
                    <a:gd name="connsiteY7" fmla="*/ 198558 h 249104"/>
                    <a:gd name="connsiteX8" fmla="*/ 24756 w 408912"/>
                    <a:gd name="connsiteY8" fmla="*/ 151885 h 249104"/>
                    <a:gd name="connsiteX9" fmla="*/ 18089 w 408912"/>
                    <a:gd name="connsiteY9" fmla="*/ 119500 h 249104"/>
                    <a:gd name="connsiteX10" fmla="*/ 80954 w 408912"/>
                    <a:gd name="connsiteY10" fmla="*/ 67113 h 249104"/>
                    <a:gd name="connsiteX11" fmla="*/ 188828 w 408912"/>
                    <a:gd name="connsiteY11" fmla="*/ 8555 h 249104"/>
                    <a:gd name="connsiteX0" fmla="*/ 188828 w 408912"/>
                    <a:gd name="connsiteY0" fmla="*/ 2864 h 243413"/>
                    <a:gd name="connsiteX1" fmla="*/ 408912 w 408912"/>
                    <a:gd name="connsiteY1" fmla="*/ 6572 h 243413"/>
                    <a:gd name="connsiteX2" fmla="*/ 378731 w 408912"/>
                    <a:gd name="connsiteY2" fmla="*/ 12003 h 243413"/>
                    <a:gd name="connsiteX3" fmla="*/ 261238 w 408912"/>
                    <a:gd name="connsiteY3" fmla="*/ 48530 h 243413"/>
                    <a:gd name="connsiteX4" fmla="*/ 125509 w 408912"/>
                    <a:gd name="connsiteY4" fmla="*/ 122014 h 243413"/>
                    <a:gd name="connsiteX5" fmla="*/ 54261 w 408912"/>
                    <a:gd name="connsiteY5" fmla="*/ 183790 h 243413"/>
                    <a:gd name="connsiteX6" fmla="*/ 987 w 408912"/>
                    <a:gd name="connsiteY6" fmla="*/ 243367 h 243413"/>
                    <a:gd name="connsiteX7" fmla="*/ 19994 w 408912"/>
                    <a:gd name="connsiteY7" fmla="*/ 192867 h 243413"/>
                    <a:gd name="connsiteX8" fmla="*/ 24756 w 408912"/>
                    <a:gd name="connsiteY8" fmla="*/ 146194 h 243413"/>
                    <a:gd name="connsiteX9" fmla="*/ 18089 w 408912"/>
                    <a:gd name="connsiteY9" fmla="*/ 113809 h 243413"/>
                    <a:gd name="connsiteX10" fmla="*/ 80954 w 408912"/>
                    <a:gd name="connsiteY10" fmla="*/ 61422 h 243413"/>
                    <a:gd name="connsiteX11" fmla="*/ 188828 w 408912"/>
                    <a:gd name="connsiteY11" fmla="*/ 2864 h 243413"/>
                    <a:gd name="connsiteX0" fmla="*/ 188828 w 409811"/>
                    <a:gd name="connsiteY0" fmla="*/ 2864 h 243413"/>
                    <a:gd name="connsiteX1" fmla="*/ 408912 w 409811"/>
                    <a:gd name="connsiteY1" fmla="*/ 6572 h 243413"/>
                    <a:gd name="connsiteX2" fmla="*/ 261238 w 409811"/>
                    <a:gd name="connsiteY2" fmla="*/ 48530 h 243413"/>
                    <a:gd name="connsiteX3" fmla="*/ 125509 w 409811"/>
                    <a:gd name="connsiteY3" fmla="*/ 122014 h 243413"/>
                    <a:gd name="connsiteX4" fmla="*/ 54261 w 409811"/>
                    <a:gd name="connsiteY4" fmla="*/ 183790 h 243413"/>
                    <a:gd name="connsiteX5" fmla="*/ 987 w 409811"/>
                    <a:gd name="connsiteY5" fmla="*/ 243367 h 243413"/>
                    <a:gd name="connsiteX6" fmla="*/ 19994 w 409811"/>
                    <a:gd name="connsiteY6" fmla="*/ 192867 h 243413"/>
                    <a:gd name="connsiteX7" fmla="*/ 24756 w 409811"/>
                    <a:gd name="connsiteY7" fmla="*/ 146194 h 243413"/>
                    <a:gd name="connsiteX8" fmla="*/ 18089 w 409811"/>
                    <a:gd name="connsiteY8" fmla="*/ 113809 h 243413"/>
                    <a:gd name="connsiteX9" fmla="*/ 80954 w 409811"/>
                    <a:gd name="connsiteY9" fmla="*/ 61422 h 243413"/>
                    <a:gd name="connsiteX10" fmla="*/ 188828 w 409811"/>
                    <a:gd name="connsiteY10" fmla="*/ 2864 h 243413"/>
                    <a:gd name="connsiteX0" fmla="*/ 188828 w 408912"/>
                    <a:gd name="connsiteY0" fmla="*/ 2864 h 243413"/>
                    <a:gd name="connsiteX1" fmla="*/ 408912 w 408912"/>
                    <a:gd name="connsiteY1" fmla="*/ 6572 h 243413"/>
                    <a:gd name="connsiteX2" fmla="*/ 261238 w 408912"/>
                    <a:gd name="connsiteY2" fmla="*/ 48530 h 243413"/>
                    <a:gd name="connsiteX3" fmla="*/ 125509 w 408912"/>
                    <a:gd name="connsiteY3" fmla="*/ 122014 h 243413"/>
                    <a:gd name="connsiteX4" fmla="*/ 54261 w 408912"/>
                    <a:gd name="connsiteY4" fmla="*/ 183790 h 243413"/>
                    <a:gd name="connsiteX5" fmla="*/ 987 w 408912"/>
                    <a:gd name="connsiteY5" fmla="*/ 243367 h 243413"/>
                    <a:gd name="connsiteX6" fmla="*/ 19994 w 408912"/>
                    <a:gd name="connsiteY6" fmla="*/ 192867 h 243413"/>
                    <a:gd name="connsiteX7" fmla="*/ 24756 w 408912"/>
                    <a:gd name="connsiteY7" fmla="*/ 146194 h 243413"/>
                    <a:gd name="connsiteX8" fmla="*/ 18089 w 408912"/>
                    <a:gd name="connsiteY8" fmla="*/ 113809 h 243413"/>
                    <a:gd name="connsiteX9" fmla="*/ 80954 w 408912"/>
                    <a:gd name="connsiteY9" fmla="*/ 61422 h 243413"/>
                    <a:gd name="connsiteX10" fmla="*/ 188828 w 408912"/>
                    <a:gd name="connsiteY10" fmla="*/ 2864 h 243413"/>
                    <a:gd name="connsiteX0" fmla="*/ 188828 w 408912"/>
                    <a:gd name="connsiteY0" fmla="*/ 5078 h 245627"/>
                    <a:gd name="connsiteX1" fmla="*/ 408912 w 408912"/>
                    <a:gd name="connsiteY1" fmla="*/ 8786 h 245627"/>
                    <a:gd name="connsiteX2" fmla="*/ 261238 w 408912"/>
                    <a:gd name="connsiteY2" fmla="*/ 50744 h 245627"/>
                    <a:gd name="connsiteX3" fmla="*/ 125509 w 408912"/>
                    <a:gd name="connsiteY3" fmla="*/ 124228 h 245627"/>
                    <a:gd name="connsiteX4" fmla="*/ 54261 w 408912"/>
                    <a:gd name="connsiteY4" fmla="*/ 186004 h 245627"/>
                    <a:gd name="connsiteX5" fmla="*/ 987 w 408912"/>
                    <a:gd name="connsiteY5" fmla="*/ 245581 h 245627"/>
                    <a:gd name="connsiteX6" fmla="*/ 19994 w 408912"/>
                    <a:gd name="connsiteY6" fmla="*/ 195081 h 245627"/>
                    <a:gd name="connsiteX7" fmla="*/ 24756 w 408912"/>
                    <a:gd name="connsiteY7" fmla="*/ 148408 h 245627"/>
                    <a:gd name="connsiteX8" fmla="*/ 18089 w 408912"/>
                    <a:gd name="connsiteY8" fmla="*/ 116023 h 245627"/>
                    <a:gd name="connsiteX9" fmla="*/ 80954 w 408912"/>
                    <a:gd name="connsiteY9" fmla="*/ 63636 h 245627"/>
                    <a:gd name="connsiteX10" fmla="*/ 188828 w 408912"/>
                    <a:gd name="connsiteY10" fmla="*/ 5078 h 245627"/>
                    <a:gd name="connsiteX0" fmla="*/ 188828 w 408912"/>
                    <a:gd name="connsiteY0" fmla="*/ 6413 h 246962"/>
                    <a:gd name="connsiteX1" fmla="*/ 408912 w 408912"/>
                    <a:gd name="connsiteY1" fmla="*/ 10121 h 246962"/>
                    <a:gd name="connsiteX2" fmla="*/ 261238 w 408912"/>
                    <a:gd name="connsiteY2" fmla="*/ 52079 h 246962"/>
                    <a:gd name="connsiteX3" fmla="*/ 125509 w 408912"/>
                    <a:gd name="connsiteY3" fmla="*/ 125563 h 246962"/>
                    <a:gd name="connsiteX4" fmla="*/ 54261 w 408912"/>
                    <a:gd name="connsiteY4" fmla="*/ 187339 h 246962"/>
                    <a:gd name="connsiteX5" fmla="*/ 987 w 408912"/>
                    <a:gd name="connsiteY5" fmla="*/ 246916 h 246962"/>
                    <a:gd name="connsiteX6" fmla="*/ 19994 w 408912"/>
                    <a:gd name="connsiteY6" fmla="*/ 196416 h 246962"/>
                    <a:gd name="connsiteX7" fmla="*/ 24756 w 408912"/>
                    <a:gd name="connsiteY7" fmla="*/ 149743 h 246962"/>
                    <a:gd name="connsiteX8" fmla="*/ 18089 w 408912"/>
                    <a:gd name="connsiteY8" fmla="*/ 117358 h 246962"/>
                    <a:gd name="connsiteX9" fmla="*/ 80954 w 408912"/>
                    <a:gd name="connsiteY9" fmla="*/ 64971 h 246962"/>
                    <a:gd name="connsiteX10" fmla="*/ 188828 w 408912"/>
                    <a:gd name="connsiteY10" fmla="*/ 6413 h 246962"/>
                    <a:gd name="connsiteX0" fmla="*/ 188828 w 408912"/>
                    <a:gd name="connsiteY0" fmla="*/ 5395 h 245944"/>
                    <a:gd name="connsiteX1" fmla="*/ 408912 w 408912"/>
                    <a:gd name="connsiteY1" fmla="*/ 9103 h 245944"/>
                    <a:gd name="connsiteX2" fmla="*/ 261238 w 408912"/>
                    <a:gd name="connsiteY2" fmla="*/ 51061 h 245944"/>
                    <a:gd name="connsiteX3" fmla="*/ 125509 w 408912"/>
                    <a:gd name="connsiteY3" fmla="*/ 124545 h 245944"/>
                    <a:gd name="connsiteX4" fmla="*/ 54261 w 408912"/>
                    <a:gd name="connsiteY4" fmla="*/ 186321 h 245944"/>
                    <a:gd name="connsiteX5" fmla="*/ 987 w 408912"/>
                    <a:gd name="connsiteY5" fmla="*/ 245898 h 245944"/>
                    <a:gd name="connsiteX6" fmla="*/ 19994 w 408912"/>
                    <a:gd name="connsiteY6" fmla="*/ 195398 h 245944"/>
                    <a:gd name="connsiteX7" fmla="*/ 24756 w 408912"/>
                    <a:gd name="connsiteY7" fmla="*/ 148725 h 245944"/>
                    <a:gd name="connsiteX8" fmla="*/ 18089 w 408912"/>
                    <a:gd name="connsiteY8" fmla="*/ 116340 h 245944"/>
                    <a:gd name="connsiteX9" fmla="*/ 74516 w 408912"/>
                    <a:gd name="connsiteY9" fmla="*/ 68312 h 245944"/>
                    <a:gd name="connsiteX10" fmla="*/ 188828 w 408912"/>
                    <a:gd name="connsiteY10" fmla="*/ 5395 h 245944"/>
                    <a:gd name="connsiteX0" fmla="*/ 188828 w 408912"/>
                    <a:gd name="connsiteY0" fmla="*/ 5395 h 245944"/>
                    <a:gd name="connsiteX1" fmla="*/ 408912 w 408912"/>
                    <a:gd name="connsiteY1" fmla="*/ 9103 h 245944"/>
                    <a:gd name="connsiteX2" fmla="*/ 261238 w 408912"/>
                    <a:gd name="connsiteY2" fmla="*/ 51061 h 245944"/>
                    <a:gd name="connsiteX3" fmla="*/ 125509 w 408912"/>
                    <a:gd name="connsiteY3" fmla="*/ 124545 h 245944"/>
                    <a:gd name="connsiteX4" fmla="*/ 54261 w 408912"/>
                    <a:gd name="connsiteY4" fmla="*/ 186321 h 245944"/>
                    <a:gd name="connsiteX5" fmla="*/ 987 w 408912"/>
                    <a:gd name="connsiteY5" fmla="*/ 245898 h 245944"/>
                    <a:gd name="connsiteX6" fmla="*/ 19994 w 408912"/>
                    <a:gd name="connsiteY6" fmla="*/ 195398 h 245944"/>
                    <a:gd name="connsiteX7" fmla="*/ 24756 w 408912"/>
                    <a:gd name="connsiteY7" fmla="*/ 148725 h 245944"/>
                    <a:gd name="connsiteX8" fmla="*/ 18089 w 408912"/>
                    <a:gd name="connsiteY8" fmla="*/ 116340 h 245944"/>
                    <a:gd name="connsiteX9" fmla="*/ 188828 w 408912"/>
                    <a:gd name="connsiteY9" fmla="*/ 5395 h 245944"/>
                    <a:gd name="connsiteX0" fmla="*/ 188828 w 408912"/>
                    <a:gd name="connsiteY0" fmla="*/ 8337 h 248886"/>
                    <a:gd name="connsiteX1" fmla="*/ 408912 w 408912"/>
                    <a:gd name="connsiteY1" fmla="*/ 12045 h 248886"/>
                    <a:gd name="connsiteX2" fmla="*/ 261238 w 408912"/>
                    <a:gd name="connsiteY2" fmla="*/ 54003 h 248886"/>
                    <a:gd name="connsiteX3" fmla="*/ 125509 w 408912"/>
                    <a:gd name="connsiteY3" fmla="*/ 127487 h 248886"/>
                    <a:gd name="connsiteX4" fmla="*/ 54261 w 408912"/>
                    <a:gd name="connsiteY4" fmla="*/ 189263 h 248886"/>
                    <a:gd name="connsiteX5" fmla="*/ 987 w 408912"/>
                    <a:gd name="connsiteY5" fmla="*/ 248840 h 248886"/>
                    <a:gd name="connsiteX6" fmla="*/ 19994 w 408912"/>
                    <a:gd name="connsiteY6" fmla="*/ 198340 h 248886"/>
                    <a:gd name="connsiteX7" fmla="*/ 24756 w 408912"/>
                    <a:gd name="connsiteY7" fmla="*/ 151667 h 248886"/>
                    <a:gd name="connsiteX8" fmla="*/ 18089 w 408912"/>
                    <a:gd name="connsiteY8" fmla="*/ 119282 h 248886"/>
                    <a:gd name="connsiteX9" fmla="*/ 188828 w 408912"/>
                    <a:gd name="connsiteY9" fmla="*/ 8337 h 248886"/>
                    <a:gd name="connsiteX0" fmla="*/ 187841 w 407925"/>
                    <a:gd name="connsiteY0" fmla="*/ 8337 h 248840"/>
                    <a:gd name="connsiteX1" fmla="*/ 407925 w 407925"/>
                    <a:gd name="connsiteY1" fmla="*/ 12045 h 248840"/>
                    <a:gd name="connsiteX2" fmla="*/ 260251 w 407925"/>
                    <a:gd name="connsiteY2" fmla="*/ 54003 h 248840"/>
                    <a:gd name="connsiteX3" fmla="*/ 124522 w 407925"/>
                    <a:gd name="connsiteY3" fmla="*/ 127487 h 248840"/>
                    <a:gd name="connsiteX4" fmla="*/ 53274 w 407925"/>
                    <a:gd name="connsiteY4" fmla="*/ 189263 h 248840"/>
                    <a:gd name="connsiteX5" fmla="*/ 0 w 407925"/>
                    <a:gd name="connsiteY5" fmla="*/ 248840 h 248840"/>
                    <a:gd name="connsiteX6" fmla="*/ 19007 w 407925"/>
                    <a:gd name="connsiteY6" fmla="*/ 198340 h 248840"/>
                    <a:gd name="connsiteX7" fmla="*/ 23769 w 407925"/>
                    <a:gd name="connsiteY7" fmla="*/ 151667 h 248840"/>
                    <a:gd name="connsiteX8" fmla="*/ 17102 w 407925"/>
                    <a:gd name="connsiteY8" fmla="*/ 119282 h 248840"/>
                    <a:gd name="connsiteX9" fmla="*/ 187841 w 407925"/>
                    <a:gd name="connsiteY9" fmla="*/ 8337 h 248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7925" h="248840">
                      <a:moveTo>
                        <a:pt x="187841" y="8337"/>
                      </a:moveTo>
                      <a:cubicBezTo>
                        <a:pt x="243574" y="-1531"/>
                        <a:pt x="354844" y="-5263"/>
                        <a:pt x="407925" y="12045"/>
                      </a:cubicBezTo>
                      <a:cubicBezTo>
                        <a:pt x="364003" y="21391"/>
                        <a:pt x="307485" y="34763"/>
                        <a:pt x="260251" y="54003"/>
                      </a:cubicBezTo>
                      <a:cubicBezTo>
                        <a:pt x="213017" y="73243"/>
                        <a:pt x="159018" y="104944"/>
                        <a:pt x="124522" y="127487"/>
                      </a:cubicBezTo>
                      <a:cubicBezTo>
                        <a:pt x="90026" y="150030"/>
                        <a:pt x="74028" y="169038"/>
                        <a:pt x="53274" y="189263"/>
                      </a:cubicBezTo>
                      <a:cubicBezTo>
                        <a:pt x="32520" y="209488"/>
                        <a:pt x="6191" y="244395"/>
                        <a:pt x="0" y="248840"/>
                      </a:cubicBezTo>
                      <a:cubicBezTo>
                        <a:pt x="8696" y="230601"/>
                        <a:pt x="15046" y="214535"/>
                        <a:pt x="19007" y="198340"/>
                      </a:cubicBezTo>
                      <a:cubicBezTo>
                        <a:pt x="23769" y="183100"/>
                        <a:pt x="24722" y="166907"/>
                        <a:pt x="23769" y="151667"/>
                      </a:cubicBezTo>
                      <a:cubicBezTo>
                        <a:pt x="22817" y="141190"/>
                        <a:pt x="21864" y="129760"/>
                        <a:pt x="17102" y="119282"/>
                      </a:cubicBezTo>
                      <a:cubicBezTo>
                        <a:pt x="44447" y="95394"/>
                        <a:pt x="122704" y="26210"/>
                        <a:pt x="187841" y="833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BDD22557-EC81-46FD-BE04-797A34DF19A8}"/>
                    </a:ext>
                  </a:extLst>
                </p:cNvPr>
                <p:cNvSpPr/>
                <p:nvPr/>
              </p:nvSpPr>
              <p:spPr>
                <a:xfrm>
                  <a:off x="1747155" y="3355155"/>
                  <a:ext cx="433041" cy="220739"/>
                </a:xfrm>
                <a:custGeom>
                  <a:avLst/>
                  <a:gdLst>
                    <a:gd name="connsiteX0" fmla="*/ 411004 w 409575"/>
                    <a:gd name="connsiteY0" fmla="*/ 222936 h 228600"/>
                    <a:gd name="connsiteX1" fmla="*/ 371951 w 409575"/>
                    <a:gd name="connsiteY1" fmla="*/ 177216 h 228600"/>
                    <a:gd name="connsiteX2" fmla="*/ 344329 w 409575"/>
                    <a:gd name="connsiteY2" fmla="*/ 152451 h 228600"/>
                    <a:gd name="connsiteX3" fmla="*/ 320516 w 409575"/>
                    <a:gd name="connsiteY3" fmla="*/ 133401 h 228600"/>
                    <a:gd name="connsiteX4" fmla="*/ 249079 w 409575"/>
                    <a:gd name="connsiteY4" fmla="*/ 85776 h 228600"/>
                    <a:gd name="connsiteX5" fmla="*/ 200501 w 409575"/>
                    <a:gd name="connsiteY5" fmla="*/ 61963 h 228600"/>
                    <a:gd name="connsiteX6" fmla="*/ 178594 w 409575"/>
                    <a:gd name="connsiteY6" fmla="*/ 53391 h 228600"/>
                    <a:gd name="connsiteX7" fmla="*/ 150019 w 409575"/>
                    <a:gd name="connsiteY7" fmla="*/ 44818 h 228600"/>
                    <a:gd name="connsiteX8" fmla="*/ 86201 w 409575"/>
                    <a:gd name="connsiteY8" fmla="*/ 32436 h 228600"/>
                    <a:gd name="connsiteX9" fmla="*/ 11906 w 409575"/>
                    <a:gd name="connsiteY9" fmla="*/ 23863 h 228600"/>
                    <a:gd name="connsiteX10" fmla="*/ 7144 w 409575"/>
                    <a:gd name="connsiteY10" fmla="*/ 22911 h 228600"/>
                    <a:gd name="connsiteX11" fmla="*/ 138589 w 409575"/>
                    <a:gd name="connsiteY11" fmla="*/ 7671 h 228600"/>
                    <a:gd name="connsiteX12" fmla="*/ 179546 w 409575"/>
                    <a:gd name="connsiteY12" fmla="*/ 11481 h 228600"/>
                    <a:gd name="connsiteX13" fmla="*/ 214789 w 409575"/>
                    <a:gd name="connsiteY13" fmla="*/ 20053 h 228600"/>
                    <a:gd name="connsiteX14" fmla="*/ 275749 w 409575"/>
                    <a:gd name="connsiteY14" fmla="*/ 45771 h 228600"/>
                    <a:gd name="connsiteX15" fmla="*/ 296704 w 409575"/>
                    <a:gd name="connsiteY15" fmla="*/ 56248 h 228600"/>
                    <a:gd name="connsiteX16" fmla="*/ 330994 w 409575"/>
                    <a:gd name="connsiteY16" fmla="*/ 73393 h 228600"/>
                    <a:gd name="connsiteX17" fmla="*/ 377666 w 409575"/>
                    <a:gd name="connsiteY17" fmla="*/ 101016 h 228600"/>
                    <a:gd name="connsiteX18" fmla="*/ 382429 w 409575"/>
                    <a:gd name="connsiteY18" fmla="*/ 110541 h 228600"/>
                    <a:gd name="connsiteX19" fmla="*/ 386239 w 409575"/>
                    <a:gd name="connsiteY19" fmla="*/ 146736 h 228600"/>
                    <a:gd name="connsiteX20" fmla="*/ 399574 w 409575"/>
                    <a:gd name="connsiteY20" fmla="*/ 195313 h 228600"/>
                    <a:gd name="connsiteX21" fmla="*/ 411004 w 409575"/>
                    <a:gd name="connsiteY21" fmla="*/ 222936 h 228600"/>
                    <a:gd name="connsiteX0" fmla="*/ 421477 w 421477"/>
                    <a:gd name="connsiteY0" fmla="*/ 215779 h 215779"/>
                    <a:gd name="connsiteX1" fmla="*/ 382424 w 421477"/>
                    <a:gd name="connsiteY1" fmla="*/ 170059 h 215779"/>
                    <a:gd name="connsiteX2" fmla="*/ 354802 w 421477"/>
                    <a:gd name="connsiteY2" fmla="*/ 145294 h 215779"/>
                    <a:gd name="connsiteX3" fmla="*/ 330989 w 421477"/>
                    <a:gd name="connsiteY3" fmla="*/ 126244 h 215779"/>
                    <a:gd name="connsiteX4" fmla="*/ 259552 w 421477"/>
                    <a:gd name="connsiteY4" fmla="*/ 78619 h 215779"/>
                    <a:gd name="connsiteX5" fmla="*/ 210974 w 421477"/>
                    <a:gd name="connsiteY5" fmla="*/ 54806 h 215779"/>
                    <a:gd name="connsiteX6" fmla="*/ 189067 w 421477"/>
                    <a:gd name="connsiteY6" fmla="*/ 46234 h 215779"/>
                    <a:gd name="connsiteX7" fmla="*/ 160492 w 421477"/>
                    <a:gd name="connsiteY7" fmla="*/ 37661 h 215779"/>
                    <a:gd name="connsiteX8" fmla="*/ 96674 w 421477"/>
                    <a:gd name="connsiteY8" fmla="*/ 25279 h 215779"/>
                    <a:gd name="connsiteX9" fmla="*/ 22379 w 421477"/>
                    <a:gd name="connsiteY9" fmla="*/ 16706 h 215779"/>
                    <a:gd name="connsiteX10" fmla="*/ 0 w 421477"/>
                    <a:gd name="connsiteY10" fmla="*/ 15919 h 215779"/>
                    <a:gd name="connsiteX11" fmla="*/ 149062 w 421477"/>
                    <a:gd name="connsiteY11" fmla="*/ 514 h 215779"/>
                    <a:gd name="connsiteX12" fmla="*/ 190019 w 421477"/>
                    <a:gd name="connsiteY12" fmla="*/ 4324 h 215779"/>
                    <a:gd name="connsiteX13" fmla="*/ 225262 w 421477"/>
                    <a:gd name="connsiteY13" fmla="*/ 12896 h 215779"/>
                    <a:gd name="connsiteX14" fmla="*/ 286222 w 421477"/>
                    <a:gd name="connsiteY14" fmla="*/ 38614 h 215779"/>
                    <a:gd name="connsiteX15" fmla="*/ 307177 w 421477"/>
                    <a:gd name="connsiteY15" fmla="*/ 49091 h 215779"/>
                    <a:gd name="connsiteX16" fmla="*/ 341467 w 421477"/>
                    <a:gd name="connsiteY16" fmla="*/ 66236 h 215779"/>
                    <a:gd name="connsiteX17" fmla="*/ 388139 w 421477"/>
                    <a:gd name="connsiteY17" fmla="*/ 93859 h 215779"/>
                    <a:gd name="connsiteX18" fmla="*/ 392902 w 421477"/>
                    <a:gd name="connsiteY18" fmla="*/ 103384 h 215779"/>
                    <a:gd name="connsiteX19" fmla="*/ 396712 w 421477"/>
                    <a:gd name="connsiteY19" fmla="*/ 139579 h 215779"/>
                    <a:gd name="connsiteX20" fmla="*/ 410047 w 421477"/>
                    <a:gd name="connsiteY20" fmla="*/ 188156 h 215779"/>
                    <a:gd name="connsiteX21" fmla="*/ 421477 w 421477"/>
                    <a:gd name="connsiteY21" fmla="*/ 215779 h 215779"/>
                    <a:gd name="connsiteX0" fmla="*/ 423429 w 423429"/>
                    <a:gd name="connsiteY0" fmla="*/ 215925 h 215925"/>
                    <a:gd name="connsiteX1" fmla="*/ 384376 w 423429"/>
                    <a:gd name="connsiteY1" fmla="*/ 170205 h 215925"/>
                    <a:gd name="connsiteX2" fmla="*/ 356754 w 423429"/>
                    <a:gd name="connsiteY2" fmla="*/ 145440 h 215925"/>
                    <a:gd name="connsiteX3" fmla="*/ 332941 w 423429"/>
                    <a:gd name="connsiteY3" fmla="*/ 126390 h 215925"/>
                    <a:gd name="connsiteX4" fmla="*/ 261504 w 423429"/>
                    <a:gd name="connsiteY4" fmla="*/ 78765 h 215925"/>
                    <a:gd name="connsiteX5" fmla="*/ 212926 w 423429"/>
                    <a:gd name="connsiteY5" fmla="*/ 54952 h 215925"/>
                    <a:gd name="connsiteX6" fmla="*/ 191019 w 423429"/>
                    <a:gd name="connsiteY6" fmla="*/ 46380 h 215925"/>
                    <a:gd name="connsiteX7" fmla="*/ 162444 w 423429"/>
                    <a:gd name="connsiteY7" fmla="*/ 37807 h 215925"/>
                    <a:gd name="connsiteX8" fmla="*/ 98626 w 423429"/>
                    <a:gd name="connsiteY8" fmla="*/ 25425 h 215925"/>
                    <a:gd name="connsiteX9" fmla="*/ 24331 w 423429"/>
                    <a:gd name="connsiteY9" fmla="*/ 16852 h 215925"/>
                    <a:gd name="connsiteX10" fmla="*/ 0 w 423429"/>
                    <a:gd name="connsiteY10" fmla="*/ 14570 h 215925"/>
                    <a:gd name="connsiteX11" fmla="*/ 151014 w 423429"/>
                    <a:gd name="connsiteY11" fmla="*/ 660 h 215925"/>
                    <a:gd name="connsiteX12" fmla="*/ 191971 w 423429"/>
                    <a:gd name="connsiteY12" fmla="*/ 4470 h 215925"/>
                    <a:gd name="connsiteX13" fmla="*/ 227214 w 423429"/>
                    <a:gd name="connsiteY13" fmla="*/ 13042 h 215925"/>
                    <a:gd name="connsiteX14" fmla="*/ 288174 w 423429"/>
                    <a:gd name="connsiteY14" fmla="*/ 38760 h 215925"/>
                    <a:gd name="connsiteX15" fmla="*/ 309129 w 423429"/>
                    <a:gd name="connsiteY15" fmla="*/ 49237 h 215925"/>
                    <a:gd name="connsiteX16" fmla="*/ 343419 w 423429"/>
                    <a:gd name="connsiteY16" fmla="*/ 66382 h 215925"/>
                    <a:gd name="connsiteX17" fmla="*/ 390091 w 423429"/>
                    <a:gd name="connsiteY17" fmla="*/ 94005 h 215925"/>
                    <a:gd name="connsiteX18" fmla="*/ 394854 w 423429"/>
                    <a:gd name="connsiteY18" fmla="*/ 103530 h 215925"/>
                    <a:gd name="connsiteX19" fmla="*/ 398664 w 423429"/>
                    <a:gd name="connsiteY19" fmla="*/ 139725 h 215925"/>
                    <a:gd name="connsiteX20" fmla="*/ 411999 w 423429"/>
                    <a:gd name="connsiteY20" fmla="*/ 188302 h 215925"/>
                    <a:gd name="connsiteX21" fmla="*/ 423429 w 423429"/>
                    <a:gd name="connsiteY21" fmla="*/ 215925 h 215925"/>
                    <a:gd name="connsiteX0" fmla="*/ 423429 w 423429"/>
                    <a:gd name="connsiteY0" fmla="*/ 215925 h 215925"/>
                    <a:gd name="connsiteX1" fmla="*/ 384376 w 423429"/>
                    <a:gd name="connsiteY1" fmla="*/ 170205 h 215925"/>
                    <a:gd name="connsiteX2" fmla="*/ 356754 w 423429"/>
                    <a:gd name="connsiteY2" fmla="*/ 145440 h 215925"/>
                    <a:gd name="connsiteX3" fmla="*/ 332941 w 423429"/>
                    <a:gd name="connsiteY3" fmla="*/ 126390 h 215925"/>
                    <a:gd name="connsiteX4" fmla="*/ 261504 w 423429"/>
                    <a:gd name="connsiteY4" fmla="*/ 78765 h 215925"/>
                    <a:gd name="connsiteX5" fmla="*/ 212926 w 423429"/>
                    <a:gd name="connsiteY5" fmla="*/ 54952 h 215925"/>
                    <a:gd name="connsiteX6" fmla="*/ 191019 w 423429"/>
                    <a:gd name="connsiteY6" fmla="*/ 46380 h 215925"/>
                    <a:gd name="connsiteX7" fmla="*/ 162444 w 423429"/>
                    <a:gd name="connsiteY7" fmla="*/ 37807 h 215925"/>
                    <a:gd name="connsiteX8" fmla="*/ 98626 w 423429"/>
                    <a:gd name="connsiteY8" fmla="*/ 25425 h 215925"/>
                    <a:gd name="connsiteX9" fmla="*/ 24331 w 423429"/>
                    <a:gd name="connsiteY9" fmla="*/ 16852 h 215925"/>
                    <a:gd name="connsiteX10" fmla="*/ 0 w 423429"/>
                    <a:gd name="connsiteY10" fmla="*/ 14570 h 215925"/>
                    <a:gd name="connsiteX11" fmla="*/ 151014 w 423429"/>
                    <a:gd name="connsiteY11" fmla="*/ 660 h 215925"/>
                    <a:gd name="connsiteX12" fmla="*/ 191971 w 423429"/>
                    <a:gd name="connsiteY12" fmla="*/ 4470 h 215925"/>
                    <a:gd name="connsiteX13" fmla="*/ 227214 w 423429"/>
                    <a:gd name="connsiteY13" fmla="*/ 13042 h 215925"/>
                    <a:gd name="connsiteX14" fmla="*/ 288174 w 423429"/>
                    <a:gd name="connsiteY14" fmla="*/ 38760 h 215925"/>
                    <a:gd name="connsiteX15" fmla="*/ 309129 w 423429"/>
                    <a:gd name="connsiteY15" fmla="*/ 49237 h 215925"/>
                    <a:gd name="connsiteX16" fmla="*/ 343419 w 423429"/>
                    <a:gd name="connsiteY16" fmla="*/ 66382 h 215925"/>
                    <a:gd name="connsiteX17" fmla="*/ 390091 w 423429"/>
                    <a:gd name="connsiteY17" fmla="*/ 94005 h 215925"/>
                    <a:gd name="connsiteX18" fmla="*/ 398664 w 423429"/>
                    <a:gd name="connsiteY18" fmla="*/ 139725 h 215925"/>
                    <a:gd name="connsiteX19" fmla="*/ 411999 w 423429"/>
                    <a:gd name="connsiteY19" fmla="*/ 188302 h 215925"/>
                    <a:gd name="connsiteX20" fmla="*/ 423429 w 423429"/>
                    <a:gd name="connsiteY20" fmla="*/ 215925 h 215925"/>
                    <a:gd name="connsiteX0" fmla="*/ 423429 w 423429"/>
                    <a:gd name="connsiteY0" fmla="*/ 215925 h 215925"/>
                    <a:gd name="connsiteX1" fmla="*/ 384376 w 423429"/>
                    <a:gd name="connsiteY1" fmla="*/ 170205 h 215925"/>
                    <a:gd name="connsiteX2" fmla="*/ 356754 w 423429"/>
                    <a:gd name="connsiteY2" fmla="*/ 145440 h 215925"/>
                    <a:gd name="connsiteX3" fmla="*/ 332941 w 423429"/>
                    <a:gd name="connsiteY3" fmla="*/ 126390 h 215925"/>
                    <a:gd name="connsiteX4" fmla="*/ 261504 w 423429"/>
                    <a:gd name="connsiteY4" fmla="*/ 78765 h 215925"/>
                    <a:gd name="connsiteX5" fmla="*/ 212926 w 423429"/>
                    <a:gd name="connsiteY5" fmla="*/ 54952 h 215925"/>
                    <a:gd name="connsiteX6" fmla="*/ 191019 w 423429"/>
                    <a:gd name="connsiteY6" fmla="*/ 46380 h 215925"/>
                    <a:gd name="connsiteX7" fmla="*/ 162444 w 423429"/>
                    <a:gd name="connsiteY7" fmla="*/ 37807 h 215925"/>
                    <a:gd name="connsiteX8" fmla="*/ 98626 w 423429"/>
                    <a:gd name="connsiteY8" fmla="*/ 25425 h 215925"/>
                    <a:gd name="connsiteX9" fmla="*/ 24331 w 423429"/>
                    <a:gd name="connsiteY9" fmla="*/ 16852 h 215925"/>
                    <a:gd name="connsiteX10" fmla="*/ 0 w 423429"/>
                    <a:gd name="connsiteY10" fmla="*/ 14570 h 215925"/>
                    <a:gd name="connsiteX11" fmla="*/ 151014 w 423429"/>
                    <a:gd name="connsiteY11" fmla="*/ 660 h 215925"/>
                    <a:gd name="connsiteX12" fmla="*/ 191971 w 423429"/>
                    <a:gd name="connsiteY12" fmla="*/ 4470 h 215925"/>
                    <a:gd name="connsiteX13" fmla="*/ 227214 w 423429"/>
                    <a:gd name="connsiteY13" fmla="*/ 13042 h 215925"/>
                    <a:gd name="connsiteX14" fmla="*/ 288174 w 423429"/>
                    <a:gd name="connsiteY14" fmla="*/ 38760 h 215925"/>
                    <a:gd name="connsiteX15" fmla="*/ 309129 w 423429"/>
                    <a:gd name="connsiteY15" fmla="*/ 49237 h 215925"/>
                    <a:gd name="connsiteX16" fmla="*/ 343419 w 423429"/>
                    <a:gd name="connsiteY16" fmla="*/ 66382 h 215925"/>
                    <a:gd name="connsiteX17" fmla="*/ 390091 w 423429"/>
                    <a:gd name="connsiteY17" fmla="*/ 94005 h 215925"/>
                    <a:gd name="connsiteX18" fmla="*/ 398664 w 423429"/>
                    <a:gd name="connsiteY18" fmla="*/ 139725 h 215925"/>
                    <a:gd name="connsiteX19" fmla="*/ 411999 w 423429"/>
                    <a:gd name="connsiteY19" fmla="*/ 188302 h 215925"/>
                    <a:gd name="connsiteX20" fmla="*/ 423429 w 423429"/>
                    <a:gd name="connsiteY20" fmla="*/ 215925 h 215925"/>
                    <a:gd name="connsiteX0" fmla="*/ 433041 w 433041"/>
                    <a:gd name="connsiteY0" fmla="*/ 220739 h 220739"/>
                    <a:gd name="connsiteX1" fmla="*/ 384376 w 433041"/>
                    <a:gd name="connsiteY1" fmla="*/ 170205 h 220739"/>
                    <a:gd name="connsiteX2" fmla="*/ 356754 w 433041"/>
                    <a:gd name="connsiteY2" fmla="*/ 145440 h 220739"/>
                    <a:gd name="connsiteX3" fmla="*/ 332941 w 433041"/>
                    <a:gd name="connsiteY3" fmla="*/ 126390 h 220739"/>
                    <a:gd name="connsiteX4" fmla="*/ 261504 w 433041"/>
                    <a:gd name="connsiteY4" fmla="*/ 78765 h 220739"/>
                    <a:gd name="connsiteX5" fmla="*/ 212926 w 433041"/>
                    <a:gd name="connsiteY5" fmla="*/ 54952 h 220739"/>
                    <a:gd name="connsiteX6" fmla="*/ 191019 w 433041"/>
                    <a:gd name="connsiteY6" fmla="*/ 46380 h 220739"/>
                    <a:gd name="connsiteX7" fmla="*/ 162444 w 433041"/>
                    <a:gd name="connsiteY7" fmla="*/ 37807 h 220739"/>
                    <a:gd name="connsiteX8" fmla="*/ 98626 w 433041"/>
                    <a:gd name="connsiteY8" fmla="*/ 25425 h 220739"/>
                    <a:gd name="connsiteX9" fmla="*/ 24331 w 433041"/>
                    <a:gd name="connsiteY9" fmla="*/ 16852 h 220739"/>
                    <a:gd name="connsiteX10" fmla="*/ 0 w 433041"/>
                    <a:gd name="connsiteY10" fmla="*/ 14570 h 220739"/>
                    <a:gd name="connsiteX11" fmla="*/ 151014 w 433041"/>
                    <a:gd name="connsiteY11" fmla="*/ 660 h 220739"/>
                    <a:gd name="connsiteX12" fmla="*/ 191971 w 433041"/>
                    <a:gd name="connsiteY12" fmla="*/ 4470 h 220739"/>
                    <a:gd name="connsiteX13" fmla="*/ 227214 w 433041"/>
                    <a:gd name="connsiteY13" fmla="*/ 13042 h 220739"/>
                    <a:gd name="connsiteX14" fmla="*/ 288174 w 433041"/>
                    <a:gd name="connsiteY14" fmla="*/ 38760 h 220739"/>
                    <a:gd name="connsiteX15" fmla="*/ 309129 w 433041"/>
                    <a:gd name="connsiteY15" fmla="*/ 49237 h 220739"/>
                    <a:gd name="connsiteX16" fmla="*/ 343419 w 433041"/>
                    <a:gd name="connsiteY16" fmla="*/ 66382 h 220739"/>
                    <a:gd name="connsiteX17" fmla="*/ 390091 w 433041"/>
                    <a:gd name="connsiteY17" fmla="*/ 94005 h 220739"/>
                    <a:gd name="connsiteX18" fmla="*/ 398664 w 433041"/>
                    <a:gd name="connsiteY18" fmla="*/ 139725 h 220739"/>
                    <a:gd name="connsiteX19" fmla="*/ 411999 w 433041"/>
                    <a:gd name="connsiteY19" fmla="*/ 188302 h 220739"/>
                    <a:gd name="connsiteX20" fmla="*/ 433041 w 433041"/>
                    <a:gd name="connsiteY20" fmla="*/ 220739 h 220739"/>
                    <a:gd name="connsiteX0" fmla="*/ 433041 w 433041"/>
                    <a:gd name="connsiteY0" fmla="*/ 220739 h 220739"/>
                    <a:gd name="connsiteX1" fmla="*/ 384376 w 433041"/>
                    <a:gd name="connsiteY1" fmla="*/ 170205 h 220739"/>
                    <a:gd name="connsiteX2" fmla="*/ 356754 w 433041"/>
                    <a:gd name="connsiteY2" fmla="*/ 145440 h 220739"/>
                    <a:gd name="connsiteX3" fmla="*/ 332941 w 433041"/>
                    <a:gd name="connsiteY3" fmla="*/ 126390 h 220739"/>
                    <a:gd name="connsiteX4" fmla="*/ 261504 w 433041"/>
                    <a:gd name="connsiteY4" fmla="*/ 78765 h 220739"/>
                    <a:gd name="connsiteX5" fmla="*/ 212926 w 433041"/>
                    <a:gd name="connsiteY5" fmla="*/ 54952 h 220739"/>
                    <a:gd name="connsiteX6" fmla="*/ 191019 w 433041"/>
                    <a:gd name="connsiteY6" fmla="*/ 46380 h 220739"/>
                    <a:gd name="connsiteX7" fmla="*/ 162444 w 433041"/>
                    <a:gd name="connsiteY7" fmla="*/ 37807 h 220739"/>
                    <a:gd name="connsiteX8" fmla="*/ 98626 w 433041"/>
                    <a:gd name="connsiteY8" fmla="*/ 25425 h 220739"/>
                    <a:gd name="connsiteX9" fmla="*/ 24331 w 433041"/>
                    <a:gd name="connsiteY9" fmla="*/ 16852 h 220739"/>
                    <a:gd name="connsiteX10" fmla="*/ 0 w 433041"/>
                    <a:gd name="connsiteY10" fmla="*/ 14570 h 220739"/>
                    <a:gd name="connsiteX11" fmla="*/ 151014 w 433041"/>
                    <a:gd name="connsiteY11" fmla="*/ 660 h 220739"/>
                    <a:gd name="connsiteX12" fmla="*/ 191971 w 433041"/>
                    <a:gd name="connsiteY12" fmla="*/ 4470 h 220739"/>
                    <a:gd name="connsiteX13" fmla="*/ 227214 w 433041"/>
                    <a:gd name="connsiteY13" fmla="*/ 13042 h 220739"/>
                    <a:gd name="connsiteX14" fmla="*/ 288174 w 433041"/>
                    <a:gd name="connsiteY14" fmla="*/ 38760 h 220739"/>
                    <a:gd name="connsiteX15" fmla="*/ 309129 w 433041"/>
                    <a:gd name="connsiteY15" fmla="*/ 49237 h 220739"/>
                    <a:gd name="connsiteX16" fmla="*/ 343419 w 433041"/>
                    <a:gd name="connsiteY16" fmla="*/ 66382 h 220739"/>
                    <a:gd name="connsiteX17" fmla="*/ 390091 w 433041"/>
                    <a:gd name="connsiteY17" fmla="*/ 94005 h 220739"/>
                    <a:gd name="connsiteX18" fmla="*/ 398664 w 433041"/>
                    <a:gd name="connsiteY18" fmla="*/ 139725 h 220739"/>
                    <a:gd name="connsiteX19" fmla="*/ 411999 w 433041"/>
                    <a:gd name="connsiteY19" fmla="*/ 188302 h 220739"/>
                    <a:gd name="connsiteX20" fmla="*/ 433041 w 433041"/>
                    <a:gd name="connsiteY20" fmla="*/ 220739 h 220739"/>
                    <a:gd name="connsiteX0" fmla="*/ 433041 w 433041"/>
                    <a:gd name="connsiteY0" fmla="*/ 220739 h 220739"/>
                    <a:gd name="connsiteX1" fmla="*/ 384376 w 433041"/>
                    <a:gd name="connsiteY1" fmla="*/ 170205 h 220739"/>
                    <a:gd name="connsiteX2" fmla="*/ 356754 w 433041"/>
                    <a:gd name="connsiteY2" fmla="*/ 145440 h 220739"/>
                    <a:gd name="connsiteX3" fmla="*/ 332941 w 433041"/>
                    <a:gd name="connsiteY3" fmla="*/ 126390 h 220739"/>
                    <a:gd name="connsiteX4" fmla="*/ 261504 w 433041"/>
                    <a:gd name="connsiteY4" fmla="*/ 78765 h 220739"/>
                    <a:gd name="connsiteX5" fmla="*/ 212926 w 433041"/>
                    <a:gd name="connsiteY5" fmla="*/ 54952 h 220739"/>
                    <a:gd name="connsiteX6" fmla="*/ 191019 w 433041"/>
                    <a:gd name="connsiteY6" fmla="*/ 46380 h 220739"/>
                    <a:gd name="connsiteX7" fmla="*/ 162444 w 433041"/>
                    <a:gd name="connsiteY7" fmla="*/ 37807 h 220739"/>
                    <a:gd name="connsiteX8" fmla="*/ 98626 w 433041"/>
                    <a:gd name="connsiteY8" fmla="*/ 25425 h 220739"/>
                    <a:gd name="connsiteX9" fmla="*/ 24331 w 433041"/>
                    <a:gd name="connsiteY9" fmla="*/ 16852 h 220739"/>
                    <a:gd name="connsiteX10" fmla="*/ 0 w 433041"/>
                    <a:gd name="connsiteY10" fmla="*/ 14570 h 220739"/>
                    <a:gd name="connsiteX11" fmla="*/ 151014 w 433041"/>
                    <a:gd name="connsiteY11" fmla="*/ 660 h 220739"/>
                    <a:gd name="connsiteX12" fmla="*/ 191971 w 433041"/>
                    <a:gd name="connsiteY12" fmla="*/ 4470 h 220739"/>
                    <a:gd name="connsiteX13" fmla="*/ 227214 w 433041"/>
                    <a:gd name="connsiteY13" fmla="*/ 13042 h 220739"/>
                    <a:gd name="connsiteX14" fmla="*/ 288174 w 433041"/>
                    <a:gd name="connsiteY14" fmla="*/ 38760 h 220739"/>
                    <a:gd name="connsiteX15" fmla="*/ 309129 w 433041"/>
                    <a:gd name="connsiteY15" fmla="*/ 49237 h 220739"/>
                    <a:gd name="connsiteX16" fmla="*/ 343419 w 433041"/>
                    <a:gd name="connsiteY16" fmla="*/ 66382 h 220739"/>
                    <a:gd name="connsiteX17" fmla="*/ 390091 w 433041"/>
                    <a:gd name="connsiteY17" fmla="*/ 94005 h 220739"/>
                    <a:gd name="connsiteX18" fmla="*/ 398664 w 433041"/>
                    <a:gd name="connsiteY18" fmla="*/ 139725 h 220739"/>
                    <a:gd name="connsiteX19" fmla="*/ 411999 w 433041"/>
                    <a:gd name="connsiteY19" fmla="*/ 188302 h 220739"/>
                    <a:gd name="connsiteX20" fmla="*/ 433041 w 433041"/>
                    <a:gd name="connsiteY20" fmla="*/ 220739 h 220739"/>
                    <a:gd name="connsiteX0" fmla="*/ 433041 w 433041"/>
                    <a:gd name="connsiteY0" fmla="*/ 220739 h 220739"/>
                    <a:gd name="connsiteX1" fmla="*/ 384376 w 433041"/>
                    <a:gd name="connsiteY1" fmla="*/ 170205 h 220739"/>
                    <a:gd name="connsiteX2" fmla="*/ 356754 w 433041"/>
                    <a:gd name="connsiteY2" fmla="*/ 145440 h 220739"/>
                    <a:gd name="connsiteX3" fmla="*/ 332941 w 433041"/>
                    <a:gd name="connsiteY3" fmla="*/ 126390 h 220739"/>
                    <a:gd name="connsiteX4" fmla="*/ 261504 w 433041"/>
                    <a:gd name="connsiteY4" fmla="*/ 78765 h 220739"/>
                    <a:gd name="connsiteX5" fmla="*/ 212926 w 433041"/>
                    <a:gd name="connsiteY5" fmla="*/ 54952 h 220739"/>
                    <a:gd name="connsiteX6" fmla="*/ 191019 w 433041"/>
                    <a:gd name="connsiteY6" fmla="*/ 46380 h 220739"/>
                    <a:gd name="connsiteX7" fmla="*/ 162444 w 433041"/>
                    <a:gd name="connsiteY7" fmla="*/ 37807 h 220739"/>
                    <a:gd name="connsiteX8" fmla="*/ 98626 w 433041"/>
                    <a:gd name="connsiteY8" fmla="*/ 25425 h 220739"/>
                    <a:gd name="connsiteX9" fmla="*/ 24331 w 433041"/>
                    <a:gd name="connsiteY9" fmla="*/ 16852 h 220739"/>
                    <a:gd name="connsiteX10" fmla="*/ 0 w 433041"/>
                    <a:gd name="connsiteY10" fmla="*/ 14570 h 220739"/>
                    <a:gd name="connsiteX11" fmla="*/ 151014 w 433041"/>
                    <a:gd name="connsiteY11" fmla="*/ 660 h 220739"/>
                    <a:gd name="connsiteX12" fmla="*/ 191971 w 433041"/>
                    <a:gd name="connsiteY12" fmla="*/ 4470 h 220739"/>
                    <a:gd name="connsiteX13" fmla="*/ 227214 w 433041"/>
                    <a:gd name="connsiteY13" fmla="*/ 13042 h 220739"/>
                    <a:gd name="connsiteX14" fmla="*/ 288174 w 433041"/>
                    <a:gd name="connsiteY14" fmla="*/ 38760 h 220739"/>
                    <a:gd name="connsiteX15" fmla="*/ 309129 w 433041"/>
                    <a:gd name="connsiteY15" fmla="*/ 49237 h 220739"/>
                    <a:gd name="connsiteX16" fmla="*/ 343419 w 433041"/>
                    <a:gd name="connsiteY16" fmla="*/ 66382 h 220739"/>
                    <a:gd name="connsiteX17" fmla="*/ 390091 w 433041"/>
                    <a:gd name="connsiteY17" fmla="*/ 94005 h 220739"/>
                    <a:gd name="connsiteX18" fmla="*/ 398664 w 433041"/>
                    <a:gd name="connsiteY18" fmla="*/ 139725 h 220739"/>
                    <a:gd name="connsiteX19" fmla="*/ 411999 w 433041"/>
                    <a:gd name="connsiteY19" fmla="*/ 188302 h 220739"/>
                    <a:gd name="connsiteX20" fmla="*/ 433041 w 433041"/>
                    <a:gd name="connsiteY20" fmla="*/ 220739 h 220739"/>
                    <a:gd name="connsiteX0" fmla="*/ 433041 w 433041"/>
                    <a:gd name="connsiteY0" fmla="*/ 220739 h 220739"/>
                    <a:gd name="connsiteX1" fmla="*/ 384376 w 433041"/>
                    <a:gd name="connsiteY1" fmla="*/ 170205 h 220739"/>
                    <a:gd name="connsiteX2" fmla="*/ 356754 w 433041"/>
                    <a:gd name="connsiteY2" fmla="*/ 145440 h 220739"/>
                    <a:gd name="connsiteX3" fmla="*/ 332941 w 433041"/>
                    <a:gd name="connsiteY3" fmla="*/ 126390 h 220739"/>
                    <a:gd name="connsiteX4" fmla="*/ 261504 w 433041"/>
                    <a:gd name="connsiteY4" fmla="*/ 78765 h 220739"/>
                    <a:gd name="connsiteX5" fmla="*/ 212926 w 433041"/>
                    <a:gd name="connsiteY5" fmla="*/ 54952 h 220739"/>
                    <a:gd name="connsiteX6" fmla="*/ 191019 w 433041"/>
                    <a:gd name="connsiteY6" fmla="*/ 46380 h 220739"/>
                    <a:gd name="connsiteX7" fmla="*/ 162444 w 433041"/>
                    <a:gd name="connsiteY7" fmla="*/ 37807 h 220739"/>
                    <a:gd name="connsiteX8" fmla="*/ 98626 w 433041"/>
                    <a:gd name="connsiteY8" fmla="*/ 25425 h 220739"/>
                    <a:gd name="connsiteX9" fmla="*/ 24331 w 433041"/>
                    <a:gd name="connsiteY9" fmla="*/ 16852 h 220739"/>
                    <a:gd name="connsiteX10" fmla="*/ 0 w 433041"/>
                    <a:gd name="connsiteY10" fmla="*/ 14570 h 220739"/>
                    <a:gd name="connsiteX11" fmla="*/ 151014 w 433041"/>
                    <a:gd name="connsiteY11" fmla="*/ 660 h 220739"/>
                    <a:gd name="connsiteX12" fmla="*/ 191971 w 433041"/>
                    <a:gd name="connsiteY12" fmla="*/ 4470 h 220739"/>
                    <a:gd name="connsiteX13" fmla="*/ 227214 w 433041"/>
                    <a:gd name="connsiteY13" fmla="*/ 13042 h 220739"/>
                    <a:gd name="connsiteX14" fmla="*/ 288174 w 433041"/>
                    <a:gd name="connsiteY14" fmla="*/ 38760 h 220739"/>
                    <a:gd name="connsiteX15" fmla="*/ 309129 w 433041"/>
                    <a:gd name="connsiteY15" fmla="*/ 49237 h 220739"/>
                    <a:gd name="connsiteX16" fmla="*/ 343419 w 433041"/>
                    <a:gd name="connsiteY16" fmla="*/ 66382 h 220739"/>
                    <a:gd name="connsiteX17" fmla="*/ 390091 w 433041"/>
                    <a:gd name="connsiteY17" fmla="*/ 94005 h 220739"/>
                    <a:gd name="connsiteX18" fmla="*/ 398664 w 433041"/>
                    <a:gd name="connsiteY18" fmla="*/ 139725 h 220739"/>
                    <a:gd name="connsiteX19" fmla="*/ 411999 w 433041"/>
                    <a:gd name="connsiteY19" fmla="*/ 188302 h 220739"/>
                    <a:gd name="connsiteX20" fmla="*/ 433041 w 433041"/>
                    <a:gd name="connsiteY20" fmla="*/ 220739 h 220739"/>
                    <a:gd name="connsiteX0" fmla="*/ 433041 w 433176"/>
                    <a:gd name="connsiteY0" fmla="*/ 220739 h 220739"/>
                    <a:gd name="connsiteX1" fmla="*/ 384376 w 433176"/>
                    <a:gd name="connsiteY1" fmla="*/ 170205 h 220739"/>
                    <a:gd name="connsiteX2" fmla="*/ 356754 w 433176"/>
                    <a:gd name="connsiteY2" fmla="*/ 145440 h 220739"/>
                    <a:gd name="connsiteX3" fmla="*/ 332941 w 433176"/>
                    <a:gd name="connsiteY3" fmla="*/ 126390 h 220739"/>
                    <a:gd name="connsiteX4" fmla="*/ 261504 w 433176"/>
                    <a:gd name="connsiteY4" fmla="*/ 78765 h 220739"/>
                    <a:gd name="connsiteX5" fmla="*/ 212926 w 433176"/>
                    <a:gd name="connsiteY5" fmla="*/ 54952 h 220739"/>
                    <a:gd name="connsiteX6" fmla="*/ 191019 w 433176"/>
                    <a:gd name="connsiteY6" fmla="*/ 46380 h 220739"/>
                    <a:gd name="connsiteX7" fmla="*/ 162444 w 433176"/>
                    <a:gd name="connsiteY7" fmla="*/ 37807 h 220739"/>
                    <a:gd name="connsiteX8" fmla="*/ 98626 w 433176"/>
                    <a:gd name="connsiteY8" fmla="*/ 25425 h 220739"/>
                    <a:gd name="connsiteX9" fmla="*/ 24331 w 433176"/>
                    <a:gd name="connsiteY9" fmla="*/ 16852 h 220739"/>
                    <a:gd name="connsiteX10" fmla="*/ 0 w 433176"/>
                    <a:gd name="connsiteY10" fmla="*/ 14570 h 220739"/>
                    <a:gd name="connsiteX11" fmla="*/ 151014 w 433176"/>
                    <a:gd name="connsiteY11" fmla="*/ 660 h 220739"/>
                    <a:gd name="connsiteX12" fmla="*/ 191971 w 433176"/>
                    <a:gd name="connsiteY12" fmla="*/ 4470 h 220739"/>
                    <a:gd name="connsiteX13" fmla="*/ 227214 w 433176"/>
                    <a:gd name="connsiteY13" fmla="*/ 13042 h 220739"/>
                    <a:gd name="connsiteX14" fmla="*/ 288174 w 433176"/>
                    <a:gd name="connsiteY14" fmla="*/ 38760 h 220739"/>
                    <a:gd name="connsiteX15" fmla="*/ 309129 w 433176"/>
                    <a:gd name="connsiteY15" fmla="*/ 49237 h 220739"/>
                    <a:gd name="connsiteX16" fmla="*/ 343419 w 433176"/>
                    <a:gd name="connsiteY16" fmla="*/ 66382 h 220739"/>
                    <a:gd name="connsiteX17" fmla="*/ 390091 w 433176"/>
                    <a:gd name="connsiteY17" fmla="*/ 94005 h 220739"/>
                    <a:gd name="connsiteX18" fmla="*/ 398664 w 433176"/>
                    <a:gd name="connsiteY18" fmla="*/ 139725 h 220739"/>
                    <a:gd name="connsiteX19" fmla="*/ 433041 w 433176"/>
                    <a:gd name="connsiteY19" fmla="*/ 220739 h 220739"/>
                    <a:gd name="connsiteX0" fmla="*/ 433041 w 433041"/>
                    <a:gd name="connsiteY0" fmla="*/ 220739 h 220739"/>
                    <a:gd name="connsiteX1" fmla="*/ 384376 w 433041"/>
                    <a:gd name="connsiteY1" fmla="*/ 170205 h 220739"/>
                    <a:gd name="connsiteX2" fmla="*/ 356754 w 433041"/>
                    <a:gd name="connsiteY2" fmla="*/ 145440 h 220739"/>
                    <a:gd name="connsiteX3" fmla="*/ 332941 w 433041"/>
                    <a:gd name="connsiteY3" fmla="*/ 126390 h 220739"/>
                    <a:gd name="connsiteX4" fmla="*/ 261504 w 433041"/>
                    <a:gd name="connsiteY4" fmla="*/ 78765 h 220739"/>
                    <a:gd name="connsiteX5" fmla="*/ 212926 w 433041"/>
                    <a:gd name="connsiteY5" fmla="*/ 54952 h 220739"/>
                    <a:gd name="connsiteX6" fmla="*/ 191019 w 433041"/>
                    <a:gd name="connsiteY6" fmla="*/ 46380 h 220739"/>
                    <a:gd name="connsiteX7" fmla="*/ 162444 w 433041"/>
                    <a:gd name="connsiteY7" fmla="*/ 37807 h 220739"/>
                    <a:gd name="connsiteX8" fmla="*/ 98626 w 433041"/>
                    <a:gd name="connsiteY8" fmla="*/ 25425 h 220739"/>
                    <a:gd name="connsiteX9" fmla="*/ 24331 w 433041"/>
                    <a:gd name="connsiteY9" fmla="*/ 16852 h 220739"/>
                    <a:gd name="connsiteX10" fmla="*/ 0 w 433041"/>
                    <a:gd name="connsiteY10" fmla="*/ 14570 h 220739"/>
                    <a:gd name="connsiteX11" fmla="*/ 151014 w 433041"/>
                    <a:gd name="connsiteY11" fmla="*/ 660 h 220739"/>
                    <a:gd name="connsiteX12" fmla="*/ 191971 w 433041"/>
                    <a:gd name="connsiteY12" fmla="*/ 4470 h 220739"/>
                    <a:gd name="connsiteX13" fmla="*/ 227214 w 433041"/>
                    <a:gd name="connsiteY13" fmla="*/ 13042 h 220739"/>
                    <a:gd name="connsiteX14" fmla="*/ 288174 w 433041"/>
                    <a:gd name="connsiteY14" fmla="*/ 38760 h 220739"/>
                    <a:gd name="connsiteX15" fmla="*/ 309129 w 433041"/>
                    <a:gd name="connsiteY15" fmla="*/ 49237 h 220739"/>
                    <a:gd name="connsiteX16" fmla="*/ 343419 w 433041"/>
                    <a:gd name="connsiteY16" fmla="*/ 66382 h 220739"/>
                    <a:gd name="connsiteX17" fmla="*/ 390091 w 433041"/>
                    <a:gd name="connsiteY17" fmla="*/ 94005 h 220739"/>
                    <a:gd name="connsiteX18" fmla="*/ 398664 w 433041"/>
                    <a:gd name="connsiteY18" fmla="*/ 139725 h 220739"/>
                    <a:gd name="connsiteX19" fmla="*/ 433041 w 433041"/>
                    <a:gd name="connsiteY19" fmla="*/ 220739 h 220739"/>
                    <a:gd name="connsiteX0" fmla="*/ 433041 w 433041"/>
                    <a:gd name="connsiteY0" fmla="*/ 220739 h 220739"/>
                    <a:gd name="connsiteX1" fmla="*/ 384376 w 433041"/>
                    <a:gd name="connsiteY1" fmla="*/ 170205 h 220739"/>
                    <a:gd name="connsiteX2" fmla="*/ 356754 w 433041"/>
                    <a:gd name="connsiteY2" fmla="*/ 145440 h 220739"/>
                    <a:gd name="connsiteX3" fmla="*/ 332941 w 433041"/>
                    <a:gd name="connsiteY3" fmla="*/ 126390 h 220739"/>
                    <a:gd name="connsiteX4" fmla="*/ 261504 w 433041"/>
                    <a:gd name="connsiteY4" fmla="*/ 78765 h 220739"/>
                    <a:gd name="connsiteX5" fmla="*/ 212926 w 433041"/>
                    <a:gd name="connsiteY5" fmla="*/ 54952 h 220739"/>
                    <a:gd name="connsiteX6" fmla="*/ 191019 w 433041"/>
                    <a:gd name="connsiteY6" fmla="*/ 46380 h 220739"/>
                    <a:gd name="connsiteX7" fmla="*/ 162444 w 433041"/>
                    <a:gd name="connsiteY7" fmla="*/ 37807 h 220739"/>
                    <a:gd name="connsiteX8" fmla="*/ 98626 w 433041"/>
                    <a:gd name="connsiteY8" fmla="*/ 25425 h 220739"/>
                    <a:gd name="connsiteX9" fmla="*/ 24331 w 433041"/>
                    <a:gd name="connsiteY9" fmla="*/ 16852 h 220739"/>
                    <a:gd name="connsiteX10" fmla="*/ 0 w 433041"/>
                    <a:gd name="connsiteY10" fmla="*/ 14570 h 220739"/>
                    <a:gd name="connsiteX11" fmla="*/ 151014 w 433041"/>
                    <a:gd name="connsiteY11" fmla="*/ 660 h 220739"/>
                    <a:gd name="connsiteX12" fmla="*/ 191971 w 433041"/>
                    <a:gd name="connsiteY12" fmla="*/ 4470 h 220739"/>
                    <a:gd name="connsiteX13" fmla="*/ 227214 w 433041"/>
                    <a:gd name="connsiteY13" fmla="*/ 13042 h 220739"/>
                    <a:gd name="connsiteX14" fmla="*/ 288174 w 433041"/>
                    <a:gd name="connsiteY14" fmla="*/ 38760 h 220739"/>
                    <a:gd name="connsiteX15" fmla="*/ 309129 w 433041"/>
                    <a:gd name="connsiteY15" fmla="*/ 49237 h 220739"/>
                    <a:gd name="connsiteX16" fmla="*/ 343419 w 433041"/>
                    <a:gd name="connsiteY16" fmla="*/ 66382 h 220739"/>
                    <a:gd name="connsiteX17" fmla="*/ 390091 w 433041"/>
                    <a:gd name="connsiteY17" fmla="*/ 94005 h 220739"/>
                    <a:gd name="connsiteX18" fmla="*/ 398664 w 433041"/>
                    <a:gd name="connsiteY18" fmla="*/ 139725 h 220739"/>
                    <a:gd name="connsiteX19" fmla="*/ 433041 w 433041"/>
                    <a:gd name="connsiteY19" fmla="*/ 220739 h 220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33041" h="220739">
                      <a:moveTo>
                        <a:pt x="433041" y="220739"/>
                      </a:moveTo>
                      <a:cubicBezTo>
                        <a:pt x="417612" y="202576"/>
                        <a:pt x="397711" y="184492"/>
                        <a:pt x="384376" y="170205"/>
                      </a:cubicBezTo>
                      <a:cubicBezTo>
                        <a:pt x="375804" y="161632"/>
                        <a:pt x="366279" y="153060"/>
                        <a:pt x="356754" y="145440"/>
                      </a:cubicBezTo>
                      <a:cubicBezTo>
                        <a:pt x="349134" y="138772"/>
                        <a:pt x="341514" y="132105"/>
                        <a:pt x="332941" y="126390"/>
                      </a:cubicBezTo>
                      <a:cubicBezTo>
                        <a:pt x="310081" y="108292"/>
                        <a:pt x="286269" y="93052"/>
                        <a:pt x="261504" y="78765"/>
                      </a:cubicBezTo>
                      <a:cubicBezTo>
                        <a:pt x="245311" y="70192"/>
                        <a:pt x="230071" y="61620"/>
                        <a:pt x="212926" y="54952"/>
                      </a:cubicBezTo>
                      <a:cubicBezTo>
                        <a:pt x="206259" y="52095"/>
                        <a:pt x="197686" y="49237"/>
                        <a:pt x="191019" y="46380"/>
                      </a:cubicBezTo>
                      <a:cubicBezTo>
                        <a:pt x="181494" y="42570"/>
                        <a:pt x="171969" y="40665"/>
                        <a:pt x="162444" y="37807"/>
                      </a:cubicBezTo>
                      <a:cubicBezTo>
                        <a:pt x="141489" y="32092"/>
                        <a:pt x="120534" y="28282"/>
                        <a:pt x="98626" y="25425"/>
                      </a:cubicBezTo>
                      <a:cubicBezTo>
                        <a:pt x="73861" y="22567"/>
                        <a:pt x="49096" y="17805"/>
                        <a:pt x="24331" y="16852"/>
                      </a:cubicBezTo>
                      <a:cubicBezTo>
                        <a:pt x="23379" y="16852"/>
                        <a:pt x="2857" y="15522"/>
                        <a:pt x="0" y="14570"/>
                      </a:cubicBezTo>
                      <a:cubicBezTo>
                        <a:pt x="43815" y="282"/>
                        <a:pt x="107199" y="-1245"/>
                        <a:pt x="151014" y="660"/>
                      </a:cubicBezTo>
                      <a:cubicBezTo>
                        <a:pt x="166254" y="1612"/>
                        <a:pt x="179589" y="2565"/>
                        <a:pt x="191971" y="4470"/>
                      </a:cubicBezTo>
                      <a:cubicBezTo>
                        <a:pt x="204354" y="5422"/>
                        <a:pt x="215784" y="8280"/>
                        <a:pt x="227214" y="13042"/>
                      </a:cubicBezTo>
                      <a:cubicBezTo>
                        <a:pt x="248169" y="20662"/>
                        <a:pt x="268171" y="29235"/>
                        <a:pt x="288174" y="38760"/>
                      </a:cubicBezTo>
                      <a:cubicBezTo>
                        <a:pt x="295794" y="42570"/>
                        <a:pt x="302461" y="46380"/>
                        <a:pt x="309129" y="49237"/>
                      </a:cubicBezTo>
                      <a:lnTo>
                        <a:pt x="343419" y="66382"/>
                      </a:lnTo>
                      <a:cubicBezTo>
                        <a:pt x="359611" y="74955"/>
                        <a:pt x="374851" y="83527"/>
                        <a:pt x="390091" y="94005"/>
                      </a:cubicBezTo>
                      <a:cubicBezTo>
                        <a:pt x="390947" y="119506"/>
                        <a:pt x="395013" y="124009"/>
                        <a:pt x="398664" y="139725"/>
                      </a:cubicBezTo>
                      <a:cubicBezTo>
                        <a:pt x="405822" y="160847"/>
                        <a:pt x="421798" y="196108"/>
                        <a:pt x="433041" y="22073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BF54674B-4DCF-48FE-8606-CA4F989D1760}"/>
                    </a:ext>
                  </a:extLst>
                </p:cNvPr>
                <p:cNvSpPr/>
                <p:nvPr/>
              </p:nvSpPr>
              <p:spPr>
                <a:xfrm>
                  <a:off x="1640032" y="3316042"/>
                  <a:ext cx="181594" cy="55950"/>
                </a:xfrm>
                <a:custGeom>
                  <a:avLst/>
                  <a:gdLst>
                    <a:gd name="connsiteX0" fmla="*/ 170974 w 171450"/>
                    <a:gd name="connsiteY0" fmla="*/ 7144 h 66675"/>
                    <a:gd name="connsiteX1" fmla="*/ 114776 w 171450"/>
                    <a:gd name="connsiteY1" fmla="*/ 42386 h 66675"/>
                    <a:gd name="connsiteX2" fmla="*/ 111919 w 171450"/>
                    <a:gd name="connsiteY2" fmla="*/ 50959 h 66675"/>
                    <a:gd name="connsiteX3" fmla="*/ 111919 w 171450"/>
                    <a:gd name="connsiteY3" fmla="*/ 63341 h 66675"/>
                    <a:gd name="connsiteX4" fmla="*/ 101441 w 171450"/>
                    <a:gd name="connsiteY4" fmla="*/ 56674 h 66675"/>
                    <a:gd name="connsiteX5" fmla="*/ 103346 w 171450"/>
                    <a:gd name="connsiteY5" fmla="*/ 39529 h 66675"/>
                    <a:gd name="connsiteX6" fmla="*/ 102394 w 171450"/>
                    <a:gd name="connsiteY6" fmla="*/ 32861 h 66675"/>
                    <a:gd name="connsiteX7" fmla="*/ 94774 w 171450"/>
                    <a:gd name="connsiteY7" fmla="*/ 34766 h 66675"/>
                    <a:gd name="connsiteX8" fmla="*/ 88106 w 171450"/>
                    <a:gd name="connsiteY8" fmla="*/ 49054 h 66675"/>
                    <a:gd name="connsiteX9" fmla="*/ 36671 w 171450"/>
                    <a:gd name="connsiteY9" fmla="*/ 23336 h 66675"/>
                    <a:gd name="connsiteX10" fmla="*/ 7144 w 171450"/>
                    <a:gd name="connsiteY10" fmla="*/ 17621 h 66675"/>
                    <a:gd name="connsiteX11" fmla="*/ 11906 w 171450"/>
                    <a:gd name="connsiteY11" fmla="*/ 16669 h 66675"/>
                    <a:gd name="connsiteX12" fmla="*/ 82391 w 171450"/>
                    <a:gd name="connsiteY12" fmla="*/ 15716 h 66675"/>
                    <a:gd name="connsiteX13" fmla="*/ 128111 w 171450"/>
                    <a:gd name="connsiteY13" fmla="*/ 11906 h 66675"/>
                    <a:gd name="connsiteX14" fmla="*/ 153829 w 171450"/>
                    <a:gd name="connsiteY14" fmla="*/ 9049 h 66675"/>
                    <a:gd name="connsiteX15" fmla="*/ 170974 w 171450"/>
                    <a:gd name="connsiteY15" fmla="*/ 7144 h 66675"/>
                    <a:gd name="connsiteX0" fmla="*/ 163830 w 163830"/>
                    <a:gd name="connsiteY0" fmla="*/ 0 h 58284"/>
                    <a:gd name="connsiteX1" fmla="*/ 107632 w 163830"/>
                    <a:gd name="connsiteY1" fmla="*/ 35242 h 58284"/>
                    <a:gd name="connsiteX2" fmla="*/ 104775 w 163830"/>
                    <a:gd name="connsiteY2" fmla="*/ 43815 h 58284"/>
                    <a:gd name="connsiteX3" fmla="*/ 104775 w 163830"/>
                    <a:gd name="connsiteY3" fmla="*/ 56197 h 58284"/>
                    <a:gd name="connsiteX4" fmla="*/ 94297 w 163830"/>
                    <a:gd name="connsiteY4" fmla="*/ 49530 h 58284"/>
                    <a:gd name="connsiteX5" fmla="*/ 96202 w 163830"/>
                    <a:gd name="connsiteY5" fmla="*/ 32385 h 58284"/>
                    <a:gd name="connsiteX6" fmla="*/ 95250 w 163830"/>
                    <a:gd name="connsiteY6" fmla="*/ 25717 h 58284"/>
                    <a:gd name="connsiteX7" fmla="*/ 87630 w 163830"/>
                    <a:gd name="connsiteY7" fmla="*/ 27622 h 58284"/>
                    <a:gd name="connsiteX8" fmla="*/ 80962 w 163830"/>
                    <a:gd name="connsiteY8" fmla="*/ 41910 h 58284"/>
                    <a:gd name="connsiteX9" fmla="*/ 29527 w 163830"/>
                    <a:gd name="connsiteY9" fmla="*/ 16192 h 58284"/>
                    <a:gd name="connsiteX10" fmla="*/ 0 w 163830"/>
                    <a:gd name="connsiteY10" fmla="*/ 10477 h 58284"/>
                    <a:gd name="connsiteX11" fmla="*/ 4762 w 163830"/>
                    <a:gd name="connsiteY11" fmla="*/ 9525 h 58284"/>
                    <a:gd name="connsiteX12" fmla="*/ 75247 w 163830"/>
                    <a:gd name="connsiteY12" fmla="*/ 8572 h 58284"/>
                    <a:gd name="connsiteX13" fmla="*/ 146685 w 163830"/>
                    <a:gd name="connsiteY13" fmla="*/ 1905 h 58284"/>
                    <a:gd name="connsiteX14" fmla="*/ 163830 w 163830"/>
                    <a:gd name="connsiteY14" fmla="*/ 0 h 58284"/>
                    <a:gd name="connsiteX0" fmla="*/ 170819 w 170819"/>
                    <a:gd name="connsiteY0" fmla="*/ 0 h 58284"/>
                    <a:gd name="connsiteX1" fmla="*/ 114621 w 170819"/>
                    <a:gd name="connsiteY1" fmla="*/ 35242 h 58284"/>
                    <a:gd name="connsiteX2" fmla="*/ 111764 w 170819"/>
                    <a:gd name="connsiteY2" fmla="*/ 43815 h 58284"/>
                    <a:gd name="connsiteX3" fmla="*/ 111764 w 170819"/>
                    <a:gd name="connsiteY3" fmla="*/ 56197 h 58284"/>
                    <a:gd name="connsiteX4" fmla="*/ 101286 w 170819"/>
                    <a:gd name="connsiteY4" fmla="*/ 49530 h 58284"/>
                    <a:gd name="connsiteX5" fmla="*/ 103191 w 170819"/>
                    <a:gd name="connsiteY5" fmla="*/ 32385 h 58284"/>
                    <a:gd name="connsiteX6" fmla="*/ 102239 w 170819"/>
                    <a:gd name="connsiteY6" fmla="*/ 25717 h 58284"/>
                    <a:gd name="connsiteX7" fmla="*/ 94619 w 170819"/>
                    <a:gd name="connsiteY7" fmla="*/ 27622 h 58284"/>
                    <a:gd name="connsiteX8" fmla="*/ 87951 w 170819"/>
                    <a:gd name="connsiteY8" fmla="*/ 41910 h 58284"/>
                    <a:gd name="connsiteX9" fmla="*/ 36516 w 170819"/>
                    <a:gd name="connsiteY9" fmla="*/ 16192 h 58284"/>
                    <a:gd name="connsiteX10" fmla="*/ 6989 w 170819"/>
                    <a:gd name="connsiteY10" fmla="*/ 10477 h 58284"/>
                    <a:gd name="connsiteX11" fmla="*/ 11751 w 170819"/>
                    <a:gd name="connsiteY11" fmla="*/ 9525 h 58284"/>
                    <a:gd name="connsiteX12" fmla="*/ 153674 w 170819"/>
                    <a:gd name="connsiteY12" fmla="*/ 1905 h 58284"/>
                    <a:gd name="connsiteX13" fmla="*/ 170819 w 170819"/>
                    <a:gd name="connsiteY13" fmla="*/ 0 h 58284"/>
                    <a:gd name="connsiteX0" fmla="*/ 170819 w 170819"/>
                    <a:gd name="connsiteY0" fmla="*/ 0 h 58284"/>
                    <a:gd name="connsiteX1" fmla="*/ 114621 w 170819"/>
                    <a:gd name="connsiteY1" fmla="*/ 35242 h 58284"/>
                    <a:gd name="connsiteX2" fmla="*/ 111764 w 170819"/>
                    <a:gd name="connsiteY2" fmla="*/ 43815 h 58284"/>
                    <a:gd name="connsiteX3" fmla="*/ 111764 w 170819"/>
                    <a:gd name="connsiteY3" fmla="*/ 56197 h 58284"/>
                    <a:gd name="connsiteX4" fmla="*/ 101286 w 170819"/>
                    <a:gd name="connsiteY4" fmla="*/ 49530 h 58284"/>
                    <a:gd name="connsiteX5" fmla="*/ 103191 w 170819"/>
                    <a:gd name="connsiteY5" fmla="*/ 32385 h 58284"/>
                    <a:gd name="connsiteX6" fmla="*/ 102239 w 170819"/>
                    <a:gd name="connsiteY6" fmla="*/ 25717 h 58284"/>
                    <a:gd name="connsiteX7" fmla="*/ 94619 w 170819"/>
                    <a:gd name="connsiteY7" fmla="*/ 27622 h 58284"/>
                    <a:gd name="connsiteX8" fmla="*/ 87951 w 170819"/>
                    <a:gd name="connsiteY8" fmla="*/ 41910 h 58284"/>
                    <a:gd name="connsiteX9" fmla="*/ 36516 w 170819"/>
                    <a:gd name="connsiteY9" fmla="*/ 16192 h 58284"/>
                    <a:gd name="connsiteX10" fmla="*/ 6989 w 170819"/>
                    <a:gd name="connsiteY10" fmla="*/ 10477 h 58284"/>
                    <a:gd name="connsiteX11" fmla="*/ 11751 w 170819"/>
                    <a:gd name="connsiteY11" fmla="*/ 9525 h 58284"/>
                    <a:gd name="connsiteX12" fmla="*/ 170819 w 170819"/>
                    <a:gd name="connsiteY12" fmla="*/ 0 h 58284"/>
                    <a:gd name="connsiteX0" fmla="*/ 170819 w 170819"/>
                    <a:gd name="connsiteY0" fmla="*/ 2569 h 60853"/>
                    <a:gd name="connsiteX1" fmla="*/ 114621 w 170819"/>
                    <a:gd name="connsiteY1" fmla="*/ 37811 h 60853"/>
                    <a:gd name="connsiteX2" fmla="*/ 111764 w 170819"/>
                    <a:gd name="connsiteY2" fmla="*/ 46384 h 60853"/>
                    <a:gd name="connsiteX3" fmla="*/ 111764 w 170819"/>
                    <a:gd name="connsiteY3" fmla="*/ 58766 h 60853"/>
                    <a:gd name="connsiteX4" fmla="*/ 101286 w 170819"/>
                    <a:gd name="connsiteY4" fmla="*/ 52099 h 60853"/>
                    <a:gd name="connsiteX5" fmla="*/ 103191 w 170819"/>
                    <a:gd name="connsiteY5" fmla="*/ 34954 h 60853"/>
                    <a:gd name="connsiteX6" fmla="*/ 102239 w 170819"/>
                    <a:gd name="connsiteY6" fmla="*/ 28286 h 60853"/>
                    <a:gd name="connsiteX7" fmla="*/ 94619 w 170819"/>
                    <a:gd name="connsiteY7" fmla="*/ 30191 h 60853"/>
                    <a:gd name="connsiteX8" fmla="*/ 87951 w 170819"/>
                    <a:gd name="connsiteY8" fmla="*/ 44479 h 60853"/>
                    <a:gd name="connsiteX9" fmla="*/ 36516 w 170819"/>
                    <a:gd name="connsiteY9" fmla="*/ 18761 h 60853"/>
                    <a:gd name="connsiteX10" fmla="*/ 6989 w 170819"/>
                    <a:gd name="connsiteY10" fmla="*/ 13046 h 60853"/>
                    <a:gd name="connsiteX11" fmla="*/ 11751 w 170819"/>
                    <a:gd name="connsiteY11" fmla="*/ 12094 h 60853"/>
                    <a:gd name="connsiteX12" fmla="*/ 170819 w 170819"/>
                    <a:gd name="connsiteY12" fmla="*/ 2569 h 60853"/>
                    <a:gd name="connsiteX0" fmla="*/ 170819 w 170819"/>
                    <a:gd name="connsiteY0" fmla="*/ 985 h 59269"/>
                    <a:gd name="connsiteX1" fmla="*/ 114621 w 170819"/>
                    <a:gd name="connsiteY1" fmla="*/ 36227 h 59269"/>
                    <a:gd name="connsiteX2" fmla="*/ 111764 w 170819"/>
                    <a:gd name="connsiteY2" fmla="*/ 44800 h 59269"/>
                    <a:gd name="connsiteX3" fmla="*/ 111764 w 170819"/>
                    <a:gd name="connsiteY3" fmla="*/ 57182 h 59269"/>
                    <a:gd name="connsiteX4" fmla="*/ 101286 w 170819"/>
                    <a:gd name="connsiteY4" fmla="*/ 50515 h 59269"/>
                    <a:gd name="connsiteX5" fmla="*/ 103191 w 170819"/>
                    <a:gd name="connsiteY5" fmla="*/ 33370 h 59269"/>
                    <a:gd name="connsiteX6" fmla="*/ 102239 w 170819"/>
                    <a:gd name="connsiteY6" fmla="*/ 26702 h 59269"/>
                    <a:gd name="connsiteX7" fmla="*/ 94619 w 170819"/>
                    <a:gd name="connsiteY7" fmla="*/ 28607 h 59269"/>
                    <a:gd name="connsiteX8" fmla="*/ 87951 w 170819"/>
                    <a:gd name="connsiteY8" fmla="*/ 42895 h 59269"/>
                    <a:gd name="connsiteX9" fmla="*/ 36516 w 170819"/>
                    <a:gd name="connsiteY9" fmla="*/ 17177 h 59269"/>
                    <a:gd name="connsiteX10" fmla="*/ 6989 w 170819"/>
                    <a:gd name="connsiteY10" fmla="*/ 11462 h 59269"/>
                    <a:gd name="connsiteX11" fmla="*/ 11751 w 170819"/>
                    <a:gd name="connsiteY11" fmla="*/ 10510 h 59269"/>
                    <a:gd name="connsiteX12" fmla="*/ 14507 w 170819"/>
                    <a:gd name="connsiteY12" fmla="*/ 9845 h 59269"/>
                    <a:gd name="connsiteX13" fmla="*/ 170819 w 170819"/>
                    <a:gd name="connsiteY13" fmla="*/ 985 h 59269"/>
                    <a:gd name="connsiteX0" fmla="*/ 172080 w 172080"/>
                    <a:gd name="connsiteY0" fmla="*/ 916 h 59200"/>
                    <a:gd name="connsiteX1" fmla="*/ 115882 w 172080"/>
                    <a:gd name="connsiteY1" fmla="*/ 36158 h 59200"/>
                    <a:gd name="connsiteX2" fmla="*/ 113025 w 172080"/>
                    <a:gd name="connsiteY2" fmla="*/ 44731 h 59200"/>
                    <a:gd name="connsiteX3" fmla="*/ 113025 w 172080"/>
                    <a:gd name="connsiteY3" fmla="*/ 57113 h 59200"/>
                    <a:gd name="connsiteX4" fmla="*/ 102547 w 172080"/>
                    <a:gd name="connsiteY4" fmla="*/ 50446 h 59200"/>
                    <a:gd name="connsiteX5" fmla="*/ 104452 w 172080"/>
                    <a:gd name="connsiteY5" fmla="*/ 33301 h 59200"/>
                    <a:gd name="connsiteX6" fmla="*/ 103500 w 172080"/>
                    <a:gd name="connsiteY6" fmla="*/ 26633 h 59200"/>
                    <a:gd name="connsiteX7" fmla="*/ 95880 w 172080"/>
                    <a:gd name="connsiteY7" fmla="*/ 28538 h 59200"/>
                    <a:gd name="connsiteX8" fmla="*/ 89212 w 172080"/>
                    <a:gd name="connsiteY8" fmla="*/ 42826 h 59200"/>
                    <a:gd name="connsiteX9" fmla="*/ 37777 w 172080"/>
                    <a:gd name="connsiteY9" fmla="*/ 17108 h 59200"/>
                    <a:gd name="connsiteX10" fmla="*/ 8250 w 172080"/>
                    <a:gd name="connsiteY10" fmla="*/ 11393 h 59200"/>
                    <a:gd name="connsiteX11" fmla="*/ 13012 w 172080"/>
                    <a:gd name="connsiteY11" fmla="*/ 10441 h 59200"/>
                    <a:gd name="connsiteX12" fmla="*/ 172080 w 172080"/>
                    <a:gd name="connsiteY12" fmla="*/ 916 h 59200"/>
                    <a:gd name="connsiteX0" fmla="*/ 163830 w 163830"/>
                    <a:gd name="connsiteY0" fmla="*/ 861 h 59145"/>
                    <a:gd name="connsiteX1" fmla="*/ 107632 w 163830"/>
                    <a:gd name="connsiteY1" fmla="*/ 36103 h 59145"/>
                    <a:gd name="connsiteX2" fmla="*/ 104775 w 163830"/>
                    <a:gd name="connsiteY2" fmla="*/ 44676 h 59145"/>
                    <a:gd name="connsiteX3" fmla="*/ 104775 w 163830"/>
                    <a:gd name="connsiteY3" fmla="*/ 57058 h 59145"/>
                    <a:gd name="connsiteX4" fmla="*/ 94297 w 163830"/>
                    <a:gd name="connsiteY4" fmla="*/ 50391 h 59145"/>
                    <a:gd name="connsiteX5" fmla="*/ 96202 w 163830"/>
                    <a:gd name="connsiteY5" fmla="*/ 33246 h 59145"/>
                    <a:gd name="connsiteX6" fmla="*/ 95250 w 163830"/>
                    <a:gd name="connsiteY6" fmla="*/ 26578 h 59145"/>
                    <a:gd name="connsiteX7" fmla="*/ 87630 w 163830"/>
                    <a:gd name="connsiteY7" fmla="*/ 28483 h 59145"/>
                    <a:gd name="connsiteX8" fmla="*/ 80962 w 163830"/>
                    <a:gd name="connsiteY8" fmla="*/ 42771 h 59145"/>
                    <a:gd name="connsiteX9" fmla="*/ 29527 w 163830"/>
                    <a:gd name="connsiteY9" fmla="*/ 17053 h 59145"/>
                    <a:gd name="connsiteX10" fmla="*/ 0 w 163830"/>
                    <a:gd name="connsiteY10" fmla="*/ 11338 h 59145"/>
                    <a:gd name="connsiteX11" fmla="*/ 163830 w 163830"/>
                    <a:gd name="connsiteY11" fmla="*/ 861 h 59145"/>
                    <a:gd name="connsiteX0" fmla="*/ 181594 w 181594"/>
                    <a:gd name="connsiteY0" fmla="*/ 1031 h 59315"/>
                    <a:gd name="connsiteX1" fmla="*/ 125396 w 181594"/>
                    <a:gd name="connsiteY1" fmla="*/ 36273 h 59315"/>
                    <a:gd name="connsiteX2" fmla="*/ 122539 w 181594"/>
                    <a:gd name="connsiteY2" fmla="*/ 44846 h 59315"/>
                    <a:gd name="connsiteX3" fmla="*/ 122539 w 181594"/>
                    <a:gd name="connsiteY3" fmla="*/ 57228 h 59315"/>
                    <a:gd name="connsiteX4" fmla="*/ 112061 w 181594"/>
                    <a:gd name="connsiteY4" fmla="*/ 50561 h 59315"/>
                    <a:gd name="connsiteX5" fmla="*/ 113966 w 181594"/>
                    <a:gd name="connsiteY5" fmla="*/ 33416 h 59315"/>
                    <a:gd name="connsiteX6" fmla="*/ 113014 w 181594"/>
                    <a:gd name="connsiteY6" fmla="*/ 26748 h 59315"/>
                    <a:gd name="connsiteX7" fmla="*/ 105394 w 181594"/>
                    <a:gd name="connsiteY7" fmla="*/ 28653 h 59315"/>
                    <a:gd name="connsiteX8" fmla="*/ 98726 w 181594"/>
                    <a:gd name="connsiteY8" fmla="*/ 42941 h 59315"/>
                    <a:gd name="connsiteX9" fmla="*/ 47291 w 181594"/>
                    <a:gd name="connsiteY9" fmla="*/ 17223 h 59315"/>
                    <a:gd name="connsiteX10" fmla="*/ 0 w 181594"/>
                    <a:gd name="connsiteY10" fmla="*/ 9010 h 59315"/>
                    <a:gd name="connsiteX11" fmla="*/ 181594 w 181594"/>
                    <a:gd name="connsiteY11" fmla="*/ 1031 h 59315"/>
                    <a:gd name="connsiteX0" fmla="*/ 181594 w 181594"/>
                    <a:gd name="connsiteY0" fmla="*/ 3994 h 62278"/>
                    <a:gd name="connsiteX1" fmla="*/ 125396 w 181594"/>
                    <a:gd name="connsiteY1" fmla="*/ 39236 h 62278"/>
                    <a:gd name="connsiteX2" fmla="*/ 122539 w 181594"/>
                    <a:gd name="connsiteY2" fmla="*/ 47809 h 62278"/>
                    <a:gd name="connsiteX3" fmla="*/ 122539 w 181594"/>
                    <a:gd name="connsiteY3" fmla="*/ 60191 h 62278"/>
                    <a:gd name="connsiteX4" fmla="*/ 112061 w 181594"/>
                    <a:gd name="connsiteY4" fmla="*/ 53524 h 62278"/>
                    <a:gd name="connsiteX5" fmla="*/ 113966 w 181594"/>
                    <a:gd name="connsiteY5" fmla="*/ 36379 h 62278"/>
                    <a:gd name="connsiteX6" fmla="*/ 113014 w 181594"/>
                    <a:gd name="connsiteY6" fmla="*/ 29711 h 62278"/>
                    <a:gd name="connsiteX7" fmla="*/ 105394 w 181594"/>
                    <a:gd name="connsiteY7" fmla="*/ 31616 h 62278"/>
                    <a:gd name="connsiteX8" fmla="*/ 98726 w 181594"/>
                    <a:gd name="connsiteY8" fmla="*/ 45904 h 62278"/>
                    <a:gd name="connsiteX9" fmla="*/ 47291 w 181594"/>
                    <a:gd name="connsiteY9" fmla="*/ 20186 h 62278"/>
                    <a:gd name="connsiteX10" fmla="*/ 0 w 181594"/>
                    <a:gd name="connsiteY10" fmla="*/ 11973 h 62278"/>
                    <a:gd name="connsiteX11" fmla="*/ 181594 w 181594"/>
                    <a:gd name="connsiteY11" fmla="*/ 3994 h 62278"/>
                    <a:gd name="connsiteX0" fmla="*/ 181594 w 181594"/>
                    <a:gd name="connsiteY0" fmla="*/ 6985 h 65269"/>
                    <a:gd name="connsiteX1" fmla="*/ 125396 w 181594"/>
                    <a:gd name="connsiteY1" fmla="*/ 42227 h 65269"/>
                    <a:gd name="connsiteX2" fmla="*/ 122539 w 181594"/>
                    <a:gd name="connsiteY2" fmla="*/ 50800 h 65269"/>
                    <a:gd name="connsiteX3" fmla="*/ 122539 w 181594"/>
                    <a:gd name="connsiteY3" fmla="*/ 63182 h 65269"/>
                    <a:gd name="connsiteX4" fmla="*/ 112061 w 181594"/>
                    <a:gd name="connsiteY4" fmla="*/ 56515 h 65269"/>
                    <a:gd name="connsiteX5" fmla="*/ 113966 w 181594"/>
                    <a:gd name="connsiteY5" fmla="*/ 39370 h 65269"/>
                    <a:gd name="connsiteX6" fmla="*/ 113014 w 181594"/>
                    <a:gd name="connsiteY6" fmla="*/ 32702 h 65269"/>
                    <a:gd name="connsiteX7" fmla="*/ 105394 w 181594"/>
                    <a:gd name="connsiteY7" fmla="*/ 34607 h 65269"/>
                    <a:gd name="connsiteX8" fmla="*/ 98726 w 181594"/>
                    <a:gd name="connsiteY8" fmla="*/ 48895 h 65269"/>
                    <a:gd name="connsiteX9" fmla="*/ 47291 w 181594"/>
                    <a:gd name="connsiteY9" fmla="*/ 23177 h 65269"/>
                    <a:gd name="connsiteX10" fmla="*/ 0 w 181594"/>
                    <a:gd name="connsiteY10" fmla="*/ 14964 h 65269"/>
                    <a:gd name="connsiteX11" fmla="*/ 181594 w 181594"/>
                    <a:gd name="connsiteY11" fmla="*/ 6985 h 65269"/>
                    <a:gd name="connsiteX0" fmla="*/ 181594 w 181594"/>
                    <a:gd name="connsiteY0" fmla="*/ 6985 h 56923"/>
                    <a:gd name="connsiteX1" fmla="*/ 125396 w 181594"/>
                    <a:gd name="connsiteY1" fmla="*/ 42227 h 56923"/>
                    <a:gd name="connsiteX2" fmla="*/ 122539 w 181594"/>
                    <a:gd name="connsiteY2" fmla="*/ 50800 h 56923"/>
                    <a:gd name="connsiteX3" fmla="*/ 112061 w 181594"/>
                    <a:gd name="connsiteY3" fmla="*/ 56515 h 56923"/>
                    <a:gd name="connsiteX4" fmla="*/ 113966 w 181594"/>
                    <a:gd name="connsiteY4" fmla="*/ 39370 h 56923"/>
                    <a:gd name="connsiteX5" fmla="*/ 113014 w 181594"/>
                    <a:gd name="connsiteY5" fmla="*/ 32702 h 56923"/>
                    <a:gd name="connsiteX6" fmla="*/ 105394 w 181594"/>
                    <a:gd name="connsiteY6" fmla="*/ 34607 h 56923"/>
                    <a:gd name="connsiteX7" fmla="*/ 98726 w 181594"/>
                    <a:gd name="connsiteY7" fmla="*/ 48895 h 56923"/>
                    <a:gd name="connsiteX8" fmla="*/ 47291 w 181594"/>
                    <a:gd name="connsiteY8" fmla="*/ 23177 h 56923"/>
                    <a:gd name="connsiteX9" fmla="*/ 0 w 181594"/>
                    <a:gd name="connsiteY9" fmla="*/ 14964 h 56923"/>
                    <a:gd name="connsiteX10" fmla="*/ 181594 w 181594"/>
                    <a:gd name="connsiteY10" fmla="*/ 6985 h 56923"/>
                    <a:gd name="connsiteX0" fmla="*/ 181594 w 181594"/>
                    <a:gd name="connsiteY0" fmla="*/ 6985 h 56539"/>
                    <a:gd name="connsiteX1" fmla="*/ 125396 w 181594"/>
                    <a:gd name="connsiteY1" fmla="*/ 42227 h 56539"/>
                    <a:gd name="connsiteX2" fmla="*/ 112061 w 181594"/>
                    <a:gd name="connsiteY2" fmla="*/ 56515 h 56539"/>
                    <a:gd name="connsiteX3" fmla="*/ 113966 w 181594"/>
                    <a:gd name="connsiteY3" fmla="*/ 39370 h 56539"/>
                    <a:gd name="connsiteX4" fmla="*/ 113014 w 181594"/>
                    <a:gd name="connsiteY4" fmla="*/ 32702 h 56539"/>
                    <a:gd name="connsiteX5" fmla="*/ 105394 w 181594"/>
                    <a:gd name="connsiteY5" fmla="*/ 34607 h 56539"/>
                    <a:gd name="connsiteX6" fmla="*/ 98726 w 181594"/>
                    <a:gd name="connsiteY6" fmla="*/ 48895 h 56539"/>
                    <a:gd name="connsiteX7" fmla="*/ 47291 w 181594"/>
                    <a:gd name="connsiteY7" fmla="*/ 23177 h 56539"/>
                    <a:gd name="connsiteX8" fmla="*/ 0 w 181594"/>
                    <a:gd name="connsiteY8" fmla="*/ 14964 h 56539"/>
                    <a:gd name="connsiteX9" fmla="*/ 181594 w 181594"/>
                    <a:gd name="connsiteY9" fmla="*/ 6985 h 56539"/>
                    <a:gd name="connsiteX0" fmla="*/ 181594 w 184502"/>
                    <a:gd name="connsiteY0" fmla="*/ 6985 h 57568"/>
                    <a:gd name="connsiteX1" fmla="*/ 112061 w 184502"/>
                    <a:gd name="connsiteY1" fmla="*/ 56515 h 57568"/>
                    <a:gd name="connsiteX2" fmla="*/ 113966 w 184502"/>
                    <a:gd name="connsiteY2" fmla="*/ 39370 h 57568"/>
                    <a:gd name="connsiteX3" fmla="*/ 113014 w 184502"/>
                    <a:gd name="connsiteY3" fmla="*/ 32702 h 57568"/>
                    <a:gd name="connsiteX4" fmla="*/ 105394 w 184502"/>
                    <a:gd name="connsiteY4" fmla="*/ 34607 h 57568"/>
                    <a:gd name="connsiteX5" fmla="*/ 98726 w 184502"/>
                    <a:gd name="connsiteY5" fmla="*/ 48895 h 57568"/>
                    <a:gd name="connsiteX6" fmla="*/ 47291 w 184502"/>
                    <a:gd name="connsiteY6" fmla="*/ 23177 h 57568"/>
                    <a:gd name="connsiteX7" fmla="*/ 0 w 184502"/>
                    <a:gd name="connsiteY7" fmla="*/ 14964 h 57568"/>
                    <a:gd name="connsiteX8" fmla="*/ 181594 w 184502"/>
                    <a:gd name="connsiteY8" fmla="*/ 6985 h 57568"/>
                    <a:gd name="connsiteX0" fmla="*/ 181594 w 184507"/>
                    <a:gd name="connsiteY0" fmla="*/ 6985 h 57017"/>
                    <a:gd name="connsiteX1" fmla="*/ 112061 w 184507"/>
                    <a:gd name="connsiteY1" fmla="*/ 56515 h 57017"/>
                    <a:gd name="connsiteX2" fmla="*/ 113014 w 184507"/>
                    <a:gd name="connsiteY2" fmla="*/ 32702 h 57017"/>
                    <a:gd name="connsiteX3" fmla="*/ 105394 w 184507"/>
                    <a:gd name="connsiteY3" fmla="*/ 34607 h 57017"/>
                    <a:gd name="connsiteX4" fmla="*/ 98726 w 184507"/>
                    <a:gd name="connsiteY4" fmla="*/ 48895 h 57017"/>
                    <a:gd name="connsiteX5" fmla="*/ 47291 w 184507"/>
                    <a:gd name="connsiteY5" fmla="*/ 23177 h 57017"/>
                    <a:gd name="connsiteX6" fmla="*/ 0 w 184507"/>
                    <a:gd name="connsiteY6" fmla="*/ 14964 h 57017"/>
                    <a:gd name="connsiteX7" fmla="*/ 181594 w 184507"/>
                    <a:gd name="connsiteY7" fmla="*/ 6985 h 57017"/>
                    <a:gd name="connsiteX0" fmla="*/ 181594 w 184547"/>
                    <a:gd name="connsiteY0" fmla="*/ 6985 h 57075"/>
                    <a:gd name="connsiteX1" fmla="*/ 112061 w 184547"/>
                    <a:gd name="connsiteY1" fmla="*/ 56515 h 57075"/>
                    <a:gd name="connsiteX2" fmla="*/ 105394 w 184547"/>
                    <a:gd name="connsiteY2" fmla="*/ 34607 h 57075"/>
                    <a:gd name="connsiteX3" fmla="*/ 98726 w 184547"/>
                    <a:gd name="connsiteY3" fmla="*/ 48895 h 57075"/>
                    <a:gd name="connsiteX4" fmla="*/ 47291 w 184547"/>
                    <a:gd name="connsiteY4" fmla="*/ 23177 h 57075"/>
                    <a:gd name="connsiteX5" fmla="*/ 0 w 184547"/>
                    <a:gd name="connsiteY5" fmla="*/ 14964 h 57075"/>
                    <a:gd name="connsiteX6" fmla="*/ 181594 w 184547"/>
                    <a:gd name="connsiteY6" fmla="*/ 6985 h 57075"/>
                    <a:gd name="connsiteX0" fmla="*/ 181594 w 184583"/>
                    <a:gd name="connsiteY0" fmla="*/ 6985 h 59054"/>
                    <a:gd name="connsiteX1" fmla="*/ 112061 w 184583"/>
                    <a:gd name="connsiteY1" fmla="*/ 56515 h 59054"/>
                    <a:gd name="connsiteX2" fmla="*/ 98726 w 184583"/>
                    <a:gd name="connsiteY2" fmla="*/ 48895 h 59054"/>
                    <a:gd name="connsiteX3" fmla="*/ 47291 w 184583"/>
                    <a:gd name="connsiteY3" fmla="*/ 23177 h 59054"/>
                    <a:gd name="connsiteX4" fmla="*/ 0 w 184583"/>
                    <a:gd name="connsiteY4" fmla="*/ 14964 h 59054"/>
                    <a:gd name="connsiteX5" fmla="*/ 181594 w 184583"/>
                    <a:gd name="connsiteY5" fmla="*/ 6985 h 59054"/>
                    <a:gd name="connsiteX0" fmla="*/ 181594 w 184888"/>
                    <a:gd name="connsiteY0" fmla="*/ 6985 h 56691"/>
                    <a:gd name="connsiteX1" fmla="*/ 112061 w 184888"/>
                    <a:gd name="connsiteY1" fmla="*/ 56515 h 56691"/>
                    <a:gd name="connsiteX2" fmla="*/ 47291 w 184888"/>
                    <a:gd name="connsiteY2" fmla="*/ 23177 h 56691"/>
                    <a:gd name="connsiteX3" fmla="*/ 0 w 184888"/>
                    <a:gd name="connsiteY3" fmla="*/ 14964 h 56691"/>
                    <a:gd name="connsiteX4" fmla="*/ 181594 w 184888"/>
                    <a:gd name="connsiteY4" fmla="*/ 6985 h 56691"/>
                    <a:gd name="connsiteX0" fmla="*/ 181594 w 184888"/>
                    <a:gd name="connsiteY0" fmla="*/ 6985 h 56515"/>
                    <a:gd name="connsiteX1" fmla="*/ 112061 w 184888"/>
                    <a:gd name="connsiteY1" fmla="*/ 56515 h 56515"/>
                    <a:gd name="connsiteX2" fmla="*/ 47291 w 184888"/>
                    <a:gd name="connsiteY2" fmla="*/ 23177 h 56515"/>
                    <a:gd name="connsiteX3" fmla="*/ 0 w 184888"/>
                    <a:gd name="connsiteY3" fmla="*/ 14964 h 56515"/>
                    <a:gd name="connsiteX4" fmla="*/ 181594 w 184888"/>
                    <a:gd name="connsiteY4" fmla="*/ 6985 h 56515"/>
                    <a:gd name="connsiteX0" fmla="*/ 181594 w 184729"/>
                    <a:gd name="connsiteY0" fmla="*/ 6985 h 56515"/>
                    <a:gd name="connsiteX1" fmla="*/ 112061 w 184729"/>
                    <a:gd name="connsiteY1" fmla="*/ 56515 h 56515"/>
                    <a:gd name="connsiteX2" fmla="*/ 47291 w 184729"/>
                    <a:gd name="connsiteY2" fmla="*/ 23177 h 56515"/>
                    <a:gd name="connsiteX3" fmla="*/ 0 w 184729"/>
                    <a:gd name="connsiteY3" fmla="*/ 14964 h 56515"/>
                    <a:gd name="connsiteX4" fmla="*/ 181594 w 184729"/>
                    <a:gd name="connsiteY4" fmla="*/ 6985 h 56515"/>
                    <a:gd name="connsiteX0" fmla="*/ 181594 w 181594"/>
                    <a:gd name="connsiteY0" fmla="*/ 6985 h 56515"/>
                    <a:gd name="connsiteX1" fmla="*/ 112061 w 181594"/>
                    <a:gd name="connsiteY1" fmla="*/ 56515 h 56515"/>
                    <a:gd name="connsiteX2" fmla="*/ 47291 w 181594"/>
                    <a:gd name="connsiteY2" fmla="*/ 23177 h 56515"/>
                    <a:gd name="connsiteX3" fmla="*/ 0 w 181594"/>
                    <a:gd name="connsiteY3" fmla="*/ 14964 h 56515"/>
                    <a:gd name="connsiteX4" fmla="*/ 181594 w 181594"/>
                    <a:gd name="connsiteY4" fmla="*/ 6985 h 56515"/>
                    <a:gd name="connsiteX0" fmla="*/ 181594 w 181594"/>
                    <a:gd name="connsiteY0" fmla="*/ 6985 h 56515"/>
                    <a:gd name="connsiteX1" fmla="*/ 112061 w 181594"/>
                    <a:gd name="connsiteY1" fmla="*/ 56515 h 56515"/>
                    <a:gd name="connsiteX2" fmla="*/ 47291 w 181594"/>
                    <a:gd name="connsiteY2" fmla="*/ 23177 h 56515"/>
                    <a:gd name="connsiteX3" fmla="*/ 0 w 181594"/>
                    <a:gd name="connsiteY3" fmla="*/ 14964 h 56515"/>
                    <a:gd name="connsiteX4" fmla="*/ 181594 w 181594"/>
                    <a:gd name="connsiteY4" fmla="*/ 6985 h 56515"/>
                    <a:gd name="connsiteX0" fmla="*/ 181594 w 181594"/>
                    <a:gd name="connsiteY0" fmla="*/ 6985 h 56515"/>
                    <a:gd name="connsiteX1" fmla="*/ 112061 w 181594"/>
                    <a:gd name="connsiteY1" fmla="*/ 56515 h 56515"/>
                    <a:gd name="connsiteX2" fmla="*/ 47291 w 181594"/>
                    <a:gd name="connsiteY2" fmla="*/ 23177 h 56515"/>
                    <a:gd name="connsiteX3" fmla="*/ 0 w 181594"/>
                    <a:gd name="connsiteY3" fmla="*/ 14964 h 56515"/>
                    <a:gd name="connsiteX4" fmla="*/ 181594 w 181594"/>
                    <a:gd name="connsiteY4" fmla="*/ 6985 h 56515"/>
                    <a:gd name="connsiteX0" fmla="*/ 181594 w 181594"/>
                    <a:gd name="connsiteY0" fmla="*/ 6985 h 56515"/>
                    <a:gd name="connsiteX1" fmla="*/ 112061 w 181594"/>
                    <a:gd name="connsiteY1" fmla="*/ 56515 h 56515"/>
                    <a:gd name="connsiteX2" fmla="*/ 47291 w 181594"/>
                    <a:gd name="connsiteY2" fmla="*/ 23177 h 56515"/>
                    <a:gd name="connsiteX3" fmla="*/ 0 w 181594"/>
                    <a:gd name="connsiteY3" fmla="*/ 14964 h 56515"/>
                    <a:gd name="connsiteX4" fmla="*/ 181594 w 181594"/>
                    <a:gd name="connsiteY4" fmla="*/ 6985 h 56515"/>
                    <a:gd name="connsiteX0" fmla="*/ 182583 w 182583"/>
                    <a:gd name="connsiteY0" fmla="*/ 6985 h 56552"/>
                    <a:gd name="connsiteX1" fmla="*/ 113050 w 182583"/>
                    <a:gd name="connsiteY1" fmla="*/ 56515 h 56552"/>
                    <a:gd name="connsiteX2" fmla="*/ 989 w 182583"/>
                    <a:gd name="connsiteY2" fmla="*/ 14964 h 56552"/>
                    <a:gd name="connsiteX3" fmla="*/ 182583 w 182583"/>
                    <a:gd name="connsiteY3" fmla="*/ 6985 h 56552"/>
                    <a:gd name="connsiteX0" fmla="*/ 181594 w 181594"/>
                    <a:gd name="connsiteY0" fmla="*/ 6985 h 56567"/>
                    <a:gd name="connsiteX1" fmla="*/ 112061 w 181594"/>
                    <a:gd name="connsiteY1" fmla="*/ 56515 h 56567"/>
                    <a:gd name="connsiteX2" fmla="*/ 0 w 181594"/>
                    <a:gd name="connsiteY2" fmla="*/ 14964 h 56567"/>
                    <a:gd name="connsiteX3" fmla="*/ 181594 w 181594"/>
                    <a:gd name="connsiteY3" fmla="*/ 6985 h 56567"/>
                    <a:gd name="connsiteX0" fmla="*/ 181594 w 181594"/>
                    <a:gd name="connsiteY0" fmla="*/ 6985 h 56515"/>
                    <a:gd name="connsiteX1" fmla="*/ 112061 w 181594"/>
                    <a:gd name="connsiteY1" fmla="*/ 56515 h 56515"/>
                    <a:gd name="connsiteX2" fmla="*/ 0 w 181594"/>
                    <a:gd name="connsiteY2" fmla="*/ 14964 h 56515"/>
                    <a:gd name="connsiteX3" fmla="*/ 181594 w 181594"/>
                    <a:gd name="connsiteY3" fmla="*/ 6985 h 56515"/>
                    <a:gd name="connsiteX0" fmla="*/ 181594 w 181594"/>
                    <a:gd name="connsiteY0" fmla="*/ 6985 h 56515"/>
                    <a:gd name="connsiteX1" fmla="*/ 112061 w 181594"/>
                    <a:gd name="connsiteY1" fmla="*/ 56515 h 56515"/>
                    <a:gd name="connsiteX2" fmla="*/ 0 w 181594"/>
                    <a:gd name="connsiteY2" fmla="*/ 14964 h 56515"/>
                    <a:gd name="connsiteX3" fmla="*/ 181594 w 181594"/>
                    <a:gd name="connsiteY3" fmla="*/ 6985 h 56515"/>
                    <a:gd name="connsiteX0" fmla="*/ 181594 w 181594"/>
                    <a:gd name="connsiteY0" fmla="*/ 6985 h 56515"/>
                    <a:gd name="connsiteX1" fmla="*/ 112061 w 181594"/>
                    <a:gd name="connsiteY1" fmla="*/ 56515 h 56515"/>
                    <a:gd name="connsiteX2" fmla="*/ 0 w 181594"/>
                    <a:gd name="connsiteY2" fmla="*/ 14964 h 56515"/>
                    <a:gd name="connsiteX3" fmla="*/ 181594 w 181594"/>
                    <a:gd name="connsiteY3" fmla="*/ 6985 h 56515"/>
                    <a:gd name="connsiteX0" fmla="*/ 181594 w 181594"/>
                    <a:gd name="connsiteY0" fmla="*/ 6985 h 55950"/>
                    <a:gd name="connsiteX1" fmla="*/ 107757 w 181594"/>
                    <a:gd name="connsiteY1" fmla="*/ 55950 h 55950"/>
                    <a:gd name="connsiteX2" fmla="*/ 0 w 181594"/>
                    <a:gd name="connsiteY2" fmla="*/ 14964 h 55950"/>
                    <a:gd name="connsiteX3" fmla="*/ 181594 w 181594"/>
                    <a:gd name="connsiteY3" fmla="*/ 6985 h 55950"/>
                    <a:gd name="connsiteX0" fmla="*/ 181594 w 181594"/>
                    <a:gd name="connsiteY0" fmla="*/ 6985 h 55950"/>
                    <a:gd name="connsiteX1" fmla="*/ 107757 w 181594"/>
                    <a:gd name="connsiteY1" fmla="*/ 55950 h 55950"/>
                    <a:gd name="connsiteX2" fmla="*/ 0 w 181594"/>
                    <a:gd name="connsiteY2" fmla="*/ 14964 h 55950"/>
                    <a:gd name="connsiteX3" fmla="*/ 181594 w 181594"/>
                    <a:gd name="connsiteY3" fmla="*/ 6985 h 55950"/>
                    <a:gd name="connsiteX0" fmla="*/ 181594 w 181594"/>
                    <a:gd name="connsiteY0" fmla="*/ 6985 h 55950"/>
                    <a:gd name="connsiteX1" fmla="*/ 107757 w 181594"/>
                    <a:gd name="connsiteY1" fmla="*/ 55950 h 55950"/>
                    <a:gd name="connsiteX2" fmla="*/ 0 w 181594"/>
                    <a:gd name="connsiteY2" fmla="*/ 14964 h 55950"/>
                    <a:gd name="connsiteX3" fmla="*/ 181594 w 181594"/>
                    <a:gd name="connsiteY3" fmla="*/ 6985 h 55950"/>
                    <a:gd name="connsiteX0" fmla="*/ 181594 w 181594"/>
                    <a:gd name="connsiteY0" fmla="*/ 6985 h 55950"/>
                    <a:gd name="connsiteX1" fmla="*/ 107757 w 181594"/>
                    <a:gd name="connsiteY1" fmla="*/ 55950 h 55950"/>
                    <a:gd name="connsiteX2" fmla="*/ 0 w 181594"/>
                    <a:gd name="connsiteY2" fmla="*/ 14964 h 55950"/>
                    <a:gd name="connsiteX3" fmla="*/ 181594 w 181594"/>
                    <a:gd name="connsiteY3" fmla="*/ 6985 h 55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1594" h="55950">
                      <a:moveTo>
                        <a:pt x="181594" y="6985"/>
                      </a:moveTo>
                      <a:cubicBezTo>
                        <a:pt x="156883" y="16556"/>
                        <a:pt x="133076" y="23978"/>
                        <a:pt x="107757" y="55950"/>
                      </a:cubicBezTo>
                      <a:cubicBezTo>
                        <a:pt x="73296" y="29467"/>
                        <a:pt x="91018" y="33884"/>
                        <a:pt x="0" y="14964"/>
                      </a:cubicBezTo>
                      <a:cubicBezTo>
                        <a:pt x="35752" y="-2089"/>
                        <a:pt x="133617" y="-4308"/>
                        <a:pt x="181594" y="69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9FE218EC-EB68-460F-9C6D-D9B80393AA2D}"/>
                    </a:ext>
                  </a:extLst>
                </p:cNvPr>
                <p:cNvSpPr/>
                <p:nvPr/>
              </p:nvSpPr>
              <p:spPr>
                <a:xfrm>
                  <a:off x="1327299" y="3593233"/>
                  <a:ext cx="19050" cy="19050"/>
                </a:xfrm>
                <a:custGeom>
                  <a:avLst/>
                  <a:gdLst>
                    <a:gd name="connsiteX0" fmla="*/ 10255 w 19050"/>
                    <a:gd name="connsiteY0" fmla="*/ 7144 h 19050"/>
                    <a:gd name="connsiteX1" fmla="*/ 11207 w 19050"/>
                    <a:gd name="connsiteY1" fmla="*/ 10954 h 19050"/>
                    <a:gd name="connsiteX2" fmla="*/ 16922 w 19050"/>
                    <a:gd name="connsiteY2" fmla="*/ 11906 h 19050"/>
                    <a:gd name="connsiteX3" fmla="*/ 11207 w 19050"/>
                    <a:gd name="connsiteY3" fmla="*/ 11906 h 19050"/>
                    <a:gd name="connsiteX4" fmla="*/ 7397 w 19050"/>
                    <a:gd name="connsiteY4" fmla="*/ 10954 h 19050"/>
                    <a:gd name="connsiteX5" fmla="*/ 10255 w 19050"/>
                    <a:gd name="connsiteY5" fmla="*/ 7144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050" h="19050">
                      <a:moveTo>
                        <a:pt x="10255" y="7144"/>
                      </a:moveTo>
                      <a:cubicBezTo>
                        <a:pt x="10255" y="8096"/>
                        <a:pt x="7397" y="10001"/>
                        <a:pt x="11207" y="10954"/>
                      </a:cubicBezTo>
                      <a:cubicBezTo>
                        <a:pt x="13112" y="10954"/>
                        <a:pt x="15017" y="11906"/>
                        <a:pt x="16922" y="11906"/>
                      </a:cubicBezTo>
                      <a:cubicBezTo>
                        <a:pt x="15017" y="11906"/>
                        <a:pt x="13112" y="11906"/>
                        <a:pt x="11207" y="11906"/>
                      </a:cubicBezTo>
                      <a:cubicBezTo>
                        <a:pt x="10255" y="11906"/>
                        <a:pt x="7397" y="12859"/>
                        <a:pt x="7397" y="10954"/>
                      </a:cubicBezTo>
                      <a:cubicBezTo>
                        <a:pt x="6445" y="8096"/>
                        <a:pt x="8350" y="7144"/>
                        <a:pt x="10255" y="7144"/>
                      </a:cubicBezTo>
                      <a:close/>
                    </a:path>
                  </a:pathLst>
                </a:custGeom>
                <a:solidFill>
                  <a:srgbClr val="E3EBE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70006A0F-BA22-4DBE-B16D-9982801ACDD1}"/>
                    </a:ext>
                  </a:extLst>
                </p:cNvPr>
                <p:cNvSpPr/>
                <p:nvPr/>
              </p:nvSpPr>
              <p:spPr>
                <a:xfrm>
                  <a:off x="2169563" y="3565610"/>
                  <a:ext cx="9525" cy="19050"/>
                </a:xfrm>
                <a:custGeom>
                  <a:avLst/>
                  <a:gdLst>
                    <a:gd name="connsiteX0" fmla="*/ 10954 w 9525"/>
                    <a:gd name="connsiteY0" fmla="*/ 12859 h 19050"/>
                    <a:gd name="connsiteX1" fmla="*/ 7144 w 9525"/>
                    <a:gd name="connsiteY1" fmla="*/ 7144 h 19050"/>
                    <a:gd name="connsiteX2" fmla="*/ 10954 w 9525"/>
                    <a:gd name="connsiteY2" fmla="*/ 12859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25" h="19050">
                      <a:moveTo>
                        <a:pt x="10954" y="12859"/>
                      </a:moveTo>
                      <a:cubicBezTo>
                        <a:pt x="10001" y="10954"/>
                        <a:pt x="8096" y="9049"/>
                        <a:pt x="7144" y="7144"/>
                      </a:cubicBezTo>
                      <a:cubicBezTo>
                        <a:pt x="10001" y="8096"/>
                        <a:pt x="10954" y="10001"/>
                        <a:pt x="10954" y="12859"/>
                      </a:cubicBezTo>
                      <a:close/>
                    </a:path>
                  </a:pathLst>
                </a:custGeom>
                <a:solidFill>
                  <a:srgbClr val="E3EBE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87F03E4C-FC68-440A-A57A-E0E2C0EC672D}"/>
                    </a:ext>
                  </a:extLst>
                </p:cNvPr>
                <p:cNvSpPr/>
                <p:nvPr/>
              </p:nvSpPr>
              <p:spPr>
                <a:xfrm>
                  <a:off x="1329458" y="3591328"/>
                  <a:ext cx="9525" cy="9525"/>
                </a:xfrm>
                <a:custGeom>
                  <a:avLst/>
                  <a:gdLst>
                    <a:gd name="connsiteX0" fmla="*/ 9049 w 9525"/>
                    <a:gd name="connsiteY0" fmla="*/ 7144 h 9525"/>
                    <a:gd name="connsiteX1" fmla="*/ 7144 w 9525"/>
                    <a:gd name="connsiteY1" fmla="*/ 9049 h 9525"/>
                    <a:gd name="connsiteX2" fmla="*/ 9049 w 9525"/>
                    <a:gd name="connsiteY2" fmla="*/ 7144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25" h="9525">
                      <a:moveTo>
                        <a:pt x="9049" y="7144"/>
                      </a:moveTo>
                      <a:cubicBezTo>
                        <a:pt x="9049" y="8096"/>
                        <a:pt x="8096" y="9049"/>
                        <a:pt x="7144" y="9049"/>
                      </a:cubicBezTo>
                      <a:cubicBezTo>
                        <a:pt x="8096" y="8096"/>
                        <a:pt x="8096" y="7144"/>
                        <a:pt x="9049" y="7144"/>
                      </a:cubicBezTo>
                      <a:close/>
                    </a:path>
                  </a:pathLst>
                </a:custGeom>
                <a:solidFill>
                  <a:srgbClr val="E3EBE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38B11BB0-AC54-42AF-86F3-14F6ABD6DDC7}"/>
                    </a:ext>
                  </a:extLst>
                </p:cNvPr>
                <p:cNvSpPr/>
                <p:nvPr/>
              </p:nvSpPr>
              <p:spPr>
                <a:xfrm>
                  <a:off x="1331363" y="3589423"/>
                  <a:ext cx="9525" cy="9525"/>
                </a:xfrm>
                <a:custGeom>
                  <a:avLst/>
                  <a:gdLst>
                    <a:gd name="connsiteX0" fmla="*/ 8096 w 9525"/>
                    <a:gd name="connsiteY0" fmla="*/ 7144 h 9525"/>
                    <a:gd name="connsiteX1" fmla="*/ 7144 w 9525"/>
                    <a:gd name="connsiteY1" fmla="*/ 9049 h 9525"/>
                    <a:gd name="connsiteX2" fmla="*/ 8096 w 9525"/>
                    <a:gd name="connsiteY2" fmla="*/ 7144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25" h="9525">
                      <a:moveTo>
                        <a:pt x="8096" y="7144"/>
                      </a:moveTo>
                      <a:cubicBezTo>
                        <a:pt x="8096" y="8096"/>
                        <a:pt x="8096" y="9049"/>
                        <a:pt x="7144" y="9049"/>
                      </a:cubicBezTo>
                      <a:cubicBezTo>
                        <a:pt x="7144" y="8096"/>
                        <a:pt x="8096" y="8096"/>
                        <a:pt x="8096" y="7144"/>
                      </a:cubicBezTo>
                      <a:close/>
                    </a:path>
                  </a:pathLst>
                </a:custGeom>
                <a:solidFill>
                  <a:srgbClr val="E3EBE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41ED51B2-8EAF-4378-9571-D71871EC85E9}"/>
                    </a:ext>
                  </a:extLst>
                </p:cNvPr>
                <p:cNvSpPr/>
                <p:nvPr/>
              </p:nvSpPr>
              <p:spPr>
                <a:xfrm>
                  <a:off x="2167658" y="3563705"/>
                  <a:ext cx="9525" cy="9525"/>
                </a:xfrm>
                <a:custGeom>
                  <a:avLst/>
                  <a:gdLst>
                    <a:gd name="connsiteX0" fmla="*/ 8096 w 9525"/>
                    <a:gd name="connsiteY0" fmla="*/ 8096 h 9525"/>
                    <a:gd name="connsiteX1" fmla="*/ 7144 w 9525"/>
                    <a:gd name="connsiteY1" fmla="*/ 7144 h 9525"/>
                    <a:gd name="connsiteX2" fmla="*/ 8096 w 9525"/>
                    <a:gd name="connsiteY2" fmla="*/ 8096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25" h="9525">
                      <a:moveTo>
                        <a:pt x="8096" y="8096"/>
                      </a:moveTo>
                      <a:cubicBezTo>
                        <a:pt x="8096" y="8096"/>
                        <a:pt x="7144" y="7144"/>
                        <a:pt x="7144" y="7144"/>
                      </a:cubicBezTo>
                      <a:cubicBezTo>
                        <a:pt x="8096" y="7144"/>
                        <a:pt x="8096" y="7144"/>
                        <a:pt x="8096" y="8096"/>
                      </a:cubicBezTo>
                      <a:close/>
                    </a:path>
                  </a:pathLst>
                </a:custGeom>
                <a:solidFill>
                  <a:srgbClr val="E3EBE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9DEA65C2-4388-40B8-B6B1-3AB3D223BA5D}"/>
                    </a:ext>
                  </a:extLst>
                </p:cNvPr>
                <p:cNvSpPr/>
                <p:nvPr/>
              </p:nvSpPr>
              <p:spPr>
                <a:xfrm>
                  <a:off x="2168610" y="3563705"/>
                  <a:ext cx="9525" cy="9525"/>
                </a:xfrm>
                <a:custGeom>
                  <a:avLst/>
                  <a:gdLst>
                    <a:gd name="connsiteX0" fmla="*/ 8096 w 9525"/>
                    <a:gd name="connsiteY0" fmla="*/ 9049 h 9525"/>
                    <a:gd name="connsiteX1" fmla="*/ 7144 w 9525"/>
                    <a:gd name="connsiteY1" fmla="*/ 7144 h 9525"/>
                    <a:gd name="connsiteX2" fmla="*/ 8096 w 9525"/>
                    <a:gd name="connsiteY2" fmla="*/ 9049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25" h="9525">
                      <a:moveTo>
                        <a:pt x="8096" y="9049"/>
                      </a:moveTo>
                      <a:cubicBezTo>
                        <a:pt x="7144" y="9049"/>
                        <a:pt x="7144" y="8096"/>
                        <a:pt x="7144" y="7144"/>
                      </a:cubicBezTo>
                      <a:cubicBezTo>
                        <a:pt x="8096" y="8096"/>
                        <a:pt x="8096" y="9049"/>
                        <a:pt x="8096" y="9049"/>
                      </a:cubicBezTo>
                      <a:close/>
                    </a:path>
                  </a:pathLst>
                </a:custGeom>
                <a:solidFill>
                  <a:srgbClr val="E3EBE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D4FC0055-92C0-45E7-A999-8676209E120B}"/>
                    </a:ext>
                  </a:extLst>
                </p:cNvPr>
                <p:cNvSpPr/>
                <p:nvPr/>
              </p:nvSpPr>
              <p:spPr>
                <a:xfrm>
                  <a:off x="1788563" y="3392255"/>
                  <a:ext cx="9525" cy="9525"/>
                </a:xfrm>
                <a:custGeom>
                  <a:avLst/>
                  <a:gdLst>
                    <a:gd name="connsiteX0" fmla="*/ 10954 w 9525"/>
                    <a:gd name="connsiteY0" fmla="*/ 10001 h 9525"/>
                    <a:gd name="connsiteX1" fmla="*/ 7144 w 9525"/>
                    <a:gd name="connsiteY1" fmla="*/ 7144 h 9525"/>
                    <a:gd name="connsiteX2" fmla="*/ 10954 w 9525"/>
                    <a:gd name="connsiteY2" fmla="*/ 10001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25" h="9525">
                      <a:moveTo>
                        <a:pt x="10954" y="10001"/>
                      </a:moveTo>
                      <a:cubicBezTo>
                        <a:pt x="9049" y="10001"/>
                        <a:pt x="7144" y="10001"/>
                        <a:pt x="7144" y="7144"/>
                      </a:cubicBezTo>
                      <a:cubicBezTo>
                        <a:pt x="8096" y="8096"/>
                        <a:pt x="10001" y="9049"/>
                        <a:pt x="10954" y="10001"/>
                      </a:cubicBezTo>
                      <a:close/>
                    </a:path>
                  </a:pathLst>
                </a:custGeom>
                <a:solidFill>
                  <a:srgbClr val="E3EBE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6543136F-BDBD-44EE-B954-74C5AFC67BE6}"/>
                    </a:ext>
                  </a:extLst>
                </p:cNvPr>
                <p:cNvSpPr/>
                <p:nvPr/>
              </p:nvSpPr>
              <p:spPr>
                <a:xfrm>
                  <a:off x="1581609" y="3368850"/>
                  <a:ext cx="371260" cy="334297"/>
                </a:xfrm>
                <a:custGeom>
                  <a:avLst/>
                  <a:gdLst>
                    <a:gd name="connsiteX0" fmla="*/ 365284 w 381000"/>
                    <a:gd name="connsiteY0" fmla="*/ 314638 h 361950"/>
                    <a:gd name="connsiteX1" fmla="*/ 333851 w 381000"/>
                    <a:gd name="connsiteY1" fmla="*/ 226055 h 361950"/>
                    <a:gd name="connsiteX2" fmla="*/ 268129 w 381000"/>
                    <a:gd name="connsiteY2" fmla="*/ 106040 h 361950"/>
                    <a:gd name="connsiteX3" fmla="*/ 230029 w 381000"/>
                    <a:gd name="connsiteY3" fmla="*/ 66035 h 361950"/>
                    <a:gd name="connsiteX4" fmla="*/ 226219 w 381000"/>
                    <a:gd name="connsiteY4" fmla="*/ 63178 h 361950"/>
                    <a:gd name="connsiteX5" fmla="*/ 222409 w 381000"/>
                    <a:gd name="connsiteY5" fmla="*/ 60320 h 361950"/>
                    <a:gd name="connsiteX6" fmla="*/ 217646 w 381000"/>
                    <a:gd name="connsiteY6" fmla="*/ 56510 h 361950"/>
                    <a:gd name="connsiteX7" fmla="*/ 190024 w 381000"/>
                    <a:gd name="connsiteY7" fmla="*/ 38413 h 361950"/>
                    <a:gd name="connsiteX8" fmla="*/ 179546 w 381000"/>
                    <a:gd name="connsiteY8" fmla="*/ 31745 h 361950"/>
                    <a:gd name="connsiteX9" fmla="*/ 181451 w 381000"/>
                    <a:gd name="connsiteY9" fmla="*/ 14600 h 361950"/>
                    <a:gd name="connsiteX10" fmla="*/ 180499 w 381000"/>
                    <a:gd name="connsiteY10" fmla="*/ 7933 h 361950"/>
                    <a:gd name="connsiteX11" fmla="*/ 172879 w 381000"/>
                    <a:gd name="connsiteY11" fmla="*/ 9838 h 361950"/>
                    <a:gd name="connsiteX12" fmla="*/ 166211 w 381000"/>
                    <a:gd name="connsiteY12" fmla="*/ 24125 h 361950"/>
                    <a:gd name="connsiteX13" fmla="*/ 165259 w 381000"/>
                    <a:gd name="connsiteY13" fmla="*/ 38413 h 361950"/>
                    <a:gd name="connsiteX14" fmla="*/ 153829 w 381000"/>
                    <a:gd name="connsiteY14" fmla="*/ 47938 h 361950"/>
                    <a:gd name="connsiteX15" fmla="*/ 152876 w 381000"/>
                    <a:gd name="connsiteY15" fmla="*/ 48890 h 361950"/>
                    <a:gd name="connsiteX16" fmla="*/ 111919 w 381000"/>
                    <a:gd name="connsiteY16" fmla="*/ 106993 h 361950"/>
                    <a:gd name="connsiteX17" fmla="*/ 96679 w 381000"/>
                    <a:gd name="connsiteY17" fmla="*/ 134615 h 361950"/>
                    <a:gd name="connsiteX18" fmla="*/ 82391 w 381000"/>
                    <a:gd name="connsiteY18" fmla="*/ 163190 h 361950"/>
                    <a:gd name="connsiteX19" fmla="*/ 67151 w 381000"/>
                    <a:gd name="connsiteY19" fmla="*/ 192718 h 361950"/>
                    <a:gd name="connsiteX20" fmla="*/ 46196 w 381000"/>
                    <a:gd name="connsiteY20" fmla="*/ 238438 h 361950"/>
                    <a:gd name="connsiteX21" fmla="*/ 19526 w 381000"/>
                    <a:gd name="connsiteY21" fmla="*/ 304160 h 361950"/>
                    <a:gd name="connsiteX22" fmla="*/ 10954 w 381000"/>
                    <a:gd name="connsiteY22" fmla="*/ 330830 h 361950"/>
                    <a:gd name="connsiteX23" fmla="*/ 7144 w 381000"/>
                    <a:gd name="connsiteY23" fmla="*/ 362263 h 361950"/>
                    <a:gd name="connsiteX24" fmla="*/ 12859 w 381000"/>
                    <a:gd name="connsiteY24" fmla="*/ 360358 h 361950"/>
                    <a:gd name="connsiteX25" fmla="*/ 42386 w 381000"/>
                    <a:gd name="connsiteY25" fmla="*/ 354643 h 361950"/>
                    <a:gd name="connsiteX26" fmla="*/ 81439 w 381000"/>
                    <a:gd name="connsiteY26" fmla="*/ 348928 h 361950"/>
                    <a:gd name="connsiteX27" fmla="*/ 112871 w 381000"/>
                    <a:gd name="connsiteY27" fmla="*/ 345118 h 361950"/>
                    <a:gd name="connsiteX28" fmla="*/ 154781 w 381000"/>
                    <a:gd name="connsiteY28" fmla="*/ 342260 h 361950"/>
                    <a:gd name="connsiteX29" fmla="*/ 203359 w 381000"/>
                    <a:gd name="connsiteY29" fmla="*/ 340355 h 361950"/>
                    <a:gd name="connsiteX30" fmla="*/ 295751 w 381000"/>
                    <a:gd name="connsiteY30" fmla="*/ 343213 h 361950"/>
                    <a:gd name="connsiteX31" fmla="*/ 360521 w 381000"/>
                    <a:gd name="connsiteY31" fmla="*/ 348928 h 361950"/>
                    <a:gd name="connsiteX32" fmla="*/ 379571 w 381000"/>
                    <a:gd name="connsiteY32" fmla="*/ 351785 h 361950"/>
                    <a:gd name="connsiteX33" fmla="*/ 365284 w 381000"/>
                    <a:gd name="connsiteY33" fmla="*/ 314638 h 361950"/>
                    <a:gd name="connsiteX0" fmla="*/ 358140 w 372427"/>
                    <a:gd name="connsiteY0" fmla="*/ 307495 h 355760"/>
                    <a:gd name="connsiteX1" fmla="*/ 326707 w 372427"/>
                    <a:gd name="connsiteY1" fmla="*/ 218912 h 355760"/>
                    <a:gd name="connsiteX2" fmla="*/ 260985 w 372427"/>
                    <a:gd name="connsiteY2" fmla="*/ 98897 h 355760"/>
                    <a:gd name="connsiteX3" fmla="*/ 222885 w 372427"/>
                    <a:gd name="connsiteY3" fmla="*/ 58892 h 355760"/>
                    <a:gd name="connsiteX4" fmla="*/ 219075 w 372427"/>
                    <a:gd name="connsiteY4" fmla="*/ 56035 h 355760"/>
                    <a:gd name="connsiteX5" fmla="*/ 215265 w 372427"/>
                    <a:gd name="connsiteY5" fmla="*/ 53177 h 355760"/>
                    <a:gd name="connsiteX6" fmla="*/ 210502 w 372427"/>
                    <a:gd name="connsiteY6" fmla="*/ 49367 h 355760"/>
                    <a:gd name="connsiteX7" fmla="*/ 182880 w 372427"/>
                    <a:gd name="connsiteY7" fmla="*/ 31270 h 355760"/>
                    <a:gd name="connsiteX8" fmla="*/ 174307 w 372427"/>
                    <a:gd name="connsiteY8" fmla="*/ 7457 h 355760"/>
                    <a:gd name="connsiteX9" fmla="*/ 173355 w 372427"/>
                    <a:gd name="connsiteY9" fmla="*/ 790 h 355760"/>
                    <a:gd name="connsiteX10" fmla="*/ 165735 w 372427"/>
                    <a:gd name="connsiteY10" fmla="*/ 2695 h 355760"/>
                    <a:gd name="connsiteX11" fmla="*/ 159067 w 372427"/>
                    <a:gd name="connsiteY11" fmla="*/ 16982 h 355760"/>
                    <a:gd name="connsiteX12" fmla="*/ 158115 w 372427"/>
                    <a:gd name="connsiteY12" fmla="*/ 31270 h 355760"/>
                    <a:gd name="connsiteX13" fmla="*/ 146685 w 372427"/>
                    <a:gd name="connsiteY13" fmla="*/ 40795 h 355760"/>
                    <a:gd name="connsiteX14" fmla="*/ 145732 w 372427"/>
                    <a:gd name="connsiteY14" fmla="*/ 41747 h 355760"/>
                    <a:gd name="connsiteX15" fmla="*/ 104775 w 372427"/>
                    <a:gd name="connsiteY15" fmla="*/ 99850 h 355760"/>
                    <a:gd name="connsiteX16" fmla="*/ 89535 w 372427"/>
                    <a:gd name="connsiteY16" fmla="*/ 127472 h 355760"/>
                    <a:gd name="connsiteX17" fmla="*/ 75247 w 372427"/>
                    <a:gd name="connsiteY17" fmla="*/ 156047 h 355760"/>
                    <a:gd name="connsiteX18" fmla="*/ 60007 w 372427"/>
                    <a:gd name="connsiteY18" fmla="*/ 185575 h 355760"/>
                    <a:gd name="connsiteX19" fmla="*/ 39052 w 372427"/>
                    <a:gd name="connsiteY19" fmla="*/ 231295 h 355760"/>
                    <a:gd name="connsiteX20" fmla="*/ 12382 w 372427"/>
                    <a:gd name="connsiteY20" fmla="*/ 297017 h 355760"/>
                    <a:gd name="connsiteX21" fmla="*/ 3810 w 372427"/>
                    <a:gd name="connsiteY21" fmla="*/ 323687 h 355760"/>
                    <a:gd name="connsiteX22" fmla="*/ 0 w 372427"/>
                    <a:gd name="connsiteY22" fmla="*/ 355120 h 355760"/>
                    <a:gd name="connsiteX23" fmla="*/ 5715 w 372427"/>
                    <a:gd name="connsiteY23" fmla="*/ 353215 h 355760"/>
                    <a:gd name="connsiteX24" fmla="*/ 35242 w 372427"/>
                    <a:gd name="connsiteY24" fmla="*/ 347500 h 355760"/>
                    <a:gd name="connsiteX25" fmla="*/ 74295 w 372427"/>
                    <a:gd name="connsiteY25" fmla="*/ 341785 h 355760"/>
                    <a:gd name="connsiteX26" fmla="*/ 105727 w 372427"/>
                    <a:gd name="connsiteY26" fmla="*/ 337975 h 355760"/>
                    <a:gd name="connsiteX27" fmla="*/ 147637 w 372427"/>
                    <a:gd name="connsiteY27" fmla="*/ 335117 h 355760"/>
                    <a:gd name="connsiteX28" fmla="*/ 196215 w 372427"/>
                    <a:gd name="connsiteY28" fmla="*/ 333212 h 355760"/>
                    <a:gd name="connsiteX29" fmla="*/ 288607 w 372427"/>
                    <a:gd name="connsiteY29" fmla="*/ 336070 h 355760"/>
                    <a:gd name="connsiteX30" fmla="*/ 353377 w 372427"/>
                    <a:gd name="connsiteY30" fmla="*/ 341785 h 355760"/>
                    <a:gd name="connsiteX31" fmla="*/ 372427 w 372427"/>
                    <a:gd name="connsiteY31" fmla="*/ 344642 h 355760"/>
                    <a:gd name="connsiteX32" fmla="*/ 358140 w 372427"/>
                    <a:gd name="connsiteY32" fmla="*/ 307495 h 355760"/>
                    <a:gd name="connsiteX0" fmla="*/ 358140 w 372427"/>
                    <a:gd name="connsiteY0" fmla="*/ 308377 h 356642"/>
                    <a:gd name="connsiteX1" fmla="*/ 326707 w 372427"/>
                    <a:gd name="connsiteY1" fmla="*/ 219794 h 356642"/>
                    <a:gd name="connsiteX2" fmla="*/ 260985 w 372427"/>
                    <a:gd name="connsiteY2" fmla="*/ 99779 h 356642"/>
                    <a:gd name="connsiteX3" fmla="*/ 222885 w 372427"/>
                    <a:gd name="connsiteY3" fmla="*/ 59774 h 356642"/>
                    <a:gd name="connsiteX4" fmla="*/ 219075 w 372427"/>
                    <a:gd name="connsiteY4" fmla="*/ 56917 h 356642"/>
                    <a:gd name="connsiteX5" fmla="*/ 215265 w 372427"/>
                    <a:gd name="connsiteY5" fmla="*/ 54059 h 356642"/>
                    <a:gd name="connsiteX6" fmla="*/ 210502 w 372427"/>
                    <a:gd name="connsiteY6" fmla="*/ 50249 h 356642"/>
                    <a:gd name="connsiteX7" fmla="*/ 182880 w 372427"/>
                    <a:gd name="connsiteY7" fmla="*/ 32152 h 356642"/>
                    <a:gd name="connsiteX8" fmla="*/ 174307 w 372427"/>
                    <a:gd name="connsiteY8" fmla="*/ 8339 h 356642"/>
                    <a:gd name="connsiteX9" fmla="*/ 173355 w 372427"/>
                    <a:gd name="connsiteY9" fmla="*/ 1672 h 356642"/>
                    <a:gd name="connsiteX10" fmla="*/ 165735 w 372427"/>
                    <a:gd name="connsiteY10" fmla="*/ 3577 h 356642"/>
                    <a:gd name="connsiteX11" fmla="*/ 158115 w 372427"/>
                    <a:gd name="connsiteY11" fmla="*/ 32152 h 356642"/>
                    <a:gd name="connsiteX12" fmla="*/ 146685 w 372427"/>
                    <a:gd name="connsiteY12" fmla="*/ 41677 h 356642"/>
                    <a:gd name="connsiteX13" fmla="*/ 145732 w 372427"/>
                    <a:gd name="connsiteY13" fmla="*/ 42629 h 356642"/>
                    <a:gd name="connsiteX14" fmla="*/ 104775 w 372427"/>
                    <a:gd name="connsiteY14" fmla="*/ 100732 h 356642"/>
                    <a:gd name="connsiteX15" fmla="*/ 89535 w 372427"/>
                    <a:gd name="connsiteY15" fmla="*/ 128354 h 356642"/>
                    <a:gd name="connsiteX16" fmla="*/ 75247 w 372427"/>
                    <a:gd name="connsiteY16" fmla="*/ 156929 h 356642"/>
                    <a:gd name="connsiteX17" fmla="*/ 60007 w 372427"/>
                    <a:gd name="connsiteY17" fmla="*/ 186457 h 356642"/>
                    <a:gd name="connsiteX18" fmla="*/ 39052 w 372427"/>
                    <a:gd name="connsiteY18" fmla="*/ 232177 h 356642"/>
                    <a:gd name="connsiteX19" fmla="*/ 12382 w 372427"/>
                    <a:gd name="connsiteY19" fmla="*/ 297899 h 356642"/>
                    <a:gd name="connsiteX20" fmla="*/ 3810 w 372427"/>
                    <a:gd name="connsiteY20" fmla="*/ 324569 h 356642"/>
                    <a:gd name="connsiteX21" fmla="*/ 0 w 372427"/>
                    <a:gd name="connsiteY21" fmla="*/ 356002 h 356642"/>
                    <a:gd name="connsiteX22" fmla="*/ 5715 w 372427"/>
                    <a:gd name="connsiteY22" fmla="*/ 354097 h 356642"/>
                    <a:gd name="connsiteX23" fmla="*/ 35242 w 372427"/>
                    <a:gd name="connsiteY23" fmla="*/ 348382 h 356642"/>
                    <a:gd name="connsiteX24" fmla="*/ 74295 w 372427"/>
                    <a:gd name="connsiteY24" fmla="*/ 342667 h 356642"/>
                    <a:gd name="connsiteX25" fmla="*/ 105727 w 372427"/>
                    <a:gd name="connsiteY25" fmla="*/ 338857 h 356642"/>
                    <a:gd name="connsiteX26" fmla="*/ 147637 w 372427"/>
                    <a:gd name="connsiteY26" fmla="*/ 335999 h 356642"/>
                    <a:gd name="connsiteX27" fmla="*/ 196215 w 372427"/>
                    <a:gd name="connsiteY27" fmla="*/ 334094 h 356642"/>
                    <a:gd name="connsiteX28" fmla="*/ 288607 w 372427"/>
                    <a:gd name="connsiteY28" fmla="*/ 336952 h 356642"/>
                    <a:gd name="connsiteX29" fmla="*/ 353377 w 372427"/>
                    <a:gd name="connsiteY29" fmla="*/ 342667 h 356642"/>
                    <a:gd name="connsiteX30" fmla="*/ 372427 w 372427"/>
                    <a:gd name="connsiteY30" fmla="*/ 345524 h 356642"/>
                    <a:gd name="connsiteX31" fmla="*/ 358140 w 372427"/>
                    <a:gd name="connsiteY31" fmla="*/ 308377 h 356642"/>
                    <a:gd name="connsiteX0" fmla="*/ 358140 w 372427"/>
                    <a:gd name="connsiteY0" fmla="*/ 309557 h 357822"/>
                    <a:gd name="connsiteX1" fmla="*/ 326707 w 372427"/>
                    <a:gd name="connsiteY1" fmla="*/ 220974 h 357822"/>
                    <a:gd name="connsiteX2" fmla="*/ 260985 w 372427"/>
                    <a:gd name="connsiteY2" fmla="*/ 100959 h 357822"/>
                    <a:gd name="connsiteX3" fmla="*/ 222885 w 372427"/>
                    <a:gd name="connsiteY3" fmla="*/ 60954 h 357822"/>
                    <a:gd name="connsiteX4" fmla="*/ 219075 w 372427"/>
                    <a:gd name="connsiteY4" fmla="*/ 58097 h 357822"/>
                    <a:gd name="connsiteX5" fmla="*/ 215265 w 372427"/>
                    <a:gd name="connsiteY5" fmla="*/ 55239 h 357822"/>
                    <a:gd name="connsiteX6" fmla="*/ 210502 w 372427"/>
                    <a:gd name="connsiteY6" fmla="*/ 51429 h 357822"/>
                    <a:gd name="connsiteX7" fmla="*/ 182880 w 372427"/>
                    <a:gd name="connsiteY7" fmla="*/ 33332 h 357822"/>
                    <a:gd name="connsiteX8" fmla="*/ 173355 w 372427"/>
                    <a:gd name="connsiteY8" fmla="*/ 2852 h 357822"/>
                    <a:gd name="connsiteX9" fmla="*/ 165735 w 372427"/>
                    <a:gd name="connsiteY9" fmla="*/ 4757 h 357822"/>
                    <a:gd name="connsiteX10" fmla="*/ 158115 w 372427"/>
                    <a:gd name="connsiteY10" fmla="*/ 33332 h 357822"/>
                    <a:gd name="connsiteX11" fmla="*/ 146685 w 372427"/>
                    <a:gd name="connsiteY11" fmla="*/ 42857 h 357822"/>
                    <a:gd name="connsiteX12" fmla="*/ 145732 w 372427"/>
                    <a:gd name="connsiteY12" fmla="*/ 43809 h 357822"/>
                    <a:gd name="connsiteX13" fmla="*/ 104775 w 372427"/>
                    <a:gd name="connsiteY13" fmla="*/ 101912 h 357822"/>
                    <a:gd name="connsiteX14" fmla="*/ 89535 w 372427"/>
                    <a:gd name="connsiteY14" fmla="*/ 129534 h 357822"/>
                    <a:gd name="connsiteX15" fmla="*/ 75247 w 372427"/>
                    <a:gd name="connsiteY15" fmla="*/ 158109 h 357822"/>
                    <a:gd name="connsiteX16" fmla="*/ 60007 w 372427"/>
                    <a:gd name="connsiteY16" fmla="*/ 187637 h 357822"/>
                    <a:gd name="connsiteX17" fmla="*/ 39052 w 372427"/>
                    <a:gd name="connsiteY17" fmla="*/ 233357 h 357822"/>
                    <a:gd name="connsiteX18" fmla="*/ 12382 w 372427"/>
                    <a:gd name="connsiteY18" fmla="*/ 299079 h 357822"/>
                    <a:gd name="connsiteX19" fmla="*/ 3810 w 372427"/>
                    <a:gd name="connsiteY19" fmla="*/ 325749 h 357822"/>
                    <a:gd name="connsiteX20" fmla="*/ 0 w 372427"/>
                    <a:gd name="connsiteY20" fmla="*/ 357182 h 357822"/>
                    <a:gd name="connsiteX21" fmla="*/ 5715 w 372427"/>
                    <a:gd name="connsiteY21" fmla="*/ 355277 h 357822"/>
                    <a:gd name="connsiteX22" fmla="*/ 35242 w 372427"/>
                    <a:gd name="connsiteY22" fmla="*/ 349562 h 357822"/>
                    <a:gd name="connsiteX23" fmla="*/ 74295 w 372427"/>
                    <a:gd name="connsiteY23" fmla="*/ 343847 h 357822"/>
                    <a:gd name="connsiteX24" fmla="*/ 105727 w 372427"/>
                    <a:gd name="connsiteY24" fmla="*/ 340037 h 357822"/>
                    <a:gd name="connsiteX25" fmla="*/ 147637 w 372427"/>
                    <a:gd name="connsiteY25" fmla="*/ 337179 h 357822"/>
                    <a:gd name="connsiteX26" fmla="*/ 196215 w 372427"/>
                    <a:gd name="connsiteY26" fmla="*/ 335274 h 357822"/>
                    <a:gd name="connsiteX27" fmla="*/ 288607 w 372427"/>
                    <a:gd name="connsiteY27" fmla="*/ 338132 h 357822"/>
                    <a:gd name="connsiteX28" fmla="*/ 353377 w 372427"/>
                    <a:gd name="connsiteY28" fmla="*/ 343847 h 357822"/>
                    <a:gd name="connsiteX29" fmla="*/ 372427 w 372427"/>
                    <a:gd name="connsiteY29" fmla="*/ 346704 h 357822"/>
                    <a:gd name="connsiteX30" fmla="*/ 358140 w 372427"/>
                    <a:gd name="connsiteY30" fmla="*/ 309557 h 357822"/>
                    <a:gd name="connsiteX0" fmla="*/ 358140 w 372427"/>
                    <a:gd name="connsiteY0" fmla="*/ 304800 h 353065"/>
                    <a:gd name="connsiteX1" fmla="*/ 326707 w 372427"/>
                    <a:gd name="connsiteY1" fmla="*/ 216217 h 353065"/>
                    <a:gd name="connsiteX2" fmla="*/ 260985 w 372427"/>
                    <a:gd name="connsiteY2" fmla="*/ 96202 h 353065"/>
                    <a:gd name="connsiteX3" fmla="*/ 222885 w 372427"/>
                    <a:gd name="connsiteY3" fmla="*/ 56197 h 353065"/>
                    <a:gd name="connsiteX4" fmla="*/ 219075 w 372427"/>
                    <a:gd name="connsiteY4" fmla="*/ 53340 h 353065"/>
                    <a:gd name="connsiteX5" fmla="*/ 215265 w 372427"/>
                    <a:gd name="connsiteY5" fmla="*/ 50482 h 353065"/>
                    <a:gd name="connsiteX6" fmla="*/ 210502 w 372427"/>
                    <a:gd name="connsiteY6" fmla="*/ 46672 h 353065"/>
                    <a:gd name="connsiteX7" fmla="*/ 182880 w 372427"/>
                    <a:gd name="connsiteY7" fmla="*/ 28575 h 353065"/>
                    <a:gd name="connsiteX8" fmla="*/ 165735 w 372427"/>
                    <a:gd name="connsiteY8" fmla="*/ 0 h 353065"/>
                    <a:gd name="connsiteX9" fmla="*/ 158115 w 372427"/>
                    <a:gd name="connsiteY9" fmla="*/ 28575 h 353065"/>
                    <a:gd name="connsiteX10" fmla="*/ 146685 w 372427"/>
                    <a:gd name="connsiteY10" fmla="*/ 38100 h 353065"/>
                    <a:gd name="connsiteX11" fmla="*/ 145732 w 372427"/>
                    <a:gd name="connsiteY11" fmla="*/ 39052 h 353065"/>
                    <a:gd name="connsiteX12" fmla="*/ 104775 w 372427"/>
                    <a:gd name="connsiteY12" fmla="*/ 97155 h 353065"/>
                    <a:gd name="connsiteX13" fmla="*/ 89535 w 372427"/>
                    <a:gd name="connsiteY13" fmla="*/ 124777 h 353065"/>
                    <a:gd name="connsiteX14" fmla="*/ 75247 w 372427"/>
                    <a:gd name="connsiteY14" fmla="*/ 153352 h 353065"/>
                    <a:gd name="connsiteX15" fmla="*/ 60007 w 372427"/>
                    <a:gd name="connsiteY15" fmla="*/ 182880 h 353065"/>
                    <a:gd name="connsiteX16" fmla="*/ 39052 w 372427"/>
                    <a:gd name="connsiteY16" fmla="*/ 228600 h 353065"/>
                    <a:gd name="connsiteX17" fmla="*/ 12382 w 372427"/>
                    <a:gd name="connsiteY17" fmla="*/ 294322 h 353065"/>
                    <a:gd name="connsiteX18" fmla="*/ 3810 w 372427"/>
                    <a:gd name="connsiteY18" fmla="*/ 320992 h 353065"/>
                    <a:gd name="connsiteX19" fmla="*/ 0 w 372427"/>
                    <a:gd name="connsiteY19" fmla="*/ 352425 h 353065"/>
                    <a:gd name="connsiteX20" fmla="*/ 5715 w 372427"/>
                    <a:gd name="connsiteY20" fmla="*/ 350520 h 353065"/>
                    <a:gd name="connsiteX21" fmla="*/ 35242 w 372427"/>
                    <a:gd name="connsiteY21" fmla="*/ 344805 h 353065"/>
                    <a:gd name="connsiteX22" fmla="*/ 74295 w 372427"/>
                    <a:gd name="connsiteY22" fmla="*/ 339090 h 353065"/>
                    <a:gd name="connsiteX23" fmla="*/ 105727 w 372427"/>
                    <a:gd name="connsiteY23" fmla="*/ 335280 h 353065"/>
                    <a:gd name="connsiteX24" fmla="*/ 147637 w 372427"/>
                    <a:gd name="connsiteY24" fmla="*/ 332422 h 353065"/>
                    <a:gd name="connsiteX25" fmla="*/ 196215 w 372427"/>
                    <a:gd name="connsiteY25" fmla="*/ 330517 h 353065"/>
                    <a:gd name="connsiteX26" fmla="*/ 288607 w 372427"/>
                    <a:gd name="connsiteY26" fmla="*/ 333375 h 353065"/>
                    <a:gd name="connsiteX27" fmla="*/ 353377 w 372427"/>
                    <a:gd name="connsiteY27" fmla="*/ 339090 h 353065"/>
                    <a:gd name="connsiteX28" fmla="*/ 372427 w 372427"/>
                    <a:gd name="connsiteY28" fmla="*/ 341947 h 353065"/>
                    <a:gd name="connsiteX29" fmla="*/ 358140 w 372427"/>
                    <a:gd name="connsiteY29" fmla="*/ 304800 h 353065"/>
                    <a:gd name="connsiteX0" fmla="*/ 358140 w 372427"/>
                    <a:gd name="connsiteY0" fmla="*/ 277991 h 326256"/>
                    <a:gd name="connsiteX1" fmla="*/ 326707 w 372427"/>
                    <a:gd name="connsiteY1" fmla="*/ 189408 h 326256"/>
                    <a:gd name="connsiteX2" fmla="*/ 260985 w 372427"/>
                    <a:gd name="connsiteY2" fmla="*/ 69393 h 326256"/>
                    <a:gd name="connsiteX3" fmla="*/ 222885 w 372427"/>
                    <a:gd name="connsiteY3" fmla="*/ 29388 h 326256"/>
                    <a:gd name="connsiteX4" fmla="*/ 219075 w 372427"/>
                    <a:gd name="connsiteY4" fmla="*/ 26531 h 326256"/>
                    <a:gd name="connsiteX5" fmla="*/ 215265 w 372427"/>
                    <a:gd name="connsiteY5" fmla="*/ 23673 h 326256"/>
                    <a:gd name="connsiteX6" fmla="*/ 210502 w 372427"/>
                    <a:gd name="connsiteY6" fmla="*/ 19863 h 326256"/>
                    <a:gd name="connsiteX7" fmla="*/ 182880 w 372427"/>
                    <a:gd name="connsiteY7" fmla="*/ 1766 h 326256"/>
                    <a:gd name="connsiteX8" fmla="*/ 158115 w 372427"/>
                    <a:gd name="connsiteY8" fmla="*/ 1766 h 326256"/>
                    <a:gd name="connsiteX9" fmla="*/ 146685 w 372427"/>
                    <a:gd name="connsiteY9" fmla="*/ 11291 h 326256"/>
                    <a:gd name="connsiteX10" fmla="*/ 145732 w 372427"/>
                    <a:gd name="connsiteY10" fmla="*/ 12243 h 326256"/>
                    <a:gd name="connsiteX11" fmla="*/ 104775 w 372427"/>
                    <a:gd name="connsiteY11" fmla="*/ 70346 h 326256"/>
                    <a:gd name="connsiteX12" fmla="*/ 89535 w 372427"/>
                    <a:gd name="connsiteY12" fmla="*/ 97968 h 326256"/>
                    <a:gd name="connsiteX13" fmla="*/ 75247 w 372427"/>
                    <a:gd name="connsiteY13" fmla="*/ 126543 h 326256"/>
                    <a:gd name="connsiteX14" fmla="*/ 60007 w 372427"/>
                    <a:gd name="connsiteY14" fmla="*/ 156071 h 326256"/>
                    <a:gd name="connsiteX15" fmla="*/ 39052 w 372427"/>
                    <a:gd name="connsiteY15" fmla="*/ 201791 h 326256"/>
                    <a:gd name="connsiteX16" fmla="*/ 12382 w 372427"/>
                    <a:gd name="connsiteY16" fmla="*/ 267513 h 326256"/>
                    <a:gd name="connsiteX17" fmla="*/ 3810 w 372427"/>
                    <a:gd name="connsiteY17" fmla="*/ 294183 h 326256"/>
                    <a:gd name="connsiteX18" fmla="*/ 0 w 372427"/>
                    <a:gd name="connsiteY18" fmla="*/ 325616 h 326256"/>
                    <a:gd name="connsiteX19" fmla="*/ 5715 w 372427"/>
                    <a:gd name="connsiteY19" fmla="*/ 323711 h 326256"/>
                    <a:gd name="connsiteX20" fmla="*/ 35242 w 372427"/>
                    <a:gd name="connsiteY20" fmla="*/ 317996 h 326256"/>
                    <a:gd name="connsiteX21" fmla="*/ 74295 w 372427"/>
                    <a:gd name="connsiteY21" fmla="*/ 312281 h 326256"/>
                    <a:gd name="connsiteX22" fmla="*/ 105727 w 372427"/>
                    <a:gd name="connsiteY22" fmla="*/ 308471 h 326256"/>
                    <a:gd name="connsiteX23" fmla="*/ 147637 w 372427"/>
                    <a:gd name="connsiteY23" fmla="*/ 305613 h 326256"/>
                    <a:gd name="connsiteX24" fmla="*/ 196215 w 372427"/>
                    <a:gd name="connsiteY24" fmla="*/ 303708 h 326256"/>
                    <a:gd name="connsiteX25" fmla="*/ 288607 w 372427"/>
                    <a:gd name="connsiteY25" fmla="*/ 306566 h 326256"/>
                    <a:gd name="connsiteX26" fmla="*/ 353377 w 372427"/>
                    <a:gd name="connsiteY26" fmla="*/ 312281 h 326256"/>
                    <a:gd name="connsiteX27" fmla="*/ 372427 w 372427"/>
                    <a:gd name="connsiteY27" fmla="*/ 315138 h 326256"/>
                    <a:gd name="connsiteX28" fmla="*/ 358140 w 372427"/>
                    <a:gd name="connsiteY28" fmla="*/ 277991 h 326256"/>
                    <a:gd name="connsiteX0" fmla="*/ 358140 w 372427"/>
                    <a:gd name="connsiteY0" fmla="*/ 283521 h 331786"/>
                    <a:gd name="connsiteX1" fmla="*/ 326707 w 372427"/>
                    <a:gd name="connsiteY1" fmla="*/ 194938 h 331786"/>
                    <a:gd name="connsiteX2" fmla="*/ 260985 w 372427"/>
                    <a:gd name="connsiteY2" fmla="*/ 74923 h 331786"/>
                    <a:gd name="connsiteX3" fmla="*/ 222885 w 372427"/>
                    <a:gd name="connsiteY3" fmla="*/ 34918 h 331786"/>
                    <a:gd name="connsiteX4" fmla="*/ 219075 w 372427"/>
                    <a:gd name="connsiteY4" fmla="*/ 32061 h 331786"/>
                    <a:gd name="connsiteX5" fmla="*/ 215265 w 372427"/>
                    <a:gd name="connsiteY5" fmla="*/ 29203 h 331786"/>
                    <a:gd name="connsiteX6" fmla="*/ 210502 w 372427"/>
                    <a:gd name="connsiteY6" fmla="*/ 25393 h 331786"/>
                    <a:gd name="connsiteX7" fmla="*/ 170770 w 372427"/>
                    <a:gd name="connsiteY7" fmla="*/ 749 h 331786"/>
                    <a:gd name="connsiteX8" fmla="*/ 158115 w 372427"/>
                    <a:gd name="connsiteY8" fmla="*/ 7296 h 331786"/>
                    <a:gd name="connsiteX9" fmla="*/ 146685 w 372427"/>
                    <a:gd name="connsiteY9" fmla="*/ 16821 h 331786"/>
                    <a:gd name="connsiteX10" fmla="*/ 145732 w 372427"/>
                    <a:gd name="connsiteY10" fmla="*/ 17773 h 331786"/>
                    <a:gd name="connsiteX11" fmla="*/ 104775 w 372427"/>
                    <a:gd name="connsiteY11" fmla="*/ 75876 h 331786"/>
                    <a:gd name="connsiteX12" fmla="*/ 89535 w 372427"/>
                    <a:gd name="connsiteY12" fmla="*/ 103498 h 331786"/>
                    <a:gd name="connsiteX13" fmla="*/ 75247 w 372427"/>
                    <a:gd name="connsiteY13" fmla="*/ 132073 h 331786"/>
                    <a:gd name="connsiteX14" fmla="*/ 60007 w 372427"/>
                    <a:gd name="connsiteY14" fmla="*/ 161601 h 331786"/>
                    <a:gd name="connsiteX15" fmla="*/ 39052 w 372427"/>
                    <a:gd name="connsiteY15" fmla="*/ 207321 h 331786"/>
                    <a:gd name="connsiteX16" fmla="*/ 12382 w 372427"/>
                    <a:gd name="connsiteY16" fmla="*/ 273043 h 331786"/>
                    <a:gd name="connsiteX17" fmla="*/ 3810 w 372427"/>
                    <a:gd name="connsiteY17" fmla="*/ 299713 h 331786"/>
                    <a:gd name="connsiteX18" fmla="*/ 0 w 372427"/>
                    <a:gd name="connsiteY18" fmla="*/ 331146 h 331786"/>
                    <a:gd name="connsiteX19" fmla="*/ 5715 w 372427"/>
                    <a:gd name="connsiteY19" fmla="*/ 329241 h 331786"/>
                    <a:gd name="connsiteX20" fmla="*/ 35242 w 372427"/>
                    <a:gd name="connsiteY20" fmla="*/ 323526 h 331786"/>
                    <a:gd name="connsiteX21" fmla="*/ 74295 w 372427"/>
                    <a:gd name="connsiteY21" fmla="*/ 317811 h 331786"/>
                    <a:gd name="connsiteX22" fmla="*/ 105727 w 372427"/>
                    <a:gd name="connsiteY22" fmla="*/ 314001 h 331786"/>
                    <a:gd name="connsiteX23" fmla="*/ 147637 w 372427"/>
                    <a:gd name="connsiteY23" fmla="*/ 311143 h 331786"/>
                    <a:gd name="connsiteX24" fmla="*/ 196215 w 372427"/>
                    <a:gd name="connsiteY24" fmla="*/ 309238 h 331786"/>
                    <a:gd name="connsiteX25" fmla="*/ 288607 w 372427"/>
                    <a:gd name="connsiteY25" fmla="*/ 312096 h 331786"/>
                    <a:gd name="connsiteX26" fmla="*/ 353377 w 372427"/>
                    <a:gd name="connsiteY26" fmla="*/ 317811 h 331786"/>
                    <a:gd name="connsiteX27" fmla="*/ 372427 w 372427"/>
                    <a:gd name="connsiteY27" fmla="*/ 320668 h 331786"/>
                    <a:gd name="connsiteX28" fmla="*/ 358140 w 372427"/>
                    <a:gd name="connsiteY28" fmla="*/ 283521 h 331786"/>
                    <a:gd name="connsiteX0" fmla="*/ 358140 w 372427"/>
                    <a:gd name="connsiteY0" fmla="*/ 282870 h 331135"/>
                    <a:gd name="connsiteX1" fmla="*/ 326707 w 372427"/>
                    <a:gd name="connsiteY1" fmla="*/ 194287 h 331135"/>
                    <a:gd name="connsiteX2" fmla="*/ 260985 w 372427"/>
                    <a:gd name="connsiteY2" fmla="*/ 74272 h 331135"/>
                    <a:gd name="connsiteX3" fmla="*/ 222885 w 372427"/>
                    <a:gd name="connsiteY3" fmla="*/ 34267 h 331135"/>
                    <a:gd name="connsiteX4" fmla="*/ 219075 w 372427"/>
                    <a:gd name="connsiteY4" fmla="*/ 31410 h 331135"/>
                    <a:gd name="connsiteX5" fmla="*/ 215265 w 372427"/>
                    <a:gd name="connsiteY5" fmla="*/ 28552 h 331135"/>
                    <a:gd name="connsiteX6" fmla="*/ 210502 w 372427"/>
                    <a:gd name="connsiteY6" fmla="*/ 24742 h 331135"/>
                    <a:gd name="connsiteX7" fmla="*/ 170770 w 372427"/>
                    <a:gd name="connsiteY7" fmla="*/ 98 h 331135"/>
                    <a:gd name="connsiteX8" fmla="*/ 146685 w 372427"/>
                    <a:gd name="connsiteY8" fmla="*/ 16170 h 331135"/>
                    <a:gd name="connsiteX9" fmla="*/ 145732 w 372427"/>
                    <a:gd name="connsiteY9" fmla="*/ 17122 h 331135"/>
                    <a:gd name="connsiteX10" fmla="*/ 104775 w 372427"/>
                    <a:gd name="connsiteY10" fmla="*/ 75225 h 331135"/>
                    <a:gd name="connsiteX11" fmla="*/ 89535 w 372427"/>
                    <a:gd name="connsiteY11" fmla="*/ 102847 h 331135"/>
                    <a:gd name="connsiteX12" fmla="*/ 75247 w 372427"/>
                    <a:gd name="connsiteY12" fmla="*/ 131422 h 331135"/>
                    <a:gd name="connsiteX13" fmla="*/ 60007 w 372427"/>
                    <a:gd name="connsiteY13" fmla="*/ 160950 h 331135"/>
                    <a:gd name="connsiteX14" fmla="*/ 39052 w 372427"/>
                    <a:gd name="connsiteY14" fmla="*/ 206670 h 331135"/>
                    <a:gd name="connsiteX15" fmla="*/ 12382 w 372427"/>
                    <a:gd name="connsiteY15" fmla="*/ 272392 h 331135"/>
                    <a:gd name="connsiteX16" fmla="*/ 3810 w 372427"/>
                    <a:gd name="connsiteY16" fmla="*/ 299062 h 331135"/>
                    <a:gd name="connsiteX17" fmla="*/ 0 w 372427"/>
                    <a:gd name="connsiteY17" fmla="*/ 330495 h 331135"/>
                    <a:gd name="connsiteX18" fmla="*/ 5715 w 372427"/>
                    <a:gd name="connsiteY18" fmla="*/ 328590 h 331135"/>
                    <a:gd name="connsiteX19" fmla="*/ 35242 w 372427"/>
                    <a:gd name="connsiteY19" fmla="*/ 322875 h 331135"/>
                    <a:gd name="connsiteX20" fmla="*/ 74295 w 372427"/>
                    <a:gd name="connsiteY20" fmla="*/ 317160 h 331135"/>
                    <a:gd name="connsiteX21" fmla="*/ 105727 w 372427"/>
                    <a:gd name="connsiteY21" fmla="*/ 313350 h 331135"/>
                    <a:gd name="connsiteX22" fmla="*/ 147637 w 372427"/>
                    <a:gd name="connsiteY22" fmla="*/ 310492 h 331135"/>
                    <a:gd name="connsiteX23" fmla="*/ 196215 w 372427"/>
                    <a:gd name="connsiteY23" fmla="*/ 308587 h 331135"/>
                    <a:gd name="connsiteX24" fmla="*/ 288607 w 372427"/>
                    <a:gd name="connsiteY24" fmla="*/ 311445 h 331135"/>
                    <a:gd name="connsiteX25" fmla="*/ 353377 w 372427"/>
                    <a:gd name="connsiteY25" fmla="*/ 317160 h 331135"/>
                    <a:gd name="connsiteX26" fmla="*/ 372427 w 372427"/>
                    <a:gd name="connsiteY26" fmla="*/ 320017 h 331135"/>
                    <a:gd name="connsiteX27" fmla="*/ 358140 w 372427"/>
                    <a:gd name="connsiteY27" fmla="*/ 282870 h 331135"/>
                    <a:gd name="connsiteX0" fmla="*/ 358140 w 372427"/>
                    <a:gd name="connsiteY0" fmla="*/ 283885 h 332150"/>
                    <a:gd name="connsiteX1" fmla="*/ 326707 w 372427"/>
                    <a:gd name="connsiteY1" fmla="*/ 195302 h 332150"/>
                    <a:gd name="connsiteX2" fmla="*/ 260985 w 372427"/>
                    <a:gd name="connsiteY2" fmla="*/ 75287 h 332150"/>
                    <a:gd name="connsiteX3" fmla="*/ 222885 w 372427"/>
                    <a:gd name="connsiteY3" fmla="*/ 35282 h 332150"/>
                    <a:gd name="connsiteX4" fmla="*/ 219075 w 372427"/>
                    <a:gd name="connsiteY4" fmla="*/ 32425 h 332150"/>
                    <a:gd name="connsiteX5" fmla="*/ 215265 w 372427"/>
                    <a:gd name="connsiteY5" fmla="*/ 29567 h 332150"/>
                    <a:gd name="connsiteX6" fmla="*/ 210502 w 372427"/>
                    <a:gd name="connsiteY6" fmla="*/ 25757 h 332150"/>
                    <a:gd name="connsiteX7" fmla="*/ 169913 w 372427"/>
                    <a:gd name="connsiteY7" fmla="*/ 92 h 332150"/>
                    <a:gd name="connsiteX8" fmla="*/ 146685 w 372427"/>
                    <a:gd name="connsiteY8" fmla="*/ 17185 h 332150"/>
                    <a:gd name="connsiteX9" fmla="*/ 145732 w 372427"/>
                    <a:gd name="connsiteY9" fmla="*/ 18137 h 332150"/>
                    <a:gd name="connsiteX10" fmla="*/ 104775 w 372427"/>
                    <a:gd name="connsiteY10" fmla="*/ 76240 h 332150"/>
                    <a:gd name="connsiteX11" fmla="*/ 89535 w 372427"/>
                    <a:gd name="connsiteY11" fmla="*/ 103862 h 332150"/>
                    <a:gd name="connsiteX12" fmla="*/ 75247 w 372427"/>
                    <a:gd name="connsiteY12" fmla="*/ 132437 h 332150"/>
                    <a:gd name="connsiteX13" fmla="*/ 60007 w 372427"/>
                    <a:gd name="connsiteY13" fmla="*/ 161965 h 332150"/>
                    <a:gd name="connsiteX14" fmla="*/ 39052 w 372427"/>
                    <a:gd name="connsiteY14" fmla="*/ 207685 h 332150"/>
                    <a:gd name="connsiteX15" fmla="*/ 12382 w 372427"/>
                    <a:gd name="connsiteY15" fmla="*/ 273407 h 332150"/>
                    <a:gd name="connsiteX16" fmla="*/ 3810 w 372427"/>
                    <a:gd name="connsiteY16" fmla="*/ 300077 h 332150"/>
                    <a:gd name="connsiteX17" fmla="*/ 0 w 372427"/>
                    <a:gd name="connsiteY17" fmla="*/ 331510 h 332150"/>
                    <a:gd name="connsiteX18" fmla="*/ 5715 w 372427"/>
                    <a:gd name="connsiteY18" fmla="*/ 329605 h 332150"/>
                    <a:gd name="connsiteX19" fmla="*/ 35242 w 372427"/>
                    <a:gd name="connsiteY19" fmla="*/ 323890 h 332150"/>
                    <a:gd name="connsiteX20" fmla="*/ 74295 w 372427"/>
                    <a:gd name="connsiteY20" fmla="*/ 318175 h 332150"/>
                    <a:gd name="connsiteX21" fmla="*/ 105727 w 372427"/>
                    <a:gd name="connsiteY21" fmla="*/ 314365 h 332150"/>
                    <a:gd name="connsiteX22" fmla="*/ 147637 w 372427"/>
                    <a:gd name="connsiteY22" fmla="*/ 311507 h 332150"/>
                    <a:gd name="connsiteX23" fmla="*/ 196215 w 372427"/>
                    <a:gd name="connsiteY23" fmla="*/ 309602 h 332150"/>
                    <a:gd name="connsiteX24" fmla="*/ 288607 w 372427"/>
                    <a:gd name="connsiteY24" fmla="*/ 312460 h 332150"/>
                    <a:gd name="connsiteX25" fmla="*/ 353377 w 372427"/>
                    <a:gd name="connsiteY25" fmla="*/ 318175 h 332150"/>
                    <a:gd name="connsiteX26" fmla="*/ 372427 w 372427"/>
                    <a:gd name="connsiteY26" fmla="*/ 321032 h 332150"/>
                    <a:gd name="connsiteX27" fmla="*/ 358140 w 372427"/>
                    <a:gd name="connsiteY27" fmla="*/ 283885 h 332150"/>
                    <a:gd name="connsiteX0" fmla="*/ 358140 w 372427"/>
                    <a:gd name="connsiteY0" fmla="*/ 283793 h 332058"/>
                    <a:gd name="connsiteX1" fmla="*/ 326707 w 372427"/>
                    <a:gd name="connsiteY1" fmla="*/ 195210 h 332058"/>
                    <a:gd name="connsiteX2" fmla="*/ 260985 w 372427"/>
                    <a:gd name="connsiteY2" fmla="*/ 75195 h 332058"/>
                    <a:gd name="connsiteX3" fmla="*/ 222885 w 372427"/>
                    <a:gd name="connsiteY3" fmla="*/ 35190 h 332058"/>
                    <a:gd name="connsiteX4" fmla="*/ 219075 w 372427"/>
                    <a:gd name="connsiteY4" fmla="*/ 32333 h 332058"/>
                    <a:gd name="connsiteX5" fmla="*/ 215265 w 372427"/>
                    <a:gd name="connsiteY5" fmla="*/ 29475 h 332058"/>
                    <a:gd name="connsiteX6" fmla="*/ 210502 w 372427"/>
                    <a:gd name="connsiteY6" fmla="*/ 25665 h 332058"/>
                    <a:gd name="connsiteX7" fmla="*/ 169913 w 372427"/>
                    <a:gd name="connsiteY7" fmla="*/ 0 h 332058"/>
                    <a:gd name="connsiteX8" fmla="*/ 146685 w 372427"/>
                    <a:gd name="connsiteY8" fmla="*/ 17093 h 332058"/>
                    <a:gd name="connsiteX9" fmla="*/ 145732 w 372427"/>
                    <a:gd name="connsiteY9" fmla="*/ 18045 h 332058"/>
                    <a:gd name="connsiteX10" fmla="*/ 104775 w 372427"/>
                    <a:gd name="connsiteY10" fmla="*/ 76148 h 332058"/>
                    <a:gd name="connsiteX11" fmla="*/ 89535 w 372427"/>
                    <a:gd name="connsiteY11" fmla="*/ 103770 h 332058"/>
                    <a:gd name="connsiteX12" fmla="*/ 75247 w 372427"/>
                    <a:gd name="connsiteY12" fmla="*/ 132345 h 332058"/>
                    <a:gd name="connsiteX13" fmla="*/ 60007 w 372427"/>
                    <a:gd name="connsiteY13" fmla="*/ 161873 h 332058"/>
                    <a:gd name="connsiteX14" fmla="*/ 39052 w 372427"/>
                    <a:gd name="connsiteY14" fmla="*/ 207593 h 332058"/>
                    <a:gd name="connsiteX15" fmla="*/ 12382 w 372427"/>
                    <a:gd name="connsiteY15" fmla="*/ 273315 h 332058"/>
                    <a:gd name="connsiteX16" fmla="*/ 3810 w 372427"/>
                    <a:gd name="connsiteY16" fmla="*/ 299985 h 332058"/>
                    <a:gd name="connsiteX17" fmla="*/ 0 w 372427"/>
                    <a:gd name="connsiteY17" fmla="*/ 331418 h 332058"/>
                    <a:gd name="connsiteX18" fmla="*/ 5715 w 372427"/>
                    <a:gd name="connsiteY18" fmla="*/ 329513 h 332058"/>
                    <a:gd name="connsiteX19" fmla="*/ 35242 w 372427"/>
                    <a:gd name="connsiteY19" fmla="*/ 323798 h 332058"/>
                    <a:gd name="connsiteX20" fmla="*/ 74295 w 372427"/>
                    <a:gd name="connsiteY20" fmla="*/ 318083 h 332058"/>
                    <a:gd name="connsiteX21" fmla="*/ 105727 w 372427"/>
                    <a:gd name="connsiteY21" fmla="*/ 314273 h 332058"/>
                    <a:gd name="connsiteX22" fmla="*/ 147637 w 372427"/>
                    <a:gd name="connsiteY22" fmla="*/ 311415 h 332058"/>
                    <a:gd name="connsiteX23" fmla="*/ 196215 w 372427"/>
                    <a:gd name="connsiteY23" fmla="*/ 309510 h 332058"/>
                    <a:gd name="connsiteX24" fmla="*/ 288607 w 372427"/>
                    <a:gd name="connsiteY24" fmla="*/ 312368 h 332058"/>
                    <a:gd name="connsiteX25" fmla="*/ 353377 w 372427"/>
                    <a:gd name="connsiteY25" fmla="*/ 318083 h 332058"/>
                    <a:gd name="connsiteX26" fmla="*/ 372427 w 372427"/>
                    <a:gd name="connsiteY26" fmla="*/ 320940 h 332058"/>
                    <a:gd name="connsiteX27" fmla="*/ 358140 w 372427"/>
                    <a:gd name="connsiteY27" fmla="*/ 283793 h 332058"/>
                    <a:gd name="connsiteX0" fmla="*/ 358140 w 372427"/>
                    <a:gd name="connsiteY0" fmla="*/ 284978 h 333243"/>
                    <a:gd name="connsiteX1" fmla="*/ 326707 w 372427"/>
                    <a:gd name="connsiteY1" fmla="*/ 196395 h 333243"/>
                    <a:gd name="connsiteX2" fmla="*/ 260985 w 372427"/>
                    <a:gd name="connsiteY2" fmla="*/ 76380 h 333243"/>
                    <a:gd name="connsiteX3" fmla="*/ 222885 w 372427"/>
                    <a:gd name="connsiteY3" fmla="*/ 36375 h 333243"/>
                    <a:gd name="connsiteX4" fmla="*/ 219075 w 372427"/>
                    <a:gd name="connsiteY4" fmla="*/ 33518 h 333243"/>
                    <a:gd name="connsiteX5" fmla="*/ 215265 w 372427"/>
                    <a:gd name="connsiteY5" fmla="*/ 30660 h 333243"/>
                    <a:gd name="connsiteX6" fmla="*/ 210502 w 372427"/>
                    <a:gd name="connsiteY6" fmla="*/ 26850 h 333243"/>
                    <a:gd name="connsiteX7" fmla="*/ 167177 w 372427"/>
                    <a:gd name="connsiteY7" fmla="*/ 0 h 333243"/>
                    <a:gd name="connsiteX8" fmla="*/ 146685 w 372427"/>
                    <a:gd name="connsiteY8" fmla="*/ 18278 h 333243"/>
                    <a:gd name="connsiteX9" fmla="*/ 145732 w 372427"/>
                    <a:gd name="connsiteY9" fmla="*/ 19230 h 333243"/>
                    <a:gd name="connsiteX10" fmla="*/ 104775 w 372427"/>
                    <a:gd name="connsiteY10" fmla="*/ 77333 h 333243"/>
                    <a:gd name="connsiteX11" fmla="*/ 89535 w 372427"/>
                    <a:gd name="connsiteY11" fmla="*/ 104955 h 333243"/>
                    <a:gd name="connsiteX12" fmla="*/ 75247 w 372427"/>
                    <a:gd name="connsiteY12" fmla="*/ 133530 h 333243"/>
                    <a:gd name="connsiteX13" fmla="*/ 60007 w 372427"/>
                    <a:gd name="connsiteY13" fmla="*/ 163058 h 333243"/>
                    <a:gd name="connsiteX14" fmla="*/ 39052 w 372427"/>
                    <a:gd name="connsiteY14" fmla="*/ 208778 h 333243"/>
                    <a:gd name="connsiteX15" fmla="*/ 12382 w 372427"/>
                    <a:gd name="connsiteY15" fmla="*/ 274500 h 333243"/>
                    <a:gd name="connsiteX16" fmla="*/ 3810 w 372427"/>
                    <a:gd name="connsiteY16" fmla="*/ 301170 h 333243"/>
                    <a:gd name="connsiteX17" fmla="*/ 0 w 372427"/>
                    <a:gd name="connsiteY17" fmla="*/ 332603 h 333243"/>
                    <a:gd name="connsiteX18" fmla="*/ 5715 w 372427"/>
                    <a:gd name="connsiteY18" fmla="*/ 330698 h 333243"/>
                    <a:gd name="connsiteX19" fmla="*/ 35242 w 372427"/>
                    <a:gd name="connsiteY19" fmla="*/ 324983 h 333243"/>
                    <a:gd name="connsiteX20" fmla="*/ 74295 w 372427"/>
                    <a:gd name="connsiteY20" fmla="*/ 319268 h 333243"/>
                    <a:gd name="connsiteX21" fmla="*/ 105727 w 372427"/>
                    <a:gd name="connsiteY21" fmla="*/ 315458 h 333243"/>
                    <a:gd name="connsiteX22" fmla="*/ 147637 w 372427"/>
                    <a:gd name="connsiteY22" fmla="*/ 312600 h 333243"/>
                    <a:gd name="connsiteX23" fmla="*/ 196215 w 372427"/>
                    <a:gd name="connsiteY23" fmla="*/ 310695 h 333243"/>
                    <a:gd name="connsiteX24" fmla="*/ 288607 w 372427"/>
                    <a:gd name="connsiteY24" fmla="*/ 313553 h 333243"/>
                    <a:gd name="connsiteX25" fmla="*/ 353377 w 372427"/>
                    <a:gd name="connsiteY25" fmla="*/ 319268 h 333243"/>
                    <a:gd name="connsiteX26" fmla="*/ 372427 w 372427"/>
                    <a:gd name="connsiteY26" fmla="*/ 322125 h 333243"/>
                    <a:gd name="connsiteX27" fmla="*/ 358140 w 372427"/>
                    <a:gd name="connsiteY27" fmla="*/ 284978 h 333243"/>
                    <a:gd name="connsiteX0" fmla="*/ 358140 w 372427"/>
                    <a:gd name="connsiteY0" fmla="*/ 284978 h 333243"/>
                    <a:gd name="connsiteX1" fmla="*/ 326707 w 372427"/>
                    <a:gd name="connsiteY1" fmla="*/ 196395 h 333243"/>
                    <a:gd name="connsiteX2" fmla="*/ 260985 w 372427"/>
                    <a:gd name="connsiteY2" fmla="*/ 76380 h 333243"/>
                    <a:gd name="connsiteX3" fmla="*/ 219075 w 372427"/>
                    <a:gd name="connsiteY3" fmla="*/ 33518 h 333243"/>
                    <a:gd name="connsiteX4" fmla="*/ 215265 w 372427"/>
                    <a:gd name="connsiteY4" fmla="*/ 30660 h 333243"/>
                    <a:gd name="connsiteX5" fmla="*/ 210502 w 372427"/>
                    <a:gd name="connsiteY5" fmla="*/ 26850 h 333243"/>
                    <a:gd name="connsiteX6" fmla="*/ 167177 w 372427"/>
                    <a:gd name="connsiteY6" fmla="*/ 0 h 333243"/>
                    <a:gd name="connsiteX7" fmla="*/ 146685 w 372427"/>
                    <a:gd name="connsiteY7" fmla="*/ 18278 h 333243"/>
                    <a:gd name="connsiteX8" fmla="*/ 145732 w 372427"/>
                    <a:gd name="connsiteY8" fmla="*/ 19230 h 333243"/>
                    <a:gd name="connsiteX9" fmla="*/ 104775 w 372427"/>
                    <a:gd name="connsiteY9" fmla="*/ 77333 h 333243"/>
                    <a:gd name="connsiteX10" fmla="*/ 89535 w 372427"/>
                    <a:gd name="connsiteY10" fmla="*/ 104955 h 333243"/>
                    <a:gd name="connsiteX11" fmla="*/ 75247 w 372427"/>
                    <a:gd name="connsiteY11" fmla="*/ 133530 h 333243"/>
                    <a:gd name="connsiteX12" fmla="*/ 60007 w 372427"/>
                    <a:gd name="connsiteY12" fmla="*/ 163058 h 333243"/>
                    <a:gd name="connsiteX13" fmla="*/ 39052 w 372427"/>
                    <a:gd name="connsiteY13" fmla="*/ 208778 h 333243"/>
                    <a:gd name="connsiteX14" fmla="*/ 12382 w 372427"/>
                    <a:gd name="connsiteY14" fmla="*/ 274500 h 333243"/>
                    <a:gd name="connsiteX15" fmla="*/ 3810 w 372427"/>
                    <a:gd name="connsiteY15" fmla="*/ 301170 h 333243"/>
                    <a:gd name="connsiteX16" fmla="*/ 0 w 372427"/>
                    <a:gd name="connsiteY16" fmla="*/ 332603 h 333243"/>
                    <a:gd name="connsiteX17" fmla="*/ 5715 w 372427"/>
                    <a:gd name="connsiteY17" fmla="*/ 330698 h 333243"/>
                    <a:gd name="connsiteX18" fmla="*/ 35242 w 372427"/>
                    <a:gd name="connsiteY18" fmla="*/ 324983 h 333243"/>
                    <a:gd name="connsiteX19" fmla="*/ 74295 w 372427"/>
                    <a:gd name="connsiteY19" fmla="*/ 319268 h 333243"/>
                    <a:gd name="connsiteX20" fmla="*/ 105727 w 372427"/>
                    <a:gd name="connsiteY20" fmla="*/ 315458 h 333243"/>
                    <a:gd name="connsiteX21" fmla="*/ 147637 w 372427"/>
                    <a:gd name="connsiteY21" fmla="*/ 312600 h 333243"/>
                    <a:gd name="connsiteX22" fmla="*/ 196215 w 372427"/>
                    <a:gd name="connsiteY22" fmla="*/ 310695 h 333243"/>
                    <a:gd name="connsiteX23" fmla="*/ 288607 w 372427"/>
                    <a:gd name="connsiteY23" fmla="*/ 313553 h 333243"/>
                    <a:gd name="connsiteX24" fmla="*/ 353377 w 372427"/>
                    <a:gd name="connsiteY24" fmla="*/ 319268 h 333243"/>
                    <a:gd name="connsiteX25" fmla="*/ 372427 w 372427"/>
                    <a:gd name="connsiteY25" fmla="*/ 322125 h 333243"/>
                    <a:gd name="connsiteX26" fmla="*/ 358140 w 372427"/>
                    <a:gd name="connsiteY26" fmla="*/ 284978 h 333243"/>
                    <a:gd name="connsiteX0" fmla="*/ 358140 w 372427"/>
                    <a:gd name="connsiteY0" fmla="*/ 284978 h 333243"/>
                    <a:gd name="connsiteX1" fmla="*/ 326707 w 372427"/>
                    <a:gd name="connsiteY1" fmla="*/ 196395 h 333243"/>
                    <a:gd name="connsiteX2" fmla="*/ 260985 w 372427"/>
                    <a:gd name="connsiteY2" fmla="*/ 76380 h 333243"/>
                    <a:gd name="connsiteX3" fmla="*/ 219075 w 372427"/>
                    <a:gd name="connsiteY3" fmla="*/ 33518 h 333243"/>
                    <a:gd name="connsiteX4" fmla="*/ 210502 w 372427"/>
                    <a:gd name="connsiteY4" fmla="*/ 26850 h 333243"/>
                    <a:gd name="connsiteX5" fmla="*/ 167177 w 372427"/>
                    <a:gd name="connsiteY5" fmla="*/ 0 h 333243"/>
                    <a:gd name="connsiteX6" fmla="*/ 146685 w 372427"/>
                    <a:gd name="connsiteY6" fmla="*/ 18278 h 333243"/>
                    <a:gd name="connsiteX7" fmla="*/ 145732 w 372427"/>
                    <a:gd name="connsiteY7" fmla="*/ 19230 h 333243"/>
                    <a:gd name="connsiteX8" fmla="*/ 104775 w 372427"/>
                    <a:gd name="connsiteY8" fmla="*/ 77333 h 333243"/>
                    <a:gd name="connsiteX9" fmla="*/ 89535 w 372427"/>
                    <a:gd name="connsiteY9" fmla="*/ 104955 h 333243"/>
                    <a:gd name="connsiteX10" fmla="*/ 75247 w 372427"/>
                    <a:gd name="connsiteY10" fmla="*/ 133530 h 333243"/>
                    <a:gd name="connsiteX11" fmla="*/ 60007 w 372427"/>
                    <a:gd name="connsiteY11" fmla="*/ 163058 h 333243"/>
                    <a:gd name="connsiteX12" fmla="*/ 39052 w 372427"/>
                    <a:gd name="connsiteY12" fmla="*/ 208778 h 333243"/>
                    <a:gd name="connsiteX13" fmla="*/ 12382 w 372427"/>
                    <a:gd name="connsiteY13" fmla="*/ 274500 h 333243"/>
                    <a:gd name="connsiteX14" fmla="*/ 3810 w 372427"/>
                    <a:gd name="connsiteY14" fmla="*/ 301170 h 333243"/>
                    <a:gd name="connsiteX15" fmla="*/ 0 w 372427"/>
                    <a:gd name="connsiteY15" fmla="*/ 332603 h 333243"/>
                    <a:gd name="connsiteX16" fmla="*/ 5715 w 372427"/>
                    <a:gd name="connsiteY16" fmla="*/ 330698 h 333243"/>
                    <a:gd name="connsiteX17" fmla="*/ 35242 w 372427"/>
                    <a:gd name="connsiteY17" fmla="*/ 324983 h 333243"/>
                    <a:gd name="connsiteX18" fmla="*/ 74295 w 372427"/>
                    <a:gd name="connsiteY18" fmla="*/ 319268 h 333243"/>
                    <a:gd name="connsiteX19" fmla="*/ 105727 w 372427"/>
                    <a:gd name="connsiteY19" fmla="*/ 315458 h 333243"/>
                    <a:gd name="connsiteX20" fmla="*/ 147637 w 372427"/>
                    <a:gd name="connsiteY20" fmla="*/ 312600 h 333243"/>
                    <a:gd name="connsiteX21" fmla="*/ 196215 w 372427"/>
                    <a:gd name="connsiteY21" fmla="*/ 310695 h 333243"/>
                    <a:gd name="connsiteX22" fmla="*/ 288607 w 372427"/>
                    <a:gd name="connsiteY22" fmla="*/ 313553 h 333243"/>
                    <a:gd name="connsiteX23" fmla="*/ 353377 w 372427"/>
                    <a:gd name="connsiteY23" fmla="*/ 319268 h 333243"/>
                    <a:gd name="connsiteX24" fmla="*/ 372427 w 372427"/>
                    <a:gd name="connsiteY24" fmla="*/ 322125 h 333243"/>
                    <a:gd name="connsiteX25" fmla="*/ 358140 w 372427"/>
                    <a:gd name="connsiteY25" fmla="*/ 284978 h 333243"/>
                    <a:gd name="connsiteX0" fmla="*/ 358140 w 372427"/>
                    <a:gd name="connsiteY0" fmla="*/ 284978 h 333243"/>
                    <a:gd name="connsiteX1" fmla="*/ 326707 w 372427"/>
                    <a:gd name="connsiteY1" fmla="*/ 196395 h 333243"/>
                    <a:gd name="connsiteX2" fmla="*/ 260985 w 372427"/>
                    <a:gd name="connsiteY2" fmla="*/ 76380 h 333243"/>
                    <a:gd name="connsiteX3" fmla="*/ 210502 w 372427"/>
                    <a:gd name="connsiteY3" fmla="*/ 26850 h 333243"/>
                    <a:gd name="connsiteX4" fmla="*/ 167177 w 372427"/>
                    <a:gd name="connsiteY4" fmla="*/ 0 h 333243"/>
                    <a:gd name="connsiteX5" fmla="*/ 146685 w 372427"/>
                    <a:gd name="connsiteY5" fmla="*/ 18278 h 333243"/>
                    <a:gd name="connsiteX6" fmla="*/ 145732 w 372427"/>
                    <a:gd name="connsiteY6" fmla="*/ 19230 h 333243"/>
                    <a:gd name="connsiteX7" fmla="*/ 104775 w 372427"/>
                    <a:gd name="connsiteY7" fmla="*/ 77333 h 333243"/>
                    <a:gd name="connsiteX8" fmla="*/ 89535 w 372427"/>
                    <a:gd name="connsiteY8" fmla="*/ 104955 h 333243"/>
                    <a:gd name="connsiteX9" fmla="*/ 75247 w 372427"/>
                    <a:gd name="connsiteY9" fmla="*/ 133530 h 333243"/>
                    <a:gd name="connsiteX10" fmla="*/ 60007 w 372427"/>
                    <a:gd name="connsiteY10" fmla="*/ 163058 h 333243"/>
                    <a:gd name="connsiteX11" fmla="*/ 39052 w 372427"/>
                    <a:gd name="connsiteY11" fmla="*/ 208778 h 333243"/>
                    <a:gd name="connsiteX12" fmla="*/ 12382 w 372427"/>
                    <a:gd name="connsiteY12" fmla="*/ 274500 h 333243"/>
                    <a:gd name="connsiteX13" fmla="*/ 3810 w 372427"/>
                    <a:gd name="connsiteY13" fmla="*/ 301170 h 333243"/>
                    <a:gd name="connsiteX14" fmla="*/ 0 w 372427"/>
                    <a:gd name="connsiteY14" fmla="*/ 332603 h 333243"/>
                    <a:gd name="connsiteX15" fmla="*/ 5715 w 372427"/>
                    <a:gd name="connsiteY15" fmla="*/ 330698 h 333243"/>
                    <a:gd name="connsiteX16" fmla="*/ 35242 w 372427"/>
                    <a:gd name="connsiteY16" fmla="*/ 324983 h 333243"/>
                    <a:gd name="connsiteX17" fmla="*/ 74295 w 372427"/>
                    <a:gd name="connsiteY17" fmla="*/ 319268 h 333243"/>
                    <a:gd name="connsiteX18" fmla="*/ 105727 w 372427"/>
                    <a:gd name="connsiteY18" fmla="*/ 315458 h 333243"/>
                    <a:gd name="connsiteX19" fmla="*/ 147637 w 372427"/>
                    <a:gd name="connsiteY19" fmla="*/ 312600 h 333243"/>
                    <a:gd name="connsiteX20" fmla="*/ 196215 w 372427"/>
                    <a:gd name="connsiteY20" fmla="*/ 310695 h 333243"/>
                    <a:gd name="connsiteX21" fmla="*/ 288607 w 372427"/>
                    <a:gd name="connsiteY21" fmla="*/ 313553 h 333243"/>
                    <a:gd name="connsiteX22" fmla="*/ 353377 w 372427"/>
                    <a:gd name="connsiteY22" fmla="*/ 319268 h 333243"/>
                    <a:gd name="connsiteX23" fmla="*/ 372427 w 372427"/>
                    <a:gd name="connsiteY23" fmla="*/ 322125 h 333243"/>
                    <a:gd name="connsiteX24" fmla="*/ 358140 w 372427"/>
                    <a:gd name="connsiteY24" fmla="*/ 284978 h 333243"/>
                    <a:gd name="connsiteX0" fmla="*/ 358140 w 372427"/>
                    <a:gd name="connsiteY0" fmla="*/ 287210 h 335475"/>
                    <a:gd name="connsiteX1" fmla="*/ 326707 w 372427"/>
                    <a:gd name="connsiteY1" fmla="*/ 198627 h 335475"/>
                    <a:gd name="connsiteX2" fmla="*/ 260985 w 372427"/>
                    <a:gd name="connsiteY2" fmla="*/ 78612 h 335475"/>
                    <a:gd name="connsiteX3" fmla="*/ 167177 w 372427"/>
                    <a:gd name="connsiteY3" fmla="*/ 2232 h 335475"/>
                    <a:gd name="connsiteX4" fmla="*/ 146685 w 372427"/>
                    <a:gd name="connsiteY4" fmla="*/ 20510 h 335475"/>
                    <a:gd name="connsiteX5" fmla="*/ 145732 w 372427"/>
                    <a:gd name="connsiteY5" fmla="*/ 21462 h 335475"/>
                    <a:gd name="connsiteX6" fmla="*/ 104775 w 372427"/>
                    <a:gd name="connsiteY6" fmla="*/ 79565 h 335475"/>
                    <a:gd name="connsiteX7" fmla="*/ 89535 w 372427"/>
                    <a:gd name="connsiteY7" fmla="*/ 107187 h 335475"/>
                    <a:gd name="connsiteX8" fmla="*/ 75247 w 372427"/>
                    <a:gd name="connsiteY8" fmla="*/ 135762 h 335475"/>
                    <a:gd name="connsiteX9" fmla="*/ 60007 w 372427"/>
                    <a:gd name="connsiteY9" fmla="*/ 165290 h 335475"/>
                    <a:gd name="connsiteX10" fmla="*/ 39052 w 372427"/>
                    <a:gd name="connsiteY10" fmla="*/ 211010 h 335475"/>
                    <a:gd name="connsiteX11" fmla="*/ 12382 w 372427"/>
                    <a:gd name="connsiteY11" fmla="*/ 276732 h 335475"/>
                    <a:gd name="connsiteX12" fmla="*/ 3810 w 372427"/>
                    <a:gd name="connsiteY12" fmla="*/ 303402 h 335475"/>
                    <a:gd name="connsiteX13" fmla="*/ 0 w 372427"/>
                    <a:gd name="connsiteY13" fmla="*/ 334835 h 335475"/>
                    <a:gd name="connsiteX14" fmla="*/ 5715 w 372427"/>
                    <a:gd name="connsiteY14" fmla="*/ 332930 h 335475"/>
                    <a:gd name="connsiteX15" fmla="*/ 35242 w 372427"/>
                    <a:gd name="connsiteY15" fmla="*/ 327215 h 335475"/>
                    <a:gd name="connsiteX16" fmla="*/ 74295 w 372427"/>
                    <a:gd name="connsiteY16" fmla="*/ 321500 h 335475"/>
                    <a:gd name="connsiteX17" fmla="*/ 105727 w 372427"/>
                    <a:gd name="connsiteY17" fmla="*/ 317690 h 335475"/>
                    <a:gd name="connsiteX18" fmla="*/ 147637 w 372427"/>
                    <a:gd name="connsiteY18" fmla="*/ 314832 h 335475"/>
                    <a:gd name="connsiteX19" fmla="*/ 196215 w 372427"/>
                    <a:gd name="connsiteY19" fmla="*/ 312927 h 335475"/>
                    <a:gd name="connsiteX20" fmla="*/ 288607 w 372427"/>
                    <a:gd name="connsiteY20" fmla="*/ 315785 h 335475"/>
                    <a:gd name="connsiteX21" fmla="*/ 353377 w 372427"/>
                    <a:gd name="connsiteY21" fmla="*/ 321500 h 335475"/>
                    <a:gd name="connsiteX22" fmla="*/ 372427 w 372427"/>
                    <a:gd name="connsiteY22" fmla="*/ 324357 h 335475"/>
                    <a:gd name="connsiteX23" fmla="*/ 358140 w 372427"/>
                    <a:gd name="connsiteY23" fmla="*/ 287210 h 335475"/>
                    <a:gd name="connsiteX0" fmla="*/ 358140 w 372427"/>
                    <a:gd name="connsiteY0" fmla="*/ 287210 h 335475"/>
                    <a:gd name="connsiteX1" fmla="*/ 326707 w 372427"/>
                    <a:gd name="connsiteY1" fmla="*/ 198627 h 335475"/>
                    <a:gd name="connsiteX2" fmla="*/ 260985 w 372427"/>
                    <a:gd name="connsiteY2" fmla="*/ 78612 h 335475"/>
                    <a:gd name="connsiteX3" fmla="*/ 167177 w 372427"/>
                    <a:gd name="connsiteY3" fmla="*/ 2232 h 335475"/>
                    <a:gd name="connsiteX4" fmla="*/ 146685 w 372427"/>
                    <a:gd name="connsiteY4" fmla="*/ 20510 h 335475"/>
                    <a:gd name="connsiteX5" fmla="*/ 145732 w 372427"/>
                    <a:gd name="connsiteY5" fmla="*/ 21462 h 335475"/>
                    <a:gd name="connsiteX6" fmla="*/ 104775 w 372427"/>
                    <a:gd name="connsiteY6" fmla="*/ 79565 h 335475"/>
                    <a:gd name="connsiteX7" fmla="*/ 75247 w 372427"/>
                    <a:gd name="connsiteY7" fmla="*/ 135762 h 335475"/>
                    <a:gd name="connsiteX8" fmla="*/ 60007 w 372427"/>
                    <a:gd name="connsiteY8" fmla="*/ 165290 h 335475"/>
                    <a:gd name="connsiteX9" fmla="*/ 39052 w 372427"/>
                    <a:gd name="connsiteY9" fmla="*/ 211010 h 335475"/>
                    <a:gd name="connsiteX10" fmla="*/ 12382 w 372427"/>
                    <a:gd name="connsiteY10" fmla="*/ 276732 h 335475"/>
                    <a:gd name="connsiteX11" fmla="*/ 3810 w 372427"/>
                    <a:gd name="connsiteY11" fmla="*/ 303402 h 335475"/>
                    <a:gd name="connsiteX12" fmla="*/ 0 w 372427"/>
                    <a:gd name="connsiteY12" fmla="*/ 334835 h 335475"/>
                    <a:gd name="connsiteX13" fmla="*/ 5715 w 372427"/>
                    <a:gd name="connsiteY13" fmla="*/ 332930 h 335475"/>
                    <a:gd name="connsiteX14" fmla="*/ 35242 w 372427"/>
                    <a:gd name="connsiteY14" fmla="*/ 327215 h 335475"/>
                    <a:gd name="connsiteX15" fmla="*/ 74295 w 372427"/>
                    <a:gd name="connsiteY15" fmla="*/ 321500 h 335475"/>
                    <a:gd name="connsiteX16" fmla="*/ 105727 w 372427"/>
                    <a:gd name="connsiteY16" fmla="*/ 317690 h 335475"/>
                    <a:gd name="connsiteX17" fmla="*/ 147637 w 372427"/>
                    <a:gd name="connsiteY17" fmla="*/ 314832 h 335475"/>
                    <a:gd name="connsiteX18" fmla="*/ 196215 w 372427"/>
                    <a:gd name="connsiteY18" fmla="*/ 312927 h 335475"/>
                    <a:gd name="connsiteX19" fmla="*/ 288607 w 372427"/>
                    <a:gd name="connsiteY19" fmla="*/ 315785 h 335475"/>
                    <a:gd name="connsiteX20" fmla="*/ 353377 w 372427"/>
                    <a:gd name="connsiteY20" fmla="*/ 321500 h 335475"/>
                    <a:gd name="connsiteX21" fmla="*/ 372427 w 372427"/>
                    <a:gd name="connsiteY21" fmla="*/ 324357 h 335475"/>
                    <a:gd name="connsiteX22" fmla="*/ 358140 w 372427"/>
                    <a:gd name="connsiteY22" fmla="*/ 287210 h 335475"/>
                    <a:gd name="connsiteX0" fmla="*/ 358140 w 372427"/>
                    <a:gd name="connsiteY0" fmla="*/ 287210 h 335475"/>
                    <a:gd name="connsiteX1" fmla="*/ 326707 w 372427"/>
                    <a:gd name="connsiteY1" fmla="*/ 198627 h 335475"/>
                    <a:gd name="connsiteX2" fmla="*/ 260985 w 372427"/>
                    <a:gd name="connsiteY2" fmla="*/ 78612 h 335475"/>
                    <a:gd name="connsiteX3" fmla="*/ 167177 w 372427"/>
                    <a:gd name="connsiteY3" fmla="*/ 2232 h 335475"/>
                    <a:gd name="connsiteX4" fmla="*/ 146685 w 372427"/>
                    <a:gd name="connsiteY4" fmla="*/ 20510 h 335475"/>
                    <a:gd name="connsiteX5" fmla="*/ 145732 w 372427"/>
                    <a:gd name="connsiteY5" fmla="*/ 21462 h 335475"/>
                    <a:gd name="connsiteX6" fmla="*/ 104775 w 372427"/>
                    <a:gd name="connsiteY6" fmla="*/ 79565 h 335475"/>
                    <a:gd name="connsiteX7" fmla="*/ 60007 w 372427"/>
                    <a:gd name="connsiteY7" fmla="*/ 165290 h 335475"/>
                    <a:gd name="connsiteX8" fmla="*/ 39052 w 372427"/>
                    <a:gd name="connsiteY8" fmla="*/ 211010 h 335475"/>
                    <a:gd name="connsiteX9" fmla="*/ 12382 w 372427"/>
                    <a:gd name="connsiteY9" fmla="*/ 276732 h 335475"/>
                    <a:gd name="connsiteX10" fmla="*/ 3810 w 372427"/>
                    <a:gd name="connsiteY10" fmla="*/ 303402 h 335475"/>
                    <a:gd name="connsiteX11" fmla="*/ 0 w 372427"/>
                    <a:gd name="connsiteY11" fmla="*/ 334835 h 335475"/>
                    <a:gd name="connsiteX12" fmla="*/ 5715 w 372427"/>
                    <a:gd name="connsiteY12" fmla="*/ 332930 h 335475"/>
                    <a:gd name="connsiteX13" fmla="*/ 35242 w 372427"/>
                    <a:gd name="connsiteY13" fmla="*/ 327215 h 335475"/>
                    <a:gd name="connsiteX14" fmla="*/ 74295 w 372427"/>
                    <a:gd name="connsiteY14" fmla="*/ 321500 h 335475"/>
                    <a:gd name="connsiteX15" fmla="*/ 105727 w 372427"/>
                    <a:gd name="connsiteY15" fmla="*/ 317690 h 335475"/>
                    <a:gd name="connsiteX16" fmla="*/ 147637 w 372427"/>
                    <a:gd name="connsiteY16" fmla="*/ 314832 h 335475"/>
                    <a:gd name="connsiteX17" fmla="*/ 196215 w 372427"/>
                    <a:gd name="connsiteY17" fmla="*/ 312927 h 335475"/>
                    <a:gd name="connsiteX18" fmla="*/ 288607 w 372427"/>
                    <a:gd name="connsiteY18" fmla="*/ 315785 h 335475"/>
                    <a:gd name="connsiteX19" fmla="*/ 353377 w 372427"/>
                    <a:gd name="connsiteY19" fmla="*/ 321500 h 335475"/>
                    <a:gd name="connsiteX20" fmla="*/ 372427 w 372427"/>
                    <a:gd name="connsiteY20" fmla="*/ 324357 h 335475"/>
                    <a:gd name="connsiteX21" fmla="*/ 358140 w 372427"/>
                    <a:gd name="connsiteY21" fmla="*/ 287210 h 335475"/>
                    <a:gd name="connsiteX0" fmla="*/ 358140 w 372427"/>
                    <a:gd name="connsiteY0" fmla="*/ 287210 h 335475"/>
                    <a:gd name="connsiteX1" fmla="*/ 326707 w 372427"/>
                    <a:gd name="connsiteY1" fmla="*/ 198627 h 335475"/>
                    <a:gd name="connsiteX2" fmla="*/ 260985 w 372427"/>
                    <a:gd name="connsiteY2" fmla="*/ 78612 h 335475"/>
                    <a:gd name="connsiteX3" fmla="*/ 167177 w 372427"/>
                    <a:gd name="connsiteY3" fmla="*/ 2232 h 335475"/>
                    <a:gd name="connsiteX4" fmla="*/ 146685 w 372427"/>
                    <a:gd name="connsiteY4" fmla="*/ 20510 h 335475"/>
                    <a:gd name="connsiteX5" fmla="*/ 145732 w 372427"/>
                    <a:gd name="connsiteY5" fmla="*/ 21462 h 335475"/>
                    <a:gd name="connsiteX6" fmla="*/ 104775 w 372427"/>
                    <a:gd name="connsiteY6" fmla="*/ 79565 h 335475"/>
                    <a:gd name="connsiteX7" fmla="*/ 39052 w 372427"/>
                    <a:gd name="connsiteY7" fmla="*/ 211010 h 335475"/>
                    <a:gd name="connsiteX8" fmla="*/ 12382 w 372427"/>
                    <a:gd name="connsiteY8" fmla="*/ 276732 h 335475"/>
                    <a:gd name="connsiteX9" fmla="*/ 3810 w 372427"/>
                    <a:gd name="connsiteY9" fmla="*/ 303402 h 335475"/>
                    <a:gd name="connsiteX10" fmla="*/ 0 w 372427"/>
                    <a:gd name="connsiteY10" fmla="*/ 334835 h 335475"/>
                    <a:gd name="connsiteX11" fmla="*/ 5715 w 372427"/>
                    <a:gd name="connsiteY11" fmla="*/ 332930 h 335475"/>
                    <a:gd name="connsiteX12" fmla="*/ 35242 w 372427"/>
                    <a:gd name="connsiteY12" fmla="*/ 327215 h 335475"/>
                    <a:gd name="connsiteX13" fmla="*/ 74295 w 372427"/>
                    <a:gd name="connsiteY13" fmla="*/ 321500 h 335475"/>
                    <a:gd name="connsiteX14" fmla="*/ 105727 w 372427"/>
                    <a:gd name="connsiteY14" fmla="*/ 317690 h 335475"/>
                    <a:gd name="connsiteX15" fmla="*/ 147637 w 372427"/>
                    <a:gd name="connsiteY15" fmla="*/ 314832 h 335475"/>
                    <a:gd name="connsiteX16" fmla="*/ 196215 w 372427"/>
                    <a:gd name="connsiteY16" fmla="*/ 312927 h 335475"/>
                    <a:gd name="connsiteX17" fmla="*/ 288607 w 372427"/>
                    <a:gd name="connsiteY17" fmla="*/ 315785 h 335475"/>
                    <a:gd name="connsiteX18" fmla="*/ 353377 w 372427"/>
                    <a:gd name="connsiteY18" fmla="*/ 321500 h 335475"/>
                    <a:gd name="connsiteX19" fmla="*/ 372427 w 372427"/>
                    <a:gd name="connsiteY19" fmla="*/ 324357 h 335475"/>
                    <a:gd name="connsiteX20" fmla="*/ 358140 w 372427"/>
                    <a:gd name="connsiteY20" fmla="*/ 287210 h 335475"/>
                    <a:gd name="connsiteX0" fmla="*/ 358140 w 372427"/>
                    <a:gd name="connsiteY0" fmla="*/ 287210 h 335475"/>
                    <a:gd name="connsiteX1" fmla="*/ 326707 w 372427"/>
                    <a:gd name="connsiteY1" fmla="*/ 198627 h 335475"/>
                    <a:gd name="connsiteX2" fmla="*/ 260985 w 372427"/>
                    <a:gd name="connsiteY2" fmla="*/ 78612 h 335475"/>
                    <a:gd name="connsiteX3" fmla="*/ 167177 w 372427"/>
                    <a:gd name="connsiteY3" fmla="*/ 2232 h 335475"/>
                    <a:gd name="connsiteX4" fmla="*/ 146685 w 372427"/>
                    <a:gd name="connsiteY4" fmla="*/ 20510 h 335475"/>
                    <a:gd name="connsiteX5" fmla="*/ 145732 w 372427"/>
                    <a:gd name="connsiteY5" fmla="*/ 21462 h 335475"/>
                    <a:gd name="connsiteX6" fmla="*/ 104775 w 372427"/>
                    <a:gd name="connsiteY6" fmla="*/ 79565 h 335475"/>
                    <a:gd name="connsiteX7" fmla="*/ 12382 w 372427"/>
                    <a:gd name="connsiteY7" fmla="*/ 276732 h 335475"/>
                    <a:gd name="connsiteX8" fmla="*/ 3810 w 372427"/>
                    <a:gd name="connsiteY8" fmla="*/ 303402 h 335475"/>
                    <a:gd name="connsiteX9" fmla="*/ 0 w 372427"/>
                    <a:gd name="connsiteY9" fmla="*/ 334835 h 335475"/>
                    <a:gd name="connsiteX10" fmla="*/ 5715 w 372427"/>
                    <a:gd name="connsiteY10" fmla="*/ 332930 h 335475"/>
                    <a:gd name="connsiteX11" fmla="*/ 35242 w 372427"/>
                    <a:gd name="connsiteY11" fmla="*/ 327215 h 335475"/>
                    <a:gd name="connsiteX12" fmla="*/ 74295 w 372427"/>
                    <a:gd name="connsiteY12" fmla="*/ 321500 h 335475"/>
                    <a:gd name="connsiteX13" fmla="*/ 105727 w 372427"/>
                    <a:gd name="connsiteY13" fmla="*/ 317690 h 335475"/>
                    <a:gd name="connsiteX14" fmla="*/ 147637 w 372427"/>
                    <a:gd name="connsiteY14" fmla="*/ 314832 h 335475"/>
                    <a:gd name="connsiteX15" fmla="*/ 196215 w 372427"/>
                    <a:gd name="connsiteY15" fmla="*/ 312927 h 335475"/>
                    <a:gd name="connsiteX16" fmla="*/ 288607 w 372427"/>
                    <a:gd name="connsiteY16" fmla="*/ 315785 h 335475"/>
                    <a:gd name="connsiteX17" fmla="*/ 353377 w 372427"/>
                    <a:gd name="connsiteY17" fmla="*/ 321500 h 335475"/>
                    <a:gd name="connsiteX18" fmla="*/ 372427 w 372427"/>
                    <a:gd name="connsiteY18" fmla="*/ 324357 h 335475"/>
                    <a:gd name="connsiteX19" fmla="*/ 358140 w 372427"/>
                    <a:gd name="connsiteY19" fmla="*/ 287210 h 335475"/>
                    <a:gd name="connsiteX0" fmla="*/ 358140 w 372427"/>
                    <a:gd name="connsiteY0" fmla="*/ 287210 h 335475"/>
                    <a:gd name="connsiteX1" fmla="*/ 326707 w 372427"/>
                    <a:gd name="connsiteY1" fmla="*/ 198627 h 335475"/>
                    <a:gd name="connsiteX2" fmla="*/ 260985 w 372427"/>
                    <a:gd name="connsiteY2" fmla="*/ 78612 h 335475"/>
                    <a:gd name="connsiteX3" fmla="*/ 167177 w 372427"/>
                    <a:gd name="connsiteY3" fmla="*/ 2232 h 335475"/>
                    <a:gd name="connsiteX4" fmla="*/ 146685 w 372427"/>
                    <a:gd name="connsiteY4" fmla="*/ 20510 h 335475"/>
                    <a:gd name="connsiteX5" fmla="*/ 145732 w 372427"/>
                    <a:gd name="connsiteY5" fmla="*/ 21462 h 335475"/>
                    <a:gd name="connsiteX6" fmla="*/ 104775 w 372427"/>
                    <a:gd name="connsiteY6" fmla="*/ 79565 h 335475"/>
                    <a:gd name="connsiteX7" fmla="*/ 12382 w 372427"/>
                    <a:gd name="connsiteY7" fmla="*/ 276732 h 335475"/>
                    <a:gd name="connsiteX8" fmla="*/ 3810 w 372427"/>
                    <a:gd name="connsiteY8" fmla="*/ 303402 h 335475"/>
                    <a:gd name="connsiteX9" fmla="*/ 0 w 372427"/>
                    <a:gd name="connsiteY9" fmla="*/ 334835 h 335475"/>
                    <a:gd name="connsiteX10" fmla="*/ 5715 w 372427"/>
                    <a:gd name="connsiteY10" fmla="*/ 332930 h 335475"/>
                    <a:gd name="connsiteX11" fmla="*/ 35242 w 372427"/>
                    <a:gd name="connsiteY11" fmla="*/ 327215 h 335475"/>
                    <a:gd name="connsiteX12" fmla="*/ 74295 w 372427"/>
                    <a:gd name="connsiteY12" fmla="*/ 321500 h 335475"/>
                    <a:gd name="connsiteX13" fmla="*/ 105727 w 372427"/>
                    <a:gd name="connsiteY13" fmla="*/ 317690 h 335475"/>
                    <a:gd name="connsiteX14" fmla="*/ 147637 w 372427"/>
                    <a:gd name="connsiteY14" fmla="*/ 314832 h 335475"/>
                    <a:gd name="connsiteX15" fmla="*/ 196215 w 372427"/>
                    <a:gd name="connsiteY15" fmla="*/ 312927 h 335475"/>
                    <a:gd name="connsiteX16" fmla="*/ 288607 w 372427"/>
                    <a:gd name="connsiteY16" fmla="*/ 315785 h 335475"/>
                    <a:gd name="connsiteX17" fmla="*/ 353377 w 372427"/>
                    <a:gd name="connsiteY17" fmla="*/ 321500 h 335475"/>
                    <a:gd name="connsiteX18" fmla="*/ 372427 w 372427"/>
                    <a:gd name="connsiteY18" fmla="*/ 324357 h 335475"/>
                    <a:gd name="connsiteX19" fmla="*/ 358140 w 372427"/>
                    <a:gd name="connsiteY19" fmla="*/ 287210 h 335475"/>
                    <a:gd name="connsiteX0" fmla="*/ 358140 w 372427"/>
                    <a:gd name="connsiteY0" fmla="*/ 287210 h 335475"/>
                    <a:gd name="connsiteX1" fmla="*/ 326707 w 372427"/>
                    <a:gd name="connsiteY1" fmla="*/ 198627 h 335475"/>
                    <a:gd name="connsiteX2" fmla="*/ 260985 w 372427"/>
                    <a:gd name="connsiteY2" fmla="*/ 78612 h 335475"/>
                    <a:gd name="connsiteX3" fmla="*/ 167177 w 372427"/>
                    <a:gd name="connsiteY3" fmla="*/ 2232 h 335475"/>
                    <a:gd name="connsiteX4" fmla="*/ 146685 w 372427"/>
                    <a:gd name="connsiteY4" fmla="*/ 20510 h 335475"/>
                    <a:gd name="connsiteX5" fmla="*/ 145732 w 372427"/>
                    <a:gd name="connsiteY5" fmla="*/ 21462 h 335475"/>
                    <a:gd name="connsiteX6" fmla="*/ 12382 w 372427"/>
                    <a:gd name="connsiteY6" fmla="*/ 276732 h 335475"/>
                    <a:gd name="connsiteX7" fmla="*/ 3810 w 372427"/>
                    <a:gd name="connsiteY7" fmla="*/ 303402 h 335475"/>
                    <a:gd name="connsiteX8" fmla="*/ 0 w 372427"/>
                    <a:gd name="connsiteY8" fmla="*/ 334835 h 335475"/>
                    <a:gd name="connsiteX9" fmla="*/ 5715 w 372427"/>
                    <a:gd name="connsiteY9" fmla="*/ 332930 h 335475"/>
                    <a:gd name="connsiteX10" fmla="*/ 35242 w 372427"/>
                    <a:gd name="connsiteY10" fmla="*/ 327215 h 335475"/>
                    <a:gd name="connsiteX11" fmla="*/ 74295 w 372427"/>
                    <a:gd name="connsiteY11" fmla="*/ 321500 h 335475"/>
                    <a:gd name="connsiteX12" fmla="*/ 105727 w 372427"/>
                    <a:gd name="connsiteY12" fmla="*/ 317690 h 335475"/>
                    <a:gd name="connsiteX13" fmla="*/ 147637 w 372427"/>
                    <a:gd name="connsiteY13" fmla="*/ 314832 h 335475"/>
                    <a:gd name="connsiteX14" fmla="*/ 196215 w 372427"/>
                    <a:gd name="connsiteY14" fmla="*/ 312927 h 335475"/>
                    <a:gd name="connsiteX15" fmla="*/ 288607 w 372427"/>
                    <a:gd name="connsiteY15" fmla="*/ 315785 h 335475"/>
                    <a:gd name="connsiteX16" fmla="*/ 353377 w 372427"/>
                    <a:gd name="connsiteY16" fmla="*/ 321500 h 335475"/>
                    <a:gd name="connsiteX17" fmla="*/ 372427 w 372427"/>
                    <a:gd name="connsiteY17" fmla="*/ 324357 h 335475"/>
                    <a:gd name="connsiteX18" fmla="*/ 358140 w 372427"/>
                    <a:gd name="connsiteY18" fmla="*/ 287210 h 335475"/>
                    <a:gd name="connsiteX0" fmla="*/ 358140 w 372427"/>
                    <a:gd name="connsiteY0" fmla="*/ 296627 h 344892"/>
                    <a:gd name="connsiteX1" fmla="*/ 326707 w 372427"/>
                    <a:gd name="connsiteY1" fmla="*/ 208044 h 344892"/>
                    <a:gd name="connsiteX2" fmla="*/ 260985 w 372427"/>
                    <a:gd name="connsiteY2" fmla="*/ 88029 h 344892"/>
                    <a:gd name="connsiteX3" fmla="*/ 167177 w 372427"/>
                    <a:gd name="connsiteY3" fmla="*/ 11649 h 344892"/>
                    <a:gd name="connsiteX4" fmla="*/ 146685 w 372427"/>
                    <a:gd name="connsiteY4" fmla="*/ 29927 h 344892"/>
                    <a:gd name="connsiteX5" fmla="*/ 12382 w 372427"/>
                    <a:gd name="connsiteY5" fmla="*/ 286149 h 344892"/>
                    <a:gd name="connsiteX6" fmla="*/ 3810 w 372427"/>
                    <a:gd name="connsiteY6" fmla="*/ 312819 h 344892"/>
                    <a:gd name="connsiteX7" fmla="*/ 0 w 372427"/>
                    <a:gd name="connsiteY7" fmla="*/ 344252 h 344892"/>
                    <a:gd name="connsiteX8" fmla="*/ 5715 w 372427"/>
                    <a:gd name="connsiteY8" fmla="*/ 342347 h 344892"/>
                    <a:gd name="connsiteX9" fmla="*/ 35242 w 372427"/>
                    <a:gd name="connsiteY9" fmla="*/ 336632 h 344892"/>
                    <a:gd name="connsiteX10" fmla="*/ 74295 w 372427"/>
                    <a:gd name="connsiteY10" fmla="*/ 330917 h 344892"/>
                    <a:gd name="connsiteX11" fmla="*/ 105727 w 372427"/>
                    <a:gd name="connsiteY11" fmla="*/ 327107 h 344892"/>
                    <a:gd name="connsiteX12" fmla="*/ 147637 w 372427"/>
                    <a:gd name="connsiteY12" fmla="*/ 324249 h 344892"/>
                    <a:gd name="connsiteX13" fmla="*/ 196215 w 372427"/>
                    <a:gd name="connsiteY13" fmla="*/ 322344 h 344892"/>
                    <a:gd name="connsiteX14" fmla="*/ 288607 w 372427"/>
                    <a:gd name="connsiteY14" fmla="*/ 325202 h 344892"/>
                    <a:gd name="connsiteX15" fmla="*/ 353377 w 372427"/>
                    <a:gd name="connsiteY15" fmla="*/ 330917 h 344892"/>
                    <a:gd name="connsiteX16" fmla="*/ 372427 w 372427"/>
                    <a:gd name="connsiteY16" fmla="*/ 333774 h 344892"/>
                    <a:gd name="connsiteX17" fmla="*/ 358140 w 372427"/>
                    <a:gd name="connsiteY17" fmla="*/ 296627 h 344892"/>
                    <a:gd name="connsiteX0" fmla="*/ 358140 w 372427"/>
                    <a:gd name="connsiteY0" fmla="*/ 288384 h 336649"/>
                    <a:gd name="connsiteX1" fmla="*/ 326707 w 372427"/>
                    <a:gd name="connsiteY1" fmla="*/ 199801 h 336649"/>
                    <a:gd name="connsiteX2" fmla="*/ 260985 w 372427"/>
                    <a:gd name="connsiteY2" fmla="*/ 79786 h 336649"/>
                    <a:gd name="connsiteX3" fmla="*/ 167177 w 372427"/>
                    <a:gd name="connsiteY3" fmla="*/ 3406 h 336649"/>
                    <a:gd name="connsiteX4" fmla="*/ 146685 w 372427"/>
                    <a:gd name="connsiteY4" fmla="*/ 21684 h 336649"/>
                    <a:gd name="connsiteX5" fmla="*/ 12382 w 372427"/>
                    <a:gd name="connsiteY5" fmla="*/ 277906 h 336649"/>
                    <a:gd name="connsiteX6" fmla="*/ 3810 w 372427"/>
                    <a:gd name="connsiteY6" fmla="*/ 304576 h 336649"/>
                    <a:gd name="connsiteX7" fmla="*/ 0 w 372427"/>
                    <a:gd name="connsiteY7" fmla="*/ 336009 h 336649"/>
                    <a:gd name="connsiteX8" fmla="*/ 5715 w 372427"/>
                    <a:gd name="connsiteY8" fmla="*/ 334104 h 336649"/>
                    <a:gd name="connsiteX9" fmla="*/ 35242 w 372427"/>
                    <a:gd name="connsiteY9" fmla="*/ 328389 h 336649"/>
                    <a:gd name="connsiteX10" fmla="*/ 74295 w 372427"/>
                    <a:gd name="connsiteY10" fmla="*/ 322674 h 336649"/>
                    <a:gd name="connsiteX11" fmla="*/ 105727 w 372427"/>
                    <a:gd name="connsiteY11" fmla="*/ 318864 h 336649"/>
                    <a:gd name="connsiteX12" fmla="*/ 147637 w 372427"/>
                    <a:gd name="connsiteY12" fmla="*/ 316006 h 336649"/>
                    <a:gd name="connsiteX13" fmla="*/ 196215 w 372427"/>
                    <a:gd name="connsiteY13" fmla="*/ 314101 h 336649"/>
                    <a:gd name="connsiteX14" fmla="*/ 288607 w 372427"/>
                    <a:gd name="connsiteY14" fmla="*/ 316959 h 336649"/>
                    <a:gd name="connsiteX15" fmla="*/ 353377 w 372427"/>
                    <a:gd name="connsiteY15" fmla="*/ 322674 h 336649"/>
                    <a:gd name="connsiteX16" fmla="*/ 372427 w 372427"/>
                    <a:gd name="connsiteY16" fmla="*/ 325531 h 336649"/>
                    <a:gd name="connsiteX17" fmla="*/ 358140 w 372427"/>
                    <a:gd name="connsiteY17" fmla="*/ 288384 h 336649"/>
                    <a:gd name="connsiteX0" fmla="*/ 358140 w 372427"/>
                    <a:gd name="connsiteY0" fmla="*/ 287037 h 335302"/>
                    <a:gd name="connsiteX1" fmla="*/ 326707 w 372427"/>
                    <a:gd name="connsiteY1" fmla="*/ 198454 h 335302"/>
                    <a:gd name="connsiteX2" fmla="*/ 260985 w 372427"/>
                    <a:gd name="connsiteY2" fmla="*/ 78439 h 335302"/>
                    <a:gd name="connsiteX3" fmla="*/ 167177 w 372427"/>
                    <a:gd name="connsiteY3" fmla="*/ 2059 h 335302"/>
                    <a:gd name="connsiteX4" fmla="*/ 146685 w 372427"/>
                    <a:gd name="connsiteY4" fmla="*/ 20337 h 335302"/>
                    <a:gd name="connsiteX5" fmla="*/ 12382 w 372427"/>
                    <a:gd name="connsiteY5" fmla="*/ 276559 h 335302"/>
                    <a:gd name="connsiteX6" fmla="*/ 3810 w 372427"/>
                    <a:gd name="connsiteY6" fmla="*/ 303229 h 335302"/>
                    <a:gd name="connsiteX7" fmla="*/ 0 w 372427"/>
                    <a:gd name="connsiteY7" fmla="*/ 334662 h 335302"/>
                    <a:gd name="connsiteX8" fmla="*/ 5715 w 372427"/>
                    <a:gd name="connsiteY8" fmla="*/ 332757 h 335302"/>
                    <a:gd name="connsiteX9" fmla="*/ 35242 w 372427"/>
                    <a:gd name="connsiteY9" fmla="*/ 327042 h 335302"/>
                    <a:gd name="connsiteX10" fmla="*/ 74295 w 372427"/>
                    <a:gd name="connsiteY10" fmla="*/ 321327 h 335302"/>
                    <a:gd name="connsiteX11" fmla="*/ 105727 w 372427"/>
                    <a:gd name="connsiteY11" fmla="*/ 317517 h 335302"/>
                    <a:gd name="connsiteX12" fmla="*/ 147637 w 372427"/>
                    <a:gd name="connsiteY12" fmla="*/ 314659 h 335302"/>
                    <a:gd name="connsiteX13" fmla="*/ 196215 w 372427"/>
                    <a:gd name="connsiteY13" fmla="*/ 312754 h 335302"/>
                    <a:gd name="connsiteX14" fmla="*/ 288607 w 372427"/>
                    <a:gd name="connsiteY14" fmla="*/ 315612 h 335302"/>
                    <a:gd name="connsiteX15" fmla="*/ 353377 w 372427"/>
                    <a:gd name="connsiteY15" fmla="*/ 321327 h 335302"/>
                    <a:gd name="connsiteX16" fmla="*/ 372427 w 372427"/>
                    <a:gd name="connsiteY16" fmla="*/ 324184 h 335302"/>
                    <a:gd name="connsiteX17" fmla="*/ 358140 w 372427"/>
                    <a:gd name="connsiteY17" fmla="*/ 287037 h 335302"/>
                    <a:gd name="connsiteX0" fmla="*/ 358140 w 372427"/>
                    <a:gd name="connsiteY0" fmla="*/ 285996 h 334261"/>
                    <a:gd name="connsiteX1" fmla="*/ 326707 w 372427"/>
                    <a:gd name="connsiteY1" fmla="*/ 197413 h 334261"/>
                    <a:gd name="connsiteX2" fmla="*/ 260985 w 372427"/>
                    <a:gd name="connsiteY2" fmla="*/ 77398 h 334261"/>
                    <a:gd name="connsiteX3" fmla="*/ 167177 w 372427"/>
                    <a:gd name="connsiteY3" fmla="*/ 1018 h 334261"/>
                    <a:gd name="connsiteX4" fmla="*/ 146685 w 372427"/>
                    <a:gd name="connsiteY4" fmla="*/ 19296 h 334261"/>
                    <a:gd name="connsiteX5" fmla="*/ 12382 w 372427"/>
                    <a:gd name="connsiteY5" fmla="*/ 275518 h 334261"/>
                    <a:gd name="connsiteX6" fmla="*/ 3810 w 372427"/>
                    <a:gd name="connsiteY6" fmla="*/ 302188 h 334261"/>
                    <a:gd name="connsiteX7" fmla="*/ 0 w 372427"/>
                    <a:gd name="connsiteY7" fmla="*/ 333621 h 334261"/>
                    <a:gd name="connsiteX8" fmla="*/ 5715 w 372427"/>
                    <a:gd name="connsiteY8" fmla="*/ 331716 h 334261"/>
                    <a:gd name="connsiteX9" fmla="*/ 35242 w 372427"/>
                    <a:gd name="connsiteY9" fmla="*/ 326001 h 334261"/>
                    <a:gd name="connsiteX10" fmla="*/ 74295 w 372427"/>
                    <a:gd name="connsiteY10" fmla="*/ 320286 h 334261"/>
                    <a:gd name="connsiteX11" fmla="*/ 105727 w 372427"/>
                    <a:gd name="connsiteY11" fmla="*/ 316476 h 334261"/>
                    <a:gd name="connsiteX12" fmla="*/ 147637 w 372427"/>
                    <a:gd name="connsiteY12" fmla="*/ 313618 h 334261"/>
                    <a:gd name="connsiteX13" fmla="*/ 196215 w 372427"/>
                    <a:gd name="connsiteY13" fmla="*/ 311713 h 334261"/>
                    <a:gd name="connsiteX14" fmla="*/ 288607 w 372427"/>
                    <a:gd name="connsiteY14" fmla="*/ 314571 h 334261"/>
                    <a:gd name="connsiteX15" fmla="*/ 353377 w 372427"/>
                    <a:gd name="connsiteY15" fmla="*/ 320286 h 334261"/>
                    <a:gd name="connsiteX16" fmla="*/ 372427 w 372427"/>
                    <a:gd name="connsiteY16" fmla="*/ 323143 h 334261"/>
                    <a:gd name="connsiteX17" fmla="*/ 358140 w 372427"/>
                    <a:gd name="connsiteY17" fmla="*/ 285996 h 334261"/>
                    <a:gd name="connsiteX0" fmla="*/ 358140 w 372427"/>
                    <a:gd name="connsiteY0" fmla="*/ 276188 h 324453"/>
                    <a:gd name="connsiteX1" fmla="*/ 326707 w 372427"/>
                    <a:gd name="connsiteY1" fmla="*/ 187605 h 324453"/>
                    <a:gd name="connsiteX2" fmla="*/ 260985 w 372427"/>
                    <a:gd name="connsiteY2" fmla="*/ 67590 h 324453"/>
                    <a:gd name="connsiteX3" fmla="*/ 146685 w 372427"/>
                    <a:gd name="connsiteY3" fmla="*/ 9488 h 324453"/>
                    <a:gd name="connsiteX4" fmla="*/ 12382 w 372427"/>
                    <a:gd name="connsiteY4" fmla="*/ 265710 h 324453"/>
                    <a:gd name="connsiteX5" fmla="*/ 3810 w 372427"/>
                    <a:gd name="connsiteY5" fmla="*/ 292380 h 324453"/>
                    <a:gd name="connsiteX6" fmla="*/ 0 w 372427"/>
                    <a:gd name="connsiteY6" fmla="*/ 323813 h 324453"/>
                    <a:gd name="connsiteX7" fmla="*/ 5715 w 372427"/>
                    <a:gd name="connsiteY7" fmla="*/ 321908 h 324453"/>
                    <a:gd name="connsiteX8" fmla="*/ 35242 w 372427"/>
                    <a:gd name="connsiteY8" fmla="*/ 316193 h 324453"/>
                    <a:gd name="connsiteX9" fmla="*/ 74295 w 372427"/>
                    <a:gd name="connsiteY9" fmla="*/ 310478 h 324453"/>
                    <a:gd name="connsiteX10" fmla="*/ 105727 w 372427"/>
                    <a:gd name="connsiteY10" fmla="*/ 306668 h 324453"/>
                    <a:gd name="connsiteX11" fmla="*/ 147637 w 372427"/>
                    <a:gd name="connsiteY11" fmla="*/ 303810 h 324453"/>
                    <a:gd name="connsiteX12" fmla="*/ 196215 w 372427"/>
                    <a:gd name="connsiteY12" fmla="*/ 301905 h 324453"/>
                    <a:gd name="connsiteX13" fmla="*/ 288607 w 372427"/>
                    <a:gd name="connsiteY13" fmla="*/ 304763 h 324453"/>
                    <a:gd name="connsiteX14" fmla="*/ 353377 w 372427"/>
                    <a:gd name="connsiteY14" fmla="*/ 310478 h 324453"/>
                    <a:gd name="connsiteX15" fmla="*/ 372427 w 372427"/>
                    <a:gd name="connsiteY15" fmla="*/ 313335 h 324453"/>
                    <a:gd name="connsiteX16" fmla="*/ 358140 w 372427"/>
                    <a:gd name="connsiteY16" fmla="*/ 276188 h 324453"/>
                    <a:gd name="connsiteX0" fmla="*/ 358140 w 372427"/>
                    <a:gd name="connsiteY0" fmla="*/ 289627 h 337892"/>
                    <a:gd name="connsiteX1" fmla="*/ 326707 w 372427"/>
                    <a:gd name="connsiteY1" fmla="*/ 201044 h 337892"/>
                    <a:gd name="connsiteX2" fmla="*/ 260985 w 372427"/>
                    <a:gd name="connsiteY2" fmla="*/ 81029 h 337892"/>
                    <a:gd name="connsiteX3" fmla="*/ 168041 w 372427"/>
                    <a:gd name="connsiteY3" fmla="*/ 8135 h 337892"/>
                    <a:gd name="connsiteX4" fmla="*/ 12382 w 372427"/>
                    <a:gd name="connsiteY4" fmla="*/ 279149 h 337892"/>
                    <a:gd name="connsiteX5" fmla="*/ 3810 w 372427"/>
                    <a:gd name="connsiteY5" fmla="*/ 305819 h 337892"/>
                    <a:gd name="connsiteX6" fmla="*/ 0 w 372427"/>
                    <a:gd name="connsiteY6" fmla="*/ 337252 h 337892"/>
                    <a:gd name="connsiteX7" fmla="*/ 5715 w 372427"/>
                    <a:gd name="connsiteY7" fmla="*/ 335347 h 337892"/>
                    <a:gd name="connsiteX8" fmla="*/ 35242 w 372427"/>
                    <a:gd name="connsiteY8" fmla="*/ 329632 h 337892"/>
                    <a:gd name="connsiteX9" fmla="*/ 74295 w 372427"/>
                    <a:gd name="connsiteY9" fmla="*/ 323917 h 337892"/>
                    <a:gd name="connsiteX10" fmla="*/ 105727 w 372427"/>
                    <a:gd name="connsiteY10" fmla="*/ 320107 h 337892"/>
                    <a:gd name="connsiteX11" fmla="*/ 147637 w 372427"/>
                    <a:gd name="connsiteY11" fmla="*/ 317249 h 337892"/>
                    <a:gd name="connsiteX12" fmla="*/ 196215 w 372427"/>
                    <a:gd name="connsiteY12" fmla="*/ 315344 h 337892"/>
                    <a:gd name="connsiteX13" fmla="*/ 288607 w 372427"/>
                    <a:gd name="connsiteY13" fmla="*/ 318202 h 337892"/>
                    <a:gd name="connsiteX14" fmla="*/ 353377 w 372427"/>
                    <a:gd name="connsiteY14" fmla="*/ 323917 h 337892"/>
                    <a:gd name="connsiteX15" fmla="*/ 372427 w 372427"/>
                    <a:gd name="connsiteY15" fmla="*/ 326774 h 337892"/>
                    <a:gd name="connsiteX16" fmla="*/ 358140 w 372427"/>
                    <a:gd name="connsiteY16" fmla="*/ 289627 h 337892"/>
                    <a:gd name="connsiteX0" fmla="*/ 358140 w 372427"/>
                    <a:gd name="connsiteY0" fmla="*/ 281492 h 329757"/>
                    <a:gd name="connsiteX1" fmla="*/ 326707 w 372427"/>
                    <a:gd name="connsiteY1" fmla="*/ 192909 h 329757"/>
                    <a:gd name="connsiteX2" fmla="*/ 260985 w 372427"/>
                    <a:gd name="connsiteY2" fmla="*/ 72894 h 329757"/>
                    <a:gd name="connsiteX3" fmla="*/ 168041 w 372427"/>
                    <a:gd name="connsiteY3" fmla="*/ 0 h 329757"/>
                    <a:gd name="connsiteX4" fmla="*/ 12382 w 372427"/>
                    <a:gd name="connsiteY4" fmla="*/ 271014 h 329757"/>
                    <a:gd name="connsiteX5" fmla="*/ 3810 w 372427"/>
                    <a:gd name="connsiteY5" fmla="*/ 297684 h 329757"/>
                    <a:gd name="connsiteX6" fmla="*/ 0 w 372427"/>
                    <a:gd name="connsiteY6" fmla="*/ 329117 h 329757"/>
                    <a:gd name="connsiteX7" fmla="*/ 5715 w 372427"/>
                    <a:gd name="connsiteY7" fmla="*/ 327212 h 329757"/>
                    <a:gd name="connsiteX8" fmla="*/ 35242 w 372427"/>
                    <a:gd name="connsiteY8" fmla="*/ 321497 h 329757"/>
                    <a:gd name="connsiteX9" fmla="*/ 74295 w 372427"/>
                    <a:gd name="connsiteY9" fmla="*/ 315782 h 329757"/>
                    <a:gd name="connsiteX10" fmla="*/ 105727 w 372427"/>
                    <a:gd name="connsiteY10" fmla="*/ 311972 h 329757"/>
                    <a:gd name="connsiteX11" fmla="*/ 147637 w 372427"/>
                    <a:gd name="connsiteY11" fmla="*/ 309114 h 329757"/>
                    <a:gd name="connsiteX12" fmla="*/ 196215 w 372427"/>
                    <a:gd name="connsiteY12" fmla="*/ 307209 h 329757"/>
                    <a:gd name="connsiteX13" fmla="*/ 288607 w 372427"/>
                    <a:gd name="connsiteY13" fmla="*/ 310067 h 329757"/>
                    <a:gd name="connsiteX14" fmla="*/ 353377 w 372427"/>
                    <a:gd name="connsiteY14" fmla="*/ 315782 h 329757"/>
                    <a:gd name="connsiteX15" fmla="*/ 372427 w 372427"/>
                    <a:gd name="connsiteY15" fmla="*/ 318639 h 329757"/>
                    <a:gd name="connsiteX16" fmla="*/ 358140 w 372427"/>
                    <a:gd name="connsiteY16" fmla="*/ 281492 h 329757"/>
                    <a:gd name="connsiteX0" fmla="*/ 358140 w 372427"/>
                    <a:gd name="connsiteY0" fmla="*/ 281492 h 329757"/>
                    <a:gd name="connsiteX1" fmla="*/ 326707 w 372427"/>
                    <a:gd name="connsiteY1" fmla="*/ 192909 h 329757"/>
                    <a:gd name="connsiteX2" fmla="*/ 260985 w 372427"/>
                    <a:gd name="connsiteY2" fmla="*/ 72894 h 329757"/>
                    <a:gd name="connsiteX3" fmla="*/ 168041 w 372427"/>
                    <a:gd name="connsiteY3" fmla="*/ 0 h 329757"/>
                    <a:gd name="connsiteX4" fmla="*/ 12382 w 372427"/>
                    <a:gd name="connsiteY4" fmla="*/ 271014 h 329757"/>
                    <a:gd name="connsiteX5" fmla="*/ 3810 w 372427"/>
                    <a:gd name="connsiteY5" fmla="*/ 297684 h 329757"/>
                    <a:gd name="connsiteX6" fmla="*/ 0 w 372427"/>
                    <a:gd name="connsiteY6" fmla="*/ 329117 h 329757"/>
                    <a:gd name="connsiteX7" fmla="*/ 5715 w 372427"/>
                    <a:gd name="connsiteY7" fmla="*/ 327212 h 329757"/>
                    <a:gd name="connsiteX8" fmla="*/ 35242 w 372427"/>
                    <a:gd name="connsiteY8" fmla="*/ 321497 h 329757"/>
                    <a:gd name="connsiteX9" fmla="*/ 74295 w 372427"/>
                    <a:gd name="connsiteY9" fmla="*/ 315782 h 329757"/>
                    <a:gd name="connsiteX10" fmla="*/ 105727 w 372427"/>
                    <a:gd name="connsiteY10" fmla="*/ 311972 h 329757"/>
                    <a:gd name="connsiteX11" fmla="*/ 147637 w 372427"/>
                    <a:gd name="connsiteY11" fmla="*/ 309114 h 329757"/>
                    <a:gd name="connsiteX12" fmla="*/ 196215 w 372427"/>
                    <a:gd name="connsiteY12" fmla="*/ 307209 h 329757"/>
                    <a:gd name="connsiteX13" fmla="*/ 288607 w 372427"/>
                    <a:gd name="connsiteY13" fmla="*/ 310067 h 329757"/>
                    <a:gd name="connsiteX14" fmla="*/ 353377 w 372427"/>
                    <a:gd name="connsiteY14" fmla="*/ 315782 h 329757"/>
                    <a:gd name="connsiteX15" fmla="*/ 372427 w 372427"/>
                    <a:gd name="connsiteY15" fmla="*/ 318639 h 329757"/>
                    <a:gd name="connsiteX16" fmla="*/ 358140 w 372427"/>
                    <a:gd name="connsiteY16" fmla="*/ 281492 h 329757"/>
                    <a:gd name="connsiteX0" fmla="*/ 358140 w 372427"/>
                    <a:gd name="connsiteY0" fmla="*/ 281492 h 329757"/>
                    <a:gd name="connsiteX1" fmla="*/ 326707 w 372427"/>
                    <a:gd name="connsiteY1" fmla="*/ 192909 h 329757"/>
                    <a:gd name="connsiteX2" fmla="*/ 260985 w 372427"/>
                    <a:gd name="connsiteY2" fmla="*/ 72894 h 329757"/>
                    <a:gd name="connsiteX3" fmla="*/ 168041 w 372427"/>
                    <a:gd name="connsiteY3" fmla="*/ 0 h 329757"/>
                    <a:gd name="connsiteX4" fmla="*/ 12382 w 372427"/>
                    <a:gd name="connsiteY4" fmla="*/ 271014 h 329757"/>
                    <a:gd name="connsiteX5" fmla="*/ 3810 w 372427"/>
                    <a:gd name="connsiteY5" fmla="*/ 297684 h 329757"/>
                    <a:gd name="connsiteX6" fmla="*/ 0 w 372427"/>
                    <a:gd name="connsiteY6" fmla="*/ 329117 h 329757"/>
                    <a:gd name="connsiteX7" fmla="*/ 5715 w 372427"/>
                    <a:gd name="connsiteY7" fmla="*/ 327212 h 329757"/>
                    <a:gd name="connsiteX8" fmla="*/ 35242 w 372427"/>
                    <a:gd name="connsiteY8" fmla="*/ 321497 h 329757"/>
                    <a:gd name="connsiteX9" fmla="*/ 74295 w 372427"/>
                    <a:gd name="connsiteY9" fmla="*/ 315782 h 329757"/>
                    <a:gd name="connsiteX10" fmla="*/ 105727 w 372427"/>
                    <a:gd name="connsiteY10" fmla="*/ 311972 h 329757"/>
                    <a:gd name="connsiteX11" fmla="*/ 147637 w 372427"/>
                    <a:gd name="connsiteY11" fmla="*/ 309114 h 329757"/>
                    <a:gd name="connsiteX12" fmla="*/ 196215 w 372427"/>
                    <a:gd name="connsiteY12" fmla="*/ 307209 h 329757"/>
                    <a:gd name="connsiteX13" fmla="*/ 288607 w 372427"/>
                    <a:gd name="connsiteY13" fmla="*/ 310067 h 329757"/>
                    <a:gd name="connsiteX14" fmla="*/ 353377 w 372427"/>
                    <a:gd name="connsiteY14" fmla="*/ 315782 h 329757"/>
                    <a:gd name="connsiteX15" fmla="*/ 372427 w 372427"/>
                    <a:gd name="connsiteY15" fmla="*/ 318639 h 329757"/>
                    <a:gd name="connsiteX16" fmla="*/ 358140 w 372427"/>
                    <a:gd name="connsiteY16" fmla="*/ 281492 h 329757"/>
                    <a:gd name="connsiteX0" fmla="*/ 358140 w 372427"/>
                    <a:gd name="connsiteY0" fmla="*/ 284866 h 333131"/>
                    <a:gd name="connsiteX1" fmla="*/ 326707 w 372427"/>
                    <a:gd name="connsiteY1" fmla="*/ 196283 h 333131"/>
                    <a:gd name="connsiteX2" fmla="*/ 260985 w 372427"/>
                    <a:gd name="connsiteY2" fmla="*/ 76268 h 333131"/>
                    <a:gd name="connsiteX3" fmla="*/ 166253 w 372427"/>
                    <a:gd name="connsiteY3" fmla="*/ 0 h 333131"/>
                    <a:gd name="connsiteX4" fmla="*/ 12382 w 372427"/>
                    <a:gd name="connsiteY4" fmla="*/ 274388 h 333131"/>
                    <a:gd name="connsiteX5" fmla="*/ 3810 w 372427"/>
                    <a:gd name="connsiteY5" fmla="*/ 301058 h 333131"/>
                    <a:gd name="connsiteX6" fmla="*/ 0 w 372427"/>
                    <a:gd name="connsiteY6" fmla="*/ 332491 h 333131"/>
                    <a:gd name="connsiteX7" fmla="*/ 5715 w 372427"/>
                    <a:gd name="connsiteY7" fmla="*/ 330586 h 333131"/>
                    <a:gd name="connsiteX8" fmla="*/ 35242 w 372427"/>
                    <a:gd name="connsiteY8" fmla="*/ 324871 h 333131"/>
                    <a:gd name="connsiteX9" fmla="*/ 74295 w 372427"/>
                    <a:gd name="connsiteY9" fmla="*/ 319156 h 333131"/>
                    <a:gd name="connsiteX10" fmla="*/ 105727 w 372427"/>
                    <a:gd name="connsiteY10" fmla="*/ 315346 h 333131"/>
                    <a:gd name="connsiteX11" fmla="*/ 147637 w 372427"/>
                    <a:gd name="connsiteY11" fmla="*/ 312488 h 333131"/>
                    <a:gd name="connsiteX12" fmla="*/ 196215 w 372427"/>
                    <a:gd name="connsiteY12" fmla="*/ 310583 h 333131"/>
                    <a:gd name="connsiteX13" fmla="*/ 288607 w 372427"/>
                    <a:gd name="connsiteY13" fmla="*/ 313441 h 333131"/>
                    <a:gd name="connsiteX14" fmla="*/ 353377 w 372427"/>
                    <a:gd name="connsiteY14" fmla="*/ 319156 h 333131"/>
                    <a:gd name="connsiteX15" fmla="*/ 372427 w 372427"/>
                    <a:gd name="connsiteY15" fmla="*/ 322013 h 333131"/>
                    <a:gd name="connsiteX16" fmla="*/ 358140 w 372427"/>
                    <a:gd name="connsiteY16" fmla="*/ 284866 h 333131"/>
                    <a:gd name="connsiteX0" fmla="*/ 358140 w 372427"/>
                    <a:gd name="connsiteY0" fmla="*/ 284866 h 333131"/>
                    <a:gd name="connsiteX1" fmla="*/ 326707 w 372427"/>
                    <a:gd name="connsiteY1" fmla="*/ 196283 h 333131"/>
                    <a:gd name="connsiteX2" fmla="*/ 263028 w 372427"/>
                    <a:gd name="connsiteY2" fmla="*/ 74554 h 333131"/>
                    <a:gd name="connsiteX3" fmla="*/ 166253 w 372427"/>
                    <a:gd name="connsiteY3" fmla="*/ 0 h 333131"/>
                    <a:gd name="connsiteX4" fmla="*/ 12382 w 372427"/>
                    <a:gd name="connsiteY4" fmla="*/ 274388 h 333131"/>
                    <a:gd name="connsiteX5" fmla="*/ 3810 w 372427"/>
                    <a:gd name="connsiteY5" fmla="*/ 301058 h 333131"/>
                    <a:gd name="connsiteX6" fmla="*/ 0 w 372427"/>
                    <a:gd name="connsiteY6" fmla="*/ 332491 h 333131"/>
                    <a:gd name="connsiteX7" fmla="*/ 5715 w 372427"/>
                    <a:gd name="connsiteY7" fmla="*/ 330586 h 333131"/>
                    <a:gd name="connsiteX8" fmla="*/ 35242 w 372427"/>
                    <a:gd name="connsiteY8" fmla="*/ 324871 h 333131"/>
                    <a:gd name="connsiteX9" fmla="*/ 74295 w 372427"/>
                    <a:gd name="connsiteY9" fmla="*/ 319156 h 333131"/>
                    <a:gd name="connsiteX10" fmla="*/ 105727 w 372427"/>
                    <a:gd name="connsiteY10" fmla="*/ 315346 h 333131"/>
                    <a:gd name="connsiteX11" fmla="*/ 147637 w 372427"/>
                    <a:gd name="connsiteY11" fmla="*/ 312488 h 333131"/>
                    <a:gd name="connsiteX12" fmla="*/ 196215 w 372427"/>
                    <a:gd name="connsiteY12" fmla="*/ 310583 h 333131"/>
                    <a:gd name="connsiteX13" fmla="*/ 288607 w 372427"/>
                    <a:gd name="connsiteY13" fmla="*/ 313441 h 333131"/>
                    <a:gd name="connsiteX14" fmla="*/ 353377 w 372427"/>
                    <a:gd name="connsiteY14" fmla="*/ 319156 h 333131"/>
                    <a:gd name="connsiteX15" fmla="*/ 372427 w 372427"/>
                    <a:gd name="connsiteY15" fmla="*/ 322013 h 333131"/>
                    <a:gd name="connsiteX16" fmla="*/ 358140 w 372427"/>
                    <a:gd name="connsiteY16" fmla="*/ 284866 h 333131"/>
                    <a:gd name="connsiteX0" fmla="*/ 358140 w 372427"/>
                    <a:gd name="connsiteY0" fmla="*/ 284866 h 333131"/>
                    <a:gd name="connsiteX1" fmla="*/ 326707 w 372427"/>
                    <a:gd name="connsiteY1" fmla="*/ 196283 h 333131"/>
                    <a:gd name="connsiteX2" fmla="*/ 263028 w 372427"/>
                    <a:gd name="connsiteY2" fmla="*/ 74554 h 333131"/>
                    <a:gd name="connsiteX3" fmla="*/ 166253 w 372427"/>
                    <a:gd name="connsiteY3" fmla="*/ 0 h 333131"/>
                    <a:gd name="connsiteX4" fmla="*/ 12382 w 372427"/>
                    <a:gd name="connsiteY4" fmla="*/ 274388 h 333131"/>
                    <a:gd name="connsiteX5" fmla="*/ 3810 w 372427"/>
                    <a:gd name="connsiteY5" fmla="*/ 301058 h 333131"/>
                    <a:gd name="connsiteX6" fmla="*/ 0 w 372427"/>
                    <a:gd name="connsiteY6" fmla="*/ 332491 h 333131"/>
                    <a:gd name="connsiteX7" fmla="*/ 5715 w 372427"/>
                    <a:gd name="connsiteY7" fmla="*/ 330586 h 333131"/>
                    <a:gd name="connsiteX8" fmla="*/ 35242 w 372427"/>
                    <a:gd name="connsiteY8" fmla="*/ 324871 h 333131"/>
                    <a:gd name="connsiteX9" fmla="*/ 74295 w 372427"/>
                    <a:gd name="connsiteY9" fmla="*/ 319156 h 333131"/>
                    <a:gd name="connsiteX10" fmla="*/ 105727 w 372427"/>
                    <a:gd name="connsiteY10" fmla="*/ 315346 h 333131"/>
                    <a:gd name="connsiteX11" fmla="*/ 147637 w 372427"/>
                    <a:gd name="connsiteY11" fmla="*/ 312488 h 333131"/>
                    <a:gd name="connsiteX12" fmla="*/ 196215 w 372427"/>
                    <a:gd name="connsiteY12" fmla="*/ 310583 h 333131"/>
                    <a:gd name="connsiteX13" fmla="*/ 288607 w 372427"/>
                    <a:gd name="connsiteY13" fmla="*/ 313441 h 333131"/>
                    <a:gd name="connsiteX14" fmla="*/ 353377 w 372427"/>
                    <a:gd name="connsiteY14" fmla="*/ 319156 h 333131"/>
                    <a:gd name="connsiteX15" fmla="*/ 372427 w 372427"/>
                    <a:gd name="connsiteY15" fmla="*/ 322013 h 333131"/>
                    <a:gd name="connsiteX16" fmla="*/ 358140 w 372427"/>
                    <a:gd name="connsiteY16" fmla="*/ 284866 h 333131"/>
                    <a:gd name="connsiteX0" fmla="*/ 358140 w 372427"/>
                    <a:gd name="connsiteY0" fmla="*/ 284866 h 333131"/>
                    <a:gd name="connsiteX1" fmla="*/ 326707 w 372427"/>
                    <a:gd name="connsiteY1" fmla="*/ 196283 h 333131"/>
                    <a:gd name="connsiteX2" fmla="*/ 263028 w 372427"/>
                    <a:gd name="connsiteY2" fmla="*/ 74554 h 333131"/>
                    <a:gd name="connsiteX3" fmla="*/ 166253 w 372427"/>
                    <a:gd name="connsiteY3" fmla="*/ 0 h 333131"/>
                    <a:gd name="connsiteX4" fmla="*/ 3810 w 372427"/>
                    <a:gd name="connsiteY4" fmla="*/ 301058 h 333131"/>
                    <a:gd name="connsiteX5" fmla="*/ 0 w 372427"/>
                    <a:gd name="connsiteY5" fmla="*/ 332491 h 333131"/>
                    <a:gd name="connsiteX6" fmla="*/ 5715 w 372427"/>
                    <a:gd name="connsiteY6" fmla="*/ 330586 h 333131"/>
                    <a:gd name="connsiteX7" fmla="*/ 35242 w 372427"/>
                    <a:gd name="connsiteY7" fmla="*/ 324871 h 333131"/>
                    <a:gd name="connsiteX8" fmla="*/ 74295 w 372427"/>
                    <a:gd name="connsiteY8" fmla="*/ 319156 h 333131"/>
                    <a:gd name="connsiteX9" fmla="*/ 105727 w 372427"/>
                    <a:gd name="connsiteY9" fmla="*/ 315346 h 333131"/>
                    <a:gd name="connsiteX10" fmla="*/ 147637 w 372427"/>
                    <a:gd name="connsiteY10" fmla="*/ 312488 h 333131"/>
                    <a:gd name="connsiteX11" fmla="*/ 196215 w 372427"/>
                    <a:gd name="connsiteY11" fmla="*/ 310583 h 333131"/>
                    <a:gd name="connsiteX12" fmla="*/ 288607 w 372427"/>
                    <a:gd name="connsiteY12" fmla="*/ 313441 h 333131"/>
                    <a:gd name="connsiteX13" fmla="*/ 353377 w 372427"/>
                    <a:gd name="connsiteY13" fmla="*/ 319156 h 333131"/>
                    <a:gd name="connsiteX14" fmla="*/ 372427 w 372427"/>
                    <a:gd name="connsiteY14" fmla="*/ 322013 h 333131"/>
                    <a:gd name="connsiteX15" fmla="*/ 358140 w 372427"/>
                    <a:gd name="connsiteY15" fmla="*/ 284866 h 333131"/>
                    <a:gd name="connsiteX0" fmla="*/ 358140 w 372427"/>
                    <a:gd name="connsiteY0" fmla="*/ 284866 h 333131"/>
                    <a:gd name="connsiteX1" fmla="*/ 326707 w 372427"/>
                    <a:gd name="connsiteY1" fmla="*/ 196283 h 333131"/>
                    <a:gd name="connsiteX2" fmla="*/ 263028 w 372427"/>
                    <a:gd name="connsiteY2" fmla="*/ 74554 h 333131"/>
                    <a:gd name="connsiteX3" fmla="*/ 166253 w 372427"/>
                    <a:gd name="connsiteY3" fmla="*/ 0 h 333131"/>
                    <a:gd name="connsiteX4" fmla="*/ 3263 w 372427"/>
                    <a:gd name="connsiteY4" fmla="*/ 300821 h 333131"/>
                    <a:gd name="connsiteX5" fmla="*/ 0 w 372427"/>
                    <a:gd name="connsiteY5" fmla="*/ 332491 h 333131"/>
                    <a:gd name="connsiteX6" fmla="*/ 5715 w 372427"/>
                    <a:gd name="connsiteY6" fmla="*/ 330586 h 333131"/>
                    <a:gd name="connsiteX7" fmla="*/ 35242 w 372427"/>
                    <a:gd name="connsiteY7" fmla="*/ 324871 h 333131"/>
                    <a:gd name="connsiteX8" fmla="*/ 74295 w 372427"/>
                    <a:gd name="connsiteY8" fmla="*/ 319156 h 333131"/>
                    <a:gd name="connsiteX9" fmla="*/ 105727 w 372427"/>
                    <a:gd name="connsiteY9" fmla="*/ 315346 h 333131"/>
                    <a:gd name="connsiteX10" fmla="*/ 147637 w 372427"/>
                    <a:gd name="connsiteY10" fmla="*/ 312488 h 333131"/>
                    <a:gd name="connsiteX11" fmla="*/ 196215 w 372427"/>
                    <a:gd name="connsiteY11" fmla="*/ 310583 h 333131"/>
                    <a:gd name="connsiteX12" fmla="*/ 288607 w 372427"/>
                    <a:gd name="connsiteY12" fmla="*/ 313441 h 333131"/>
                    <a:gd name="connsiteX13" fmla="*/ 353377 w 372427"/>
                    <a:gd name="connsiteY13" fmla="*/ 319156 h 333131"/>
                    <a:gd name="connsiteX14" fmla="*/ 372427 w 372427"/>
                    <a:gd name="connsiteY14" fmla="*/ 322013 h 333131"/>
                    <a:gd name="connsiteX15" fmla="*/ 358140 w 372427"/>
                    <a:gd name="connsiteY15" fmla="*/ 284866 h 333131"/>
                    <a:gd name="connsiteX0" fmla="*/ 358140 w 372427"/>
                    <a:gd name="connsiteY0" fmla="*/ 284866 h 333131"/>
                    <a:gd name="connsiteX1" fmla="*/ 326707 w 372427"/>
                    <a:gd name="connsiteY1" fmla="*/ 196283 h 333131"/>
                    <a:gd name="connsiteX2" fmla="*/ 263028 w 372427"/>
                    <a:gd name="connsiteY2" fmla="*/ 74554 h 333131"/>
                    <a:gd name="connsiteX3" fmla="*/ 166253 w 372427"/>
                    <a:gd name="connsiteY3" fmla="*/ 0 h 333131"/>
                    <a:gd name="connsiteX4" fmla="*/ 79782 w 372427"/>
                    <a:gd name="connsiteY4" fmla="*/ 118221 h 333131"/>
                    <a:gd name="connsiteX5" fmla="*/ 0 w 372427"/>
                    <a:gd name="connsiteY5" fmla="*/ 332491 h 333131"/>
                    <a:gd name="connsiteX6" fmla="*/ 5715 w 372427"/>
                    <a:gd name="connsiteY6" fmla="*/ 330586 h 333131"/>
                    <a:gd name="connsiteX7" fmla="*/ 35242 w 372427"/>
                    <a:gd name="connsiteY7" fmla="*/ 324871 h 333131"/>
                    <a:gd name="connsiteX8" fmla="*/ 74295 w 372427"/>
                    <a:gd name="connsiteY8" fmla="*/ 319156 h 333131"/>
                    <a:gd name="connsiteX9" fmla="*/ 105727 w 372427"/>
                    <a:gd name="connsiteY9" fmla="*/ 315346 h 333131"/>
                    <a:gd name="connsiteX10" fmla="*/ 147637 w 372427"/>
                    <a:gd name="connsiteY10" fmla="*/ 312488 h 333131"/>
                    <a:gd name="connsiteX11" fmla="*/ 196215 w 372427"/>
                    <a:gd name="connsiteY11" fmla="*/ 310583 h 333131"/>
                    <a:gd name="connsiteX12" fmla="*/ 288607 w 372427"/>
                    <a:gd name="connsiteY12" fmla="*/ 313441 h 333131"/>
                    <a:gd name="connsiteX13" fmla="*/ 353377 w 372427"/>
                    <a:gd name="connsiteY13" fmla="*/ 319156 h 333131"/>
                    <a:gd name="connsiteX14" fmla="*/ 372427 w 372427"/>
                    <a:gd name="connsiteY14" fmla="*/ 322013 h 333131"/>
                    <a:gd name="connsiteX15" fmla="*/ 358140 w 372427"/>
                    <a:gd name="connsiteY15" fmla="*/ 284866 h 333131"/>
                    <a:gd name="connsiteX0" fmla="*/ 358140 w 372427"/>
                    <a:gd name="connsiteY0" fmla="*/ 284866 h 333131"/>
                    <a:gd name="connsiteX1" fmla="*/ 326707 w 372427"/>
                    <a:gd name="connsiteY1" fmla="*/ 196283 h 333131"/>
                    <a:gd name="connsiteX2" fmla="*/ 263028 w 372427"/>
                    <a:gd name="connsiteY2" fmla="*/ 74554 h 333131"/>
                    <a:gd name="connsiteX3" fmla="*/ 166253 w 372427"/>
                    <a:gd name="connsiteY3" fmla="*/ 0 h 333131"/>
                    <a:gd name="connsiteX4" fmla="*/ 58135 w 372427"/>
                    <a:gd name="connsiteY4" fmla="*/ 166680 h 333131"/>
                    <a:gd name="connsiteX5" fmla="*/ 0 w 372427"/>
                    <a:gd name="connsiteY5" fmla="*/ 332491 h 333131"/>
                    <a:gd name="connsiteX6" fmla="*/ 5715 w 372427"/>
                    <a:gd name="connsiteY6" fmla="*/ 330586 h 333131"/>
                    <a:gd name="connsiteX7" fmla="*/ 35242 w 372427"/>
                    <a:gd name="connsiteY7" fmla="*/ 324871 h 333131"/>
                    <a:gd name="connsiteX8" fmla="*/ 74295 w 372427"/>
                    <a:gd name="connsiteY8" fmla="*/ 319156 h 333131"/>
                    <a:gd name="connsiteX9" fmla="*/ 105727 w 372427"/>
                    <a:gd name="connsiteY9" fmla="*/ 315346 h 333131"/>
                    <a:gd name="connsiteX10" fmla="*/ 147637 w 372427"/>
                    <a:gd name="connsiteY10" fmla="*/ 312488 h 333131"/>
                    <a:gd name="connsiteX11" fmla="*/ 196215 w 372427"/>
                    <a:gd name="connsiteY11" fmla="*/ 310583 h 333131"/>
                    <a:gd name="connsiteX12" fmla="*/ 288607 w 372427"/>
                    <a:gd name="connsiteY12" fmla="*/ 313441 h 333131"/>
                    <a:gd name="connsiteX13" fmla="*/ 353377 w 372427"/>
                    <a:gd name="connsiteY13" fmla="*/ 319156 h 333131"/>
                    <a:gd name="connsiteX14" fmla="*/ 372427 w 372427"/>
                    <a:gd name="connsiteY14" fmla="*/ 322013 h 333131"/>
                    <a:gd name="connsiteX15" fmla="*/ 358140 w 372427"/>
                    <a:gd name="connsiteY15" fmla="*/ 284866 h 333131"/>
                    <a:gd name="connsiteX0" fmla="*/ 358140 w 372427"/>
                    <a:gd name="connsiteY0" fmla="*/ 284866 h 357149"/>
                    <a:gd name="connsiteX1" fmla="*/ 326707 w 372427"/>
                    <a:gd name="connsiteY1" fmla="*/ 196283 h 357149"/>
                    <a:gd name="connsiteX2" fmla="*/ 263028 w 372427"/>
                    <a:gd name="connsiteY2" fmla="*/ 74554 h 357149"/>
                    <a:gd name="connsiteX3" fmla="*/ 166253 w 372427"/>
                    <a:gd name="connsiteY3" fmla="*/ 0 h 357149"/>
                    <a:gd name="connsiteX4" fmla="*/ 58135 w 372427"/>
                    <a:gd name="connsiteY4" fmla="*/ 166680 h 357149"/>
                    <a:gd name="connsiteX5" fmla="*/ 0 w 372427"/>
                    <a:gd name="connsiteY5" fmla="*/ 332491 h 357149"/>
                    <a:gd name="connsiteX6" fmla="*/ 23461 w 372427"/>
                    <a:gd name="connsiteY6" fmla="*/ 357122 h 357149"/>
                    <a:gd name="connsiteX7" fmla="*/ 35242 w 372427"/>
                    <a:gd name="connsiteY7" fmla="*/ 324871 h 357149"/>
                    <a:gd name="connsiteX8" fmla="*/ 74295 w 372427"/>
                    <a:gd name="connsiteY8" fmla="*/ 319156 h 357149"/>
                    <a:gd name="connsiteX9" fmla="*/ 105727 w 372427"/>
                    <a:gd name="connsiteY9" fmla="*/ 315346 h 357149"/>
                    <a:gd name="connsiteX10" fmla="*/ 147637 w 372427"/>
                    <a:gd name="connsiteY10" fmla="*/ 312488 h 357149"/>
                    <a:gd name="connsiteX11" fmla="*/ 196215 w 372427"/>
                    <a:gd name="connsiteY11" fmla="*/ 310583 h 357149"/>
                    <a:gd name="connsiteX12" fmla="*/ 288607 w 372427"/>
                    <a:gd name="connsiteY12" fmla="*/ 313441 h 357149"/>
                    <a:gd name="connsiteX13" fmla="*/ 353377 w 372427"/>
                    <a:gd name="connsiteY13" fmla="*/ 319156 h 357149"/>
                    <a:gd name="connsiteX14" fmla="*/ 372427 w 372427"/>
                    <a:gd name="connsiteY14" fmla="*/ 322013 h 357149"/>
                    <a:gd name="connsiteX15" fmla="*/ 358140 w 372427"/>
                    <a:gd name="connsiteY15" fmla="*/ 284866 h 357149"/>
                    <a:gd name="connsiteX0" fmla="*/ 358509 w 372796"/>
                    <a:gd name="connsiteY0" fmla="*/ 284866 h 342901"/>
                    <a:gd name="connsiteX1" fmla="*/ 327076 w 372796"/>
                    <a:gd name="connsiteY1" fmla="*/ 196283 h 342901"/>
                    <a:gd name="connsiteX2" fmla="*/ 263397 w 372796"/>
                    <a:gd name="connsiteY2" fmla="*/ 74554 h 342901"/>
                    <a:gd name="connsiteX3" fmla="*/ 166622 w 372796"/>
                    <a:gd name="connsiteY3" fmla="*/ 0 h 342901"/>
                    <a:gd name="connsiteX4" fmla="*/ 58504 w 372796"/>
                    <a:gd name="connsiteY4" fmla="*/ 166680 h 342901"/>
                    <a:gd name="connsiteX5" fmla="*/ 369 w 372796"/>
                    <a:gd name="connsiteY5" fmla="*/ 332491 h 342901"/>
                    <a:gd name="connsiteX6" fmla="*/ 35611 w 372796"/>
                    <a:gd name="connsiteY6" fmla="*/ 324871 h 342901"/>
                    <a:gd name="connsiteX7" fmla="*/ 74664 w 372796"/>
                    <a:gd name="connsiteY7" fmla="*/ 319156 h 342901"/>
                    <a:gd name="connsiteX8" fmla="*/ 106096 w 372796"/>
                    <a:gd name="connsiteY8" fmla="*/ 315346 h 342901"/>
                    <a:gd name="connsiteX9" fmla="*/ 148006 w 372796"/>
                    <a:gd name="connsiteY9" fmla="*/ 312488 h 342901"/>
                    <a:gd name="connsiteX10" fmla="*/ 196584 w 372796"/>
                    <a:gd name="connsiteY10" fmla="*/ 310583 h 342901"/>
                    <a:gd name="connsiteX11" fmla="*/ 288976 w 372796"/>
                    <a:gd name="connsiteY11" fmla="*/ 313441 h 342901"/>
                    <a:gd name="connsiteX12" fmla="*/ 353746 w 372796"/>
                    <a:gd name="connsiteY12" fmla="*/ 319156 h 342901"/>
                    <a:gd name="connsiteX13" fmla="*/ 372796 w 372796"/>
                    <a:gd name="connsiteY13" fmla="*/ 322013 h 342901"/>
                    <a:gd name="connsiteX14" fmla="*/ 358509 w 372796"/>
                    <a:gd name="connsiteY14" fmla="*/ 284866 h 342901"/>
                    <a:gd name="connsiteX0" fmla="*/ 358140 w 372427"/>
                    <a:gd name="connsiteY0" fmla="*/ 284866 h 341539"/>
                    <a:gd name="connsiteX1" fmla="*/ 326707 w 372427"/>
                    <a:gd name="connsiteY1" fmla="*/ 196283 h 341539"/>
                    <a:gd name="connsiteX2" fmla="*/ 263028 w 372427"/>
                    <a:gd name="connsiteY2" fmla="*/ 74554 h 341539"/>
                    <a:gd name="connsiteX3" fmla="*/ 166253 w 372427"/>
                    <a:gd name="connsiteY3" fmla="*/ 0 h 341539"/>
                    <a:gd name="connsiteX4" fmla="*/ 58135 w 372427"/>
                    <a:gd name="connsiteY4" fmla="*/ 166680 h 341539"/>
                    <a:gd name="connsiteX5" fmla="*/ 0 w 372427"/>
                    <a:gd name="connsiteY5" fmla="*/ 332491 h 341539"/>
                    <a:gd name="connsiteX6" fmla="*/ 74295 w 372427"/>
                    <a:gd name="connsiteY6" fmla="*/ 319156 h 341539"/>
                    <a:gd name="connsiteX7" fmla="*/ 105727 w 372427"/>
                    <a:gd name="connsiteY7" fmla="*/ 315346 h 341539"/>
                    <a:gd name="connsiteX8" fmla="*/ 147637 w 372427"/>
                    <a:gd name="connsiteY8" fmla="*/ 312488 h 341539"/>
                    <a:gd name="connsiteX9" fmla="*/ 196215 w 372427"/>
                    <a:gd name="connsiteY9" fmla="*/ 310583 h 341539"/>
                    <a:gd name="connsiteX10" fmla="*/ 288607 w 372427"/>
                    <a:gd name="connsiteY10" fmla="*/ 313441 h 341539"/>
                    <a:gd name="connsiteX11" fmla="*/ 353377 w 372427"/>
                    <a:gd name="connsiteY11" fmla="*/ 319156 h 341539"/>
                    <a:gd name="connsiteX12" fmla="*/ 372427 w 372427"/>
                    <a:gd name="connsiteY12" fmla="*/ 322013 h 341539"/>
                    <a:gd name="connsiteX13" fmla="*/ 358140 w 372427"/>
                    <a:gd name="connsiteY13" fmla="*/ 284866 h 341539"/>
                    <a:gd name="connsiteX0" fmla="*/ 358140 w 372427"/>
                    <a:gd name="connsiteY0" fmla="*/ 284866 h 332491"/>
                    <a:gd name="connsiteX1" fmla="*/ 326707 w 372427"/>
                    <a:gd name="connsiteY1" fmla="*/ 196283 h 332491"/>
                    <a:gd name="connsiteX2" fmla="*/ 263028 w 372427"/>
                    <a:gd name="connsiteY2" fmla="*/ 74554 h 332491"/>
                    <a:gd name="connsiteX3" fmla="*/ 166253 w 372427"/>
                    <a:gd name="connsiteY3" fmla="*/ 0 h 332491"/>
                    <a:gd name="connsiteX4" fmla="*/ 58135 w 372427"/>
                    <a:gd name="connsiteY4" fmla="*/ 166680 h 332491"/>
                    <a:gd name="connsiteX5" fmla="*/ 0 w 372427"/>
                    <a:gd name="connsiteY5" fmla="*/ 332491 h 332491"/>
                    <a:gd name="connsiteX6" fmla="*/ 74295 w 372427"/>
                    <a:gd name="connsiteY6" fmla="*/ 319156 h 332491"/>
                    <a:gd name="connsiteX7" fmla="*/ 105727 w 372427"/>
                    <a:gd name="connsiteY7" fmla="*/ 315346 h 332491"/>
                    <a:gd name="connsiteX8" fmla="*/ 147637 w 372427"/>
                    <a:gd name="connsiteY8" fmla="*/ 312488 h 332491"/>
                    <a:gd name="connsiteX9" fmla="*/ 196215 w 372427"/>
                    <a:gd name="connsiteY9" fmla="*/ 310583 h 332491"/>
                    <a:gd name="connsiteX10" fmla="*/ 288607 w 372427"/>
                    <a:gd name="connsiteY10" fmla="*/ 313441 h 332491"/>
                    <a:gd name="connsiteX11" fmla="*/ 353377 w 372427"/>
                    <a:gd name="connsiteY11" fmla="*/ 319156 h 332491"/>
                    <a:gd name="connsiteX12" fmla="*/ 372427 w 372427"/>
                    <a:gd name="connsiteY12" fmla="*/ 322013 h 332491"/>
                    <a:gd name="connsiteX13" fmla="*/ 358140 w 372427"/>
                    <a:gd name="connsiteY13" fmla="*/ 284866 h 332491"/>
                    <a:gd name="connsiteX0" fmla="*/ 358140 w 372427"/>
                    <a:gd name="connsiteY0" fmla="*/ 284866 h 340744"/>
                    <a:gd name="connsiteX1" fmla="*/ 326707 w 372427"/>
                    <a:gd name="connsiteY1" fmla="*/ 196283 h 340744"/>
                    <a:gd name="connsiteX2" fmla="*/ 263028 w 372427"/>
                    <a:gd name="connsiteY2" fmla="*/ 74554 h 340744"/>
                    <a:gd name="connsiteX3" fmla="*/ 166253 w 372427"/>
                    <a:gd name="connsiteY3" fmla="*/ 0 h 340744"/>
                    <a:gd name="connsiteX4" fmla="*/ 58135 w 372427"/>
                    <a:gd name="connsiteY4" fmla="*/ 166680 h 340744"/>
                    <a:gd name="connsiteX5" fmla="*/ 0 w 372427"/>
                    <a:gd name="connsiteY5" fmla="*/ 332491 h 340744"/>
                    <a:gd name="connsiteX6" fmla="*/ 105727 w 372427"/>
                    <a:gd name="connsiteY6" fmla="*/ 315346 h 340744"/>
                    <a:gd name="connsiteX7" fmla="*/ 147637 w 372427"/>
                    <a:gd name="connsiteY7" fmla="*/ 312488 h 340744"/>
                    <a:gd name="connsiteX8" fmla="*/ 196215 w 372427"/>
                    <a:gd name="connsiteY8" fmla="*/ 310583 h 340744"/>
                    <a:gd name="connsiteX9" fmla="*/ 288607 w 372427"/>
                    <a:gd name="connsiteY9" fmla="*/ 313441 h 340744"/>
                    <a:gd name="connsiteX10" fmla="*/ 353377 w 372427"/>
                    <a:gd name="connsiteY10" fmla="*/ 319156 h 340744"/>
                    <a:gd name="connsiteX11" fmla="*/ 372427 w 372427"/>
                    <a:gd name="connsiteY11" fmla="*/ 322013 h 340744"/>
                    <a:gd name="connsiteX12" fmla="*/ 358140 w 372427"/>
                    <a:gd name="connsiteY12" fmla="*/ 284866 h 340744"/>
                    <a:gd name="connsiteX0" fmla="*/ 358140 w 372427"/>
                    <a:gd name="connsiteY0" fmla="*/ 284866 h 332491"/>
                    <a:gd name="connsiteX1" fmla="*/ 326707 w 372427"/>
                    <a:gd name="connsiteY1" fmla="*/ 196283 h 332491"/>
                    <a:gd name="connsiteX2" fmla="*/ 263028 w 372427"/>
                    <a:gd name="connsiteY2" fmla="*/ 74554 h 332491"/>
                    <a:gd name="connsiteX3" fmla="*/ 166253 w 372427"/>
                    <a:gd name="connsiteY3" fmla="*/ 0 h 332491"/>
                    <a:gd name="connsiteX4" fmla="*/ 58135 w 372427"/>
                    <a:gd name="connsiteY4" fmla="*/ 166680 h 332491"/>
                    <a:gd name="connsiteX5" fmla="*/ 0 w 372427"/>
                    <a:gd name="connsiteY5" fmla="*/ 332491 h 332491"/>
                    <a:gd name="connsiteX6" fmla="*/ 105727 w 372427"/>
                    <a:gd name="connsiteY6" fmla="*/ 315346 h 332491"/>
                    <a:gd name="connsiteX7" fmla="*/ 147637 w 372427"/>
                    <a:gd name="connsiteY7" fmla="*/ 312488 h 332491"/>
                    <a:gd name="connsiteX8" fmla="*/ 196215 w 372427"/>
                    <a:gd name="connsiteY8" fmla="*/ 310583 h 332491"/>
                    <a:gd name="connsiteX9" fmla="*/ 288607 w 372427"/>
                    <a:gd name="connsiteY9" fmla="*/ 313441 h 332491"/>
                    <a:gd name="connsiteX10" fmla="*/ 353377 w 372427"/>
                    <a:gd name="connsiteY10" fmla="*/ 319156 h 332491"/>
                    <a:gd name="connsiteX11" fmla="*/ 372427 w 372427"/>
                    <a:gd name="connsiteY11" fmla="*/ 322013 h 332491"/>
                    <a:gd name="connsiteX12" fmla="*/ 358140 w 372427"/>
                    <a:gd name="connsiteY12" fmla="*/ 284866 h 332491"/>
                    <a:gd name="connsiteX0" fmla="*/ 358140 w 372427"/>
                    <a:gd name="connsiteY0" fmla="*/ 284866 h 332491"/>
                    <a:gd name="connsiteX1" fmla="*/ 326707 w 372427"/>
                    <a:gd name="connsiteY1" fmla="*/ 196283 h 332491"/>
                    <a:gd name="connsiteX2" fmla="*/ 263028 w 372427"/>
                    <a:gd name="connsiteY2" fmla="*/ 74554 h 332491"/>
                    <a:gd name="connsiteX3" fmla="*/ 166253 w 372427"/>
                    <a:gd name="connsiteY3" fmla="*/ 0 h 332491"/>
                    <a:gd name="connsiteX4" fmla="*/ 58135 w 372427"/>
                    <a:gd name="connsiteY4" fmla="*/ 166680 h 332491"/>
                    <a:gd name="connsiteX5" fmla="*/ 0 w 372427"/>
                    <a:gd name="connsiteY5" fmla="*/ 332491 h 332491"/>
                    <a:gd name="connsiteX6" fmla="*/ 105727 w 372427"/>
                    <a:gd name="connsiteY6" fmla="*/ 315346 h 332491"/>
                    <a:gd name="connsiteX7" fmla="*/ 196215 w 372427"/>
                    <a:gd name="connsiteY7" fmla="*/ 310583 h 332491"/>
                    <a:gd name="connsiteX8" fmla="*/ 288607 w 372427"/>
                    <a:gd name="connsiteY8" fmla="*/ 313441 h 332491"/>
                    <a:gd name="connsiteX9" fmla="*/ 353377 w 372427"/>
                    <a:gd name="connsiteY9" fmla="*/ 319156 h 332491"/>
                    <a:gd name="connsiteX10" fmla="*/ 372427 w 372427"/>
                    <a:gd name="connsiteY10" fmla="*/ 322013 h 332491"/>
                    <a:gd name="connsiteX11" fmla="*/ 358140 w 372427"/>
                    <a:gd name="connsiteY11" fmla="*/ 284866 h 332491"/>
                    <a:gd name="connsiteX0" fmla="*/ 358140 w 372427"/>
                    <a:gd name="connsiteY0" fmla="*/ 284866 h 332491"/>
                    <a:gd name="connsiteX1" fmla="*/ 326707 w 372427"/>
                    <a:gd name="connsiteY1" fmla="*/ 196283 h 332491"/>
                    <a:gd name="connsiteX2" fmla="*/ 263028 w 372427"/>
                    <a:gd name="connsiteY2" fmla="*/ 74554 h 332491"/>
                    <a:gd name="connsiteX3" fmla="*/ 166253 w 372427"/>
                    <a:gd name="connsiteY3" fmla="*/ 0 h 332491"/>
                    <a:gd name="connsiteX4" fmla="*/ 58135 w 372427"/>
                    <a:gd name="connsiteY4" fmla="*/ 166680 h 332491"/>
                    <a:gd name="connsiteX5" fmla="*/ 0 w 372427"/>
                    <a:gd name="connsiteY5" fmla="*/ 332491 h 332491"/>
                    <a:gd name="connsiteX6" fmla="*/ 105727 w 372427"/>
                    <a:gd name="connsiteY6" fmla="*/ 315346 h 332491"/>
                    <a:gd name="connsiteX7" fmla="*/ 204130 w 372427"/>
                    <a:gd name="connsiteY7" fmla="*/ 308814 h 332491"/>
                    <a:gd name="connsiteX8" fmla="*/ 288607 w 372427"/>
                    <a:gd name="connsiteY8" fmla="*/ 313441 h 332491"/>
                    <a:gd name="connsiteX9" fmla="*/ 353377 w 372427"/>
                    <a:gd name="connsiteY9" fmla="*/ 319156 h 332491"/>
                    <a:gd name="connsiteX10" fmla="*/ 372427 w 372427"/>
                    <a:gd name="connsiteY10" fmla="*/ 322013 h 332491"/>
                    <a:gd name="connsiteX11" fmla="*/ 358140 w 372427"/>
                    <a:gd name="connsiteY11" fmla="*/ 284866 h 332491"/>
                    <a:gd name="connsiteX0" fmla="*/ 358140 w 372427"/>
                    <a:gd name="connsiteY0" fmla="*/ 284866 h 332491"/>
                    <a:gd name="connsiteX1" fmla="*/ 326707 w 372427"/>
                    <a:gd name="connsiteY1" fmla="*/ 196283 h 332491"/>
                    <a:gd name="connsiteX2" fmla="*/ 263028 w 372427"/>
                    <a:gd name="connsiteY2" fmla="*/ 74554 h 332491"/>
                    <a:gd name="connsiteX3" fmla="*/ 166253 w 372427"/>
                    <a:gd name="connsiteY3" fmla="*/ 0 h 332491"/>
                    <a:gd name="connsiteX4" fmla="*/ 58135 w 372427"/>
                    <a:gd name="connsiteY4" fmla="*/ 166680 h 332491"/>
                    <a:gd name="connsiteX5" fmla="*/ 0 w 372427"/>
                    <a:gd name="connsiteY5" fmla="*/ 332491 h 332491"/>
                    <a:gd name="connsiteX6" fmla="*/ 105727 w 372427"/>
                    <a:gd name="connsiteY6" fmla="*/ 315346 h 332491"/>
                    <a:gd name="connsiteX7" fmla="*/ 204130 w 372427"/>
                    <a:gd name="connsiteY7" fmla="*/ 308814 h 332491"/>
                    <a:gd name="connsiteX8" fmla="*/ 353377 w 372427"/>
                    <a:gd name="connsiteY8" fmla="*/ 319156 h 332491"/>
                    <a:gd name="connsiteX9" fmla="*/ 372427 w 372427"/>
                    <a:gd name="connsiteY9" fmla="*/ 322013 h 332491"/>
                    <a:gd name="connsiteX10" fmla="*/ 358140 w 372427"/>
                    <a:gd name="connsiteY10" fmla="*/ 284866 h 332491"/>
                    <a:gd name="connsiteX0" fmla="*/ 358140 w 372427"/>
                    <a:gd name="connsiteY0" fmla="*/ 284866 h 332491"/>
                    <a:gd name="connsiteX1" fmla="*/ 326707 w 372427"/>
                    <a:gd name="connsiteY1" fmla="*/ 196283 h 332491"/>
                    <a:gd name="connsiteX2" fmla="*/ 263028 w 372427"/>
                    <a:gd name="connsiteY2" fmla="*/ 74554 h 332491"/>
                    <a:gd name="connsiteX3" fmla="*/ 166253 w 372427"/>
                    <a:gd name="connsiteY3" fmla="*/ 0 h 332491"/>
                    <a:gd name="connsiteX4" fmla="*/ 58135 w 372427"/>
                    <a:gd name="connsiteY4" fmla="*/ 166680 h 332491"/>
                    <a:gd name="connsiteX5" fmla="*/ 0 w 372427"/>
                    <a:gd name="connsiteY5" fmla="*/ 332491 h 332491"/>
                    <a:gd name="connsiteX6" fmla="*/ 105727 w 372427"/>
                    <a:gd name="connsiteY6" fmla="*/ 315346 h 332491"/>
                    <a:gd name="connsiteX7" fmla="*/ 204130 w 372427"/>
                    <a:gd name="connsiteY7" fmla="*/ 308814 h 332491"/>
                    <a:gd name="connsiteX8" fmla="*/ 372427 w 372427"/>
                    <a:gd name="connsiteY8" fmla="*/ 322013 h 332491"/>
                    <a:gd name="connsiteX9" fmla="*/ 358140 w 372427"/>
                    <a:gd name="connsiteY9" fmla="*/ 284866 h 332491"/>
                    <a:gd name="connsiteX0" fmla="*/ 358140 w 372427"/>
                    <a:gd name="connsiteY0" fmla="*/ 284866 h 332491"/>
                    <a:gd name="connsiteX1" fmla="*/ 326707 w 372427"/>
                    <a:gd name="connsiteY1" fmla="*/ 196283 h 332491"/>
                    <a:gd name="connsiteX2" fmla="*/ 263028 w 372427"/>
                    <a:gd name="connsiteY2" fmla="*/ 74554 h 332491"/>
                    <a:gd name="connsiteX3" fmla="*/ 166253 w 372427"/>
                    <a:gd name="connsiteY3" fmla="*/ 0 h 332491"/>
                    <a:gd name="connsiteX4" fmla="*/ 58135 w 372427"/>
                    <a:gd name="connsiteY4" fmla="*/ 166680 h 332491"/>
                    <a:gd name="connsiteX5" fmla="*/ 0 w 372427"/>
                    <a:gd name="connsiteY5" fmla="*/ 332491 h 332491"/>
                    <a:gd name="connsiteX6" fmla="*/ 105727 w 372427"/>
                    <a:gd name="connsiteY6" fmla="*/ 315346 h 332491"/>
                    <a:gd name="connsiteX7" fmla="*/ 204130 w 372427"/>
                    <a:gd name="connsiteY7" fmla="*/ 308814 h 332491"/>
                    <a:gd name="connsiteX8" fmla="*/ 372427 w 372427"/>
                    <a:gd name="connsiteY8" fmla="*/ 322013 h 332491"/>
                    <a:gd name="connsiteX9" fmla="*/ 358140 w 372427"/>
                    <a:gd name="connsiteY9" fmla="*/ 284866 h 332491"/>
                    <a:gd name="connsiteX0" fmla="*/ 358140 w 372427"/>
                    <a:gd name="connsiteY0" fmla="*/ 284866 h 332491"/>
                    <a:gd name="connsiteX1" fmla="*/ 326707 w 372427"/>
                    <a:gd name="connsiteY1" fmla="*/ 196283 h 332491"/>
                    <a:gd name="connsiteX2" fmla="*/ 263028 w 372427"/>
                    <a:gd name="connsiteY2" fmla="*/ 74554 h 332491"/>
                    <a:gd name="connsiteX3" fmla="*/ 166253 w 372427"/>
                    <a:gd name="connsiteY3" fmla="*/ 0 h 332491"/>
                    <a:gd name="connsiteX4" fmla="*/ 58135 w 372427"/>
                    <a:gd name="connsiteY4" fmla="*/ 166680 h 332491"/>
                    <a:gd name="connsiteX5" fmla="*/ 0 w 372427"/>
                    <a:gd name="connsiteY5" fmla="*/ 332491 h 332491"/>
                    <a:gd name="connsiteX6" fmla="*/ 105727 w 372427"/>
                    <a:gd name="connsiteY6" fmla="*/ 315346 h 332491"/>
                    <a:gd name="connsiteX7" fmla="*/ 204130 w 372427"/>
                    <a:gd name="connsiteY7" fmla="*/ 308814 h 332491"/>
                    <a:gd name="connsiteX8" fmla="*/ 372427 w 372427"/>
                    <a:gd name="connsiteY8" fmla="*/ 322013 h 332491"/>
                    <a:gd name="connsiteX9" fmla="*/ 358140 w 372427"/>
                    <a:gd name="connsiteY9" fmla="*/ 284866 h 332491"/>
                    <a:gd name="connsiteX0" fmla="*/ 358140 w 372427"/>
                    <a:gd name="connsiteY0" fmla="*/ 284866 h 332491"/>
                    <a:gd name="connsiteX1" fmla="*/ 326707 w 372427"/>
                    <a:gd name="connsiteY1" fmla="*/ 196283 h 332491"/>
                    <a:gd name="connsiteX2" fmla="*/ 263028 w 372427"/>
                    <a:gd name="connsiteY2" fmla="*/ 74554 h 332491"/>
                    <a:gd name="connsiteX3" fmla="*/ 166253 w 372427"/>
                    <a:gd name="connsiteY3" fmla="*/ 0 h 332491"/>
                    <a:gd name="connsiteX4" fmla="*/ 54141 w 372427"/>
                    <a:gd name="connsiteY4" fmla="*/ 166899 h 332491"/>
                    <a:gd name="connsiteX5" fmla="*/ 0 w 372427"/>
                    <a:gd name="connsiteY5" fmla="*/ 332491 h 332491"/>
                    <a:gd name="connsiteX6" fmla="*/ 105727 w 372427"/>
                    <a:gd name="connsiteY6" fmla="*/ 315346 h 332491"/>
                    <a:gd name="connsiteX7" fmla="*/ 204130 w 372427"/>
                    <a:gd name="connsiteY7" fmla="*/ 308814 h 332491"/>
                    <a:gd name="connsiteX8" fmla="*/ 372427 w 372427"/>
                    <a:gd name="connsiteY8" fmla="*/ 322013 h 332491"/>
                    <a:gd name="connsiteX9" fmla="*/ 358140 w 372427"/>
                    <a:gd name="connsiteY9" fmla="*/ 284866 h 332491"/>
                    <a:gd name="connsiteX0" fmla="*/ 356973 w 371260"/>
                    <a:gd name="connsiteY0" fmla="*/ 284866 h 334297"/>
                    <a:gd name="connsiteX1" fmla="*/ 325540 w 371260"/>
                    <a:gd name="connsiteY1" fmla="*/ 196283 h 334297"/>
                    <a:gd name="connsiteX2" fmla="*/ 261861 w 371260"/>
                    <a:gd name="connsiteY2" fmla="*/ 74554 h 334297"/>
                    <a:gd name="connsiteX3" fmla="*/ 165086 w 371260"/>
                    <a:gd name="connsiteY3" fmla="*/ 0 h 334297"/>
                    <a:gd name="connsiteX4" fmla="*/ 52974 w 371260"/>
                    <a:gd name="connsiteY4" fmla="*/ 166899 h 334297"/>
                    <a:gd name="connsiteX5" fmla="*/ 0 w 371260"/>
                    <a:gd name="connsiteY5" fmla="*/ 334297 h 334297"/>
                    <a:gd name="connsiteX6" fmla="*/ 104560 w 371260"/>
                    <a:gd name="connsiteY6" fmla="*/ 315346 h 334297"/>
                    <a:gd name="connsiteX7" fmla="*/ 202963 w 371260"/>
                    <a:gd name="connsiteY7" fmla="*/ 308814 h 334297"/>
                    <a:gd name="connsiteX8" fmla="*/ 371260 w 371260"/>
                    <a:gd name="connsiteY8" fmla="*/ 322013 h 334297"/>
                    <a:gd name="connsiteX9" fmla="*/ 356973 w 371260"/>
                    <a:gd name="connsiteY9" fmla="*/ 284866 h 334297"/>
                    <a:gd name="connsiteX0" fmla="*/ 371260 w 376234"/>
                    <a:gd name="connsiteY0" fmla="*/ 322013 h 334297"/>
                    <a:gd name="connsiteX1" fmla="*/ 325540 w 376234"/>
                    <a:gd name="connsiteY1" fmla="*/ 196283 h 334297"/>
                    <a:gd name="connsiteX2" fmla="*/ 261861 w 376234"/>
                    <a:gd name="connsiteY2" fmla="*/ 74554 h 334297"/>
                    <a:gd name="connsiteX3" fmla="*/ 165086 w 376234"/>
                    <a:gd name="connsiteY3" fmla="*/ 0 h 334297"/>
                    <a:gd name="connsiteX4" fmla="*/ 52974 w 376234"/>
                    <a:gd name="connsiteY4" fmla="*/ 166899 h 334297"/>
                    <a:gd name="connsiteX5" fmla="*/ 0 w 376234"/>
                    <a:gd name="connsiteY5" fmla="*/ 334297 h 334297"/>
                    <a:gd name="connsiteX6" fmla="*/ 104560 w 376234"/>
                    <a:gd name="connsiteY6" fmla="*/ 315346 h 334297"/>
                    <a:gd name="connsiteX7" fmla="*/ 202963 w 376234"/>
                    <a:gd name="connsiteY7" fmla="*/ 308814 h 334297"/>
                    <a:gd name="connsiteX8" fmla="*/ 371260 w 376234"/>
                    <a:gd name="connsiteY8" fmla="*/ 322013 h 334297"/>
                    <a:gd name="connsiteX0" fmla="*/ 371260 w 371260"/>
                    <a:gd name="connsiteY0" fmla="*/ 322013 h 334297"/>
                    <a:gd name="connsiteX1" fmla="*/ 325540 w 371260"/>
                    <a:gd name="connsiteY1" fmla="*/ 196283 h 334297"/>
                    <a:gd name="connsiteX2" fmla="*/ 261861 w 371260"/>
                    <a:gd name="connsiteY2" fmla="*/ 74554 h 334297"/>
                    <a:gd name="connsiteX3" fmla="*/ 165086 w 371260"/>
                    <a:gd name="connsiteY3" fmla="*/ 0 h 334297"/>
                    <a:gd name="connsiteX4" fmla="*/ 52974 w 371260"/>
                    <a:gd name="connsiteY4" fmla="*/ 166899 h 334297"/>
                    <a:gd name="connsiteX5" fmla="*/ 0 w 371260"/>
                    <a:gd name="connsiteY5" fmla="*/ 334297 h 334297"/>
                    <a:gd name="connsiteX6" fmla="*/ 104560 w 371260"/>
                    <a:gd name="connsiteY6" fmla="*/ 315346 h 334297"/>
                    <a:gd name="connsiteX7" fmla="*/ 202963 w 371260"/>
                    <a:gd name="connsiteY7" fmla="*/ 308814 h 334297"/>
                    <a:gd name="connsiteX8" fmla="*/ 371260 w 371260"/>
                    <a:gd name="connsiteY8" fmla="*/ 322013 h 334297"/>
                    <a:gd name="connsiteX0" fmla="*/ 371260 w 371260"/>
                    <a:gd name="connsiteY0" fmla="*/ 322013 h 334297"/>
                    <a:gd name="connsiteX1" fmla="*/ 326087 w 371260"/>
                    <a:gd name="connsiteY1" fmla="*/ 196520 h 334297"/>
                    <a:gd name="connsiteX2" fmla="*/ 261861 w 371260"/>
                    <a:gd name="connsiteY2" fmla="*/ 74554 h 334297"/>
                    <a:gd name="connsiteX3" fmla="*/ 165086 w 371260"/>
                    <a:gd name="connsiteY3" fmla="*/ 0 h 334297"/>
                    <a:gd name="connsiteX4" fmla="*/ 52974 w 371260"/>
                    <a:gd name="connsiteY4" fmla="*/ 166899 h 334297"/>
                    <a:gd name="connsiteX5" fmla="*/ 0 w 371260"/>
                    <a:gd name="connsiteY5" fmla="*/ 334297 h 334297"/>
                    <a:gd name="connsiteX6" fmla="*/ 104560 w 371260"/>
                    <a:gd name="connsiteY6" fmla="*/ 315346 h 334297"/>
                    <a:gd name="connsiteX7" fmla="*/ 202963 w 371260"/>
                    <a:gd name="connsiteY7" fmla="*/ 308814 h 334297"/>
                    <a:gd name="connsiteX8" fmla="*/ 371260 w 371260"/>
                    <a:gd name="connsiteY8" fmla="*/ 322013 h 3342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1260" h="334297">
                      <a:moveTo>
                        <a:pt x="371260" y="322013"/>
                      </a:moveTo>
                      <a:cubicBezTo>
                        <a:pt x="359590" y="282851"/>
                        <a:pt x="344320" y="237763"/>
                        <a:pt x="326087" y="196520"/>
                      </a:cubicBezTo>
                      <a:cubicBezTo>
                        <a:pt x="307854" y="155277"/>
                        <a:pt x="290436" y="110749"/>
                        <a:pt x="261861" y="74554"/>
                      </a:cubicBezTo>
                      <a:cubicBezTo>
                        <a:pt x="231857" y="44868"/>
                        <a:pt x="217867" y="27784"/>
                        <a:pt x="165086" y="0"/>
                      </a:cubicBezTo>
                      <a:cubicBezTo>
                        <a:pt x="121883" y="37751"/>
                        <a:pt x="80683" y="111484"/>
                        <a:pt x="52974" y="166899"/>
                      </a:cubicBezTo>
                      <a:cubicBezTo>
                        <a:pt x="50116" y="177377"/>
                        <a:pt x="17637" y="262813"/>
                        <a:pt x="0" y="334297"/>
                      </a:cubicBezTo>
                      <a:cubicBezTo>
                        <a:pt x="51209" y="325188"/>
                        <a:pt x="79954" y="318680"/>
                        <a:pt x="104560" y="315346"/>
                      </a:cubicBezTo>
                      <a:cubicBezTo>
                        <a:pt x="137262" y="311695"/>
                        <a:pt x="158513" y="307703"/>
                        <a:pt x="202963" y="308814"/>
                      </a:cubicBezTo>
                      <a:cubicBezTo>
                        <a:pt x="247413" y="309925"/>
                        <a:pt x="335689" y="315864"/>
                        <a:pt x="371260" y="32201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80" name="Isosceles Triangle 79">
                <a:extLst>
                  <a:ext uri="{FF2B5EF4-FFF2-40B4-BE49-F238E27FC236}">
                    <a16:creationId xmlns:a16="http://schemas.microsoft.com/office/drawing/2014/main" id="{CBCB2034-8E24-4AEA-9CA0-57D9E351CCB9}"/>
                  </a:ext>
                </a:extLst>
              </p:cNvPr>
              <p:cNvSpPr/>
              <p:nvPr/>
            </p:nvSpPr>
            <p:spPr>
              <a:xfrm rot="20352422">
                <a:off x="3554686" y="3011536"/>
                <a:ext cx="57622" cy="137221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4" name="Graphic 49">
            <a:extLst>
              <a:ext uri="{FF2B5EF4-FFF2-40B4-BE49-F238E27FC236}">
                <a16:creationId xmlns:a16="http://schemas.microsoft.com/office/drawing/2014/main" id="{19F084C2-95A2-4F7A-885A-FD541414BD94}"/>
              </a:ext>
            </a:extLst>
          </p:cNvPr>
          <p:cNvGrpSpPr/>
          <p:nvPr/>
        </p:nvGrpSpPr>
        <p:grpSpPr>
          <a:xfrm>
            <a:off x="501459" y="4827278"/>
            <a:ext cx="2339626" cy="2009293"/>
            <a:chOff x="7767050" y="575710"/>
            <a:chExt cx="2776278" cy="2384295"/>
          </a:xfrm>
        </p:grpSpPr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CF11E905-6CE3-43D3-9D09-1589306A40FD}"/>
                </a:ext>
              </a:extLst>
            </p:cNvPr>
            <p:cNvSpPr/>
            <p:nvPr/>
          </p:nvSpPr>
          <p:spPr>
            <a:xfrm>
              <a:off x="7767050" y="575710"/>
              <a:ext cx="495695" cy="594834"/>
            </a:xfrm>
            <a:custGeom>
              <a:avLst/>
              <a:gdLst>
                <a:gd name="connsiteX0" fmla="*/ 336674 w 495695"/>
                <a:gd name="connsiteY0" fmla="*/ 307483 h 594834"/>
                <a:gd name="connsiteX1" fmla="*/ 316846 w 495695"/>
                <a:gd name="connsiteY1" fmla="*/ 282698 h 594834"/>
                <a:gd name="connsiteX2" fmla="*/ 267276 w 495695"/>
                <a:gd name="connsiteY2" fmla="*/ 243042 h 594834"/>
                <a:gd name="connsiteX3" fmla="*/ 267276 w 495695"/>
                <a:gd name="connsiteY3" fmla="*/ 218258 h 594834"/>
                <a:gd name="connsiteX4" fmla="*/ 282147 w 495695"/>
                <a:gd name="connsiteY4" fmla="*/ 193473 h 594834"/>
                <a:gd name="connsiteX5" fmla="*/ 197879 w 495695"/>
                <a:gd name="connsiteY5" fmla="*/ 218258 h 594834"/>
                <a:gd name="connsiteX6" fmla="*/ 197879 w 495695"/>
                <a:gd name="connsiteY6" fmla="*/ 247999 h 594834"/>
                <a:gd name="connsiteX7" fmla="*/ 217707 w 495695"/>
                <a:gd name="connsiteY7" fmla="*/ 277741 h 594834"/>
                <a:gd name="connsiteX8" fmla="*/ 257363 w 495695"/>
                <a:gd name="connsiteY8" fmla="*/ 297569 h 594834"/>
                <a:gd name="connsiteX9" fmla="*/ 351545 w 495695"/>
                <a:gd name="connsiteY9" fmla="*/ 421493 h 594834"/>
                <a:gd name="connsiteX10" fmla="*/ 336674 w 495695"/>
                <a:gd name="connsiteY10" fmla="*/ 307483 h 594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5695" h="594834">
                  <a:moveTo>
                    <a:pt x="336674" y="307483"/>
                  </a:moveTo>
                  <a:cubicBezTo>
                    <a:pt x="341631" y="297569"/>
                    <a:pt x="326760" y="282698"/>
                    <a:pt x="316846" y="282698"/>
                  </a:cubicBezTo>
                  <a:cubicBezTo>
                    <a:pt x="287104" y="287655"/>
                    <a:pt x="277190" y="262870"/>
                    <a:pt x="267276" y="243042"/>
                  </a:cubicBezTo>
                  <a:cubicBezTo>
                    <a:pt x="267276" y="233129"/>
                    <a:pt x="267276" y="228172"/>
                    <a:pt x="267276" y="218258"/>
                  </a:cubicBezTo>
                  <a:cubicBezTo>
                    <a:pt x="272233" y="208344"/>
                    <a:pt x="277190" y="203387"/>
                    <a:pt x="282147" y="193473"/>
                  </a:cubicBezTo>
                  <a:cubicBezTo>
                    <a:pt x="252406" y="208344"/>
                    <a:pt x="222664" y="193473"/>
                    <a:pt x="197879" y="218258"/>
                  </a:cubicBezTo>
                  <a:cubicBezTo>
                    <a:pt x="197879" y="228172"/>
                    <a:pt x="187965" y="238086"/>
                    <a:pt x="197879" y="247999"/>
                  </a:cubicBezTo>
                  <a:cubicBezTo>
                    <a:pt x="197879" y="262870"/>
                    <a:pt x="207793" y="272784"/>
                    <a:pt x="217707" y="277741"/>
                  </a:cubicBezTo>
                  <a:cubicBezTo>
                    <a:pt x="227621" y="287655"/>
                    <a:pt x="252406" y="282698"/>
                    <a:pt x="257363" y="297569"/>
                  </a:cubicBezTo>
                  <a:cubicBezTo>
                    <a:pt x="301975" y="357052"/>
                    <a:pt x="301975" y="357052"/>
                    <a:pt x="351545" y="421493"/>
                  </a:cubicBezTo>
                  <a:cubicBezTo>
                    <a:pt x="351545" y="386794"/>
                    <a:pt x="336674" y="347139"/>
                    <a:pt x="336674" y="307483"/>
                  </a:cubicBezTo>
                  <a:close/>
                </a:path>
              </a:pathLst>
            </a:custGeom>
            <a:solidFill>
              <a:srgbClr val="6F7C1A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B6587514-3637-4865-B00A-107CD8DEA5D1}"/>
                </a:ext>
              </a:extLst>
            </p:cNvPr>
            <p:cNvSpPr/>
            <p:nvPr/>
          </p:nvSpPr>
          <p:spPr>
            <a:xfrm>
              <a:off x="7840853" y="1755465"/>
              <a:ext cx="991391" cy="941821"/>
            </a:xfrm>
            <a:custGeom>
              <a:avLst/>
              <a:gdLst>
                <a:gd name="connsiteX0" fmla="*/ 575158 w 991390"/>
                <a:gd name="connsiteY0" fmla="*/ 193473 h 941821"/>
                <a:gd name="connsiteX1" fmla="*/ 649513 w 991390"/>
                <a:gd name="connsiteY1" fmla="*/ 277741 h 941821"/>
                <a:gd name="connsiteX2" fmla="*/ 654470 w 991390"/>
                <a:gd name="connsiteY2" fmla="*/ 287655 h 941821"/>
                <a:gd name="connsiteX3" fmla="*/ 649513 w 991390"/>
                <a:gd name="connsiteY3" fmla="*/ 342182 h 941821"/>
                <a:gd name="connsiteX4" fmla="*/ 689168 w 991390"/>
                <a:gd name="connsiteY4" fmla="*/ 322354 h 941821"/>
                <a:gd name="connsiteX5" fmla="*/ 694125 w 991390"/>
                <a:gd name="connsiteY5" fmla="*/ 322354 h 941821"/>
                <a:gd name="connsiteX6" fmla="*/ 798221 w 991390"/>
                <a:gd name="connsiteY6" fmla="*/ 376880 h 941821"/>
                <a:gd name="connsiteX7" fmla="*/ 679254 w 991390"/>
                <a:gd name="connsiteY7" fmla="*/ 476019 h 941821"/>
                <a:gd name="connsiteX8" fmla="*/ 362009 w 991390"/>
                <a:gd name="connsiteY8" fmla="*/ 728824 h 941821"/>
                <a:gd name="connsiteX9" fmla="*/ 193473 w 991390"/>
                <a:gd name="connsiteY9" fmla="*/ 738738 h 941821"/>
                <a:gd name="connsiteX10" fmla="*/ 317397 w 991390"/>
                <a:gd name="connsiteY10" fmla="*/ 634642 h 941821"/>
                <a:gd name="connsiteX11" fmla="*/ 515675 w 991390"/>
                <a:gd name="connsiteY11" fmla="*/ 466105 h 941821"/>
                <a:gd name="connsiteX12" fmla="*/ 565244 w 991390"/>
                <a:gd name="connsiteY12" fmla="*/ 292612 h 941821"/>
                <a:gd name="connsiteX13" fmla="*/ 575158 w 991390"/>
                <a:gd name="connsiteY13" fmla="*/ 193473 h 941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91390" h="941821">
                  <a:moveTo>
                    <a:pt x="575158" y="193473"/>
                  </a:moveTo>
                  <a:cubicBezTo>
                    <a:pt x="604900" y="213301"/>
                    <a:pt x="629685" y="247999"/>
                    <a:pt x="649513" y="277741"/>
                  </a:cubicBezTo>
                  <a:cubicBezTo>
                    <a:pt x="649513" y="282698"/>
                    <a:pt x="654470" y="287655"/>
                    <a:pt x="654470" y="287655"/>
                  </a:cubicBezTo>
                  <a:cubicBezTo>
                    <a:pt x="654470" y="292612"/>
                    <a:pt x="639599" y="337225"/>
                    <a:pt x="649513" y="342182"/>
                  </a:cubicBezTo>
                  <a:cubicBezTo>
                    <a:pt x="664383" y="352096"/>
                    <a:pt x="674297" y="327311"/>
                    <a:pt x="689168" y="322354"/>
                  </a:cubicBezTo>
                  <a:cubicBezTo>
                    <a:pt x="689168" y="322354"/>
                    <a:pt x="689168" y="322354"/>
                    <a:pt x="694125" y="322354"/>
                  </a:cubicBezTo>
                  <a:cubicBezTo>
                    <a:pt x="723867" y="347139"/>
                    <a:pt x="763523" y="357052"/>
                    <a:pt x="798221" y="376880"/>
                  </a:cubicBezTo>
                  <a:cubicBezTo>
                    <a:pt x="763523" y="416536"/>
                    <a:pt x="718910" y="446278"/>
                    <a:pt x="679254" y="476019"/>
                  </a:cubicBezTo>
                  <a:cubicBezTo>
                    <a:pt x="575158" y="560288"/>
                    <a:pt x="466105" y="644556"/>
                    <a:pt x="362009" y="728824"/>
                  </a:cubicBezTo>
                  <a:cubicBezTo>
                    <a:pt x="312440" y="768480"/>
                    <a:pt x="257913" y="773437"/>
                    <a:pt x="193473" y="738738"/>
                  </a:cubicBezTo>
                  <a:cubicBezTo>
                    <a:pt x="238085" y="704039"/>
                    <a:pt x="277741" y="669340"/>
                    <a:pt x="317397" y="634642"/>
                  </a:cubicBezTo>
                  <a:cubicBezTo>
                    <a:pt x="332268" y="624728"/>
                    <a:pt x="446278" y="530546"/>
                    <a:pt x="515675" y="466105"/>
                  </a:cubicBezTo>
                  <a:cubicBezTo>
                    <a:pt x="585072" y="421493"/>
                    <a:pt x="560287" y="352096"/>
                    <a:pt x="565244" y="292612"/>
                  </a:cubicBezTo>
                  <a:cubicBezTo>
                    <a:pt x="570201" y="257913"/>
                    <a:pt x="570201" y="228172"/>
                    <a:pt x="575158" y="193473"/>
                  </a:cubicBezTo>
                  <a:close/>
                </a:path>
              </a:pathLst>
            </a:custGeom>
            <a:solidFill>
              <a:schemeClr val="accent4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B302E7FF-971D-460F-AE3D-2A79DD9F939F}"/>
                </a:ext>
              </a:extLst>
            </p:cNvPr>
            <p:cNvSpPr/>
            <p:nvPr/>
          </p:nvSpPr>
          <p:spPr>
            <a:xfrm>
              <a:off x="9728827" y="1619300"/>
              <a:ext cx="99139" cy="99139"/>
            </a:xfrm>
            <a:custGeom>
              <a:avLst/>
              <a:gdLst>
                <a:gd name="connsiteX0" fmla="*/ 90003 w 99139"/>
                <a:gd name="connsiteY0" fmla="*/ 37177 h 99139"/>
                <a:gd name="connsiteX1" fmla="*/ 45390 w 99139"/>
                <a:gd name="connsiteY1" fmla="*/ 37177 h 99139"/>
                <a:gd name="connsiteX2" fmla="*/ 40433 w 99139"/>
                <a:gd name="connsiteY2" fmla="*/ 52048 h 99139"/>
                <a:gd name="connsiteX3" fmla="*/ 75132 w 99139"/>
                <a:gd name="connsiteY3" fmla="*/ 96661 h 99139"/>
                <a:gd name="connsiteX4" fmla="*/ 90003 w 99139"/>
                <a:gd name="connsiteY4" fmla="*/ 37177 h 9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39" h="99139">
                  <a:moveTo>
                    <a:pt x="90003" y="37177"/>
                  </a:moveTo>
                  <a:cubicBezTo>
                    <a:pt x="75132" y="37177"/>
                    <a:pt x="60261" y="37177"/>
                    <a:pt x="45390" y="37177"/>
                  </a:cubicBezTo>
                  <a:cubicBezTo>
                    <a:pt x="35476" y="42134"/>
                    <a:pt x="35476" y="47091"/>
                    <a:pt x="40433" y="52048"/>
                  </a:cubicBezTo>
                  <a:cubicBezTo>
                    <a:pt x="50347" y="66919"/>
                    <a:pt x="65218" y="81790"/>
                    <a:pt x="75132" y="96661"/>
                  </a:cubicBezTo>
                  <a:cubicBezTo>
                    <a:pt x="90003" y="76833"/>
                    <a:pt x="99917" y="57005"/>
                    <a:pt x="90003" y="3717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5BDD0CA-B386-453B-94A7-476835BA67F9}"/>
                </a:ext>
              </a:extLst>
            </p:cNvPr>
            <p:cNvSpPr/>
            <p:nvPr/>
          </p:nvSpPr>
          <p:spPr>
            <a:xfrm>
              <a:off x="8783592" y="722092"/>
              <a:ext cx="594834" cy="1437517"/>
            </a:xfrm>
            <a:custGeom>
              <a:avLst/>
              <a:gdLst>
                <a:gd name="connsiteX0" fmla="*/ 578126 w 594834"/>
                <a:gd name="connsiteY0" fmla="*/ 1216932 h 1437516"/>
                <a:gd name="connsiteX1" fmla="*/ 553342 w 594834"/>
                <a:gd name="connsiteY1" fmla="*/ 1207018 h 1437516"/>
                <a:gd name="connsiteX2" fmla="*/ 478987 w 594834"/>
                <a:gd name="connsiteY2" fmla="*/ 1122750 h 1437516"/>
                <a:gd name="connsiteX3" fmla="*/ 474030 w 594834"/>
                <a:gd name="connsiteY3" fmla="*/ 1097965 h 1437516"/>
                <a:gd name="connsiteX4" fmla="*/ 483944 w 594834"/>
                <a:gd name="connsiteY4" fmla="*/ 934386 h 1437516"/>
                <a:gd name="connsiteX5" fmla="*/ 394719 w 594834"/>
                <a:gd name="connsiteY5" fmla="*/ 934386 h 1437516"/>
                <a:gd name="connsiteX6" fmla="*/ 364977 w 594834"/>
                <a:gd name="connsiteY6" fmla="*/ 914558 h 1437516"/>
                <a:gd name="connsiteX7" fmla="*/ 275752 w 594834"/>
                <a:gd name="connsiteY7" fmla="*/ 522959 h 1437516"/>
                <a:gd name="connsiteX8" fmla="*/ 270795 w 594834"/>
                <a:gd name="connsiteY8" fmla="*/ 324680 h 1437516"/>
                <a:gd name="connsiteX9" fmla="*/ 270795 w 594834"/>
                <a:gd name="connsiteY9" fmla="*/ 265197 h 1437516"/>
                <a:gd name="connsiteX10" fmla="*/ 201398 w 594834"/>
                <a:gd name="connsiteY10" fmla="*/ 136316 h 1437516"/>
                <a:gd name="connsiteX11" fmla="*/ 186527 w 594834"/>
                <a:gd name="connsiteY11" fmla="*/ 116488 h 1437516"/>
                <a:gd name="connsiteX12" fmla="*/ 176613 w 594834"/>
                <a:gd name="connsiteY12" fmla="*/ 81790 h 1437516"/>
                <a:gd name="connsiteX13" fmla="*/ 206355 w 594834"/>
                <a:gd name="connsiteY13" fmla="*/ 61962 h 1437516"/>
                <a:gd name="connsiteX14" fmla="*/ 265838 w 594834"/>
                <a:gd name="connsiteY14" fmla="*/ 61962 h 1437516"/>
                <a:gd name="connsiteX15" fmla="*/ 216269 w 594834"/>
                <a:gd name="connsiteY15" fmla="*/ 37177 h 1437516"/>
                <a:gd name="connsiteX16" fmla="*/ 77474 w 594834"/>
                <a:gd name="connsiteY16" fmla="*/ 37177 h 1437516"/>
                <a:gd name="connsiteX17" fmla="*/ 37818 w 594834"/>
                <a:gd name="connsiteY17" fmla="*/ 101618 h 1437516"/>
                <a:gd name="connsiteX18" fmla="*/ 82431 w 594834"/>
                <a:gd name="connsiteY18" fmla="*/ 141273 h 1437516"/>
                <a:gd name="connsiteX19" fmla="*/ 132001 w 594834"/>
                <a:gd name="connsiteY19" fmla="*/ 190843 h 1437516"/>
                <a:gd name="connsiteX20" fmla="*/ 127044 w 594834"/>
                <a:gd name="connsiteY20" fmla="*/ 513045 h 1437516"/>
                <a:gd name="connsiteX21" fmla="*/ 275752 w 594834"/>
                <a:gd name="connsiteY21" fmla="*/ 1093008 h 1437516"/>
                <a:gd name="connsiteX22" fmla="*/ 578126 w 594834"/>
                <a:gd name="connsiteY22" fmla="*/ 1425124 h 1437516"/>
                <a:gd name="connsiteX23" fmla="*/ 583083 w 594834"/>
                <a:gd name="connsiteY23" fmla="*/ 1365641 h 1437516"/>
                <a:gd name="connsiteX24" fmla="*/ 578126 w 594834"/>
                <a:gd name="connsiteY24" fmla="*/ 1216932 h 1437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4834" h="1437516">
                  <a:moveTo>
                    <a:pt x="578126" y="1216932"/>
                  </a:moveTo>
                  <a:cubicBezTo>
                    <a:pt x="568213" y="1221889"/>
                    <a:pt x="558299" y="1216932"/>
                    <a:pt x="553342" y="1207018"/>
                  </a:cubicBezTo>
                  <a:cubicBezTo>
                    <a:pt x="528557" y="1177277"/>
                    <a:pt x="503772" y="1152492"/>
                    <a:pt x="478987" y="1122750"/>
                  </a:cubicBezTo>
                  <a:cubicBezTo>
                    <a:pt x="474030" y="1117793"/>
                    <a:pt x="469073" y="1107879"/>
                    <a:pt x="474030" y="1097965"/>
                  </a:cubicBezTo>
                  <a:cubicBezTo>
                    <a:pt x="483944" y="1043439"/>
                    <a:pt x="483944" y="988912"/>
                    <a:pt x="483944" y="934386"/>
                  </a:cubicBezTo>
                  <a:cubicBezTo>
                    <a:pt x="454203" y="934386"/>
                    <a:pt x="424461" y="934386"/>
                    <a:pt x="394719" y="934386"/>
                  </a:cubicBezTo>
                  <a:cubicBezTo>
                    <a:pt x="379848" y="934386"/>
                    <a:pt x="369934" y="929429"/>
                    <a:pt x="364977" y="914558"/>
                  </a:cubicBezTo>
                  <a:cubicBezTo>
                    <a:pt x="315408" y="790634"/>
                    <a:pt x="290623" y="656796"/>
                    <a:pt x="275752" y="522959"/>
                  </a:cubicBezTo>
                  <a:cubicBezTo>
                    <a:pt x="270795" y="458518"/>
                    <a:pt x="270795" y="389121"/>
                    <a:pt x="270795" y="324680"/>
                  </a:cubicBezTo>
                  <a:cubicBezTo>
                    <a:pt x="270795" y="304853"/>
                    <a:pt x="270795" y="285025"/>
                    <a:pt x="270795" y="265197"/>
                  </a:cubicBezTo>
                  <a:cubicBezTo>
                    <a:pt x="275752" y="205714"/>
                    <a:pt x="250967" y="161101"/>
                    <a:pt x="201398" y="136316"/>
                  </a:cubicBezTo>
                  <a:cubicBezTo>
                    <a:pt x="196441" y="131359"/>
                    <a:pt x="186527" y="126402"/>
                    <a:pt x="186527" y="116488"/>
                  </a:cubicBezTo>
                  <a:cubicBezTo>
                    <a:pt x="176613" y="106575"/>
                    <a:pt x="171656" y="96661"/>
                    <a:pt x="176613" y="81790"/>
                  </a:cubicBezTo>
                  <a:cubicBezTo>
                    <a:pt x="176613" y="61962"/>
                    <a:pt x="196441" y="61962"/>
                    <a:pt x="206355" y="61962"/>
                  </a:cubicBezTo>
                  <a:cubicBezTo>
                    <a:pt x="226183" y="61962"/>
                    <a:pt x="246011" y="61962"/>
                    <a:pt x="265838" y="61962"/>
                  </a:cubicBezTo>
                  <a:cubicBezTo>
                    <a:pt x="255924" y="42134"/>
                    <a:pt x="236097" y="37177"/>
                    <a:pt x="216269" y="37177"/>
                  </a:cubicBezTo>
                  <a:cubicBezTo>
                    <a:pt x="171656" y="37177"/>
                    <a:pt x="122087" y="37177"/>
                    <a:pt x="77474" y="37177"/>
                  </a:cubicBezTo>
                  <a:cubicBezTo>
                    <a:pt x="57646" y="57005"/>
                    <a:pt x="32862" y="66919"/>
                    <a:pt x="37818" y="101618"/>
                  </a:cubicBezTo>
                  <a:cubicBezTo>
                    <a:pt x="47732" y="116488"/>
                    <a:pt x="62603" y="131359"/>
                    <a:pt x="82431" y="141273"/>
                  </a:cubicBezTo>
                  <a:cubicBezTo>
                    <a:pt x="146871" y="141273"/>
                    <a:pt x="136958" y="131359"/>
                    <a:pt x="132001" y="190843"/>
                  </a:cubicBezTo>
                  <a:cubicBezTo>
                    <a:pt x="127044" y="299896"/>
                    <a:pt x="127044" y="403992"/>
                    <a:pt x="127044" y="513045"/>
                  </a:cubicBezTo>
                  <a:cubicBezTo>
                    <a:pt x="127044" y="617141"/>
                    <a:pt x="236097" y="1018654"/>
                    <a:pt x="275752" y="1093008"/>
                  </a:cubicBezTo>
                  <a:cubicBezTo>
                    <a:pt x="350106" y="1226846"/>
                    <a:pt x="449246" y="1335899"/>
                    <a:pt x="578126" y="1425124"/>
                  </a:cubicBezTo>
                  <a:cubicBezTo>
                    <a:pt x="588040" y="1405296"/>
                    <a:pt x="583083" y="1385469"/>
                    <a:pt x="583083" y="1365641"/>
                  </a:cubicBezTo>
                  <a:cubicBezTo>
                    <a:pt x="578126" y="1316071"/>
                    <a:pt x="578126" y="1266502"/>
                    <a:pt x="578126" y="121693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5D7520F-1F9D-43E2-903C-1127DA0D6709}"/>
                </a:ext>
              </a:extLst>
            </p:cNvPr>
            <p:cNvSpPr/>
            <p:nvPr/>
          </p:nvSpPr>
          <p:spPr>
            <a:xfrm>
              <a:off x="9424072" y="1668870"/>
              <a:ext cx="346987" cy="545265"/>
            </a:xfrm>
            <a:custGeom>
              <a:avLst/>
              <a:gdLst>
                <a:gd name="connsiteX0" fmla="*/ 181608 w 346986"/>
                <a:gd name="connsiteY0" fmla="*/ 245369 h 545264"/>
                <a:gd name="connsiteX1" fmla="*/ 77512 w 346986"/>
                <a:gd name="connsiteY1" fmla="*/ 369293 h 545264"/>
                <a:gd name="connsiteX2" fmla="*/ 42814 w 346986"/>
                <a:gd name="connsiteY2" fmla="*/ 369293 h 545264"/>
                <a:gd name="connsiteX3" fmla="*/ 42814 w 346986"/>
                <a:gd name="connsiteY3" fmla="*/ 513045 h 545264"/>
                <a:gd name="connsiteX4" fmla="*/ 52728 w 346986"/>
                <a:gd name="connsiteY4" fmla="*/ 518002 h 545264"/>
                <a:gd name="connsiteX5" fmla="*/ 211350 w 346986"/>
                <a:gd name="connsiteY5" fmla="*/ 438690 h 545264"/>
                <a:gd name="connsiteX6" fmla="*/ 117168 w 346986"/>
                <a:gd name="connsiteY6" fmla="*/ 418863 h 545264"/>
                <a:gd name="connsiteX7" fmla="*/ 345188 w 346986"/>
                <a:gd name="connsiteY7" fmla="*/ 151187 h 545264"/>
                <a:gd name="connsiteX8" fmla="*/ 255963 w 346986"/>
                <a:gd name="connsiteY8" fmla="*/ 37177 h 545264"/>
                <a:gd name="connsiteX9" fmla="*/ 181608 w 346986"/>
                <a:gd name="connsiteY9" fmla="*/ 245369 h 545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6986" h="545264">
                  <a:moveTo>
                    <a:pt x="181608" y="245369"/>
                  </a:moveTo>
                  <a:cubicBezTo>
                    <a:pt x="151867" y="289982"/>
                    <a:pt x="122125" y="334594"/>
                    <a:pt x="77512" y="369293"/>
                  </a:cubicBezTo>
                  <a:cubicBezTo>
                    <a:pt x="67599" y="374250"/>
                    <a:pt x="57685" y="384164"/>
                    <a:pt x="42814" y="369293"/>
                  </a:cubicBezTo>
                  <a:cubicBezTo>
                    <a:pt x="27943" y="413906"/>
                    <a:pt x="47771" y="468432"/>
                    <a:pt x="42814" y="513045"/>
                  </a:cubicBezTo>
                  <a:cubicBezTo>
                    <a:pt x="42814" y="522959"/>
                    <a:pt x="47771" y="522959"/>
                    <a:pt x="52728" y="518002"/>
                  </a:cubicBezTo>
                  <a:cubicBezTo>
                    <a:pt x="112211" y="503131"/>
                    <a:pt x="176651" y="498174"/>
                    <a:pt x="211350" y="438690"/>
                  </a:cubicBezTo>
                  <a:cubicBezTo>
                    <a:pt x="176651" y="453561"/>
                    <a:pt x="141953" y="453561"/>
                    <a:pt x="117168" y="418863"/>
                  </a:cubicBezTo>
                  <a:cubicBezTo>
                    <a:pt x="226221" y="359379"/>
                    <a:pt x="295618" y="265197"/>
                    <a:pt x="345188" y="151187"/>
                  </a:cubicBezTo>
                  <a:cubicBezTo>
                    <a:pt x="320403" y="111531"/>
                    <a:pt x="285704" y="71876"/>
                    <a:pt x="255963" y="37177"/>
                  </a:cubicBezTo>
                  <a:cubicBezTo>
                    <a:pt x="241092" y="111531"/>
                    <a:pt x="221264" y="180929"/>
                    <a:pt x="181608" y="24536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24775EA-1C18-450F-ACCC-B0CD929BCF23}"/>
                </a:ext>
              </a:extLst>
            </p:cNvPr>
            <p:cNvSpPr/>
            <p:nvPr/>
          </p:nvSpPr>
          <p:spPr>
            <a:xfrm>
              <a:off x="8517629" y="719950"/>
              <a:ext cx="743543" cy="1536656"/>
            </a:xfrm>
            <a:custGeom>
              <a:avLst/>
              <a:gdLst>
                <a:gd name="connsiteX0" fmla="*/ 716280 w 743542"/>
                <a:gd name="connsiteY0" fmla="*/ 1474694 h 1536655"/>
                <a:gd name="connsiteX1" fmla="*/ 384164 w 743542"/>
                <a:gd name="connsiteY1" fmla="*/ 1093008 h 1536655"/>
                <a:gd name="connsiteX2" fmla="*/ 294939 w 743542"/>
                <a:gd name="connsiteY2" fmla="*/ 830290 h 1536655"/>
                <a:gd name="connsiteX3" fmla="*/ 255283 w 743542"/>
                <a:gd name="connsiteY3" fmla="*/ 532873 h 1536655"/>
                <a:gd name="connsiteX4" fmla="*/ 265197 w 743542"/>
                <a:gd name="connsiteY4" fmla="*/ 136316 h 1536655"/>
                <a:gd name="connsiteX5" fmla="*/ 235455 w 743542"/>
                <a:gd name="connsiteY5" fmla="*/ 131359 h 1536655"/>
                <a:gd name="connsiteX6" fmla="*/ 180929 w 743542"/>
                <a:gd name="connsiteY6" fmla="*/ 106575 h 1536655"/>
                <a:gd name="connsiteX7" fmla="*/ 190843 w 743542"/>
                <a:gd name="connsiteY7" fmla="*/ 47091 h 1536655"/>
                <a:gd name="connsiteX8" fmla="*/ 205714 w 743542"/>
                <a:gd name="connsiteY8" fmla="*/ 37177 h 1536655"/>
                <a:gd name="connsiteX9" fmla="*/ 76833 w 743542"/>
                <a:gd name="connsiteY9" fmla="*/ 37177 h 1536655"/>
                <a:gd name="connsiteX10" fmla="*/ 37177 w 743542"/>
                <a:gd name="connsiteY10" fmla="*/ 76833 h 1536655"/>
                <a:gd name="connsiteX11" fmla="*/ 111531 w 743542"/>
                <a:gd name="connsiteY11" fmla="*/ 136316 h 1536655"/>
                <a:gd name="connsiteX12" fmla="*/ 121445 w 743542"/>
                <a:gd name="connsiteY12" fmla="*/ 156144 h 1536655"/>
                <a:gd name="connsiteX13" fmla="*/ 121445 w 743542"/>
                <a:gd name="connsiteY13" fmla="*/ 329637 h 1536655"/>
                <a:gd name="connsiteX14" fmla="*/ 136316 w 743542"/>
                <a:gd name="connsiteY14" fmla="*/ 755935 h 1536655"/>
                <a:gd name="connsiteX15" fmla="*/ 294939 w 743542"/>
                <a:gd name="connsiteY15" fmla="*/ 1202061 h 1536655"/>
                <a:gd name="connsiteX16" fmla="*/ 562614 w 743542"/>
                <a:gd name="connsiteY16" fmla="*/ 1494522 h 1536655"/>
                <a:gd name="connsiteX17" fmla="*/ 726194 w 743542"/>
                <a:gd name="connsiteY17" fmla="*/ 1499479 h 1536655"/>
                <a:gd name="connsiteX18" fmla="*/ 716280 w 743542"/>
                <a:gd name="connsiteY18" fmla="*/ 1474694 h 153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43542" h="1536655">
                  <a:moveTo>
                    <a:pt x="716280" y="1474694"/>
                  </a:moveTo>
                  <a:cubicBezTo>
                    <a:pt x="572528" y="1375555"/>
                    <a:pt x="463475" y="1246674"/>
                    <a:pt x="384164" y="1093008"/>
                  </a:cubicBezTo>
                  <a:cubicBezTo>
                    <a:pt x="339551" y="1008740"/>
                    <a:pt x="314767" y="924472"/>
                    <a:pt x="294939" y="830290"/>
                  </a:cubicBezTo>
                  <a:cubicBezTo>
                    <a:pt x="270154" y="731151"/>
                    <a:pt x="260240" y="632012"/>
                    <a:pt x="255283" y="532873"/>
                  </a:cubicBezTo>
                  <a:cubicBezTo>
                    <a:pt x="250326" y="399035"/>
                    <a:pt x="250326" y="270154"/>
                    <a:pt x="265197" y="136316"/>
                  </a:cubicBezTo>
                  <a:cubicBezTo>
                    <a:pt x="255283" y="126402"/>
                    <a:pt x="245369" y="126402"/>
                    <a:pt x="235455" y="131359"/>
                  </a:cubicBezTo>
                  <a:cubicBezTo>
                    <a:pt x="210671" y="131359"/>
                    <a:pt x="195800" y="126402"/>
                    <a:pt x="180929" y="106575"/>
                  </a:cubicBezTo>
                  <a:cubicBezTo>
                    <a:pt x="161101" y="81790"/>
                    <a:pt x="166058" y="66919"/>
                    <a:pt x="190843" y="47091"/>
                  </a:cubicBezTo>
                  <a:cubicBezTo>
                    <a:pt x="195800" y="42134"/>
                    <a:pt x="200757" y="42134"/>
                    <a:pt x="205714" y="37177"/>
                  </a:cubicBezTo>
                  <a:cubicBezTo>
                    <a:pt x="161101" y="37177"/>
                    <a:pt x="121445" y="37177"/>
                    <a:pt x="76833" y="37177"/>
                  </a:cubicBezTo>
                  <a:cubicBezTo>
                    <a:pt x="61962" y="52048"/>
                    <a:pt x="47091" y="61962"/>
                    <a:pt x="37177" y="76833"/>
                  </a:cubicBezTo>
                  <a:cubicBezTo>
                    <a:pt x="42134" y="116488"/>
                    <a:pt x="61962" y="131359"/>
                    <a:pt x="111531" y="136316"/>
                  </a:cubicBezTo>
                  <a:cubicBezTo>
                    <a:pt x="131359" y="136316"/>
                    <a:pt x="121445" y="151187"/>
                    <a:pt x="121445" y="156144"/>
                  </a:cubicBezTo>
                  <a:cubicBezTo>
                    <a:pt x="121445" y="215627"/>
                    <a:pt x="121445" y="270154"/>
                    <a:pt x="121445" y="329637"/>
                  </a:cubicBezTo>
                  <a:cubicBezTo>
                    <a:pt x="116488" y="473389"/>
                    <a:pt x="116488" y="612184"/>
                    <a:pt x="136316" y="755935"/>
                  </a:cubicBezTo>
                  <a:cubicBezTo>
                    <a:pt x="141273" y="795591"/>
                    <a:pt x="245369" y="1117793"/>
                    <a:pt x="294939" y="1202061"/>
                  </a:cubicBezTo>
                  <a:cubicBezTo>
                    <a:pt x="364336" y="1316071"/>
                    <a:pt x="458518" y="1415210"/>
                    <a:pt x="562614" y="1494522"/>
                  </a:cubicBezTo>
                  <a:cubicBezTo>
                    <a:pt x="617141" y="1499479"/>
                    <a:pt x="671667" y="1499479"/>
                    <a:pt x="726194" y="1499479"/>
                  </a:cubicBezTo>
                  <a:cubicBezTo>
                    <a:pt x="731151" y="1479651"/>
                    <a:pt x="721237" y="1479651"/>
                    <a:pt x="716280" y="147469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F021964-DB5A-4808-ADC2-9A8E1D5B5EED}"/>
                </a:ext>
              </a:extLst>
            </p:cNvPr>
            <p:cNvSpPr/>
            <p:nvPr/>
          </p:nvSpPr>
          <p:spPr>
            <a:xfrm>
              <a:off x="8251896" y="725106"/>
              <a:ext cx="693973" cy="1487086"/>
            </a:xfrm>
            <a:custGeom>
              <a:avLst/>
              <a:gdLst>
                <a:gd name="connsiteX0" fmla="*/ 453561 w 693973"/>
                <a:gd name="connsiteY0" fmla="*/ 1241717 h 1487086"/>
                <a:gd name="connsiteX1" fmla="*/ 250326 w 693973"/>
                <a:gd name="connsiteY1" fmla="*/ 552700 h 1487086"/>
                <a:gd name="connsiteX2" fmla="*/ 250326 w 693973"/>
                <a:gd name="connsiteY2" fmla="*/ 255283 h 1487086"/>
                <a:gd name="connsiteX3" fmla="*/ 250326 w 693973"/>
                <a:gd name="connsiteY3" fmla="*/ 161101 h 1487086"/>
                <a:gd name="connsiteX4" fmla="*/ 230498 w 693973"/>
                <a:gd name="connsiteY4" fmla="*/ 141273 h 1487086"/>
                <a:gd name="connsiteX5" fmla="*/ 171015 w 693973"/>
                <a:gd name="connsiteY5" fmla="*/ 76833 h 1487086"/>
                <a:gd name="connsiteX6" fmla="*/ 205714 w 693973"/>
                <a:gd name="connsiteY6" fmla="*/ 37177 h 1487086"/>
                <a:gd name="connsiteX7" fmla="*/ 71876 w 693973"/>
                <a:gd name="connsiteY7" fmla="*/ 37177 h 1487086"/>
                <a:gd name="connsiteX8" fmla="*/ 37177 w 693973"/>
                <a:gd name="connsiteY8" fmla="*/ 96661 h 1487086"/>
                <a:gd name="connsiteX9" fmla="*/ 101618 w 693973"/>
                <a:gd name="connsiteY9" fmla="*/ 141273 h 1487086"/>
                <a:gd name="connsiteX10" fmla="*/ 116488 w 693973"/>
                <a:gd name="connsiteY10" fmla="*/ 180929 h 1487086"/>
                <a:gd name="connsiteX11" fmla="*/ 126402 w 693973"/>
                <a:gd name="connsiteY11" fmla="*/ 557657 h 1487086"/>
                <a:gd name="connsiteX12" fmla="*/ 156144 w 693973"/>
                <a:gd name="connsiteY12" fmla="*/ 780720 h 1487086"/>
                <a:gd name="connsiteX13" fmla="*/ 250326 w 693973"/>
                <a:gd name="connsiteY13" fmla="*/ 1068224 h 1487086"/>
                <a:gd name="connsiteX14" fmla="*/ 542786 w 693973"/>
                <a:gd name="connsiteY14" fmla="*/ 1449909 h 1487086"/>
                <a:gd name="connsiteX15" fmla="*/ 666710 w 693973"/>
                <a:gd name="connsiteY15" fmla="*/ 1474694 h 1487086"/>
                <a:gd name="connsiteX16" fmla="*/ 453561 w 693973"/>
                <a:gd name="connsiteY16" fmla="*/ 1241717 h 1487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3973" h="1487086">
                  <a:moveTo>
                    <a:pt x="453561" y="1241717"/>
                  </a:moveTo>
                  <a:cubicBezTo>
                    <a:pt x="384164" y="1132664"/>
                    <a:pt x="255283" y="656796"/>
                    <a:pt x="250326" y="552700"/>
                  </a:cubicBezTo>
                  <a:cubicBezTo>
                    <a:pt x="245369" y="453561"/>
                    <a:pt x="245369" y="354422"/>
                    <a:pt x="250326" y="255283"/>
                  </a:cubicBezTo>
                  <a:cubicBezTo>
                    <a:pt x="250326" y="225541"/>
                    <a:pt x="250326" y="190843"/>
                    <a:pt x="250326" y="161101"/>
                  </a:cubicBezTo>
                  <a:cubicBezTo>
                    <a:pt x="250326" y="146230"/>
                    <a:pt x="245369" y="141273"/>
                    <a:pt x="230498" y="141273"/>
                  </a:cubicBezTo>
                  <a:cubicBezTo>
                    <a:pt x="190843" y="136316"/>
                    <a:pt x="171015" y="111531"/>
                    <a:pt x="171015" y="76833"/>
                  </a:cubicBezTo>
                  <a:cubicBezTo>
                    <a:pt x="175972" y="61962"/>
                    <a:pt x="190843" y="52048"/>
                    <a:pt x="205714" y="37177"/>
                  </a:cubicBezTo>
                  <a:cubicBezTo>
                    <a:pt x="161101" y="37177"/>
                    <a:pt x="116488" y="37177"/>
                    <a:pt x="71876" y="37177"/>
                  </a:cubicBezTo>
                  <a:cubicBezTo>
                    <a:pt x="57005" y="57005"/>
                    <a:pt x="37177" y="66919"/>
                    <a:pt x="37177" y="96661"/>
                  </a:cubicBezTo>
                  <a:cubicBezTo>
                    <a:pt x="52048" y="116488"/>
                    <a:pt x="66919" y="136316"/>
                    <a:pt x="101618" y="141273"/>
                  </a:cubicBezTo>
                  <a:cubicBezTo>
                    <a:pt x="126402" y="141273"/>
                    <a:pt x="111531" y="166058"/>
                    <a:pt x="116488" y="180929"/>
                  </a:cubicBezTo>
                  <a:cubicBezTo>
                    <a:pt x="121445" y="304853"/>
                    <a:pt x="121445" y="433733"/>
                    <a:pt x="126402" y="557657"/>
                  </a:cubicBezTo>
                  <a:cubicBezTo>
                    <a:pt x="131359" y="632012"/>
                    <a:pt x="146230" y="706366"/>
                    <a:pt x="156144" y="780720"/>
                  </a:cubicBezTo>
                  <a:cubicBezTo>
                    <a:pt x="180929" y="879859"/>
                    <a:pt x="210671" y="978998"/>
                    <a:pt x="250326" y="1068224"/>
                  </a:cubicBezTo>
                  <a:cubicBezTo>
                    <a:pt x="319723" y="1216932"/>
                    <a:pt x="413906" y="1345813"/>
                    <a:pt x="542786" y="1449909"/>
                  </a:cubicBezTo>
                  <a:cubicBezTo>
                    <a:pt x="582442" y="1459823"/>
                    <a:pt x="627055" y="1464780"/>
                    <a:pt x="666710" y="1474694"/>
                  </a:cubicBezTo>
                  <a:cubicBezTo>
                    <a:pt x="587399" y="1410253"/>
                    <a:pt x="513045" y="1330942"/>
                    <a:pt x="453561" y="124171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9D4D6DE-A80B-40E9-B808-3D44F455D3D3}"/>
                </a:ext>
              </a:extLst>
            </p:cNvPr>
            <p:cNvSpPr/>
            <p:nvPr/>
          </p:nvSpPr>
          <p:spPr>
            <a:xfrm>
              <a:off x="8249954" y="1683741"/>
              <a:ext cx="49570" cy="49570"/>
            </a:xfrm>
            <a:custGeom>
              <a:avLst/>
              <a:gdLst>
                <a:gd name="connsiteX0" fmla="*/ 37177 w 49569"/>
                <a:gd name="connsiteY0" fmla="*/ 42134 h 49569"/>
                <a:gd name="connsiteX1" fmla="*/ 37177 w 49569"/>
                <a:gd name="connsiteY1" fmla="*/ 42134 h 49569"/>
                <a:gd name="connsiteX2" fmla="*/ 37177 w 49569"/>
                <a:gd name="connsiteY2" fmla="*/ 37177 h 4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69" h="49569">
                  <a:moveTo>
                    <a:pt x="37177" y="42134"/>
                  </a:moveTo>
                  <a:lnTo>
                    <a:pt x="37177" y="42134"/>
                  </a:lnTo>
                  <a:lnTo>
                    <a:pt x="37177" y="37177"/>
                  </a:lnTo>
                  <a:close/>
                </a:path>
              </a:pathLst>
            </a:custGeom>
            <a:solidFill>
              <a:srgbClr val="D001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6ABE91FF-A98A-43B5-910D-B75BFBBC2271}"/>
                </a:ext>
              </a:extLst>
            </p:cNvPr>
            <p:cNvSpPr/>
            <p:nvPr/>
          </p:nvSpPr>
          <p:spPr>
            <a:xfrm>
              <a:off x="7987235" y="722092"/>
              <a:ext cx="693973" cy="1437517"/>
            </a:xfrm>
            <a:custGeom>
              <a:avLst/>
              <a:gdLst>
                <a:gd name="connsiteX0" fmla="*/ 656796 w 693973"/>
                <a:gd name="connsiteY0" fmla="*/ 1395382 h 1437516"/>
                <a:gd name="connsiteX1" fmla="*/ 275111 w 693973"/>
                <a:gd name="connsiteY1" fmla="*/ 577485 h 1437516"/>
                <a:gd name="connsiteX2" fmla="*/ 240412 w 693973"/>
                <a:gd name="connsiteY2" fmla="*/ 175972 h 1437516"/>
                <a:gd name="connsiteX3" fmla="*/ 205714 w 693973"/>
                <a:gd name="connsiteY3" fmla="*/ 136316 h 1437516"/>
                <a:gd name="connsiteX4" fmla="*/ 171015 w 693973"/>
                <a:gd name="connsiteY4" fmla="*/ 101618 h 1437516"/>
                <a:gd name="connsiteX5" fmla="*/ 171015 w 693973"/>
                <a:gd name="connsiteY5" fmla="*/ 61962 h 1437516"/>
                <a:gd name="connsiteX6" fmla="*/ 195800 w 693973"/>
                <a:gd name="connsiteY6" fmla="*/ 37177 h 1437516"/>
                <a:gd name="connsiteX7" fmla="*/ 81790 w 693973"/>
                <a:gd name="connsiteY7" fmla="*/ 37177 h 1437516"/>
                <a:gd name="connsiteX8" fmla="*/ 52048 w 693973"/>
                <a:gd name="connsiteY8" fmla="*/ 52048 h 1437516"/>
                <a:gd name="connsiteX9" fmla="*/ 37177 w 693973"/>
                <a:gd name="connsiteY9" fmla="*/ 76833 h 1437516"/>
                <a:gd name="connsiteX10" fmla="*/ 37177 w 693973"/>
                <a:gd name="connsiteY10" fmla="*/ 101618 h 1437516"/>
                <a:gd name="connsiteX11" fmla="*/ 86747 w 693973"/>
                <a:gd name="connsiteY11" fmla="*/ 141273 h 1437516"/>
                <a:gd name="connsiteX12" fmla="*/ 111531 w 693973"/>
                <a:gd name="connsiteY12" fmla="*/ 166058 h 1437516"/>
                <a:gd name="connsiteX13" fmla="*/ 190843 w 693973"/>
                <a:gd name="connsiteY13" fmla="*/ 696452 h 1437516"/>
                <a:gd name="connsiteX14" fmla="*/ 294939 w 693973"/>
                <a:gd name="connsiteY14" fmla="*/ 1033525 h 1437516"/>
                <a:gd name="connsiteX15" fmla="*/ 651839 w 693973"/>
                <a:gd name="connsiteY15" fmla="*/ 1410253 h 1437516"/>
                <a:gd name="connsiteX16" fmla="*/ 666710 w 693973"/>
                <a:gd name="connsiteY16" fmla="*/ 1415210 h 1437516"/>
                <a:gd name="connsiteX17" fmla="*/ 671667 w 693973"/>
                <a:gd name="connsiteY17" fmla="*/ 1415210 h 1437516"/>
                <a:gd name="connsiteX18" fmla="*/ 676624 w 693973"/>
                <a:gd name="connsiteY18" fmla="*/ 1415210 h 1437516"/>
                <a:gd name="connsiteX19" fmla="*/ 656796 w 693973"/>
                <a:gd name="connsiteY19" fmla="*/ 1395382 h 1437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93973" h="1437516">
                  <a:moveTo>
                    <a:pt x="656796" y="1395382"/>
                  </a:moveTo>
                  <a:cubicBezTo>
                    <a:pt x="473389" y="1216932"/>
                    <a:pt x="280068" y="780720"/>
                    <a:pt x="275111" y="577485"/>
                  </a:cubicBezTo>
                  <a:cubicBezTo>
                    <a:pt x="275111" y="463475"/>
                    <a:pt x="235455" y="190843"/>
                    <a:pt x="240412" y="175972"/>
                  </a:cubicBezTo>
                  <a:cubicBezTo>
                    <a:pt x="240412" y="151187"/>
                    <a:pt x="235455" y="136316"/>
                    <a:pt x="205714" y="136316"/>
                  </a:cubicBezTo>
                  <a:cubicBezTo>
                    <a:pt x="190843" y="136316"/>
                    <a:pt x="175972" y="121445"/>
                    <a:pt x="171015" y="101618"/>
                  </a:cubicBezTo>
                  <a:cubicBezTo>
                    <a:pt x="156144" y="86747"/>
                    <a:pt x="161101" y="76833"/>
                    <a:pt x="171015" y="61962"/>
                  </a:cubicBezTo>
                  <a:cubicBezTo>
                    <a:pt x="180929" y="57005"/>
                    <a:pt x="190843" y="47091"/>
                    <a:pt x="195800" y="37177"/>
                  </a:cubicBezTo>
                  <a:cubicBezTo>
                    <a:pt x="161101" y="37177"/>
                    <a:pt x="121445" y="37177"/>
                    <a:pt x="81790" y="37177"/>
                  </a:cubicBezTo>
                  <a:cubicBezTo>
                    <a:pt x="66919" y="37177"/>
                    <a:pt x="61962" y="42134"/>
                    <a:pt x="52048" y="52048"/>
                  </a:cubicBezTo>
                  <a:cubicBezTo>
                    <a:pt x="47091" y="61962"/>
                    <a:pt x="42134" y="66919"/>
                    <a:pt x="37177" y="76833"/>
                  </a:cubicBezTo>
                  <a:cubicBezTo>
                    <a:pt x="37177" y="86747"/>
                    <a:pt x="37177" y="91704"/>
                    <a:pt x="37177" y="101618"/>
                  </a:cubicBezTo>
                  <a:cubicBezTo>
                    <a:pt x="47091" y="121445"/>
                    <a:pt x="57005" y="141273"/>
                    <a:pt x="86747" y="141273"/>
                  </a:cubicBezTo>
                  <a:cubicBezTo>
                    <a:pt x="96661" y="141273"/>
                    <a:pt x="111531" y="151187"/>
                    <a:pt x="111531" y="166058"/>
                  </a:cubicBezTo>
                  <a:cubicBezTo>
                    <a:pt x="106574" y="205714"/>
                    <a:pt x="180929" y="627055"/>
                    <a:pt x="190843" y="696452"/>
                  </a:cubicBezTo>
                  <a:cubicBezTo>
                    <a:pt x="210671" y="840204"/>
                    <a:pt x="275111" y="993869"/>
                    <a:pt x="294939" y="1033525"/>
                  </a:cubicBezTo>
                  <a:cubicBezTo>
                    <a:pt x="334594" y="1107879"/>
                    <a:pt x="508088" y="1365641"/>
                    <a:pt x="651839" y="1410253"/>
                  </a:cubicBezTo>
                  <a:cubicBezTo>
                    <a:pt x="656796" y="1410253"/>
                    <a:pt x="661753" y="1410253"/>
                    <a:pt x="666710" y="1415210"/>
                  </a:cubicBezTo>
                  <a:cubicBezTo>
                    <a:pt x="666710" y="1415210"/>
                    <a:pt x="666710" y="1415210"/>
                    <a:pt x="671667" y="1415210"/>
                  </a:cubicBezTo>
                  <a:cubicBezTo>
                    <a:pt x="676624" y="1415210"/>
                    <a:pt x="676624" y="1415210"/>
                    <a:pt x="676624" y="1415210"/>
                  </a:cubicBezTo>
                  <a:cubicBezTo>
                    <a:pt x="666710" y="1400339"/>
                    <a:pt x="661753" y="1400339"/>
                    <a:pt x="656796" y="139538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BE28281-D8E3-4776-B132-17F61B1F49AF}"/>
                </a:ext>
              </a:extLst>
            </p:cNvPr>
            <p:cNvSpPr/>
            <p:nvPr/>
          </p:nvSpPr>
          <p:spPr>
            <a:xfrm>
              <a:off x="8259868" y="1708526"/>
              <a:ext cx="49570" cy="49570"/>
            </a:xfrm>
            <a:custGeom>
              <a:avLst/>
              <a:gdLst>
                <a:gd name="connsiteX0" fmla="*/ 37177 w 49569"/>
                <a:gd name="connsiteY0" fmla="*/ 37177 h 49569"/>
                <a:gd name="connsiteX1" fmla="*/ 37177 w 49569"/>
                <a:gd name="connsiteY1" fmla="*/ 37177 h 49569"/>
                <a:gd name="connsiteX2" fmla="*/ 37177 w 49569"/>
                <a:gd name="connsiteY2" fmla="*/ 37177 h 4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69" h="49569">
                  <a:moveTo>
                    <a:pt x="37177" y="37177"/>
                  </a:moveTo>
                  <a:lnTo>
                    <a:pt x="37177" y="37177"/>
                  </a:lnTo>
                  <a:lnTo>
                    <a:pt x="37177" y="37177"/>
                  </a:lnTo>
                  <a:close/>
                </a:path>
              </a:pathLst>
            </a:custGeom>
            <a:solidFill>
              <a:srgbClr val="D001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7E2C08B4-D3C1-4A83-A5C4-6C52612B4CD1}"/>
                </a:ext>
              </a:extLst>
            </p:cNvPr>
            <p:cNvSpPr/>
            <p:nvPr/>
          </p:nvSpPr>
          <p:spPr>
            <a:xfrm>
              <a:off x="9865920" y="1621020"/>
              <a:ext cx="297417" cy="247848"/>
            </a:xfrm>
            <a:custGeom>
              <a:avLst/>
              <a:gdLst>
                <a:gd name="connsiteX0" fmla="*/ 270154 w 297417"/>
                <a:gd name="connsiteY0" fmla="*/ 45371 h 247847"/>
                <a:gd name="connsiteX1" fmla="*/ 96661 w 297417"/>
                <a:gd name="connsiteY1" fmla="*/ 40414 h 247847"/>
                <a:gd name="connsiteX2" fmla="*/ 37177 w 297417"/>
                <a:gd name="connsiteY2" fmla="*/ 213908 h 247847"/>
                <a:gd name="connsiteX3" fmla="*/ 47091 w 297417"/>
                <a:gd name="connsiteY3" fmla="*/ 228779 h 247847"/>
                <a:gd name="connsiteX4" fmla="*/ 111531 w 297417"/>
                <a:gd name="connsiteY4" fmla="*/ 179209 h 247847"/>
                <a:gd name="connsiteX5" fmla="*/ 200757 w 297417"/>
                <a:gd name="connsiteY5" fmla="*/ 94941 h 247847"/>
                <a:gd name="connsiteX6" fmla="*/ 200757 w 297417"/>
                <a:gd name="connsiteY6" fmla="*/ 94941 h 247847"/>
                <a:gd name="connsiteX7" fmla="*/ 210671 w 297417"/>
                <a:gd name="connsiteY7" fmla="*/ 80070 h 247847"/>
                <a:gd name="connsiteX8" fmla="*/ 210671 w 297417"/>
                <a:gd name="connsiteY8" fmla="*/ 75113 h 247847"/>
                <a:gd name="connsiteX9" fmla="*/ 235455 w 297417"/>
                <a:gd name="connsiteY9" fmla="*/ 60242 h 247847"/>
                <a:gd name="connsiteX10" fmla="*/ 270154 w 297417"/>
                <a:gd name="connsiteY10" fmla="*/ 45371 h 247847"/>
                <a:gd name="connsiteX11" fmla="*/ 270154 w 297417"/>
                <a:gd name="connsiteY11" fmla="*/ 45371 h 24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7417" h="247847">
                  <a:moveTo>
                    <a:pt x="270154" y="45371"/>
                  </a:moveTo>
                  <a:cubicBezTo>
                    <a:pt x="215627" y="30500"/>
                    <a:pt x="156144" y="40414"/>
                    <a:pt x="96661" y="40414"/>
                  </a:cubicBezTo>
                  <a:cubicBezTo>
                    <a:pt x="76833" y="99898"/>
                    <a:pt x="61962" y="154424"/>
                    <a:pt x="37177" y="213908"/>
                  </a:cubicBezTo>
                  <a:cubicBezTo>
                    <a:pt x="37177" y="218865"/>
                    <a:pt x="42134" y="223822"/>
                    <a:pt x="47091" y="228779"/>
                  </a:cubicBezTo>
                  <a:cubicBezTo>
                    <a:pt x="71876" y="218865"/>
                    <a:pt x="86747" y="194080"/>
                    <a:pt x="111531" y="179209"/>
                  </a:cubicBezTo>
                  <a:cubicBezTo>
                    <a:pt x="141273" y="149467"/>
                    <a:pt x="171015" y="124683"/>
                    <a:pt x="200757" y="94941"/>
                  </a:cubicBezTo>
                  <a:lnTo>
                    <a:pt x="200757" y="94941"/>
                  </a:lnTo>
                  <a:cubicBezTo>
                    <a:pt x="205713" y="89984"/>
                    <a:pt x="210671" y="85027"/>
                    <a:pt x="210671" y="80070"/>
                  </a:cubicBezTo>
                  <a:cubicBezTo>
                    <a:pt x="210671" y="80070"/>
                    <a:pt x="210671" y="75113"/>
                    <a:pt x="210671" y="75113"/>
                  </a:cubicBezTo>
                  <a:cubicBezTo>
                    <a:pt x="215627" y="65199"/>
                    <a:pt x="225541" y="60242"/>
                    <a:pt x="235455" y="60242"/>
                  </a:cubicBezTo>
                  <a:cubicBezTo>
                    <a:pt x="255283" y="55285"/>
                    <a:pt x="270154" y="60242"/>
                    <a:pt x="270154" y="45371"/>
                  </a:cubicBezTo>
                  <a:cubicBezTo>
                    <a:pt x="275111" y="45371"/>
                    <a:pt x="275111" y="45371"/>
                    <a:pt x="270154" y="4537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7FFC2F0-B0C5-4A17-BE84-BFE809DB4A30}"/>
                </a:ext>
              </a:extLst>
            </p:cNvPr>
            <p:cNvSpPr/>
            <p:nvPr/>
          </p:nvSpPr>
          <p:spPr>
            <a:xfrm>
              <a:off x="9429709" y="1619300"/>
              <a:ext cx="148709" cy="346987"/>
            </a:xfrm>
            <a:custGeom>
              <a:avLst/>
              <a:gdLst>
                <a:gd name="connsiteX0" fmla="*/ 47091 w 148708"/>
                <a:gd name="connsiteY0" fmla="*/ 309810 h 346986"/>
                <a:gd name="connsiteX1" fmla="*/ 121445 w 148708"/>
                <a:gd name="connsiteY1" fmla="*/ 42134 h 346986"/>
                <a:gd name="connsiteX2" fmla="*/ 121445 w 148708"/>
                <a:gd name="connsiteY2" fmla="*/ 37177 h 346986"/>
                <a:gd name="connsiteX3" fmla="*/ 76833 w 148708"/>
                <a:gd name="connsiteY3" fmla="*/ 37177 h 346986"/>
                <a:gd name="connsiteX4" fmla="*/ 37177 w 148708"/>
                <a:gd name="connsiteY4" fmla="*/ 66919 h 346986"/>
                <a:gd name="connsiteX5" fmla="*/ 37177 w 148708"/>
                <a:gd name="connsiteY5" fmla="*/ 289982 h 346986"/>
                <a:gd name="connsiteX6" fmla="*/ 47091 w 148708"/>
                <a:gd name="connsiteY6" fmla="*/ 309810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708" h="346986">
                  <a:moveTo>
                    <a:pt x="47091" y="309810"/>
                  </a:moveTo>
                  <a:cubicBezTo>
                    <a:pt x="91704" y="225541"/>
                    <a:pt x="111531" y="136316"/>
                    <a:pt x="121445" y="42134"/>
                  </a:cubicBezTo>
                  <a:cubicBezTo>
                    <a:pt x="121445" y="42134"/>
                    <a:pt x="121445" y="37177"/>
                    <a:pt x="121445" y="37177"/>
                  </a:cubicBezTo>
                  <a:cubicBezTo>
                    <a:pt x="106574" y="37177"/>
                    <a:pt x="91704" y="37177"/>
                    <a:pt x="76833" y="37177"/>
                  </a:cubicBezTo>
                  <a:cubicBezTo>
                    <a:pt x="37177" y="37177"/>
                    <a:pt x="37177" y="37177"/>
                    <a:pt x="37177" y="66919"/>
                  </a:cubicBezTo>
                  <a:cubicBezTo>
                    <a:pt x="37177" y="141273"/>
                    <a:pt x="37177" y="215628"/>
                    <a:pt x="37177" y="289982"/>
                  </a:cubicBezTo>
                  <a:cubicBezTo>
                    <a:pt x="37177" y="294939"/>
                    <a:pt x="37177" y="304853"/>
                    <a:pt x="47091" y="30981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5B8B966F-3411-4F0C-9861-E377FBCFB5E3}"/>
                </a:ext>
              </a:extLst>
            </p:cNvPr>
            <p:cNvSpPr/>
            <p:nvPr/>
          </p:nvSpPr>
          <p:spPr>
            <a:xfrm>
              <a:off x="9771738" y="1956373"/>
              <a:ext cx="148709" cy="148709"/>
            </a:xfrm>
            <a:custGeom>
              <a:avLst/>
              <a:gdLst>
                <a:gd name="connsiteX0" fmla="*/ 131359 w 148708"/>
                <a:gd name="connsiteY0" fmla="*/ 37177 h 148708"/>
                <a:gd name="connsiteX1" fmla="*/ 37177 w 148708"/>
                <a:gd name="connsiteY1" fmla="*/ 126402 h 148708"/>
                <a:gd name="connsiteX2" fmla="*/ 146230 w 148708"/>
                <a:gd name="connsiteY2" fmla="*/ 57005 h 148708"/>
                <a:gd name="connsiteX3" fmla="*/ 131359 w 148708"/>
                <a:gd name="connsiteY3" fmla="*/ 37177 h 14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708" h="148708">
                  <a:moveTo>
                    <a:pt x="131359" y="37177"/>
                  </a:moveTo>
                  <a:cubicBezTo>
                    <a:pt x="101618" y="66919"/>
                    <a:pt x="71876" y="96661"/>
                    <a:pt x="37177" y="126402"/>
                  </a:cubicBezTo>
                  <a:cubicBezTo>
                    <a:pt x="81790" y="111531"/>
                    <a:pt x="116489" y="86747"/>
                    <a:pt x="146230" y="57005"/>
                  </a:cubicBezTo>
                  <a:cubicBezTo>
                    <a:pt x="146230" y="47091"/>
                    <a:pt x="141273" y="42134"/>
                    <a:pt x="131359" y="3717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3272754-4078-4659-A1E6-E015218B2FFF}"/>
                </a:ext>
              </a:extLst>
            </p:cNvPr>
            <p:cNvSpPr/>
            <p:nvPr/>
          </p:nvSpPr>
          <p:spPr>
            <a:xfrm>
              <a:off x="9940275" y="1847320"/>
              <a:ext cx="99139" cy="99139"/>
            </a:xfrm>
            <a:custGeom>
              <a:avLst/>
              <a:gdLst>
                <a:gd name="connsiteX0" fmla="*/ 42134 w 99139"/>
                <a:gd name="connsiteY0" fmla="*/ 81790 h 99139"/>
                <a:gd name="connsiteX1" fmla="*/ 52048 w 99139"/>
                <a:gd name="connsiteY1" fmla="*/ 76833 h 99139"/>
                <a:gd name="connsiteX2" fmla="*/ 66919 w 99139"/>
                <a:gd name="connsiteY2" fmla="*/ 37177 h 99139"/>
                <a:gd name="connsiteX3" fmla="*/ 37177 w 99139"/>
                <a:gd name="connsiteY3" fmla="*/ 66919 h 99139"/>
                <a:gd name="connsiteX4" fmla="*/ 42134 w 99139"/>
                <a:gd name="connsiteY4" fmla="*/ 81790 h 9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39" h="99139">
                  <a:moveTo>
                    <a:pt x="42134" y="81790"/>
                  </a:moveTo>
                  <a:cubicBezTo>
                    <a:pt x="47091" y="86747"/>
                    <a:pt x="52048" y="81790"/>
                    <a:pt x="52048" y="76833"/>
                  </a:cubicBezTo>
                  <a:cubicBezTo>
                    <a:pt x="57005" y="66919"/>
                    <a:pt x="66919" y="57005"/>
                    <a:pt x="66919" y="37177"/>
                  </a:cubicBezTo>
                  <a:cubicBezTo>
                    <a:pt x="57005" y="52048"/>
                    <a:pt x="47091" y="57005"/>
                    <a:pt x="37177" y="66919"/>
                  </a:cubicBezTo>
                  <a:cubicBezTo>
                    <a:pt x="37177" y="71876"/>
                    <a:pt x="37177" y="76833"/>
                    <a:pt x="42134" y="81790"/>
                  </a:cubicBezTo>
                  <a:close/>
                </a:path>
              </a:pathLst>
            </a:custGeom>
            <a:solidFill>
              <a:srgbClr val="D001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E68840FA-AA98-416C-B289-E59B0315405E}"/>
                </a:ext>
              </a:extLst>
            </p:cNvPr>
            <p:cNvSpPr/>
            <p:nvPr/>
          </p:nvSpPr>
          <p:spPr>
            <a:xfrm>
              <a:off x="9947558" y="1467195"/>
              <a:ext cx="346987" cy="346987"/>
            </a:xfrm>
            <a:custGeom>
              <a:avLst/>
              <a:gdLst>
                <a:gd name="connsiteX0" fmla="*/ 193473 w 346986"/>
                <a:gd name="connsiteY0" fmla="*/ 199197 h 346986"/>
                <a:gd name="connsiteX1" fmla="*/ 193473 w 346986"/>
                <a:gd name="connsiteY1" fmla="*/ 199197 h 346986"/>
                <a:gd name="connsiteX2" fmla="*/ 198430 w 346986"/>
                <a:gd name="connsiteY2" fmla="*/ 199197 h 346986"/>
                <a:gd name="connsiteX3" fmla="*/ 193473 w 346986"/>
                <a:gd name="connsiteY3" fmla="*/ 199197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986" h="346986">
                  <a:moveTo>
                    <a:pt x="193473" y="199197"/>
                  </a:moveTo>
                  <a:cubicBezTo>
                    <a:pt x="193473" y="199197"/>
                    <a:pt x="193473" y="199197"/>
                    <a:pt x="193473" y="199197"/>
                  </a:cubicBezTo>
                  <a:cubicBezTo>
                    <a:pt x="193473" y="189283"/>
                    <a:pt x="198430" y="194240"/>
                    <a:pt x="198430" y="199197"/>
                  </a:cubicBezTo>
                  <a:cubicBezTo>
                    <a:pt x="198430" y="199197"/>
                    <a:pt x="193473" y="199197"/>
                    <a:pt x="193473" y="199197"/>
                  </a:cubicBezTo>
                  <a:close/>
                </a:path>
              </a:pathLst>
            </a:custGeom>
            <a:solidFill>
              <a:srgbClr val="E3EBED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C2809D7-CD05-4E28-89E8-C2733682DD24}"/>
                </a:ext>
              </a:extLst>
            </p:cNvPr>
            <p:cNvSpPr/>
            <p:nvPr/>
          </p:nvSpPr>
          <p:spPr>
            <a:xfrm>
              <a:off x="9248628" y="1071405"/>
              <a:ext cx="396556" cy="346987"/>
            </a:xfrm>
            <a:custGeom>
              <a:avLst/>
              <a:gdLst>
                <a:gd name="connsiteX0" fmla="*/ 193473 w 396556"/>
                <a:gd name="connsiteY0" fmla="*/ 193473 h 346986"/>
                <a:gd name="connsiteX1" fmla="*/ 203387 w 396556"/>
                <a:gd name="connsiteY1" fmla="*/ 198430 h 346986"/>
                <a:gd name="connsiteX2" fmla="*/ 193473 w 396556"/>
                <a:gd name="connsiteY2" fmla="*/ 193473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6556" h="346986">
                  <a:moveTo>
                    <a:pt x="193473" y="193473"/>
                  </a:moveTo>
                  <a:cubicBezTo>
                    <a:pt x="198430" y="193473"/>
                    <a:pt x="198430" y="198430"/>
                    <a:pt x="203387" y="198430"/>
                  </a:cubicBezTo>
                  <a:cubicBezTo>
                    <a:pt x="198430" y="198430"/>
                    <a:pt x="193473" y="198430"/>
                    <a:pt x="193473" y="193473"/>
                  </a:cubicBezTo>
                  <a:close/>
                </a:path>
              </a:pathLst>
            </a:custGeom>
            <a:solidFill>
              <a:srgbClr val="6F7C1A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1029893B-96D6-4CFD-898D-4994375878DD}"/>
                </a:ext>
              </a:extLst>
            </p:cNvPr>
            <p:cNvSpPr/>
            <p:nvPr/>
          </p:nvSpPr>
          <p:spPr>
            <a:xfrm>
              <a:off x="9565873" y="1805034"/>
              <a:ext cx="396556" cy="346987"/>
            </a:xfrm>
            <a:custGeom>
              <a:avLst/>
              <a:gdLst>
                <a:gd name="connsiteX0" fmla="*/ 193473 w 396556"/>
                <a:gd name="connsiteY0" fmla="*/ 198430 h 346986"/>
                <a:gd name="connsiteX1" fmla="*/ 203387 w 396556"/>
                <a:gd name="connsiteY1" fmla="*/ 193473 h 346986"/>
                <a:gd name="connsiteX2" fmla="*/ 193473 w 396556"/>
                <a:gd name="connsiteY2" fmla="*/ 198430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6556" h="346986">
                  <a:moveTo>
                    <a:pt x="193473" y="198430"/>
                  </a:moveTo>
                  <a:cubicBezTo>
                    <a:pt x="198430" y="198430"/>
                    <a:pt x="198430" y="193473"/>
                    <a:pt x="203387" y="193473"/>
                  </a:cubicBezTo>
                  <a:cubicBezTo>
                    <a:pt x="198430" y="193473"/>
                    <a:pt x="193473" y="198430"/>
                    <a:pt x="193473" y="198430"/>
                  </a:cubicBezTo>
                  <a:close/>
                </a:path>
              </a:pathLst>
            </a:custGeom>
            <a:solidFill>
              <a:srgbClr val="6F7C1A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BF593212-DFF6-48A8-BCA0-643BDE4109AD}"/>
                </a:ext>
              </a:extLst>
            </p:cNvPr>
            <p:cNvSpPr/>
            <p:nvPr/>
          </p:nvSpPr>
          <p:spPr>
            <a:xfrm>
              <a:off x="9298198" y="2196634"/>
              <a:ext cx="346987" cy="346987"/>
            </a:xfrm>
            <a:custGeom>
              <a:avLst/>
              <a:gdLst>
                <a:gd name="connsiteX0" fmla="*/ 193473 w 346986"/>
                <a:gd name="connsiteY0" fmla="*/ 193473 h 346986"/>
                <a:gd name="connsiteX1" fmla="*/ 198430 w 346986"/>
                <a:gd name="connsiteY1" fmla="*/ 193473 h 346986"/>
                <a:gd name="connsiteX2" fmla="*/ 193473 w 346986"/>
                <a:gd name="connsiteY2" fmla="*/ 193473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986" h="346986">
                  <a:moveTo>
                    <a:pt x="193473" y="193473"/>
                  </a:moveTo>
                  <a:lnTo>
                    <a:pt x="198430" y="193473"/>
                  </a:lnTo>
                  <a:lnTo>
                    <a:pt x="193473" y="193473"/>
                  </a:lnTo>
                  <a:close/>
                </a:path>
              </a:pathLst>
            </a:custGeom>
            <a:solidFill>
              <a:srgbClr val="6F7C1A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B374514B-FDAE-4CCF-B9C6-08AA59200BD3}"/>
                </a:ext>
              </a:extLst>
            </p:cNvPr>
            <p:cNvSpPr/>
            <p:nvPr/>
          </p:nvSpPr>
          <p:spPr>
            <a:xfrm>
              <a:off x="8091455" y="1522488"/>
              <a:ext cx="346987" cy="346987"/>
            </a:xfrm>
            <a:custGeom>
              <a:avLst/>
              <a:gdLst>
                <a:gd name="connsiteX0" fmla="*/ 195676 w 346986"/>
                <a:gd name="connsiteY0" fmla="*/ 193473 h 346986"/>
                <a:gd name="connsiteX1" fmla="*/ 195676 w 346986"/>
                <a:gd name="connsiteY1" fmla="*/ 198430 h 346986"/>
                <a:gd name="connsiteX2" fmla="*/ 195676 w 346986"/>
                <a:gd name="connsiteY2" fmla="*/ 193473 h 346986"/>
                <a:gd name="connsiteX3" fmla="*/ 195676 w 346986"/>
                <a:gd name="connsiteY3" fmla="*/ 193473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986" h="346986">
                  <a:moveTo>
                    <a:pt x="195676" y="193473"/>
                  </a:moveTo>
                  <a:cubicBezTo>
                    <a:pt x="195676" y="193473"/>
                    <a:pt x="195676" y="198430"/>
                    <a:pt x="195676" y="198430"/>
                  </a:cubicBezTo>
                  <a:cubicBezTo>
                    <a:pt x="195676" y="198430"/>
                    <a:pt x="195676" y="198430"/>
                    <a:pt x="195676" y="193473"/>
                  </a:cubicBezTo>
                  <a:cubicBezTo>
                    <a:pt x="190719" y="198430"/>
                    <a:pt x="195676" y="193473"/>
                    <a:pt x="195676" y="193473"/>
                  </a:cubicBezTo>
                  <a:close/>
                </a:path>
              </a:pathLst>
            </a:custGeom>
            <a:solidFill>
              <a:srgbClr val="E3EBED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FB22EF6E-EDF2-49EC-9FD1-C054F3DE69AB}"/>
                </a:ext>
              </a:extLst>
            </p:cNvPr>
            <p:cNvSpPr/>
            <p:nvPr/>
          </p:nvSpPr>
          <p:spPr>
            <a:xfrm>
              <a:off x="8772761" y="1393607"/>
              <a:ext cx="346987" cy="396556"/>
            </a:xfrm>
            <a:custGeom>
              <a:avLst/>
              <a:gdLst>
                <a:gd name="connsiteX0" fmla="*/ 198430 w 346986"/>
                <a:gd name="connsiteY0" fmla="*/ 198430 h 396556"/>
                <a:gd name="connsiteX1" fmla="*/ 193473 w 346986"/>
                <a:gd name="connsiteY1" fmla="*/ 203387 h 396556"/>
                <a:gd name="connsiteX2" fmla="*/ 193473 w 346986"/>
                <a:gd name="connsiteY2" fmla="*/ 193473 h 396556"/>
                <a:gd name="connsiteX3" fmla="*/ 198430 w 346986"/>
                <a:gd name="connsiteY3" fmla="*/ 198430 h 39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986" h="396556">
                  <a:moveTo>
                    <a:pt x="198430" y="198430"/>
                  </a:moveTo>
                  <a:cubicBezTo>
                    <a:pt x="198430" y="198430"/>
                    <a:pt x="198430" y="203387"/>
                    <a:pt x="193473" y="203387"/>
                  </a:cubicBezTo>
                  <a:cubicBezTo>
                    <a:pt x="193473" y="203387"/>
                    <a:pt x="193473" y="198430"/>
                    <a:pt x="193473" y="193473"/>
                  </a:cubicBezTo>
                  <a:cubicBezTo>
                    <a:pt x="198430" y="193473"/>
                    <a:pt x="198430" y="198430"/>
                    <a:pt x="198430" y="198430"/>
                  </a:cubicBezTo>
                  <a:close/>
                </a:path>
              </a:pathLst>
            </a:custGeom>
            <a:solidFill>
              <a:srgbClr val="E3EBED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75025C00-E73E-4F08-ABF2-915ACFA234C4}"/>
                </a:ext>
              </a:extLst>
            </p:cNvPr>
            <p:cNvSpPr/>
            <p:nvPr/>
          </p:nvSpPr>
          <p:spPr>
            <a:xfrm>
              <a:off x="8498889" y="1453091"/>
              <a:ext cx="346987" cy="396556"/>
            </a:xfrm>
            <a:custGeom>
              <a:avLst/>
              <a:gdLst>
                <a:gd name="connsiteX0" fmla="*/ 199669 w 346986"/>
                <a:gd name="connsiteY0" fmla="*/ 208344 h 396556"/>
                <a:gd name="connsiteX1" fmla="*/ 199669 w 346986"/>
                <a:gd name="connsiteY1" fmla="*/ 213301 h 396556"/>
                <a:gd name="connsiteX2" fmla="*/ 194712 w 346986"/>
                <a:gd name="connsiteY2" fmla="*/ 193473 h 396556"/>
                <a:gd name="connsiteX3" fmla="*/ 199669 w 346986"/>
                <a:gd name="connsiteY3" fmla="*/ 208344 h 39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986" h="396556">
                  <a:moveTo>
                    <a:pt x="199669" y="208344"/>
                  </a:moveTo>
                  <a:cubicBezTo>
                    <a:pt x="199669" y="208344"/>
                    <a:pt x="199669" y="213301"/>
                    <a:pt x="199669" y="213301"/>
                  </a:cubicBezTo>
                  <a:cubicBezTo>
                    <a:pt x="189755" y="208344"/>
                    <a:pt x="194712" y="198430"/>
                    <a:pt x="194712" y="193473"/>
                  </a:cubicBezTo>
                  <a:cubicBezTo>
                    <a:pt x="194712" y="198430"/>
                    <a:pt x="199669" y="203387"/>
                    <a:pt x="199669" y="208344"/>
                  </a:cubicBezTo>
                  <a:close/>
                </a:path>
              </a:pathLst>
            </a:custGeom>
            <a:solidFill>
              <a:srgbClr val="E3EBED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DB746740-F9EC-4117-B9B4-607F45E0AC09}"/>
                </a:ext>
              </a:extLst>
            </p:cNvPr>
            <p:cNvSpPr/>
            <p:nvPr/>
          </p:nvSpPr>
          <p:spPr>
            <a:xfrm>
              <a:off x="8490214" y="1438220"/>
              <a:ext cx="346987" cy="396556"/>
            </a:xfrm>
            <a:custGeom>
              <a:avLst/>
              <a:gdLst>
                <a:gd name="connsiteX0" fmla="*/ 198430 w 346986"/>
                <a:gd name="connsiteY0" fmla="*/ 208344 h 396556"/>
                <a:gd name="connsiteX1" fmla="*/ 193473 w 346986"/>
                <a:gd name="connsiteY1" fmla="*/ 193473 h 396556"/>
                <a:gd name="connsiteX2" fmla="*/ 198430 w 346986"/>
                <a:gd name="connsiteY2" fmla="*/ 208344 h 39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986" h="396556">
                  <a:moveTo>
                    <a:pt x="198430" y="208344"/>
                  </a:moveTo>
                  <a:cubicBezTo>
                    <a:pt x="198430" y="203387"/>
                    <a:pt x="193473" y="198430"/>
                    <a:pt x="193473" y="193473"/>
                  </a:cubicBezTo>
                  <a:cubicBezTo>
                    <a:pt x="198430" y="198430"/>
                    <a:pt x="203387" y="203387"/>
                    <a:pt x="198430" y="208344"/>
                  </a:cubicBezTo>
                  <a:close/>
                </a:path>
              </a:pathLst>
            </a:custGeom>
            <a:solidFill>
              <a:srgbClr val="E3EBED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2AE24A98-CBEA-42FF-B3C9-EF7FB4039B07}"/>
                </a:ext>
              </a:extLst>
            </p:cNvPr>
            <p:cNvSpPr/>
            <p:nvPr/>
          </p:nvSpPr>
          <p:spPr>
            <a:xfrm>
              <a:off x="9429709" y="1619300"/>
              <a:ext cx="247848" cy="446126"/>
            </a:xfrm>
            <a:custGeom>
              <a:avLst/>
              <a:gdLst>
                <a:gd name="connsiteX0" fmla="*/ 255283 w 247847"/>
                <a:gd name="connsiteY0" fmla="*/ 91704 h 446125"/>
                <a:gd name="connsiteX1" fmla="*/ 210671 w 247847"/>
                <a:gd name="connsiteY1" fmla="*/ 37177 h 446125"/>
                <a:gd name="connsiteX2" fmla="*/ 136316 w 247847"/>
                <a:gd name="connsiteY2" fmla="*/ 37177 h 446125"/>
                <a:gd name="connsiteX3" fmla="*/ 116488 w 247847"/>
                <a:gd name="connsiteY3" fmla="*/ 42134 h 446125"/>
                <a:gd name="connsiteX4" fmla="*/ 37177 w 247847"/>
                <a:gd name="connsiteY4" fmla="*/ 309810 h 446125"/>
                <a:gd name="connsiteX5" fmla="*/ 37177 w 247847"/>
                <a:gd name="connsiteY5" fmla="*/ 418863 h 446125"/>
                <a:gd name="connsiteX6" fmla="*/ 71876 w 247847"/>
                <a:gd name="connsiteY6" fmla="*/ 418863 h 446125"/>
                <a:gd name="connsiteX7" fmla="*/ 175972 w 247847"/>
                <a:gd name="connsiteY7" fmla="*/ 294939 h 446125"/>
                <a:gd name="connsiteX8" fmla="*/ 255283 w 247847"/>
                <a:gd name="connsiteY8" fmla="*/ 91704 h 446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847" h="446125">
                  <a:moveTo>
                    <a:pt x="255283" y="91704"/>
                  </a:moveTo>
                  <a:cubicBezTo>
                    <a:pt x="240412" y="71876"/>
                    <a:pt x="225541" y="57005"/>
                    <a:pt x="210671" y="37177"/>
                  </a:cubicBezTo>
                  <a:cubicBezTo>
                    <a:pt x="185886" y="37177"/>
                    <a:pt x="161101" y="37177"/>
                    <a:pt x="136316" y="37177"/>
                  </a:cubicBezTo>
                  <a:cubicBezTo>
                    <a:pt x="126402" y="37177"/>
                    <a:pt x="121445" y="37177"/>
                    <a:pt x="116488" y="42134"/>
                  </a:cubicBezTo>
                  <a:cubicBezTo>
                    <a:pt x="106574" y="136316"/>
                    <a:pt x="81790" y="225541"/>
                    <a:pt x="37177" y="309810"/>
                  </a:cubicBezTo>
                  <a:cubicBezTo>
                    <a:pt x="37177" y="349465"/>
                    <a:pt x="37177" y="379207"/>
                    <a:pt x="37177" y="418863"/>
                  </a:cubicBezTo>
                  <a:cubicBezTo>
                    <a:pt x="47091" y="428776"/>
                    <a:pt x="61962" y="423820"/>
                    <a:pt x="71876" y="418863"/>
                  </a:cubicBezTo>
                  <a:cubicBezTo>
                    <a:pt x="116488" y="384164"/>
                    <a:pt x="146230" y="344508"/>
                    <a:pt x="175972" y="294939"/>
                  </a:cubicBezTo>
                  <a:cubicBezTo>
                    <a:pt x="215627" y="230498"/>
                    <a:pt x="235455" y="161101"/>
                    <a:pt x="255283" y="91704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B0E806F5-29D6-43F1-948A-9EE1023A7921}"/>
                </a:ext>
              </a:extLst>
            </p:cNvPr>
            <p:cNvSpPr/>
            <p:nvPr/>
          </p:nvSpPr>
          <p:spPr>
            <a:xfrm>
              <a:off x="9732083" y="1956373"/>
              <a:ext cx="49570" cy="49570"/>
            </a:xfrm>
            <a:custGeom>
              <a:avLst/>
              <a:gdLst>
                <a:gd name="connsiteX0" fmla="*/ 37177 w 49569"/>
                <a:gd name="connsiteY0" fmla="*/ 37177 h 49569"/>
                <a:gd name="connsiteX1" fmla="*/ 37177 w 49569"/>
                <a:gd name="connsiteY1" fmla="*/ 42134 h 49569"/>
                <a:gd name="connsiteX2" fmla="*/ 37177 w 49569"/>
                <a:gd name="connsiteY2" fmla="*/ 42134 h 4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69" h="49569">
                  <a:moveTo>
                    <a:pt x="37177" y="37177"/>
                  </a:moveTo>
                  <a:lnTo>
                    <a:pt x="37177" y="42134"/>
                  </a:lnTo>
                  <a:lnTo>
                    <a:pt x="37177" y="42134"/>
                  </a:lnTo>
                  <a:close/>
                </a:path>
              </a:pathLst>
            </a:custGeom>
            <a:solidFill>
              <a:srgbClr val="9FCE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5493FE95-E49B-47DE-88CD-A810D1F88CCF}"/>
                </a:ext>
              </a:extLst>
            </p:cNvPr>
            <p:cNvSpPr/>
            <p:nvPr/>
          </p:nvSpPr>
          <p:spPr>
            <a:xfrm>
              <a:off x="9506006" y="1785894"/>
              <a:ext cx="346987" cy="346987"/>
            </a:xfrm>
            <a:custGeom>
              <a:avLst/>
              <a:gdLst>
                <a:gd name="connsiteX0" fmla="*/ 265197 w 346986"/>
                <a:gd name="connsiteY0" fmla="*/ 37177 h 346986"/>
                <a:gd name="connsiteX1" fmla="*/ 37177 w 346986"/>
                <a:gd name="connsiteY1" fmla="*/ 304853 h 346986"/>
                <a:gd name="connsiteX2" fmla="*/ 131359 w 346986"/>
                <a:gd name="connsiteY2" fmla="*/ 324681 h 346986"/>
                <a:gd name="connsiteX3" fmla="*/ 245369 w 346986"/>
                <a:gd name="connsiteY3" fmla="*/ 220584 h 346986"/>
                <a:gd name="connsiteX4" fmla="*/ 255283 w 346986"/>
                <a:gd name="connsiteY4" fmla="*/ 215628 h 346986"/>
                <a:gd name="connsiteX5" fmla="*/ 324680 w 346986"/>
                <a:gd name="connsiteY5" fmla="*/ 146230 h 346986"/>
                <a:gd name="connsiteX6" fmla="*/ 324680 w 346986"/>
                <a:gd name="connsiteY6" fmla="*/ 121445 h 346986"/>
                <a:gd name="connsiteX7" fmla="*/ 265197 w 346986"/>
                <a:gd name="connsiteY7" fmla="*/ 37177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6986" h="346986">
                  <a:moveTo>
                    <a:pt x="265197" y="37177"/>
                  </a:moveTo>
                  <a:cubicBezTo>
                    <a:pt x="215627" y="151187"/>
                    <a:pt x="146230" y="240412"/>
                    <a:pt x="37177" y="304853"/>
                  </a:cubicBezTo>
                  <a:cubicBezTo>
                    <a:pt x="66919" y="339551"/>
                    <a:pt x="96661" y="339551"/>
                    <a:pt x="131359" y="324681"/>
                  </a:cubicBezTo>
                  <a:cubicBezTo>
                    <a:pt x="171015" y="289982"/>
                    <a:pt x="205714" y="250326"/>
                    <a:pt x="245369" y="220584"/>
                  </a:cubicBezTo>
                  <a:cubicBezTo>
                    <a:pt x="250326" y="220584"/>
                    <a:pt x="250326" y="215628"/>
                    <a:pt x="255283" y="215628"/>
                  </a:cubicBezTo>
                  <a:cubicBezTo>
                    <a:pt x="280068" y="190843"/>
                    <a:pt x="299896" y="166058"/>
                    <a:pt x="324680" y="146230"/>
                  </a:cubicBezTo>
                  <a:cubicBezTo>
                    <a:pt x="334594" y="136316"/>
                    <a:pt x="334594" y="131359"/>
                    <a:pt x="324680" y="121445"/>
                  </a:cubicBezTo>
                  <a:cubicBezTo>
                    <a:pt x="309810" y="91704"/>
                    <a:pt x="289982" y="61962"/>
                    <a:pt x="265197" y="3717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BF298FCC-8D75-452F-9A3F-7A5313519172}"/>
                </a:ext>
              </a:extLst>
            </p:cNvPr>
            <p:cNvSpPr/>
            <p:nvPr/>
          </p:nvSpPr>
          <p:spPr>
            <a:xfrm>
              <a:off x="9776695" y="1614344"/>
              <a:ext cx="198278" cy="247848"/>
            </a:xfrm>
            <a:custGeom>
              <a:avLst/>
              <a:gdLst>
                <a:gd name="connsiteX0" fmla="*/ 47091 w 198278"/>
                <a:gd name="connsiteY0" fmla="*/ 37177 h 247847"/>
                <a:gd name="connsiteX1" fmla="*/ 37177 w 198278"/>
                <a:gd name="connsiteY1" fmla="*/ 96661 h 247847"/>
                <a:gd name="connsiteX2" fmla="*/ 136316 w 198278"/>
                <a:gd name="connsiteY2" fmla="*/ 210671 h 247847"/>
                <a:gd name="connsiteX3" fmla="*/ 195800 w 198278"/>
                <a:gd name="connsiteY3" fmla="*/ 37177 h 247847"/>
                <a:gd name="connsiteX4" fmla="*/ 47091 w 198278"/>
                <a:gd name="connsiteY4" fmla="*/ 37177 h 24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278" h="247847">
                  <a:moveTo>
                    <a:pt x="47091" y="37177"/>
                  </a:moveTo>
                  <a:cubicBezTo>
                    <a:pt x="52048" y="57005"/>
                    <a:pt x="42134" y="76833"/>
                    <a:pt x="37177" y="96661"/>
                  </a:cubicBezTo>
                  <a:cubicBezTo>
                    <a:pt x="71876" y="136316"/>
                    <a:pt x="101618" y="175972"/>
                    <a:pt x="136316" y="210671"/>
                  </a:cubicBezTo>
                  <a:cubicBezTo>
                    <a:pt x="161101" y="156144"/>
                    <a:pt x="175972" y="96661"/>
                    <a:pt x="195800" y="37177"/>
                  </a:cubicBezTo>
                  <a:cubicBezTo>
                    <a:pt x="141273" y="42134"/>
                    <a:pt x="91704" y="42134"/>
                    <a:pt x="47091" y="3717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D0FE4743-226A-4CCA-A63E-5A64E6F12A83}"/>
                </a:ext>
              </a:extLst>
            </p:cNvPr>
            <p:cNvSpPr/>
            <p:nvPr/>
          </p:nvSpPr>
          <p:spPr>
            <a:xfrm>
              <a:off x="9220444" y="1622314"/>
              <a:ext cx="148709" cy="346987"/>
            </a:xfrm>
            <a:custGeom>
              <a:avLst/>
              <a:gdLst>
                <a:gd name="connsiteX0" fmla="*/ 116488 w 148708"/>
                <a:gd name="connsiteY0" fmla="*/ 309810 h 346986"/>
                <a:gd name="connsiteX1" fmla="*/ 141273 w 148708"/>
                <a:gd name="connsiteY1" fmla="*/ 319723 h 346986"/>
                <a:gd name="connsiteX2" fmla="*/ 141273 w 148708"/>
                <a:gd name="connsiteY2" fmla="*/ 47091 h 346986"/>
                <a:gd name="connsiteX3" fmla="*/ 47091 w 148708"/>
                <a:gd name="connsiteY3" fmla="*/ 37177 h 346986"/>
                <a:gd name="connsiteX4" fmla="*/ 37177 w 148708"/>
                <a:gd name="connsiteY4" fmla="*/ 200757 h 346986"/>
                <a:gd name="connsiteX5" fmla="*/ 42134 w 148708"/>
                <a:gd name="connsiteY5" fmla="*/ 225541 h 346986"/>
                <a:gd name="connsiteX6" fmla="*/ 116488 w 148708"/>
                <a:gd name="connsiteY6" fmla="*/ 309810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708" h="346986">
                  <a:moveTo>
                    <a:pt x="116488" y="309810"/>
                  </a:moveTo>
                  <a:cubicBezTo>
                    <a:pt x="121445" y="319723"/>
                    <a:pt x="131359" y="324680"/>
                    <a:pt x="141273" y="319723"/>
                  </a:cubicBezTo>
                  <a:cubicBezTo>
                    <a:pt x="141273" y="230498"/>
                    <a:pt x="141273" y="136316"/>
                    <a:pt x="141273" y="47091"/>
                  </a:cubicBezTo>
                  <a:cubicBezTo>
                    <a:pt x="111531" y="32220"/>
                    <a:pt x="76833" y="47091"/>
                    <a:pt x="47091" y="37177"/>
                  </a:cubicBezTo>
                  <a:cubicBezTo>
                    <a:pt x="47091" y="91704"/>
                    <a:pt x="47091" y="146230"/>
                    <a:pt x="37177" y="200757"/>
                  </a:cubicBezTo>
                  <a:cubicBezTo>
                    <a:pt x="37177" y="210671"/>
                    <a:pt x="37177" y="220584"/>
                    <a:pt x="42134" y="225541"/>
                  </a:cubicBezTo>
                  <a:cubicBezTo>
                    <a:pt x="66919" y="250326"/>
                    <a:pt x="91704" y="280068"/>
                    <a:pt x="116488" y="30981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694254C-D876-414A-9308-FD9A9D459ABC}"/>
                </a:ext>
              </a:extLst>
            </p:cNvPr>
            <p:cNvSpPr/>
            <p:nvPr/>
          </p:nvSpPr>
          <p:spPr>
            <a:xfrm>
              <a:off x="8651232" y="722092"/>
              <a:ext cx="743543" cy="1536656"/>
            </a:xfrm>
            <a:custGeom>
              <a:avLst/>
              <a:gdLst>
                <a:gd name="connsiteX0" fmla="*/ 409184 w 743542"/>
                <a:gd name="connsiteY0" fmla="*/ 1093008 h 1536655"/>
                <a:gd name="connsiteX1" fmla="*/ 260475 w 743542"/>
                <a:gd name="connsiteY1" fmla="*/ 513045 h 1536655"/>
                <a:gd name="connsiteX2" fmla="*/ 265432 w 743542"/>
                <a:gd name="connsiteY2" fmla="*/ 190843 h 1536655"/>
                <a:gd name="connsiteX3" fmla="*/ 215862 w 743542"/>
                <a:gd name="connsiteY3" fmla="*/ 141273 h 1536655"/>
                <a:gd name="connsiteX4" fmla="*/ 171250 w 743542"/>
                <a:gd name="connsiteY4" fmla="*/ 101618 h 1536655"/>
                <a:gd name="connsiteX5" fmla="*/ 210905 w 743542"/>
                <a:gd name="connsiteY5" fmla="*/ 37177 h 1536655"/>
                <a:gd name="connsiteX6" fmla="*/ 72111 w 743542"/>
                <a:gd name="connsiteY6" fmla="*/ 37177 h 1536655"/>
                <a:gd name="connsiteX7" fmla="*/ 57240 w 743542"/>
                <a:gd name="connsiteY7" fmla="*/ 47091 h 1536655"/>
                <a:gd name="connsiteX8" fmla="*/ 47326 w 743542"/>
                <a:gd name="connsiteY8" fmla="*/ 106575 h 1536655"/>
                <a:gd name="connsiteX9" fmla="*/ 47326 w 743542"/>
                <a:gd name="connsiteY9" fmla="*/ 106575 h 1536655"/>
                <a:gd name="connsiteX10" fmla="*/ 101852 w 743542"/>
                <a:gd name="connsiteY10" fmla="*/ 136316 h 1536655"/>
                <a:gd name="connsiteX11" fmla="*/ 126637 w 743542"/>
                <a:gd name="connsiteY11" fmla="*/ 146230 h 1536655"/>
                <a:gd name="connsiteX12" fmla="*/ 116723 w 743542"/>
                <a:gd name="connsiteY12" fmla="*/ 542786 h 1536655"/>
                <a:gd name="connsiteX13" fmla="*/ 156379 w 743542"/>
                <a:gd name="connsiteY13" fmla="*/ 840204 h 1536655"/>
                <a:gd name="connsiteX14" fmla="*/ 245604 w 743542"/>
                <a:gd name="connsiteY14" fmla="*/ 1102922 h 1536655"/>
                <a:gd name="connsiteX15" fmla="*/ 577720 w 743542"/>
                <a:gd name="connsiteY15" fmla="*/ 1484608 h 1536655"/>
                <a:gd name="connsiteX16" fmla="*/ 592591 w 743542"/>
                <a:gd name="connsiteY16" fmla="*/ 1499479 h 1536655"/>
                <a:gd name="connsiteX17" fmla="*/ 716515 w 743542"/>
                <a:gd name="connsiteY17" fmla="*/ 1494522 h 1536655"/>
                <a:gd name="connsiteX18" fmla="*/ 711558 w 743542"/>
                <a:gd name="connsiteY18" fmla="*/ 1425124 h 1536655"/>
                <a:gd name="connsiteX19" fmla="*/ 409184 w 743542"/>
                <a:gd name="connsiteY19" fmla="*/ 1093008 h 153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43542" h="1536655">
                  <a:moveTo>
                    <a:pt x="409184" y="1093008"/>
                  </a:moveTo>
                  <a:cubicBezTo>
                    <a:pt x="369528" y="1023611"/>
                    <a:pt x="265432" y="622098"/>
                    <a:pt x="260475" y="513045"/>
                  </a:cubicBezTo>
                  <a:cubicBezTo>
                    <a:pt x="260475" y="403992"/>
                    <a:pt x="260475" y="299896"/>
                    <a:pt x="265432" y="190843"/>
                  </a:cubicBezTo>
                  <a:cubicBezTo>
                    <a:pt x="270389" y="131359"/>
                    <a:pt x="280303" y="136316"/>
                    <a:pt x="215862" y="141273"/>
                  </a:cubicBezTo>
                  <a:cubicBezTo>
                    <a:pt x="196034" y="131359"/>
                    <a:pt x="181164" y="116488"/>
                    <a:pt x="171250" y="101618"/>
                  </a:cubicBezTo>
                  <a:cubicBezTo>
                    <a:pt x="161336" y="66919"/>
                    <a:pt x="191077" y="57005"/>
                    <a:pt x="210905" y="37177"/>
                  </a:cubicBezTo>
                  <a:cubicBezTo>
                    <a:pt x="166293" y="37177"/>
                    <a:pt x="116723" y="37177"/>
                    <a:pt x="72111" y="37177"/>
                  </a:cubicBezTo>
                  <a:cubicBezTo>
                    <a:pt x="67154" y="42134"/>
                    <a:pt x="62197" y="47091"/>
                    <a:pt x="57240" y="47091"/>
                  </a:cubicBezTo>
                  <a:cubicBezTo>
                    <a:pt x="32455" y="66919"/>
                    <a:pt x="32455" y="86747"/>
                    <a:pt x="47326" y="106575"/>
                  </a:cubicBezTo>
                  <a:lnTo>
                    <a:pt x="47326" y="106575"/>
                  </a:lnTo>
                  <a:cubicBezTo>
                    <a:pt x="62197" y="131359"/>
                    <a:pt x="77068" y="141273"/>
                    <a:pt x="101852" y="136316"/>
                  </a:cubicBezTo>
                  <a:cubicBezTo>
                    <a:pt x="111766" y="136316"/>
                    <a:pt x="121680" y="131359"/>
                    <a:pt x="126637" y="146230"/>
                  </a:cubicBezTo>
                  <a:cubicBezTo>
                    <a:pt x="116723" y="280068"/>
                    <a:pt x="111766" y="408949"/>
                    <a:pt x="116723" y="542786"/>
                  </a:cubicBezTo>
                  <a:cubicBezTo>
                    <a:pt x="121680" y="641926"/>
                    <a:pt x="131594" y="746022"/>
                    <a:pt x="156379" y="840204"/>
                  </a:cubicBezTo>
                  <a:cubicBezTo>
                    <a:pt x="176207" y="929429"/>
                    <a:pt x="205948" y="1018654"/>
                    <a:pt x="245604" y="1102922"/>
                  </a:cubicBezTo>
                  <a:cubicBezTo>
                    <a:pt x="324915" y="1256588"/>
                    <a:pt x="433968" y="1385469"/>
                    <a:pt x="577720" y="1484608"/>
                  </a:cubicBezTo>
                  <a:cubicBezTo>
                    <a:pt x="582677" y="1489565"/>
                    <a:pt x="592591" y="1489565"/>
                    <a:pt x="592591" y="1499479"/>
                  </a:cubicBezTo>
                  <a:cubicBezTo>
                    <a:pt x="632246" y="1499479"/>
                    <a:pt x="671902" y="1504436"/>
                    <a:pt x="716515" y="1494522"/>
                  </a:cubicBezTo>
                  <a:cubicBezTo>
                    <a:pt x="716515" y="1469737"/>
                    <a:pt x="721472" y="1444952"/>
                    <a:pt x="711558" y="1425124"/>
                  </a:cubicBezTo>
                  <a:cubicBezTo>
                    <a:pt x="587634" y="1335899"/>
                    <a:pt x="483538" y="1221889"/>
                    <a:pt x="409184" y="109300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DA7A5056-7F80-4463-9E7B-24466B2FEA5B}"/>
                </a:ext>
              </a:extLst>
            </p:cNvPr>
            <p:cNvSpPr/>
            <p:nvPr/>
          </p:nvSpPr>
          <p:spPr>
            <a:xfrm>
              <a:off x="8383791" y="722092"/>
              <a:ext cx="693973" cy="1487086"/>
            </a:xfrm>
            <a:custGeom>
              <a:avLst/>
              <a:gdLst>
                <a:gd name="connsiteX0" fmla="*/ 428776 w 693973"/>
                <a:gd name="connsiteY0" fmla="*/ 1202061 h 1487086"/>
                <a:gd name="connsiteX1" fmla="*/ 270154 w 693973"/>
                <a:gd name="connsiteY1" fmla="*/ 755935 h 1487086"/>
                <a:gd name="connsiteX2" fmla="*/ 255283 w 693973"/>
                <a:gd name="connsiteY2" fmla="*/ 329637 h 1487086"/>
                <a:gd name="connsiteX3" fmla="*/ 255283 w 693973"/>
                <a:gd name="connsiteY3" fmla="*/ 156144 h 1487086"/>
                <a:gd name="connsiteX4" fmla="*/ 245369 w 693973"/>
                <a:gd name="connsiteY4" fmla="*/ 136316 h 1487086"/>
                <a:gd name="connsiteX5" fmla="*/ 171015 w 693973"/>
                <a:gd name="connsiteY5" fmla="*/ 76833 h 1487086"/>
                <a:gd name="connsiteX6" fmla="*/ 210671 w 693973"/>
                <a:gd name="connsiteY6" fmla="*/ 37177 h 1487086"/>
                <a:gd name="connsiteX7" fmla="*/ 71876 w 693973"/>
                <a:gd name="connsiteY7" fmla="*/ 37177 h 1487086"/>
                <a:gd name="connsiteX8" fmla="*/ 37177 w 693973"/>
                <a:gd name="connsiteY8" fmla="*/ 76833 h 1487086"/>
                <a:gd name="connsiteX9" fmla="*/ 37177 w 693973"/>
                <a:gd name="connsiteY9" fmla="*/ 76833 h 1487086"/>
                <a:gd name="connsiteX10" fmla="*/ 37177 w 693973"/>
                <a:gd name="connsiteY10" fmla="*/ 76833 h 1487086"/>
                <a:gd name="connsiteX11" fmla="*/ 37177 w 693973"/>
                <a:gd name="connsiteY11" fmla="*/ 76833 h 1487086"/>
                <a:gd name="connsiteX12" fmla="*/ 37177 w 693973"/>
                <a:gd name="connsiteY12" fmla="*/ 76833 h 1487086"/>
                <a:gd name="connsiteX13" fmla="*/ 96661 w 693973"/>
                <a:gd name="connsiteY13" fmla="*/ 136316 h 1487086"/>
                <a:gd name="connsiteX14" fmla="*/ 116488 w 693973"/>
                <a:gd name="connsiteY14" fmla="*/ 156144 h 1487086"/>
                <a:gd name="connsiteX15" fmla="*/ 116488 w 693973"/>
                <a:gd name="connsiteY15" fmla="*/ 250326 h 1487086"/>
                <a:gd name="connsiteX16" fmla="*/ 116488 w 693973"/>
                <a:gd name="connsiteY16" fmla="*/ 547743 h 1487086"/>
                <a:gd name="connsiteX17" fmla="*/ 180929 w 693973"/>
                <a:gd name="connsiteY17" fmla="*/ 855075 h 1487086"/>
                <a:gd name="connsiteX18" fmla="*/ 324680 w 693973"/>
                <a:gd name="connsiteY18" fmla="*/ 1236760 h 1487086"/>
                <a:gd name="connsiteX19" fmla="*/ 537829 w 693973"/>
                <a:gd name="connsiteY19" fmla="*/ 1469737 h 1487086"/>
                <a:gd name="connsiteX20" fmla="*/ 641925 w 693973"/>
                <a:gd name="connsiteY20" fmla="*/ 1489565 h 1487086"/>
                <a:gd name="connsiteX21" fmla="*/ 701409 w 693973"/>
                <a:gd name="connsiteY21" fmla="*/ 1489565 h 1487086"/>
                <a:gd name="connsiteX22" fmla="*/ 428776 w 693973"/>
                <a:gd name="connsiteY22" fmla="*/ 1202061 h 1487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93973" h="1487086">
                  <a:moveTo>
                    <a:pt x="428776" y="1202061"/>
                  </a:moveTo>
                  <a:cubicBezTo>
                    <a:pt x="379207" y="1117793"/>
                    <a:pt x="275111" y="795591"/>
                    <a:pt x="270154" y="755935"/>
                  </a:cubicBezTo>
                  <a:cubicBezTo>
                    <a:pt x="250326" y="612184"/>
                    <a:pt x="250326" y="473389"/>
                    <a:pt x="255283" y="329637"/>
                  </a:cubicBezTo>
                  <a:cubicBezTo>
                    <a:pt x="255283" y="270154"/>
                    <a:pt x="255283" y="215627"/>
                    <a:pt x="255283" y="156144"/>
                  </a:cubicBezTo>
                  <a:cubicBezTo>
                    <a:pt x="255283" y="151187"/>
                    <a:pt x="265197" y="136316"/>
                    <a:pt x="245369" y="136316"/>
                  </a:cubicBezTo>
                  <a:cubicBezTo>
                    <a:pt x="195800" y="131359"/>
                    <a:pt x="175972" y="116488"/>
                    <a:pt x="171015" y="76833"/>
                  </a:cubicBezTo>
                  <a:cubicBezTo>
                    <a:pt x="180929" y="57005"/>
                    <a:pt x="195800" y="47091"/>
                    <a:pt x="210671" y="37177"/>
                  </a:cubicBezTo>
                  <a:cubicBezTo>
                    <a:pt x="166058" y="37177"/>
                    <a:pt x="121445" y="37177"/>
                    <a:pt x="71876" y="37177"/>
                  </a:cubicBezTo>
                  <a:cubicBezTo>
                    <a:pt x="61962" y="52048"/>
                    <a:pt x="47091" y="61962"/>
                    <a:pt x="37177" y="76833"/>
                  </a:cubicBezTo>
                  <a:cubicBezTo>
                    <a:pt x="37177" y="76833"/>
                    <a:pt x="37177" y="76833"/>
                    <a:pt x="37177" y="76833"/>
                  </a:cubicBezTo>
                  <a:cubicBezTo>
                    <a:pt x="37177" y="76833"/>
                    <a:pt x="37177" y="76833"/>
                    <a:pt x="37177" y="76833"/>
                  </a:cubicBezTo>
                  <a:cubicBezTo>
                    <a:pt x="37177" y="76833"/>
                    <a:pt x="37177" y="76833"/>
                    <a:pt x="37177" y="76833"/>
                  </a:cubicBezTo>
                  <a:cubicBezTo>
                    <a:pt x="37177" y="76833"/>
                    <a:pt x="37177" y="76833"/>
                    <a:pt x="37177" y="76833"/>
                  </a:cubicBezTo>
                  <a:cubicBezTo>
                    <a:pt x="37177" y="111531"/>
                    <a:pt x="61962" y="136316"/>
                    <a:pt x="96661" y="136316"/>
                  </a:cubicBezTo>
                  <a:cubicBezTo>
                    <a:pt x="111531" y="136316"/>
                    <a:pt x="116488" y="141273"/>
                    <a:pt x="116488" y="156144"/>
                  </a:cubicBezTo>
                  <a:cubicBezTo>
                    <a:pt x="116488" y="185886"/>
                    <a:pt x="116488" y="220584"/>
                    <a:pt x="116488" y="250326"/>
                  </a:cubicBezTo>
                  <a:cubicBezTo>
                    <a:pt x="116488" y="349465"/>
                    <a:pt x="111531" y="448604"/>
                    <a:pt x="116488" y="547743"/>
                  </a:cubicBezTo>
                  <a:cubicBezTo>
                    <a:pt x="121445" y="651839"/>
                    <a:pt x="151187" y="750978"/>
                    <a:pt x="180929" y="855075"/>
                  </a:cubicBezTo>
                  <a:cubicBezTo>
                    <a:pt x="190843" y="909601"/>
                    <a:pt x="255283" y="1132664"/>
                    <a:pt x="324680" y="1236760"/>
                  </a:cubicBezTo>
                  <a:cubicBezTo>
                    <a:pt x="384164" y="1325985"/>
                    <a:pt x="458518" y="1400339"/>
                    <a:pt x="537829" y="1469737"/>
                  </a:cubicBezTo>
                  <a:cubicBezTo>
                    <a:pt x="572528" y="1484608"/>
                    <a:pt x="607227" y="1484608"/>
                    <a:pt x="641925" y="1489565"/>
                  </a:cubicBezTo>
                  <a:cubicBezTo>
                    <a:pt x="661753" y="1494522"/>
                    <a:pt x="681581" y="1494522"/>
                    <a:pt x="701409" y="1489565"/>
                  </a:cubicBezTo>
                  <a:cubicBezTo>
                    <a:pt x="592356" y="1415210"/>
                    <a:pt x="503131" y="1321028"/>
                    <a:pt x="428776" y="120206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AE1FC235-5609-4733-B1EE-5B7FC2EE2F2E}"/>
                </a:ext>
              </a:extLst>
            </p:cNvPr>
            <p:cNvSpPr/>
            <p:nvPr/>
          </p:nvSpPr>
          <p:spPr>
            <a:xfrm>
              <a:off x="8110712" y="727049"/>
              <a:ext cx="693973" cy="1487086"/>
            </a:xfrm>
            <a:custGeom>
              <a:avLst/>
              <a:gdLst>
                <a:gd name="connsiteX0" fmla="*/ 394525 w 693973"/>
                <a:gd name="connsiteY0" fmla="*/ 1068224 h 1487086"/>
                <a:gd name="connsiteX1" fmla="*/ 300343 w 693973"/>
                <a:gd name="connsiteY1" fmla="*/ 775763 h 1487086"/>
                <a:gd name="connsiteX2" fmla="*/ 270601 w 693973"/>
                <a:gd name="connsiteY2" fmla="*/ 547743 h 1487086"/>
                <a:gd name="connsiteX3" fmla="*/ 255730 w 693973"/>
                <a:gd name="connsiteY3" fmla="*/ 175972 h 1487086"/>
                <a:gd name="connsiteX4" fmla="*/ 235902 w 693973"/>
                <a:gd name="connsiteY4" fmla="*/ 131359 h 1487086"/>
                <a:gd name="connsiteX5" fmla="*/ 181376 w 693973"/>
                <a:gd name="connsiteY5" fmla="*/ 91704 h 1487086"/>
                <a:gd name="connsiteX6" fmla="*/ 216074 w 693973"/>
                <a:gd name="connsiteY6" fmla="*/ 37177 h 1487086"/>
                <a:gd name="connsiteX7" fmla="*/ 72323 w 693973"/>
                <a:gd name="connsiteY7" fmla="*/ 37177 h 1487086"/>
                <a:gd name="connsiteX8" fmla="*/ 47538 w 693973"/>
                <a:gd name="connsiteY8" fmla="*/ 57005 h 1487086"/>
                <a:gd name="connsiteX9" fmla="*/ 42581 w 693973"/>
                <a:gd name="connsiteY9" fmla="*/ 96661 h 1487086"/>
                <a:gd name="connsiteX10" fmla="*/ 82237 w 693973"/>
                <a:gd name="connsiteY10" fmla="*/ 131359 h 1487086"/>
                <a:gd name="connsiteX11" fmla="*/ 116935 w 693973"/>
                <a:gd name="connsiteY11" fmla="*/ 166058 h 1487086"/>
                <a:gd name="connsiteX12" fmla="*/ 121892 w 693973"/>
                <a:gd name="connsiteY12" fmla="*/ 220584 h 1487086"/>
                <a:gd name="connsiteX13" fmla="*/ 146677 w 693973"/>
                <a:gd name="connsiteY13" fmla="*/ 562614 h 1487086"/>
                <a:gd name="connsiteX14" fmla="*/ 201204 w 693973"/>
                <a:gd name="connsiteY14" fmla="*/ 825333 h 1487086"/>
                <a:gd name="connsiteX15" fmla="*/ 533319 w 693973"/>
                <a:gd name="connsiteY15" fmla="*/ 1390426 h 1487086"/>
                <a:gd name="connsiteX16" fmla="*/ 543233 w 693973"/>
                <a:gd name="connsiteY16" fmla="*/ 1405296 h 1487086"/>
                <a:gd name="connsiteX17" fmla="*/ 538276 w 693973"/>
                <a:gd name="connsiteY17" fmla="*/ 1405296 h 1487086"/>
                <a:gd name="connsiteX18" fmla="*/ 533319 w 693973"/>
                <a:gd name="connsiteY18" fmla="*/ 1405296 h 1487086"/>
                <a:gd name="connsiteX19" fmla="*/ 682028 w 693973"/>
                <a:gd name="connsiteY19" fmla="*/ 1449909 h 1487086"/>
                <a:gd name="connsiteX20" fmla="*/ 394525 w 693973"/>
                <a:gd name="connsiteY20" fmla="*/ 1068224 h 1487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93973" h="1487086">
                  <a:moveTo>
                    <a:pt x="394525" y="1068224"/>
                  </a:moveTo>
                  <a:cubicBezTo>
                    <a:pt x="354869" y="974041"/>
                    <a:pt x="325127" y="874902"/>
                    <a:pt x="300343" y="775763"/>
                  </a:cubicBezTo>
                  <a:cubicBezTo>
                    <a:pt x="285472" y="701409"/>
                    <a:pt x="275558" y="627055"/>
                    <a:pt x="270601" y="547743"/>
                  </a:cubicBezTo>
                  <a:cubicBezTo>
                    <a:pt x="260687" y="423820"/>
                    <a:pt x="260687" y="299896"/>
                    <a:pt x="255730" y="175972"/>
                  </a:cubicBezTo>
                  <a:cubicBezTo>
                    <a:pt x="255730" y="161101"/>
                    <a:pt x="270601" y="136316"/>
                    <a:pt x="235902" y="131359"/>
                  </a:cubicBezTo>
                  <a:cubicBezTo>
                    <a:pt x="206161" y="131359"/>
                    <a:pt x="196247" y="111531"/>
                    <a:pt x="181376" y="91704"/>
                  </a:cubicBezTo>
                  <a:cubicBezTo>
                    <a:pt x="181376" y="61962"/>
                    <a:pt x="201204" y="52048"/>
                    <a:pt x="216074" y="37177"/>
                  </a:cubicBezTo>
                  <a:cubicBezTo>
                    <a:pt x="171462" y="37177"/>
                    <a:pt x="116935" y="37177"/>
                    <a:pt x="72323" y="37177"/>
                  </a:cubicBezTo>
                  <a:cubicBezTo>
                    <a:pt x="62409" y="42134"/>
                    <a:pt x="57452" y="47091"/>
                    <a:pt x="47538" y="57005"/>
                  </a:cubicBezTo>
                  <a:cubicBezTo>
                    <a:pt x="37624" y="66919"/>
                    <a:pt x="32667" y="81790"/>
                    <a:pt x="42581" y="96661"/>
                  </a:cubicBezTo>
                  <a:cubicBezTo>
                    <a:pt x="52495" y="111531"/>
                    <a:pt x="67366" y="131359"/>
                    <a:pt x="82237" y="131359"/>
                  </a:cubicBezTo>
                  <a:cubicBezTo>
                    <a:pt x="111978" y="131359"/>
                    <a:pt x="116935" y="146230"/>
                    <a:pt x="116935" y="166058"/>
                  </a:cubicBezTo>
                  <a:cubicBezTo>
                    <a:pt x="111978" y="185886"/>
                    <a:pt x="116935" y="205714"/>
                    <a:pt x="121892" y="220584"/>
                  </a:cubicBezTo>
                  <a:cubicBezTo>
                    <a:pt x="126849" y="334594"/>
                    <a:pt x="136763" y="448604"/>
                    <a:pt x="146677" y="562614"/>
                  </a:cubicBezTo>
                  <a:cubicBezTo>
                    <a:pt x="151634" y="666710"/>
                    <a:pt x="176419" y="736108"/>
                    <a:pt x="201204" y="825333"/>
                  </a:cubicBezTo>
                  <a:cubicBezTo>
                    <a:pt x="221031" y="889773"/>
                    <a:pt x="369740" y="1256588"/>
                    <a:pt x="533319" y="1390426"/>
                  </a:cubicBezTo>
                  <a:cubicBezTo>
                    <a:pt x="538276" y="1395383"/>
                    <a:pt x="543233" y="1395383"/>
                    <a:pt x="543233" y="1405296"/>
                  </a:cubicBezTo>
                  <a:cubicBezTo>
                    <a:pt x="543233" y="1405296"/>
                    <a:pt x="543233" y="1405296"/>
                    <a:pt x="538276" y="1405296"/>
                  </a:cubicBezTo>
                  <a:cubicBezTo>
                    <a:pt x="538276" y="1405296"/>
                    <a:pt x="538276" y="1405296"/>
                    <a:pt x="533319" y="1405296"/>
                  </a:cubicBezTo>
                  <a:cubicBezTo>
                    <a:pt x="582889" y="1420167"/>
                    <a:pt x="632459" y="1439995"/>
                    <a:pt x="682028" y="1449909"/>
                  </a:cubicBezTo>
                  <a:cubicBezTo>
                    <a:pt x="558104" y="1345813"/>
                    <a:pt x="463922" y="1216932"/>
                    <a:pt x="394525" y="1068224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566937B3-2B5E-48A8-8735-958DC6CB75D3}"/>
                </a:ext>
              </a:extLst>
            </p:cNvPr>
            <p:cNvSpPr/>
            <p:nvPr/>
          </p:nvSpPr>
          <p:spPr>
            <a:xfrm>
              <a:off x="8301850" y="1834776"/>
              <a:ext cx="346987" cy="396556"/>
            </a:xfrm>
            <a:custGeom>
              <a:avLst/>
              <a:gdLst>
                <a:gd name="connsiteX0" fmla="*/ 198430 w 346986"/>
                <a:gd name="connsiteY0" fmla="*/ 203387 h 396556"/>
                <a:gd name="connsiteX1" fmla="*/ 193473 w 346986"/>
                <a:gd name="connsiteY1" fmla="*/ 193473 h 396556"/>
                <a:gd name="connsiteX2" fmla="*/ 198430 w 346986"/>
                <a:gd name="connsiteY2" fmla="*/ 203387 h 39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986" h="396556">
                  <a:moveTo>
                    <a:pt x="198430" y="203387"/>
                  </a:moveTo>
                  <a:cubicBezTo>
                    <a:pt x="198430" y="198430"/>
                    <a:pt x="193473" y="198430"/>
                    <a:pt x="193473" y="193473"/>
                  </a:cubicBezTo>
                  <a:cubicBezTo>
                    <a:pt x="193473" y="198430"/>
                    <a:pt x="198430" y="203387"/>
                    <a:pt x="198430" y="203387"/>
                  </a:cubicBezTo>
                  <a:close/>
                </a:path>
              </a:pathLst>
            </a:custGeom>
            <a:solidFill>
              <a:srgbClr val="CFCBAB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1E9C8E74-4AA3-4F9F-AF97-43EC7BF9BB59}"/>
                </a:ext>
              </a:extLst>
            </p:cNvPr>
            <p:cNvSpPr/>
            <p:nvPr/>
          </p:nvSpPr>
          <p:spPr>
            <a:xfrm>
              <a:off x="8758825" y="580667"/>
              <a:ext cx="1784503" cy="2379338"/>
            </a:xfrm>
            <a:custGeom>
              <a:avLst/>
              <a:gdLst>
                <a:gd name="connsiteX0" fmla="*/ 1635011 w 1784503"/>
                <a:gd name="connsiteY0" fmla="*/ 1859009 h 2379337"/>
                <a:gd name="connsiteX1" fmla="*/ 1411948 w 1784503"/>
                <a:gd name="connsiteY1" fmla="*/ 1581420 h 2379337"/>
                <a:gd name="connsiteX2" fmla="*/ 1243412 w 1784503"/>
                <a:gd name="connsiteY2" fmla="*/ 1368271 h 2379337"/>
                <a:gd name="connsiteX3" fmla="*/ 1248369 w 1784503"/>
                <a:gd name="connsiteY3" fmla="*/ 1328615 h 2379337"/>
                <a:gd name="connsiteX4" fmla="*/ 1406992 w 1784503"/>
                <a:gd name="connsiteY4" fmla="*/ 1179907 h 2379337"/>
                <a:gd name="connsiteX5" fmla="*/ 1406992 w 1784503"/>
                <a:gd name="connsiteY5" fmla="*/ 1105553 h 2379337"/>
                <a:gd name="connsiteX6" fmla="*/ 1332637 w 1784503"/>
                <a:gd name="connsiteY6" fmla="*/ 1105553 h 2379337"/>
                <a:gd name="connsiteX7" fmla="*/ 1183929 w 1784503"/>
                <a:gd name="connsiteY7" fmla="*/ 1239390 h 2379337"/>
                <a:gd name="connsiteX8" fmla="*/ 1139316 w 1784503"/>
                <a:gd name="connsiteY8" fmla="*/ 1234433 h 2379337"/>
                <a:gd name="connsiteX9" fmla="*/ 385859 w 1784503"/>
                <a:gd name="connsiteY9" fmla="*/ 277741 h 2379337"/>
                <a:gd name="connsiteX10" fmla="*/ 380902 w 1784503"/>
                <a:gd name="connsiteY10" fmla="*/ 272784 h 2379337"/>
                <a:gd name="connsiteX11" fmla="*/ 390816 w 1784503"/>
                <a:gd name="connsiteY11" fmla="*/ 233129 h 2379337"/>
                <a:gd name="connsiteX12" fmla="*/ 370988 w 1784503"/>
                <a:gd name="connsiteY12" fmla="*/ 198430 h 2379337"/>
                <a:gd name="connsiteX13" fmla="*/ 291677 w 1784503"/>
                <a:gd name="connsiteY13" fmla="*/ 193473 h 2379337"/>
                <a:gd name="connsiteX14" fmla="*/ 237151 w 1784503"/>
                <a:gd name="connsiteY14" fmla="*/ 198430 h 2379337"/>
                <a:gd name="connsiteX15" fmla="*/ 202452 w 1784503"/>
                <a:gd name="connsiteY15" fmla="*/ 223215 h 2379337"/>
                <a:gd name="connsiteX16" fmla="*/ 212366 w 1784503"/>
                <a:gd name="connsiteY16" fmla="*/ 257913 h 2379337"/>
                <a:gd name="connsiteX17" fmla="*/ 242108 w 1784503"/>
                <a:gd name="connsiteY17" fmla="*/ 277741 h 2379337"/>
                <a:gd name="connsiteX18" fmla="*/ 594051 w 1784503"/>
                <a:gd name="connsiteY18" fmla="*/ 713953 h 2379337"/>
                <a:gd name="connsiteX19" fmla="*/ 603965 w 1784503"/>
                <a:gd name="connsiteY19" fmla="*/ 743695 h 2379337"/>
                <a:gd name="connsiteX20" fmla="*/ 603965 w 1784503"/>
                <a:gd name="connsiteY20" fmla="*/ 1759870 h 2379337"/>
                <a:gd name="connsiteX21" fmla="*/ 589094 w 1784503"/>
                <a:gd name="connsiteY21" fmla="*/ 1799526 h 2379337"/>
                <a:gd name="connsiteX22" fmla="*/ 202452 w 1784503"/>
                <a:gd name="connsiteY22" fmla="*/ 2171298 h 2379337"/>
                <a:gd name="connsiteX23" fmla="*/ 207409 w 1784503"/>
                <a:gd name="connsiteY23" fmla="*/ 2196082 h 2379337"/>
                <a:gd name="connsiteX24" fmla="*/ 276806 w 1784503"/>
                <a:gd name="connsiteY24" fmla="*/ 2205996 h 2379337"/>
                <a:gd name="connsiteX25" fmla="*/ 370988 w 1784503"/>
                <a:gd name="connsiteY25" fmla="*/ 2166341 h 2379337"/>
                <a:gd name="connsiteX26" fmla="*/ 623793 w 1784503"/>
                <a:gd name="connsiteY26" fmla="*/ 1913536 h 2379337"/>
                <a:gd name="connsiteX27" fmla="*/ 1144273 w 1784503"/>
                <a:gd name="connsiteY27" fmla="*/ 1417841 h 2379337"/>
                <a:gd name="connsiteX28" fmla="*/ 1159144 w 1784503"/>
                <a:gd name="connsiteY28" fmla="*/ 1442625 h 2379337"/>
                <a:gd name="connsiteX29" fmla="*/ 1486303 w 1784503"/>
                <a:gd name="connsiteY29" fmla="*/ 1859009 h 2379337"/>
                <a:gd name="connsiteX30" fmla="*/ 1525958 w 1784503"/>
                <a:gd name="connsiteY30" fmla="*/ 1888751 h 2379337"/>
                <a:gd name="connsiteX31" fmla="*/ 1625098 w 1784503"/>
                <a:gd name="connsiteY31" fmla="*/ 1878837 h 2379337"/>
                <a:gd name="connsiteX32" fmla="*/ 1635011 w 1784503"/>
                <a:gd name="connsiteY32" fmla="*/ 1859009 h 2379337"/>
                <a:gd name="connsiteX33" fmla="*/ 762588 w 1784503"/>
                <a:gd name="connsiteY33" fmla="*/ 922145 h 2379337"/>
                <a:gd name="connsiteX34" fmla="*/ 1069919 w 1784503"/>
                <a:gd name="connsiteY34" fmla="*/ 1313745 h 2379337"/>
                <a:gd name="connsiteX35" fmla="*/ 1064962 w 1784503"/>
                <a:gd name="connsiteY35" fmla="*/ 1353400 h 2379337"/>
                <a:gd name="connsiteX36" fmla="*/ 762588 w 1784503"/>
                <a:gd name="connsiteY36" fmla="*/ 1640903 h 2379337"/>
                <a:gd name="connsiteX37" fmla="*/ 713018 w 1784503"/>
                <a:gd name="connsiteY37" fmla="*/ 1621076 h 2379337"/>
                <a:gd name="connsiteX38" fmla="*/ 708061 w 1784503"/>
                <a:gd name="connsiteY38" fmla="*/ 941973 h 2379337"/>
                <a:gd name="connsiteX39" fmla="*/ 762588 w 1784503"/>
                <a:gd name="connsiteY39" fmla="*/ 922145 h 2379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784503" h="2379337">
                  <a:moveTo>
                    <a:pt x="1635011" y="1859009"/>
                  </a:moveTo>
                  <a:cubicBezTo>
                    <a:pt x="1580485" y="1794569"/>
                    <a:pt x="1411948" y="1581420"/>
                    <a:pt x="1411948" y="1581420"/>
                  </a:cubicBezTo>
                  <a:lnTo>
                    <a:pt x="1243412" y="1368271"/>
                  </a:lnTo>
                  <a:cubicBezTo>
                    <a:pt x="1233498" y="1358357"/>
                    <a:pt x="1233498" y="1338529"/>
                    <a:pt x="1248369" y="1328615"/>
                  </a:cubicBezTo>
                  <a:lnTo>
                    <a:pt x="1406992" y="1179907"/>
                  </a:lnTo>
                  <a:cubicBezTo>
                    <a:pt x="1426819" y="1160079"/>
                    <a:pt x="1426819" y="1125380"/>
                    <a:pt x="1406992" y="1105553"/>
                  </a:cubicBezTo>
                  <a:cubicBezTo>
                    <a:pt x="1387164" y="1085725"/>
                    <a:pt x="1352465" y="1085725"/>
                    <a:pt x="1332637" y="1105553"/>
                  </a:cubicBezTo>
                  <a:lnTo>
                    <a:pt x="1183929" y="1239390"/>
                  </a:lnTo>
                  <a:cubicBezTo>
                    <a:pt x="1169058" y="1249304"/>
                    <a:pt x="1149230" y="1249304"/>
                    <a:pt x="1139316" y="1234433"/>
                  </a:cubicBezTo>
                  <a:lnTo>
                    <a:pt x="385859" y="277741"/>
                  </a:lnTo>
                  <a:cubicBezTo>
                    <a:pt x="385859" y="277741"/>
                    <a:pt x="380902" y="272784"/>
                    <a:pt x="380902" y="272784"/>
                  </a:cubicBezTo>
                  <a:cubicBezTo>
                    <a:pt x="390816" y="267827"/>
                    <a:pt x="390816" y="247999"/>
                    <a:pt x="390816" y="233129"/>
                  </a:cubicBezTo>
                  <a:cubicBezTo>
                    <a:pt x="390816" y="208344"/>
                    <a:pt x="390816" y="203387"/>
                    <a:pt x="370988" y="198430"/>
                  </a:cubicBezTo>
                  <a:cubicBezTo>
                    <a:pt x="341247" y="193473"/>
                    <a:pt x="316462" y="193473"/>
                    <a:pt x="291677" y="193473"/>
                  </a:cubicBezTo>
                  <a:cubicBezTo>
                    <a:pt x="271849" y="193473"/>
                    <a:pt x="256978" y="198430"/>
                    <a:pt x="237151" y="198430"/>
                  </a:cubicBezTo>
                  <a:cubicBezTo>
                    <a:pt x="222280" y="198430"/>
                    <a:pt x="202452" y="203387"/>
                    <a:pt x="202452" y="223215"/>
                  </a:cubicBezTo>
                  <a:cubicBezTo>
                    <a:pt x="197495" y="238086"/>
                    <a:pt x="202452" y="247999"/>
                    <a:pt x="212366" y="257913"/>
                  </a:cubicBezTo>
                  <a:cubicBezTo>
                    <a:pt x="212366" y="267827"/>
                    <a:pt x="237151" y="272784"/>
                    <a:pt x="242108" y="277741"/>
                  </a:cubicBezTo>
                  <a:cubicBezTo>
                    <a:pt x="286720" y="317397"/>
                    <a:pt x="499869" y="599943"/>
                    <a:pt x="594051" y="713953"/>
                  </a:cubicBezTo>
                  <a:cubicBezTo>
                    <a:pt x="603965" y="723867"/>
                    <a:pt x="603965" y="733781"/>
                    <a:pt x="603965" y="743695"/>
                  </a:cubicBezTo>
                  <a:cubicBezTo>
                    <a:pt x="603965" y="857705"/>
                    <a:pt x="603965" y="1720215"/>
                    <a:pt x="603965" y="1759870"/>
                  </a:cubicBezTo>
                  <a:cubicBezTo>
                    <a:pt x="603965" y="1774741"/>
                    <a:pt x="599008" y="1789612"/>
                    <a:pt x="589094" y="1799526"/>
                  </a:cubicBezTo>
                  <a:cubicBezTo>
                    <a:pt x="559353" y="1829268"/>
                    <a:pt x="242108" y="2131642"/>
                    <a:pt x="202452" y="2171298"/>
                  </a:cubicBezTo>
                  <a:cubicBezTo>
                    <a:pt x="187581" y="2186168"/>
                    <a:pt x="192538" y="2191125"/>
                    <a:pt x="207409" y="2196082"/>
                  </a:cubicBezTo>
                  <a:cubicBezTo>
                    <a:pt x="227237" y="2205996"/>
                    <a:pt x="256978" y="2205996"/>
                    <a:pt x="276806" y="2205996"/>
                  </a:cubicBezTo>
                  <a:cubicBezTo>
                    <a:pt x="316462" y="2201039"/>
                    <a:pt x="341247" y="2196082"/>
                    <a:pt x="370988" y="2166341"/>
                  </a:cubicBezTo>
                  <a:cubicBezTo>
                    <a:pt x="455256" y="2082072"/>
                    <a:pt x="539525" y="1997804"/>
                    <a:pt x="623793" y="1913536"/>
                  </a:cubicBezTo>
                  <a:lnTo>
                    <a:pt x="1144273" y="1417841"/>
                  </a:lnTo>
                  <a:cubicBezTo>
                    <a:pt x="1149230" y="1422798"/>
                    <a:pt x="1159144" y="1437668"/>
                    <a:pt x="1159144" y="1442625"/>
                  </a:cubicBezTo>
                  <a:cubicBezTo>
                    <a:pt x="1268197" y="1581420"/>
                    <a:pt x="1377250" y="1720215"/>
                    <a:pt x="1486303" y="1859009"/>
                  </a:cubicBezTo>
                  <a:cubicBezTo>
                    <a:pt x="1496217" y="1873880"/>
                    <a:pt x="1511087" y="1883794"/>
                    <a:pt x="1525958" y="1888751"/>
                  </a:cubicBezTo>
                  <a:cubicBezTo>
                    <a:pt x="1560657" y="1898665"/>
                    <a:pt x="1590399" y="1898665"/>
                    <a:pt x="1625098" y="1878837"/>
                  </a:cubicBezTo>
                  <a:cubicBezTo>
                    <a:pt x="1644925" y="1873880"/>
                    <a:pt x="1639968" y="1868923"/>
                    <a:pt x="1635011" y="1859009"/>
                  </a:cubicBezTo>
                  <a:close/>
                  <a:moveTo>
                    <a:pt x="762588" y="922145"/>
                  </a:moveTo>
                  <a:lnTo>
                    <a:pt x="1069919" y="1313745"/>
                  </a:lnTo>
                  <a:cubicBezTo>
                    <a:pt x="1079833" y="1323658"/>
                    <a:pt x="1079833" y="1343486"/>
                    <a:pt x="1064962" y="1353400"/>
                  </a:cubicBezTo>
                  <a:lnTo>
                    <a:pt x="762588" y="1640903"/>
                  </a:lnTo>
                  <a:cubicBezTo>
                    <a:pt x="742760" y="1660731"/>
                    <a:pt x="713018" y="1645860"/>
                    <a:pt x="713018" y="1621076"/>
                  </a:cubicBezTo>
                  <a:cubicBezTo>
                    <a:pt x="713018" y="1388099"/>
                    <a:pt x="708061" y="1169993"/>
                    <a:pt x="708061" y="941973"/>
                  </a:cubicBezTo>
                  <a:cubicBezTo>
                    <a:pt x="708061" y="917188"/>
                    <a:pt x="742760" y="902317"/>
                    <a:pt x="762588" y="922145"/>
                  </a:cubicBezTo>
                  <a:close/>
                </a:path>
              </a:pathLst>
            </a:custGeom>
            <a:solidFill>
              <a:schemeClr val="accent4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" name="Graphic 1">
            <a:extLst>
              <a:ext uri="{FF2B5EF4-FFF2-40B4-BE49-F238E27FC236}">
                <a16:creationId xmlns:a16="http://schemas.microsoft.com/office/drawing/2014/main" id="{41D8F827-45BD-4B25-B475-036C6D830E4E}"/>
              </a:ext>
            </a:extLst>
          </p:cNvPr>
          <p:cNvGrpSpPr/>
          <p:nvPr/>
        </p:nvGrpSpPr>
        <p:grpSpPr>
          <a:xfrm>
            <a:off x="3861515" y="1852598"/>
            <a:ext cx="1668854" cy="556285"/>
            <a:chOff x="5510212" y="2991811"/>
            <a:chExt cx="1897352" cy="63245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DD1CB0A-CC41-4613-8FC4-EB17E5E97C99}"/>
                </a:ext>
              </a:extLst>
            </p:cNvPr>
            <p:cNvSpPr/>
            <p:nvPr/>
          </p:nvSpPr>
          <p:spPr>
            <a:xfrm>
              <a:off x="5492351" y="2973093"/>
              <a:ext cx="1928203" cy="663302"/>
            </a:xfrm>
            <a:custGeom>
              <a:avLst/>
              <a:gdLst>
                <a:gd name="connsiteX0" fmla="*/ 1918298 w 1928203"/>
                <a:gd name="connsiteY0" fmla="*/ 163719 h 663302"/>
                <a:gd name="connsiteX1" fmla="*/ 1916755 w 1928203"/>
                <a:gd name="connsiteY1" fmla="*/ 115899 h 663302"/>
                <a:gd name="connsiteX2" fmla="*/ 1915213 w 1928203"/>
                <a:gd name="connsiteY2" fmla="*/ 75793 h 663302"/>
                <a:gd name="connsiteX3" fmla="*/ 1845797 w 1928203"/>
                <a:gd name="connsiteY3" fmla="*/ 32601 h 663302"/>
                <a:gd name="connsiteX4" fmla="*/ 1659147 w 1928203"/>
                <a:gd name="connsiteY4" fmla="*/ 20260 h 663302"/>
                <a:gd name="connsiteX5" fmla="*/ 1312071 w 1928203"/>
                <a:gd name="connsiteY5" fmla="*/ 26431 h 663302"/>
                <a:gd name="connsiteX6" fmla="*/ 1103825 w 1928203"/>
                <a:gd name="connsiteY6" fmla="*/ 63452 h 663302"/>
                <a:gd name="connsiteX7" fmla="*/ 1011271 w 1928203"/>
                <a:gd name="connsiteY7" fmla="*/ 74250 h 663302"/>
                <a:gd name="connsiteX8" fmla="*/ 924888 w 1928203"/>
                <a:gd name="connsiteY8" fmla="*/ 74250 h 663302"/>
                <a:gd name="connsiteX9" fmla="*/ 881696 w 1928203"/>
                <a:gd name="connsiteY9" fmla="*/ 74250 h 663302"/>
                <a:gd name="connsiteX10" fmla="*/ 701216 w 1928203"/>
                <a:gd name="connsiteY10" fmla="*/ 35686 h 663302"/>
                <a:gd name="connsiteX11" fmla="*/ 556215 w 1928203"/>
                <a:gd name="connsiteY11" fmla="*/ 20260 h 663302"/>
                <a:gd name="connsiteX12" fmla="*/ 181372 w 1928203"/>
                <a:gd name="connsiteY12" fmla="*/ 26431 h 663302"/>
                <a:gd name="connsiteX13" fmla="*/ 65680 w 1928203"/>
                <a:gd name="connsiteY13" fmla="*/ 40314 h 663302"/>
                <a:gd name="connsiteX14" fmla="*/ 19403 w 1928203"/>
                <a:gd name="connsiteY14" fmla="*/ 98931 h 663302"/>
                <a:gd name="connsiteX15" fmla="*/ 19403 w 1928203"/>
                <a:gd name="connsiteY15" fmla="*/ 174517 h 663302"/>
                <a:gd name="connsiteX16" fmla="*/ 37914 w 1928203"/>
                <a:gd name="connsiteY16" fmla="*/ 219251 h 663302"/>
                <a:gd name="connsiteX17" fmla="*/ 71850 w 1928203"/>
                <a:gd name="connsiteY17" fmla="*/ 285581 h 663302"/>
                <a:gd name="connsiteX18" fmla="*/ 79563 w 1928203"/>
                <a:gd name="connsiteY18" fmla="*/ 339571 h 663302"/>
                <a:gd name="connsiteX19" fmla="*/ 111957 w 1928203"/>
                <a:gd name="connsiteY19" fmla="*/ 475316 h 663302"/>
                <a:gd name="connsiteX20" fmla="*/ 226107 w 1928203"/>
                <a:gd name="connsiteY20" fmla="*/ 609519 h 663302"/>
                <a:gd name="connsiteX21" fmla="*/ 412757 w 1928203"/>
                <a:gd name="connsiteY21" fmla="*/ 654254 h 663302"/>
                <a:gd name="connsiteX22" fmla="*/ 583981 w 1928203"/>
                <a:gd name="connsiteY22" fmla="*/ 652711 h 663302"/>
                <a:gd name="connsiteX23" fmla="*/ 722812 w 1928203"/>
                <a:gd name="connsiteY23" fmla="*/ 623403 h 663302"/>
                <a:gd name="connsiteX24" fmla="*/ 803025 w 1928203"/>
                <a:gd name="connsiteY24" fmla="*/ 564785 h 663302"/>
                <a:gd name="connsiteX25" fmla="*/ 890951 w 1928203"/>
                <a:gd name="connsiteY25" fmla="*/ 396646 h 663302"/>
                <a:gd name="connsiteX26" fmla="*/ 940313 w 1928203"/>
                <a:gd name="connsiteY26" fmla="*/ 257815 h 663302"/>
                <a:gd name="connsiteX27" fmla="*/ 971164 w 1928203"/>
                <a:gd name="connsiteY27" fmla="*/ 240847 h 663302"/>
                <a:gd name="connsiteX28" fmla="*/ 997388 w 1928203"/>
                <a:gd name="connsiteY28" fmla="*/ 251645 h 663302"/>
                <a:gd name="connsiteX29" fmla="*/ 1015899 w 1928203"/>
                <a:gd name="connsiteY29" fmla="*/ 302549 h 663302"/>
                <a:gd name="connsiteX30" fmla="*/ 1076059 w 1928203"/>
                <a:gd name="connsiteY30" fmla="*/ 456806 h 663302"/>
                <a:gd name="connsiteX31" fmla="*/ 1170155 w 1928203"/>
                <a:gd name="connsiteY31" fmla="*/ 595636 h 663302"/>
                <a:gd name="connsiteX32" fmla="*/ 1270422 w 1928203"/>
                <a:gd name="connsiteY32" fmla="*/ 640371 h 663302"/>
                <a:gd name="connsiteX33" fmla="*/ 1453987 w 1928203"/>
                <a:gd name="connsiteY33" fmla="*/ 654254 h 663302"/>
                <a:gd name="connsiteX34" fmla="*/ 1569679 w 1928203"/>
                <a:gd name="connsiteY34" fmla="*/ 649626 h 663302"/>
                <a:gd name="connsiteX35" fmla="*/ 1717765 w 1928203"/>
                <a:gd name="connsiteY35" fmla="*/ 604892 h 663302"/>
                <a:gd name="connsiteX36" fmla="*/ 1790265 w 1928203"/>
                <a:gd name="connsiteY36" fmla="*/ 552445 h 663302"/>
                <a:gd name="connsiteX37" fmla="*/ 1839627 w 1928203"/>
                <a:gd name="connsiteY37" fmla="*/ 430582 h 663302"/>
                <a:gd name="connsiteX38" fmla="*/ 1865851 w 1928203"/>
                <a:gd name="connsiteY38" fmla="*/ 296379 h 663302"/>
                <a:gd name="connsiteX39" fmla="*/ 1909042 w 1928203"/>
                <a:gd name="connsiteY39" fmla="*/ 205368 h 663302"/>
                <a:gd name="connsiteX40" fmla="*/ 1918298 w 1928203"/>
                <a:gd name="connsiteY40" fmla="*/ 163719 h 663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928203" h="663302">
                  <a:moveTo>
                    <a:pt x="1918298" y="163719"/>
                  </a:moveTo>
                  <a:cubicBezTo>
                    <a:pt x="1907500" y="146750"/>
                    <a:pt x="1912128" y="131325"/>
                    <a:pt x="1916755" y="115899"/>
                  </a:cubicBezTo>
                  <a:cubicBezTo>
                    <a:pt x="1919840" y="102016"/>
                    <a:pt x="1921383" y="89676"/>
                    <a:pt x="1915213" y="75793"/>
                  </a:cubicBezTo>
                  <a:cubicBezTo>
                    <a:pt x="1901330" y="44941"/>
                    <a:pt x="1875106" y="37228"/>
                    <a:pt x="1845797" y="32601"/>
                  </a:cubicBezTo>
                  <a:cubicBezTo>
                    <a:pt x="1784095" y="24888"/>
                    <a:pt x="1720850" y="20260"/>
                    <a:pt x="1659147" y="20260"/>
                  </a:cubicBezTo>
                  <a:cubicBezTo>
                    <a:pt x="1543455" y="20260"/>
                    <a:pt x="1427763" y="14090"/>
                    <a:pt x="1312071" y="26431"/>
                  </a:cubicBezTo>
                  <a:cubicBezTo>
                    <a:pt x="1242655" y="34143"/>
                    <a:pt x="1173240" y="46484"/>
                    <a:pt x="1103825" y="63452"/>
                  </a:cubicBezTo>
                  <a:cubicBezTo>
                    <a:pt x="1072974" y="71165"/>
                    <a:pt x="1042122" y="78878"/>
                    <a:pt x="1011271" y="74250"/>
                  </a:cubicBezTo>
                  <a:cubicBezTo>
                    <a:pt x="981962" y="69622"/>
                    <a:pt x="954196" y="71165"/>
                    <a:pt x="924888" y="74250"/>
                  </a:cubicBezTo>
                  <a:cubicBezTo>
                    <a:pt x="911005" y="75793"/>
                    <a:pt x="895579" y="77335"/>
                    <a:pt x="881696" y="74250"/>
                  </a:cubicBezTo>
                  <a:cubicBezTo>
                    <a:pt x="821536" y="60367"/>
                    <a:pt x="761376" y="44941"/>
                    <a:pt x="701216" y="35686"/>
                  </a:cubicBezTo>
                  <a:cubicBezTo>
                    <a:pt x="653397" y="27973"/>
                    <a:pt x="604035" y="20260"/>
                    <a:pt x="556215" y="20260"/>
                  </a:cubicBezTo>
                  <a:cubicBezTo>
                    <a:pt x="431267" y="20260"/>
                    <a:pt x="306320" y="15633"/>
                    <a:pt x="181372" y="26431"/>
                  </a:cubicBezTo>
                  <a:cubicBezTo>
                    <a:pt x="142808" y="29516"/>
                    <a:pt x="104244" y="31058"/>
                    <a:pt x="65680" y="40314"/>
                  </a:cubicBezTo>
                  <a:cubicBezTo>
                    <a:pt x="31744" y="48026"/>
                    <a:pt x="19403" y="64995"/>
                    <a:pt x="19403" y="98931"/>
                  </a:cubicBezTo>
                  <a:cubicBezTo>
                    <a:pt x="19403" y="123612"/>
                    <a:pt x="17861" y="148293"/>
                    <a:pt x="19403" y="174517"/>
                  </a:cubicBezTo>
                  <a:cubicBezTo>
                    <a:pt x="20946" y="193027"/>
                    <a:pt x="27116" y="206910"/>
                    <a:pt x="37914" y="219251"/>
                  </a:cubicBezTo>
                  <a:cubicBezTo>
                    <a:pt x="56425" y="237762"/>
                    <a:pt x="67223" y="260900"/>
                    <a:pt x="71850" y="285581"/>
                  </a:cubicBezTo>
                  <a:cubicBezTo>
                    <a:pt x="74936" y="304092"/>
                    <a:pt x="76478" y="322603"/>
                    <a:pt x="79563" y="339571"/>
                  </a:cubicBezTo>
                  <a:cubicBezTo>
                    <a:pt x="88819" y="384305"/>
                    <a:pt x="99617" y="430582"/>
                    <a:pt x="111957" y="475316"/>
                  </a:cubicBezTo>
                  <a:cubicBezTo>
                    <a:pt x="128925" y="538562"/>
                    <a:pt x="165947" y="584839"/>
                    <a:pt x="226107" y="609519"/>
                  </a:cubicBezTo>
                  <a:cubicBezTo>
                    <a:pt x="284724" y="635743"/>
                    <a:pt x="347969" y="652711"/>
                    <a:pt x="412757" y="654254"/>
                  </a:cubicBezTo>
                  <a:cubicBezTo>
                    <a:pt x="469832" y="655796"/>
                    <a:pt x="526906" y="657339"/>
                    <a:pt x="583981" y="652711"/>
                  </a:cubicBezTo>
                  <a:cubicBezTo>
                    <a:pt x="631801" y="648084"/>
                    <a:pt x="678078" y="643456"/>
                    <a:pt x="722812" y="623403"/>
                  </a:cubicBezTo>
                  <a:cubicBezTo>
                    <a:pt x="753663" y="609519"/>
                    <a:pt x="782972" y="592551"/>
                    <a:pt x="803025" y="564785"/>
                  </a:cubicBezTo>
                  <a:cubicBezTo>
                    <a:pt x="818451" y="543189"/>
                    <a:pt x="878611" y="432125"/>
                    <a:pt x="890951" y="396646"/>
                  </a:cubicBezTo>
                  <a:cubicBezTo>
                    <a:pt x="907919" y="350369"/>
                    <a:pt x="926430" y="305635"/>
                    <a:pt x="940313" y="257815"/>
                  </a:cubicBezTo>
                  <a:cubicBezTo>
                    <a:pt x="944941" y="245475"/>
                    <a:pt x="957281" y="239304"/>
                    <a:pt x="971164" y="240847"/>
                  </a:cubicBezTo>
                  <a:cubicBezTo>
                    <a:pt x="981962" y="242389"/>
                    <a:pt x="992760" y="240847"/>
                    <a:pt x="997388" y="251645"/>
                  </a:cubicBezTo>
                  <a:cubicBezTo>
                    <a:pt x="1003558" y="268613"/>
                    <a:pt x="1009729" y="285581"/>
                    <a:pt x="1015899" y="302549"/>
                  </a:cubicBezTo>
                  <a:cubicBezTo>
                    <a:pt x="1026697" y="331858"/>
                    <a:pt x="1068346" y="433667"/>
                    <a:pt x="1076059" y="456806"/>
                  </a:cubicBezTo>
                  <a:cubicBezTo>
                    <a:pt x="1094570" y="512338"/>
                    <a:pt x="1128506" y="557072"/>
                    <a:pt x="1170155" y="595636"/>
                  </a:cubicBezTo>
                  <a:cubicBezTo>
                    <a:pt x="1197921" y="620317"/>
                    <a:pt x="1233400" y="631115"/>
                    <a:pt x="1270422" y="640371"/>
                  </a:cubicBezTo>
                  <a:cubicBezTo>
                    <a:pt x="1330582" y="654254"/>
                    <a:pt x="1392284" y="655796"/>
                    <a:pt x="1453987" y="654254"/>
                  </a:cubicBezTo>
                  <a:cubicBezTo>
                    <a:pt x="1492551" y="655796"/>
                    <a:pt x="1531115" y="655796"/>
                    <a:pt x="1569679" y="649626"/>
                  </a:cubicBezTo>
                  <a:cubicBezTo>
                    <a:pt x="1620583" y="641913"/>
                    <a:pt x="1669945" y="628030"/>
                    <a:pt x="1717765" y="604892"/>
                  </a:cubicBezTo>
                  <a:cubicBezTo>
                    <a:pt x="1745531" y="591009"/>
                    <a:pt x="1770212" y="575583"/>
                    <a:pt x="1790265" y="552445"/>
                  </a:cubicBezTo>
                  <a:cubicBezTo>
                    <a:pt x="1821116" y="516966"/>
                    <a:pt x="1828829" y="473774"/>
                    <a:pt x="1839627" y="430582"/>
                  </a:cubicBezTo>
                  <a:cubicBezTo>
                    <a:pt x="1851968" y="387390"/>
                    <a:pt x="1858138" y="341113"/>
                    <a:pt x="1865851" y="296379"/>
                  </a:cubicBezTo>
                  <a:cubicBezTo>
                    <a:pt x="1870478" y="262443"/>
                    <a:pt x="1884362" y="231591"/>
                    <a:pt x="1909042" y="205368"/>
                  </a:cubicBezTo>
                  <a:cubicBezTo>
                    <a:pt x="1919840" y="196112"/>
                    <a:pt x="1927553" y="177602"/>
                    <a:pt x="1918298" y="1637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54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0414675-F442-418F-BC68-033BA0D5EFF8}"/>
                </a:ext>
              </a:extLst>
            </p:cNvPr>
            <p:cNvSpPr/>
            <p:nvPr/>
          </p:nvSpPr>
          <p:spPr>
            <a:xfrm>
              <a:off x="5638710" y="3026697"/>
              <a:ext cx="725004" cy="539897"/>
            </a:xfrm>
            <a:custGeom>
              <a:avLst/>
              <a:gdLst>
                <a:gd name="connsiteX0" fmla="*/ 45811 w 725004"/>
                <a:gd name="connsiteY0" fmla="*/ 409372 h 539897"/>
                <a:gd name="connsiteX1" fmla="*/ 22673 w 725004"/>
                <a:gd name="connsiteY1" fmla="*/ 168732 h 539897"/>
                <a:gd name="connsiteX2" fmla="*/ 116769 w 725004"/>
                <a:gd name="connsiteY2" fmla="*/ 39157 h 539897"/>
                <a:gd name="connsiteX3" fmla="*/ 332728 w 725004"/>
                <a:gd name="connsiteY3" fmla="*/ 19103 h 539897"/>
                <a:gd name="connsiteX4" fmla="*/ 351239 w 725004"/>
                <a:gd name="connsiteY4" fmla="*/ 20646 h 539897"/>
                <a:gd name="connsiteX5" fmla="*/ 553314 w 725004"/>
                <a:gd name="connsiteY5" fmla="*/ 42242 h 539897"/>
                <a:gd name="connsiteX6" fmla="*/ 661294 w 725004"/>
                <a:gd name="connsiteY6" fmla="*/ 82348 h 539897"/>
                <a:gd name="connsiteX7" fmla="*/ 715283 w 725004"/>
                <a:gd name="connsiteY7" fmla="*/ 187243 h 539897"/>
                <a:gd name="connsiteX8" fmla="*/ 611932 w 725004"/>
                <a:gd name="connsiteY8" fmla="*/ 461819 h 539897"/>
                <a:gd name="connsiteX9" fmla="*/ 559485 w 725004"/>
                <a:gd name="connsiteY9" fmla="*/ 503468 h 539897"/>
                <a:gd name="connsiteX10" fmla="*/ 152248 w 725004"/>
                <a:gd name="connsiteY10" fmla="*/ 505011 h 539897"/>
                <a:gd name="connsiteX11" fmla="*/ 45811 w 725004"/>
                <a:gd name="connsiteY11" fmla="*/ 409372 h 53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25004" h="539897">
                  <a:moveTo>
                    <a:pt x="45811" y="409372"/>
                  </a:moveTo>
                  <a:cubicBezTo>
                    <a:pt x="16502" y="332244"/>
                    <a:pt x="14960" y="250488"/>
                    <a:pt x="22673" y="168732"/>
                  </a:cubicBezTo>
                  <a:cubicBezTo>
                    <a:pt x="28843" y="107029"/>
                    <a:pt x="56609" y="62295"/>
                    <a:pt x="116769" y="39157"/>
                  </a:cubicBezTo>
                  <a:cubicBezTo>
                    <a:pt x="124482" y="31444"/>
                    <a:pt x="297249" y="19103"/>
                    <a:pt x="332728" y="19103"/>
                  </a:cubicBezTo>
                  <a:cubicBezTo>
                    <a:pt x="338898" y="19103"/>
                    <a:pt x="345068" y="17561"/>
                    <a:pt x="351239" y="20646"/>
                  </a:cubicBezTo>
                  <a:cubicBezTo>
                    <a:pt x="419111" y="22188"/>
                    <a:pt x="486984" y="26816"/>
                    <a:pt x="553314" y="42242"/>
                  </a:cubicBezTo>
                  <a:cubicBezTo>
                    <a:pt x="590336" y="51497"/>
                    <a:pt x="627357" y="62295"/>
                    <a:pt x="661294" y="82348"/>
                  </a:cubicBezTo>
                  <a:cubicBezTo>
                    <a:pt x="701400" y="107029"/>
                    <a:pt x="721454" y="139423"/>
                    <a:pt x="715283" y="187243"/>
                  </a:cubicBezTo>
                  <a:cubicBezTo>
                    <a:pt x="701400" y="289052"/>
                    <a:pt x="669006" y="380063"/>
                    <a:pt x="611932" y="461819"/>
                  </a:cubicBezTo>
                  <a:cubicBezTo>
                    <a:pt x="599591" y="480330"/>
                    <a:pt x="582623" y="497298"/>
                    <a:pt x="559485" y="503468"/>
                  </a:cubicBezTo>
                  <a:cubicBezTo>
                    <a:pt x="423739" y="540490"/>
                    <a:pt x="287994" y="546660"/>
                    <a:pt x="152248" y="505011"/>
                  </a:cubicBezTo>
                  <a:cubicBezTo>
                    <a:pt x="104429" y="489585"/>
                    <a:pt x="67407" y="457191"/>
                    <a:pt x="45811" y="40937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54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C7C67B7-785B-46C2-887C-CA6D760D444B}"/>
                </a:ext>
              </a:extLst>
            </p:cNvPr>
            <p:cNvSpPr/>
            <p:nvPr/>
          </p:nvSpPr>
          <p:spPr>
            <a:xfrm>
              <a:off x="6572471" y="3034566"/>
              <a:ext cx="725004" cy="539897"/>
            </a:xfrm>
            <a:custGeom>
              <a:avLst/>
              <a:gdLst>
                <a:gd name="connsiteX0" fmla="*/ 387750 w 725004"/>
                <a:gd name="connsiteY0" fmla="*/ 524908 h 539897"/>
                <a:gd name="connsiteX1" fmla="*/ 185674 w 725004"/>
                <a:gd name="connsiteY1" fmla="*/ 500227 h 539897"/>
                <a:gd name="connsiteX2" fmla="*/ 119344 w 725004"/>
                <a:gd name="connsiteY2" fmla="*/ 453950 h 539897"/>
                <a:gd name="connsiteX3" fmla="*/ 19077 w 725004"/>
                <a:gd name="connsiteY3" fmla="*/ 173204 h 539897"/>
                <a:gd name="connsiteX4" fmla="*/ 62269 w 725004"/>
                <a:gd name="connsiteY4" fmla="*/ 86820 h 539897"/>
                <a:gd name="connsiteX5" fmla="*/ 181046 w 725004"/>
                <a:gd name="connsiteY5" fmla="*/ 39001 h 539897"/>
                <a:gd name="connsiteX6" fmla="*/ 395463 w 725004"/>
                <a:gd name="connsiteY6" fmla="*/ 18948 h 539897"/>
                <a:gd name="connsiteX7" fmla="*/ 603709 w 725004"/>
                <a:gd name="connsiteY7" fmla="*/ 32831 h 539897"/>
                <a:gd name="connsiteX8" fmla="*/ 708603 w 725004"/>
                <a:gd name="connsiteY8" fmla="*/ 154693 h 539897"/>
                <a:gd name="connsiteX9" fmla="*/ 700890 w 725004"/>
                <a:gd name="connsiteY9" fmla="*/ 366024 h 539897"/>
                <a:gd name="connsiteX10" fmla="*/ 563602 w 725004"/>
                <a:gd name="connsiteY10" fmla="*/ 506398 h 539897"/>
                <a:gd name="connsiteX11" fmla="*/ 387750 w 725004"/>
                <a:gd name="connsiteY11" fmla="*/ 524908 h 53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25004" h="539897">
                  <a:moveTo>
                    <a:pt x="387750" y="524908"/>
                  </a:moveTo>
                  <a:cubicBezTo>
                    <a:pt x="319877" y="524908"/>
                    <a:pt x="252004" y="518738"/>
                    <a:pt x="185674" y="500227"/>
                  </a:cubicBezTo>
                  <a:cubicBezTo>
                    <a:pt x="157908" y="492515"/>
                    <a:pt x="136312" y="477089"/>
                    <a:pt x="119344" y="453950"/>
                  </a:cubicBezTo>
                  <a:cubicBezTo>
                    <a:pt x="62269" y="369109"/>
                    <a:pt x="28333" y="275013"/>
                    <a:pt x="19077" y="173204"/>
                  </a:cubicBezTo>
                  <a:cubicBezTo>
                    <a:pt x="15992" y="136182"/>
                    <a:pt x="32960" y="108416"/>
                    <a:pt x="62269" y="86820"/>
                  </a:cubicBezTo>
                  <a:cubicBezTo>
                    <a:pt x="97748" y="60597"/>
                    <a:pt x="139397" y="48256"/>
                    <a:pt x="181046" y="39001"/>
                  </a:cubicBezTo>
                  <a:cubicBezTo>
                    <a:pt x="252004" y="23575"/>
                    <a:pt x="322962" y="17405"/>
                    <a:pt x="395463" y="18948"/>
                  </a:cubicBezTo>
                  <a:cubicBezTo>
                    <a:pt x="454080" y="18948"/>
                    <a:pt x="592911" y="29745"/>
                    <a:pt x="603709" y="32831"/>
                  </a:cubicBezTo>
                  <a:cubicBezTo>
                    <a:pt x="665411" y="51341"/>
                    <a:pt x="700890" y="91448"/>
                    <a:pt x="708603" y="154693"/>
                  </a:cubicBezTo>
                  <a:cubicBezTo>
                    <a:pt x="717858" y="225651"/>
                    <a:pt x="717858" y="296609"/>
                    <a:pt x="700890" y="366024"/>
                  </a:cubicBezTo>
                  <a:cubicBezTo>
                    <a:pt x="682379" y="440067"/>
                    <a:pt x="636102" y="484802"/>
                    <a:pt x="563602" y="506398"/>
                  </a:cubicBezTo>
                  <a:cubicBezTo>
                    <a:pt x="504984" y="518738"/>
                    <a:pt x="446367" y="524908"/>
                    <a:pt x="387750" y="524908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54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A3E7F36-31FF-45E8-B7D9-604E6121D4D7}"/>
              </a:ext>
            </a:extLst>
          </p:cNvPr>
          <p:cNvSpPr/>
          <p:nvPr/>
        </p:nvSpPr>
        <p:spPr>
          <a:xfrm rot="1024728">
            <a:off x="7436919" y="1354240"/>
            <a:ext cx="3727878" cy="1181987"/>
          </a:xfrm>
          <a:custGeom>
            <a:avLst/>
            <a:gdLst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91392 w 5673186"/>
              <a:gd name="connsiteY109" fmla="*/ 1421102 h 1798781"/>
              <a:gd name="connsiteX110" fmla="*/ 1791392 w 5673186"/>
              <a:gd name="connsiteY110" fmla="*/ 1414998 h 1798781"/>
              <a:gd name="connsiteX111" fmla="*/ 1732488 w 5673186"/>
              <a:gd name="connsiteY111" fmla="*/ 1414998 h 1798781"/>
              <a:gd name="connsiteX112" fmla="*/ 1730789 w 5673186"/>
              <a:gd name="connsiteY112" fmla="*/ 1403104 h 1798781"/>
              <a:gd name="connsiteX113" fmla="*/ 1695546 w 5673186"/>
              <a:gd name="connsiteY113" fmla="*/ 1450729 h 1798781"/>
              <a:gd name="connsiteX114" fmla="*/ 1694594 w 5673186"/>
              <a:gd name="connsiteY114" fmla="*/ 1474542 h 1798781"/>
              <a:gd name="connsiteX115" fmla="*/ 1706024 w 5673186"/>
              <a:gd name="connsiteY115" fmla="*/ 1482162 h 1798781"/>
              <a:gd name="connsiteX116" fmla="*/ 1711416 w 5673186"/>
              <a:gd name="connsiteY116" fmla="*/ 1472171 h 1798781"/>
              <a:gd name="connsiteX117" fmla="*/ 1711416 w 5673186"/>
              <a:gd name="connsiteY117" fmla="*/ 1495204 h 1798781"/>
              <a:gd name="connsiteX118" fmla="*/ 1706024 w 5673186"/>
              <a:gd name="connsiteY118" fmla="*/ 1499306 h 1798781"/>
              <a:gd name="connsiteX119" fmla="*/ 1698404 w 5673186"/>
              <a:gd name="connsiteY119" fmla="*/ 1536454 h 1798781"/>
              <a:gd name="connsiteX120" fmla="*/ 1708881 w 5673186"/>
              <a:gd name="connsiteY120" fmla="*/ 1593604 h 1798781"/>
              <a:gd name="connsiteX121" fmla="*/ 1697451 w 5673186"/>
              <a:gd name="connsiteY121" fmla="*/ 1592652 h 1798781"/>
              <a:gd name="connsiteX122" fmla="*/ 1687926 w 5673186"/>
              <a:gd name="connsiteY122" fmla="*/ 1601224 h 1798781"/>
              <a:gd name="connsiteX123" fmla="*/ 1702214 w 5673186"/>
              <a:gd name="connsiteY123" fmla="*/ 1605987 h 1798781"/>
              <a:gd name="connsiteX124" fmla="*/ 1743171 w 5673186"/>
              <a:gd name="connsiteY124" fmla="*/ 1650754 h 1798781"/>
              <a:gd name="connsiteX125" fmla="*/ 1726979 w 5673186"/>
              <a:gd name="connsiteY125" fmla="*/ 1704094 h 1798781"/>
              <a:gd name="connsiteX126" fmla="*/ 1676496 w 5673186"/>
              <a:gd name="connsiteY126" fmla="*/ 1701237 h 1798781"/>
              <a:gd name="connsiteX127" fmla="*/ 1665066 w 5673186"/>
              <a:gd name="connsiteY127" fmla="*/ 1682187 h 1798781"/>
              <a:gd name="connsiteX128" fmla="*/ 1633634 w 5673186"/>
              <a:gd name="connsiteY128" fmla="*/ 1683139 h 1798781"/>
              <a:gd name="connsiteX129" fmla="*/ 1597439 w 5673186"/>
              <a:gd name="connsiteY129" fmla="*/ 1699331 h 1798781"/>
              <a:gd name="connsiteX130" fmla="*/ 1573626 w 5673186"/>
              <a:gd name="connsiteY130" fmla="*/ 1669804 h 1798781"/>
              <a:gd name="connsiteX131" fmla="*/ 1592676 w 5673186"/>
              <a:gd name="connsiteY131" fmla="*/ 1636467 h 1798781"/>
              <a:gd name="connsiteX132" fmla="*/ 1599344 w 5673186"/>
              <a:gd name="connsiteY132" fmla="*/ 1620274 h 1798781"/>
              <a:gd name="connsiteX133" fmla="*/ 1543146 w 5673186"/>
              <a:gd name="connsiteY133" fmla="*/ 1605034 h 1798781"/>
              <a:gd name="connsiteX134" fmla="*/ 1568864 w 5673186"/>
              <a:gd name="connsiteY134" fmla="*/ 1517404 h 1798781"/>
              <a:gd name="connsiteX135" fmla="*/ 1609821 w 5673186"/>
              <a:gd name="connsiteY135" fmla="*/ 1535502 h 1798781"/>
              <a:gd name="connsiteX136" fmla="*/ 1615536 w 5673186"/>
              <a:gd name="connsiteY136" fmla="*/ 1555504 h 1798781"/>
              <a:gd name="connsiteX137" fmla="*/ 1628871 w 5673186"/>
              <a:gd name="connsiteY137" fmla="*/ 1565981 h 1798781"/>
              <a:gd name="connsiteX138" fmla="*/ 1640301 w 5673186"/>
              <a:gd name="connsiteY138" fmla="*/ 1554552 h 1798781"/>
              <a:gd name="connsiteX139" fmla="*/ 1645064 w 5673186"/>
              <a:gd name="connsiteY139" fmla="*/ 1513594 h 1798781"/>
              <a:gd name="connsiteX140" fmla="*/ 1625061 w 5673186"/>
              <a:gd name="connsiteY140" fmla="*/ 1436442 h 1798781"/>
              <a:gd name="connsiteX141" fmla="*/ 1619346 w 5673186"/>
              <a:gd name="connsiteY141" fmla="*/ 1374529 h 1798781"/>
              <a:gd name="connsiteX142" fmla="*/ 1560291 w 5673186"/>
              <a:gd name="connsiteY142" fmla="*/ 1371672 h 1798781"/>
              <a:gd name="connsiteX143" fmla="*/ 1461231 w 5673186"/>
              <a:gd name="connsiteY143" fmla="*/ 1354527 h 1798781"/>
              <a:gd name="connsiteX144" fmla="*/ 1400271 w 5673186"/>
              <a:gd name="connsiteY144" fmla="*/ 1341192 h 1798781"/>
              <a:gd name="connsiteX145" fmla="*/ 1382174 w 5673186"/>
              <a:gd name="connsiteY145" fmla="*/ 1335477 h 1798781"/>
              <a:gd name="connsiteX146" fmla="*/ 1380269 w 5673186"/>
              <a:gd name="connsiteY146" fmla="*/ 1354527 h 1798781"/>
              <a:gd name="connsiteX147" fmla="*/ 1376459 w 5673186"/>
              <a:gd name="connsiteY147" fmla="*/ 1392627 h 1798781"/>
              <a:gd name="connsiteX148" fmla="*/ 1331691 w 5673186"/>
              <a:gd name="connsiteY148" fmla="*/ 1401199 h 1798781"/>
              <a:gd name="connsiteX149" fmla="*/ 1293591 w 5673186"/>
              <a:gd name="connsiteY149" fmla="*/ 1379292 h 1798781"/>
              <a:gd name="connsiteX150" fmla="*/ 1285971 w 5673186"/>
              <a:gd name="connsiteY150" fmla="*/ 1367862 h 1798781"/>
              <a:gd name="connsiteX151" fmla="*/ 1281209 w 5673186"/>
              <a:gd name="connsiteY151" fmla="*/ 1374529 h 1798781"/>
              <a:gd name="connsiteX152" fmla="*/ 1237394 w 5673186"/>
              <a:gd name="connsiteY152" fmla="*/ 1402152 h 1798781"/>
              <a:gd name="connsiteX153" fmla="*/ 1182149 w 5673186"/>
              <a:gd name="connsiteY153" fmla="*/ 1358337 h 1798781"/>
              <a:gd name="connsiteX154" fmla="*/ 1190721 w 5673186"/>
              <a:gd name="connsiteY154" fmla="*/ 1304997 h 1798781"/>
              <a:gd name="connsiteX155" fmla="*/ 1210724 w 5673186"/>
              <a:gd name="connsiteY155" fmla="*/ 1289756 h 1798781"/>
              <a:gd name="connsiteX156" fmla="*/ 1092614 w 5673186"/>
              <a:gd name="connsiteY156" fmla="*/ 1261181 h 1798781"/>
              <a:gd name="connsiteX157" fmla="*/ 1064039 w 5673186"/>
              <a:gd name="connsiteY157" fmla="*/ 1266897 h 1798781"/>
              <a:gd name="connsiteX158" fmla="*/ 1003079 w 5673186"/>
              <a:gd name="connsiteY158" fmla="*/ 1313569 h 1798781"/>
              <a:gd name="connsiteX159" fmla="*/ 997364 w 5673186"/>
              <a:gd name="connsiteY159" fmla="*/ 1324999 h 1798781"/>
              <a:gd name="connsiteX160" fmla="*/ 1003079 w 5673186"/>
              <a:gd name="connsiteY160" fmla="*/ 1351669 h 1798781"/>
              <a:gd name="connsiteX161" fmla="*/ 947834 w 5673186"/>
              <a:gd name="connsiteY161" fmla="*/ 1421202 h 1798781"/>
              <a:gd name="connsiteX162" fmla="*/ 943071 w 5673186"/>
              <a:gd name="connsiteY162" fmla="*/ 1421202 h 1798781"/>
              <a:gd name="connsiteX163" fmla="*/ 745904 w 5673186"/>
              <a:gd name="connsiteY163" fmla="*/ 1403104 h 1798781"/>
              <a:gd name="connsiteX164" fmla="*/ 636366 w 5673186"/>
              <a:gd name="connsiteY164" fmla="*/ 1389769 h 1798781"/>
              <a:gd name="connsiteX165" fmla="*/ 600171 w 5673186"/>
              <a:gd name="connsiteY165" fmla="*/ 1240227 h 1798781"/>
              <a:gd name="connsiteX166" fmla="*/ 600171 w 5673186"/>
              <a:gd name="connsiteY166" fmla="*/ 1220224 h 1798781"/>
              <a:gd name="connsiteX167" fmla="*/ 560166 w 5673186"/>
              <a:gd name="connsiteY167" fmla="*/ 1216414 h 1798781"/>
              <a:gd name="connsiteX168" fmla="*/ 517304 w 5673186"/>
              <a:gd name="connsiteY168" fmla="*/ 1267849 h 1798781"/>
              <a:gd name="connsiteX169" fmla="*/ 510636 w 5673186"/>
              <a:gd name="connsiteY169" fmla="*/ 1284042 h 1798781"/>
              <a:gd name="connsiteX170" fmla="*/ 519209 w 5673186"/>
              <a:gd name="connsiteY170" fmla="*/ 1309759 h 1798781"/>
              <a:gd name="connsiteX171" fmla="*/ 477299 w 5673186"/>
              <a:gd name="connsiteY171" fmla="*/ 1384054 h 1798781"/>
              <a:gd name="connsiteX172" fmla="*/ 322994 w 5673186"/>
              <a:gd name="connsiteY172" fmla="*/ 1382149 h 1798781"/>
              <a:gd name="connsiteX173" fmla="*/ 186786 w 5673186"/>
              <a:gd name="connsiteY173" fmla="*/ 1338334 h 1798781"/>
              <a:gd name="connsiteX174" fmla="*/ 127731 w 5673186"/>
              <a:gd name="connsiteY174" fmla="*/ 1189744 h 1798781"/>
              <a:gd name="connsiteX175" fmla="*/ 257271 w 5673186"/>
              <a:gd name="connsiteY175" fmla="*/ 1089732 h 1798781"/>
              <a:gd name="connsiteX176" fmla="*/ 318231 w 5673186"/>
              <a:gd name="connsiteY176" fmla="*/ 1084969 h 1798781"/>
              <a:gd name="connsiteX177" fmla="*/ 208694 w 5673186"/>
              <a:gd name="connsiteY177" fmla="*/ 1059252 h 1798781"/>
              <a:gd name="connsiteX178" fmla="*/ 26766 w 5673186"/>
              <a:gd name="connsiteY178" fmla="*/ 1016389 h 1798781"/>
              <a:gd name="connsiteX179" fmla="*/ 96 w 5673186"/>
              <a:gd name="connsiteY179" fmla="*/ 1004007 h 1798781"/>
              <a:gd name="connsiteX180" fmla="*/ 138209 w 5673186"/>
              <a:gd name="connsiteY180" fmla="*/ 981147 h 1798781"/>
              <a:gd name="connsiteX181" fmla="*/ 361094 w 5673186"/>
              <a:gd name="connsiteY181" fmla="*/ 1014484 h 1798781"/>
              <a:gd name="connsiteX182" fmla="*/ 801149 w 5673186"/>
              <a:gd name="connsiteY182" fmla="*/ 1075444 h 1798781"/>
              <a:gd name="connsiteX183" fmla="*/ 1055466 w 5673186"/>
              <a:gd name="connsiteY183" fmla="*/ 1090684 h 1798781"/>
              <a:gd name="connsiteX184" fmla="*/ 1075469 w 5673186"/>
              <a:gd name="connsiteY184" fmla="*/ 1067824 h 1798781"/>
              <a:gd name="connsiteX185" fmla="*/ 1076421 w 5673186"/>
              <a:gd name="connsiteY185" fmla="*/ 1052584 h 1798781"/>
              <a:gd name="connsiteX186" fmla="*/ 1060229 w 5673186"/>
              <a:gd name="connsiteY186" fmla="*/ 981147 h 1798781"/>
              <a:gd name="connsiteX187" fmla="*/ 917354 w 5673186"/>
              <a:gd name="connsiteY187" fmla="*/ 779217 h 1798781"/>
              <a:gd name="connsiteX188" fmla="*/ 948786 w 5673186"/>
              <a:gd name="connsiteY188" fmla="*/ 672536 h 1798781"/>
              <a:gd name="connsiteX189" fmla="*/ 977361 w 5673186"/>
              <a:gd name="connsiteY189" fmla="*/ 640151 h 1798781"/>
              <a:gd name="connsiteX190" fmla="*/ 1167861 w 5673186"/>
              <a:gd name="connsiteY190" fmla="*/ 472511 h 1798781"/>
              <a:gd name="connsiteX191" fmla="*/ 1367886 w 5673186"/>
              <a:gd name="connsiteY191" fmla="*/ 423934 h 1798781"/>
              <a:gd name="connsiteX192" fmla="*/ 1698404 w 5673186"/>
              <a:gd name="connsiteY192" fmla="*/ 513469 h 1798781"/>
              <a:gd name="connsiteX193" fmla="*/ 1767936 w 5673186"/>
              <a:gd name="connsiteY193" fmla="*/ 542997 h 1798781"/>
              <a:gd name="connsiteX194" fmla="*/ 2060354 w 5673186"/>
              <a:gd name="connsiteY194" fmla="*/ 700159 h 1798781"/>
              <a:gd name="connsiteX195" fmla="*/ 2223231 w 5673186"/>
              <a:gd name="connsiteY195" fmla="*/ 760167 h 1798781"/>
              <a:gd name="connsiteX196" fmla="*/ 2890934 w 5673186"/>
              <a:gd name="connsiteY196" fmla="*/ 920186 h 1798781"/>
              <a:gd name="connsiteX197" fmla="*/ 2939511 w 5673186"/>
              <a:gd name="connsiteY197" fmla="*/ 900184 h 1798781"/>
              <a:gd name="connsiteX198" fmla="*/ 3134774 w 5673186"/>
              <a:gd name="connsiteY198" fmla="*/ 654439 h 1798781"/>
              <a:gd name="connsiteX199" fmla="*/ 3645314 w 5673186"/>
              <a:gd name="connsiteY199" fmla="*/ 61031 h 1798781"/>
              <a:gd name="connsiteX200" fmla="*/ 3661506 w 5673186"/>
              <a:gd name="connsiteY200" fmla="*/ 41029 h 1798781"/>
              <a:gd name="connsiteX201" fmla="*/ 3725131 w 5673186"/>
              <a:gd name="connsiteY201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91392 w 5673186"/>
              <a:gd name="connsiteY109" fmla="*/ 1421102 h 1798781"/>
              <a:gd name="connsiteX110" fmla="*/ 1732488 w 5673186"/>
              <a:gd name="connsiteY110" fmla="*/ 1414998 h 1798781"/>
              <a:gd name="connsiteX111" fmla="*/ 1730789 w 5673186"/>
              <a:gd name="connsiteY111" fmla="*/ 1403104 h 1798781"/>
              <a:gd name="connsiteX112" fmla="*/ 1695546 w 5673186"/>
              <a:gd name="connsiteY112" fmla="*/ 1450729 h 1798781"/>
              <a:gd name="connsiteX113" fmla="*/ 1694594 w 5673186"/>
              <a:gd name="connsiteY113" fmla="*/ 1474542 h 1798781"/>
              <a:gd name="connsiteX114" fmla="*/ 1706024 w 5673186"/>
              <a:gd name="connsiteY114" fmla="*/ 1482162 h 1798781"/>
              <a:gd name="connsiteX115" fmla="*/ 1711416 w 5673186"/>
              <a:gd name="connsiteY115" fmla="*/ 1472171 h 1798781"/>
              <a:gd name="connsiteX116" fmla="*/ 1711416 w 5673186"/>
              <a:gd name="connsiteY116" fmla="*/ 1495204 h 1798781"/>
              <a:gd name="connsiteX117" fmla="*/ 1706024 w 5673186"/>
              <a:gd name="connsiteY117" fmla="*/ 1499306 h 1798781"/>
              <a:gd name="connsiteX118" fmla="*/ 1698404 w 5673186"/>
              <a:gd name="connsiteY118" fmla="*/ 1536454 h 1798781"/>
              <a:gd name="connsiteX119" fmla="*/ 1708881 w 5673186"/>
              <a:gd name="connsiteY119" fmla="*/ 1593604 h 1798781"/>
              <a:gd name="connsiteX120" fmla="*/ 1697451 w 5673186"/>
              <a:gd name="connsiteY120" fmla="*/ 1592652 h 1798781"/>
              <a:gd name="connsiteX121" fmla="*/ 1687926 w 5673186"/>
              <a:gd name="connsiteY121" fmla="*/ 1601224 h 1798781"/>
              <a:gd name="connsiteX122" fmla="*/ 1702214 w 5673186"/>
              <a:gd name="connsiteY122" fmla="*/ 1605987 h 1798781"/>
              <a:gd name="connsiteX123" fmla="*/ 1743171 w 5673186"/>
              <a:gd name="connsiteY123" fmla="*/ 1650754 h 1798781"/>
              <a:gd name="connsiteX124" fmla="*/ 1726979 w 5673186"/>
              <a:gd name="connsiteY124" fmla="*/ 1704094 h 1798781"/>
              <a:gd name="connsiteX125" fmla="*/ 1676496 w 5673186"/>
              <a:gd name="connsiteY125" fmla="*/ 1701237 h 1798781"/>
              <a:gd name="connsiteX126" fmla="*/ 1665066 w 5673186"/>
              <a:gd name="connsiteY126" fmla="*/ 1682187 h 1798781"/>
              <a:gd name="connsiteX127" fmla="*/ 1633634 w 5673186"/>
              <a:gd name="connsiteY127" fmla="*/ 1683139 h 1798781"/>
              <a:gd name="connsiteX128" fmla="*/ 1597439 w 5673186"/>
              <a:gd name="connsiteY128" fmla="*/ 1699331 h 1798781"/>
              <a:gd name="connsiteX129" fmla="*/ 1573626 w 5673186"/>
              <a:gd name="connsiteY129" fmla="*/ 1669804 h 1798781"/>
              <a:gd name="connsiteX130" fmla="*/ 1592676 w 5673186"/>
              <a:gd name="connsiteY130" fmla="*/ 1636467 h 1798781"/>
              <a:gd name="connsiteX131" fmla="*/ 1599344 w 5673186"/>
              <a:gd name="connsiteY131" fmla="*/ 1620274 h 1798781"/>
              <a:gd name="connsiteX132" fmla="*/ 1543146 w 5673186"/>
              <a:gd name="connsiteY132" fmla="*/ 1605034 h 1798781"/>
              <a:gd name="connsiteX133" fmla="*/ 1568864 w 5673186"/>
              <a:gd name="connsiteY133" fmla="*/ 1517404 h 1798781"/>
              <a:gd name="connsiteX134" fmla="*/ 1609821 w 5673186"/>
              <a:gd name="connsiteY134" fmla="*/ 1535502 h 1798781"/>
              <a:gd name="connsiteX135" fmla="*/ 1615536 w 5673186"/>
              <a:gd name="connsiteY135" fmla="*/ 1555504 h 1798781"/>
              <a:gd name="connsiteX136" fmla="*/ 1628871 w 5673186"/>
              <a:gd name="connsiteY136" fmla="*/ 1565981 h 1798781"/>
              <a:gd name="connsiteX137" fmla="*/ 1640301 w 5673186"/>
              <a:gd name="connsiteY137" fmla="*/ 1554552 h 1798781"/>
              <a:gd name="connsiteX138" fmla="*/ 1645064 w 5673186"/>
              <a:gd name="connsiteY138" fmla="*/ 1513594 h 1798781"/>
              <a:gd name="connsiteX139" fmla="*/ 1625061 w 5673186"/>
              <a:gd name="connsiteY139" fmla="*/ 1436442 h 1798781"/>
              <a:gd name="connsiteX140" fmla="*/ 1619346 w 5673186"/>
              <a:gd name="connsiteY140" fmla="*/ 1374529 h 1798781"/>
              <a:gd name="connsiteX141" fmla="*/ 1560291 w 5673186"/>
              <a:gd name="connsiteY141" fmla="*/ 1371672 h 1798781"/>
              <a:gd name="connsiteX142" fmla="*/ 1461231 w 5673186"/>
              <a:gd name="connsiteY142" fmla="*/ 1354527 h 1798781"/>
              <a:gd name="connsiteX143" fmla="*/ 1400271 w 5673186"/>
              <a:gd name="connsiteY143" fmla="*/ 1341192 h 1798781"/>
              <a:gd name="connsiteX144" fmla="*/ 1382174 w 5673186"/>
              <a:gd name="connsiteY144" fmla="*/ 1335477 h 1798781"/>
              <a:gd name="connsiteX145" fmla="*/ 1380269 w 5673186"/>
              <a:gd name="connsiteY145" fmla="*/ 1354527 h 1798781"/>
              <a:gd name="connsiteX146" fmla="*/ 1376459 w 5673186"/>
              <a:gd name="connsiteY146" fmla="*/ 1392627 h 1798781"/>
              <a:gd name="connsiteX147" fmla="*/ 1331691 w 5673186"/>
              <a:gd name="connsiteY147" fmla="*/ 1401199 h 1798781"/>
              <a:gd name="connsiteX148" fmla="*/ 1293591 w 5673186"/>
              <a:gd name="connsiteY148" fmla="*/ 1379292 h 1798781"/>
              <a:gd name="connsiteX149" fmla="*/ 1285971 w 5673186"/>
              <a:gd name="connsiteY149" fmla="*/ 1367862 h 1798781"/>
              <a:gd name="connsiteX150" fmla="*/ 1281209 w 5673186"/>
              <a:gd name="connsiteY150" fmla="*/ 1374529 h 1798781"/>
              <a:gd name="connsiteX151" fmla="*/ 1237394 w 5673186"/>
              <a:gd name="connsiteY151" fmla="*/ 1402152 h 1798781"/>
              <a:gd name="connsiteX152" fmla="*/ 1182149 w 5673186"/>
              <a:gd name="connsiteY152" fmla="*/ 1358337 h 1798781"/>
              <a:gd name="connsiteX153" fmla="*/ 1190721 w 5673186"/>
              <a:gd name="connsiteY153" fmla="*/ 1304997 h 1798781"/>
              <a:gd name="connsiteX154" fmla="*/ 1210724 w 5673186"/>
              <a:gd name="connsiteY154" fmla="*/ 1289756 h 1798781"/>
              <a:gd name="connsiteX155" fmla="*/ 1092614 w 5673186"/>
              <a:gd name="connsiteY155" fmla="*/ 1261181 h 1798781"/>
              <a:gd name="connsiteX156" fmla="*/ 1064039 w 5673186"/>
              <a:gd name="connsiteY156" fmla="*/ 1266897 h 1798781"/>
              <a:gd name="connsiteX157" fmla="*/ 1003079 w 5673186"/>
              <a:gd name="connsiteY157" fmla="*/ 1313569 h 1798781"/>
              <a:gd name="connsiteX158" fmla="*/ 997364 w 5673186"/>
              <a:gd name="connsiteY158" fmla="*/ 1324999 h 1798781"/>
              <a:gd name="connsiteX159" fmla="*/ 1003079 w 5673186"/>
              <a:gd name="connsiteY159" fmla="*/ 1351669 h 1798781"/>
              <a:gd name="connsiteX160" fmla="*/ 947834 w 5673186"/>
              <a:gd name="connsiteY160" fmla="*/ 1421202 h 1798781"/>
              <a:gd name="connsiteX161" fmla="*/ 943071 w 5673186"/>
              <a:gd name="connsiteY161" fmla="*/ 1421202 h 1798781"/>
              <a:gd name="connsiteX162" fmla="*/ 745904 w 5673186"/>
              <a:gd name="connsiteY162" fmla="*/ 1403104 h 1798781"/>
              <a:gd name="connsiteX163" fmla="*/ 636366 w 5673186"/>
              <a:gd name="connsiteY163" fmla="*/ 1389769 h 1798781"/>
              <a:gd name="connsiteX164" fmla="*/ 600171 w 5673186"/>
              <a:gd name="connsiteY164" fmla="*/ 1240227 h 1798781"/>
              <a:gd name="connsiteX165" fmla="*/ 600171 w 5673186"/>
              <a:gd name="connsiteY165" fmla="*/ 1220224 h 1798781"/>
              <a:gd name="connsiteX166" fmla="*/ 560166 w 5673186"/>
              <a:gd name="connsiteY166" fmla="*/ 1216414 h 1798781"/>
              <a:gd name="connsiteX167" fmla="*/ 517304 w 5673186"/>
              <a:gd name="connsiteY167" fmla="*/ 1267849 h 1798781"/>
              <a:gd name="connsiteX168" fmla="*/ 510636 w 5673186"/>
              <a:gd name="connsiteY168" fmla="*/ 1284042 h 1798781"/>
              <a:gd name="connsiteX169" fmla="*/ 519209 w 5673186"/>
              <a:gd name="connsiteY169" fmla="*/ 1309759 h 1798781"/>
              <a:gd name="connsiteX170" fmla="*/ 477299 w 5673186"/>
              <a:gd name="connsiteY170" fmla="*/ 1384054 h 1798781"/>
              <a:gd name="connsiteX171" fmla="*/ 322994 w 5673186"/>
              <a:gd name="connsiteY171" fmla="*/ 1382149 h 1798781"/>
              <a:gd name="connsiteX172" fmla="*/ 186786 w 5673186"/>
              <a:gd name="connsiteY172" fmla="*/ 1338334 h 1798781"/>
              <a:gd name="connsiteX173" fmla="*/ 127731 w 5673186"/>
              <a:gd name="connsiteY173" fmla="*/ 1189744 h 1798781"/>
              <a:gd name="connsiteX174" fmla="*/ 257271 w 5673186"/>
              <a:gd name="connsiteY174" fmla="*/ 1089732 h 1798781"/>
              <a:gd name="connsiteX175" fmla="*/ 318231 w 5673186"/>
              <a:gd name="connsiteY175" fmla="*/ 1084969 h 1798781"/>
              <a:gd name="connsiteX176" fmla="*/ 208694 w 5673186"/>
              <a:gd name="connsiteY176" fmla="*/ 1059252 h 1798781"/>
              <a:gd name="connsiteX177" fmla="*/ 26766 w 5673186"/>
              <a:gd name="connsiteY177" fmla="*/ 1016389 h 1798781"/>
              <a:gd name="connsiteX178" fmla="*/ 96 w 5673186"/>
              <a:gd name="connsiteY178" fmla="*/ 1004007 h 1798781"/>
              <a:gd name="connsiteX179" fmla="*/ 138209 w 5673186"/>
              <a:gd name="connsiteY179" fmla="*/ 981147 h 1798781"/>
              <a:gd name="connsiteX180" fmla="*/ 361094 w 5673186"/>
              <a:gd name="connsiteY180" fmla="*/ 1014484 h 1798781"/>
              <a:gd name="connsiteX181" fmla="*/ 801149 w 5673186"/>
              <a:gd name="connsiteY181" fmla="*/ 1075444 h 1798781"/>
              <a:gd name="connsiteX182" fmla="*/ 1055466 w 5673186"/>
              <a:gd name="connsiteY182" fmla="*/ 1090684 h 1798781"/>
              <a:gd name="connsiteX183" fmla="*/ 1075469 w 5673186"/>
              <a:gd name="connsiteY183" fmla="*/ 1067824 h 1798781"/>
              <a:gd name="connsiteX184" fmla="*/ 1076421 w 5673186"/>
              <a:gd name="connsiteY184" fmla="*/ 1052584 h 1798781"/>
              <a:gd name="connsiteX185" fmla="*/ 1060229 w 5673186"/>
              <a:gd name="connsiteY185" fmla="*/ 981147 h 1798781"/>
              <a:gd name="connsiteX186" fmla="*/ 917354 w 5673186"/>
              <a:gd name="connsiteY186" fmla="*/ 779217 h 1798781"/>
              <a:gd name="connsiteX187" fmla="*/ 948786 w 5673186"/>
              <a:gd name="connsiteY187" fmla="*/ 672536 h 1798781"/>
              <a:gd name="connsiteX188" fmla="*/ 977361 w 5673186"/>
              <a:gd name="connsiteY188" fmla="*/ 640151 h 1798781"/>
              <a:gd name="connsiteX189" fmla="*/ 1167861 w 5673186"/>
              <a:gd name="connsiteY189" fmla="*/ 472511 h 1798781"/>
              <a:gd name="connsiteX190" fmla="*/ 1367886 w 5673186"/>
              <a:gd name="connsiteY190" fmla="*/ 423934 h 1798781"/>
              <a:gd name="connsiteX191" fmla="*/ 1698404 w 5673186"/>
              <a:gd name="connsiteY191" fmla="*/ 513469 h 1798781"/>
              <a:gd name="connsiteX192" fmla="*/ 1767936 w 5673186"/>
              <a:gd name="connsiteY192" fmla="*/ 542997 h 1798781"/>
              <a:gd name="connsiteX193" fmla="*/ 2060354 w 5673186"/>
              <a:gd name="connsiteY193" fmla="*/ 700159 h 1798781"/>
              <a:gd name="connsiteX194" fmla="*/ 2223231 w 5673186"/>
              <a:gd name="connsiteY194" fmla="*/ 760167 h 1798781"/>
              <a:gd name="connsiteX195" fmla="*/ 2890934 w 5673186"/>
              <a:gd name="connsiteY195" fmla="*/ 920186 h 1798781"/>
              <a:gd name="connsiteX196" fmla="*/ 2939511 w 5673186"/>
              <a:gd name="connsiteY196" fmla="*/ 900184 h 1798781"/>
              <a:gd name="connsiteX197" fmla="*/ 3134774 w 5673186"/>
              <a:gd name="connsiteY197" fmla="*/ 654439 h 1798781"/>
              <a:gd name="connsiteX198" fmla="*/ 3645314 w 5673186"/>
              <a:gd name="connsiteY198" fmla="*/ 61031 h 1798781"/>
              <a:gd name="connsiteX199" fmla="*/ 3661506 w 5673186"/>
              <a:gd name="connsiteY199" fmla="*/ 41029 h 1798781"/>
              <a:gd name="connsiteX200" fmla="*/ 3725131 w 5673186"/>
              <a:gd name="connsiteY200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91392 w 5673186"/>
              <a:gd name="connsiteY109" fmla="*/ 1421102 h 1798781"/>
              <a:gd name="connsiteX110" fmla="*/ 1730789 w 5673186"/>
              <a:gd name="connsiteY110" fmla="*/ 1403104 h 1798781"/>
              <a:gd name="connsiteX111" fmla="*/ 1695546 w 5673186"/>
              <a:gd name="connsiteY111" fmla="*/ 1450729 h 1798781"/>
              <a:gd name="connsiteX112" fmla="*/ 1694594 w 5673186"/>
              <a:gd name="connsiteY112" fmla="*/ 1474542 h 1798781"/>
              <a:gd name="connsiteX113" fmla="*/ 1706024 w 5673186"/>
              <a:gd name="connsiteY113" fmla="*/ 1482162 h 1798781"/>
              <a:gd name="connsiteX114" fmla="*/ 1711416 w 5673186"/>
              <a:gd name="connsiteY114" fmla="*/ 1472171 h 1798781"/>
              <a:gd name="connsiteX115" fmla="*/ 1711416 w 5673186"/>
              <a:gd name="connsiteY115" fmla="*/ 1495204 h 1798781"/>
              <a:gd name="connsiteX116" fmla="*/ 1706024 w 5673186"/>
              <a:gd name="connsiteY116" fmla="*/ 1499306 h 1798781"/>
              <a:gd name="connsiteX117" fmla="*/ 1698404 w 5673186"/>
              <a:gd name="connsiteY117" fmla="*/ 1536454 h 1798781"/>
              <a:gd name="connsiteX118" fmla="*/ 1708881 w 5673186"/>
              <a:gd name="connsiteY118" fmla="*/ 1593604 h 1798781"/>
              <a:gd name="connsiteX119" fmla="*/ 1697451 w 5673186"/>
              <a:gd name="connsiteY119" fmla="*/ 1592652 h 1798781"/>
              <a:gd name="connsiteX120" fmla="*/ 1687926 w 5673186"/>
              <a:gd name="connsiteY120" fmla="*/ 1601224 h 1798781"/>
              <a:gd name="connsiteX121" fmla="*/ 1702214 w 5673186"/>
              <a:gd name="connsiteY121" fmla="*/ 1605987 h 1798781"/>
              <a:gd name="connsiteX122" fmla="*/ 1743171 w 5673186"/>
              <a:gd name="connsiteY122" fmla="*/ 1650754 h 1798781"/>
              <a:gd name="connsiteX123" fmla="*/ 1726979 w 5673186"/>
              <a:gd name="connsiteY123" fmla="*/ 1704094 h 1798781"/>
              <a:gd name="connsiteX124" fmla="*/ 1676496 w 5673186"/>
              <a:gd name="connsiteY124" fmla="*/ 1701237 h 1798781"/>
              <a:gd name="connsiteX125" fmla="*/ 1665066 w 5673186"/>
              <a:gd name="connsiteY125" fmla="*/ 1682187 h 1798781"/>
              <a:gd name="connsiteX126" fmla="*/ 1633634 w 5673186"/>
              <a:gd name="connsiteY126" fmla="*/ 1683139 h 1798781"/>
              <a:gd name="connsiteX127" fmla="*/ 1597439 w 5673186"/>
              <a:gd name="connsiteY127" fmla="*/ 1699331 h 1798781"/>
              <a:gd name="connsiteX128" fmla="*/ 1573626 w 5673186"/>
              <a:gd name="connsiteY128" fmla="*/ 1669804 h 1798781"/>
              <a:gd name="connsiteX129" fmla="*/ 1592676 w 5673186"/>
              <a:gd name="connsiteY129" fmla="*/ 1636467 h 1798781"/>
              <a:gd name="connsiteX130" fmla="*/ 1599344 w 5673186"/>
              <a:gd name="connsiteY130" fmla="*/ 1620274 h 1798781"/>
              <a:gd name="connsiteX131" fmla="*/ 1543146 w 5673186"/>
              <a:gd name="connsiteY131" fmla="*/ 1605034 h 1798781"/>
              <a:gd name="connsiteX132" fmla="*/ 1568864 w 5673186"/>
              <a:gd name="connsiteY132" fmla="*/ 1517404 h 1798781"/>
              <a:gd name="connsiteX133" fmla="*/ 1609821 w 5673186"/>
              <a:gd name="connsiteY133" fmla="*/ 1535502 h 1798781"/>
              <a:gd name="connsiteX134" fmla="*/ 1615536 w 5673186"/>
              <a:gd name="connsiteY134" fmla="*/ 1555504 h 1798781"/>
              <a:gd name="connsiteX135" fmla="*/ 1628871 w 5673186"/>
              <a:gd name="connsiteY135" fmla="*/ 1565981 h 1798781"/>
              <a:gd name="connsiteX136" fmla="*/ 1640301 w 5673186"/>
              <a:gd name="connsiteY136" fmla="*/ 1554552 h 1798781"/>
              <a:gd name="connsiteX137" fmla="*/ 1645064 w 5673186"/>
              <a:gd name="connsiteY137" fmla="*/ 1513594 h 1798781"/>
              <a:gd name="connsiteX138" fmla="*/ 1625061 w 5673186"/>
              <a:gd name="connsiteY138" fmla="*/ 1436442 h 1798781"/>
              <a:gd name="connsiteX139" fmla="*/ 1619346 w 5673186"/>
              <a:gd name="connsiteY139" fmla="*/ 1374529 h 1798781"/>
              <a:gd name="connsiteX140" fmla="*/ 1560291 w 5673186"/>
              <a:gd name="connsiteY140" fmla="*/ 1371672 h 1798781"/>
              <a:gd name="connsiteX141" fmla="*/ 1461231 w 5673186"/>
              <a:gd name="connsiteY141" fmla="*/ 1354527 h 1798781"/>
              <a:gd name="connsiteX142" fmla="*/ 1400271 w 5673186"/>
              <a:gd name="connsiteY142" fmla="*/ 1341192 h 1798781"/>
              <a:gd name="connsiteX143" fmla="*/ 1382174 w 5673186"/>
              <a:gd name="connsiteY143" fmla="*/ 1335477 h 1798781"/>
              <a:gd name="connsiteX144" fmla="*/ 1380269 w 5673186"/>
              <a:gd name="connsiteY144" fmla="*/ 1354527 h 1798781"/>
              <a:gd name="connsiteX145" fmla="*/ 1376459 w 5673186"/>
              <a:gd name="connsiteY145" fmla="*/ 1392627 h 1798781"/>
              <a:gd name="connsiteX146" fmla="*/ 1331691 w 5673186"/>
              <a:gd name="connsiteY146" fmla="*/ 1401199 h 1798781"/>
              <a:gd name="connsiteX147" fmla="*/ 1293591 w 5673186"/>
              <a:gd name="connsiteY147" fmla="*/ 1379292 h 1798781"/>
              <a:gd name="connsiteX148" fmla="*/ 1285971 w 5673186"/>
              <a:gd name="connsiteY148" fmla="*/ 1367862 h 1798781"/>
              <a:gd name="connsiteX149" fmla="*/ 1281209 w 5673186"/>
              <a:gd name="connsiteY149" fmla="*/ 1374529 h 1798781"/>
              <a:gd name="connsiteX150" fmla="*/ 1237394 w 5673186"/>
              <a:gd name="connsiteY150" fmla="*/ 1402152 h 1798781"/>
              <a:gd name="connsiteX151" fmla="*/ 1182149 w 5673186"/>
              <a:gd name="connsiteY151" fmla="*/ 1358337 h 1798781"/>
              <a:gd name="connsiteX152" fmla="*/ 1190721 w 5673186"/>
              <a:gd name="connsiteY152" fmla="*/ 1304997 h 1798781"/>
              <a:gd name="connsiteX153" fmla="*/ 1210724 w 5673186"/>
              <a:gd name="connsiteY153" fmla="*/ 1289756 h 1798781"/>
              <a:gd name="connsiteX154" fmla="*/ 1092614 w 5673186"/>
              <a:gd name="connsiteY154" fmla="*/ 1261181 h 1798781"/>
              <a:gd name="connsiteX155" fmla="*/ 1064039 w 5673186"/>
              <a:gd name="connsiteY155" fmla="*/ 1266897 h 1798781"/>
              <a:gd name="connsiteX156" fmla="*/ 1003079 w 5673186"/>
              <a:gd name="connsiteY156" fmla="*/ 1313569 h 1798781"/>
              <a:gd name="connsiteX157" fmla="*/ 997364 w 5673186"/>
              <a:gd name="connsiteY157" fmla="*/ 1324999 h 1798781"/>
              <a:gd name="connsiteX158" fmla="*/ 1003079 w 5673186"/>
              <a:gd name="connsiteY158" fmla="*/ 1351669 h 1798781"/>
              <a:gd name="connsiteX159" fmla="*/ 947834 w 5673186"/>
              <a:gd name="connsiteY159" fmla="*/ 1421202 h 1798781"/>
              <a:gd name="connsiteX160" fmla="*/ 943071 w 5673186"/>
              <a:gd name="connsiteY160" fmla="*/ 1421202 h 1798781"/>
              <a:gd name="connsiteX161" fmla="*/ 745904 w 5673186"/>
              <a:gd name="connsiteY161" fmla="*/ 1403104 h 1798781"/>
              <a:gd name="connsiteX162" fmla="*/ 636366 w 5673186"/>
              <a:gd name="connsiteY162" fmla="*/ 1389769 h 1798781"/>
              <a:gd name="connsiteX163" fmla="*/ 600171 w 5673186"/>
              <a:gd name="connsiteY163" fmla="*/ 1240227 h 1798781"/>
              <a:gd name="connsiteX164" fmla="*/ 600171 w 5673186"/>
              <a:gd name="connsiteY164" fmla="*/ 1220224 h 1798781"/>
              <a:gd name="connsiteX165" fmla="*/ 560166 w 5673186"/>
              <a:gd name="connsiteY165" fmla="*/ 1216414 h 1798781"/>
              <a:gd name="connsiteX166" fmla="*/ 517304 w 5673186"/>
              <a:gd name="connsiteY166" fmla="*/ 1267849 h 1798781"/>
              <a:gd name="connsiteX167" fmla="*/ 510636 w 5673186"/>
              <a:gd name="connsiteY167" fmla="*/ 1284042 h 1798781"/>
              <a:gd name="connsiteX168" fmla="*/ 519209 w 5673186"/>
              <a:gd name="connsiteY168" fmla="*/ 1309759 h 1798781"/>
              <a:gd name="connsiteX169" fmla="*/ 477299 w 5673186"/>
              <a:gd name="connsiteY169" fmla="*/ 1384054 h 1798781"/>
              <a:gd name="connsiteX170" fmla="*/ 322994 w 5673186"/>
              <a:gd name="connsiteY170" fmla="*/ 1382149 h 1798781"/>
              <a:gd name="connsiteX171" fmla="*/ 186786 w 5673186"/>
              <a:gd name="connsiteY171" fmla="*/ 1338334 h 1798781"/>
              <a:gd name="connsiteX172" fmla="*/ 127731 w 5673186"/>
              <a:gd name="connsiteY172" fmla="*/ 1189744 h 1798781"/>
              <a:gd name="connsiteX173" fmla="*/ 257271 w 5673186"/>
              <a:gd name="connsiteY173" fmla="*/ 1089732 h 1798781"/>
              <a:gd name="connsiteX174" fmla="*/ 318231 w 5673186"/>
              <a:gd name="connsiteY174" fmla="*/ 1084969 h 1798781"/>
              <a:gd name="connsiteX175" fmla="*/ 208694 w 5673186"/>
              <a:gd name="connsiteY175" fmla="*/ 1059252 h 1798781"/>
              <a:gd name="connsiteX176" fmla="*/ 26766 w 5673186"/>
              <a:gd name="connsiteY176" fmla="*/ 1016389 h 1798781"/>
              <a:gd name="connsiteX177" fmla="*/ 96 w 5673186"/>
              <a:gd name="connsiteY177" fmla="*/ 1004007 h 1798781"/>
              <a:gd name="connsiteX178" fmla="*/ 138209 w 5673186"/>
              <a:gd name="connsiteY178" fmla="*/ 981147 h 1798781"/>
              <a:gd name="connsiteX179" fmla="*/ 361094 w 5673186"/>
              <a:gd name="connsiteY179" fmla="*/ 1014484 h 1798781"/>
              <a:gd name="connsiteX180" fmla="*/ 801149 w 5673186"/>
              <a:gd name="connsiteY180" fmla="*/ 1075444 h 1798781"/>
              <a:gd name="connsiteX181" fmla="*/ 1055466 w 5673186"/>
              <a:gd name="connsiteY181" fmla="*/ 1090684 h 1798781"/>
              <a:gd name="connsiteX182" fmla="*/ 1075469 w 5673186"/>
              <a:gd name="connsiteY182" fmla="*/ 1067824 h 1798781"/>
              <a:gd name="connsiteX183" fmla="*/ 1076421 w 5673186"/>
              <a:gd name="connsiteY183" fmla="*/ 1052584 h 1798781"/>
              <a:gd name="connsiteX184" fmla="*/ 1060229 w 5673186"/>
              <a:gd name="connsiteY184" fmla="*/ 981147 h 1798781"/>
              <a:gd name="connsiteX185" fmla="*/ 917354 w 5673186"/>
              <a:gd name="connsiteY185" fmla="*/ 779217 h 1798781"/>
              <a:gd name="connsiteX186" fmla="*/ 948786 w 5673186"/>
              <a:gd name="connsiteY186" fmla="*/ 672536 h 1798781"/>
              <a:gd name="connsiteX187" fmla="*/ 977361 w 5673186"/>
              <a:gd name="connsiteY187" fmla="*/ 640151 h 1798781"/>
              <a:gd name="connsiteX188" fmla="*/ 1167861 w 5673186"/>
              <a:gd name="connsiteY188" fmla="*/ 472511 h 1798781"/>
              <a:gd name="connsiteX189" fmla="*/ 1367886 w 5673186"/>
              <a:gd name="connsiteY189" fmla="*/ 423934 h 1798781"/>
              <a:gd name="connsiteX190" fmla="*/ 1698404 w 5673186"/>
              <a:gd name="connsiteY190" fmla="*/ 513469 h 1798781"/>
              <a:gd name="connsiteX191" fmla="*/ 1767936 w 5673186"/>
              <a:gd name="connsiteY191" fmla="*/ 542997 h 1798781"/>
              <a:gd name="connsiteX192" fmla="*/ 2060354 w 5673186"/>
              <a:gd name="connsiteY192" fmla="*/ 700159 h 1798781"/>
              <a:gd name="connsiteX193" fmla="*/ 2223231 w 5673186"/>
              <a:gd name="connsiteY193" fmla="*/ 760167 h 1798781"/>
              <a:gd name="connsiteX194" fmla="*/ 2890934 w 5673186"/>
              <a:gd name="connsiteY194" fmla="*/ 920186 h 1798781"/>
              <a:gd name="connsiteX195" fmla="*/ 2939511 w 5673186"/>
              <a:gd name="connsiteY195" fmla="*/ 900184 h 1798781"/>
              <a:gd name="connsiteX196" fmla="*/ 3134774 w 5673186"/>
              <a:gd name="connsiteY196" fmla="*/ 654439 h 1798781"/>
              <a:gd name="connsiteX197" fmla="*/ 3645314 w 5673186"/>
              <a:gd name="connsiteY197" fmla="*/ 61031 h 1798781"/>
              <a:gd name="connsiteX198" fmla="*/ 3661506 w 5673186"/>
              <a:gd name="connsiteY198" fmla="*/ 41029 h 1798781"/>
              <a:gd name="connsiteX199" fmla="*/ 3725131 w 5673186"/>
              <a:gd name="connsiteY199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30789 w 5673186"/>
              <a:gd name="connsiteY109" fmla="*/ 1403104 h 1798781"/>
              <a:gd name="connsiteX110" fmla="*/ 1695546 w 5673186"/>
              <a:gd name="connsiteY110" fmla="*/ 1450729 h 1798781"/>
              <a:gd name="connsiteX111" fmla="*/ 1694594 w 5673186"/>
              <a:gd name="connsiteY111" fmla="*/ 1474542 h 1798781"/>
              <a:gd name="connsiteX112" fmla="*/ 1706024 w 5673186"/>
              <a:gd name="connsiteY112" fmla="*/ 1482162 h 1798781"/>
              <a:gd name="connsiteX113" fmla="*/ 1711416 w 5673186"/>
              <a:gd name="connsiteY113" fmla="*/ 1472171 h 1798781"/>
              <a:gd name="connsiteX114" fmla="*/ 1711416 w 5673186"/>
              <a:gd name="connsiteY114" fmla="*/ 1495204 h 1798781"/>
              <a:gd name="connsiteX115" fmla="*/ 1706024 w 5673186"/>
              <a:gd name="connsiteY115" fmla="*/ 1499306 h 1798781"/>
              <a:gd name="connsiteX116" fmla="*/ 1698404 w 5673186"/>
              <a:gd name="connsiteY116" fmla="*/ 1536454 h 1798781"/>
              <a:gd name="connsiteX117" fmla="*/ 1708881 w 5673186"/>
              <a:gd name="connsiteY117" fmla="*/ 1593604 h 1798781"/>
              <a:gd name="connsiteX118" fmla="*/ 1697451 w 5673186"/>
              <a:gd name="connsiteY118" fmla="*/ 1592652 h 1798781"/>
              <a:gd name="connsiteX119" fmla="*/ 1687926 w 5673186"/>
              <a:gd name="connsiteY119" fmla="*/ 1601224 h 1798781"/>
              <a:gd name="connsiteX120" fmla="*/ 1702214 w 5673186"/>
              <a:gd name="connsiteY120" fmla="*/ 1605987 h 1798781"/>
              <a:gd name="connsiteX121" fmla="*/ 1743171 w 5673186"/>
              <a:gd name="connsiteY121" fmla="*/ 1650754 h 1798781"/>
              <a:gd name="connsiteX122" fmla="*/ 1726979 w 5673186"/>
              <a:gd name="connsiteY122" fmla="*/ 1704094 h 1798781"/>
              <a:gd name="connsiteX123" fmla="*/ 1676496 w 5673186"/>
              <a:gd name="connsiteY123" fmla="*/ 1701237 h 1798781"/>
              <a:gd name="connsiteX124" fmla="*/ 1665066 w 5673186"/>
              <a:gd name="connsiteY124" fmla="*/ 1682187 h 1798781"/>
              <a:gd name="connsiteX125" fmla="*/ 1633634 w 5673186"/>
              <a:gd name="connsiteY125" fmla="*/ 1683139 h 1798781"/>
              <a:gd name="connsiteX126" fmla="*/ 1597439 w 5673186"/>
              <a:gd name="connsiteY126" fmla="*/ 1699331 h 1798781"/>
              <a:gd name="connsiteX127" fmla="*/ 1573626 w 5673186"/>
              <a:gd name="connsiteY127" fmla="*/ 1669804 h 1798781"/>
              <a:gd name="connsiteX128" fmla="*/ 1592676 w 5673186"/>
              <a:gd name="connsiteY128" fmla="*/ 1636467 h 1798781"/>
              <a:gd name="connsiteX129" fmla="*/ 1599344 w 5673186"/>
              <a:gd name="connsiteY129" fmla="*/ 1620274 h 1798781"/>
              <a:gd name="connsiteX130" fmla="*/ 1543146 w 5673186"/>
              <a:gd name="connsiteY130" fmla="*/ 1605034 h 1798781"/>
              <a:gd name="connsiteX131" fmla="*/ 1568864 w 5673186"/>
              <a:gd name="connsiteY131" fmla="*/ 1517404 h 1798781"/>
              <a:gd name="connsiteX132" fmla="*/ 1609821 w 5673186"/>
              <a:gd name="connsiteY132" fmla="*/ 1535502 h 1798781"/>
              <a:gd name="connsiteX133" fmla="*/ 1615536 w 5673186"/>
              <a:gd name="connsiteY133" fmla="*/ 1555504 h 1798781"/>
              <a:gd name="connsiteX134" fmla="*/ 1628871 w 5673186"/>
              <a:gd name="connsiteY134" fmla="*/ 1565981 h 1798781"/>
              <a:gd name="connsiteX135" fmla="*/ 1640301 w 5673186"/>
              <a:gd name="connsiteY135" fmla="*/ 1554552 h 1798781"/>
              <a:gd name="connsiteX136" fmla="*/ 1645064 w 5673186"/>
              <a:gd name="connsiteY136" fmla="*/ 1513594 h 1798781"/>
              <a:gd name="connsiteX137" fmla="*/ 1625061 w 5673186"/>
              <a:gd name="connsiteY137" fmla="*/ 1436442 h 1798781"/>
              <a:gd name="connsiteX138" fmla="*/ 1619346 w 5673186"/>
              <a:gd name="connsiteY138" fmla="*/ 1374529 h 1798781"/>
              <a:gd name="connsiteX139" fmla="*/ 1560291 w 5673186"/>
              <a:gd name="connsiteY139" fmla="*/ 1371672 h 1798781"/>
              <a:gd name="connsiteX140" fmla="*/ 1461231 w 5673186"/>
              <a:gd name="connsiteY140" fmla="*/ 1354527 h 1798781"/>
              <a:gd name="connsiteX141" fmla="*/ 1400271 w 5673186"/>
              <a:gd name="connsiteY141" fmla="*/ 1341192 h 1798781"/>
              <a:gd name="connsiteX142" fmla="*/ 1382174 w 5673186"/>
              <a:gd name="connsiteY142" fmla="*/ 1335477 h 1798781"/>
              <a:gd name="connsiteX143" fmla="*/ 1380269 w 5673186"/>
              <a:gd name="connsiteY143" fmla="*/ 1354527 h 1798781"/>
              <a:gd name="connsiteX144" fmla="*/ 1376459 w 5673186"/>
              <a:gd name="connsiteY144" fmla="*/ 1392627 h 1798781"/>
              <a:gd name="connsiteX145" fmla="*/ 1331691 w 5673186"/>
              <a:gd name="connsiteY145" fmla="*/ 1401199 h 1798781"/>
              <a:gd name="connsiteX146" fmla="*/ 1293591 w 5673186"/>
              <a:gd name="connsiteY146" fmla="*/ 1379292 h 1798781"/>
              <a:gd name="connsiteX147" fmla="*/ 1285971 w 5673186"/>
              <a:gd name="connsiteY147" fmla="*/ 1367862 h 1798781"/>
              <a:gd name="connsiteX148" fmla="*/ 1281209 w 5673186"/>
              <a:gd name="connsiteY148" fmla="*/ 1374529 h 1798781"/>
              <a:gd name="connsiteX149" fmla="*/ 1237394 w 5673186"/>
              <a:gd name="connsiteY149" fmla="*/ 1402152 h 1798781"/>
              <a:gd name="connsiteX150" fmla="*/ 1182149 w 5673186"/>
              <a:gd name="connsiteY150" fmla="*/ 1358337 h 1798781"/>
              <a:gd name="connsiteX151" fmla="*/ 1190721 w 5673186"/>
              <a:gd name="connsiteY151" fmla="*/ 1304997 h 1798781"/>
              <a:gd name="connsiteX152" fmla="*/ 1210724 w 5673186"/>
              <a:gd name="connsiteY152" fmla="*/ 1289756 h 1798781"/>
              <a:gd name="connsiteX153" fmla="*/ 1092614 w 5673186"/>
              <a:gd name="connsiteY153" fmla="*/ 1261181 h 1798781"/>
              <a:gd name="connsiteX154" fmla="*/ 1064039 w 5673186"/>
              <a:gd name="connsiteY154" fmla="*/ 1266897 h 1798781"/>
              <a:gd name="connsiteX155" fmla="*/ 1003079 w 5673186"/>
              <a:gd name="connsiteY155" fmla="*/ 1313569 h 1798781"/>
              <a:gd name="connsiteX156" fmla="*/ 997364 w 5673186"/>
              <a:gd name="connsiteY156" fmla="*/ 1324999 h 1798781"/>
              <a:gd name="connsiteX157" fmla="*/ 1003079 w 5673186"/>
              <a:gd name="connsiteY157" fmla="*/ 1351669 h 1798781"/>
              <a:gd name="connsiteX158" fmla="*/ 947834 w 5673186"/>
              <a:gd name="connsiteY158" fmla="*/ 1421202 h 1798781"/>
              <a:gd name="connsiteX159" fmla="*/ 943071 w 5673186"/>
              <a:gd name="connsiteY159" fmla="*/ 1421202 h 1798781"/>
              <a:gd name="connsiteX160" fmla="*/ 745904 w 5673186"/>
              <a:gd name="connsiteY160" fmla="*/ 1403104 h 1798781"/>
              <a:gd name="connsiteX161" fmla="*/ 636366 w 5673186"/>
              <a:gd name="connsiteY161" fmla="*/ 1389769 h 1798781"/>
              <a:gd name="connsiteX162" fmla="*/ 600171 w 5673186"/>
              <a:gd name="connsiteY162" fmla="*/ 1240227 h 1798781"/>
              <a:gd name="connsiteX163" fmla="*/ 600171 w 5673186"/>
              <a:gd name="connsiteY163" fmla="*/ 1220224 h 1798781"/>
              <a:gd name="connsiteX164" fmla="*/ 560166 w 5673186"/>
              <a:gd name="connsiteY164" fmla="*/ 1216414 h 1798781"/>
              <a:gd name="connsiteX165" fmla="*/ 517304 w 5673186"/>
              <a:gd name="connsiteY165" fmla="*/ 1267849 h 1798781"/>
              <a:gd name="connsiteX166" fmla="*/ 510636 w 5673186"/>
              <a:gd name="connsiteY166" fmla="*/ 1284042 h 1798781"/>
              <a:gd name="connsiteX167" fmla="*/ 519209 w 5673186"/>
              <a:gd name="connsiteY167" fmla="*/ 1309759 h 1798781"/>
              <a:gd name="connsiteX168" fmla="*/ 477299 w 5673186"/>
              <a:gd name="connsiteY168" fmla="*/ 1384054 h 1798781"/>
              <a:gd name="connsiteX169" fmla="*/ 322994 w 5673186"/>
              <a:gd name="connsiteY169" fmla="*/ 1382149 h 1798781"/>
              <a:gd name="connsiteX170" fmla="*/ 186786 w 5673186"/>
              <a:gd name="connsiteY170" fmla="*/ 1338334 h 1798781"/>
              <a:gd name="connsiteX171" fmla="*/ 127731 w 5673186"/>
              <a:gd name="connsiteY171" fmla="*/ 1189744 h 1798781"/>
              <a:gd name="connsiteX172" fmla="*/ 257271 w 5673186"/>
              <a:gd name="connsiteY172" fmla="*/ 1089732 h 1798781"/>
              <a:gd name="connsiteX173" fmla="*/ 318231 w 5673186"/>
              <a:gd name="connsiteY173" fmla="*/ 1084969 h 1798781"/>
              <a:gd name="connsiteX174" fmla="*/ 208694 w 5673186"/>
              <a:gd name="connsiteY174" fmla="*/ 1059252 h 1798781"/>
              <a:gd name="connsiteX175" fmla="*/ 26766 w 5673186"/>
              <a:gd name="connsiteY175" fmla="*/ 1016389 h 1798781"/>
              <a:gd name="connsiteX176" fmla="*/ 96 w 5673186"/>
              <a:gd name="connsiteY176" fmla="*/ 1004007 h 1798781"/>
              <a:gd name="connsiteX177" fmla="*/ 138209 w 5673186"/>
              <a:gd name="connsiteY177" fmla="*/ 981147 h 1798781"/>
              <a:gd name="connsiteX178" fmla="*/ 361094 w 5673186"/>
              <a:gd name="connsiteY178" fmla="*/ 1014484 h 1798781"/>
              <a:gd name="connsiteX179" fmla="*/ 801149 w 5673186"/>
              <a:gd name="connsiteY179" fmla="*/ 1075444 h 1798781"/>
              <a:gd name="connsiteX180" fmla="*/ 1055466 w 5673186"/>
              <a:gd name="connsiteY180" fmla="*/ 1090684 h 1798781"/>
              <a:gd name="connsiteX181" fmla="*/ 1075469 w 5673186"/>
              <a:gd name="connsiteY181" fmla="*/ 1067824 h 1798781"/>
              <a:gd name="connsiteX182" fmla="*/ 1076421 w 5673186"/>
              <a:gd name="connsiteY182" fmla="*/ 1052584 h 1798781"/>
              <a:gd name="connsiteX183" fmla="*/ 1060229 w 5673186"/>
              <a:gd name="connsiteY183" fmla="*/ 981147 h 1798781"/>
              <a:gd name="connsiteX184" fmla="*/ 917354 w 5673186"/>
              <a:gd name="connsiteY184" fmla="*/ 779217 h 1798781"/>
              <a:gd name="connsiteX185" fmla="*/ 948786 w 5673186"/>
              <a:gd name="connsiteY185" fmla="*/ 672536 h 1798781"/>
              <a:gd name="connsiteX186" fmla="*/ 977361 w 5673186"/>
              <a:gd name="connsiteY186" fmla="*/ 640151 h 1798781"/>
              <a:gd name="connsiteX187" fmla="*/ 1167861 w 5673186"/>
              <a:gd name="connsiteY187" fmla="*/ 472511 h 1798781"/>
              <a:gd name="connsiteX188" fmla="*/ 1367886 w 5673186"/>
              <a:gd name="connsiteY188" fmla="*/ 423934 h 1798781"/>
              <a:gd name="connsiteX189" fmla="*/ 1698404 w 5673186"/>
              <a:gd name="connsiteY189" fmla="*/ 513469 h 1798781"/>
              <a:gd name="connsiteX190" fmla="*/ 1767936 w 5673186"/>
              <a:gd name="connsiteY190" fmla="*/ 542997 h 1798781"/>
              <a:gd name="connsiteX191" fmla="*/ 2060354 w 5673186"/>
              <a:gd name="connsiteY191" fmla="*/ 700159 h 1798781"/>
              <a:gd name="connsiteX192" fmla="*/ 2223231 w 5673186"/>
              <a:gd name="connsiteY192" fmla="*/ 760167 h 1798781"/>
              <a:gd name="connsiteX193" fmla="*/ 2890934 w 5673186"/>
              <a:gd name="connsiteY193" fmla="*/ 920186 h 1798781"/>
              <a:gd name="connsiteX194" fmla="*/ 2939511 w 5673186"/>
              <a:gd name="connsiteY194" fmla="*/ 900184 h 1798781"/>
              <a:gd name="connsiteX195" fmla="*/ 3134774 w 5673186"/>
              <a:gd name="connsiteY195" fmla="*/ 654439 h 1798781"/>
              <a:gd name="connsiteX196" fmla="*/ 3645314 w 5673186"/>
              <a:gd name="connsiteY196" fmla="*/ 61031 h 1798781"/>
              <a:gd name="connsiteX197" fmla="*/ 3661506 w 5673186"/>
              <a:gd name="connsiteY197" fmla="*/ 41029 h 1798781"/>
              <a:gd name="connsiteX198" fmla="*/ 3725131 w 5673186"/>
              <a:gd name="connsiteY198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30789 w 5673186"/>
              <a:gd name="connsiteY109" fmla="*/ 1403104 h 1798781"/>
              <a:gd name="connsiteX110" fmla="*/ 1695546 w 5673186"/>
              <a:gd name="connsiteY110" fmla="*/ 1450729 h 1798781"/>
              <a:gd name="connsiteX111" fmla="*/ 1694594 w 5673186"/>
              <a:gd name="connsiteY111" fmla="*/ 1474542 h 1798781"/>
              <a:gd name="connsiteX112" fmla="*/ 1706024 w 5673186"/>
              <a:gd name="connsiteY112" fmla="*/ 1482162 h 1798781"/>
              <a:gd name="connsiteX113" fmla="*/ 1711416 w 5673186"/>
              <a:gd name="connsiteY113" fmla="*/ 1472171 h 1798781"/>
              <a:gd name="connsiteX114" fmla="*/ 1711416 w 5673186"/>
              <a:gd name="connsiteY114" fmla="*/ 1495204 h 1798781"/>
              <a:gd name="connsiteX115" fmla="*/ 1698404 w 5673186"/>
              <a:gd name="connsiteY115" fmla="*/ 1536454 h 1798781"/>
              <a:gd name="connsiteX116" fmla="*/ 1708881 w 5673186"/>
              <a:gd name="connsiteY116" fmla="*/ 1593604 h 1798781"/>
              <a:gd name="connsiteX117" fmla="*/ 1697451 w 5673186"/>
              <a:gd name="connsiteY117" fmla="*/ 1592652 h 1798781"/>
              <a:gd name="connsiteX118" fmla="*/ 1687926 w 5673186"/>
              <a:gd name="connsiteY118" fmla="*/ 1601224 h 1798781"/>
              <a:gd name="connsiteX119" fmla="*/ 1702214 w 5673186"/>
              <a:gd name="connsiteY119" fmla="*/ 1605987 h 1798781"/>
              <a:gd name="connsiteX120" fmla="*/ 1743171 w 5673186"/>
              <a:gd name="connsiteY120" fmla="*/ 1650754 h 1798781"/>
              <a:gd name="connsiteX121" fmla="*/ 1726979 w 5673186"/>
              <a:gd name="connsiteY121" fmla="*/ 1704094 h 1798781"/>
              <a:gd name="connsiteX122" fmla="*/ 1676496 w 5673186"/>
              <a:gd name="connsiteY122" fmla="*/ 1701237 h 1798781"/>
              <a:gd name="connsiteX123" fmla="*/ 1665066 w 5673186"/>
              <a:gd name="connsiteY123" fmla="*/ 1682187 h 1798781"/>
              <a:gd name="connsiteX124" fmla="*/ 1633634 w 5673186"/>
              <a:gd name="connsiteY124" fmla="*/ 1683139 h 1798781"/>
              <a:gd name="connsiteX125" fmla="*/ 1597439 w 5673186"/>
              <a:gd name="connsiteY125" fmla="*/ 1699331 h 1798781"/>
              <a:gd name="connsiteX126" fmla="*/ 1573626 w 5673186"/>
              <a:gd name="connsiteY126" fmla="*/ 1669804 h 1798781"/>
              <a:gd name="connsiteX127" fmla="*/ 1592676 w 5673186"/>
              <a:gd name="connsiteY127" fmla="*/ 1636467 h 1798781"/>
              <a:gd name="connsiteX128" fmla="*/ 1599344 w 5673186"/>
              <a:gd name="connsiteY128" fmla="*/ 1620274 h 1798781"/>
              <a:gd name="connsiteX129" fmla="*/ 1543146 w 5673186"/>
              <a:gd name="connsiteY129" fmla="*/ 1605034 h 1798781"/>
              <a:gd name="connsiteX130" fmla="*/ 1568864 w 5673186"/>
              <a:gd name="connsiteY130" fmla="*/ 1517404 h 1798781"/>
              <a:gd name="connsiteX131" fmla="*/ 1609821 w 5673186"/>
              <a:gd name="connsiteY131" fmla="*/ 1535502 h 1798781"/>
              <a:gd name="connsiteX132" fmla="*/ 1615536 w 5673186"/>
              <a:gd name="connsiteY132" fmla="*/ 1555504 h 1798781"/>
              <a:gd name="connsiteX133" fmla="*/ 1628871 w 5673186"/>
              <a:gd name="connsiteY133" fmla="*/ 1565981 h 1798781"/>
              <a:gd name="connsiteX134" fmla="*/ 1640301 w 5673186"/>
              <a:gd name="connsiteY134" fmla="*/ 1554552 h 1798781"/>
              <a:gd name="connsiteX135" fmla="*/ 1645064 w 5673186"/>
              <a:gd name="connsiteY135" fmla="*/ 1513594 h 1798781"/>
              <a:gd name="connsiteX136" fmla="*/ 1625061 w 5673186"/>
              <a:gd name="connsiteY136" fmla="*/ 1436442 h 1798781"/>
              <a:gd name="connsiteX137" fmla="*/ 1619346 w 5673186"/>
              <a:gd name="connsiteY137" fmla="*/ 1374529 h 1798781"/>
              <a:gd name="connsiteX138" fmla="*/ 1560291 w 5673186"/>
              <a:gd name="connsiteY138" fmla="*/ 1371672 h 1798781"/>
              <a:gd name="connsiteX139" fmla="*/ 1461231 w 5673186"/>
              <a:gd name="connsiteY139" fmla="*/ 1354527 h 1798781"/>
              <a:gd name="connsiteX140" fmla="*/ 1400271 w 5673186"/>
              <a:gd name="connsiteY140" fmla="*/ 1341192 h 1798781"/>
              <a:gd name="connsiteX141" fmla="*/ 1382174 w 5673186"/>
              <a:gd name="connsiteY141" fmla="*/ 1335477 h 1798781"/>
              <a:gd name="connsiteX142" fmla="*/ 1380269 w 5673186"/>
              <a:gd name="connsiteY142" fmla="*/ 1354527 h 1798781"/>
              <a:gd name="connsiteX143" fmla="*/ 1376459 w 5673186"/>
              <a:gd name="connsiteY143" fmla="*/ 1392627 h 1798781"/>
              <a:gd name="connsiteX144" fmla="*/ 1331691 w 5673186"/>
              <a:gd name="connsiteY144" fmla="*/ 1401199 h 1798781"/>
              <a:gd name="connsiteX145" fmla="*/ 1293591 w 5673186"/>
              <a:gd name="connsiteY145" fmla="*/ 1379292 h 1798781"/>
              <a:gd name="connsiteX146" fmla="*/ 1285971 w 5673186"/>
              <a:gd name="connsiteY146" fmla="*/ 1367862 h 1798781"/>
              <a:gd name="connsiteX147" fmla="*/ 1281209 w 5673186"/>
              <a:gd name="connsiteY147" fmla="*/ 1374529 h 1798781"/>
              <a:gd name="connsiteX148" fmla="*/ 1237394 w 5673186"/>
              <a:gd name="connsiteY148" fmla="*/ 1402152 h 1798781"/>
              <a:gd name="connsiteX149" fmla="*/ 1182149 w 5673186"/>
              <a:gd name="connsiteY149" fmla="*/ 1358337 h 1798781"/>
              <a:gd name="connsiteX150" fmla="*/ 1190721 w 5673186"/>
              <a:gd name="connsiteY150" fmla="*/ 1304997 h 1798781"/>
              <a:gd name="connsiteX151" fmla="*/ 1210724 w 5673186"/>
              <a:gd name="connsiteY151" fmla="*/ 1289756 h 1798781"/>
              <a:gd name="connsiteX152" fmla="*/ 1092614 w 5673186"/>
              <a:gd name="connsiteY152" fmla="*/ 1261181 h 1798781"/>
              <a:gd name="connsiteX153" fmla="*/ 1064039 w 5673186"/>
              <a:gd name="connsiteY153" fmla="*/ 1266897 h 1798781"/>
              <a:gd name="connsiteX154" fmla="*/ 1003079 w 5673186"/>
              <a:gd name="connsiteY154" fmla="*/ 1313569 h 1798781"/>
              <a:gd name="connsiteX155" fmla="*/ 997364 w 5673186"/>
              <a:gd name="connsiteY155" fmla="*/ 1324999 h 1798781"/>
              <a:gd name="connsiteX156" fmla="*/ 1003079 w 5673186"/>
              <a:gd name="connsiteY156" fmla="*/ 1351669 h 1798781"/>
              <a:gd name="connsiteX157" fmla="*/ 947834 w 5673186"/>
              <a:gd name="connsiteY157" fmla="*/ 1421202 h 1798781"/>
              <a:gd name="connsiteX158" fmla="*/ 943071 w 5673186"/>
              <a:gd name="connsiteY158" fmla="*/ 1421202 h 1798781"/>
              <a:gd name="connsiteX159" fmla="*/ 745904 w 5673186"/>
              <a:gd name="connsiteY159" fmla="*/ 1403104 h 1798781"/>
              <a:gd name="connsiteX160" fmla="*/ 636366 w 5673186"/>
              <a:gd name="connsiteY160" fmla="*/ 1389769 h 1798781"/>
              <a:gd name="connsiteX161" fmla="*/ 600171 w 5673186"/>
              <a:gd name="connsiteY161" fmla="*/ 1240227 h 1798781"/>
              <a:gd name="connsiteX162" fmla="*/ 600171 w 5673186"/>
              <a:gd name="connsiteY162" fmla="*/ 1220224 h 1798781"/>
              <a:gd name="connsiteX163" fmla="*/ 560166 w 5673186"/>
              <a:gd name="connsiteY163" fmla="*/ 1216414 h 1798781"/>
              <a:gd name="connsiteX164" fmla="*/ 517304 w 5673186"/>
              <a:gd name="connsiteY164" fmla="*/ 1267849 h 1798781"/>
              <a:gd name="connsiteX165" fmla="*/ 510636 w 5673186"/>
              <a:gd name="connsiteY165" fmla="*/ 1284042 h 1798781"/>
              <a:gd name="connsiteX166" fmla="*/ 519209 w 5673186"/>
              <a:gd name="connsiteY166" fmla="*/ 1309759 h 1798781"/>
              <a:gd name="connsiteX167" fmla="*/ 477299 w 5673186"/>
              <a:gd name="connsiteY167" fmla="*/ 1384054 h 1798781"/>
              <a:gd name="connsiteX168" fmla="*/ 322994 w 5673186"/>
              <a:gd name="connsiteY168" fmla="*/ 1382149 h 1798781"/>
              <a:gd name="connsiteX169" fmla="*/ 186786 w 5673186"/>
              <a:gd name="connsiteY169" fmla="*/ 1338334 h 1798781"/>
              <a:gd name="connsiteX170" fmla="*/ 127731 w 5673186"/>
              <a:gd name="connsiteY170" fmla="*/ 1189744 h 1798781"/>
              <a:gd name="connsiteX171" fmla="*/ 257271 w 5673186"/>
              <a:gd name="connsiteY171" fmla="*/ 1089732 h 1798781"/>
              <a:gd name="connsiteX172" fmla="*/ 318231 w 5673186"/>
              <a:gd name="connsiteY172" fmla="*/ 1084969 h 1798781"/>
              <a:gd name="connsiteX173" fmla="*/ 208694 w 5673186"/>
              <a:gd name="connsiteY173" fmla="*/ 1059252 h 1798781"/>
              <a:gd name="connsiteX174" fmla="*/ 26766 w 5673186"/>
              <a:gd name="connsiteY174" fmla="*/ 1016389 h 1798781"/>
              <a:gd name="connsiteX175" fmla="*/ 96 w 5673186"/>
              <a:gd name="connsiteY175" fmla="*/ 1004007 h 1798781"/>
              <a:gd name="connsiteX176" fmla="*/ 138209 w 5673186"/>
              <a:gd name="connsiteY176" fmla="*/ 981147 h 1798781"/>
              <a:gd name="connsiteX177" fmla="*/ 361094 w 5673186"/>
              <a:gd name="connsiteY177" fmla="*/ 1014484 h 1798781"/>
              <a:gd name="connsiteX178" fmla="*/ 801149 w 5673186"/>
              <a:gd name="connsiteY178" fmla="*/ 1075444 h 1798781"/>
              <a:gd name="connsiteX179" fmla="*/ 1055466 w 5673186"/>
              <a:gd name="connsiteY179" fmla="*/ 1090684 h 1798781"/>
              <a:gd name="connsiteX180" fmla="*/ 1075469 w 5673186"/>
              <a:gd name="connsiteY180" fmla="*/ 1067824 h 1798781"/>
              <a:gd name="connsiteX181" fmla="*/ 1076421 w 5673186"/>
              <a:gd name="connsiteY181" fmla="*/ 1052584 h 1798781"/>
              <a:gd name="connsiteX182" fmla="*/ 1060229 w 5673186"/>
              <a:gd name="connsiteY182" fmla="*/ 981147 h 1798781"/>
              <a:gd name="connsiteX183" fmla="*/ 917354 w 5673186"/>
              <a:gd name="connsiteY183" fmla="*/ 779217 h 1798781"/>
              <a:gd name="connsiteX184" fmla="*/ 948786 w 5673186"/>
              <a:gd name="connsiteY184" fmla="*/ 672536 h 1798781"/>
              <a:gd name="connsiteX185" fmla="*/ 977361 w 5673186"/>
              <a:gd name="connsiteY185" fmla="*/ 640151 h 1798781"/>
              <a:gd name="connsiteX186" fmla="*/ 1167861 w 5673186"/>
              <a:gd name="connsiteY186" fmla="*/ 472511 h 1798781"/>
              <a:gd name="connsiteX187" fmla="*/ 1367886 w 5673186"/>
              <a:gd name="connsiteY187" fmla="*/ 423934 h 1798781"/>
              <a:gd name="connsiteX188" fmla="*/ 1698404 w 5673186"/>
              <a:gd name="connsiteY188" fmla="*/ 513469 h 1798781"/>
              <a:gd name="connsiteX189" fmla="*/ 1767936 w 5673186"/>
              <a:gd name="connsiteY189" fmla="*/ 542997 h 1798781"/>
              <a:gd name="connsiteX190" fmla="*/ 2060354 w 5673186"/>
              <a:gd name="connsiteY190" fmla="*/ 700159 h 1798781"/>
              <a:gd name="connsiteX191" fmla="*/ 2223231 w 5673186"/>
              <a:gd name="connsiteY191" fmla="*/ 760167 h 1798781"/>
              <a:gd name="connsiteX192" fmla="*/ 2890934 w 5673186"/>
              <a:gd name="connsiteY192" fmla="*/ 920186 h 1798781"/>
              <a:gd name="connsiteX193" fmla="*/ 2939511 w 5673186"/>
              <a:gd name="connsiteY193" fmla="*/ 900184 h 1798781"/>
              <a:gd name="connsiteX194" fmla="*/ 3134774 w 5673186"/>
              <a:gd name="connsiteY194" fmla="*/ 654439 h 1798781"/>
              <a:gd name="connsiteX195" fmla="*/ 3645314 w 5673186"/>
              <a:gd name="connsiteY195" fmla="*/ 61031 h 1798781"/>
              <a:gd name="connsiteX196" fmla="*/ 3661506 w 5673186"/>
              <a:gd name="connsiteY196" fmla="*/ 41029 h 1798781"/>
              <a:gd name="connsiteX197" fmla="*/ 3725131 w 5673186"/>
              <a:gd name="connsiteY197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30789 w 5673186"/>
              <a:gd name="connsiteY109" fmla="*/ 1403104 h 1798781"/>
              <a:gd name="connsiteX110" fmla="*/ 1695546 w 5673186"/>
              <a:gd name="connsiteY110" fmla="*/ 1450729 h 1798781"/>
              <a:gd name="connsiteX111" fmla="*/ 1694594 w 5673186"/>
              <a:gd name="connsiteY111" fmla="*/ 1474542 h 1798781"/>
              <a:gd name="connsiteX112" fmla="*/ 1706024 w 5673186"/>
              <a:gd name="connsiteY112" fmla="*/ 1482162 h 1798781"/>
              <a:gd name="connsiteX113" fmla="*/ 1711416 w 5673186"/>
              <a:gd name="connsiteY113" fmla="*/ 1472171 h 1798781"/>
              <a:gd name="connsiteX114" fmla="*/ 1698404 w 5673186"/>
              <a:gd name="connsiteY114" fmla="*/ 1536454 h 1798781"/>
              <a:gd name="connsiteX115" fmla="*/ 1708881 w 5673186"/>
              <a:gd name="connsiteY115" fmla="*/ 1593604 h 1798781"/>
              <a:gd name="connsiteX116" fmla="*/ 1697451 w 5673186"/>
              <a:gd name="connsiteY116" fmla="*/ 1592652 h 1798781"/>
              <a:gd name="connsiteX117" fmla="*/ 1687926 w 5673186"/>
              <a:gd name="connsiteY117" fmla="*/ 1601224 h 1798781"/>
              <a:gd name="connsiteX118" fmla="*/ 1702214 w 5673186"/>
              <a:gd name="connsiteY118" fmla="*/ 1605987 h 1798781"/>
              <a:gd name="connsiteX119" fmla="*/ 1743171 w 5673186"/>
              <a:gd name="connsiteY119" fmla="*/ 1650754 h 1798781"/>
              <a:gd name="connsiteX120" fmla="*/ 1726979 w 5673186"/>
              <a:gd name="connsiteY120" fmla="*/ 1704094 h 1798781"/>
              <a:gd name="connsiteX121" fmla="*/ 1676496 w 5673186"/>
              <a:gd name="connsiteY121" fmla="*/ 1701237 h 1798781"/>
              <a:gd name="connsiteX122" fmla="*/ 1665066 w 5673186"/>
              <a:gd name="connsiteY122" fmla="*/ 1682187 h 1798781"/>
              <a:gd name="connsiteX123" fmla="*/ 1633634 w 5673186"/>
              <a:gd name="connsiteY123" fmla="*/ 1683139 h 1798781"/>
              <a:gd name="connsiteX124" fmla="*/ 1597439 w 5673186"/>
              <a:gd name="connsiteY124" fmla="*/ 1699331 h 1798781"/>
              <a:gd name="connsiteX125" fmla="*/ 1573626 w 5673186"/>
              <a:gd name="connsiteY125" fmla="*/ 1669804 h 1798781"/>
              <a:gd name="connsiteX126" fmla="*/ 1592676 w 5673186"/>
              <a:gd name="connsiteY126" fmla="*/ 1636467 h 1798781"/>
              <a:gd name="connsiteX127" fmla="*/ 1599344 w 5673186"/>
              <a:gd name="connsiteY127" fmla="*/ 1620274 h 1798781"/>
              <a:gd name="connsiteX128" fmla="*/ 1543146 w 5673186"/>
              <a:gd name="connsiteY128" fmla="*/ 1605034 h 1798781"/>
              <a:gd name="connsiteX129" fmla="*/ 1568864 w 5673186"/>
              <a:gd name="connsiteY129" fmla="*/ 1517404 h 1798781"/>
              <a:gd name="connsiteX130" fmla="*/ 1609821 w 5673186"/>
              <a:gd name="connsiteY130" fmla="*/ 1535502 h 1798781"/>
              <a:gd name="connsiteX131" fmla="*/ 1615536 w 5673186"/>
              <a:gd name="connsiteY131" fmla="*/ 1555504 h 1798781"/>
              <a:gd name="connsiteX132" fmla="*/ 1628871 w 5673186"/>
              <a:gd name="connsiteY132" fmla="*/ 1565981 h 1798781"/>
              <a:gd name="connsiteX133" fmla="*/ 1640301 w 5673186"/>
              <a:gd name="connsiteY133" fmla="*/ 1554552 h 1798781"/>
              <a:gd name="connsiteX134" fmla="*/ 1645064 w 5673186"/>
              <a:gd name="connsiteY134" fmla="*/ 1513594 h 1798781"/>
              <a:gd name="connsiteX135" fmla="*/ 1625061 w 5673186"/>
              <a:gd name="connsiteY135" fmla="*/ 1436442 h 1798781"/>
              <a:gd name="connsiteX136" fmla="*/ 1619346 w 5673186"/>
              <a:gd name="connsiteY136" fmla="*/ 1374529 h 1798781"/>
              <a:gd name="connsiteX137" fmla="*/ 1560291 w 5673186"/>
              <a:gd name="connsiteY137" fmla="*/ 1371672 h 1798781"/>
              <a:gd name="connsiteX138" fmla="*/ 1461231 w 5673186"/>
              <a:gd name="connsiteY138" fmla="*/ 1354527 h 1798781"/>
              <a:gd name="connsiteX139" fmla="*/ 1400271 w 5673186"/>
              <a:gd name="connsiteY139" fmla="*/ 1341192 h 1798781"/>
              <a:gd name="connsiteX140" fmla="*/ 1382174 w 5673186"/>
              <a:gd name="connsiteY140" fmla="*/ 1335477 h 1798781"/>
              <a:gd name="connsiteX141" fmla="*/ 1380269 w 5673186"/>
              <a:gd name="connsiteY141" fmla="*/ 1354527 h 1798781"/>
              <a:gd name="connsiteX142" fmla="*/ 1376459 w 5673186"/>
              <a:gd name="connsiteY142" fmla="*/ 1392627 h 1798781"/>
              <a:gd name="connsiteX143" fmla="*/ 1331691 w 5673186"/>
              <a:gd name="connsiteY143" fmla="*/ 1401199 h 1798781"/>
              <a:gd name="connsiteX144" fmla="*/ 1293591 w 5673186"/>
              <a:gd name="connsiteY144" fmla="*/ 1379292 h 1798781"/>
              <a:gd name="connsiteX145" fmla="*/ 1285971 w 5673186"/>
              <a:gd name="connsiteY145" fmla="*/ 1367862 h 1798781"/>
              <a:gd name="connsiteX146" fmla="*/ 1281209 w 5673186"/>
              <a:gd name="connsiteY146" fmla="*/ 1374529 h 1798781"/>
              <a:gd name="connsiteX147" fmla="*/ 1237394 w 5673186"/>
              <a:gd name="connsiteY147" fmla="*/ 1402152 h 1798781"/>
              <a:gd name="connsiteX148" fmla="*/ 1182149 w 5673186"/>
              <a:gd name="connsiteY148" fmla="*/ 1358337 h 1798781"/>
              <a:gd name="connsiteX149" fmla="*/ 1190721 w 5673186"/>
              <a:gd name="connsiteY149" fmla="*/ 1304997 h 1798781"/>
              <a:gd name="connsiteX150" fmla="*/ 1210724 w 5673186"/>
              <a:gd name="connsiteY150" fmla="*/ 1289756 h 1798781"/>
              <a:gd name="connsiteX151" fmla="*/ 1092614 w 5673186"/>
              <a:gd name="connsiteY151" fmla="*/ 1261181 h 1798781"/>
              <a:gd name="connsiteX152" fmla="*/ 1064039 w 5673186"/>
              <a:gd name="connsiteY152" fmla="*/ 1266897 h 1798781"/>
              <a:gd name="connsiteX153" fmla="*/ 1003079 w 5673186"/>
              <a:gd name="connsiteY153" fmla="*/ 1313569 h 1798781"/>
              <a:gd name="connsiteX154" fmla="*/ 997364 w 5673186"/>
              <a:gd name="connsiteY154" fmla="*/ 1324999 h 1798781"/>
              <a:gd name="connsiteX155" fmla="*/ 1003079 w 5673186"/>
              <a:gd name="connsiteY155" fmla="*/ 1351669 h 1798781"/>
              <a:gd name="connsiteX156" fmla="*/ 947834 w 5673186"/>
              <a:gd name="connsiteY156" fmla="*/ 1421202 h 1798781"/>
              <a:gd name="connsiteX157" fmla="*/ 943071 w 5673186"/>
              <a:gd name="connsiteY157" fmla="*/ 1421202 h 1798781"/>
              <a:gd name="connsiteX158" fmla="*/ 745904 w 5673186"/>
              <a:gd name="connsiteY158" fmla="*/ 1403104 h 1798781"/>
              <a:gd name="connsiteX159" fmla="*/ 636366 w 5673186"/>
              <a:gd name="connsiteY159" fmla="*/ 1389769 h 1798781"/>
              <a:gd name="connsiteX160" fmla="*/ 600171 w 5673186"/>
              <a:gd name="connsiteY160" fmla="*/ 1240227 h 1798781"/>
              <a:gd name="connsiteX161" fmla="*/ 600171 w 5673186"/>
              <a:gd name="connsiteY161" fmla="*/ 1220224 h 1798781"/>
              <a:gd name="connsiteX162" fmla="*/ 560166 w 5673186"/>
              <a:gd name="connsiteY162" fmla="*/ 1216414 h 1798781"/>
              <a:gd name="connsiteX163" fmla="*/ 517304 w 5673186"/>
              <a:gd name="connsiteY163" fmla="*/ 1267849 h 1798781"/>
              <a:gd name="connsiteX164" fmla="*/ 510636 w 5673186"/>
              <a:gd name="connsiteY164" fmla="*/ 1284042 h 1798781"/>
              <a:gd name="connsiteX165" fmla="*/ 519209 w 5673186"/>
              <a:gd name="connsiteY165" fmla="*/ 1309759 h 1798781"/>
              <a:gd name="connsiteX166" fmla="*/ 477299 w 5673186"/>
              <a:gd name="connsiteY166" fmla="*/ 1384054 h 1798781"/>
              <a:gd name="connsiteX167" fmla="*/ 322994 w 5673186"/>
              <a:gd name="connsiteY167" fmla="*/ 1382149 h 1798781"/>
              <a:gd name="connsiteX168" fmla="*/ 186786 w 5673186"/>
              <a:gd name="connsiteY168" fmla="*/ 1338334 h 1798781"/>
              <a:gd name="connsiteX169" fmla="*/ 127731 w 5673186"/>
              <a:gd name="connsiteY169" fmla="*/ 1189744 h 1798781"/>
              <a:gd name="connsiteX170" fmla="*/ 257271 w 5673186"/>
              <a:gd name="connsiteY170" fmla="*/ 1089732 h 1798781"/>
              <a:gd name="connsiteX171" fmla="*/ 318231 w 5673186"/>
              <a:gd name="connsiteY171" fmla="*/ 1084969 h 1798781"/>
              <a:gd name="connsiteX172" fmla="*/ 208694 w 5673186"/>
              <a:gd name="connsiteY172" fmla="*/ 1059252 h 1798781"/>
              <a:gd name="connsiteX173" fmla="*/ 26766 w 5673186"/>
              <a:gd name="connsiteY173" fmla="*/ 1016389 h 1798781"/>
              <a:gd name="connsiteX174" fmla="*/ 96 w 5673186"/>
              <a:gd name="connsiteY174" fmla="*/ 1004007 h 1798781"/>
              <a:gd name="connsiteX175" fmla="*/ 138209 w 5673186"/>
              <a:gd name="connsiteY175" fmla="*/ 981147 h 1798781"/>
              <a:gd name="connsiteX176" fmla="*/ 361094 w 5673186"/>
              <a:gd name="connsiteY176" fmla="*/ 1014484 h 1798781"/>
              <a:gd name="connsiteX177" fmla="*/ 801149 w 5673186"/>
              <a:gd name="connsiteY177" fmla="*/ 1075444 h 1798781"/>
              <a:gd name="connsiteX178" fmla="*/ 1055466 w 5673186"/>
              <a:gd name="connsiteY178" fmla="*/ 1090684 h 1798781"/>
              <a:gd name="connsiteX179" fmla="*/ 1075469 w 5673186"/>
              <a:gd name="connsiteY179" fmla="*/ 1067824 h 1798781"/>
              <a:gd name="connsiteX180" fmla="*/ 1076421 w 5673186"/>
              <a:gd name="connsiteY180" fmla="*/ 1052584 h 1798781"/>
              <a:gd name="connsiteX181" fmla="*/ 1060229 w 5673186"/>
              <a:gd name="connsiteY181" fmla="*/ 981147 h 1798781"/>
              <a:gd name="connsiteX182" fmla="*/ 917354 w 5673186"/>
              <a:gd name="connsiteY182" fmla="*/ 779217 h 1798781"/>
              <a:gd name="connsiteX183" fmla="*/ 948786 w 5673186"/>
              <a:gd name="connsiteY183" fmla="*/ 672536 h 1798781"/>
              <a:gd name="connsiteX184" fmla="*/ 977361 w 5673186"/>
              <a:gd name="connsiteY184" fmla="*/ 640151 h 1798781"/>
              <a:gd name="connsiteX185" fmla="*/ 1167861 w 5673186"/>
              <a:gd name="connsiteY185" fmla="*/ 472511 h 1798781"/>
              <a:gd name="connsiteX186" fmla="*/ 1367886 w 5673186"/>
              <a:gd name="connsiteY186" fmla="*/ 423934 h 1798781"/>
              <a:gd name="connsiteX187" fmla="*/ 1698404 w 5673186"/>
              <a:gd name="connsiteY187" fmla="*/ 513469 h 1798781"/>
              <a:gd name="connsiteX188" fmla="*/ 1767936 w 5673186"/>
              <a:gd name="connsiteY188" fmla="*/ 542997 h 1798781"/>
              <a:gd name="connsiteX189" fmla="*/ 2060354 w 5673186"/>
              <a:gd name="connsiteY189" fmla="*/ 700159 h 1798781"/>
              <a:gd name="connsiteX190" fmla="*/ 2223231 w 5673186"/>
              <a:gd name="connsiteY190" fmla="*/ 760167 h 1798781"/>
              <a:gd name="connsiteX191" fmla="*/ 2890934 w 5673186"/>
              <a:gd name="connsiteY191" fmla="*/ 920186 h 1798781"/>
              <a:gd name="connsiteX192" fmla="*/ 2939511 w 5673186"/>
              <a:gd name="connsiteY192" fmla="*/ 900184 h 1798781"/>
              <a:gd name="connsiteX193" fmla="*/ 3134774 w 5673186"/>
              <a:gd name="connsiteY193" fmla="*/ 654439 h 1798781"/>
              <a:gd name="connsiteX194" fmla="*/ 3645314 w 5673186"/>
              <a:gd name="connsiteY194" fmla="*/ 61031 h 1798781"/>
              <a:gd name="connsiteX195" fmla="*/ 3661506 w 5673186"/>
              <a:gd name="connsiteY195" fmla="*/ 41029 h 1798781"/>
              <a:gd name="connsiteX196" fmla="*/ 3725131 w 5673186"/>
              <a:gd name="connsiteY196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30789 w 5673186"/>
              <a:gd name="connsiteY109" fmla="*/ 1403104 h 1798781"/>
              <a:gd name="connsiteX110" fmla="*/ 1695546 w 5673186"/>
              <a:gd name="connsiteY110" fmla="*/ 1450729 h 1798781"/>
              <a:gd name="connsiteX111" fmla="*/ 1694594 w 5673186"/>
              <a:gd name="connsiteY111" fmla="*/ 1474542 h 1798781"/>
              <a:gd name="connsiteX112" fmla="*/ 1706024 w 5673186"/>
              <a:gd name="connsiteY112" fmla="*/ 1482162 h 1798781"/>
              <a:gd name="connsiteX113" fmla="*/ 1698404 w 5673186"/>
              <a:gd name="connsiteY113" fmla="*/ 1536454 h 1798781"/>
              <a:gd name="connsiteX114" fmla="*/ 1708881 w 5673186"/>
              <a:gd name="connsiteY114" fmla="*/ 1593604 h 1798781"/>
              <a:gd name="connsiteX115" fmla="*/ 1697451 w 5673186"/>
              <a:gd name="connsiteY115" fmla="*/ 1592652 h 1798781"/>
              <a:gd name="connsiteX116" fmla="*/ 1687926 w 5673186"/>
              <a:gd name="connsiteY116" fmla="*/ 1601224 h 1798781"/>
              <a:gd name="connsiteX117" fmla="*/ 1702214 w 5673186"/>
              <a:gd name="connsiteY117" fmla="*/ 1605987 h 1798781"/>
              <a:gd name="connsiteX118" fmla="*/ 1743171 w 5673186"/>
              <a:gd name="connsiteY118" fmla="*/ 1650754 h 1798781"/>
              <a:gd name="connsiteX119" fmla="*/ 1726979 w 5673186"/>
              <a:gd name="connsiteY119" fmla="*/ 1704094 h 1798781"/>
              <a:gd name="connsiteX120" fmla="*/ 1676496 w 5673186"/>
              <a:gd name="connsiteY120" fmla="*/ 1701237 h 1798781"/>
              <a:gd name="connsiteX121" fmla="*/ 1665066 w 5673186"/>
              <a:gd name="connsiteY121" fmla="*/ 1682187 h 1798781"/>
              <a:gd name="connsiteX122" fmla="*/ 1633634 w 5673186"/>
              <a:gd name="connsiteY122" fmla="*/ 1683139 h 1798781"/>
              <a:gd name="connsiteX123" fmla="*/ 1597439 w 5673186"/>
              <a:gd name="connsiteY123" fmla="*/ 1699331 h 1798781"/>
              <a:gd name="connsiteX124" fmla="*/ 1573626 w 5673186"/>
              <a:gd name="connsiteY124" fmla="*/ 1669804 h 1798781"/>
              <a:gd name="connsiteX125" fmla="*/ 1592676 w 5673186"/>
              <a:gd name="connsiteY125" fmla="*/ 1636467 h 1798781"/>
              <a:gd name="connsiteX126" fmla="*/ 1599344 w 5673186"/>
              <a:gd name="connsiteY126" fmla="*/ 1620274 h 1798781"/>
              <a:gd name="connsiteX127" fmla="*/ 1543146 w 5673186"/>
              <a:gd name="connsiteY127" fmla="*/ 1605034 h 1798781"/>
              <a:gd name="connsiteX128" fmla="*/ 1568864 w 5673186"/>
              <a:gd name="connsiteY128" fmla="*/ 1517404 h 1798781"/>
              <a:gd name="connsiteX129" fmla="*/ 1609821 w 5673186"/>
              <a:gd name="connsiteY129" fmla="*/ 1535502 h 1798781"/>
              <a:gd name="connsiteX130" fmla="*/ 1615536 w 5673186"/>
              <a:gd name="connsiteY130" fmla="*/ 1555504 h 1798781"/>
              <a:gd name="connsiteX131" fmla="*/ 1628871 w 5673186"/>
              <a:gd name="connsiteY131" fmla="*/ 1565981 h 1798781"/>
              <a:gd name="connsiteX132" fmla="*/ 1640301 w 5673186"/>
              <a:gd name="connsiteY132" fmla="*/ 1554552 h 1798781"/>
              <a:gd name="connsiteX133" fmla="*/ 1645064 w 5673186"/>
              <a:gd name="connsiteY133" fmla="*/ 1513594 h 1798781"/>
              <a:gd name="connsiteX134" fmla="*/ 1625061 w 5673186"/>
              <a:gd name="connsiteY134" fmla="*/ 1436442 h 1798781"/>
              <a:gd name="connsiteX135" fmla="*/ 1619346 w 5673186"/>
              <a:gd name="connsiteY135" fmla="*/ 1374529 h 1798781"/>
              <a:gd name="connsiteX136" fmla="*/ 1560291 w 5673186"/>
              <a:gd name="connsiteY136" fmla="*/ 1371672 h 1798781"/>
              <a:gd name="connsiteX137" fmla="*/ 1461231 w 5673186"/>
              <a:gd name="connsiteY137" fmla="*/ 1354527 h 1798781"/>
              <a:gd name="connsiteX138" fmla="*/ 1400271 w 5673186"/>
              <a:gd name="connsiteY138" fmla="*/ 1341192 h 1798781"/>
              <a:gd name="connsiteX139" fmla="*/ 1382174 w 5673186"/>
              <a:gd name="connsiteY139" fmla="*/ 1335477 h 1798781"/>
              <a:gd name="connsiteX140" fmla="*/ 1380269 w 5673186"/>
              <a:gd name="connsiteY140" fmla="*/ 1354527 h 1798781"/>
              <a:gd name="connsiteX141" fmla="*/ 1376459 w 5673186"/>
              <a:gd name="connsiteY141" fmla="*/ 1392627 h 1798781"/>
              <a:gd name="connsiteX142" fmla="*/ 1331691 w 5673186"/>
              <a:gd name="connsiteY142" fmla="*/ 1401199 h 1798781"/>
              <a:gd name="connsiteX143" fmla="*/ 1293591 w 5673186"/>
              <a:gd name="connsiteY143" fmla="*/ 1379292 h 1798781"/>
              <a:gd name="connsiteX144" fmla="*/ 1285971 w 5673186"/>
              <a:gd name="connsiteY144" fmla="*/ 1367862 h 1798781"/>
              <a:gd name="connsiteX145" fmla="*/ 1281209 w 5673186"/>
              <a:gd name="connsiteY145" fmla="*/ 1374529 h 1798781"/>
              <a:gd name="connsiteX146" fmla="*/ 1237394 w 5673186"/>
              <a:gd name="connsiteY146" fmla="*/ 1402152 h 1798781"/>
              <a:gd name="connsiteX147" fmla="*/ 1182149 w 5673186"/>
              <a:gd name="connsiteY147" fmla="*/ 1358337 h 1798781"/>
              <a:gd name="connsiteX148" fmla="*/ 1190721 w 5673186"/>
              <a:gd name="connsiteY148" fmla="*/ 1304997 h 1798781"/>
              <a:gd name="connsiteX149" fmla="*/ 1210724 w 5673186"/>
              <a:gd name="connsiteY149" fmla="*/ 1289756 h 1798781"/>
              <a:gd name="connsiteX150" fmla="*/ 1092614 w 5673186"/>
              <a:gd name="connsiteY150" fmla="*/ 1261181 h 1798781"/>
              <a:gd name="connsiteX151" fmla="*/ 1064039 w 5673186"/>
              <a:gd name="connsiteY151" fmla="*/ 1266897 h 1798781"/>
              <a:gd name="connsiteX152" fmla="*/ 1003079 w 5673186"/>
              <a:gd name="connsiteY152" fmla="*/ 1313569 h 1798781"/>
              <a:gd name="connsiteX153" fmla="*/ 997364 w 5673186"/>
              <a:gd name="connsiteY153" fmla="*/ 1324999 h 1798781"/>
              <a:gd name="connsiteX154" fmla="*/ 1003079 w 5673186"/>
              <a:gd name="connsiteY154" fmla="*/ 1351669 h 1798781"/>
              <a:gd name="connsiteX155" fmla="*/ 947834 w 5673186"/>
              <a:gd name="connsiteY155" fmla="*/ 1421202 h 1798781"/>
              <a:gd name="connsiteX156" fmla="*/ 943071 w 5673186"/>
              <a:gd name="connsiteY156" fmla="*/ 1421202 h 1798781"/>
              <a:gd name="connsiteX157" fmla="*/ 745904 w 5673186"/>
              <a:gd name="connsiteY157" fmla="*/ 1403104 h 1798781"/>
              <a:gd name="connsiteX158" fmla="*/ 636366 w 5673186"/>
              <a:gd name="connsiteY158" fmla="*/ 1389769 h 1798781"/>
              <a:gd name="connsiteX159" fmla="*/ 600171 w 5673186"/>
              <a:gd name="connsiteY159" fmla="*/ 1240227 h 1798781"/>
              <a:gd name="connsiteX160" fmla="*/ 600171 w 5673186"/>
              <a:gd name="connsiteY160" fmla="*/ 1220224 h 1798781"/>
              <a:gd name="connsiteX161" fmla="*/ 560166 w 5673186"/>
              <a:gd name="connsiteY161" fmla="*/ 1216414 h 1798781"/>
              <a:gd name="connsiteX162" fmla="*/ 517304 w 5673186"/>
              <a:gd name="connsiteY162" fmla="*/ 1267849 h 1798781"/>
              <a:gd name="connsiteX163" fmla="*/ 510636 w 5673186"/>
              <a:gd name="connsiteY163" fmla="*/ 1284042 h 1798781"/>
              <a:gd name="connsiteX164" fmla="*/ 519209 w 5673186"/>
              <a:gd name="connsiteY164" fmla="*/ 1309759 h 1798781"/>
              <a:gd name="connsiteX165" fmla="*/ 477299 w 5673186"/>
              <a:gd name="connsiteY165" fmla="*/ 1384054 h 1798781"/>
              <a:gd name="connsiteX166" fmla="*/ 322994 w 5673186"/>
              <a:gd name="connsiteY166" fmla="*/ 1382149 h 1798781"/>
              <a:gd name="connsiteX167" fmla="*/ 186786 w 5673186"/>
              <a:gd name="connsiteY167" fmla="*/ 1338334 h 1798781"/>
              <a:gd name="connsiteX168" fmla="*/ 127731 w 5673186"/>
              <a:gd name="connsiteY168" fmla="*/ 1189744 h 1798781"/>
              <a:gd name="connsiteX169" fmla="*/ 257271 w 5673186"/>
              <a:gd name="connsiteY169" fmla="*/ 1089732 h 1798781"/>
              <a:gd name="connsiteX170" fmla="*/ 318231 w 5673186"/>
              <a:gd name="connsiteY170" fmla="*/ 1084969 h 1798781"/>
              <a:gd name="connsiteX171" fmla="*/ 208694 w 5673186"/>
              <a:gd name="connsiteY171" fmla="*/ 1059252 h 1798781"/>
              <a:gd name="connsiteX172" fmla="*/ 26766 w 5673186"/>
              <a:gd name="connsiteY172" fmla="*/ 1016389 h 1798781"/>
              <a:gd name="connsiteX173" fmla="*/ 96 w 5673186"/>
              <a:gd name="connsiteY173" fmla="*/ 1004007 h 1798781"/>
              <a:gd name="connsiteX174" fmla="*/ 138209 w 5673186"/>
              <a:gd name="connsiteY174" fmla="*/ 981147 h 1798781"/>
              <a:gd name="connsiteX175" fmla="*/ 361094 w 5673186"/>
              <a:gd name="connsiteY175" fmla="*/ 1014484 h 1798781"/>
              <a:gd name="connsiteX176" fmla="*/ 801149 w 5673186"/>
              <a:gd name="connsiteY176" fmla="*/ 1075444 h 1798781"/>
              <a:gd name="connsiteX177" fmla="*/ 1055466 w 5673186"/>
              <a:gd name="connsiteY177" fmla="*/ 1090684 h 1798781"/>
              <a:gd name="connsiteX178" fmla="*/ 1075469 w 5673186"/>
              <a:gd name="connsiteY178" fmla="*/ 1067824 h 1798781"/>
              <a:gd name="connsiteX179" fmla="*/ 1076421 w 5673186"/>
              <a:gd name="connsiteY179" fmla="*/ 1052584 h 1798781"/>
              <a:gd name="connsiteX180" fmla="*/ 1060229 w 5673186"/>
              <a:gd name="connsiteY180" fmla="*/ 981147 h 1798781"/>
              <a:gd name="connsiteX181" fmla="*/ 917354 w 5673186"/>
              <a:gd name="connsiteY181" fmla="*/ 779217 h 1798781"/>
              <a:gd name="connsiteX182" fmla="*/ 948786 w 5673186"/>
              <a:gd name="connsiteY182" fmla="*/ 672536 h 1798781"/>
              <a:gd name="connsiteX183" fmla="*/ 977361 w 5673186"/>
              <a:gd name="connsiteY183" fmla="*/ 640151 h 1798781"/>
              <a:gd name="connsiteX184" fmla="*/ 1167861 w 5673186"/>
              <a:gd name="connsiteY184" fmla="*/ 472511 h 1798781"/>
              <a:gd name="connsiteX185" fmla="*/ 1367886 w 5673186"/>
              <a:gd name="connsiteY185" fmla="*/ 423934 h 1798781"/>
              <a:gd name="connsiteX186" fmla="*/ 1698404 w 5673186"/>
              <a:gd name="connsiteY186" fmla="*/ 513469 h 1798781"/>
              <a:gd name="connsiteX187" fmla="*/ 1767936 w 5673186"/>
              <a:gd name="connsiteY187" fmla="*/ 542997 h 1798781"/>
              <a:gd name="connsiteX188" fmla="*/ 2060354 w 5673186"/>
              <a:gd name="connsiteY188" fmla="*/ 700159 h 1798781"/>
              <a:gd name="connsiteX189" fmla="*/ 2223231 w 5673186"/>
              <a:gd name="connsiteY189" fmla="*/ 760167 h 1798781"/>
              <a:gd name="connsiteX190" fmla="*/ 2890934 w 5673186"/>
              <a:gd name="connsiteY190" fmla="*/ 920186 h 1798781"/>
              <a:gd name="connsiteX191" fmla="*/ 2939511 w 5673186"/>
              <a:gd name="connsiteY191" fmla="*/ 900184 h 1798781"/>
              <a:gd name="connsiteX192" fmla="*/ 3134774 w 5673186"/>
              <a:gd name="connsiteY192" fmla="*/ 654439 h 1798781"/>
              <a:gd name="connsiteX193" fmla="*/ 3645314 w 5673186"/>
              <a:gd name="connsiteY193" fmla="*/ 61031 h 1798781"/>
              <a:gd name="connsiteX194" fmla="*/ 3661506 w 5673186"/>
              <a:gd name="connsiteY194" fmla="*/ 41029 h 1798781"/>
              <a:gd name="connsiteX195" fmla="*/ 3725131 w 5673186"/>
              <a:gd name="connsiteY195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30789 w 5673186"/>
              <a:gd name="connsiteY109" fmla="*/ 1403104 h 1798781"/>
              <a:gd name="connsiteX110" fmla="*/ 1695546 w 5673186"/>
              <a:gd name="connsiteY110" fmla="*/ 1450729 h 1798781"/>
              <a:gd name="connsiteX111" fmla="*/ 1694594 w 5673186"/>
              <a:gd name="connsiteY111" fmla="*/ 1474542 h 1798781"/>
              <a:gd name="connsiteX112" fmla="*/ 1698404 w 5673186"/>
              <a:gd name="connsiteY112" fmla="*/ 1536454 h 1798781"/>
              <a:gd name="connsiteX113" fmla="*/ 1708881 w 5673186"/>
              <a:gd name="connsiteY113" fmla="*/ 1593604 h 1798781"/>
              <a:gd name="connsiteX114" fmla="*/ 1697451 w 5673186"/>
              <a:gd name="connsiteY114" fmla="*/ 1592652 h 1798781"/>
              <a:gd name="connsiteX115" fmla="*/ 1687926 w 5673186"/>
              <a:gd name="connsiteY115" fmla="*/ 1601224 h 1798781"/>
              <a:gd name="connsiteX116" fmla="*/ 1702214 w 5673186"/>
              <a:gd name="connsiteY116" fmla="*/ 1605987 h 1798781"/>
              <a:gd name="connsiteX117" fmla="*/ 1743171 w 5673186"/>
              <a:gd name="connsiteY117" fmla="*/ 1650754 h 1798781"/>
              <a:gd name="connsiteX118" fmla="*/ 1726979 w 5673186"/>
              <a:gd name="connsiteY118" fmla="*/ 1704094 h 1798781"/>
              <a:gd name="connsiteX119" fmla="*/ 1676496 w 5673186"/>
              <a:gd name="connsiteY119" fmla="*/ 1701237 h 1798781"/>
              <a:gd name="connsiteX120" fmla="*/ 1665066 w 5673186"/>
              <a:gd name="connsiteY120" fmla="*/ 1682187 h 1798781"/>
              <a:gd name="connsiteX121" fmla="*/ 1633634 w 5673186"/>
              <a:gd name="connsiteY121" fmla="*/ 1683139 h 1798781"/>
              <a:gd name="connsiteX122" fmla="*/ 1597439 w 5673186"/>
              <a:gd name="connsiteY122" fmla="*/ 1699331 h 1798781"/>
              <a:gd name="connsiteX123" fmla="*/ 1573626 w 5673186"/>
              <a:gd name="connsiteY123" fmla="*/ 1669804 h 1798781"/>
              <a:gd name="connsiteX124" fmla="*/ 1592676 w 5673186"/>
              <a:gd name="connsiteY124" fmla="*/ 1636467 h 1798781"/>
              <a:gd name="connsiteX125" fmla="*/ 1599344 w 5673186"/>
              <a:gd name="connsiteY125" fmla="*/ 1620274 h 1798781"/>
              <a:gd name="connsiteX126" fmla="*/ 1543146 w 5673186"/>
              <a:gd name="connsiteY126" fmla="*/ 1605034 h 1798781"/>
              <a:gd name="connsiteX127" fmla="*/ 1568864 w 5673186"/>
              <a:gd name="connsiteY127" fmla="*/ 1517404 h 1798781"/>
              <a:gd name="connsiteX128" fmla="*/ 1609821 w 5673186"/>
              <a:gd name="connsiteY128" fmla="*/ 1535502 h 1798781"/>
              <a:gd name="connsiteX129" fmla="*/ 1615536 w 5673186"/>
              <a:gd name="connsiteY129" fmla="*/ 1555504 h 1798781"/>
              <a:gd name="connsiteX130" fmla="*/ 1628871 w 5673186"/>
              <a:gd name="connsiteY130" fmla="*/ 1565981 h 1798781"/>
              <a:gd name="connsiteX131" fmla="*/ 1640301 w 5673186"/>
              <a:gd name="connsiteY131" fmla="*/ 1554552 h 1798781"/>
              <a:gd name="connsiteX132" fmla="*/ 1645064 w 5673186"/>
              <a:gd name="connsiteY132" fmla="*/ 1513594 h 1798781"/>
              <a:gd name="connsiteX133" fmla="*/ 1625061 w 5673186"/>
              <a:gd name="connsiteY133" fmla="*/ 1436442 h 1798781"/>
              <a:gd name="connsiteX134" fmla="*/ 1619346 w 5673186"/>
              <a:gd name="connsiteY134" fmla="*/ 1374529 h 1798781"/>
              <a:gd name="connsiteX135" fmla="*/ 1560291 w 5673186"/>
              <a:gd name="connsiteY135" fmla="*/ 1371672 h 1798781"/>
              <a:gd name="connsiteX136" fmla="*/ 1461231 w 5673186"/>
              <a:gd name="connsiteY136" fmla="*/ 1354527 h 1798781"/>
              <a:gd name="connsiteX137" fmla="*/ 1400271 w 5673186"/>
              <a:gd name="connsiteY137" fmla="*/ 1341192 h 1798781"/>
              <a:gd name="connsiteX138" fmla="*/ 1382174 w 5673186"/>
              <a:gd name="connsiteY138" fmla="*/ 1335477 h 1798781"/>
              <a:gd name="connsiteX139" fmla="*/ 1380269 w 5673186"/>
              <a:gd name="connsiteY139" fmla="*/ 1354527 h 1798781"/>
              <a:gd name="connsiteX140" fmla="*/ 1376459 w 5673186"/>
              <a:gd name="connsiteY140" fmla="*/ 1392627 h 1798781"/>
              <a:gd name="connsiteX141" fmla="*/ 1331691 w 5673186"/>
              <a:gd name="connsiteY141" fmla="*/ 1401199 h 1798781"/>
              <a:gd name="connsiteX142" fmla="*/ 1293591 w 5673186"/>
              <a:gd name="connsiteY142" fmla="*/ 1379292 h 1798781"/>
              <a:gd name="connsiteX143" fmla="*/ 1285971 w 5673186"/>
              <a:gd name="connsiteY143" fmla="*/ 1367862 h 1798781"/>
              <a:gd name="connsiteX144" fmla="*/ 1281209 w 5673186"/>
              <a:gd name="connsiteY144" fmla="*/ 1374529 h 1798781"/>
              <a:gd name="connsiteX145" fmla="*/ 1237394 w 5673186"/>
              <a:gd name="connsiteY145" fmla="*/ 1402152 h 1798781"/>
              <a:gd name="connsiteX146" fmla="*/ 1182149 w 5673186"/>
              <a:gd name="connsiteY146" fmla="*/ 1358337 h 1798781"/>
              <a:gd name="connsiteX147" fmla="*/ 1190721 w 5673186"/>
              <a:gd name="connsiteY147" fmla="*/ 1304997 h 1798781"/>
              <a:gd name="connsiteX148" fmla="*/ 1210724 w 5673186"/>
              <a:gd name="connsiteY148" fmla="*/ 1289756 h 1798781"/>
              <a:gd name="connsiteX149" fmla="*/ 1092614 w 5673186"/>
              <a:gd name="connsiteY149" fmla="*/ 1261181 h 1798781"/>
              <a:gd name="connsiteX150" fmla="*/ 1064039 w 5673186"/>
              <a:gd name="connsiteY150" fmla="*/ 1266897 h 1798781"/>
              <a:gd name="connsiteX151" fmla="*/ 1003079 w 5673186"/>
              <a:gd name="connsiteY151" fmla="*/ 1313569 h 1798781"/>
              <a:gd name="connsiteX152" fmla="*/ 997364 w 5673186"/>
              <a:gd name="connsiteY152" fmla="*/ 1324999 h 1798781"/>
              <a:gd name="connsiteX153" fmla="*/ 1003079 w 5673186"/>
              <a:gd name="connsiteY153" fmla="*/ 1351669 h 1798781"/>
              <a:gd name="connsiteX154" fmla="*/ 947834 w 5673186"/>
              <a:gd name="connsiteY154" fmla="*/ 1421202 h 1798781"/>
              <a:gd name="connsiteX155" fmla="*/ 943071 w 5673186"/>
              <a:gd name="connsiteY155" fmla="*/ 1421202 h 1798781"/>
              <a:gd name="connsiteX156" fmla="*/ 745904 w 5673186"/>
              <a:gd name="connsiteY156" fmla="*/ 1403104 h 1798781"/>
              <a:gd name="connsiteX157" fmla="*/ 636366 w 5673186"/>
              <a:gd name="connsiteY157" fmla="*/ 1389769 h 1798781"/>
              <a:gd name="connsiteX158" fmla="*/ 600171 w 5673186"/>
              <a:gd name="connsiteY158" fmla="*/ 1240227 h 1798781"/>
              <a:gd name="connsiteX159" fmla="*/ 600171 w 5673186"/>
              <a:gd name="connsiteY159" fmla="*/ 1220224 h 1798781"/>
              <a:gd name="connsiteX160" fmla="*/ 560166 w 5673186"/>
              <a:gd name="connsiteY160" fmla="*/ 1216414 h 1798781"/>
              <a:gd name="connsiteX161" fmla="*/ 517304 w 5673186"/>
              <a:gd name="connsiteY161" fmla="*/ 1267849 h 1798781"/>
              <a:gd name="connsiteX162" fmla="*/ 510636 w 5673186"/>
              <a:gd name="connsiteY162" fmla="*/ 1284042 h 1798781"/>
              <a:gd name="connsiteX163" fmla="*/ 519209 w 5673186"/>
              <a:gd name="connsiteY163" fmla="*/ 1309759 h 1798781"/>
              <a:gd name="connsiteX164" fmla="*/ 477299 w 5673186"/>
              <a:gd name="connsiteY164" fmla="*/ 1384054 h 1798781"/>
              <a:gd name="connsiteX165" fmla="*/ 322994 w 5673186"/>
              <a:gd name="connsiteY165" fmla="*/ 1382149 h 1798781"/>
              <a:gd name="connsiteX166" fmla="*/ 186786 w 5673186"/>
              <a:gd name="connsiteY166" fmla="*/ 1338334 h 1798781"/>
              <a:gd name="connsiteX167" fmla="*/ 127731 w 5673186"/>
              <a:gd name="connsiteY167" fmla="*/ 1189744 h 1798781"/>
              <a:gd name="connsiteX168" fmla="*/ 257271 w 5673186"/>
              <a:gd name="connsiteY168" fmla="*/ 1089732 h 1798781"/>
              <a:gd name="connsiteX169" fmla="*/ 318231 w 5673186"/>
              <a:gd name="connsiteY169" fmla="*/ 1084969 h 1798781"/>
              <a:gd name="connsiteX170" fmla="*/ 208694 w 5673186"/>
              <a:gd name="connsiteY170" fmla="*/ 1059252 h 1798781"/>
              <a:gd name="connsiteX171" fmla="*/ 26766 w 5673186"/>
              <a:gd name="connsiteY171" fmla="*/ 1016389 h 1798781"/>
              <a:gd name="connsiteX172" fmla="*/ 96 w 5673186"/>
              <a:gd name="connsiteY172" fmla="*/ 1004007 h 1798781"/>
              <a:gd name="connsiteX173" fmla="*/ 138209 w 5673186"/>
              <a:gd name="connsiteY173" fmla="*/ 981147 h 1798781"/>
              <a:gd name="connsiteX174" fmla="*/ 361094 w 5673186"/>
              <a:gd name="connsiteY174" fmla="*/ 1014484 h 1798781"/>
              <a:gd name="connsiteX175" fmla="*/ 801149 w 5673186"/>
              <a:gd name="connsiteY175" fmla="*/ 1075444 h 1798781"/>
              <a:gd name="connsiteX176" fmla="*/ 1055466 w 5673186"/>
              <a:gd name="connsiteY176" fmla="*/ 1090684 h 1798781"/>
              <a:gd name="connsiteX177" fmla="*/ 1075469 w 5673186"/>
              <a:gd name="connsiteY177" fmla="*/ 1067824 h 1798781"/>
              <a:gd name="connsiteX178" fmla="*/ 1076421 w 5673186"/>
              <a:gd name="connsiteY178" fmla="*/ 1052584 h 1798781"/>
              <a:gd name="connsiteX179" fmla="*/ 1060229 w 5673186"/>
              <a:gd name="connsiteY179" fmla="*/ 981147 h 1798781"/>
              <a:gd name="connsiteX180" fmla="*/ 917354 w 5673186"/>
              <a:gd name="connsiteY180" fmla="*/ 779217 h 1798781"/>
              <a:gd name="connsiteX181" fmla="*/ 948786 w 5673186"/>
              <a:gd name="connsiteY181" fmla="*/ 672536 h 1798781"/>
              <a:gd name="connsiteX182" fmla="*/ 977361 w 5673186"/>
              <a:gd name="connsiteY182" fmla="*/ 640151 h 1798781"/>
              <a:gd name="connsiteX183" fmla="*/ 1167861 w 5673186"/>
              <a:gd name="connsiteY183" fmla="*/ 472511 h 1798781"/>
              <a:gd name="connsiteX184" fmla="*/ 1367886 w 5673186"/>
              <a:gd name="connsiteY184" fmla="*/ 423934 h 1798781"/>
              <a:gd name="connsiteX185" fmla="*/ 1698404 w 5673186"/>
              <a:gd name="connsiteY185" fmla="*/ 513469 h 1798781"/>
              <a:gd name="connsiteX186" fmla="*/ 1767936 w 5673186"/>
              <a:gd name="connsiteY186" fmla="*/ 542997 h 1798781"/>
              <a:gd name="connsiteX187" fmla="*/ 2060354 w 5673186"/>
              <a:gd name="connsiteY187" fmla="*/ 700159 h 1798781"/>
              <a:gd name="connsiteX188" fmla="*/ 2223231 w 5673186"/>
              <a:gd name="connsiteY188" fmla="*/ 760167 h 1798781"/>
              <a:gd name="connsiteX189" fmla="*/ 2890934 w 5673186"/>
              <a:gd name="connsiteY189" fmla="*/ 920186 h 1798781"/>
              <a:gd name="connsiteX190" fmla="*/ 2939511 w 5673186"/>
              <a:gd name="connsiteY190" fmla="*/ 900184 h 1798781"/>
              <a:gd name="connsiteX191" fmla="*/ 3134774 w 5673186"/>
              <a:gd name="connsiteY191" fmla="*/ 654439 h 1798781"/>
              <a:gd name="connsiteX192" fmla="*/ 3645314 w 5673186"/>
              <a:gd name="connsiteY192" fmla="*/ 61031 h 1798781"/>
              <a:gd name="connsiteX193" fmla="*/ 3661506 w 5673186"/>
              <a:gd name="connsiteY193" fmla="*/ 41029 h 1798781"/>
              <a:gd name="connsiteX194" fmla="*/ 3725131 w 5673186"/>
              <a:gd name="connsiteY194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730789 w 5673186"/>
              <a:gd name="connsiteY108" fmla="*/ 1403104 h 1798781"/>
              <a:gd name="connsiteX109" fmla="*/ 1695546 w 5673186"/>
              <a:gd name="connsiteY109" fmla="*/ 1450729 h 1798781"/>
              <a:gd name="connsiteX110" fmla="*/ 1694594 w 5673186"/>
              <a:gd name="connsiteY110" fmla="*/ 1474542 h 1798781"/>
              <a:gd name="connsiteX111" fmla="*/ 1698404 w 5673186"/>
              <a:gd name="connsiteY111" fmla="*/ 1536454 h 1798781"/>
              <a:gd name="connsiteX112" fmla="*/ 1708881 w 5673186"/>
              <a:gd name="connsiteY112" fmla="*/ 1593604 h 1798781"/>
              <a:gd name="connsiteX113" fmla="*/ 1697451 w 5673186"/>
              <a:gd name="connsiteY113" fmla="*/ 1592652 h 1798781"/>
              <a:gd name="connsiteX114" fmla="*/ 1687926 w 5673186"/>
              <a:gd name="connsiteY114" fmla="*/ 1601224 h 1798781"/>
              <a:gd name="connsiteX115" fmla="*/ 1702214 w 5673186"/>
              <a:gd name="connsiteY115" fmla="*/ 1605987 h 1798781"/>
              <a:gd name="connsiteX116" fmla="*/ 1743171 w 5673186"/>
              <a:gd name="connsiteY116" fmla="*/ 1650754 h 1798781"/>
              <a:gd name="connsiteX117" fmla="*/ 1726979 w 5673186"/>
              <a:gd name="connsiteY117" fmla="*/ 1704094 h 1798781"/>
              <a:gd name="connsiteX118" fmla="*/ 1676496 w 5673186"/>
              <a:gd name="connsiteY118" fmla="*/ 1701237 h 1798781"/>
              <a:gd name="connsiteX119" fmla="*/ 1665066 w 5673186"/>
              <a:gd name="connsiteY119" fmla="*/ 1682187 h 1798781"/>
              <a:gd name="connsiteX120" fmla="*/ 1633634 w 5673186"/>
              <a:gd name="connsiteY120" fmla="*/ 1683139 h 1798781"/>
              <a:gd name="connsiteX121" fmla="*/ 1597439 w 5673186"/>
              <a:gd name="connsiteY121" fmla="*/ 1699331 h 1798781"/>
              <a:gd name="connsiteX122" fmla="*/ 1573626 w 5673186"/>
              <a:gd name="connsiteY122" fmla="*/ 1669804 h 1798781"/>
              <a:gd name="connsiteX123" fmla="*/ 1592676 w 5673186"/>
              <a:gd name="connsiteY123" fmla="*/ 1636467 h 1798781"/>
              <a:gd name="connsiteX124" fmla="*/ 1599344 w 5673186"/>
              <a:gd name="connsiteY124" fmla="*/ 1620274 h 1798781"/>
              <a:gd name="connsiteX125" fmla="*/ 1543146 w 5673186"/>
              <a:gd name="connsiteY125" fmla="*/ 1605034 h 1798781"/>
              <a:gd name="connsiteX126" fmla="*/ 1568864 w 5673186"/>
              <a:gd name="connsiteY126" fmla="*/ 1517404 h 1798781"/>
              <a:gd name="connsiteX127" fmla="*/ 1609821 w 5673186"/>
              <a:gd name="connsiteY127" fmla="*/ 1535502 h 1798781"/>
              <a:gd name="connsiteX128" fmla="*/ 1615536 w 5673186"/>
              <a:gd name="connsiteY128" fmla="*/ 1555504 h 1798781"/>
              <a:gd name="connsiteX129" fmla="*/ 1628871 w 5673186"/>
              <a:gd name="connsiteY129" fmla="*/ 1565981 h 1798781"/>
              <a:gd name="connsiteX130" fmla="*/ 1640301 w 5673186"/>
              <a:gd name="connsiteY130" fmla="*/ 1554552 h 1798781"/>
              <a:gd name="connsiteX131" fmla="*/ 1645064 w 5673186"/>
              <a:gd name="connsiteY131" fmla="*/ 1513594 h 1798781"/>
              <a:gd name="connsiteX132" fmla="*/ 1625061 w 5673186"/>
              <a:gd name="connsiteY132" fmla="*/ 1436442 h 1798781"/>
              <a:gd name="connsiteX133" fmla="*/ 1619346 w 5673186"/>
              <a:gd name="connsiteY133" fmla="*/ 1374529 h 1798781"/>
              <a:gd name="connsiteX134" fmla="*/ 1560291 w 5673186"/>
              <a:gd name="connsiteY134" fmla="*/ 1371672 h 1798781"/>
              <a:gd name="connsiteX135" fmla="*/ 1461231 w 5673186"/>
              <a:gd name="connsiteY135" fmla="*/ 1354527 h 1798781"/>
              <a:gd name="connsiteX136" fmla="*/ 1400271 w 5673186"/>
              <a:gd name="connsiteY136" fmla="*/ 1341192 h 1798781"/>
              <a:gd name="connsiteX137" fmla="*/ 1382174 w 5673186"/>
              <a:gd name="connsiteY137" fmla="*/ 1335477 h 1798781"/>
              <a:gd name="connsiteX138" fmla="*/ 1380269 w 5673186"/>
              <a:gd name="connsiteY138" fmla="*/ 1354527 h 1798781"/>
              <a:gd name="connsiteX139" fmla="*/ 1376459 w 5673186"/>
              <a:gd name="connsiteY139" fmla="*/ 1392627 h 1798781"/>
              <a:gd name="connsiteX140" fmla="*/ 1331691 w 5673186"/>
              <a:gd name="connsiteY140" fmla="*/ 1401199 h 1798781"/>
              <a:gd name="connsiteX141" fmla="*/ 1293591 w 5673186"/>
              <a:gd name="connsiteY141" fmla="*/ 1379292 h 1798781"/>
              <a:gd name="connsiteX142" fmla="*/ 1285971 w 5673186"/>
              <a:gd name="connsiteY142" fmla="*/ 1367862 h 1798781"/>
              <a:gd name="connsiteX143" fmla="*/ 1281209 w 5673186"/>
              <a:gd name="connsiteY143" fmla="*/ 1374529 h 1798781"/>
              <a:gd name="connsiteX144" fmla="*/ 1237394 w 5673186"/>
              <a:gd name="connsiteY144" fmla="*/ 1402152 h 1798781"/>
              <a:gd name="connsiteX145" fmla="*/ 1182149 w 5673186"/>
              <a:gd name="connsiteY145" fmla="*/ 1358337 h 1798781"/>
              <a:gd name="connsiteX146" fmla="*/ 1190721 w 5673186"/>
              <a:gd name="connsiteY146" fmla="*/ 1304997 h 1798781"/>
              <a:gd name="connsiteX147" fmla="*/ 1210724 w 5673186"/>
              <a:gd name="connsiteY147" fmla="*/ 1289756 h 1798781"/>
              <a:gd name="connsiteX148" fmla="*/ 1092614 w 5673186"/>
              <a:gd name="connsiteY148" fmla="*/ 1261181 h 1798781"/>
              <a:gd name="connsiteX149" fmla="*/ 1064039 w 5673186"/>
              <a:gd name="connsiteY149" fmla="*/ 1266897 h 1798781"/>
              <a:gd name="connsiteX150" fmla="*/ 1003079 w 5673186"/>
              <a:gd name="connsiteY150" fmla="*/ 1313569 h 1798781"/>
              <a:gd name="connsiteX151" fmla="*/ 997364 w 5673186"/>
              <a:gd name="connsiteY151" fmla="*/ 1324999 h 1798781"/>
              <a:gd name="connsiteX152" fmla="*/ 1003079 w 5673186"/>
              <a:gd name="connsiteY152" fmla="*/ 1351669 h 1798781"/>
              <a:gd name="connsiteX153" fmla="*/ 947834 w 5673186"/>
              <a:gd name="connsiteY153" fmla="*/ 1421202 h 1798781"/>
              <a:gd name="connsiteX154" fmla="*/ 943071 w 5673186"/>
              <a:gd name="connsiteY154" fmla="*/ 1421202 h 1798781"/>
              <a:gd name="connsiteX155" fmla="*/ 745904 w 5673186"/>
              <a:gd name="connsiteY155" fmla="*/ 1403104 h 1798781"/>
              <a:gd name="connsiteX156" fmla="*/ 636366 w 5673186"/>
              <a:gd name="connsiteY156" fmla="*/ 1389769 h 1798781"/>
              <a:gd name="connsiteX157" fmla="*/ 600171 w 5673186"/>
              <a:gd name="connsiteY157" fmla="*/ 1240227 h 1798781"/>
              <a:gd name="connsiteX158" fmla="*/ 600171 w 5673186"/>
              <a:gd name="connsiteY158" fmla="*/ 1220224 h 1798781"/>
              <a:gd name="connsiteX159" fmla="*/ 560166 w 5673186"/>
              <a:gd name="connsiteY159" fmla="*/ 1216414 h 1798781"/>
              <a:gd name="connsiteX160" fmla="*/ 517304 w 5673186"/>
              <a:gd name="connsiteY160" fmla="*/ 1267849 h 1798781"/>
              <a:gd name="connsiteX161" fmla="*/ 510636 w 5673186"/>
              <a:gd name="connsiteY161" fmla="*/ 1284042 h 1798781"/>
              <a:gd name="connsiteX162" fmla="*/ 519209 w 5673186"/>
              <a:gd name="connsiteY162" fmla="*/ 1309759 h 1798781"/>
              <a:gd name="connsiteX163" fmla="*/ 477299 w 5673186"/>
              <a:gd name="connsiteY163" fmla="*/ 1384054 h 1798781"/>
              <a:gd name="connsiteX164" fmla="*/ 322994 w 5673186"/>
              <a:gd name="connsiteY164" fmla="*/ 1382149 h 1798781"/>
              <a:gd name="connsiteX165" fmla="*/ 186786 w 5673186"/>
              <a:gd name="connsiteY165" fmla="*/ 1338334 h 1798781"/>
              <a:gd name="connsiteX166" fmla="*/ 127731 w 5673186"/>
              <a:gd name="connsiteY166" fmla="*/ 1189744 h 1798781"/>
              <a:gd name="connsiteX167" fmla="*/ 257271 w 5673186"/>
              <a:gd name="connsiteY167" fmla="*/ 1089732 h 1798781"/>
              <a:gd name="connsiteX168" fmla="*/ 318231 w 5673186"/>
              <a:gd name="connsiteY168" fmla="*/ 1084969 h 1798781"/>
              <a:gd name="connsiteX169" fmla="*/ 208694 w 5673186"/>
              <a:gd name="connsiteY169" fmla="*/ 1059252 h 1798781"/>
              <a:gd name="connsiteX170" fmla="*/ 26766 w 5673186"/>
              <a:gd name="connsiteY170" fmla="*/ 1016389 h 1798781"/>
              <a:gd name="connsiteX171" fmla="*/ 96 w 5673186"/>
              <a:gd name="connsiteY171" fmla="*/ 1004007 h 1798781"/>
              <a:gd name="connsiteX172" fmla="*/ 138209 w 5673186"/>
              <a:gd name="connsiteY172" fmla="*/ 981147 h 1798781"/>
              <a:gd name="connsiteX173" fmla="*/ 361094 w 5673186"/>
              <a:gd name="connsiteY173" fmla="*/ 1014484 h 1798781"/>
              <a:gd name="connsiteX174" fmla="*/ 801149 w 5673186"/>
              <a:gd name="connsiteY174" fmla="*/ 1075444 h 1798781"/>
              <a:gd name="connsiteX175" fmla="*/ 1055466 w 5673186"/>
              <a:gd name="connsiteY175" fmla="*/ 1090684 h 1798781"/>
              <a:gd name="connsiteX176" fmla="*/ 1075469 w 5673186"/>
              <a:gd name="connsiteY176" fmla="*/ 1067824 h 1798781"/>
              <a:gd name="connsiteX177" fmla="*/ 1076421 w 5673186"/>
              <a:gd name="connsiteY177" fmla="*/ 1052584 h 1798781"/>
              <a:gd name="connsiteX178" fmla="*/ 1060229 w 5673186"/>
              <a:gd name="connsiteY178" fmla="*/ 981147 h 1798781"/>
              <a:gd name="connsiteX179" fmla="*/ 917354 w 5673186"/>
              <a:gd name="connsiteY179" fmla="*/ 779217 h 1798781"/>
              <a:gd name="connsiteX180" fmla="*/ 948786 w 5673186"/>
              <a:gd name="connsiteY180" fmla="*/ 672536 h 1798781"/>
              <a:gd name="connsiteX181" fmla="*/ 977361 w 5673186"/>
              <a:gd name="connsiteY181" fmla="*/ 640151 h 1798781"/>
              <a:gd name="connsiteX182" fmla="*/ 1167861 w 5673186"/>
              <a:gd name="connsiteY182" fmla="*/ 472511 h 1798781"/>
              <a:gd name="connsiteX183" fmla="*/ 1367886 w 5673186"/>
              <a:gd name="connsiteY183" fmla="*/ 423934 h 1798781"/>
              <a:gd name="connsiteX184" fmla="*/ 1698404 w 5673186"/>
              <a:gd name="connsiteY184" fmla="*/ 513469 h 1798781"/>
              <a:gd name="connsiteX185" fmla="*/ 1767936 w 5673186"/>
              <a:gd name="connsiteY185" fmla="*/ 542997 h 1798781"/>
              <a:gd name="connsiteX186" fmla="*/ 2060354 w 5673186"/>
              <a:gd name="connsiteY186" fmla="*/ 700159 h 1798781"/>
              <a:gd name="connsiteX187" fmla="*/ 2223231 w 5673186"/>
              <a:gd name="connsiteY187" fmla="*/ 760167 h 1798781"/>
              <a:gd name="connsiteX188" fmla="*/ 2890934 w 5673186"/>
              <a:gd name="connsiteY188" fmla="*/ 920186 h 1798781"/>
              <a:gd name="connsiteX189" fmla="*/ 2939511 w 5673186"/>
              <a:gd name="connsiteY189" fmla="*/ 900184 h 1798781"/>
              <a:gd name="connsiteX190" fmla="*/ 3134774 w 5673186"/>
              <a:gd name="connsiteY190" fmla="*/ 654439 h 1798781"/>
              <a:gd name="connsiteX191" fmla="*/ 3645314 w 5673186"/>
              <a:gd name="connsiteY191" fmla="*/ 61031 h 1798781"/>
              <a:gd name="connsiteX192" fmla="*/ 3661506 w 5673186"/>
              <a:gd name="connsiteY192" fmla="*/ 41029 h 1798781"/>
              <a:gd name="connsiteX193" fmla="*/ 3725131 w 5673186"/>
              <a:gd name="connsiteY193" fmla="*/ 175 h 179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5673186" h="1798781">
                <a:moveTo>
                  <a:pt x="3911419" y="1189863"/>
                </a:moveTo>
                <a:cubicBezTo>
                  <a:pt x="3903918" y="1190459"/>
                  <a:pt x="3895822" y="1191649"/>
                  <a:pt x="3885344" y="1191649"/>
                </a:cubicBezTo>
                <a:cubicBezTo>
                  <a:pt x="3837719" y="1195459"/>
                  <a:pt x="3789141" y="1192602"/>
                  <a:pt x="3742469" y="1195459"/>
                </a:cubicBezTo>
                <a:cubicBezTo>
                  <a:pt x="3705321" y="1197364"/>
                  <a:pt x="3671031" y="1197364"/>
                  <a:pt x="3634836" y="1200222"/>
                </a:cubicBezTo>
                <a:cubicBezTo>
                  <a:pt x="3628169" y="1200222"/>
                  <a:pt x="3615786" y="1224987"/>
                  <a:pt x="3616739" y="1236417"/>
                </a:cubicBezTo>
                <a:cubicBezTo>
                  <a:pt x="3616739" y="1247847"/>
                  <a:pt x="3628169" y="1244037"/>
                  <a:pt x="3634836" y="1244037"/>
                </a:cubicBezTo>
                <a:cubicBezTo>
                  <a:pt x="3650076" y="1244989"/>
                  <a:pt x="3682461" y="1243084"/>
                  <a:pt x="3682461" y="1242131"/>
                </a:cubicBezTo>
                <a:cubicBezTo>
                  <a:pt x="3760566" y="1238322"/>
                  <a:pt x="3834861" y="1240227"/>
                  <a:pt x="3912966" y="1236417"/>
                </a:cubicBezTo>
                <a:cubicBezTo>
                  <a:pt x="3918681" y="1236417"/>
                  <a:pt x="3935826" y="1238322"/>
                  <a:pt x="3941541" y="1237369"/>
                </a:cubicBezTo>
                <a:cubicBezTo>
                  <a:pt x="3945351" y="1237369"/>
                  <a:pt x="3941541" y="1208794"/>
                  <a:pt x="3942494" y="1204032"/>
                </a:cubicBezTo>
                <a:cubicBezTo>
                  <a:pt x="3943446" y="1199269"/>
                  <a:pt x="3936779" y="1192602"/>
                  <a:pt x="3933921" y="1191649"/>
                </a:cubicBezTo>
                <a:cubicBezTo>
                  <a:pt x="3925825" y="1189268"/>
                  <a:pt x="3918920" y="1189268"/>
                  <a:pt x="3911419" y="1189863"/>
                </a:cubicBezTo>
                <a:close/>
                <a:moveTo>
                  <a:pt x="3725131" y="175"/>
                </a:moveTo>
                <a:cubicBezTo>
                  <a:pt x="3733896" y="-345"/>
                  <a:pt x="3743183" y="309"/>
                  <a:pt x="3752946" y="1976"/>
                </a:cubicBezTo>
                <a:cubicBezTo>
                  <a:pt x="3781521" y="6739"/>
                  <a:pt x="3811049" y="10549"/>
                  <a:pt x="3840576" y="17216"/>
                </a:cubicBezTo>
                <a:cubicBezTo>
                  <a:pt x="3853911" y="20074"/>
                  <a:pt x="3856769" y="25789"/>
                  <a:pt x="3852959" y="39124"/>
                </a:cubicBezTo>
                <a:cubicBezTo>
                  <a:pt x="3830099" y="117229"/>
                  <a:pt x="3806286" y="194381"/>
                  <a:pt x="3782474" y="271534"/>
                </a:cubicBezTo>
                <a:cubicBezTo>
                  <a:pt x="3753899" y="361069"/>
                  <a:pt x="3730086" y="395359"/>
                  <a:pt x="3703416" y="484894"/>
                </a:cubicBezTo>
                <a:cubicBezTo>
                  <a:pt x="3645314" y="682061"/>
                  <a:pt x="3585306" y="878276"/>
                  <a:pt x="3527204" y="1075444"/>
                </a:cubicBezTo>
                <a:cubicBezTo>
                  <a:pt x="3518631" y="1104972"/>
                  <a:pt x="3518631" y="1105924"/>
                  <a:pt x="3549111" y="1104972"/>
                </a:cubicBezTo>
                <a:cubicBezTo>
                  <a:pt x="3975831" y="1096399"/>
                  <a:pt x="4401599" y="1080207"/>
                  <a:pt x="4827366" y="1055442"/>
                </a:cubicBezTo>
                <a:cubicBezTo>
                  <a:pt x="5031201" y="1043059"/>
                  <a:pt x="5111211" y="1031629"/>
                  <a:pt x="5314094" y="1014484"/>
                </a:cubicBezTo>
                <a:cubicBezTo>
                  <a:pt x="5364576" y="1009722"/>
                  <a:pt x="5414107" y="1011626"/>
                  <a:pt x="5463636" y="1020199"/>
                </a:cubicBezTo>
                <a:cubicBezTo>
                  <a:pt x="5494116" y="1024961"/>
                  <a:pt x="5523644" y="1031629"/>
                  <a:pt x="5554124" y="1037344"/>
                </a:cubicBezTo>
                <a:cubicBezTo>
                  <a:pt x="5597939" y="1044012"/>
                  <a:pt x="5625561" y="1048774"/>
                  <a:pt x="5673186" y="1062109"/>
                </a:cubicBezTo>
                <a:cubicBezTo>
                  <a:pt x="5616036" y="1064967"/>
                  <a:pt x="5541741" y="1052584"/>
                  <a:pt x="5517929" y="1057347"/>
                </a:cubicBezTo>
                <a:cubicBezTo>
                  <a:pt x="5364576" y="1077349"/>
                  <a:pt x="5334096" y="1097352"/>
                  <a:pt x="5180744" y="1117354"/>
                </a:cubicBezTo>
                <a:lnTo>
                  <a:pt x="4631151" y="1188792"/>
                </a:lnTo>
                <a:cubicBezTo>
                  <a:pt x="4594004" y="1194507"/>
                  <a:pt x="4567334" y="1199269"/>
                  <a:pt x="4523519" y="1204984"/>
                </a:cubicBezTo>
                <a:cubicBezTo>
                  <a:pt x="4529234" y="1214509"/>
                  <a:pt x="4535901" y="1230702"/>
                  <a:pt x="4541616" y="1230702"/>
                </a:cubicBezTo>
                <a:cubicBezTo>
                  <a:pt x="4618769" y="1232606"/>
                  <a:pt x="4657821" y="1228797"/>
                  <a:pt x="4734974" y="1224987"/>
                </a:cubicBezTo>
                <a:cubicBezTo>
                  <a:pt x="4759739" y="1223081"/>
                  <a:pt x="4784504" y="1223081"/>
                  <a:pt x="4813079" y="1231654"/>
                </a:cubicBezTo>
                <a:cubicBezTo>
                  <a:pt x="4800696" y="1240227"/>
                  <a:pt x="4791171" y="1240227"/>
                  <a:pt x="4781646" y="1240227"/>
                </a:cubicBezTo>
                <a:cubicBezTo>
                  <a:pt x="4670204" y="1245942"/>
                  <a:pt x="4596861" y="1264039"/>
                  <a:pt x="4484466" y="1265944"/>
                </a:cubicBezTo>
                <a:cubicBezTo>
                  <a:pt x="4470179" y="1265944"/>
                  <a:pt x="4457796" y="1268802"/>
                  <a:pt x="4449224" y="1282137"/>
                </a:cubicBezTo>
                <a:cubicBezTo>
                  <a:pt x="4446366" y="1285947"/>
                  <a:pt x="4442556" y="1289756"/>
                  <a:pt x="4438746" y="1291662"/>
                </a:cubicBezTo>
                <a:cubicBezTo>
                  <a:pt x="4414934" y="1305949"/>
                  <a:pt x="4403504" y="1359289"/>
                  <a:pt x="4415886" y="1384054"/>
                </a:cubicBezTo>
                <a:cubicBezTo>
                  <a:pt x="4422554" y="1396437"/>
                  <a:pt x="4440651" y="1405009"/>
                  <a:pt x="4437794" y="1417392"/>
                </a:cubicBezTo>
                <a:cubicBezTo>
                  <a:pt x="4433984" y="1430727"/>
                  <a:pt x="4412076" y="1422154"/>
                  <a:pt x="4402551" y="1430727"/>
                </a:cubicBezTo>
                <a:cubicBezTo>
                  <a:pt x="4359689" y="1468827"/>
                  <a:pt x="4312064" y="1451681"/>
                  <a:pt x="4265391" y="1441204"/>
                </a:cubicBezTo>
                <a:cubicBezTo>
                  <a:pt x="4243484" y="1436442"/>
                  <a:pt x="4222529" y="1433584"/>
                  <a:pt x="4201574" y="1445014"/>
                </a:cubicBezTo>
                <a:cubicBezTo>
                  <a:pt x="4193001" y="1449777"/>
                  <a:pt x="4182524" y="1450729"/>
                  <a:pt x="4172999" y="1449777"/>
                </a:cubicBezTo>
                <a:cubicBezTo>
                  <a:pt x="4123469" y="1444062"/>
                  <a:pt x="4072986" y="1439299"/>
                  <a:pt x="4025361" y="1421202"/>
                </a:cubicBezTo>
                <a:cubicBezTo>
                  <a:pt x="3996786" y="1409772"/>
                  <a:pt x="3981546" y="1345954"/>
                  <a:pt x="3965354" y="1319284"/>
                </a:cubicBezTo>
                <a:cubicBezTo>
                  <a:pt x="3959639" y="1310712"/>
                  <a:pt x="3953924" y="1308806"/>
                  <a:pt x="3944399" y="1309759"/>
                </a:cubicBezTo>
                <a:cubicBezTo>
                  <a:pt x="3848196" y="1319284"/>
                  <a:pt x="3712941" y="1328809"/>
                  <a:pt x="3616739" y="1338334"/>
                </a:cubicBezTo>
                <a:cubicBezTo>
                  <a:pt x="3599594" y="1339287"/>
                  <a:pt x="3591021" y="1349764"/>
                  <a:pt x="3585306" y="1364052"/>
                </a:cubicBezTo>
                <a:cubicBezTo>
                  <a:pt x="3578639" y="1379292"/>
                  <a:pt x="3572924" y="1393579"/>
                  <a:pt x="3563399" y="1406914"/>
                </a:cubicBezTo>
                <a:cubicBezTo>
                  <a:pt x="3540539" y="1439299"/>
                  <a:pt x="3510059" y="1434537"/>
                  <a:pt x="3471006" y="1439299"/>
                </a:cubicBezTo>
                <a:cubicBezTo>
                  <a:pt x="3352896" y="1454539"/>
                  <a:pt x="3271934" y="1474542"/>
                  <a:pt x="3153824" y="1492639"/>
                </a:cubicBezTo>
                <a:cubicBezTo>
                  <a:pt x="3007139" y="1515499"/>
                  <a:pt x="2860454" y="1557409"/>
                  <a:pt x="2712816" y="1567887"/>
                </a:cubicBezTo>
                <a:cubicBezTo>
                  <a:pt x="2696624" y="1568839"/>
                  <a:pt x="2689956" y="1572649"/>
                  <a:pt x="2689004" y="1589794"/>
                </a:cubicBezTo>
                <a:cubicBezTo>
                  <a:pt x="2688051" y="1611702"/>
                  <a:pt x="2686146" y="1611702"/>
                  <a:pt x="2661381" y="1645039"/>
                </a:cubicBezTo>
                <a:cubicBezTo>
                  <a:pt x="2664239" y="1648849"/>
                  <a:pt x="2668049" y="1646944"/>
                  <a:pt x="2671859" y="1646944"/>
                </a:cubicBezTo>
                <a:cubicBezTo>
                  <a:pt x="2691861" y="1644087"/>
                  <a:pt x="2710911" y="1663137"/>
                  <a:pt x="2720436" y="1687902"/>
                </a:cubicBezTo>
                <a:cubicBezTo>
                  <a:pt x="2730914" y="1713619"/>
                  <a:pt x="2727104" y="1751719"/>
                  <a:pt x="2709959" y="1765054"/>
                </a:cubicBezTo>
                <a:cubicBezTo>
                  <a:pt x="2695671" y="1775531"/>
                  <a:pt x="2681384" y="1784104"/>
                  <a:pt x="2668049" y="1772674"/>
                </a:cubicBezTo>
                <a:cubicBezTo>
                  <a:pt x="2664239" y="1768864"/>
                  <a:pt x="2661381" y="1764102"/>
                  <a:pt x="2657571" y="1760292"/>
                </a:cubicBezTo>
                <a:cubicBezTo>
                  <a:pt x="2640426" y="1741242"/>
                  <a:pt x="2634711" y="1750767"/>
                  <a:pt x="2622329" y="1772674"/>
                </a:cubicBezTo>
                <a:cubicBezTo>
                  <a:pt x="2614709" y="1786962"/>
                  <a:pt x="2604231" y="1774579"/>
                  <a:pt x="2587086" y="1770769"/>
                </a:cubicBezTo>
                <a:cubicBezTo>
                  <a:pt x="2575656" y="1767912"/>
                  <a:pt x="2565179" y="1769817"/>
                  <a:pt x="2555654" y="1778389"/>
                </a:cubicBezTo>
                <a:cubicBezTo>
                  <a:pt x="2541366" y="1791724"/>
                  <a:pt x="2527079" y="1806964"/>
                  <a:pt x="2513744" y="1793629"/>
                </a:cubicBezTo>
                <a:cubicBezTo>
                  <a:pt x="2508981" y="1788867"/>
                  <a:pt x="2505171" y="1783152"/>
                  <a:pt x="2500409" y="1778389"/>
                </a:cubicBezTo>
                <a:cubicBezTo>
                  <a:pt x="2485169" y="1762197"/>
                  <a:pt x="2479454" y="1763149"/>
                  <a:pt x="2469929" y="1783152"/>
                </a:cubicBezTo>
                <a:cubicBezTo>
                  <a:pt x="2464214" y="1795534"/>
                  <a:pt x="2456594" y="1796487"/>
                  <a:pt x="2441354" y="1796487"/>
                </a:cubicBezTo>
                <a:cubicBezTo>
                  <a:pt x="2426114" y="1796487"/>
                  <a:pt x="2415636" y="1787914"/>
                  <a:pt x="2410874" y="1775531"/>
                </a:cubicBezTo>
                <a:cubicBezTo>
                  <a:pt x="2403254" y="1756481"/>
                  <a:pt x="2392776" y="1760292"/>
                  <a:pt x="2372774" y="1764102"/>
                </a:cubicBezTo>
                <a:cubicBezTo>
                  <a:pt x="2357534" y="1766959"/>
                  <a:pt x="2347056" y="1757434"/>
                  <a:pt x="2341341" y="1743147"/>
                </a:cubicBezTo>
                <a:cubicBezTo>
                  <a:pt x="2330864" y="1718381"/>
                  <a:pt x="2333721" y="1665042"/>
                  <a:pt x="2344199" y="1641229"/>
                </a:cubicBezTo>
                <a:cubicBezTo>
                  <a:pt x="2349914" y="1627894"/>
                  <a:pt x="2362296" y="1623131"/>
                  <a:pt x="2376584" y="1624084"/>
                </a:cubicBezTo>
                <a:cubicBezTo>
                  <a:pt x="2391824" y="1625037"/>
                  <a:pt x="2401349" y="1624084"/>
                  <a:pt x="2407064" y="1638372"/>
                </a:cubicBezTo>
                <a:cubicBezTo>
                  <a:pt x="2409921" y="1645039"/>
                  <a:pt x="2408016" y="1654564"/>
                  <a:pt x="2419446" y="1654564"/>
                </a:cubicBezTo>
                <a:cubicBezTo>
                  <a:pt x="2430876" y="1654564"/>
                  <a:pt x="2433734" y="1645992"/>
                  <a:pt x="2436591" y="1638372"/>
                </a:cubicBezTo>
                <a:cubicBezTo>
                  <a:pt x="2443259" y="1622179"/>
                  <a:pt x="2442306" y="1605034"/>
                  <a:pt x="2442306" y="1586937"/>
                </a:cubicBezTo>
                <a:cubicBezTo>
                  <a:pt x="2442306" y="1554552"/>
                  <a:pt x="2422304" y="1561219"/>
                  <a:pt x="2406111" y="1555504"/>
                </a:cubicBezTo>
                <a:cubicBezTo>
                  <a:pt x="2398491" y="1552647"/>
                  <a:pt x="2390871" y="1548837"/>
                  <a:pt x="2383251" y="1545027"/>
                </a:cubicBezTo>
                <a:cubicBezTo>
                  <a:pt x="2364201" y="1534549"/>
                  <a:pt x="2354676" y="1538359"/>
                  <a:pt x="2348961" y="1558362"/>
                </a:cubicBezTo>
                <a:cubicBezTo>
                  <a:pt x="2342294" y="1579317"/>
                  <a:pt x="2336579" y="1601224"/>
                  <a:pt x="2330864" y="1622179"/>
                </a:cubicBezTo>
                <a:cubicBezTo>
                  <a:pt x="2328006" y="1633609"/>
                  <a:pt x="2322291" y="1638372"/>
                  <a:pt x="2309909" y="1638372"/>
                </a:cubicBezTo>
                <a:cubicBezTo>
                  <a:pt x="2283239" y="1639324"/>
                  <a:pt x="2261331" y="1636467"/>
                  <a:pt x="2239424" y="1615512"/>
                </a:cubicBezTo>
                <a:cubicBezTo>
                  <a:pt x="2227041" y="1603129"/>
                  <a:pt x="2201324" y="1605034"/>
                  <a:pt x="2181321" y="1600272"/>
                </a:cubicBezTo>
                <a:cubicBezTo>
                  <a:pt x="2178464" y="1599319"/>
                  <a:pt x="2172749" y="1602177"/>
                  <a:pt x="2174654" y="1604081"/>
                </a:cubicBezTo>
                <a:cubicBezTo>
                  <a:pt x="2187036" y="1619322"/>
                  <a:pt x="2167986" y="1627894"/>
                  <a:pt x="2166081" y="1640277"/>
                </a:cubicBezTo>
                <a:cubicBezTo>
                  <a:pt x="2163224" y="1651706"/>
                  <a:pt x="2164176" y="1656469"/>
                  <a:pt x="2178464" y="1655517"/>
                </a:cubicBezTo>
                <a:cubicBezTo>
                  <a:pt x="2208944" y="1652659"/>
                  <a:pt x="2217516" y="1659327"/>
                  <a:pt x="2226089" y="1685044"/>
                </a:cubicBezTo>
                <a:cubicBezTo>
                  <a:pt x="2235614" y="1715524"/>
                  <a:pt x="2227994" y="1751719"/>
                  <a:pt x="2208944" y="1763149"/>
                </a:cubicBezTo>
                <a:cubicBezTo>
                  <a:pt x="2194656" y="1771722"/>
                  <a:pt x="2180369" y="1768864"/>
                  <a:pt x="2168939" y="1757434"/>
                </a:cubicBezTo>
                <a:cubicBezTo>
                  <a:pt x="2164176" y="1752672"/>
                  <a:pt x="2160366" y="1746004"/>
                  <a:pt x="2155604" y="1741242"/>
                </a:cubicBezTo>
                <a:cubicBezTo>
                  <a:pt x="2143221" y="1727906"/>
                  <a:pt x="2131791" y="1726954"/>
                  <a:pt x="2123219" y="1744099"/>
                </a:cubicBezTo>
                <a:cubicBezTo>
                  <a:pt x="2115599" y="1758387"/>
                  <a:pt x="2105121" y="1768864"/>
                  <a:pt x="2087024" y="1766959"/>
                </a:cubicBezTo>
                <a:cubicBezTo>
                  <a:pt x="2067974" y="1765054"/>
                  <a:pt x="2061306" y="1751719"/>
                  <a:pt x="2057496" y="1736479"/>
                </a:cubicBezTo>
                <a:cubicBezTo>
                  <a:pt x="2054639" y="1724097"/>
                  <a:pt x="2049876" y="1722192"/>
                  <a:pt x="2038446" y="1725049"/>
                </a:cubicBezTo>
                <a:cubicBezTo>
                  <a:pt x="2011776" y="1729812"/>
                  <a:pt x="2000346" y="1722192"/>
                  <a:pt x="1994631" y="1695522"/>
                </a:cubicBezTo>
                <a:cubicBezTo>
                  <a:pt x="1990821" y="1678377"/>
                  <a:pt x="1990821" y="1661231"/>
                  <a:pt x="1993679" y="1645039"/>
                </a:cubicBezTo>
                <a:cubicBezTo>
                  <a:pt x="1997489" y="1627894"/>
                  <a:pt x="2007966" y="1615512"/>
                  <a:pt x="2026064" y="1614559"/>
                </a:cubicBezTo>
                <a:cubicBezTo>
                  <a:pt x="2043209" y="1613606"/>
                  <a:pt x="2054639" y="1623131"/>
                  <a:pt x="2060354" y="1639324"/>
                </a:cubicBezTo>
                <a:cubicBezTo>
                  <a:pt x="2062259" y="1645992"/>
                  <a:pt x="2061306" y="1656469"/>
                  <a:pt x="2072736" y="1655517"/>
                </a:cubicBezTo>
                <a:cubicBezTo>
                  <a:pt x="2082261" y="1655517"/>
                  <a:pt x="2089881" y="1650754"/>
                  <a:pt x="2093691" y="1641229"/>
                </a:cubicBezTo>
                <a:cubicBezTo>
                  <a:pt x="2095596" y="1635514"/>
                  <a:pt x="2098454" y="1630752"/>
                  <a:pt x="2099406" y="1625989"/>
                </a:cubicBezTo>
                <a:cubicBezTo>
                  <a:pt x="2105121" y="1597414"/>
                  <a:pt x="2089881" y="1568839"/>
                  <a:pt x="2101311" y="1539312"/>
                </a:cubicBezTo>
                <a:cubicBezTo>
                  <a:pt x="2098454" y="1538359"/>
                  <a:pt x="2096549" y="1538359"/>
                  <a:pt x="2093691" y="1538359"/>
                </a:cubicBezTo>
                <a:cubicBezTo>
                  <a:pt x="2087024" y="1557409"/>
                  <a:pt x="2079404" y="1575506"/>
                  <a:pt x="2072736" y="1594556"/>
                </a:cubicBezTo>
                <a:cubicBezTo>
                  <a:pt x="2068926" y="1606939"/>
                  <a:pt x="2062259" y="1609797"/>
                  <a:pt x="2049876" y="1606939"/>
                </a:cubicBezTo>
                <a:cubicBezTo>
                  <a:pt x="2012729" y="1599319"/>
                  <a:pt x="1978439" y="1583127"/>
                  <a:pt x="1942244" y="1573602"/>
                </a:cubicBezTo>
                <a:cubicBezTo>
                  <a:pt x="1935576" y="1571697"/>
                  <a:pt x="1928909" y="1567887"/>
                  <a:pt x="1926051" y="1561219"/>
                </a:cubicBezTo>
                <a:cubicBezTo>
                  <a:pt x="1915574" y="1538359"/>
                  <a:pt x="1895571" y="1529787"/>
                  <a:pt x="1874616" y="1522167"/>
                </a:cubicBezTo>
                <a:cubicBezTo>
                  <a:pt x="1846041" y="1511689"/>
                  <a:pt x="1840326" y="1495497"/>
                  <a:pt x="1852709" y="1466922"/>
                </a:cubicBezTo>
                <a:cubicBezTo>
                  <a:pt x="1871759" y="1424059"/>
                  <a:pt x="1846359" y="1426123"/>
                  <a:pt x="1826039" y="1415487"/>
                </a:cubicBezTo>
                <a:cubicBezTo>
                  <a:pt x="1805719" y="1404851"/>
                  <a:pt x="1752538" y="1397230"/>
                  <a:pt x="1730789" y="1403104"/>
                </a:cubicBezTo>
                <a:cubicBezTo>
                  <a:pt x="1696499" y="1385006"/>
                  <a:pt x="1702214" y="1407867"/>
                  <a:pt x="1695546" y="1450729"/>
                </a:cubicBezTo>
                <a:cubicBezTo>
                  <a:pt x="1695546" y="1454539"/>
                  <a:pt x="1694118" y="1460255"/>
                  <a:pt x="1694594" y="1474542"/>
                </a:cubicBezTo>
                <a:cubicBezTo>
                  <a:pt x="1695070" y="1488829"/>
                  <a:pt x="1696023" y="1516610"/>
                  <a:pt x="1698404" y="1536454"/>
                </a:cubicBezTo>
                <a:cubicBezTo>
                  <a:pt x="1709834" y="1554552"/>
                  <a:pt x="1710786" y="1573602"/>
                  <a:pt x="1708881" y="1593604"/>
                </a:cubicBezTo>
                <a:cubicBezTo>
                  <a:pt x="1707929" y="1590747"/>
                  <a:pt x="1704119" y="1589794"/>
                  <a:pt x="1697451" y="1592652"/>
                </a:cubicBezTo>
                <a:cubicBezTo>
                  <a:pt x="1692689" y="1594556"/>
                  <a:pt x="1688879" y="1596462"/>
                  <a:pt x="1687926" y="1601224"/>
                </a:cubicBezTo>
                <a:cubicBezTo>
                  <a:pt x="1691736" y="1607892"/>
                  <a:pt x="1697451" y="1605987"/>
                  <a:pt x="1702214" y="1605987"/>
                </a:cubicBezTo>
                <a:cubicBezTo>
                  <a:pt x="1733646" y="1607892"/>
                  <a:pt x="1745076" y="1619322"/>
                  <a:pt x="1743171" y="1650754"/>
                </a:cubicBezTo>
                <a:cubicBezTo>
                  <a:pt x="1742219" y="1669804"/>
                  <a:pt x="1740314" y="1688854"/>
                  <a:pt x="1726979" y="1704094"/>
                </a:cubicBezTo>
                <a:cubicBezTo>
                  <a:pt x="1709834" y="1724097"/>
                  <a:pt x="1690784" y="1723144"/>
                  <a:pt x="1676496" y="1701237"/>
                </a:cubicBezTo>
                <a:cubicBezTo>
                  <a:pt x="1672686" y="1695522"/>
                  <a:pt x="1669829" y="1687902"/>
                  <a:pt x="1665066" y="1682187"/>
                </a:cubicBezTo>
                <a:cubicBezTo>
                  <a:pt x="1654589" y="1671709"/>
                  <a:pt x="1644111" y="1663137"/>
                  <a:pt x="1633634" y="1683139"/>
                </a:cubicBezTo>
                <a:cubicBezTo>
                  <a:pt x="1626014" y="1698379"/>
                  <a:pt x="1614584" y="1703142"/>
                  <a:pt x="1597439" y="1699331"/>
                </a:cubicBezTo>
                <a:cubicBezTo>
                  <a:pt x="1580294" y="1695522"/>
                  <a:pt x="1576484" y="1684092"/>
                  <a:pt x="1573626" y="1669804"/>
                </a:cubicBezTo>
                <a:cubicBezTo>
                  <a:pt x="1566006" y="1633609"/>
                  <a:pt x="1559339" y="1654564"/>
                  <a:pt x="1592676" y="1636467"/>
                </a:cubicBezTo>
                <a:cubicBezTo>
                  <a:pt x="1598391" y="1633609"/>
                  <a:pt x="1598391" y="1633609"/>
                  <a:pt x="1599344" y="1620274"/>
                </a:cubicBezTo>
                <a:cubicBezTo>
                  <a:pt x="1563149" y="1631704"/>
                  <a:pt x="1551719" y="1628847"/>
                  <a:pt x="1543146" y="1605034"/>
                </a:cubicBezTo>
                <a:cubicBezTo>
                  <a:pt x="1531716" y="1573602"/>
                  <a:pt x="1545051" y="1526929"/>
                  <a:pt x="1568864" y="1517404"/>
                </a:cubicBezTo>
                <a:cubicBezTo>
                  <a:pt x="1584104" y="1510737"/>
                  <a:pt x="1602201" y="1518356"/>
                  <a:pt x="1609821" y="1535502"/>
                </a:cubicBezTo>
                <a:cubicBezTo>
                  <a:pt x="1612679" y="1542169"/>
                  <a:pt x="1614584" y="1548837"/>
                  <a:pt x="1615536" y="1555504"/>
                </a:cubicBezTo>
                <a:cubicBezTo>
                  <a:pt x="1617441" y="1563124"/>
                  <a:pt x="1623156" y="1565029"/>
                  <a:pt x="1628871" y="1565981"/>
                </a:cubicBezTo>
                <a:cubicBezTo>
                  <a:pt x="1637444" y="1566934"/>
                  <a:pt x="1639349" y="1560267"/>
                  <a:pt x="1640301" y="1554552"/>
                </a:cubicBezTo>
                <a:cubicBezTo>
                  <a:pt x="1642206" y="1541217"/>
                  <a:pt x="1644111" y="1526929"/>
                  <a:pt x="1645064" y="1513594"/>
                </a:cubicBezTo>
                <a:cubicBezTo>
                  <a:pt x="1646969" y="1486924"/>
                  <a:pt x="1627919" y="1464064"/>
                  <a:pt x="1625061" y="1436442"/>
                </a:cubicBezTo>
                <a:cubicBezTo>
                  <a:pt x="1624109" y="1430727"/>
                  <a:pt x="1626014" y="1377387"/>
                  <a:pt x="1619346" y="1374529"/>
                </a:cubicBezTo>
                <a:lnTo>
                  <a:pt x="1560291" y="1371672"/>
                </a:lnTo>
                <a:cubicBezTo>
                  <a:pt x="1527906" y="1365956"/>
                  <a:pt x="1494569" y="1361194"/>
                  <a:pt x="1461231" y="1354527"/>
                </a:cubicBezTo>
                <a:cubicBezTo>
                  <a:pt x="1432656" y="1348812"/>
                  <a:pt x="1424084" y="1360242"/>
                  <a:pt x="1400271" y="1341192"/>
                </a:cubicBezTo>
                <a:cubicBezTo>
                  <a:pt x="1395509" y="1337381"/>
                  <a:pt x="1388841" y="1330714"/>
                  <a:pt x="1382174" y="1335477"/>
                </a:cubicBezTo>
                <a:cubicBezTo>
                  <a:pt x="1375506" y="1340239"/>
                  <a:pt x="1379316" y="1347859"/>
                  <a:pt x="1380269" y="1354527"/>
                </a:cubicBezTo>
                <a:cubicBezTo>
                  <a:pt x="1381221" y="1367862"/>
                  <a:pt x="1381221" y="1380244"/>
                  <a:pt x="1376459" y="1392627"/>
                </a:cubicBezTo>
                <a:cubicBezTo>
                  <a:pt x="1371696" y="1404056"/>
                  <a:pt x="1350741" y="1400247"/>
                  <a:pt x="1331691" y="1401199"/>
                </a:cubicBezTo>
                <a:cubicBezTo>
                  <a:pt x="1312641" y="1403104"/>
                  <a:pt x="1300259" y="1397389"/>
                  <a:pt x="1293591" y="1379292"/>
                </a:cubicBezTo>
                <a:cubicBezTo>
                  <a:pt x="1291686" y="1375481"/>
                  <a:pt x="1288829" y="1372624"/>
                  <a:pt x="1285971" y="1367862"/>
                </a:cubicBezTo>
                <a:cubicBezTo>
                  <a:pt x="1284066" y="1371672"/>
                  <a:pt x="1282161" y="1372624"/>
                  <a:pt x="1281209" y="1374529"/>
                </a:cubicBezTo>
                <a:cubicBezTo>
                  <a:pt x="1272636" y="1393579"/>
                  <a:pt x="1261206" y="1408819"/>
                  <a:pt x="1237394" y="1402152"/>
                </a:cubicBezTo>
                <a:cubicBezTo>
                  <a:pt x="1215486" y="1396437"/>
                  <a:pt x="1184054" y="1377387"/>
                  <a:pt x="1182149" y="1358337"/>
                </a:cubicBezTo>
                <a:cubicBezTo>
                  <a:pt x="1180244" y="1340239"/>
                  <a:pt x="1183101" y="1322142"/>
                  <a:pt x="1190721" y="1304997"/>
                </a:cubicBezTo>
                <a:cubicBezTo>
                  <a:pt x="1195484" y="1294519"/>
                  <a:pt x="1220249" y="1291662"/>
                  <a:pt x="1210724" y="1289756"/>
                </a:cubicBezTo>
                <a:cubicBezTo>
                  <a:pt x="1174529" y="1284042"/>
                  <a:pt x="1128809" y="1267849"/>
                  <a:pt x="1092614" y="1261181"/>
                </a:cubicBezTo>
                <a:cubicBezTo>
                  <a:pt x="1082136" y="1259277"/>
                  <a:pt x="1072611" y="1261181"/>
                  <a:pt x="1064039" y="1266897"/>
                </a:cubicBezTo>
                <a:cubicBezTo>
                  <a:pt x="1042131" y="1281184"/>
                  <a:pt x="1029749" y="1307854"/>
                  <a:pt x="1003079" y="1313569"/>
                </a:cubicBezTo>
                <a:cubicBezTo>
                  <a:pt x="996411" y="1314522"/>
                  <a:pt x="995459" y="1318331"/>
                  <a:pt x="997364" y="1324999"/>
                </a:cubicBezTo>
                <a:cubicBezTo>
                  <a:pt x="1000221" y="1333572"/>
                  <a:pt x="1002126" y="1343097"/>
                  <a:pt x="1003079" y="1351669"/>
                </a:cubicBezTo>
                <a:cubicBezTo>
                  <a:pt x="1007841" y="1387864"/>
                  <a:pt x="984029" y="1416439"/>
                  <a:pt x="947834" y="1421202"/>
                </a:cubicBezTo>
                <a:lnTo>
                  <a:pt x="943071" y="1421202"/>
                </a:lnTo>
                <a:cubicBezTo>
                  <a:pt x="878301" y="1406914"/>
                  <a:pt x="810674" y="1417392"/>
                  <a:pt x="745904" y="1403104"/>
                </a:cubicBezTo>
                <a:cubicBezTo>
                  <a:pt x="717329" y="1396437"/>
                  <a:pt x="662084" y="1404056"/>
                  <a:pt x="636366" y="1389769"/>
                </a:cubicBezTo>
                <a:cubicBezTo>
                  <a:pt x="584931" y="1361194"/>
                  <a:pt x="593504" y="1297377"/>
                  <a:pt x="600171" y="1240227"/>
                </a:cubicBezTo>
                <a:cubicBezTo>
                  <a:pt x="601124" y="1233559"/>
                  <a:pt x="603981" y="1226892"/>
                  <a:pt x="600171" y="1220224"/>
                </a:cubicBezTo>
                <a:cubicBezTo>
                  <a:pt x="588741" y="1219272"/>
                  <a:pt x="565881" y="1209747"/>
                  <a:pt x="560166" y="1216414"/>
                </a:cubicBezTo>
                <a:cubicBezTo>
                  <a:pt x="548736" y="1231654"/>
                  <a:pt x="536354" y="1263087"/>
                  <a:pt x="517304" y="1267849"/>
                </a:cubicBezTo>
                <a:cubicBezTo>
                  <a:pt x="506826" y="1270706"/>
                  <a:pt x="506826" y="1275469"/>
                  <a:pt x="510636" y="1284042"/>
                </a:cubicBezTo>
                <a:cubicBezTo>
                  <a:pt x="514446" y="1291662"/>
                  <a:pt x="518256" y="1301187"/>
                  <a:pt x="519209" y="1309759"/>
                </a:cubicBezTo>
                <a:cubicBezTo>
                  <a:pt x="524924" y="1347859"/>
                  <a:pt x="516351" y="1384054"/>
                  <a:pt x="477299" y="1384054"/>
                </a:cubicBezTo>
                <a:cubicBezTo>
                  <a:pt x="425864" y="1384054"/>
                  <a:pt x="374429" y="1383102"/>
                  <a:pt x="322994" y="1382149"/>
                </a:cubicBezTo>
                <a:cubicBezTo>
                  <a:pt x="275369" y="1381197"/>
                  <a:pt x="227744" y="1365004"/>
                  <a:pt x="186786" y="1338334"/>
                </a:cubicBezTo>
                <a:cubicBezTo>
                  <a:pt x="132494" y="1303092"/>
                  <a:pt x="110586" y="1247847"/>
                  <a:pt x="127731" y="1189744"/>
                </a:cubicBezTo>
                <a:cubicBezTo>
                  <a:pt x="145829" y="1128784"/>
                  <a:pt x="192501" y="1092589"/>
                  <a:pt x="257271" y="1089732"/>
                </a:cubicBezTo>
                <a:cubicBezTo>
                  <a:pt x="275369" y="1088779"/>
                  <a:pt x="294419" y="1094494"/>
                  <a:pt x="318231" y="1084969"/>
                </a:cubicBezTo>
                <a:cubicBezTo>
                  <a:pt x="279179" y="1070682"/>
                  <a:pt x="243936" y="1065919"/>
                  <a:pt x="208694" y="1059252"/>
                </a:cubicBezTo>
                <a:cubicBezTo>
                  <a:pt x="132494" y="1044964"/>
                  <a:pt x="102966" y="1030676"/>
                  <a:pt x="26766" y="1016389"/>
                </a:cubicBezTo>
                <a:cubicBezTo>
                  <a:pt x="17241" y="1015436"/>
                  <a:pt x="3906" y="1017342"/>
                  <a:pt x="96" y="1004007"/>
                </a:cubicBezTo>
                <a:cubicBezTo>
                  <a:pt x="-3714" y="990672"/>
                  <a:pt x="107729" y="975432"/>
                  <a:pt x="138209" y="981147"/>
                </a:cubicBezTo>
                <a:cubicBezTo>
                  <a:pt x="241079" y="1000197"/>
                  <a:pt x="257271" y="995434"/>
                  <a:pt x="361094" y="1014484"/>
                </a:cubicBezTo>
                <a:cubicBezTo>
                  <a:pt x="506826" y="1042107"/>
                  <a:pt x="653511" y="1063062"/>
                  <a:pt x="801149" y="1075444"/>
                </a:cubicBezTo>
                <a:cubicBezTo>
                  <a:pt x="879254" y="1082112"/>
                  <a:pt x="976409" y="1095447"/>
                  <a:pt x="1055466" y="1090684"/>
                </a:cubicBezTo>
                <a:cubicBezTo>
                  <a:pt x="1069754" y="1090684"/>
                  <a:pt x="1086899" y="1091637"/>
                  <a:pt x="1075469" y="1067824"/>
                </a:cubicBezTo>
                <a:cubicBezTo>
                  <a:pt x="1073564" y="1064014"/>
                  <a:pt x="1074516" y="1057347"/>
                  <a:pt x="1076421" y="1052584"/>
                </a:cubicBezTo>
                <a:cubicBezTo>
                  <a:pt x="1089756" y="1024009"/>
                  <a:pt x="1078326" y="1004007"/>
                  <a:pt x="1060229" y="981147"/>
                </a:cubicBezTo>
                <a:cubicBezTo>
                  <a:pt x="1014509" y="924949"/>
                  <a:pt x="926879" y="851607"/>
                  <a:pt x="917354" y="779217"/>
                </a:cubicBezTo>
                <a:cubicBezTo>
                  <a:pt x="911639" y="738259"/>
                  <a:pt x="923069" y="703017"/>
                  <a:pt x="948786" y="672536"/>
                </a:cubicBezTo>
                <a:cubicBezTo>
                  <a:pt x="957359" y="661107"/>
                  <a:pt x="967836" y="650629"/>
                  <a:pt x="977361" y="640151"/>
                </a:cubicBezTo>
                <a:cubicBezTo>
                  <a:pt x="1028796" y="584907"/>
                  <a:pt x="1118331" y="530614"/>
                  <a:pt x="1167861" y="472511"/>
                </a:cubicBezTo>
                <a:cubicBezTo>
                  <a:pt x="1218344" y="414409"/>
                  <a:pt x="1294544" y="414409"/>
                  <a:pt x="1367886" y="423934"/>
                </a:cubicBezTo>
                <a:cubicBezTo>
                  <a:pt x="1482186" y="439174"/>
                  <a:pt x="1590771" y="474416"/>
                  <a:pt x="1698404" y="513469"/>
                </a:cubicBezTo>
                <a:cubicBezTo>
                  <a:pt x="1713644" y="518232"/>
                  <a:pt x="1751744" y="536329"/>
                  <a:pt x="1767936" y="542997"/>
                </a:cubicBezTo>
                <a:cubicBezTo>
                  <a:pt x="1868901" y="585859"/>
                  <a:pt x="1966056" y="643961"/>
                  <a:pt x="2060354" y="700159"/>
                </a:cubicBezTo>
                <a:cubicBezTo>
                  <a:pt x="2109884" y="729686"/>
                  <a:pt x="2167986" y="745879"/>
                  <a:pt x="2223231" y="760167"/>
                </a:cubicBezTo>
                <a:cubicBezTo>
                  <a:pt x="2446116" y="817317"/>
                  <a:pt x="2669001" y="857322"/>
                  <a:pt x="2890934" y="920186"/>
                </a:cubicBezTo>
                <a:cubicBezTo>
                  <a:pt x="2914746" y="926854"/>
                  <a:pt x="2927129" y="915424"/>
                  <a:pt x="2939511" y="900184"/>
                </a:cubicBezTo>
                <a:cubicBezTo>
                  <a:pt x="3005234" y="818269"/>
                  <a:pt x="3070004" y="737307"/>
                  <a:pt x="3134774" y="654439"/>
                </a:cubicBezTo>
                <a:cubicBezTo>
                  <a:pt x="3304319" y="437269"/>
                  <a:pt x="3471959" y="275344"/>
                  <a:pt x="3645314" y="61031"/>
                </a:cubicBezTo>
                <a:cubicBezTo>
                  <a:pt x="3651029" y="54364"/>
                  <a:pt x="3657696" y="48649"/>
                  <a:pt x="3661506" y="41029"/>
                </a:cubicBezTo>
                <a:cubicBezTo>
                  <a:pt x="3677223" y="13883"/>
                  <a:pt x="3698833" y="1738"/>
                  <a:pt x="3725131" y="1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dirty="0">
              <a:solidFill>
                <a:schemeClr val="accent3"/>
              </a:solidFill>
            </a:endParaRP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4E113BB7-F3D4-4D3C-80CA-D3FE4833EF95}"/>
              </a:ext>
            </a:extLst>
          </p:cNvPr>
          <p:cNvGrpSpPr/>
          <p:nvPr/>
        </p:nvGrpSpPr>
        <p:grpSpPr>
          <a:xfrm>
            <a:off x="5922871" y="4627721"/>
            <a:ext cx="927507" cy="2164481"/>
            <a:chOff x="6039931" y="5083334"/>
            <a:chExt cx="728621" cy="1700350"/>
          </a:xfrm>
          <a:effectLst>
            <a:outerShdw blurRad="177800" dist="635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7F03C2E2-E151-432C-ADE7-5578C8523D03}"/>
                </a:ext>
              </a:extLst>
            </p:cNvPr>
            <p:cNvSpPr/>
            <p:nvPr/>
          </p:nvSpPr>
          <p:spPr>
            <a:xfrm rot="19669583">
              <a:off x="6061557" y="5083334"/>
              <a:ext cx="706995" cy="1700350"/>
            </a:xfrm>
            <a:custGeom>
              <a:avLst/>
              <a:gdLst>
                <a:gd name="connsiteX0" fmla="*/ 1014364 w 1732244"/>
                <a:gd name="connsiteY0" fmla="*/ 2154 h 4153492"/>
                <a:gd name="connsiteX1" fmla="*/ 1181578 w 1732244"/>
                <a:gd name="connsiteY1" fmla="*/ 2517 h 4153492"/>
                <a:gd name="connsiteX2" fmla="*/ 1358974 w 1732244"/>
                <a:gd name="connsiteY2" fmla="*/ 17059 h 4153492"/>
                <a:gd name="connsiteX3" fmla="*/ 1603254 w 1732244"/>
                <a:gd name="connsiteY3" fmla="*/ 200268 h 4153492"/>
                <a:gd name="connsiteX4" fmla="*/ 1690497 w 1732244"/>
                <a:gd name="connsiteY4" fmla="*/ 473629 h 4153492"/>
                <a:gd name="connsiteX5" fmla="*/ 1728301 w 1732244"/>
                <a:gd name="connsiteY5" fmla="*/ 1020351 h 4153492"/>
                <a:gd name="connsiteX6" fmla="*/ 1661416 w 1732244"/>
                <a:gd name="connsiteY6" fmla="*/ 1421669 h 4153492"/>
                <a:gd name="connsiteX7" fmla="*/ 1652690 w 1732244"/>
                <a:gd name="connsiteY7" fmla="*/ 1442027 h 4153492"/>
                <a:gd name="connsiteX8" fmla="*/ 1638151 w 1732244"/>
                <a:gd name="connsiteY8" fmla="*/ 1316977 h 4153492"/>
                <a:gd name="connsiteX9" fmla="*/ 1592712 w 1732244"/>
                <a:gd name="connsiteY9" fmla="*/ 1121408 h 4153492"/>
                <a:gd name="connsiteX10" fmla="*/ 1587947 w 1732244"/>
                <a:gd name="connsiteY10" fmla="*/ 1109058 h 4153492"/>
                <a:gd name="connsiteX11" fmla="*/ 1451535 w 1732244"/>
                <a:gd name="connsiteY11" fmla="*/ 1571536 h 4153492"/>
                <a:gd name="connsiteX12" fmla="*/ 1481114 w 1732244"/>
                <a:gd name="connsiteY12" fmla="*/ 1674674 h 4153492"/>
                <a:gd name="connsiteX13" fmla="*/ 1495653 w 1732244"/>
                <a:gd name="connsiteY13" fmla="*/ 1817170 h 4153492"/>
                <a:gd name="connsiteX14" fmla="*/ 1492746 w 1732244"/>
                <a:gd name="connsiteY14" fmla="*/ 1822986 h 4153492"/>
                <a:gd name="connsiteX15" fmla="*/ 1373513 w 1732244"/>
                <a:gd name="connsiteY15" fmla="*/ 2372618 h 4153492"/>
                <a:gd name="connsiteX16" fmla="*/ 1364646 w 1732244"/>
                <a:gd name="connsiteY16" fmla="*/ 2385917 h 4153492"/>
                <a:gd name="connsiteX17" fmla="*/ 1364646 w 1732244"/>
                <a:gd name="connsiteY17" fmla="*/ 2788957 h 4153492"/>
                <a:gd name="connsiteX18" fmla="*/ 1367697 w 1732244"/>
                <a:gd name="connsiteY18" fmla="*/ 2785567 h 4153492"/>
                <a:gd name="connsiteX19" fmla="*/ 1379329 w 1732244"/>
                <a:gd name="connsiteY19" fmla="*/ 3236321 h 4153492"/>
                <a:gd name="connsiteX20" fmla="*/ 1382239 w 1732244"/>
                <a:gd name="connsiteY20" fmla="*/ 3762688 h 4153492"/>
                <a:gd name="connsiteX21" fmla="*/ 1274638 w 1732244"/>
                <a:gd name="connsiteY21" fmla="*/ 3977887 h 4153492"/>
                <a:gd name="connsiteX22" fmla="*/ 876230 w 1732244"/>
                <a:gd name="connsiteY22" fmla="*/ 4143647 h 4153492"/>
                <a:gd name="connsiteX23" fmla="*/ 538891 w 1732244"/>
                <a:gd name="connsiteY23" fmla="*/ 4143647 h 4153492"/>
                <a:gd name="connsiteX24" fmla="*/ 265530 w 1732244"/>
                <a:gd name="connsiteY24" fmla="*/ 4044772 h 4153492"/>
                <a:gd name="connsiteX25" fmla="*/ 111399 w 1732244"/>
                <a:gd name="connsiteY25" fmla="*/ 3797585 h 4153492"/>
                <a:gd name="connsiteX26" fmla="*/ 105583 w 1732244"/>
                <a:gd name="connsiteY26" fmla="*/ 3724881 h 4153492"/>
                <a:gd name="connsiteX27" fmla="*/ 102676 w 1732244"/>
                <a:gd name="connsiteY27" fmla="*/ 3053112 h 4153492"/>
                <a:gd name="connsiteX28" fmla="*/ 102676 w 1732244"/>
                <a:gd name="connsiteY28" fmla="*/ 2613988 h 4153492"/>
                <a:gd name="connsiteX29" fmla="*/ 59053 w 1732244"/>
                <a:gd name="connsiteY29" fmla="*/ 2078898 h 4153492"/>
                <a:gd name="connsiteX30" fmla="*/ 24156 w 1732244"/>
                <a:gd name="connsiteY30" fmla="*/ 1843344 h 4153492"/>
                <a:gd name="connsiteX31" fmla="*/ 3801 w 1732244"/>
                <a:gd name="connsiteY31" fmla="*/ 1319887 h 4153492"/>
                <a:gd name="connsiteX32" fmla="*/ 90498 w 1732244"/>
                <a:gd name="connsiteY32" fmla="*/ 771074 h 4153492"/>
                <a:gd name="connsiteX33" fmla="*/ 120632 w 1732244"/>
                <a:gd name="connsiteY33" fmla="*/ 674829 h 4153492"/>
                <a:gd name="connsiteX34" fmla="*/ 120632 w 1732244"/>
                <a:gd name="connsiteY34" fmla="*/ 642369 h 4153492"/>
                <a:gd name="connsiteX35" fmla="*/ 130796 w 1732244"/>
                <a:gd name="connsiteY35" fmla="*/ 642369 h 4153492"/>
                <a:gd name="connsiteX36" fmla="*/ 146296 w 1732244"/>
                <a:gd name="connsiteY36" fmla="*/ 592863 h 4153492"/>
                <a:gd name="connsiteX37" fmla="*/ 437106 w 1732244"/>
                <a:gd name="connsiteY37" fmla="*/ 214810 h 4153492"/>
                <a:gd name="connsiteX38" fmla="*/ 847149 w 1732244"/>
                <a:gd name="connsiteY38" fmla="*/ 25782 h 4153492"/>
                <a:gd name="connsiteX39" fmla="*/ 1014364 w 1732244"/>
                <a:gd name="connsiteY39" fmla="*/ 2154 h 4153492"/>
                <a:gd name="connsiteX0" fmla="*/ 1014364 w 1732244"/>
                <a:gd name="connsiteY0" fmla="*/ 2154 h 4153492"/>
                <a:gd name="connsiteX1" fmla="*/ 1181578 w 1732244"/>
                <a:gd name="connsiteY1" fmla="*/ 2517 h 4153492"/>
                <a:gd name="connsiteX2" fmla="*/ 1358974 w 1732244"/>
                <a:gd name="connsiteY2" fmla="*/ 17059 h 4153492"/>
                <a:gd name="connsiteX3" fmla="*/ 1603254 w 1732244"/>
                <a:gd name="connsiteY3" fmla="*/ 200268 h 4153492"/>
                <a:gd name="connsiteX4" fmla="*/ 1690497 w 1732244"/>
                <a:gd name="connsiteY4" fmla="*/ 473629 h 4153492"/>
                <a:gd name="connsiteX5" fmla="*/ 1728301 w 1732244"/>
                <a:gd name="connsiteY5" fmla="*/ 1020351 h 4153492"/>
                <a:gd name="connsiteX6" fmla="*/ 1661416 w 1732244"/>
                <a:gd name="connsiteY6" fmla="*/ 1421669 h 4153492"/>
                <a:gd name="connsiteX7" fmla="*/ 1652690 w 1732244"/>
                <a:gd name="connsiteY7" fmla="*/ 1442027 h 4153492"/>
                <a:gd name="connsiteX8" fmla="*/ 1638151 w 1732244"/>
                <a:gd name="connsiteY8" fmla="*/ 1316977 h 4153492"/>
                <a:gd name="connsiteX9" fmla="*/ 1592712 w 1732244"/>
                <a:gd name="connsiteY9" fmla="*/ 1121408 h 4153492"/>
                <a:gd name="connsiteX10" fmla="*/ 1451535 w 1732244"/>
                <a:gd name="connsiteY10" fmla="*/ 1571536 h 4153492"/>
                <a:gd name="connsiteX11" fmla="*/ 1481114 w 1732244"/>
                <a:gd name="connsiteY11" fmla="*/ 1674674 h 4153492"/>
                <a:gd name="connsiteX12" fmla="*/ 1495653 w 1732244"/>
                <a:gd name="connsiteY12" fmla="*/ 1817170 h 4153492"/>
                <a:gd name="connsiteX13" fmla="*/ 1492746 w 1732244"/>
                <a:gd name="connsiteY13" fmla="*/ 1822986 h 4153492"/>
                <a:gd name="connsiteX14" fmla="*/ 1373513 w 1732244"/>
                <a:gd name="connsiteY14" fmla="*/ 2372618 h 4153492"/>
                <a:gd name="connsiteX15" fmla="*/ 1364646 w 1732244"/>
                <a:gd name="connsiteY15" fmla="*/ 2385917 h 4153492"/>
                <a:gd name="connsiteX16" fmla="*/ 1364646 w 1732244"/>
                <a:gd name="connsiteY16" fmla="*/ 2788957 h 4153492"/>
                <a:gd name="connsiteX17" fmla="*/ 1367697 w 1732244"/>
                <a:gd name="connsiteY17" fmla="*/ 2785567 h 4153492"/>
                <a:gd name="connsiteX18" fmla="*/ 1379329 w 1732244"/>
                <a:gd name="connsiteY18" fmla="*/ 3236321 h 4153492"/>
                <a:gd name="connsiteX19" fmla="*/ 1382239 w 1732244"/>
                <a:gd name="connsiteY19" fmla="*/ 3762688 h 4153492"/>
                <a:gd name="connsiteX20" fmla="*/ 1274638 w 1732244"/>
                <a:gd name="connsiteY20" fmla="*/ 3977887 h 4153492"/>
                <a:gd name="connsiteX21" fmla="*/ 876230 w 1732244"/>
                <a:gd name="connsiteY21" fmla="*/ 4143647 h 4153492"/>
                <a:gd name="connsiteX22" fmla="*/ 538891 w 1732244"/>
                <a:gd name="connsiteY22" fmla="*/ 4143647 h 4153492"/>
                <a:gd name="connsiteX23" fmla="*/ 265530 w 1732244"/>
                <a:gd name="connsiteY23" fmla="*/ 4044772 h 4153492"/>
                <a:gd name="connsiteX24" fmla="*/ 111399 w 1732244"/>
                <a:gd name="connsiteY24" fmla="*/ 3797585 h 4153492"/>
                <a:gd name="connsiteX25" fmla="*/ 105583 w 1732244"/>
                <a:gd name="connsiteY25" fmla="*/ 3724881 h 4153492"/>
                <a:gd name="connsiteX26" fmla="*/ 102676 w 1732244"/>
                <a:gd name="connsiteY26" fmla="*/ 3053112 h 4153492"/>
                <a:gd name="connsiteX27" fmla="*/ 102676 w 1732244"/>
                <a:gd name="connsiteY27" fmla="*/ 2613988 h 4153492"/>
                <a:gd name="connsiteX28" fmla="*/ 59053 w 1732244"/>
                <a:gd name="connsiteY28" fmla="*/ 2078898 h 4153492"/>
                <a:gd name="connsiteX29" fmla="*/ 24156 w 1732244"/>
                <a:gd name="connsiteY29" fmla="*/ 1843344 h 4153492"/>
                <a:gd name="connsiteX30" fmla="*/ 3801 w 1732244"/>
                <a:gd name="connsiteY30" fmla="*/ 1319887 h 4153492"/>
                <a:gd name="connsiteX31" fmla="*/ 90498 w 1732244"/>
                <a:gd name="connsiteY31" fmla="*/ 771074 h 4153492"/>
                <a:gd name="connsiteX32" fmla="*/ 120632 w 1732244"/>
                <a:gd name="connsiteY32" fmla="*/ 674829 h 4153492"/>
                <a:gd name="connsiteX33" fmla="*/ 120632 w 1732244"/>
                <a:gd name="connsiteY33" fmla="*/ 642369 h 4153492"/>
                <a:gd name="connsiteX34" fmla="*/ 130796 w 1732244"/>
                <a:gd name="connsiteY34" fmla="*/ 642369 h 4153492"/>
                <a:gd name="connsiteX35" fmla="*/ 146296 w 1732244"/>
                <a:gd name="connsiteY35" fmla="*/ 592863 h 4153492"/>
                <a:gd name="connsiteX36" fmla="*/ 437106 w 1732244"/>
                <a:gd name="connsiteY36" fmla="*/ 214810 h 4153492"/>
                <a:gd name="connsiteX37" fmla="*/ 847149 w 1732244"/>
                <a:gd name="connsiteY37" fmla="*/ 25782 h 4153492"/>
                <a:gd name="connsiteX38" fmla="*/ 1014364 w 1732244"/>
                <a:gd name="connsiteY38" fmla="*/ 2154 h 4153492"/>
                <a:gd name="connsiteX0" fmla="*/ 1014364 w 1732244"/>
                <a:gd name="connsiteY0" fmla="*/ 2154 h 4153492"/>
                <a:gd name="connsiteX1" fmla="*/ 1181578 w 1732244"/>
                <a:gd name="connsiteY1" fmla="*/ 2517 h 4153492"/>
                <a:gd name="connsiteX2" fmla="*/ 1358974 w 1732244"/>
                <a:gd name="connsiteY2" fmla="*/ 17059 h 4153492"/>
                <a:gd name="connsiteX3" fmla="*/ 1603254 w 1732244"/>
                <a:gd name="connsiteY3" fmla="*/ 200268 h 4153492"/>
                <a:gd name="connsiteX4" fmla="*/ 1690497 w 1732244"/>
                <a:gd name="connsiteY4" fmla="*/ 473629 h 4153492"/>
                <a:gd name="connsiteX5" fmla="*/ 1728301 w 1732244"/>
                <a:gd name="connsiteY5" fmla="*/ 1020351 h 4153492"/>
                <a:gd name="connsiteX6" fmla="*/ 1661416 w 1732244"/>
                <a:gd name="connsiteY6" fmla="*/ 1421669 h 4153492"/>
                <a:gd name="connsiteX7" fmla="*/ 1652690 w 1732244"/>
                <a:gd name="connsiteY7" fmla="*/ 1442027 h 4153492"/>
                <a:gd name="connsiteX8" fmla="*/ 1638151 w 1732244"/>
                <a:gd name="connsiteY8" fmla="*/ 1316977 h 4153492"/>
                <a:gd name="connsiteX9" fmla="*/ 1592712 w 1732244"/>
                <a:gd name="connsiteY9" fmla="*/ 1121408 h 4153492"/>
                <a:gd name="connsiteX10" fmla="*/ 1481114 w 1732244"/>
                <a:gd name="connsiteY10" fmla="*/ 1674674 h 4153492"/>
                <a:gd name="connsiteX11" fmla="*/ 1495653 w 1732244"/>
                <a:gd name="connsiteY11" fmla="*/ 1817170 h 4153492"/>
                <a:gd name="connsiteX12" fmla="*/ 1492746 w 1732244"/>
                <a:gd name="connsiteY12" fmla="*/ 1822986 h 4153492"/>
                <a:gd name="connsiteX13" fmla="*/ 1373513 w 1732244"/>
                <a:gd name="connsiteY13" fmla="*/ 2372618 h 4153492"/>
                <a:gd name="connsiteX14" fmla="*/ 1364646 w 1732244"/>
                <a:gd name="connsiteY14" fmla="*/ 2385917 h 4153492"/>
                <a:gd name="connsiteX15" fmla="*/ 1364646 w 1732244"/>
                <a:gd name="connsiteY15" fmla="*/ 2788957 h 4153492"/>
                <a:gd name="connsiteX16" fmla="*/ 1367697 w 1732244"/>
                <a:gd name="connsiteY16" fmla="*/ 2785567 h 4153492"/>
                <a:gd name="connsiteX17" fmla="*/ 1379329 w 1732244"/>
                <a:gd name="connsiteY17" fmla="*/ 3236321 h 4153492"/>
                <a:gd name="connsiteX18" fmla="*/ 1382239 w 1732244"/>
                <a:gd name="connsiteY18" fmla="*/ 3762688 h 4153492"/>
                <a:gd name="connsiteX19" fmla="*/ 1274638 w 1732244"/>
                <a:gd name="connsiteY19" fmla="*/ 3977887 h 4153492"/>
                <a:gd name="connsiteX20" fmla="*/ 876230 w 1732244"/>
                <a:gd name="connsiteY20" fmla="*/ 4143647 h 4153492"/>
                <a:gd name="connsiteX21" fmla="*/ 538891 w 1732244"/>
                <a:gd name="connsiteY21" fmla="*/ 4143647 h 4153492"/>
                <a:gd name="connsiteX22" fmla="*/ 265530 w 1732244"/>
                <a:gd name="connsiteY22" fmla="*/ 4044772 h 4153492"/>
                <a:gd name="connsiteX23" fmla="*/ 111399 w 1732244"/>
                <a:gd name="connsiteY23" fmla="*/ 3797585 h 4153492"/>
                <a:gd name="connsiteX24" fmla="*/ 105583 w 1732244"/>
                <a:gd name="connsiteY24" fmla="*/ 3724881 h 4153492"/>
                <a:gd name="connsiteX25" fmla="*/ 102676 w 1732244"/>
                <a:gd name="connsiteY25" fmla="*/ 3053112 h 4153492"/>
                <a:gd name="connsiteX26" fmla="*/ 102676 w 1732244"/>
                <a:gd name="connsiteY26" fmla="*/ 2613988 h 4153492"/>
                <a:gd name="connsiteX27" fmla="*/ 59053 w 1732244"/>
                <a:gd name="connsiteY27" fmla="*/ 2078898 h 4153492"/>
                <a:gd name="connsiteX28" fmla="*/ 24156 w 1732244"/>
                <a:gd name="connsiteY28" fmla="*/ 1843344 h 4153492"/>
                <a:gd name="connsiteX29" fmla="*/ 3801 w 1732244"/>
                <a:gd name="connsiteY29" fmla="*/ 1319887 h 4153492"/>
                <a:gd name="connsiteX30" fmla="*/ 90498 w 1732244"/>
                <a:gd name="connsiteY30" fmla="*/ 771074 h 4153492"/>
                <a:gd name="connsiteX31" fmla="*/ 120632 w 1732244"/>
                <a:gd name="connsiteY31" fmla="*/ 674829 h 4153492"/>
                <a:gd name="connsiteX32" fmla="*/ 120632 w 1732244"/>
                <a:gd name="connsiteY32" fmla="*/ 642369 h 4153492"/>
                <a:gd name="connsiteX33" fmla="*/ 130796 w 1732244"/>
                <a:gd name="connsiteY33" fmla="*/ 642369 h 4153492"/>
                <a:gd name="connsiteX34" fmla="*/ 146296 w 1732244"/>
                <a:gd name="connsiteY34" fmla="*/ 592863 h 4153492"/>
                <a:gd name="connsiteX35" fmla="*/ 437106 w 1732244"/>
                <a:gd name="connsiteY35" fmla="*/ 214810 h 4153492"/>
                <a:gd name="connsiteX36" fmla="*/ 847149 w 1732244"/>
                <a:gd name="connsiteY36" fmla="*/ 25782 h 4153492"/>
                <a:gd name="connsiteX37" fmla="*/ 1014364 w 1732244"/>
                <a:gd name="connsiteY37" fmla="*/ 2154 h 4153492"/>
                <a:gd name="connsiteX0" fmla="*/ 1014364 w 1732244"/>
                <a:gd name="connsiteY0" fmla="*/ 2154 h 4153492"/>
                <a:gd name="connsiteX1" fmla="*/ 1181578 w 1732244"/>
                <a:gd name="connsiteY1" fmla="*/ 2517 h 4153492"/>
                <a:gd name="connsiteX2" fmla="*/ 1358974 w 1732244"/>
                <a:gd name="connsiteY2" fmla="*/ 17059 h 4153492"/>
                <a:gd name="connsiteX3" fmla="*/ 1603254 w 1732244"/>
                <a:gd name="connsiteY3" fmla="*/ 200268 h 4153492"/>
                <a:gd name="connsiteX4" fmla="*/ 1690497 w 1732244"/>
                <a:gd name="connsiteY4" fmla="*/ 473629 h 4153492"/>
                <a:gd name="connsiteX5" fmla="*/ 1728301 w 1732244"/>
                <a:gd name="connsiteY5" fmla="*/ 1020351 h 4153492"/>
                <a:gd name="connsiteX6" fmla="*/ 1661416 w 1732244"/>
                <a:gd name="connsiteY6" fmla="*/ 1421669 h 4153492"/>
                <a:gd name="connsiteX7" fmla="*/ 1652690 w 1732244"/>
                <a:gd name="connsiteY7" fmla="*/ 1442027 h 4153492"/>
                <a:gd name="connsiteX8" fmla="*/ 1638151 w 1732244"/>
                <a:gd name="connsiteY8" fmla="*/ 1316977 h 4153492"/>
                <a:gd name="connsiteX9" fmla="*/ 1592712 w 1732244"/>
                <a:gd name="connsiteY9" fmla="*/ 1121408 h 4153492"/>
                <a:gd name="connsiteX10" fmla="*/ 1495653 w 1732244"/>
                <a:gd name="connsiteY10" fmla="*/ 1817170 h 4153492"/>
                <a:gd name="connsiteX11" fmla="*/ 1492746 w 1732244"/>
                <a:gd name="connsiteY11" fmla="*/ 1822986 h 4153492"/>
                <a:gd name="connsiteX12" fmla="*/ 1373513 w 1732244"/>
                <a:gd name="connsiteY12" fmla="*/ 2372618 h 4153492"/>
                <a:gd name="connsiteX13" fmla="*/ 1364646 w 1732244"/>
                <a:gd name="connsiteY13" fmla="*/ 2385917 h 4153492"/>
                <a:gd name="connsiteX14" fmla="*/ 1364646 w 1732244"/>
                <a:gd name="connsiteY14" fmla="*/ 2788957 h 4153492"/>
                <a:gd name="connsiteX15" fmla="*/ 1367697 w 1732244"/>
                <a:gd name="connsiteY15" fmla="*/ 2785567 h 4153492"/>
                <a:gd name="connsiteX16" fmla="*/ 1379329 w 1732244"/>
                <a:gd name="connsiteY16" fmla="*/ 3236321 h 4153492"/>
                <a:gd name="connsiteX17" fmla="*/ 1382239 w 1732244"/>
                <a:gd name="connsiteY17" fmla="*/ 3762688 h 4153492"/>
                <a:gd name="connsiteX18" fmla="*/ 1274638 w 1732244"/>
                <a:gd name="connsiteY18" fmla="*/ 3977887 h 4153492"/>
                <a:gd name="connsiteX19" fmla="*/ 876230 w 1732244"/>
                <a:gd name="connsiteY19" fmla="*/ 4143647 h 4153492"/>
                <a:gd name="connsiteX20" fmla="*/ 538891 w 1732244"/>
                <a:gd name="connsiteY20" fmla="*/ 4143647 h 4153492"/>
                <a:gd name="connsiteX21" fmla="*/ 265530 w 1732244"/>
                <a:gd name="connsiteY21" fmla="*/ 4044772 h 4153492"/>
                <a:gd name="connsiteX22" fmla="*/ 111399 w 1732244"/>
                <a:gd name="connsiteY22" fmla="*/ 3797585 h 4153492"/>
                <a:gd name="connsiteX23" fmla="*/ 105583 w 1732244"/>
                <a:gd name="connsiteY23" fmla="*/ 3724881 h 4153492"/>
                <a:gd name="connsiteX24" fmla="*/ 102676 w 1732244"/>
                <a:gd name="connsiteY24" fmla="*/ 3053112 h 4153492"/>
                <a:gd name="connsiteX25" fmla="*/ 102676 w 1732244"/>
                <a:gd name="connsiteY25" fmla="*/ 2613988 h 4153492"/>
                <a:gd name="connsiteX26" fmla="*/ 59053 w 1732244"/>
                <a:gd name="connsiteY26" fmla="*/ 2078898 h 4153492"/>
                <a:gd name="connsiteX27" fmla="*/ 24156 w 1732244"/>
                <a:gd name="connsiteY27" fmla="*/ 1843344 h 4153492"/>
                <a:gd name="connsiteX28" fmla="*/ 3801 w 1732244"/>
                <a:gd name="connsiteY28" fmla="*/ 1319887 h 4153492"/>
                <a:gd name="connsiteX29" fmla="*/ 90498 w 1732244"/>
                <a:gd name="connsiteY29" fmla="*/ 771074 h 4153492"/>
                <a:gd name="connsiteX30" fmla="*/ 120632 w 1732244"/>
                <a:gd name="connsiteY30" fmla="*/ 674829 h 4153492"/>
                <a:gd name="connsiteX31" fmla="*/ 120632 w 1732244"/>
                <a:gd name="connsiteY31" fmla="*/ 642369 h 4153492"/>
                <a:gd name="connsiteX32" fmla="*/ 130796 w 1732244"/>
                <a:gd name="connsiteY32" fmla="*/ 642369 h 4153492"/>
                <a:gd name="connsiteX33" fmla="*/ 146296 w 1732244"/>
                <a:gd name="connsiteY33" fmla="*/ 592863 h 4153492"/>
                <a:gd name="connsiteX34" fmla="*/ 437106 w 1732244"/>
                <a:gd name="connsiteY34" fmla="*/ 214810 h 4153492"/>
                <a:gd name="connsiteX35" fmla="*/ 847149 w 1732244"/>
                <a:gd name="connsiteY35" fmla="*/ 25782 h 4153492"/>
                <a:gd name="connsiteX36" fmla="*/ 1014364 w 1732244"/>
                <a:gd name="connsiteY36" fmla="*/ 2154 h 4153492"/>
                <a:gd name="connsiteX0" fmla="*/ 1014364 w 1732244"/>
                <a:gd name="connsiteY0" fmla="*/ 2154 h 4153492"/>
                <a:gd name="connsiteX1" fmla="*/ 1181578 w 1732244"/>
                <a:gd name="connsiteY1" fmla="*/ 2517 h 4153492"/>
                <a:gd name="connsiteX2" fmla="*/ 1358974 w 1732244"/>
                <a:gd name="connsiteY2" fmla="*/ 17059 h 4153492"/>
                <a:gd name="connsiteX3" fmla="*/ 1603254 w 1732244"/>
                <a:gd name="connsiteY3" fmla="*/ 200268 h 4153492"/>
                <a:gd name="connsiteX4" fmla="*/ 1690497 w 1732244"/>
                <a:gd name="connsiteY4" fmla="*/ 473629 h 4153492"/>
                <a:gd name="connsiteX5" fmla="*/ 1728301 w 1732244"/>
                <a:gd name="connsiteY5" fmla="*/ 1020351 h 4153492"/>
                <a:gd name="connsiteX6" fmla="*/ 1661416 w 1732244"/>
                <a:gd name="connsiteY6" fmla="*/ 1421669 h 4153492"/>
                <a:gd name="connsiteX7" fmla="*/ 1652690 w 1732244"/>
                <a:gd name="connsiteY7" fmla="*/ 1442027 h 4153492"/>
                <a:gd name="connsiteX8" fmla="*/ 1638151 w 1732244"/>
                <a:gd name="connsiteY8" fmla="*/ 1316977 h 4153492"/>
                <a:gd name="connsiteX9" fmla="*/ 1495653 w 1732244"/>
                <a:gd name="connsiteY9" fmla="*/ 1817170 h 4153492"/>
                <a:gd name="connsiteX10" fmla="*/ 1492746 w 1732244"/>
                <a:gd name="connsiteY10" fmla="*/ 1822986 h 4153492"/>
                <a:gd name="connsiteX11" fmla="*/ 1373513 w 1732244"/>
                <a:gd name="connsiteY11" fmla="*/ 2372618 h 4153492"/>
                <a:gd name="connsiteX12" fmla="*/ 1364646 w 1732244"/>
                <a:gd name="connsiteY12" fmla="*/ 2385917 h 4153492"/>
                <a:gd name="connsiteX13" fmla="*/ 1364646 w 1732244"/>
                <a:gd name="connsiteY13" fmla="*/ 2788957 h 4153492"/>
                <a:gd name="connsiteX14" fmla="*/ 1367697 w 1732244"/>
                <a:gd name="connsiteY14" fmla="*/ 2785567 h 4153492"/>
                <a:gd name="connsiteX15" fmla="*/ 1379329 w 1732244"/>
                <a:gd name="connsiteY15" fmla="*/ 3236321 h 4153492"/>
                <a:gd name="connsiteX16" fmla="*/ 1382239 w 1732244"/>
                <a:gd name="connsiteY16" fmla="*/ 3762688 h 4153492"/>
                <a:gd name="connsiteX17" fmla="*/ 1274638 w 1732244"/>
                <a:gd name="connsiteY17" fmla="*/ 3977887 h 4153492"/>
                <a:gd name="connsiteX18" fmla="*/ 876230 w 1732244"/>
                <a:gd name="connsiteY18" fmla="*/ 4143647 h 4153492"/>
                <a:gd name="connsiteX19" fmla="*/ 538891 w 1732244"/>
                <a:gd name="connsiteY19" fmla="*/ 4143647 h 4153492"/>
                <a:gd name="connsiteX20" fmla="*/ 265530 w 1732244"/>
                <a:gd name="connsiteY20" fmla="*/ 4044772 h 4153492"/>
                <a:gd name="connsiteX21" fmla="*/ 111399 w 1732244"/>
                <a:gd name="connsiteY21" fmla="*/ 3797585 h 4153492"/>
                <a:gd name="connsiteX22" fmla="*/ 105583 w 1732244"/>
                <a:gd name="connsiteY22" fmla="*/ 3724881 h 4153492"/>
                <a:gd name="connsiteX23" fmla="*/ 102676 w 1732244"/>
                <a:gd name="connsiteY23" fmla="*/ 3053112 h 4153492"/>
                <a:gd name="connsiteX24" fmla="*/ 102676 w 1732244"/>
                <a:gd name="connsiteY24" fmla="*/ 2613988 h 4153492"/>
                <a:gd name="connsiteX25" fmla="*/ 59053 w 1732244"/>
                <a:gd name="connsiteY25" fmla="*/ 2078898 h 4153492"/>
                <a:gd name="connsiteX26" fmla="*/ 24156 w 1732244"/>
                <a:gd name="connsiteY26" fmla="*/ 1843344 h 4153492"/>
                <a:gd name="connsiteX27" fmla="*/ 3801 w 1732244"/>
                <a:gd name="connsiteY27" fmla="*/ 1319887 h 4153492"/>
                <a:gd name="connsiteX28" fmla="*/ 90498 w 1732244"/>
                <a:gd name="connsiteY28" fmla="*/ 771074 h 4153492"/>
                <a:gd name="connsiteX29" fmla="*/ 120632 w 1732244"/>
                <a:gd name="connsiteY29" fmla="*/ 674829 h 4153492"/>
                <a:gd name="connsiteX30" fmla="*/ 120632 w 1732244"/>
                <a:gd name="connsiteY30" fmla="*/ 642369 h 4153492"/>
                <a:gd name="connsiteX31" fmla="*/ 130796 w 1732244"/>
                <a:gd name="connsiteY31" fmla="*/ 642369 h 4153492"/>
                <a:gd name="connsiteX32" fmla="*/ 146296 w 1732244"/>
                <a:gd name="connsiteY32" fmla="*/ 592863 h 4153492"/>
                <a:gd name="connsiteX33" fmla="*/ 437106 w 1732244"/>
                <a:gd name="connsiteY33" fmla="*/ 214810 h 4153492"/>
                <a:gd name="connsiteX34" fmla="*/ 847149 w 1732244"/>
                <a:gd name="connsiteY34" fmla="*/ 25782 h 4153492"/>
                <a:gd name="connsiteX35" fmla="*/ 1014364 w 1732244"/>
                <a:gd name="connsiteY35" fmla="*/ 2154 h 4153492"/>
                <a:gd name="connsiteX0" fmla="*/ 1014364 w 1732244"/>
                <a:gd name="connsiteY0" fmla="*/ 2154 h 4153492"/>
                <a:gd name="connsiteX1" fmla="*/ 1181578 w 1732244"/>
                <a:gd name="connsiteY1" fmla="*/ 2517 h 4153492"/>
                <a:gd name="connsiteX2" fmla="*/ 1358974 w 1732244"/>
                <a:gd name="connsiteY2" fmla="*/ 17059 h 4153492"/>
                <a:gd name="connsiteX3" fmla="*/ 1603254 w 1732244"/>
                <a:gd name="connsiteY3" fmla="*/ 200268 h 4153492"/>
                <a:gd name="connsiteX4" fmla="*/ 1690497 w 1732244"/>
                <a:gd name="connsiteY4" fmla="*/ 473629 h 4153492"/>
                <a:gd name="connsiteX5" fmla="*/ 1728301 w 1732244"/>
                <a:gd name="connsiteY5" fmla="*/ 1020351 h 4153492"/>
                <a:gd name="connsiteX6" fmla="*/ 1661416 w 1732244"/>
                <a:gd name="connsiteY6" fmla="*/ 1421669 h 4153492"/>
                <a:gd name="connsiteX7" fmla="*/ 1652690 w 1732244"/>
                <a:gd name="connsiteY7" fmla="*/ 1442027 h 4153492"/>
                <a:gd name="connsiteX8" fmla="*/ 1495653 w 1732244"/>
                <a:gd name="connsiteY8" fmla="*/ 1817170 h 4153492"/>
                <a:gd name="connsiteX9" fmla="*/ 1492746 w 1732244"/>
                <a:gd name="connsiteY9" fmla="*/ 1822986 h 4153492"/>
                <a:gd name="connsiteX10" fmla="*/ 1373513 w 1732244"/>
                <a:gd name="connsiteY10" fmla="*/ 2372618 h 4153492"/>
                <a:gd name="connsiteX11" fmla="*/ 1364646 w 1732244"/>
                <a:gd name="connsiteY11" fmla="*/ 2385917 h 4153492"/>
                <a:gd name="connsiteX12" fmla="*/ 1364646 w 1732244"/>
                <a:gd name="connsiteY12" fmla="*/ 2788957 h 4153492"/>
                <a:gd name="connsiteX13" fmla="*/ 1367697 w 1732244"/>
                <a:gd name="connsiteY13" fmla="*/ 2785567 h 4153492"/>
                <a:gd name="connsiteX14" fmla="*/ 1379329 w 1732244"/>
                <a:gd name="connsiteY14" fmla="*/ 3236321 h 4153492"/>
                <a:gd name="connsiteX15" fmla="*/ 1382239 w 1732244"/>
                <a:gd name="connsiteY15" fmla="*/ 3762688 h 4153492"/>
                <a:gd name="connsiteX16" fmla="*/ 1274638 w 1732244"/>
                <a:gd name="connsiteY16" fmla="*/ 3977887 h 4153492"/>
                <a:gd name="connsiteX17" fmla="*/ 876230 w 1732244"/>
                <a:gd name="connsiteY17" fmla="*/ 4143647 h 4153492"/>
                <a:gd name="connsiteX18" fmla="*/ 538891 w 1732244"/>
                <a:gd name="connsiteY18" fmla="*/ 4143647 h 4153492"/>
                <a:gd name="connsiteX19" fmla="*/ 265530 w 1732244"/>
                <a:gd name="connsiteY19" fmla="*/ 4044772 h 4153492"/>
                <a:gd name="connsiteX20" fmla="*/ 111399 w 1732244"/>
                <a:gd name="connsiteY20" fmla="*/ 3797585 h 4153492"/>
                <a:gd name="connsiteX21" fmla="*/ 105583 w 1732244"/>
                <a:gd name="connsiteY21" fmla="*/ 3724881 h 4153492"/>
                <a:gd name="connsiteX22" fmla="*/ 102676 w 1732244"/>
                <a:gd name="connsiteY22" fmla="*/ 3053112 h 4153492"/>
                <a:gd name="connsiteX23" fmla="*/ 102676 w 1732244"/>
                <a:gd name="connsiteY23" fmla="*/ 2613988 h 4153492"/>
                <a:gd name="connsiteX24" fmla="*/ 59053 w 1732244"/>
                <a:gd name="connsiteY24" fmla="*/ 2078898 h 4153492"/>
                <a:gd name="connsiteX25" fmla="*/ 24156 w 1732244"/>
                <a:gd name="connsiteY25" fmla="*/ 1843344 h 4153492"/>
                <a:gd name="connsiteX26" fmla="*/ 3801 w 1732244"/>
                <a:gd name="connsiteY26" fmla="*/ 1319887 h 4153492"/>
                <a:gd name="connsiteX27" fmla="*/ 90498 w 1732244"/>
                <a:gd name="connsiteY27" fmla="*/ 771074 h 4153492"/>
                <a:gd name="connsiteX28" fmla="*/ 120632 w 1732244"/>
                <a:gd name="connsiteY28" fmla="*/ 674829 h 4153492"/>
                <a:gd name="connsiteX29" fmla="*/ 120632 w 1732244"/>
                <a:gd name="connsiteY29" fmla="*/ 642369 h 4153492"/>
                <a:gd name="connsiteX30" fmla="*/ 130796 w 1732244"/>
                <a:gd name="connsiteY30" fmla="*/ 642369 h 4153492"/>
                <a:gd name="connsiteX31" fmla="*/ 146296 w 1732244"/>
                <a:gd name="connsiteY31" fmla="*/ 592863 h 4153492"/>
                <a:gd name="connsiteX32" fmla="*/ 437106 w 1732244"/>
                <a:gd name="connsiteY32" fmla="*/ 214810 h 4153492"/>
                <a:gd name="connsiteX33" fmla="*/ 847149 w 1732244"/>
                <a:gd name="connsiteY33" fmla="*/ 25782 h 4153492"/>
                <a:gd name="connsiteX34" fmla="*/ 1014364 w 1732244"/>
                <a:gd name="connsiteY34" fmla="*/ 2154 h 4153492"/>
                <a:gd name="connsiteX0" fmla="*/ 1014364 w 1732244"/>
                <a:gd name="connsiteY0" fmla="*/ 2154 h 4153492"/>
                <a:gd name="connsiteX1" fmla="*/ 1181578 w 1732244"/>
                <a:gd name="connsiteY1" fmla="*/ 2517 h 4153492"/>
                <a:gd name="connsiteX2" fmla="*/ 1358974 w 1732244"/>
                <a:gd name="connsiteY2" fmla="*/ 17059 h 4153492"/>
                <a:gd name="connsiteX3" fmla="*/ 1603254 w 1732244"/>
                <a:gd name="connsiteY3" fmla="*/ 200268 h 4153492"/>
                <a:gd name="connsiteX4" fmla="*/ 1690497 w 1732244"/>
                <a:gd name="connsiteY4" fmla="*/ 473629 h 4153492"/>
                <a:gd name="connsiteX5" fmla="*/ 1728301 w 1732244"/>
                <a:gd name="connsiteY5" fmla="*/ 1020351 h 4153492"/>
                <a:gd name="connsiteX6" fmla="*/ 1661416 w 1732244"/>
                <a:gd name="connsiteY6" fmla="*/ 1421669 h 4153492"/>
                <a:gd name="connsiteX7" fmla="*/ 1495653 w 1732244"/>
                <a:gd name="connsiteY7" fmla="*/ 1817170 h 4153492"/>
                <a:gd name="connsiteX8" fmla="*/ 1492746 w 1732244"/>
                <a:gd name="connsiteY8" fmla="*/ 1822986 h 4153492"/>
                <a:gd name="connsiteX9" fmla="*/ 1373513 w 1732244"/>
                <a:gd name="connsiteY9" fmla="*/ 2372618 h 4153492"/>
                <a:gd name="connsiteX10" fmla="*/ 1364646 w 1732244"/>
                <a:gd name="connsiteY10" fmla="*/ 2385917 h 4153492"/>
                <a:gd name="connsiteX11" fmla="*/ 1364646 w 1732244"/>
                <a:gd name="connsiteY11" fmla="*/ 2788957 h 4153492"/>
                <a:gd name="connsiteX12" fmla="*/ 1367697 w 1732244"/>
                <a:gd name="connsiteY12" fmla="*/ 2785567 h 4153492"/>
                <a:gd name="connsiteX13" fmla="*/ 1379329 w 1732244"/>
                <a:gd name="connsiteY13" fmla="*/ 3236321 h 4153492"/>
                <a:gd name="connsiteX14" fmla="*/ 1382239 w 1732244"/>
                <a:gd name="connsiteY14" fmla="*/ 3762688 h 4153492"/>
                <a:gd name="connsiteX15" fmla="*/ 1274638 w 1732244"/>
                <a:gd name="connsiteY15" fmla="*/ 3977887 h 4153492"/>
                <a:gd name="connsiteX16" fmla="*/ 876230 w 1732244"/>
                <a:gd name="connsiteY16" fmla="*/ 4143647 h 4153492"/>
                <a:gd name="connsiteX17" fmla="*/ 538891 w 1732244"/>
                <a:gd name="connsiteY17" fmla="*/ 4143647 h 4153492"/>
                <a:gd name="connsiteX18" fmla="*/ 265530 w 1732244"/>
                <a:gd name="connsiteY18" fmla="*/ 4044772 h 4153492"/>
                <a:gd name="connsiteX19" fmla="*/ 111399 w 1732244"/>
                <a:gd name="connsiteY19" fmla="*/ 3797585 h 4153492"/>
                <a:gd name="connsiteX20" fmla="*/ 105583 w 1732244"/>
                <a:gd name="connsiteY20" fmla="*/ 3724881 h 4153492"/>
                <a:gd name="connsiteX21" fmla="*/ 102676 w 1732244"/>
                <a:gd name="connsiteY21" fmla="*/ 3053112 h 4153492"/>
                <a:gd name="connsiteX22" fmla="*/ 102676 w 1732244"/>
                <a:gd name="connsiteY22" fmla="*/ 2613988 h 4153492"/>
                <a:gd name="connsiteX23" fmla="*/ 59053 w 1732244"/>
                <a:gd name="connsiteY23" fmla="*/ 2078898 h 4153492"/>
                <a:gd name="connsiteX24" fmla="*/ 24156 w 1732244"/>
                <a:gd name="connsiteY24" fmla="*/ 1843344 h 4153492"/>
                <a:gd name="connsiteX25" fmla="*/ 3801 w 1732244"/>
                <a:gd name="connsiteY25" fmla="*/ 1319887 h 4153492"/>
                <a:gd name="connsiteX26" fmla="*/ 90498 w 1732244"/>
                <a:gd name="connsiteY26" fmla="*/ 771074 h 4153492"/>
                <a:gd name="connsiteX27" fmla="*/ 120632 w 1732244"/>
                <a:gd name="connsiteY27" fmla="*/ 674829 h 4153492"/>
                <a:gd name="connsiteX28" fmla="*/ 120632 w 1732244"/>
                <a:gd name="connsiteY28" fmla="*/ 642369 h 4153492"/>
                <a:gd name="connsiteX29" fmla="*/ 130796 w 1732244"/>
                <a:gd name="connsiteY29" fmla="*/ 642369 h 4153492"/>
                <a:gd name="connsiteX30" fmla="*/ 146296 w 1732244"/>
                <a:gd name="connsiteY30" fmla="*/ 592863 h 4153492"/>
                <a:gd name="connsiteX31" fmla="*/ 437106 w 1732244"/>
                <a:gd name="connsiteY31" fmla="*/ 214810 h 4153492"/>
                <a:gd name="connsiteX32" fmla="*/ 847149 w 1732244"/>
                <a:gd name="connsiteY32" fmla="*/ 25782 h 4153492"/>
                <a:gd name="connsiteX33" fmla="*/ 1014364 w 1732244"/>
                <a:gd name="connsiteY33" fmla="*/ 2154 h 4153492"/>
                <a:gd name="connsiteX0" fmla="*/ 1014364 w 1732244"/>
                <a:gd name="connsiteY0" fmla="*/ 2154 h 4153492"/>
                <a:gd name="connsiteX1" fmla="*/ 1181578 w 1732244"/>
                <a:gd name="connsiteY1" fmla="*/ 2517 h 4153492"/>
                <a:gd name="connsiteX2" fmla="*/ 1358974 w 1732244"/>
                <a:gd name="connsiteY2" fmla="*/ 17059 h 4153492"/>
                <a:gd name="connsiteX3" fmla="*/ 1603254 w 1732244"/>
                <a:gd name="connsiteY3" fmla="*/ 200268 h 4153492"/>
                <a:gd name="connsiteX4" fmla="*/ 1690497 w 1732244"/>
                <a:gd name="connsiteY4" fmla="*/ 473629 h 4153492"/>
                <a:gd name="connsiteX5" fmla="*/ 1728301 w 1732244"/>
                <a:gd name="connsiteY5" fmla="*/ 1020351 h 4153492"/>
                <a:gd name="connsiteX6" fmla="*/ 1661416 w 1732244"/>
                <a:gd name="connsiteY6" fmla="*/ 1421669 h 4153492"/>
                <a:gd name="connsiteX7" fmla="*/ 1495653 w 1732244"/>
                <a:gd name="connsiteY7" fmla="*/ 1817170 h 4153492"/>
                <a:gd name="connsiteX8" fmla="*/ 1492746 w 1732244"/>
                <a:gd name="connsiteY8" fmla="*/ 1822986 h 4153492"/>
                <a:gd name="connsiteX9" fmla="*/ 1373513 w 1732244"/>
                <a:gd name="connsiteY9" fmla="*/ 2372618 h 4153492"/>
                <a:gd name="connsiteX10" fmla="*/ 1364646 w 1732244"/>
                <a:gd name="connsiteY10" fmla="*/ 2788957 h 4153492"/>
                <a:gd name="connsiteX11" fmla="*/ 1367697 w 1732244"/>
                <a:gd name="connsiteY11" fmla="*/ 2785567 h 4153492"/>
                <a:gd name="connsiteX12" fmla="*/ 1379329 w 1732244"/>
                <a:gd name="connsiteY12" fmla="*/ 3236321 h 4153492"/>
                <a:gd name="connsiteX13" fmla="*/ 1382239 w 1732244"/>
                <a:gd name="connsiteY13" fmla="*/ 3762688 h 4153492"/>
                <a:gd name="connsiteX14" fmla="*/ 1274638 w 1732244"/>
                <a:gd name="connsiteY14" fmla="*/ 3977887 h 4153492"/>
                <a:gd name="connsiteX15" fmla="*/ 876230 w 1732244"/>
                <a:gd name="connsiteY15" fmla="*/ 4143647 h 4153492"/>
                <a:gd name="connsiteX16" fmla="*/ 538891 w 1732244"/>
                <a:gd name="connsiteY16" fmla="*/ 4143647 h 4153492"/>
                <a:gd name="connsiteX17" fmla="*/ 265530 w 1732244"/>
                <a:gd name="connsiteY17" fmla="*/ 4044772 h 4153492"/>
                <a:gd name="connsiteX18" fmla="*/ 111399 w 1732244"/>
                <a:gd name="connsiteY18" fmla="*/ 3797585 h 4153492"/>
                <a:gd name="connsiteX19" fmla="*/ 105583 w 1732244"/>
                <a:gd name="connsiteY19" fmla="*/ 3724881 h 4153492"/>
                <a:gd name="connsiteX20" fmla="*/ 102676 w 1732244"/>
                <a:gd name="connsiteY20" fmla="*/ 3053112 h 4153492"/>
                <a:gd name="connsiteX21" fmla="*/ 102676 w 1732244"/>
                <a:gd name="connsiteY21" fmla="*/ 2613988 h 4153492"/>
                <a:gd name="connsiteX22" fmla="*/ 59053 w 1732244"/>
                <a:gd name="connsiteY22" fmla="*/ 2078898 h 4153492"/>
                <a:gd name="connsiteX23" fmla="*/ 24156 w 1732244"/>
                <a:gd name="connsiteY23" fmla="*/ 1843344 h 4153492"/>
                <a:gd name="connsiteX24" fmla="*/ 3801 w 1732244"/>
                <a:gd name="connsiteY24" fmla="*/ 1319887 h 4153492"/>
                <a:gd name="connsiteX25" fmla="*/ 90498 w 1732244"/>
                <a:gd name="connsiteY25" fmla="*/ 771074 h 4153492"/>
                <a:gd name="connsiteX26" fmla="*/ 120632 w 1732244"/>
                <a:gd name="connsiteY26" fmla="*/ 674829 h 4153492"/>
                <a:gd name="connsiteX27" fmla="*/ 120632 w 1732244"/>
                <a:gd name="connsiteY27" fmla="*/ 642369 h 4153492"/>
                <a:gd name="connsiteX28" fmla="*/ 130796 w 1732244"/>
                <a:gd name="connsiteY28" fmla="*/ 642369 h 4153492"/>
                <a:gd name="connsiteX29" fmla="*/ 146296 w 1732244"/>
                <a:gd name="connsiteY29" fmla="*/ 592863 h 4153492"/>
                <a:gd name="connsiteX30" fmla="*/ 437106 w 1732244"/>
                <a:gd name="connsiteY30" fmla="*/ 214810 h 4153492"/>
                <a:gd name="connsiteX31" fmla="*/ 847149 w 1732244"/>
                <a:gd name="connsiteY31" fmla="*/ 25782 h 4153492"/>
                <a:gd name="connsiteX32" fmla="*/ 1014364 w 1732244"/>
                <a:gd name="connsiteY32" fmla="*/ 2154 h 4153492"/>
                <a:gd name="connsiteX0" fmla="*/ 1014364 w 1732244"/>
                <a:gd name="connsiteY0" fmla="*/ 2154 h 4153492"/>
                <a:gd name="connsiteX1" fmla="*/ 1181578 w 1732244"/>
                <a:gd name="connsiteY1" fmla="*/ 2517 h 4153492"/>
                <a:gd name="connsiteX2" fmla="*/ 1358974 w 1732244"/>
                <a:gd name="connsiteY2" fmla="*/ 17059 h 4153492"/>
                <a:gd name="connsiteX3" fmla="*/ 1603254 w 1732244"/>
                <a:gd name="connsiteY3" fmla="*/ 200268 h 4153492"/>
                <a:gd name="connsiteX4" fmla="*/ 1690497 w 1732244"/>
                <a:gd name="connsiteY4" fmla="*/ 473629 h 4153492"/>
                <a:gd name="connsiteX5" fmla="*/ 1728301 w 1732244"/>
                <a:gd name="connsiteY5" fmla="*/ 1020351 h 4153492"/>
                <a:gd name="connsiteX6" fmla="*/ 1661416 w 1732244"/>
                <a:gd name="connsiteY6" fmla="*/ 1421669 h 4153492"/>
                <a:gd name="connsiteX7" fmla="*/ 1495653 w 1732244"/>
                <a:gd name="connsiteY7" fmla="*/ 1817170 h 4153492"/>
                <a:gd name="connsiteX8" fmla="*/ 1492746 w 1732244"/>
                <a:gd name="connsiteY8" fmla="*/ 1822986 h 4153492"/>
                <a:gd name="connsiteX9" fmla="*/ 1355406 w 1732244"/>
                <a:gd name="connsiteY9" fmla="*/ 2399778 h 4153492"/>
                <a:gd name="connsiteX10" fmla="*/ 1364646 w 1732244"/>
                <a:gd name="connsiteY10" fmla="*/ 2788957 h 4153492"/>
                <a:gd name="connsiteX11" fmla="*/ 1367697 w 1732244"/>
                <a:gd name="connsiteY11" fmla="*/ 2785567 h 4153492"/>
                <a:gd name="connsiteX12" fmla="*/ 1379329 w 1732244"/>
                <a:gd name="connsiteY12" fmla="*/ 3236321 h 4153492"/>
                <a:gd name="connsiteX13" fmla="*/ 1382239 w 1732244"/>
                <a:gd name="connsiteY13" fmla="*/ 3762688 h 4153492"/>
                <a:gd name="connsiteX14" fmla="*/ 1274638 w 1732244"/>
                <a:gd name="connsiteY14" fmla="*/ 3977887 h 4153492"/>
                <a:gd name="connsiteX15" fmla="*/ 876230 w 1732244"/>
                <a:gd name="connsiteY15" fmla="*/ 4143647 h 4153492"/>
                <a:gd name="connsiteX16" fmla="*/ 538891 w 1732244"/>
                <a:gd name="connsiteY16" fmla="*/ 4143647 h 4153492"/>
                <a:gd name="connsiteX17" fmla="*/ 265530 w 1732244"/>
                <a:gd name="connsiteY17" fmla="*/ 4044772 h 4153492"/>
                <a:gd name="connsiteX18" fmla="*/ 111399 w 1732244"/>
                <a:gd name="connsiteY18" fmla="*/ 3797585 h 4153492"/>
                <a:gd name="connsiteX19" fmla="*/ 105583 w 1732244"/>
                <a:gd name="connsiteY19" fmla="*/ 3724881 h 4153492"/>
                <a:gd name="connsiteX20" fmla="*/ 102676 w 1732244"/>
                <a:gd name="connsiteY20" fmla="*/ 3053112 h 4153492"/>
                <a:gd name="connsiteX21" fmla="*/ 102676 w 1732244"/>
                <a:gd name="connsiteY21" fmla="*/ 2613988 h 4153492"/>
                <a:gd name="connsiteX22" fmla="*/ 59053 w 1732244"/>
                <a:gd name="connsiteY22" fmla="*/ 2078898 h 4153492"/>
                <a:gd name="connsiteX23" fmla="*/ 24156 w 1732244"/>
                <a:gd name="connsiteY23" fmla="*/ 1843344 h 4153492"/>
                <a:gd name="connsiteX24" fmla="*/ 3801 w 1732244"/>
                <a:gd name="connsiteY24" fmla="*/ 1319887 h 4153492"/>
                <a:gd name="connsiteX25" fmla="*/ 90498 w 1732244"/>
                <a:gd name="connsiteY25" fmla="*/ 771074 h 4153492"/>
                <a:gd name="connsiteX26" fmla="*/ 120632 w 1732244"/>
                <a:gd name="connsiteY26" fmla="*/ 674829 h 4153492"/>
                <a:gd name="connsiteX27" fmla="*/ 120632 w 1732244"/>
                <a:gd name="connsiteY27" fmla="*/ 642369 h 4153492"/>
                <a:gd name="connsiteX28" fmla="*/ 130796 w 1732244"/>
                <a:gd name="connsiteY28" fmla="*/ 642369 h 4153492"/>
                <a:gd name="connsiteX29" fmla="*/ 146296 w 1732244"/>
                <a:gd name="connsiteY29" fmla="*/ 592863 h 4153492"/>
                <a:gd name="connsiteX30" fmla="*/ 437106 w 1732244"/>
                <a:gd name="connsiteY30" fmla="*/ 214810 h 4153492"/>
                <a:gd name="connsiteX31" fmla="*/ 847149 w 1732244"/>
                <a:gd name="connsiteY31" fmla="*/ 25782 h 4153492"/>
                <a:gd name="connsiteX32" fmla="*/ 1014364 w 1732244"/>
                <a:gd name="connsiteY32" fmla="*/ 2154 h 4153492"/>
                <a:gd name="connsiteX0" fmla="*/ 847149 w 1732244"/>
                <a:gd name="connsiteY0" fmla="*/ 24646 h 4152356"/>
                <a:gd name="connsiteX1" fmla="*/ 1181578 w 1732244"/>
                <a:gd name="connsiteY1" fmla="*/ 1381 h 4152356"/>
                <a:gd name="connsiteX2" fmla="*/ 1358974 w 1732244"/>
                <a:gd name="connsiteY2" fmla="*/ 15923 h 4152356"/>
                <a:gd name="connsiteX3" fmla="*/ 1603254 w 1732244"/>
                <a:gd name="connsiteY3" fmla="*/ 199132 h 4152356"/>
                <a:gd name="connsiteX4" fmla="*/ 1690497 w 1732244"/>
                <a:gd name="connsiteY4" fmla="*/ 472493 h 4152356"/>
                <a:gd name="connsiteX5" fmla="*/ 1728301 w 1732244"/>
                <a:gd name="connsiteY5" fmla="*/ 1019215 h 4152356"/>
                <a:gd name="connsiteX6" fmla="*/ 1661416 w 1732244"/>
                <a:gd name="connsiteY6" fmla="*/ 1420533 h 4152356"/>
                <a:gd name="connsiteX7" fmla="*/ 1495653 w 1732244"/>
                <a:gd name="connsiteY7" fmla="*/ 1816034 h 4152356"/>
                <a:gd name="connsiteX8" fmla="*/ 1492746 w 1732244"/>
                <a:gd name="connsiteY8" fmla="*/ 1821850 h 4152356"/>
                <a:gd name="connsiteX9" fmla="*/ 1355406 w 1732244"/>
                <a:gd name="connsiteY9" fmla="*/ 2398642 h 4152356"/>
                <a:gd name="connsiteX10" fmla="*/ 1364646 w 1732244"/>
                <a:gd name="connsiteY10" fmla="*/ 2787821 h 4152356"/>
                <a:gd name="connsiteX11" fmla="*/ 1367697 w 1732244"/>
                <a:gd name="connsiteY11" fmla="*/ 2784431 h 4152356"/>
                <a:gd name="connsiteX12" fmla="*/ 1379329 w 1732244"/>
                <a:gd name="connsiteY12" fmla="*/ 3235185 h 4152356"/>
                <a:gd name="connsiteX13" fmla="*/ 1382239 w 1732244"/>
                <a:gd name="connsiteY13" fmla="*/ 3761552 h 4152356"/>
                <a:gd name="connsiteX14" fmla="*/ 1274638 w 1732244"/>
                <a:gd name="connsiteY14" fmla="*/ 3976751 h 4152356"/>
                <a:gd name="connsiteX15" fmla="*/ 876230 w 1732244"/>
                <a:gd name="connsiteY15" fmla="*/ 4142511 h 4152356"/>
                <a:gd name="connsiteX16" fmla="*/ 538891 w 1732244"/>
                <a:gd name="connsiteY16" fmla="*/ 4142511 h 4152356"/>
                <a:gd name="connsiteX17" fmla="*/ 265530 w 1732244"/>
                <a:gd name="connsiteY17" fmla="*/ 4043636 h 4152356"/>
                <a:gd name="connsiteX18" fmla="*/ 111399 w 1732244"/>
                <a:gd name="connsiteY18" fmla="*/ 3796449 h 4152356"/>
                <a:gd name="connsiteX19" fmla="*/ 105583 w 1732244"/>
                <a:gd name="connsiteY19" fmla="*/ 3723745 h 4152356"/>
                <a:gd name="connsiteX20" fmla="*/ 102676 w 1732244"/>
                <a:gd name="connsiteY20" fmla="*/ 3051976 h 4152356"/>
                <a:gd name="connsiteX21" fmla="*/ 102676 w 1732244"/>
                <a:gd name="connsiteY21" fmla="*/ 2612852 h 4152356"/>
                <a:gd name="connsiteX22" fmla="*/ 59053 w 1732244"/>
                <a:gd name="connsiteY22" fmla="*/ 2077762 h 4152356"/>
                <a:gd name="connsiteX23" fmla="*/ 24156 w 1732244"/>
                <a:gd name="connsiteY23" fmla="*/ 1842208 h 4152356"/>
                <a:gd name="connsiteX24" fmla="*/ 3801 w 1732244"/>
                <a:gd name="connsiteY24" fmla="*/ 1318751 h 4152356"/>
                <a:gd name="connsiteX25" fmla="*/ 90498 w 1732244"/>
                <a:gd name="connsiteY25" fmla="*/ 769938 h 4152356"/>
                <a:gd name="connsiteX26" fmla="*/ 120632 w 1732244"/>
                <a:gd name="connsiteY26" fmla="*/ 673693 h 4152356"/>
                <a:gd name="connsiteX27" fmla="*/ 120632 w 1732244"/>
                <a:gd name="connsiteY27" fmla="*/ 641233 h 4152356"/>
                <a:gd name="connsiteX28" fmla="*/ 130796 w 1732244"/>
                <a:gd name="connsiteY28" fmla="*/ 641233 h 4152356"/>
                <a:gd name="connsiteX29" fmla="*/ 146296 w 1732244"/>
                <a:gd name="connsiteY29" fmla="*/ 591727 h 4152356"/>
                <a:gd name="connsiteX30" fmla="*/ 437106 w 1732244"/>
                <a:gd name="connsiteY30" fmla="*/ 213674 h 4152356"/>
                <a:gd name="connsiteX31" fmla="*/ 847149 w 1732244"/>
                <a:gd name="connsiteY31" fmla="*/ 24646 h 4152356"/>
                <a:gd name="connsiteX0" fmla="*/ 847149 w 1732244"/>
                <a:gd name="connsiteY0" fmla="*/ 27903 h 4155613"/>
                <a:gd name="connsiteX1" fmla="*/ 1358974 w 1732244"/>
                <a:gd name="connsiteY1" fmla="*/ 19180 h 4155613"/>
                <a:gd name="connsiteX2" fmla="*/ 1603254 w 1732244"/>
                <a:gd name="connsiteY2" fmla="*/ 202389 h 4155613"/>
                <a:gd name="connsiteX3" fmla="*/ 1690497 w 1732244"/>
                <a:gd name="connsiteY3" fmla="*/ 475750 h 4155613"/>
                <a:gd name="connsiteX4" fmla="*/ 1728301 w 1732244"/>
                <a:gd name="connsiteY4" fmla="*/ 1022472 h 4155613"/>
                <a:gd name="connsiteX5" fmla="*/ 1661416 w 1732244"/>
                <a:gd name="connsiteY5" fmla="*/ 1423790 h 4155613"/>
                <a:gd name="connsiteX6" fmla="*/ 1495653 w 1732244"/>
                <a:gd name="connsiteY6" fmla="*/ 1819291 h 4155613"/>
                <a:gd name="connsiteX7" fmla="*/ 1492746 w 1732244"/>
                <a:gd name="connsiteY7" fmla="*/ 1825107 h 4155613"/>
                <a:gd name="connsiteX8" fmla="*/ 1355406 w 1732244"/>
                <a:gd name="connsiteY8" fmla="*/ 2401899 h 4155613"/>
                <a:gd name="connsiteX9" fmla="*/ 1364646 w 1732244"/>
                <a:gd name="connsiteY9" fmla="*/ 2791078 h 4155613"/>
                <a:gd name="connsiteX10" fmla="*/ 1367697 w 1732244"/>
                <a:gd name="connsiteY10" fmla="*/ 2787688 h 4155613"/>
                <a:gd name="connsiteX11" fmla="*/ 1379329 w 1732244"/>
                <a:gd name="connsiteY11" fmla="*/ 3238442 h 4155613"/>
                <a:gd name="connsiteX12" fmla="*/ 1382239 w 1732244"/>
                <a:gd name="connsiteY12" fmla="*/ 3764809 h 4155613"/>
                <a:gd name="connsiteX13" fmla="*/ 1274638 w 1732244"/>
                <a:gd name="connsiteY13" fmla="*/ 3980008 h 4155613"/>
                <a:gd name="connsiteX14" fmla="*/ 876230 w 1732244"/>
                <a:gd name="connsiteY14" fmla="*/ 4145768 h 4155613"/>
                <a:gd name="connsiteX15" fmla="*/ 538891 w 1732244"/>
                <a:gd name="connsiteY15" fmla="*/ 4145768 h 4155613"/>
                <a:gd name="connsiteX16" fmla="*/ 265530 w 1732244"/>
                <a:gd name="connsiteY16" fmla="*/ 4046893 h 4155613"/>
                <a:gd name="connsiteX17" fmla="*/ 111399 w 1732244"/>
                <a:gd name="connsiteY17" fmla="*/ 3799706 h 4155613"/>
                <a:gd name="connsiteX18" fmla="*/ 105583 w 1732244"/>
                <a:gd name="connsiteY18" fmla="*/ 3727002 h 4155613"/>
                <a:gd name="connsiteX19" fmla="*/ 102676 w 1732244"/>
                <a:gd name="connsiteY19" fmla="*/ 3055233 h 4155613"/>
                <a:gd name="connsiteX20" fmla="*/ 102676 w 1732244"/>
                <a:gd name="connsiteY20" fmla="*/ 2616109 h 4155613"/>
                <a:gd name="connsiteX21" fmla="*/ 59053 w 1732244"/>
                <a:gd name="connsiteY21" fmla="*/ 2081019 h 4155613"/>
                <a:gd name="connsiteX22" fmla="*/ 24156 w 1732244"/>
                <a:gd name="connsiteY22" fmla="*/ 1845465 h 4155613"/>
                <a:gd name="connsiteX23" fmla="*/ 3801 w 1732244"/>
                <a:gd name="connsiteY23" fmla="*/ 1322008 h 4155613"/>
                <a:gd name="connsiteX24" fmla="*/ 90498 w 1732244"/>
                <a:gd name="connsiteY24" fmla="*/ 773195 h 4155613"/>
                <a:gd name="connsiteX25" fmla="*/ 120632 w 1732244"/>
                <a:gd name="connsiteY25" fmla="*/ 676950 h 4155613"/>
                <a:gd name="connsiteX26" fmla="*/ 120632 w 1732244"/>
                <a:gd name="connsiteY26" fmla="*/ 644490 h 4155613"/>
                <a:gd name="connsiteX27" fmla="*/ 130796 w 1732244"/>
                <a:gd name="connsiteY27" fmla="*/ 644490 h 4155613"/>
                <a:gd name="connsiteX28" fmla="*/ 146296 w 1732244"/>
                <a:gd name="connsiteY28" fmla="*/ 594984 h 4155613"/>
                <a:gd name="connsiteX29" fmla="*/ 437106 w 1732244"/>
                <a:gd name="connsiteY29" fmla="*/ 216931 h 4155613"/>
                <a:gd name="connsiteX30" fmla="*/ 847149 w 1732244"/>
                <a:gd name="connsiteY30" fmla="*/ 27903 h 4155613"/>
                <a:gd name="connsiteX0" fmla="*/ 847149 w 1732244"/>
                <a:gd name="connsiteY0" fmla="*/ 27903 h 4155613"/>
                <a:gd name="connsiteX1" fmla="*/ 1358974 w 1732244"/>
                <a:gd name="connsiteY1" fmla="*/ 19180 h 4155613"/>
                <a:gd name="connsiteX2" fmla="*/ 1603254 w 1732244"/>
                <a:gd name="connsiteY2" fmla="*/ 202389 h 4155613"/>
                <a:gd name="connsiteX3" fmla="*/ 1690497 w 1732244"/>
                <a:gd name="connsiteY3" fmla="*/ 475750 h 4155613"/>
                <a:gd name="connsiteX4" fmla="*/ 1728301 w 1732244"/>
                <a:gd name="connsiteY4" fmla="*/ 1022472 h 4155613"/>
                <a:gd name="connsiteX5" fmla="*/ 1661416 w 1732244"/>
                <a:gd name="connsiteY5" fmla="*/ 1423790 h 4155613"/>
                <a:gd name="connsiteX6" fmla="*/ 1495653 w 1732244"/>
                <a:gd name="connsiteY6" fmla="*/ 1819291 h 4155613"/>
                <a:gd name="connsiteX7" fmla="*/ 1492746 w 1732244"/>
                <a:gd name="connsiteY7" fmla="*/ 1825107 h 4155613"/>
                <a:gd name="connsiteX8" fmla="*/ 1355406 w 1732244"/>
                <a:gd name="connsiteY8" fmla="*/ 2401899 h 4155613"/>
                <a:gd name="connsiteX9" fmla="*/ 1364646 w 1732244"/>
                <a:gd name="connsiteY9" fmla="*/ 2791078 h 4155613"/>
                <a:gd name="connsiteX10" fmla="*/ 1367697 w 1732244"/>
                <a:gd name="connsiteY10" fmla="*/ 2787688 h 4155613"/>
                <a:gd name="connsiteX11" fmla="*/ 1379329 w 1732244"/>
                <a:gd name="connsiteY11" fmla="*/ 3238442 h 4155613"/>
                <a:gd name="connsiteX12" fmla="*/ 1382239 w 1732244"/>
                <a:gd name="connsiteY12" fmla="*/ 3764809 h 4155613"/>
                <a:gd name="connsiteX13" fmla="*/ 1274638 w 1732244"/>
                <a:gd name="connsiteY13" fmla="*/ 3980008 h 4155613"/>
                <a:gd name="connsiteX14" fmla="*/ 876230 w 1732244"/>
                <a:gd name="connsiteY14" fmla="*/ 4145768 h 4155613"/>
                <a:gd name="connsiteX15" fmla="*/ 538891 w 1732244"/>
                <a:gd name="connsiteY15" fmla="*/ 4145768 h 4155613"/>
                <a:gd name="connsiteX16" fmla="*/ 265530 w 1732244"/>
                <a:gd name="connsiteY16" fmla="*/ 4046893 h 4155613"/>
                <a:gd name="connsiteX17" fmla="*/ 111399 w 1732244"/>
                <a:gd name="connsiteY17" fmla="*/ 3799706 h 4155613"/>
                <a:gd name="connsiteX18" fmla="*/ 105583 w 1732244"/>
                <a:gd name="connsiteY18" fmla="*/ 3727002 h 4155613"/>
                <a:gd name="connsiteX19" fmla="*/ 102676 w 1732244"/>
                <a:gd name="connsiteY19" fmla="*/ 3055233 h 4155613"/>
                <a:gd name="connsiteX20" fmla="*/ 102676 w 1732244"/>
                <a:gd name="connsiteY20" fmla="*/ 2616109 h 4155613"/>
                <a:gd name="connsiteX21" fmla="*/ 59053 w 1732244"/>
                <a:gd name="connsiteY21" fmla="*/ 2081019 h 4155613"/>
                <a:gd name="connsiteX22" fmla="*/ 24156 w 1732244"/>
                <a:gd name="connsiteY22" fmla="*/ 1845465 h 4155613"/>
                <a:gd name="connsiteX23" fmla="*/ 3801 w 1732244"/>
                <a:gd name="connsiteY23" fmla="*/ 1322008 h 4155613"/>
                <a:gd name="connsiteX24" fmla="*/ 90498 w 1732244"/>
                <a:gd name="connsiteY24" fmla="*/ 773195 h 4155613"/>
                <a:gd name="connsiteX25" fmla="*/ 120632 w 1732244"/>
                <a:gd name="connsiteY25" fmla="*/ 676950 h 4155613"/>
                <a:gd name="connsiteX26" fmla="*/ 120632 w 1732244"/>
                <a:gd name="connsiteY26" fmla="*/ 644490 h 4155613"/>
                <a:gd name="connsiteX27" fmla="*/ 130796 w 1732244"/>
                <a:gd name="connsiteY27" fmla="*/ 644490 h 4155613"/>
                <a:gd name="connsiteX28" fmla="*/ 437106 w 1732244"/>
                <a:gd name="connsiteY28" fmla="*/ 216931 h 4155613"/>
                <a:gd name="connsiteX29" fmla="*/ 847149 w 1732244"/>
                <a:gd name="connsiteY29" fmla="*/ 27903 h 4155613"/>
                <a:gd name="connsiteX0" fmla="*/ 847149 w 1732244"/>
                <a:gd name="connsiteY0" fmla="*/ 27903 h 4155613"/>
                <a:gd name="connsiteX1" fmla="*/ 1358974 w 1732244"/>
                <a:gd name="connsiteY1" fmla="*/ 19180 h 4155613"/>
                <a:gd name="connsiteX2" fmla="*/ 1603254 w 1732244"/>
                <a:gd name="connsiteY2" fmla="*/ 202389 h 4155613"/>
                <a:gd name="connsiteX3" fmla="*/ 1690497 w 1732244"/>
                <a:gd name="connsiteY3" fmla="*/ 475750 h 4155613"/>
                <a:gd name="connsiteX4" fmla="*/ 1728301 w 1732244"/>
                <a:gd name="connsiteY4" fmla="*/ 1022472 h 4155613"/>
                <a:gd name="connsiteX5" fmla="*/ 1661416 w 1732244"/>
                <a:gd name="connsiteY5" fmla="*/ 1423790 h 4155613"/>
                <a:gd name="connsiteX6" fmla="*/ 1495653 w 1732244"/>
                <a:gd name="connsiteY6" fmla="*/ 1819291 h 4155613"/>
                <a:gd name="connsiteX7" fmla="*/ 1492746 w 1732244"/>
                <a:gd name="connsiteY7" fmla="*/ 1825107 h 4155613"/>
                <a:gd name="connsiteX8" fmla="*/ 1355406 w 1732244"/>
                <a:gd name="connsiteY8" fmla="*/ 2401899 h 4155613"/>
                <a:gd name="connsiteX9" fmla="*/ 1364646 w 1732244"/>
                <a:gd name="connsiteY9" fmla="*/ 2791078 h 4155613"/>
                <a:gd name="connsiteX10" fmla="*/ 1367697 w 1732244"/>
                <a:gd name="connsiteY10" fmla="*/ 2787688 h 4155613"/>
                <a:gd name="connsiteX11" fmla="*/ 1379329 w 1732244"/>
                <a:gd name="connsiteY11" fmla="*/ 3238442 h 4155613"/>
                <a:gd name="connsiteX12" fmla="*/ 1382239 w 1732244"/>
                <a:gd name="connsiteY12" fmla="*/ 3764809 h 4155613"/>
                <a:gd name="connsiteX13" fmla="*/ 1274638 w 1732244"/>
                <a:gd name="connsiteY13" fmla="*/ 3980008 h 4155613"/>
                <a:gd name="connsiteX14" fmla="*/ 876230 w 1732244"/>
                <a:gd name="connsiteY14" fmla="*/ 4145768 h 4155613"/>
                <a:gd name="connsiteX15" fmla="*/ 538891 w 1732244"/>
                <a:gd name="connsiteY15" fmla="*/ 4145768 h 4155613"/>
                <a:gd name="connsiteX16" fmla="*/ 265530 w 1732244"/>
                <a:gd name="connsiteY16" fmla="*/ 4046893 h 4155613"/>
                <a:gd name="connsiteX17" fmla="*/ 111399 w 1732244"/>
                <a:gd name="connsiteY17" fmla="*/ 3799706 h 4155613"/>
                <a:gd name="connsiteX18" fmla="*/ 105583 w 1732244"/>
                <a:gd name="connsiteY18" fmla="*/ 3727002 h 4155613"/>
                <a:gd name="connsiteX19" fmla="*/ 102676 w 1732244"/>
                <a:gd name="connsiteY19" fmla="*/ 3055233 h 4155613"/>
                <a:gd name="connsiteX20" fmla="*/ 102676 w 1732244"/>
                <a:gd name="connsiteY20" fmla="*/ 2616109 h 4155613"/>
                <a:gd name="connsiteX21" fmla="*/ 59053 w 1732244"/>
                <a:gd name="connsiteY21" fmla="*/ 2081019 h 4155613"/>
                <a:gd name="connsiteX22" fmla="*/ 24156 w 1732244"/>
                <a:gd name="connsiteY22" fmla="*/ 1845465 h 4155613"/>
                <a:gd name="connsiteX23" fmla="*/ 3801 w 1732244"/>
                <a:gd name="connsiteY23" fmla="*/ 1322008 h 4155613"/>
                <a:gd name="connsiteX24" fmla="*/ 90498 w 1732244"/>
                <a:gd name="connsiteY24" fmla="*/ 773195 h 4155613"/>
                <a:gd name="connsiteX25" fmla="*/ 120632 w 1732244"/>
                <a:gd name="connsiteY25" fmla="*/ 676950 h 4155613"/>
                <a:gd name="connsiteX26" fmla="*/ 120632 w 1732244"/>
                <a:gd name="connsiteY26" fmla="*/ 644490 h 4155613"/>
                <a:gd name="connsiteX27" fmla="*/ 437106 w 1732244"/>
                <a:gd name="connsiteY27" fmla="*/ 216931 h 4155613"/>
                <a:gd name="connsiteX28" fmla="*/ 847149 w 1732244"/>
                <a:gd name="connsiteY28" fmla="*/ 27903 h 4155613"/>
                <a:gd name="connsiteX0" fmla="*/ 847149 w 1732244"/>
                <a:gd name="connsiteY0" fmla="*/ 27903 h 4155613"/>
                <a:gd name="connsiteX1" fmla="*/ 1358974 w 1732244"/>
                <a:gd name="connsiteY1" fmla="*/ 19180 h 4155613"/>
                <a:gd name="connsiteX2" fmla="*/ 1603254 w 1732244"/>
                <a:gd name="connsiteY2" fmla="*/ 202389 h 4155613"/>
                <a:gd name="connsiteX3" fmla="*/ 1690497 w 1732244"/>
                <a:gd name="connsiteY3" fmla="*/ 475750 h 4155613"/>
                <a:gd name="connsiteX4" fmla="*/ 1728301 w 1732244"/>
                <a:gd name="connsiteY4" fmla="*/ 1022472 h 4155613"/>
                <a:gd name="connsiteX5" fmla="*/ 1661416 w 1732244"/>
                <a:gd name="connsiteY5" fmla="*/ 1423790 h 4155613"/>
                <a:gd name="connsiteX6" fmla="*/ 1495653 w 1732244"/>
                <a:gd name="connsiteY6" fmla="*/ 1819291 h 4155613"/>
                <a:gd name="connsiteX7" fmla="*/ 1492746 w 1732244"/>
                <a:gd name="connsiteY7" fmla="*/ 1825107 h 4155613"/>
                <a:gd name="connsiteX8" fmla="*/ 1355406 w 1732244"/>
                <a:gd name="connsiteY8" fmla="*/ 2401899 h 4155613"/>
                <a:gd name="connsiteX9" fmla="*/ 1364646 w 1732244"/>
                <a:gd name="connsiteY9" fmla="*/ 2791078 h 4155613"/>
                <a:gd name="connsiteX10" fmla="*/ 1367697 w 1732244"/>
                <a:gd name="connsiteY10" fmla="*/ 2787688 h 4155613"/>
                <a:gd name="connsiteX11" fmla="*/ 1379329 w 1732244"/>
                <a:gd name="connsiteY11" fmla="*/ 3238442 h 4155613"/>
                <a:gd name="connsiteX12" fmla="*/ 1382239 w 1732244"/>
                <a:gd name="connsiteY12" fmla="*/ 3764809 h 4155613"/>
                <a:gd name="connsiteX13" fmla="*/ 1274638 w 1732244"/>
                <a:gd name="connsiteY13" fmla="*/ 3980008 h 4155613"/>
                <a:gd name="connsiteX14" fmla="*/ 876230 w 1732244"/>
                <a:gd name="connsiteY14" fmla="*/ 4145768 h 4155613"/>
                <a:gd name="connsiteX15" fmla="*/ 538891 w 1732244"/>
                <a:gd name="connsiteY15" fmla="*/ 4145768 h 4155613"/>
                <a:gd name="connsiteX16" fmla="*/ 265530 w 1732244"/>
                <a:gd name="connsiteY16" fmla="*/ 4046893 h 4155613"/>
                <a:gd name="connsiteX17" fmla="*/ 111399 w 1732244"/>
                <a:gd name="connsiteY17" fmla="*/ 3799706 h 4155613"/>
                <a:gd name="connsiteX18" fmla="*/ 105583 w 1732244"/>
                <a:gd name="connsiteY18" fmla="*/ 3727002 h 4155613"/>
                <a:gd name="connsiteX19" fmla="*/ 102676 w 1732244"/>
                <a:gd name="connsiteY19" fmla="*/ 3055233 h 4155613"/>
                <a:gd name="connsiteX20" fmla="*/ 102676 w 1732244"/>
                <a:gd name="connsiteY20" fmla="*/ 2616109 h 4155613"/>
                <a:gd name="connsiteX21" fmla="*/ 59053 w 1732244"/>
                <a:gd name="connsiteY21" fmla="*/ 2081019 h 4155613"/>
                <a:gd name="connsiteX22" fmla="*/ 24156 w 1732244"/>
                <a:gd name="connsiteY22" fmla="*/ 1845465 h 4155613"/>
                <a:gd name="connsiteX23" fmla="*/ 3801 w 1732244"/>
                <a:gd name="connsiteY23" fmla="*/ 1322008 h 4155613"/>
                <a:gd name="connsiteX24" fmla="*/ 90498 w 1732244"/>
                <a:gd name="connsiteY24" fmla="*/ 773195 h 4155613"/>
                <a:gd name="connsiteX25" fmla="*/ 120632 w 1732244"/>
                <a:gd name="connsiteY25" fmla="*/ 676950 h 4155613"/>
                <a:gd name="connsiteX26" fmla="*/ 437106 w 1732244"/>
                <a:gd name="connsiteY26" fmla="*/ 216931 h 4155613"/>
                <a:gd name="connsiteX27" fmla="*/ 847149 w 1732244"/>
                <a:gd name="connsiteY27" fmla="*/ 27903 h 4155613"/>
                <a:gd name="connsiteX0" fmla="*/ 847149 w 1732244"/>
                <a:gd name="connsiteY0" fmla="*/ 27903 h 4155613"/>
                <a:gd name="connsiteX1" fmla="*/ 1358974 w 1732244"/>
                <a:gd name="connsiteY1" fmla="*/ 19180 h 4155613"/>
                <a:gd name="connsiteX2" fmla="*/ 1603254 w 1732244"/>
                <a:gd name="connsiteY2" fmla="*/ 202389 h 4155613"/>
                <a:gd name="connsiteX3" fmla="*/ 1690497 w 1732244"/>
                <a:gd name="connsiteY3" fmla="*/ 475750 h 4155613"/>
                <a:gd name="connsiteX4" fmla="*/ 1728301 w 1732244"/>
                <a:gd name="connsiteY4" fmla="*/ 1022472 h 4155613"/>
                <a:gd name="connsiteX5" fmla="*/ 1661416 w 1732244"/>
                <a:gd name="connsiteY5" fmla="*/ 1423790 h 4155613"/>
                <a:gd name="connsiteX6" fmla="*/ 1495653 w 1732244"/>
                <a:gd name="connsiteY6" fmla="*/ 1819291 h 4155613"/>
                <a:gd name="connsiteX7" fmla="*/ 1492746 w 1732244"/>
                <a:gd name="connsiteY7" fmla="*/ 1825107 h 4155613"/>
                <a:gd name="connsiteX8" fmla="*/ 1355406 w 1732244"/>
                <a:gd name="connsiteY8" fmla="*/ 2401899 h 4155613"/>
                <a:gd name="connsiteX9" fmla="*/ 1364646 w 1732244"/>
                <a:gd name="connsiteY9" fmla="*/ 2791078 h 4155613"/>
                <a:gd name="connsiteX10" fmla="*/ 1367697 w 1732244"/>
                <a:gd name="connsiteY10" fmla="*/ 2787688 h 4155613"/>
                <a:gd name="connsiteX11" fmla="*/ 1379329 w 1732244"/>
                <a:gd name="connsiteY11" fmla="*/ 3238442 h 4155613"/>
                <a:gd name="connsiteX12" fmla="*/ 1382239 w 1732244"/>
                <a:gd name="connsiteY12" fmla="*/ 3764809 h 4155613"/>
                <a:gd name="connsiteX13" fmla="*/ 1274638 w 1732244"/>
                <a:gd name="connsiteY13" fmla="*/ 3980008 h 4155613"/>
                <a:gd name="connsiteX14" fmla="*/ 876230 w 1732244"/>
                <a:gd name="connsiteY14" fmla="*/ 4145768 h 4155613"/>
                <a:gd name="connsiteX15" fmla="*/ 538891 w 1732244"/>
                <a:gd name="connsiteY15" fmla="*/ 4145768 h 4155613"/>
                <a:gd name="connsiteX16" fmla="*/ 265530 w 1732244"/>
                <a:gd name="connsiteY16" fmla="*/ 4046893 h 4155613"/>
                <a:gd name="connsiteX17" fmla="*/ 111399 w 1732244"/>
                <a:gd name="connsiteY17" fmla="*/ 3799706 h 4155613"/>
                <a:gd name="connsiteX18" fmla="*/ 105583 w 1732244"/>
                <a:gd name="connsiteY18" fmla="*/ 3727002 h 4155613"/>
                <a:gd name="connsiteX19" fmla="*/ 102676 w 1732244"/>
                <a:gd name="connsiteY19" fmla="*/ 3055233 h 4155613"/>
                <a:gd name="connsiteX20" fmla="*/ 102676 w 1732244"/>
                <a:gd name="connsiteY20" fmla="*/ 2616109 h 4155613"/>
                <a:gd name="connsiteX21" fmla="*/ 59053 w 1732244"/>
                <a:gd name="connsiteY21" fmla="*/ 2081019 h 4155613"/>
                <a:gd name="connsiteX22" fmla="*/ 24156 w 1732244"/>
                <a:gd name="connsiteY22" fmla="*/ 1845465 h 4155613"/>
                <a:gd name="connsiteX23" fmla="*/ 3801 w 1732244"/>
                <a:gd name="connsiteY23" fmla="*/ 1322008 h 4155613"/>
                <a:gd name="connsiteX24" fmla="*/ 90498 w 1732244"/>
                <a:gd name="connsiteY24" fmla="*/ 773195 h 4155613"/>
                <a:gd name="connsiteX25" fmla="*/ 437106 w 1732244"/>
                <a:gd name="connsiteY25" fmla="*/ 216931 h 4155613"/>
                <a:gd name="connsiteX26" fmla="*/ 847149 w 1732244"/>
                <a:gd name="connsiteY26" fmla="*/ 27903 h 4155613"/>
                <a:gd name="connsiteX0" fmla="*/ 847149 w 1732244"/>
                <a:gd name="connsiteY0" fmla="*/ 27903 h 4155613"/>
                <a:gd name="connsiteX1" fmla="*/ 1358974 w 1732244"/>
                <a:gd name="connsiteY1" fmla="*/ 19180 h 4155613"/>
                <a:gd name="connsiteX2" fmla="*/ 1603254 w 1732244"/>
                <a:gd name="connsiteY2" fmla="*/ 202389 h 4155613"/>
                <a:gd name="connsiteX3" fmla="*/ 1690497 w 1732244"/>
                <a:gd name="connsiteY3" fmla="*/ 475750 h 4155613"/>
                <a:gd name="connsiteX4" fmla="*/ 1728301 w 1732244"/>
                <a:gd name="connsiteY4" fmla="*/ 1022472 h 4155613"/>
                <a:gd name="connsiteX5" fmla="*/ 1661416 w 1732244"/>
                <a:gd name="connsiteY5" fmla="*/ 1423790 h 4155613"/>
                <a:gd name="connsiteX6" fmla="*/ 1495653 w 1732244"/>
                <a:gd name="connsiteY6" fmla="*/ 1819291 h 4155613"/>
                <a:gd name="connsiteX7" fmla="*/ 1492746 w 1732244"/>
                <a:gd name="connsiteY7" fmla="*/ 1825107 h 4155613"/>
                <a:gd name="connsiteX8" fmla="*/ 1355406 w 1732244"/>
                <a:gd name="connsiteY8" fmla="*/ 2401899 h 4155613"/>
                <a:gd name="connsiteX9" fmla="*/ 1364646 w 1732244"/>
                <a:gd name="connsiteY9" fmla="*/ 2791078 h 4155613"/>
                <a:gd name="connsiteX10" fmla="*/ 1367697 w 1732244"/>
                <a:gd name="connsiteY10" fmla="*/ 2787688 h 4155613"/>
                <a:gd name="connsiteX11" fmla="*/ 1379329 w 1732244"/>
                <a:gd name="connsiteY11" fmla="*/ 3238442 h 4155613"/>
                <a:gd name="connsiteX12" fmla="*/ 1382239 w 1732244"/>
                <a:gd name="connsiteY12" fmla="*/ 3764809 h 4155613"/>
                <a:gd name="connsiteX13" fmla="*/ 1274638 w 1732244"/>
                <a:gd name="connsiteY13" fmla="*/ 3980008 h 4155613"/>
                <a:gd name="connsiteX14" fmla="*/ 876230 w 1732244"/>
                <a:gd name="connsiteY14" fmla="*/ 4145768 h 4155613"/>
                <a:gd name="connsiteX15" fmla="*/ 538891 w 1732244"/>
                <a:gd name="connsiteY15" fmla="*/ 4145768 h 4155613"/>
                <a:gd name="connsiteX16" fmla="*/ 265530 w 1732244"/>
                <a:gd name="connsiteY16" fmla="*/ 4046893 h 4155613"/>
                <a:gd name="connsiteX17" fmla="*/ 111399 w 1732244"/>
                <a:gd name="connsiteY17" fmla="*/ 3799706 h 4155613"/>
                <a:gd name="connsiteX18" fmla="*/ 105583 w 1732244"/>
                <a:gd name="connsiteY18" fmla="*/ 3727002 h 4155613"/>
                <a:gd name="connsiteX19" fmla="*/ 102676 w 1732244"/>
                <a:gd name="connsiteY19" fmla="*/ 3055233 h 4155613"/>
                <a:gd name="connsiteX20" fmla="*/ 102676 w 1732244"/>
                <a:gd name="connsiteY20" fmla="*/ 2616109 h 4155613"/>
                <a:gd name="connsiteX21" fmla="*/ 59053 w 1732244"/>
                <a:gd name="connsiteY21" fmla="*/ 2081019 h 4155613"/>
                <a:gd name="connsiteX22" fmla="*/ 24156 w 1732244"/>
                <a:gd name="connsiteY22" fmla="*/ 1845465 h 4155613"/>
                <a:gd name="connsiteX23" fmla="*/ 3801 w 1732244"/>
                <a:gd name="connsiteY23" fmla="*/ 1322008 h 4155613"/>
                <a:gd name="connsiteX24" fmla="*/ 90498 w 1732244"/>
                <a:gd name="connsiteY24" fmla="*/ 773195 h 4155613"/>
                <a:gd name="connsiteX25" fmla="*/ 437106 w 1732244"/>
                <a:gd name="connsiteY25" fmla="*/ 216931 h 4155613"/>
                <a:gd name="connsiteX26" fmla="*/ 847149 w 1732244"/>
                <a:gd name="connsiteY26" fmla="*/ 27903 h 4155613"/>
                <a:gd name="connsiteX0" fmla="*/ 847149 w 1732244"/>
                <a:gd name="connsiteY0" fmla="*/ 27903 h 4155613"/>
                <a:gd name="connsiteX1" fmla="*/ 1358974 w 1732244"/>
                <a:gd name="connsiteY1" fmla="*/ 19180 h 4155613"/>
                <a:gd name="connsiteX2" fmla="*/ 1603254 w 1732244"/>
                <a:gd name="connsiteY2" fmla="*/ 202389 h 4155613"/>
                <a:gd name="connsiteX3" fmla="*/ 1690497 w 1732244"/>
                <a:gd name="connsiteY3" fmla="*/ 475750 h 4155613"/>
                <a:gd name="connsiteX4" fmla="*/ 1728301 w 1732244"/>
                <a:gd name="connsiteY4" fmla="*/ 1022472 h 4155613"/>
                <a:gd name="connsiteX5" fmla="*/ 1661416 w 1732244"/>
                <a:gd name="connsiteY5" fmla="*/ 1423790 h 4155613"/>
                <a:gd name="connsiteX6" fmla="*/ 1495653 w 1732244"/>
                <a:gd name="connsiteY6" fmla="*/ 1819291 h 4155613"/>
                <a:gd name="connsiteX7" fmla="*/ 1492746 w 1732244"/>
                <a:gd name="connsiteY7" fmla="*/ 1825107 h 4155613"/>
                <a:gd name="connsiteX8" fmla="*/ 1355406 w 1732244"/>
                <a:gd name="connsiteY8" fmla="*/ 2401899 h 4155613"/>
                <a:gd name="connsiteX9" fmla="*/ 1364646 w 1732244"/>
                <a:gd name="connsiteY9" fmla="*/ 2791078 h 4155613"/>
                <a:gd name="connsiteX10" fmla="*/ 1367697 w 1732244"/>
                <a:gd name="connsiteY10" fmla="*/ 2787688 h 4155613"/>
                <a:gd name="connsiteX11" fmla="*/ 1379329 w 1732244"/>
                <a:gd name="connsiteY11" fmla="*/ 3238442 h 4155613"/>
                <a:gd name="connsiteX12" fmla="*/ 1382239 w 1732244"/>
                <a:gd name="connsiteY12" fmla="*/ 3764809 h 4155613"/>
                <a:gd name="connsiteX13" fmla="*/ 1274638 w 1732244"/>
                <a:gd name="connsiteY13" fmla="*/ 3980008 h 4155613"/>
                <a:gd name="connsiteX14" fmla="*/ 876230 w 1732244"/>
                <a:gd name="connsiteY14" fmla="*/ 4145768 h 4155613"/>
                <a:gd name="connsiteX15" fmla="*/ 538891 w 1732244"/>
                <a:gd name="connsiteY15" fmla="*/ 4145768 h 4155613"/>
                <a:gd name="connsiteX16" fmla="*/ 265530 w 1732244"/>
                <a:gd name="connsiteY16" fmla="*/ 4046893 h 4155613"/>
                <a:gd name="connsiteX17" fmla="*/ 111399 w 1732244"/>
                <a:gd name="connsiteY17" fmla="*/ 3799706 h 4155613"/>
                <a:gd name="connsiteX18" fmla="*/ 105583 w 1732244"/>
                <a:gd name="connsiteY18" fmla="*/ 3727002 h 4155613"/>
                <a:gd name="connsiteX19" fmla="*/ 102676 w 1732244"/>
                <a:gd name="connsiteY19" fmla="*/ 3055233 h 4155613"/>
                <a:gd name="connsiteX20" fmla="*/ 102676 w 1732244"/>
                <a:gd name="connsiteY20" fmla="*/ 2616109 h 4155613"/>
                <a:gd name="connsiteX21" fmla="*/ 59053 w 1732244"/>
                <a:gd name="connsiteY21" fmla="*/ 2081019 h 4155613"/>
                <a:gd name="connsiteX22" fmla="*/ 24156 w 1732244"/>
                <a:gd name="connsiteY22" fmla="*/ 1845465 h 4155613"/>
                <a:gd name="connsiteX23" fmla="*/ 3801 w 1732244"/>
                <a:gd name="connsiteY23" fmla="*/ 1322008 h 4155613"/>
                <a:gd name="connsiteX24" fmla="*/ 90498 w 1732244"/>
                <a:gd name="connsiteY24" fmla="*/ 773195 h 4155613"/>
                <a:gd name="connsiteX25" fmla="*/ 437106 w 1732244"/>
                <a:gd name="connsiteY25" fmla="*/ 216931 h 4155613"/>
                <a:gd name="connsiteX26" fmla="*/ 847149 w 1732244"/>
                <a:gd name="connsiteY26" fmla="*/ 27903 h 4155613"/>
                <a:gd name="connsiteX0" fmla="*/ 843779 w 1728874"/>
                <a:gd name="connsiteY0" fmla="*/ 27903 h 4155613"/>
                <a:gd name="connsiteX1" fmla="*/ 1355604 w 1728874"/>
                <a:gd name="connsiteY1" fmla="*/ 19180 h 4155613"/>
                <a:gd name="connsiteX2" fmla="*/ 1599884 w 1728874"/>
                <a:gd name="connsiteY2" fmla="*/ 202389 h 4155613"/>
                <a:gd name="connsiteX3" fmla="*/ 1687127 w 1728874"/>
                <a:gd name="connsiteY3" fmla="*/ 475750 h 4155613"/>
                <a:gd name="connsiteX4" fmla="*/ 1724931 w 1728874"/>
                <a:gd name="connsiteY4" fmla="*/ 1022472 h 4155613"/>
                <a:gd name="connsiteX5" fmla="*/ 1658046 w 1728874"/>
                <a:gd name="connsiteY5" fmla="*/ 1423790 h 4155613"/>
                <a:gd name="connsiteX6" fmla="*/ 1492283 w 1728874"/>
                <a:gd name="connsiteY6" fmla="*/ 1819291 h 4155613"/>
                <a:gd name="connsiteX7" fmla="*/ 1489376 w 1728874"/>
                <a:gd name="connsiteY7" fmla="*/ 1825107 h 4155613"/>
                <a:gd name="connsiteX8" fmla="*/ 1352036 w 1728874"/>
                <a:gd name="connsiteY8" fmla="*/ 2401899 h 4155613"/>
                <a:gd name="connsiteX9" fmla="*/ 1361276 w 1728874"/>
                <a:gd name="connsiteY9" fmla="*/ 2791078 h 4155613"/>
                <a:gd name="connsiteX10" fmla="*/ 1364327 w 1728874"/>
                <a:gd name="connsiteY10" fmla="*/ 2787688 h 4155613"/>
                <a:gd name="connsiteX11" fmla="*/ 1375959 w 1728874"/>
                <a:gd name="connsiteY11" fmla="*/ 3238442 h 4155613"/>
                <a:gd name="connsiteX12" fmla="*/ 1378869 w 1728874"/>
                <a:gd name="connsiteY12" fmla="*/ 3764809 h 4155613"/>
                <a:gd name="connsiteX13" fmla="*/ 1271268 w 1728874"/>
                <a:gd name="connsiteY13" fmla="*/ 3980008 h 4155613"/>
                <a:gd name="connsiteX14" fmla="*/ 872860 w 1728874"/>
                <a:gd name="connsiteY14" fmla="*/ 4145768 h 4155613"/>
                <a:gd name="connsiteX15" fmla="*/ 535521 w 1728874"/>
                <a:gd name="connsiteY15" fmla="*/ 4145768 h 4155613"/>
                <a:gd name="connsiteX16" fmla="*/ 262160 w 1728874"/>
                <a:gd name="connsiteY16" fmla="*/ 4046893 h 4155613"/>
                <a:gd name="connsiteX17" fmla="*/ 108029 w 1728874"/>
                <a:gd name="connsiteY17" fmla="*/ 3799706 h 4155613"/>
                <a:gd name="connsiteX18" fmla="*/ 102213 w 1728874"/>
                <a:gd name="connsiteY18" fmla="*/ 3727002 h 4155613"/>
                <a:gd name="connsiteX19" fmla="*/ 99306 w 1728874"/>
                <a:gd name="connsiteY19" fmla="*/ 3055233 h 4155613"/>
                <a:gd name="connsiteX20" fmla="*/ 99306 w 1728874"/>
                <a:gd name="connsiteY20" fmla="*/ 2616109 h 4155613"/>
                <a:gd name="connsiteX21" fmla="*/ 55683 w 1728874"/>
                <a:gd name="connsiteY21" fmla="*/ 2081019 h 4155613"/>
                <a:gd name="connsiteX22" fmla="*/ 431 w 1728874"/>
                <a:gd name="connsiteY22" fmla="*/ 1322008 h 4155613"/>
                <a:gd name="connsiteX23" fmla="*/ 87128 w 1728874"/>
                <a:gd name="connsiteY23" fmla="*/ 773195 h 4155613"/>
                <a:gd name="connsiteX24" fmla="*/ 433736 w 1728874"/>
                <a:gd name="connsiteY24" fmla="*/ 216931 h 4155613"/>
                <a:gd name="connsiteX25" fmla="*/ 843779 w 1728874"/>
                <a:gd name="connsiteY25" fmla="*/ 27903 h 4155613"/>
                <a:gd name="connsiteX0" fmla="*/ 843779 w 1728874"/>
                <a:gd name="connsiteY0" fmla="*/ 27903 h 4155613"/>
                <a:gd name="connsiteX1" fmla="*/ 1355604 w 1728874"/>
                <a:gd name="connsiteY1" fmla="*/ 19180 h 4155613"/>
                <a:gd name="connsiteX2" fmla="*/ 1599884 w 1728874"/>
                <a:gd name="connsiteY2" fmla="*/ 202389 h 4155613"/>
                <a:gd name="connsiteX3" fmla="*/ 1687127 w 1728874"/>
                <a:gd name="connsiteY3" fmla="*/ 475750 h 4155613"/>
                <a:gd name="connsiteX4" fmla="*/ 1724931 w 1728874"/>
                <a:gd name="connsiteY4" fmla="*/ 1022472 h 4155613"/>
                <a:gd name="connsiteX5" fmla="*/ 1658046 w 1728874"/>
                <a:gd name="connsiteY5" fmla="*/ 1423790 h 4155613"/>
                <a:gd name="connsiteX6" fmla="*/ 1492283 w 1728874"/>
                <a:gd name="connsiteY6" fmla="*/ 1819291 h 4155613"/>
                <a:gd name="connsiteX7" fmla="*/ 1489376 w 1728874"/>
                <a:gd name="connsiteY7" fmla="*/ 1825107 h 4155613"/>
                <a:gd name="connsiteX8" fmla="*/ 1352036 w 1728874"/>
                <a:gd name="connsiteY8" fmla="*/ 2401899 h 4155613"/>
                <a:gd name="connsiteX9" fmla="*/ 1361276 w 1728874"/>
                <a:gd name="connsiteY9" fmla="*/ 2791078 h 4155613"/>
                <a:gd name="connsiteX10" fmla="*/ 1364327 w 1728874"/>
                <a:gd name="connsiteY10" fmla="*/ 2787688 h 4155613"/>
                <a:gd name="connsiteX11" fmla="*/ 1375959 w 1728874"/>
                <a:gd name="connsiteY11" fmla="*/ 3238442 h 4155613"/>
                <a:gd name="connsiteX12" fmla="*/ 1378869 w 1728874"/>
                <a:gd name="connsiteY12" fmla="*/ 3764809 h 4155613"/>
                <a:gd name="connsiteX13" fmla="*/ 1271268 w 1728874"/>
                <a:gd name="connsiteY13" fmla="*/ 3980008 h 4155613"/>
                <a:gd name="connsiteX14" fmla="*/ 872860 w 1728874"/>
                <a:gd name="connsiteY14" fmla="*/ 4145768 h 4155613"/>
                <a:gd name="connsiteX15" fmla="*/ 535521 w 1728874"/>
                <a:gd name="connsiteY15" fmla="*/ 4145768 h 4155613"/>
                <a:gd name="connsiteX16" fmla="*/ 262160 w 1728874"/>
                <a:gd name="connsiteY16" fmla="*/ 4046893 h 4155613"/>
                <a:gd name="connsiteX17" fmla="*/ 108029 w 1728874"/>
                <a:gd name="connsiteY17" fmla="*/ 3799706 h 4155613"/>
                <a:gd name="connsiteX18" fmla="*/ 99306 w 1728874"/>
                <a:gd name="connsiteY18" fmla="*/ 3055233 h 4155613"/>
                <a:gd name="connsiteX19" fmla="*/ 99306 w 1728874"/>
                <a:gd name="connsiteY19" fmla="*/ 2616109 h 4155613"/>
                <a:gd name="connsiteX20" fmla="*/ 55683 w 1728874"/>
                <a:gd name="connsiteY20" fmla="*/ 2081019 h 4155613"/>
                <a:gd name="connsiteX21" fmla="*/ 431 w 1728874"/>
                <a:gd name="connsiteY21" fmla="*/ 1322008 h 4155613"/>
                <a:gd name="connsiteX22" fmla="*/ 87128 w 1728874"/>
                <a:gd name="connsiteY22" fmla="*/ 773195 h 4155613"/>
                <a:gd name="connsiteX23" fmla="*/ 433736 w 1728874"/>
                <a:gd name="connsiteY23" fmla="*/ 216931 h 4155613"/>
                <a:gd name="connsiteX24" fmla="*/ 843779 w 1728874"/>
                <a:gd name="connsiteY24" fmla="*/ 27903 h 4155613"/>
                <a:gd name="connsiteX0" fmla="*/ 843779 w 1728874"/>
                <a:gd name="connsiteY0" fmla="*/ 27903 h 4147277"/>
                <a:gd name="connsiteX1" fmla="*/ 1355604 w 1728874"/>
                <a:gd name="connsiteY1" fmla="*/ 19180 h 4147277"/>
                <a:gd name="connsiteX2" fmla="*/ 1599884 w 1728874"/>
                <a:gd name="connsiteY2" fmla="*/ 202389 h 4147277"/>
                <a:gd name="connsiteX3" fmla="*/ 1687127 w 1728874"/>
                <a:gd name="connsiteY3" fmla="*/ 475750 h 4147277"/>
                <a:gd name="connsiteX4" fmla="*/ 1724931 w 1728874"/>
                <a:gd name="connsiteY4" fmla="*/ 1022472 h 4147277"/>
                <a:gd name="connsiteX5" fmla="*/ 1658046 w 1728874"/>
                <a:gd name="connsiteY5" fmla="*/ 1423790 h 4147277"/>
                <a:gd name="connsiteX6" fmla="*/ 1492283 w 1728874"/>
                <a:gd name="connsiteY6" fmla="*/ 1819291 h 4147277"/>
                <a:gd name="connsiteX7" fmla="*/ 1489376 w 1728874"/>
                <a:gd name="connsiteY7" fmla="*/ 1825107 h 4147277"/>
                <a:gd name="connsiteX8" fmla="*/ 1352036 w 1728874"/>
                <a:gd name="connsiteY8" fmla="*/ 2401899 h 4147277"/>
                <a:gd name="connsiteX9" fmla="*/ 1361276 w 1728874"/>
                <a:gd name="connsiteY9" fmla="*/ 2791078 h 4147277"/>
                <a:gd name="connsiteX10" fmla="*/ 1364327 w 1728874"/>
                <a:gd name="connsiteY10" fmla="*/ 2787688 h 4147277"/>
                <a:gd name="connsiteX11" fmla="*/ 1375959 w 1728874"/>
                <a:gd name="connsiteY11" fmla="*/ 3238442 h 4147277"/>
                <a:gd name="connsiteX12" fmla="*/ 1378869 w 1728874"/>
                <a:gd name="connsiteY12" fmla="*/ 3764809 h 4147277"/>
                <a:gd name="connsiteX13" fmla="*/ 1271268 w 1728874"/>
                <a:gd name="connsiteY13" fmla="*/ 3980008 h 4147277"/>
                <a:gd name="connsiteX14" fmla="*/ 872860 w 1728874"/>
                <a:gd name="connsiteY14" fmla="*/ 4145768 h 4147277"/>
                <a:gd name="connsiteX15" fmla="*/ 262160 w 1728874"/>
                <a:gd name="connsiteY15" fmla="*/ 4046893 h 4147277"/>
                <a:gd name="connsiteX16" fmla="*/ 108029 w 1728874"/>
                <a:gd name="connsiteY16" fmla="*/ 3799706 h 4147277"/>
                <a:gd name="connsiteX17" fmla="*/ 99306 w 1728874"/>
                <a:gd name="connsiteY17" fmla="*/ 3055233 h 4147277"/>
                <a:gd name="connsiteX18" fmla="*/ 99306 w 1728874"/>
                <a:gd name="connsiteY18" fmla="*/ 2616109 h 4147277"/>
                <a:gd name="connsiteX19" fmla="*/ 55683 w 1728874"/>
                <a:gd name="connsiteY19" fmla="*/ 2081019 h 4147277"/>
                <a:gd name="connsiteX20" fmla="*/ 431 w 1728874"/>
                <a:gd name="connsiteY20" fmla="*/ 1322008 h 4147277"/>
                <a:gd name="connsiteX21" fmla="*/ 87128 w 1728874"/>
                <a:gd name="connsiteY21" fmla="*/ 773195 h 4147277"/>
                <a:gd name="connsiteX22" fmla="*/ 433736 w 1728874"/>
                <a:gd name="connsiteY22" fmla="*/ 216931 h 4147277"/>
                <a:gd name="connsiteX23" fmla="*/ 843779 w 1728874"/>
                <a:gd name="connsiteY23" fmla="*/ 27903 h 4147277"/>
                <a:gd name="connsiteX0" fmla="*/ 843779 w 1728874"/>
                <a:gd name="connsiteY0" fmla="*/ 27903 h 4150771"/>
                <a:gd name="connsiteX1" fmla="*/ 1355604 w 1728874"/>
                <a:gd name="connsiteY1" fmla="*/ 19180 h 4150771"/>
                <a:gd name="connsiteX2" fmla="*/ 1599884 w 1728874"/>
                <a:gd name="connsiteY2" fmla="*/ 202389 h 4150771"/>
                <a:gd name="connsiteX3" fmla="*/ 1687127 w 1728874"/>
                <a:gd name="connsiteY3" fmla="*/ 475750 h 4150771"/>
                <a:gd name="connsiteX4" fmla="*/ 1724931 w 1728874"/>
                <a:gd name="connsiteY4" fmla="*/ 1022472 h 4150771"/>
                <a:gd name="connsiteX5" fmla="*/ 1658046 w 1728874"/>
                <a:gd name="connsiteY5" fmla="*/ 1423790 h 4150771"/>
                <a:gd name="connsiteX6" fmla="*/ 1492283 w 1728874"/>
                <a:gd name="connsiteY6" fmla="*/ 1819291 h 4150771"/>
                <a:gd name="connsiteX7" fmla="*/ 1489376 w 1728874"/>
                <a:gd name="connsiteY7" fmla="*/ 1825107 h 4150771"/>
                <a:gd name="connsiteX8" fmla="*/ 1352036 w 1728874"/>
                <a:gd name="connsiteY8" fmla="*/ 2401899 h 4150771"/>
                <a:gd name="connsiteX9" fmla="*/ 1361276 w 1728874"/>
                <a:gd name="connsiteY9" fmla="*/ 2791078 h 4150771"/>
                <a:gd name="connsiteX10" fmla="*/ 1364327 w 1728874"/>
                <a:gd name="connsiteY10" fmla="*/ 2787688 h 4150771"/>
                <a:gd name="connsiteX11" fmla="*/ 1375959 w 1728874"/>
                <a:gd name="connsiteY11" fmla="*/ 3238442 h 4150771"/>
                <a:gd name="connsiteX12" fmla="*/ 1378869 w 1728874"/>
                <a:gd name="connsiteY12" fmla="*/ 3764809 h 4150771"/>
                <a:gd name="connsiteX13" fmla="*/ 1271268 w 1728874"/>
                <a:gd name="connsiteY13" fmla="*/ 3980008 h 4150771"/>
                <a:gd name="connsiteX14" fmla="*/ 872860 w 1728874"/>
                <a:gd name="connsiteY14" fmla="*/ 4145768 h 4150771"/>
                <a:gd name="connsiteX15" fmla="*/ 262160 w 1728874"/>
                <a:gd name="connsiteY15" fmla="*/ 4046893 h 4150771"/>
                <a:gd name="connsiteX16" fmla="*/ 108029 w 1728874"/>
                <a:gd name="connsiteY16" fmla="*/ 3799706 h 4150771"/>
                <a:gd name="connsiteX17" fmla="*/ 99306 w 1728874"/>
                <a:gd name="connsiteY17" fmla="*/ 3055233 h 4150771"/>
                <a:gd name="connsiteX18" fmla="*/ 99306 w 1728874"/>
                <a:gd name="connsiteY18" fmla="*/ 2616109 h 4150771"/>
                <a:gd name="connsiteX19" fmla="*/ 55683 w 1728874"/>
                <a:gd name="connsiteY19" fmla="*/ 2081019 h 4150771"/>
                <a:gd name="connsiteX20" fmla="*/ 431 w 1728874"/>
                <a:gd name="connsiteY20" fmla="*/ 1322008 h 4150771"/>
                <a:gd name="connsiteX21" fmla="*/ 87128 w 1728874"/>
                <a:gd name="connsiteY21" fmla="*/ 773195 h 4150771"/>
                <a:gd name="connsiteX22" fmla="*/ 433736 w 1728874"/>
                <a:gd name="connsiteY22" fmla="*/ 216931 h 4150771"/>
                <a:gd name="connsiteX23" fmla="*/ 843779 w 1728874"/>
                <a:gd name="connsiteY23" fmla="*/ 27903 h 4150771"/>
                <a:gd name="connsiteX0" fmla="*/ 843779 w 1728874"/>
                <a:gd name="connsiteY0" fmla="*/ 27903 h 4159554"/>
                <a:gd name="connsiteX1" fmla="*/ 1355604 w 1728874"/>
                <a:gd name="connsiteY1" fmla="*/ 19180 h 4159554"/>
                <a:gd name="connsiteX2" fmla="*/ 1599884 w 1728874"/>
                <a:gd name="connsiteY2" fmla="*/ 202389 h 4159554"/>
                <a:gd name="connsiteX3" fmla="*/ 1687127 w 1728874"/>
                <a:gd name="connsiteY3" fmla="*/ 475750 h 4159554"/>
                <a:gd name="connsiteX4" fmla="*/ 1724931 w 1728874"/>
                <a:gd name="connsiteY4" fmla="*/ 1022472 h 4159554"/>
                <a:gd name="connsiteX5" fmla="*/ 1658046 w 1728874"/>
                <a:gd name="connsiteY5" fmla="*/ 1423790 h 4159554"/>
                <a:gd name="connsiteX6" fmla="*/ 1492283 w 1728874"/>
                <a:gd name="connsiteY6" fmla="*/ 1819291 h 4159554"/>
                <a:gd name="connsiteX7" fmla="*/ 1489376 w 1728874"/>
                <a:gd name="connsiteY7" fmla="*/ 1825107 h 4159554"/>
                <a:gd name="connsiteX8" fmla="*/ 1352036 w 1728874"/>
                <a:gd name="connsiteY8" fmla="*/ 2401899 h 4159554"/>
                <a:gd name="connsiteX9" fmla="*/ 1361276 w 1728874"/>
                <a:gd name="connsiteY9" fmla="*/ 2791078 h 4159554"/>
                <a:gd name="connsiteX10" fmla="*/ 1364327 w 1728874"/>
                <a:gd name="connsiteY10" fmla="*/ 2787688 h 4159554"/>
                <a:gd name="connsiteX11" fmla="*/ 1375959 w 1728874"/>
                <a:gd name="connsiteY11" fmla="*/ 3238442 h 4159554"/>
                <a:gd name="connsiteX12" fmla="*/ 1378869 w 1728874"/>
                <a:gd name="connsiteY12" fmla="*/ 3764809 h 4159554"/>
                <a:gd name="connsiteX13" fmla="*/ 1271268 w 1728874"/>
                <a:gd name="connsiteY13" fmla="*/ 3980008 h 4159554"/>
                <a:gd name="connsiteX14" fmla="*/ 872860 w 1728874"/>
                <a:gd name="connsiteY14" fmla="*/ 4145768 h 4159554"/>
                <a:gd name="connsiteX15" fmla="*/ 316480 w 1728874"/>
                <a:gd name="connsiteY15" fmla="*/ 4074053 h 4159554"/>
                <a:gd name="connsiteX16" fmla="*/ 108029 w 1728874"/>
                <a:gd name="connsiteY16" fmla="*/ 3799706 h 4159554"/>
                <a:gd name="connsiteX17" fmla="*/ 99306 w 1728874"/>
                <a:gd name="connsiteY17" fmla="*/ 3055233 h 4159554"/>
                <a:gd name="connsiteX18" fmla="*/ 99306 w 1728874"/>
                <a:gd name="connsiteY18" fmla="*/ 2616109 h 4159554"/>
                <a:gd name="connsiteX19" fmla="*/ 55683 w 1728874"/>
                <a:gd name="connsiteY19" fmla="*/ 2081019 h 4159554"/>
                <a:gd name="connsiteX20" fmla="*/ 431 w 1728874"/>
                <a:gd name="connsiteY20" fmla="*/ 1322008 h 4159554"/>
                <a:gd name="connsiteX21" fmla="*/ 87128 w 1728874"/>
                <a:gd name="connsiteY21" fmla="*/ 773195 h 4159554"/>
                <a:gd name="connsiteX22" fmla="*/ 433736 w 1728874"/>
                <a:gd name="connsiteY22" fmla="*/ 216931 h 4159554"/>
                <a:gd name="connsiteX23" fmla="*/ 843779 w 1728874"/>
                <a:gd name="connsiteY23" fmla="*/ 27903 h 4159554"/>
                <a:gd name="connsiteX0" fmla="*/ 843779 w 1728874"/>
                <a:gd name="connsiteY0" fmla="*/ 27903 h 4175265"/>
                <a:gd name="connsiteX1" fmla="*/ 1355604 w 1728874"/>
                <a:gd name="connsiteY1" fmla="*/ 19180 h 4175265"/>
                <a:gd name="connsiteX2" fmla="*/ 1599884 w 1728874"/>
                <a:gd name="connsiteY2" fmla="*/ 202389 h 4175265"/>
                <a:gd name="connsiteX3" fmla="*/ 1687127 w 1728874"/>
                <a:gd name="connsiteY3" fmla="*/ 475750 h 4175265"/>
                <a:gd name="connsiteX4" fmla="*/ 1724931 w 1728874"/>
                <a:gd name="connsiteY4" fmla="*/ 1022472 h 4175265"/>
                <a:gd name="connsiteX5" fmla="*/ 1658046 w 1728874"/>
                <a:gd name="connsiteY5" fmla="*/ 1423790 h 4175265"/>
                <a:gd name="connsiteX6" fmla="*/ 1492283 w 1728874"/>
                <a:gd name="connsiteY6" fmla="*/ 1819291 h 4175265"/>
                <a:gd name="connsiteX7" fmla="*/ 1489376 w 1728874"/>
                <a:gd name="connsiteY7" fmla="*/ 1825107 h 4175265"/>
                <a:gd name="connsiteX8" fmla="*/ 1352036 w 1728874"/>
                <a:gd name="connsiteY8" fmla="*/ 2401899 h 4175265"/>
                <a:gd name="connsiteX9" fmla="*/ 1361276 w 1728874"/>
                <a:gd name="connsiteY9" fmla="*/ 2791078 h 4175265"/>
                <a:gd name="connsiteX10" fmla="*/ 1364327 w 1728874"/>
                <a:gd name="connsiteY10" fmla="*/ 2787688 h 4175265"/>
                <a:gd name="connsiteX11" fmla="*/ 1375959 w 1728874"/>
                <a:gd name="connsiteY11" fmla="*/ 3238442 h 4175265"/>
                <a:gd name="connsiteX12" fmla="*/ 1378869 w 1728874"/>
                <a:gd name="connsiteY12" fmla="*/ 3764809 h 4175265"/>
                <a:gd name="connsiteX13" fmla="*/ 872860 w 1728874"/>
                <a:gd name="connsiteY13" fmla="*/ 4145768 h 4175265"/>
                <a:gd name="connsiteX14" fmla="*/ 316480 w 1728874"/>
                <a:gd name="connsiteY14" fmla="*/ 4074053 h 4175265"/>
                <a:gd name="connsiteX15" fmla="*/ 108029 w 1728874"/>
                <a:gd name="connsiteY15" fmla="*/ 3799706 h 4175265"/>
                <a:gd name="connsiteX16" fmla="*/ 99306 w 1728874"/>
                <a:gd name="connsiteY16" fmla="*/ 3055233 h 4175265"/>
                <a:gd name="connsiteX17" fmla="*/ 99306 w 1728874"/>
                <a:gd name="connsiteY17" fmla="*/ 2616109 h 4175265"/>
                <a:gd name="connsiteX18" fmla="*/ 55683 w 1728874"/>
                <a:gd name="connsiteY18" fmla="*/ 2081019 h 4175265"/>
                <a:gd name="connsiteX19" fmla="*/ 431 w 1728874"/>
                <a:gd name="connsiteY19" fmla="*/ 1322008 h 4175265"/>
                <a:gd name="connsiteX20" fmla="*/ 87128 w 1728874"/>
                <a:gd name="connsiteY20" fmla="*/ 773195 h 4175265"/>
                <a:gd name="connsiteX21" fmla="*/ 433736 w 1728874"/>
                <a:gd name="connsiteY21" fmla="*/ 216931 h 4175265"/>
                <a:gd name="connsiteX22" fmla="*/ 843779 w 1728874"/>
                <a:gd name="connsiteY22" fmla="*/ 27903 h 4175265"/>
                <a:gd name="connsiteX0" fmla="*/ 843779 w 1728874"/>
                <a:gd name="connsiteY0" fmla="*/ 27903 h 4175265"/>
                <a:gd name="connsiteX1" fmla="*/ 1355604 w 1728874"/>
                <a:gd name="connsiteY1" fmla="*/ 19180 h 4175265"/>
                <a:gd name="connsiteX2" fmla="*/ 1599884 w 1728874"/>
                <a:gd name="connsiteY2" fmla="*/ 202389 h 4175265"/>
                <a:gd name="connsiteX3" fmla="*/ 1687127 w 1728874"/>
                <a:gd name="connsiteY3" fmla="*/ 475750 h 4175265"/>
                <a:gd name="connsiteX4" fmla="*/ 1724931 w 1728874"/>
                <a:gd name="connsiteY4" fmla="*/ 1022472 h 4175265"/>
                <a:gd name="connsiteX5" fmla="*/ 1658046 w 1728874"/>
                <a:gd name="connsiteY5" fmla="*/ 1423790 h 4175265"/>
                <a:gd name="connsiteX6" fmla="*/ 1492283 w 1728874"/>
                <a:gd name="connsiteY6" fmla="*/ 1819291 h 4175265"/>
                <a:gd name="connsiteX7" fmla="*/ 1489376 w 1728874"/>
                <a:gd name="connsiteY7" fmla="*/ 1825107 h 4175265"/>
                <a:gd name="connsiteX8" fmla="*/ 1352036 w 1728874"/>
                <a:gd name="connsiteY8" fmla="*/ 2401899 h 4175265"/>
                <a:gd name="connsiteX9" fmla="*/ 1361276 w 1728874"/>
                <a:gd name="connsiteY9" fmla="*/ 2791078 h 4175265"/>
                <a:gd name="connsiteX10" fmla="*/ 1364327 w 1728874"/>
                <a:gd name="connsiteY10" fmla="*/ 2787688 h 4175265"/>
                <a:gd name="connsiteX11" fmla="*/ 1375959 w 1728874"/>
                <a:gd name="connsiteY11" fmla="*/ 3238442 h 4175265"/>
                <a:gd name="connsiteX12" fmla="*/ 1378869 w 1728874"/>
                <a:gd name="connsiteY12" fmla="*/ 3764809 h 4175265"/>
                <a:gd name="connsiteX13" fmla="*/ 872860 w 1728874"/>
                <a:gd name="connsiteY13" fmla="*/ 4145768 h 4175265"/>
                <a:gd name="connsiteX14" fmla="*/ 316480 w 1728874"/>
                <a:gd name="connsiteY14" fmla="*/ 4074053 h 4175265"/>
                <a:gd name="connsiteX15" fmla="*/ 108029 w 1728874"/>
                <a:gd name="connsiteY15" fmla="*/ 3799706 h 4175265"/>
                <a:gd name="connsiteX16" fmla="*/ 99306 w 1728874"/>
                <a:gd name="connsiteY16" fmla="*/ 3055233 h 4175265"/>
                <a:gd name="connsiteX17" fmla="*/ 99306 w 1728874"/>
                <a:gd name="connsiteY17" fmla="*/ 2616109 h 4175265"/>
                <a:gd name="connsiteX18" fmla="*/ 55683 w 1728874"/>
                <a:gd name="connsiteY18" fmla="*/ 2081019 h 4175265"/>
                <a:gd name="connsiteX19" fmla="*/ 431 w 1728874"/>
                <a:gd name="connsiteY19" fmla="*/ 1322008 h 4175265"/>
                <a:gd name="connsiteX20" fmla="*/ 87128 w 1728874"/>
                <a:gd name="connsiteY20" fmla="*/ 773195 h 4175265"/>
                <a:gd name="connsiteX21" fmla="*/ 433736 w 1728874"/>
                <a:gd name="connsiteY21" fmla="*/ 216931 h 4175265"/>
                <a:gd name="connsiteX22" fmla="*/ 843779 w 1728874"/>
                <a:gd name="connsiteY22" fmla="*/ 27903 h 4175265"/>
                <a:gd name="connsiteX0" fmla="*/ 843779 w 1728874"/>
                <a:gd name="connsiteY0" fmla="*/ 27903 h 4175265"/>
                <a:gd name="connsiteX1" fmla="*/ 1355604 w 1728874"/>
                <a:gd name="connsiteY1" fmla="*/ 19180 h 4175265"/>
                <a:gd name="connsiteX2" fmla="*/ 1599884 w 1728874"/>
                <a:gd name="connsiteY2" fmla="*/ 202389 h 4175265"/>
                <a:gd name="connsiteX3" fmla="*/ 1687127 w 1728874"/>
                <a:gd name="connsiteY3" fmla="*/ 475750 h 4175265"/>
                <a:gd name="connsiteX4" fmla="*/ 1724931 w 1728874"/>
                <a:gd name="connsiteY4" fmla="*/ 1022472 h 4175265"/>
                <a:gd name="connsiteX5" fmla="*/ 1658046 w 1728874"/>
                <a:gd name="connsiteY5" fmla="*/ 1423790 h 4175265"/>
                <a:gd name="connsiteX6" fmla="*/ 1492283 w 1728874"/>
                <a:gd name="connsiteY6" fmla="*/ 1819291 h 4175265"/>
                <a:gd name="connsiteX7" fmla="*/ 1489376 w 1728874"/>
                <a:gd name="connsiteY7" fmla="*/ 1825107 h 4175265"/>
                <a:gd name="connsiteX8" fmla="*/ 1352036 w 1728874"/>
                <a:gd name="connsiteY8" fmla="*/ 2401899 h 4175265"/>
                <a:gd name="connsiteX9" fmla="*/ 1361276 w 1728874"/>
                <a:gd name="connsiteY9" fmla="*/ 2791078 h 4175265"/>
                <a:gd name="connsiteX10" fmla="*/ 1364327 w 1728874"/>
                <a:gd name="connsiteY10" fmla="*/ 2787688 h 4175265"/>
                <a:gd name="connsiteX11" fmla="*/ 1375959 w 1728874"/>
                <a:gd name="connsiteY11" fmla="*/ 3238442 h 4175265"/>
                <a:gd name="connsiteX12" fmla="*/ 1378869 w 1728874"/>
                <a:gd name="connsiteY12" fmla="*/ 3764809 h 4175265"/>
                <a:gd name="connsiteX13" fmla="*/ 872860 w 1728874"/>
                <a:gd name="connsiteY13" fmla="*/ 4145768 h 4175265"/>
                <a:gd name="connsiteX14" fmla="*/ 316480 w 1728874"/>
                <a:gd name="connsiteY14" fmla="*/ 4074053 h 4175265"/>
                <a:gd name="connsiteX15" fmla="*/ 108029 w 1728874"/>
                <a:gd name="connsiteY15" fmla="*/ 3799706 h 4175265"/>
                <a:gd name="connsiteX16" fmla="*/ 99306 w 1728874"/>
                <a:gd name="connsiteY16" fmla="*/ 3055233 h 4175265"/>
                <a:gd name="connsiteX17" fmla="*/ 99306 w 1728874"/>
                <a:gd name="connsiteY17" fmla="*/ 2616109 h 4175265"/>
                <a:gd name="connsiteX18" fmla="*/ 55683 w 1728874"/>
                <a:gd name="connsiteY18" fmla="*/ 2081019 h 4175265"/>
                <a:gd name="connsiteX19" fmla="*/ 431 w 1728874"/>
                <a:gd name="connsiteY19" fmla="*/ 1322008 h 4175265"/>
                <a:gd name="connsiteX20" fmla="*/ 87128 w 1728874"/>
                <a:gd name="connsiteY20" fmla="*/ 773195 h 4175265"/>
                <a:gd name="connsiteX21" fmla="*/ 433736 w 1728874"/>
                <a:gd name="connsiteY21" fmla="*/ 216931 h 4175265"/>
                <a:gd name="connsiteX22" fmla="*/ 843779 w 1728874"/>
                <a:gd name="connsiteY22" fmla="*/ 27903 h 4175265"/>
                <a:gd name="connsiteX0" fmla="*/ 843779 w 1728874"/>
                <a:gd name="connsiteY0" fmla="*/ 27903 h 4172306"/>
                <a:gd name="connsiteX1" fmla="*/ 1355604 w 1728874"/>
                <a:gd name="connsiteY1" fmla="*/ 19180 h 4172306"/>
                <a:gd name="connsiteX2" fmla="*/ 1599884 w 1728874"/>
                <a:gd name="connsiteY2" fmla="*/ 202389 h 4172306"/>
                <a:gd name="connsiteX3" fmla="*/ 1687127 w 1728874"/>
                <a:gd name="connsiteY3" fmla="*/ 475750 h 4172306"/>
                <a:gd name="connsiteX4" fmla="*/ 1724931 w 1728874"/>
                <a:gd name="connsiteY4" fmla="*/ 1022472 h 4172306"/>
                <a:gd name="connsiteX5" fmla="*/ 1658046 w 1728874"/>
                <a:gd name="connsiteY5" fmla="*/ 1423790 h 4172306"/>
                <a:gd name="connsiteX6" fmla="*/ 1492283 w 1728874"/>
                <a:gd name="connsiteY6" fmla="*/ 1819291 h 4172306"/>
                <a:gd name="connsiteX7" fmla="*/ 1489376 w 1728874"/>
                <a:gd name="connsiteY7" fmla="*/ 1825107 h 4172306"/>
                <a:gd name="connsiteX8" fmla="*/ 1352036 w 1728874"/>
                <a:gd name="connsiteY8" fmla="*/ 2401899 h 4172306"/>
                <a:gd name="connsiteX9" fmla="*/ 1361276 w 1728874"/>
                <a:gd name="connsiteY9" fmla="*/ 2791078 h 4172306"/>
                <a:gd name="connsiteX10" fmla="*/ 1364327 w 1728874"/>
                <a:gd name="connsiteY10" fmla="*/ 2787688 h 4172306"/>
                <a:gd name="connsiteX11" fmla="*/ 1375959 w 1728874"/>
                <a:gd name="connsiteY11" fmla="*/ 3238442 h 4172306"/>
                <a:gd name="connsiteX12" fmla="*/ 1378869 w 1728874"/>
                <a:gd name="connsiteY12" fmla="*/ 3764809 h 4172306"/>
                <a:gd name="connsiteX13" fmla="*/ 900020 w 1728874"/>
                <a:gd name="connsiteY13" fmla="*/ 4154822 h 4172306"/>
                <a:gd name="connsiteX14" fmla="*/ 316480 w 1728874"/>
                <a:gd name="connsiteY14" fmla="*/ 4074053 h 4172306"/>
                <a:gd name="connsiteX15" fmla="*/ 108029 w 1728874"/>
                <a:gd name="connsiteY15" fmla="*/ 3799706 h 4172306"/>
                <a:gd name="connsiteX16" fmla="*/ 99306 w 1728874"/>
                <a:gd name="connsiteY16" fmla="*/ 3055233 h 4172306"/>
                <a:gd name="connsiteX17" fmla="*/ 99306 w 1728874"/>
                <a:gd name="connsiteY17" fmla="*/ 2616109 h 4172306"/>
                <a:gd name="connsiteX18" fmla="*/ 55683 w 1728874"/>
                <a:gd name="connsiteY18" fmla="*/ 2081019 h 4172306"/>
                <a:gd name="connsiteX19" fmla="*/ 431 w 1728874"/>
                <a:gd name="connsiteY19" fmla="*/ 1322008 h 4172306"/>
                <a:gd name="connsiteX20" fmla="*/ 87128 w 1728874"/>
                <a:gd name="connsiteY20" fmla="*/ 773195 h 4172306"/>
                <a:gd name="connsiteX21" fmla="*/ 433736 w 1728874"/>
                <a:gd name="connsiteY21" fmla="*/ 216931 h 4172306"/>
                <a:gd name="connsiteX22" fmla="*/ 843779 w 1728874"/>
                <a:gd name="connsiteY22" fmla="*/ 27903 h 4172306"/>
                <a:gd name="connsiteX0" fmla="*/ 843779 w 1728874"/>
                <a:gd name="connsiteY0" fmla="*/ 27903 h 4158005"/>
                <a:gd name="connsiteX1" fmla="*/ 1355604 w 1728874"/>
                <a:gd name="connsiteY1" fmla="*/ 19180 h 4158005"/>
                <a:gd name="connsiteX2" fmla="*/ 1599884 w 1728874"/>
                <a:gd name="connsiteY2" fmla="*/ 202389 h 4158005"/>
                <a:gd name="connsiteX3" fmla="*/ 1687127 w 1728874"/>
                <a:gd name="connsiteY3" fmla="*/ 475750 h 4158005"/>
                <a:gd name="connsiteX4" fmla="*/ 1724931 w 1728874"/>
                <a:gd name="connsiteY4" fmla="*/ 1022472 h 4158005"/>
                <a:gd name="connsiteX5" fmla="*/ 1658046 w 1728874"/>
                <a:gd name="connsiteY5" fmla="*/ 1423790 h 4158005"/>
                <a:gd name="connsiteX6" fmla="*/ 1492283 w 1728874"/>
                <a:gd name="connsiteY6" fmla="*/ 1819291 h 4158005"/>
                <a:gd name="connsiteX7" fmla="*/ 1489376 w 1728874"/>
                <a:gd name="connsiteY7" fmla="*/ 1825107 h 4158005"/>
                <a:gd name="connsiteX8" fmla="*/ 1352036 w 1728874"/>
                <a:gd name="connsiteY8" fmla="*/ 2401899 h 4158005"/>
                <a:gd name="connsiteX9" fmla="*/ 1361276 w 1728874"/>
                <a:gd name="connsiteY9" fmla="*/ 2791078 h 4158005"/>
                <a:gd name="connsiteX10" fmla="*/ 1364327 w 1728874"/>
                <a:gd name="connsiteY10" fmla="*/ 2787688 h 4158005"/>
                <a:gd name="connsiteX11" fmla="*/ 1375959 w 1728874"/>
                <a:gd name="connsiteY11" fmla="*/ 3238442 h 4158005"/>
                <a:gd name="connsiteX12" fmla="*/ 1378869 w 1728874"/>
                <a:gd name="connsiteY12" fmla="*/ 3764809 h 4158005"/>
                <a:gd name="connsiteX13" fmla="*/ 900020 w 1728874"/>
                <a:gd name="connsiteY13" fmla="*/ 4154822 h 4158005"/>
                <a:gd name="connsiteX14" fmla="*/ 316480 w 1728874"/>
                <a:gd name="connsiteY14" fmla="*/ 4074053 h 4158005"/>
                <a:gd name="connsiteX15" fmla="*/ 108029 w 1728874"/>
                <a:gd name="connsiteY15" fmla="*/ 3799706 h 4158005"/>
                <a:gd name="connsiteX16" fmla="*/ 99306 w 1728874"/>
                <a:gd name="connsiteY16" fmla="*/ 3055233 h 4158005"/>
                <a:gd name="connsiteX17" fmla="*/ 99306 w 1728874"/>
                <a:gd name="connsiteY17" fmla="*/ 2616109 h 4158005"/>
                <a:gd name="connsiteX18" fmla="*/ 55683 w 1728874"/>
                <a:gd name="connsiteY18" fmla="*/ 2081019 h 4158005"/>
                <a:gd name="connsiteX19" fmla="*/ 431 w 1728874"/>
                <a:gd name="connsiteY19" fmla="*/ 1322008 h 4158005"/>
                <a:gd name="connsiteX20" fmla="*/ 87128 w 1728874"/>
                <a:gd name="connsiteY20" fmla="*/ 773195 h 4158005"/>
                <a:gd name="connsiteX21" fmla="*/ 433736 w 1728874"/>
                <a:gd name="connsiteY21" fmla="*/ 216931 h 4158005"/>
                <a:gd name="connsiteX22" fmla="*/ 843779 w 1728874"/>
                <a:gd name="connsiteY22" fmla="*/ 27903 h 4158005"/>
                <a:gd name="connsiteX0" fmla="*/ 843779 w 1728874"/>
                <a:gd name="connsiteY0" fmla="*/ 27903 h 4158005"/>
                <a:gd name="connsiteX1" fmla="*/ 1355604 w 1728874"/>
                <a:gd name="connsiteY1" fmla="*/ 19180 h 4158005"/>
                <a:gd name="connsiteX2" fmla="*/ 1599884 w 1728874"/>
                <a:gd name="connsiteY2" fmla="*/ 202389 h 4158005"/>
                <a:gd name="connsiteX3" fmla="*/ 1687127 w 1728874"/>
                <a:gd name="connsiteY3" fmla="*/ 475750 h 4158005"/>
                <a:gd name="connsiteX4" fmla="*/ 1724931 w 1728874"/>
                <a:gd name="connsiteY4" fmla="*/ 1022472 h 4158005"/>
                <a:gd name="connsiteX5" fmla="*/ 1658046 w 1728874"/>
                <a:gd name="connsiteY5" fmla="*/ 1423790 h 4158005"/>
                <a:gd name="connsiteX6" fmla="*/ 1492283 w 1728874"/>
                <a:gd name="connsiteY6" fmla="*/ 1819291 h 4158005"/>
                <a:gd name="connsiteX7" fmla="*/ 1489376 w 1728874"/>
                <a:gd name="connsiteY7" fmla="*/ 1825107 h 4158005"/>
                <a:gd name="connsiteX8" fmla="*/ 1352036 w 1728874"/>
                <a:gd name="connsiteY8" fmla="*/ 2401899 h 4158005"/>
                <a:gd name="connsiteX9" fmla="*/ 1361276 w 1728874"/>
                <a:gd name="connsiteY9" fmla="*/ 2791078 h 4158005"/>
                <a:gd name="connsiteX10" fmla="*/ 1364327 w 1728874"/>
                <a:gd name="connsiteY10" fmla="*/ 2787688 h 4158005"/>
                <a:gd name="connsiteX11" fmla="*/ 1375959 w 1728874"/>
                <a:gd name="connsiteY11" fmla="*/ 3238442 h 4158005"/>
                <a:gd name="connsiteX12" fmla="*/ 1378869 w 1728874"/>
                <a:gd name="connsiteY12" fmla="*/ 3764809 h 4158005"/>
                <a:gd name="connsiteX13" fmla="*/ 900020 w 1728874"/>
                <a:gd name="connsiteY13" fmla="*/ 4154822 h 4158005"/>
                <a:gd name="connsiteX14" fmla="*/ 316480 w 1728874"/>
                <a:gd name="connsiteY14" fmla="*/ 4074053 h 4158005"/>
                <a:gd name="connsiteX15" fmla="*/ 108029 w 1728874"/>
                <a:gd name="connsiteY15" fmla="*/ 3799706 h 4158005"/>
                <a:gd name="connsiteX16" fmla="*/ 99306 w 1728874"/>
                <a:gd name="connsiteY16" fmla="*/ 3055233 h 4158005"/>
                <a:gd name="connsiteX17" fmla="*/ 99306 w 1728874"/>
                <a:gd name="connsiteY17" fmla="*/ 2616109 h 4158005"/>
                <a:gd name="connsiteX18" fmla="*/ 55683 w 1728874"/>
                <a:gd name="connsiteY18" fmla="*/ 2081019 h 4158005"/>
                <a:gd name="connsiteX19" fmla="*/ 431 w 1728874"/>
                <a:gd name="connsiteY19" fmla="*/ 1322008 h 4158005"/>
                <a:gd name="connsiteX20" fmla="*/ 87128 w 1728874"/>
                <a:gd name="connsiteY20" fmla="*/ 773195 h 4158005"/>
                <a:gd name="connsiteX21" fmla="*/ 433736 w 1728874"/>
                <a:gd name="connsiteY21" fmla="*/ 216931 h 4158005"/>
                <a:gd name="connsiteX22" fmla="*/ 843779 w 1728874"/>
                <a:gd name="connsiteY22" fmla="*/ 27903 h 4158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28874" h="4158005">
                  <a:moveTo>
                    <a:pt x="843779" y="27903"/>
                  </a:moveTo>
                  <a:cubicBezTo>
                    <a:pt x="997424" y="-5055"/>
                    <a:pt x="1229587" y="-9901"/>
                    <a:pt x="1355604" y="19180"/>
                  </a:cubicBezTo>
                  <a:cubicBezTo>
                    <a:pt x="1481621" y="48261"/>
                    <a:pt x="1547538" y="103514"/>
                    <a:pt x="1599884" y="202389"/>
                  </a:cubicBezTo>
                  <a:cubicBezTo>
                    <a:pt x="1646414" y="286725"/>
                    <a:pt x="1666769" y="382691"/>
                    <a:pt x="1687127" y="475750"/>
                  </a:cubicBezTo>
                  <a:cubicBezTo>
                    <a:pt x="1722024" y="656052"/>
                    <a:pt x="1736563" y="839264"/>
                    <a:pt x="1724931" y="1022472"/>
                  </a:cubicBezTo>
                  <a:cubicBezTo>
                    <a:pt x="1719114" y="1159154"/>
                    <a:pt x="1698759" y="1292927"/>
                    <a:pt x="1658046" y="1423790"/>
                  </a:cubicBezTo>
                  <a:cubicBezTo>
                    <a:pt x="1619271" y="1556593"/>
                    <a:pt x="1520395" y="1752405"/>
                    <a:pt x="1492283" y="1819291"/>
                  </a:cubicBezTo>
                  <a:cubicBezTo>
                    <a:pt x="1492283" y="1822200"/>
                    <a:pt x="1489376" y="1822200"/>
                    <a:pt x="1489376" y="1825107"/>
                  </a:cubicBezTo>
                  <a:cubicBezTo>
                    <a:pt x="1425398" y="2002502"/>
                    <a:pt x="1369484" y="2212871"/>
                    <a:pt x="1352036" y="2401899"/>
                  </a:cubicBezTo>
                  <a:lnTo>
                    <a:pt x="1361276" y="2791078"/>
                  </a:lnTo>
                  <a:lnTo>
                    <a:pt x="1364327" y="2787688"/>
                  </a:lnTo>
                  <a:cubicBezTo>
                    <a:pt x="1378869" y="2938909"/>
                    <a:pt x="1373052" y="3090130"/>
                    <a:pt x="1375959" y="3238442"/>
                  </a:cubicBezTo>
                  <a:cubicBezTo>
                    <a:pt x="1375959" y="3412928"/>
                    <a:pt x="1435760" y="3602384"/>
                    <a:pt x="1378869" y="3764809"/>
                  </a:cubicBezTo>
                  <a:cubicBezTo>
                    <a:pt x="1290492" y="4017127"/>
                    <a:pt x="1095192" y="4139495"/>
                    <a:pt x="900020" y="4154822"/>
                  </a:cubicBezTo>
                  <a:cubicBezTo>
                    <a:pt x="716172" y="4169260"/>
                    <a:pt x="448479" y="4133239"/>
                    <a:pt x="316480" y="4074053"/>
                  </a:cubicBezTo>
                  <a:cubicBezTo>
                    <a:pt x="184482" y="4014867"/>
                    <a:pt x="122571" y="3904397"/>
                    <a:pt x="108029" y="3799706"/>
                  </a:cubicBezTo>
                  <a:cubicBezTo>
                    <a:pt x="80887" y="3634429"/>
                    <a:pt x="100760" y="3252499"/>
                    <a:pt x="99306" y="3055233"/>
                  </a:cubicBezTo>
                  <a:cubicBezTo>
                    <a:pt x="102213" y="2909828"/>
                    <a:pt x="105122" y="2761514"/>
                    <a:pt x="99306" y="2616109"/>
                  </a:cubicBezTo>
                  <a:cubicBezTo>
                    <a:pt x="93490" y="2435807"/>
                    <a:pt x="81858" y="2258415"/>
                    <a:pt x="55683" y="2081019"/>
                  </a:cubicBezTo>
                  <a:cubicBezTo>
                    <a:pt x="39204" y="1865336"/>
                    <a:pt x="-4810" y="1539979"/>
                    <a:pt x="431" y="1322008"/>
                  </a:cubicBezTo>
                  <a:cubicBezTo>
                    <a:pt x="11335" y="1136615"/>
                    <a:pt x="38599" y="952860"/>
                    <a:pt x="87128" y="773195"/>
                  </a:cubicBezTo>
                  <a:cubicBezTo>
                    <a:pt x="130237" y="560614"/>
                    <a:pt x="263879" y="402352"/>
                    <a:pt x="433736" y="216931"/>
                  </a:cubicBezTo>
                  <a:cubicBezTo>
                    <a:pt x="558785" y="129688"/>
                    <a:pt x="692558" y="62800"/>
                    <a:pt x="843779" y="2790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B0C0AF41-2F5C-4118-B5E8-6F912BE025D5}"/>
                </a:ext>
              </a:extLst>
            </p:cNvPr>
            <p:cNvSpPr/>
            <p:nvPr/>
          </p:nvSpPr>
          <p:spPr>
            <a:xfrm rot="19669583">
              <a:off x="6039931" y="5321147"/>
              <a:ext cx="618394" cy="975160"/>
            </a:xfrm>
            <a:custGeom>
              <a:avLst/>
              <a:gdLst>
                <a:gd name="connsiteX0" fmla="*/ 400769 w 495300"/>
                <a:gd name="connsiteY0" fmla="*/ 708331 h 781050"/>
                <a:gd name="connsiteX1" fmla="*/ 359811 w 495300"/>
                <a:gd name="connsiteY1" fmla="*/ 757861 h 781050"/>
                <a:gd name="connsiteX2" fmla="*/ 318854 w 495300"/>
                <a:gd name="connsiteY2" fmla="*/ 782626 h 781050"/>
                <a:gd name="connsiteX3" fmla="*/ 299804 w 495300"/>
                <a:gd name="connsiteY3" fmla="*/ 778816 h 781050"/>
                <a:gd name="connsiteX4" fmla="*/ 283611 w 495300"/>
                <a:gd name="connsiteY4" fmla="*/ 735954 h 781050"/>
                <a:gd name="connsiteX5" fmla="*/ 319806 w 495300"/>
                <a:gd name="connsiteY5" fmla="*/ 675946 h 781050"/>
                <a:gd name="connsiteX6" fmla="*/ 396959 w 495300"/>
                <a:gd name="connsiteY6" fmla="*/ 586411 h 781050"/>
                <a:gd name="connsiteX7" fmla="*/ 404579 w 495300"/>
                <a:gd name="connsiteY7" fmla="*/ 574981 h 781050"/>
                <a:gd name="connsiteX8" fmla="*/ 426486 w 495300"/>
                <a:gd name="connsiteY8" fmla="*/ 528309 h 781050"/>
                <a:gd name="connsiteX9" fmla="*/ 436011 w 495300"/>
                <a:gd name="connsiteY9" fmla="*/ 469254 h 781050"/>
                <a:gd name="connsiteX10" fmla="*/ 444584 w 495300"/>
                <a:gd name="connsiteY10" fmla="*/ 393054 h 781050"/>
                <a:gd name="connsiteX11" fmla="*/ 439822 w 495300"/>
                <a:gd name="connsiteY11" fmla="*/ 346381 h 781050"/>
                <a:gd name="connsiteX12" fmla="*/ 338856 w 495300"/>
                <a:gd name="connsiteY12" fmla="*/ 114924 h 781050"/>
                <a:gd name="connsiteX13" fmla="*/ 319806 w 495300"/>
                <a:gd name="connsiteY13" fmla="*/ 111114 h 781050"/>
                <a:gd name="connsiteX14" fmla="*/ 109304 w 495300"/>
                <a:gd name="connsiteY14" fmla="*/ 287326 h 781050"/>
                <a:gd name="connsiteX15" fmla="*/ 29294 w 495300"/>
                <a:gd name="connsiteY15" fmla="*/ 421629 h 781050"/>
                <a:gd name="connsiteX16" fmla="*/ 27389 w 495300"/>
                <a:gd name="connsiteY16" fmla="*/ 429249 h 781050"/>
                <a:gd name="connsiteX17" fmla="*/ 36914 w 495300"/>
                <a:gd name="connsiteY17" fmla="*/ 531166 h 781050"/>
                <a:gd name="connsiteX18" fmla="*/ 60726 w 495300"/>
                <a:gd name="connsiteY18" fmla="*/ 590221 h 781050"/>
                <a:gd name="connsiteX19" fmla="*/ 105494 w 495300"/>
                <a:gd name="connsiteY19" fmla="*/ 690234 h 781050"/>
                <a:gd name="connsiteX20" fmla="*/ 105494 w 495300"/>
                <a:gd name="connsiteY20" fmla="*/ 723571 h 781050"/>
                <a:gd name="connsiteX21" fmla="*/ 71204 w 495300"/>
                <a:gd name="connsiteY21" fmla="*/ 736906 h 781050"/>
                <a:gd name="connsiteX22" fmla="*/ 54059 w 495300"/>
                <a:gd name="connsiteY22" fmla="*/ 718809 h 781050"/>
                <a:gd name="connsiteX23" fmla="*/ 26436 w 495300"/>
                <a:gd name="connsiteY23" fmla="*/ 644514 h 781050"/>
                <a:gd name="connsiteX24" fmla="*/ 12149 w 495300"/>
                <a:gd name="connsiteY24" fmla="*/ 561646 h 781050"/>
                <a:gd name="connsiteX25" fmla="*/ 7386 w 495300"/>
                <a:gd name="connsiteY25" fmla="*/ 456871 h 781050"/>
                <a:gd name="connsiteX26" fmla="*/ 16911 w 495300"/>
                <a:gd name="connsiteY26" fmla="*/ 353049 h 781050"/>
                <a:gd name="connsiteX27" fmla="*/ 64536 w 495300"/>
                <a:gd name="connsiteY27" fmla="*/ 224461 h 781050"/>
                <a:gd name="connsiteX28" fmla="*/ 137879 w 495300"/>
                <a:gd name="connsiteY28" fmla="*/ 142546 h 781050"/>
                <a:gd name="connsiteX29" fmla="*/ 277897 w 495300"/>
                <a:gd name="connsiteY29" fmla="*/ 33961 h 781050"/>
                <a:gd name="connsiteX30" fmla="*/ 338856 w 495300"/>
                <a:gd name="connsiteY30" fmla="*/ 8244 h 781050"/>
                <a:gd name="connsiteX31" fmla="*/ 349334 w 495300"/>
                <a:gd name="connsiteY31" fmla="*/ 8244 h 781050"/>
                <a:gd name="connsiteX32" fmla="*/ 449347 w 495300"/>
                <a:gd name="connsiteY32" fmla="*/ 105399 h 781050"/>
                <a:gd name="connsiteX33" fmla="*/ 491256 w 495300"/>
                <a:gd name="connsiteY33" fmla="*/ 229224 h 781050"/>
                <a:gd name="connsiteX34" fmla="*/ 496019 w 495300"/>
                <a:gd name="connsiteY34" fmla="*/ 270181 h 781050"/>
                <a:gd name="connsiteX35" fmla="*/ 496972 w 495300"/>
                <a:gd name="connsiteY35" fmla="*/ 336856 h 781050"/>
                <a:gd name="connsiteX36" fmla="*/ 481731 w 495300"/>
                <a:gd name="connsiteY36" fmla="*/ 471159 h 781050"/>
                <a:gd name="connsiteX37" fmla="*/ 444584 w 495300"/>
                <a:gd name="connsiteY37" fmla="*/ 624511 h 781050"/>
                <a:gd name="connsiteX38" fmla="*/ 400769 w 495300"/>
                <a:gd name="connsiteY38" fmla="*/ 708331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95300" h="781050">
                  <a:moveTo>
                    <a:pt x="400769" y="708331"/>
                  </a:moveTo>
                  <a:cubicBezTo>
                    <a:pt x="387434" y="724524"/>
                    <a:pt x="373147" y="740716"/>
                    <a:pt x="359811" y="757861"/>
                  </a:cubicBezTo>
                  <a:cubicBezTo>
                    <a:pt x="349334" y="771196"/>
                    <a:pt x="335999" y="779769"/>
                    <a:pt x="318854" y="782626"/>
                  </a:cubicBezTo>
                  <a:cubicBezTo>
                    <a:pt x="312186" y="783579"/>
                    <a:pt x="305519" y="782626"/>
                    <a:pt x="299804" y="778816"/>
                  </a:cubicBezTo>
                  <a:cubicBezTo>
                    <a:pt x="287422" y="769291"/>
                    <a:pt x="277897" y="754051"/>
                    <a:pt x="283611" y="735954"/>
                  </a:cubicBezTo>
                  <a:cubicBezTo>
                    <a:pt x="290279" y="713094"/>
                    <a:pt x="304566" y="694044"/>
                    <a:pt x="319806" y="675946"/>
                  </a:cubicBezTo>
                  <a:cubicBezTo>
                    <a:pt x="345524" y="645466"/>
                    <a:pt x="373147" y="617844"/>
                    <a:pt x="396959" y="586411"/>
                  </a:cubicBezTo>
                  <a:cubicBezTo>
                    <a:pt x="399816" y="582601"/>
                    <a:pt x="401722" y="578791"/>
                    <a:pt x="404579" y="574981"/>
                  </a:cubicBezTo>
                  <a:cubicBezTo>
                    <a:pt x="415056" y="560694"/>
                    <a:pt x="422677" y="545454"/>
                    <a:pt x="426486" y="528309"/>
                  </a:cubicBezTo>
                  <a:cubicBezTo>
                    <a:pt x="430297" y="508306"/>
                    <a:pt x="434106" y="489256"/>
                    <a:pt x="436011" y="469254"/>
                  </a:cubicBezTo>
                  <a:cubicBezTo>
                    <a:pt x="438869" y="443536"/>
                    <a:pt x="441727" y="418771"/>
                    <a:pt x="444584" y="393054"/>
                  </a:cubicBezTo>
                  <a:cubicBezTo>
                    <a:pt x="449347" y="376861"/>
                    <a:pt x="443631" y="361621"/>
                    <a:pt x="439822" y="346381"/>
                  </a:cubicBezTo>
                  <a:cubicBezTo>
                    <a:pt x="418866" y="263514"/>
                    <a:pt x="386481" y="185409"/>
                    <a:pt x="338856" y="114924"/>
                  </a:cubicBezTo>
                  <a:cubicBezTo>
                    <a:pt x="331236" y="104446"/>
                    <a:pt x="331236" y="104446"/>
                    <a:pt x="319806" y="111114"/>
                  </a:cubicBezTo>
                  <a:cubicBezTo>
                    <a:pt x="240749" y="159691"/>
                    <a:pt x="169311" y="216841"/>
                    <a:pt x="109304" y="287326"/>
                  </a:cubicBezTo>
                  <a:cubicBezTo>
                    <a:pt x="75014" y="328284"/>
                    <a:pt x="47391" y="372099"/>
                    <a:pt x="29294" y="421629"/>
                  </a:cubicBezTo>
                  <a:cubicBezTo>
                    <a:pt x="28341" y="424486"/>
                    <a:pt x="27389" y="426391"/>
                    <a:pt x="27389" y="429249"/>
                  </a:cubicBezTo>
                  <a:cubicBezTo>
                    <a:pt x="29294" y="463539"/>
                    <a:pt x="31199" y="496876"/>
                    <a:pt x="36914" y="531166"/>
                  </a:cubicBezTo>
                  <a:cubicBezTo>
                    <a:pt x="40724" y="552121"/>
                    <a:pt x="47391" y="572124"/>
                    <a:pt x="60726" y="590221"/>
                  </a:cubicBezTo>
                  <a:cubicBezTo>
                    <a:pt x="81681" y="620701"/>
                    <a:pt x="96921" y="654039"/>
                    <a:pt x="105494" y="690234"/>
                  </a:cubicBezTo>
                  <a:cubicBezTo>
                    <a:pt x="108351" y="701664"/>
                    <a:pt x="108351" y="713094"/>
                    <a:pt x="105494" y="723571"/>
                  </a:cubicBezTo>
                  <a:cubicBezTo>
                    <a:pt x="101684" y="738811"/>
                    <a:pt x="84539" y="745479"/>
                    <a:pt x="71204" y="736906"/>
                  </a:cubicBezTo>
                  <a:cubicBezTo>
                    <a:pt x="63584" y="732144"/>
                    <a:pt x="58821" y="725476"/>
                    <a:pt x="54059" y="718809"/>
                  </a:cubicBezTo>
                  <a:cubicBezTo>
                    <a:pt x="40724" y="695949"/>
                    <a:pt x="32151" y="670231"/>
                    <a:pt x="26436" y="644514"/>
                  </a:cubicBezTo>
                  <a:cubicBezTo>
                    <a:pt x="20721" y="616891"/>
                    <a:pt x="15006" y="589269"/>
                    <a:pt x="12149" y="561646"/>
                  </a:cubicBezTo>
                  <a:cubicBezTo>
                    <a:pt x="8339" y="527356"/>
                    <a:pt x="6434" y="492114"/>
                    <a:pt x="7386" y="456871"/>
                  </a:cubicBezTo>
                  <a:cubicBezTo>
                    <a:pt x="8339" y="421629"/>
                    <a:pt x="11196" y="387339"/>
                    <a:pt x="16911" y="353049"/>
                  </a:cubicBezTo>
                  <a:cubicBezTo>
                    <a:pt x="25484" y="307329"/>
                    <a:pt x="36914" y="262561"/>
                    <a:pt x="64536" y="224461"/>
                  </a:cubicBezTo>
                  <a:cubicBezTo>
                    <a:pt x="86444" y="194934"/>
                    <a:pt x="111209" y="168264"/>
                    <a:pt x="137879" y="142546"/>
                  </a:cubicBezTo>
                  <a:cubicBezTo>
                    <a:pt x="179789" y="100636"/>
                    <a:pt x="225509" y="62536"/>
                    <a:pt x="277897" y="33961"/>
                  </a:cubicBezTo>
                  <a:cubicBezTo>
                    <a:pt x="296947" y="23484"/>
                    <a:pt x="316949" y="13959"/>
                    <a:pt x="338856" y="8244"/>
                  </a:cubicBezTo>
                  <a:cubicBezTo>
                    <a:pt x="342666" y="7291"/>
                    <a:pt x="345524" y="6339"/>
                    <a:pt x="349334" y="8244"/>
                  </a:cubicBezTo>
                  <a:cubicBezTo>
                    <a:pt x="393149" y="29199"/>
                    <a:pt x="424581" y="63489"/>
                    <a:pt x="449347" y="105399"/>
                  </a:cubicBezTo>
                  <a:cubicBezTo>
                    <a:pt x="471254" y="143499"/>
                    <a:pt x="484589" y="185409"/>
                    <a:pt x="491256" y="229224"/>
                  </a:cubicBezTo>
                  <a:cubicBezTo>
                    <a:pt x="493161" y="242559"/>
                    <a:pt x="495066" y="255894"/>
                    <a:pt x="496019" y="270181"/>
                  </a:cubicBezTo>
                  <a:cubicBezTo>
                    <a:pt x="497924" y="292089"/>
                    <a:pt x="497924" y="314949"/>
                    <a:pt x="496972" y="336856"/>
                  </a:cubicBezTo>
                  <a:cubicBezTo>
                    <a:pt x="495066" y="381624"/>
                    <a:pt x="490304" y="426391"/>
                    <a:pt x="481731" y="471159"/>
                  </a:cubicBezTo>
                  <a:cubicBezTo>
                    <a:pt x="471254" y="522594"/>
                    <a:pt x="458872" y="574029"/>
                    <a:pt x="444584" y="624511"/>
                  </a:cubicBezTo>
                  <a:cubicBezTo>
                    <a:pt x="435059" y="654039"/>
                    <a:pt x="421724" y="683566"/>
                    <a:pt x="400769" y="70833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4E4D3115-4ADC-47B5-8715-6F6616B263CF}"/>
              </a:ext>
            </a:extLst>
          </p:cNvPr>
          <p:cNvGrpSpPr/>
          <p:nvPr/>
        </p:nvGrpSpPr>
        <p:grpSpPr>
          <a:xfrm rot="20526406">
            <a:off x="6788018" y="3926309"/>
            <a:ext cx="973647" cy="2164482"/>
            <a:chOff x="6747997" y="4615094"/>
            <a:chExt cx="764867" cy="1700350"/>
          </a:xfrm>
          <a:effectLst>
            <a:outerShdw blurRad="177800" dist="635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2FCA2EDF-BB12-4279-942B-420D9C551770}"/>
                </a:ext>
              </a:extLst>
            </p:cNvPr>
            <p:cNvSpPr/>
            <p:nvPr/>
          </p:nvSpPr>
          <p:spPr>
            <a:xfrm rot="19669583" flipH="1">
              <a:off x="6805869" y="4615094"/>
              <a:ext cx="706995" cy="1700350"/>
            </a:xfrm>
            <a:custGeom>
              <a:avLst/>
              <a:gdLst>
                <a:gd name="connsiteX0" fmla="*/ 1014364 w 1732244"/>
                <a:gd name="connsiteY0" fmla="*/ 2154 h 4153492"/>
                <a:gd name="connsiteX1" fmla="*/ 1181578 w 1732244"/>
                <a:gd name="connsiteY1" fmla="*/ 2517 h 4153492"/>
                <a:gd name="connsiteX2" fmla="*/ 1358974 w 1732244"/>
                <a:gd name="connsiteY2" fmla="*/ 17059 h 4153492"/>
                <a:gd name="connsiteX3" fmla="*/ 1603254 w 1732244"/>
                <a:gd name="connsiteY3" fmla="*/ 200268 h 4153492"/>
                <a:gd name="connsiteX4" fmla="*/ 1690497 w 1732244"/>
                <a:gd name="connsiteY4" fmla="*/ 473629 h 4153492"/>
                <a:gd name="connsiteX5" fmla="*/ 1728301 w 1732244"/>
                <a:gd name="connsiteY5" fmla="*/ 1020351 h 4153492"/>
                <a:gd name="connsiteX6" fmla="*/ 1661416 w 1732244"/>
                <a:gd name="connsiteY6" fmla="*/ 1421669 h 4153492"/>
                <a:gd name="connsiteX7" fmla="*/ 1652690 w 1732244"/>
                <a:gd name="connsiteY7" fmla="*/ 1442027 h 4153492"/>
                <a:gd name="connsiteX8" fmla="*/ 1638151 w 1732244"/>
                <a:gd name="connsiteY8" fmla="*/ 1316977 h 4153492"/>
                <a:gd name="connsiteX9" fmla="*/ 1592712 w 1732244"/>
                <a:gd name="connsiteY9" fmla="*/ 1121408 h 4153492"/>
                <a:gd name="connsiteX10" fmla="*/ 1587947 w 1732244"/>
                <a:gd name="connsiteY10" fmla="*/ 1109058 h 4153492"/>
                <a:gd name="connsiteX11" fmla="*/ 1451535 w 1732244"/>
                <a:gd name="connsiteY11" fmla="*/ 1571536 h 4153492"/>
                <a:gd name="connsiteX12" fmla="*/ 1481114 w 1732244"/>
                <a:gd name="connsiteY12" fmla="*/ 1674674 h 4153492"/>
                <a:gd name="connsiteX13" fmla="*/ 1495653 w 1732244"/>
                <a:gd name="connsiteY13" fmla="*/ 1817170 h 4153492"/>
                <a:gd name="connsiteX14" fmla="*/ 1492746 w 1732244"/>
                <a:gd name="connsiteY14" fmla="*/ 1822986 h 4153492"/>
                <a:gd name="connsiteX15" fmla="*/ 1373513 w 1732244"/>
                <a:gd name="connsiteY15" fmla="*/ 2372618 h 4153492"/>
                <a:gd name="connsiteX16" fmla="*/ 1364646 w 1732244"/>
                <a:gd name="connsiteY16" fmla="*/ 2385917 h 4153492"/>
                <a:gd name="connsiteX17" fmla="*/ 1364646 w 1732244"/>
                <a:gd name="connsiteY17" fmla="*/ 2788957 h 4153492"/>
                <a:gd name="connsiteX18" fmla="*/ 1367697 w 1732244"/>
                <a:gd name="connsiteY18" fmla="*/ 2785567 h 4153492"/>
                <a:gd name="connsiteX19" fmla="*/ 1379329 w 1732244"/>
                <a:gd name="connsiteY19" fmla="*/ 3236321 h 4153492"/>
                <a:gd name="connsiteX20" fmla="*/ 1382239 w 1732244"/>
                <a:gd name="connsiteY20" fmla="*/ 3762688 h 4153492"/>
                <a:gd name="connsiteX21" fmla="*/ 1274638 w 1732244"/>
                <a:gd name="connsiteY21" fmla="*/ 3977887 h 4153492"/>
                <a:gd name="connsiteX22" fmla="*/ 876230 w 1732244"/>
                <a:gd name="connsiteY22" fmla="*/ 4143647 h 4153492"/>
                <a:gd name="connsiteX23" fmla="*/ 538891 w 1732244"/>
                <a:gd name="connsiteY23" fmla="*/ 4143647 h 4153492"/>
                <a:gd name="connsiteX24" fmla="*/ 265530 w 1732244"/>
                <a:gd name="connsiteY24" fmla="*/ 4044772 h 4153492"/>
                <a:gd name="connsiteX25" fmla="*/ 111399 w 1732244"/>
                <a:gd name="connsiteY25" fmla="*/ 3797585 h 4153492"/>
                <a:gd name="connsiteX26" fmla="*/ 105583 w 1732244"/>
                <a:gd name="connsiteY26" fmla="*/ 3724881 h 4153492"/>
                <a:gd name="connsiteX27" fmla="*/ 102676 w 1732244"/>
                <a:gd name="connsiteY27" fmla="*/ 3053112 h 4153492"/>
                <a:gd name="connsiteX28" fmla="*/ 102676 w 1732244"/>
                <a:gd name="connsiteY28" fmla="*/ 2613988 h 4153492"/>
                <a:gd name="connsiteX29" fmla="*/ 59053 w 1732244"/>
                <a:gd name="connsiteY29" fmla="*/ 2078898 h 4153492"/>
                <a:gd name="connsiteX30" fmla="*/ 24156 w 1732244"/>
                <a:gd name="connsiteY30" fmla="*/ 1843344 h 4153492"/>
                <a:gd name="connsiteX31" fmla="*/ 3801 w 1732244"/>
                <a:gd name="connsiteY31" fmla="*/ 1319887 h 4153492"/>
                <a:gd name="connsiteX32" fmla="*/ 90498 w 1732244"/>
                <a:gd name="connsiteY32" fmla="*/ 771074 h 4153492"/>
                <a:gd name="connsiteX33" fmla="*/ 120632 w 1732244"/>
                <a:gd name="connsiteY33" fmla="*/ 674829 h 4153492"/>
                <a:gd name="connsiteX34" fmla="*/ 120632 w 1732244"/>
                <a:gd name="connsiteY34" fmla="*/ 642369 h 4153492"/>
                <a:gd name="connsiteX35" fmla="*/ 130796 w 1732244"/>
                <a:gd name="connsiteY35" fmla="*/ 642369 h 4153492"/>
                <a:gd name="connsiteX36" fmla="*/ 146296 w 1732244"/>
                <a:gd name="connsiteY36" fmla="*/ 592863 h 4153492"/>
                <a:gd name="connsiteX37" fmla="*/ 437106 w 1732244"/>
                <a:gd name="connsiteY37" fmla="*/ 214810 h 4153492"/>
                <a:gd name="connsiteX38" fmla="*/ 847149 w 1732244"/>
                <a:gd name="connsiteY38" fmla="*/ 25782 h 4153492"/>
                <a:gd name="connsiteX39" fmla="*/ 1014364 w 1732244"/>
                <a:gd name="connsiteY39" fmla="*/ 2154 h 4153492"/>
                <a:gd name="connsiteX0" fmla="*/ 1014364 w 1732244"/>
                <a:gd name="connsiteY0" fmla="*/ 2154 h 4153492"/>
                <a:gd name="connsiteX1" fmla="*/ 1181578 w 1732244"/>
                <a:gd name="connsiteY1" fmla="*/ 2517 h 4153492"/>
                <a:gd name="connsiteX2" fmla="*/ 1358974 w 1732244"/>
                <a:gd name="connsiteY2" fmla="*/ 17059 h 4153492"/>
                <a:gd name="connsiteX3" fmla="*/ 1603254 w 1732244"/>
                <a:gd name="connsiteY3" fmla="*/ 200268 h 4153492"/>
                <a:gd name="connsiteX4" fmla="*/ 1690497 w 1732244"/>
                <a:gd name="connsiteY4" fmla="*/ 473629 h 4153492"/>
                <a:gd name="connsiteX5" fmla="*/ 1728301 w 1732244"/>
                <a:gd name="connsiteY5" fmla="*/ 1020351 h 4153492"/>
                <a:gd name="connsiteX6" fmla="*/ 1661416 w 1732244"/>
                <a:gd name="connsiteY6" fmla="*/ 1421669 h 4153492"/>
                <a:gd name="connsiteX7" fmla="*/ 1652690 w 1732244"/>
                <a:gd name="connsiteY7" fmla="*/ 1442027 h 4153492"/>
                <a:gd name="connsiteX8" fmla="*/ 1638151 w 1732244"/>
                <a:gd name="connsiteY8" fmla="*/ 1316977 h 4153492"/>
                <a:gd name="connsiteX9" fmla="*/ 1592712 w 1732244"/>
                <a:gd name="connsiteY9" fmla="*/ 1121408 h 4153492"/>
                <a:gd name="connsiteX10" fmla="*/ 1451535 w 1732244"/>
                <a:gd name="connsiteY10" fmla="*/ 1571536 h 4153492"/>
                <a:gd name="connsiteX11" fmla="*/ 1481114 w 1732244"/>
                <a:gd name="connsiteY11" fmla="*/ 1674674 h 4153492"/>
                <a:gd name="connsiteX12" fmla="*/ 1495653 w 1732244"/>
                <a:gd name="connsiteY12" fmla="*/ 1817170 h 4153492"/>
                <a:gd name="connsiteX13" fmla="*/ 1492746 w 1732244"/>
                <a:gd name="connsiteY13" fmla="*/ 1822986 h 4153492"/>
                <a:gd name="connsiteX14" fmla="*/ 1373513 w 1732244"/>
                <a:gd name="connsiteY14" fmla="*/ 2372618 h 4153492"/>
                <a:gd name="connsiteX15" fmla="*/ 1364646 w 1732244"/>
                <a:gd name="connsiteY15" fmla="*/ 2385917 h 4153492"/>
                <a:gd name="connsiteX16" fmla="*/ 1364646 w 1732244"/>
                <a:gd name="connsiteY16" fmla="*/ 2788957 h 4153492"/>
                <a:gd name="connsiteX17" fmla="*/ 1367697 w 1732244"/>
                <a:gd name="connsiteY17" fmla="*/ 2785567 h 4153492"/>
                <a:gd name="connsiteX18" fmla="*/ 1379329 w 1732244"/>
                <a:gd name="connsiteY18" fmla="*/ 3236321 h 4153492"/>
                <a:gd name="connsiteX19" fmla="*/ 1382239 w 1732244"/>
                <a:gd name="connsiteY19" fmla="*/ 3762688 h 4153492"/>
                <a:gd name="connsiteX20" fmla="*/ 1274638 w 1732244"/>
                <a:gd name="connsiteY20" fmla="*/ 3977887 h 4153492"/>
                <a:gd name="connsiteX21" fmla="*/ 876230 w 1732244"/>
                <a:gd name="connsiteY21" fmla="*/ 4143647 h 4153492"/>
                <a:gd name="connsiteX22" fmla="*/ 538891 w 1732244"/>
                <a:gd name="connsiteY22" fmla="*/ 4143647 h 4153492"/>
                <a:gd name="connsiteX23" fmla="*/ 265530 w 1732244"/>
                <a:gd name="connsiteY23" fmla="*/ 4044772 h 4153492"/>
                <a:gd name="connsiteX24" fmla="*/ 111399 w 1732244"/>
                <a:gd name="connsiteY24" fmla="*/ 3797585 h 4153492"/>
                <a:gd name="connsiteX25" fmla="*/ 105583 w 1732244"/>
                <a:gd name="connsiteY25" fmla="*/ 3724881 h 4153492"/>
                <a:gd name="connsiteX26" fmla="*/ 102676 w 1732244"/>
                <a:gd name="connsiteY26" fmla="*/ 3053112 h 4153492"/>
                <a:gd name="connsiteX27" fmla="*/ 102676 w 1732244"/>
                <a:gd name="connsiteY27" fmla="*/ 2613988 h 4153492"/>
                <a:gd name="connsiteX28" fmla="*/ 59053 w 1732244"/>
                <a:gd name="connsiteY28" fmla="*/ 2078898 h 4153492"/>
                <a:gd name="connsiteX29" fmla="*/ 24156 w 1732244"/>
                <a:gd name="connsiteY29" fmla="*/ 1843344 h 4153492"/>
                <a:gd name="connsiteX30" fmla="*/ 3801 w 1732244"/>
                <a:gd name="connsiteY30" fmla="*/ 1319887 h 4153492"/>
                <a:gd name="connsiteX31" fmla="*/ 90498 w 1732244"/>
                <a:gd name="connsiteY31" fmla="*/ 771074 h 4153492"/>
                <a:gd name="connsiteX32" fmla="*/ 120632 w 1732244"/>
                <a:gd name="connsiteY32" fmla="*/ 674829 h 4153492"/>
                <a:gd name="connsiteX33" fmla="*/ 120632 w 1732244"/>
                <a:gd name="connsiteY33" fmla="*/ 642369 h 4153492"/>
                <a:gd name="connsiteX34" fmla="*/ 130796 w 1732244"/>
                <a:gd name="connsiteY34" fmla="*/ 642369 h 4153492"/>
                <a:gd name="connsiteX35" fmla="*/ 146296 w 1732244"/>
                <a:gd name="connsiteY35" fmla="*/ 592863 h 4153492"/>
                <a:gd name="connsiteX36" fmla="*/ 437106 w 1732244"/>
                <a:gd name="connsiteY36" fmla="*/ 214810 h 4153492"/>
                <a:gd name="connsiteX37" fmla="*/ 847149 w 1732244"/>
                <a:gd name="connsiteY37" fmla="*/ 25782 h 4153492"/>
                <a:gd name="connsiteX38" fmla="*/ 1014364 w 1732244"/>
                <a:gd name="connsiteY38" fmla="*/ 2154 h 4153492"/>
                <a:gd name="connsiteX0" fmla="*/ 1014364 w 1732244"/>
                <a:gd name="connsiteY0" fmla="*/ 2154 h 4153492"/>
                <a:gd name="connsiteX1" fmla="*/ 1181578 w 1732244"/>
                <a:gd name="connsiteY1" fmla="*/ 2517 h 4153492"/>
                <a:gd name="connsiteX2" fmla="*/ 1358974 w 1732244"/>
                <a:gd name="connsiteY2" fmla="*/ 17059 h 4153492"/>
                <a:gd name="connsiteX3" fmla="*/ 1603254 w 1732244"/>
                <a:gd name="connsiteY3" fmla="*/ 200268 h 4153492"/>
                <a:gd name="connsiteX4" fmla="*/ 1690497 w 1732244"/>
                <a:gd name="connsiteY4" fmla="*/ 473629 h 4153492"/>
                <a:gd name="connsiteX5" fmla="*/ 1728301 w 1732244"/>
                <a:gd name="connsiteY5" fmla="*/ 1020351 h 4153492"/>
                <a:gd name="connsiteX6" fmla="*/ 1661416 w 1732244"/>
                <a:gd name="connsiteY6" fmla="*/ 1421669 h 4153492"/>
                <a:gd name="connsiteX7" fmla="*/ 1652690 w 1732244"/>
                <a:gd name="connsiteY7" fmla="*/ 1442027 h 4153492"/>
                <a:gd name="connsiteX8" fmla="*/ 1638151 w 1732244"/>
                <a:gd name="connsiteY8" fmla="*/ 1316977 h 4153492"/>
                <a:gd name="connsiteX9" fmla="*/ 1592712 w 1732244"/>
                <a:gd name="connsiteY9" fmla="*/ 1121408 h 4153492"/>
                <a:gd name="connsiteX10" fmla="*/ 1481114 w 1732244"/>
                <a:gd name="connsiteY10" fmla="*/ 1674674 h 4153492"/>
                <a:gd name="connsiteX11" fmla="*/ 1495653 w 1732244"/>
                <a:gd name="connsiteY11" fmla="*/ 1817170 h 4153492"/>
                <a:gd name="connsiteX12" fmla="*/ 1492746 w 1732244"/>
                <a:gd name="connsiteY12" fmla="*/ 1822986 h 4153492"/>
                <a:gd name="connsiteX13" fmla="*/ 1373513 w 1732244"/>
                <a:gd name="connsiteY13" fmla="*/ 2372618 h 4153492"/>
                <a:gd name="connsiteX14" fmla="*/ 1364646 w 1732244"/>
                <a:gd name="connsiteY14" fmla="*/ 2385917 h 4153492"/>
                <a:gd name="connsiteX15" fmla="*/ 1364646 w 1732244"/>
                <a:gd name="connsiteY15" fmla="*/ 2788957 h 4153492"/>
                <a:gd name="connsiteX16" fmla="*/ 1367697 w 1732244"/>
                <a:gd name="connsiteY16" fmla="*/ 2785567 h 4153492"/>
                <a:gd name="connsiteX17" fmla="*/ 1379329 w 1732244"/>
                <a:gd name="connsiteY17" fmla="*/ 3236321 h 4153492"/>
                <a:gd name="connsiteX18" fmla="*/ 1382239 w 1732244"/>
                <a:gd name="connsiteY18" fmla="*/ 3762688 h 4153492"/>
                <a:gd name="connsiteX19" fmla="*/ 1274638 w 1732244"/>
                <a:gd name="connsiteY19" fmla="*/ 3977887 h 4153492"/>
                <a:gd name="connsiteX20" fmla="*/ 876230 w 1732244"/>
                <a:gd name="connsiteY20" fmla="*/ 4143647 h 4153492"/>
                <a:gd name="connsiteX21" fmla="*/ 538891 w 1732244"/>
                <a:gd name="connsiteY21" fmla="*/ 4143647 h 4153492"/>
                <a:gd name="connsiteX22" fmla="*/ 265530 w 1732244"/>
                <a:gd name="connsiteY22" fmla="*/ 4044772 h 4153492"/>
                <a:gd name="connsiteX23" fmla="*/ 111399 w 1732244"/>
                <a:gd name="connsiteY23" fmla="*/ 3797585 h 4153492"/>
                <a:gd name="connsiteX24" fmla="*/ 105583 w 1732244"/>
                <a:gd name="connsiteY24" fmla="*/ 3724881 h 4153492"/>
                <a:gd name="connsiteX25" fmla="*/ 102676 w 1732244"/>
                <a:gd name="connsiteY25" fmla="*/ 3053112 h 4153492"/>
                <a:gd name="connsiteX26" fmla="*/ 102676 w 1732244"/>
                <a:gd name="connsiteY26" fmla="*/ 2613988 h 4153492"/>
                <a:gd name="connsiteX27" fmla="*/ 59053 w 1732244"/>
                <a:gd name="connsiteY27" fmla="*/ 2078898 h 4153492"/>
                <a:gd name="connsiteX28" fmla="*/ 24156 w 1732244"/>
                <a:gd name="connsiteY28" fmla="*/ 1843344 h 4153492"/>
                <a:gd name="connsiteX29" fmla="*/ 3801 w 1732244"/>
                <a:gd name="connsiteY29" fmla="*/ 1319887 h 4153492"/>
                <a:gd name="connsiteX30" fmla="*/ 90498 w 1732244"/>
                <a:gd name="connsiteY30" fmla="*/ 771074 h 4153492"/>
                <a:gd name="connsiteX31" fmla="*/ 120632 w 1732244"/>
                <a:gd name="connsiteY31" fmla="*/ 674829 h 4153492"/>
                <a:gd name="connsiteX32" fmla="*/ 120632 w 1732244"/>
                <a:gd name="connsiteY32" fmla="*/ 642369 h 4153492"/>
                <a:gd name="connsiteX33" fmla="*/ 130796 w 1732244"/>
                <a:gd name="connsiteY33" fmla="*/ 642369 h 4153492"/>
                <a:gd name="connsiteX34" fmla="*/ 146296 w 1732244"/>
                <a:gd name="connsiteY34" fmla="*/ 592863 h 4153492"/>
                <a:gd name="connsiteX35" fmla="*/ 437106 w 1732244"/>
                <a:gd name="connsiteY35" fmla="*/ 214810 h 4153492"/>
                <a:gd name="connsiteX36" fmla="*/ 847149 w 1732244"/>
                <a:gd name="connsiteY36" fmla="*/ 25782 h 4153492"/>
                <a:gd name="connsiteX37" fmla="*/ 1014364 w 1732244"/>
                <a:gd name="connsiteY37" fmla="*/ 2154 h 4153492"/>
                <a:gd name="connsiteX0" fmla="*/ 1014364 w 1732244"/>
                <a:gd name="connsiteY0" fmla="*/ 2154 h 4153492"/>
                <a:gd name="connsiteX1" fmla="*/ 1181578 w 1732244"/>
                <a:gd name="connsiteY1" fmla="*/ 2517 h 4153492"/>
                <a:gd name="connsiteX2" fmla="*/ 1358974 w 1732244"/>
                <a:gd name="connsiteY2" fmla="*/ 17059 h 4153492"/>
                <a:gd name="connsiteX3" fmla="*/ 1603254 w 1732244"/>
                <a:gd name="connsiteY3" fmla="*/ 200268 h 4153492"/>
                <a:gd name="connsiteX4" fmla="*/ 1690497 w 1732244"/>
                <a:gd name="connsiteY4" fmla="*/ 473629 h 4153492"/>
                <a:gd name="connsiteX5" fmla="*/ 1728301 w 1732244"/>
                <a:gd name="connsiteY5" fmla="*/ 1020351 h 4153492"/>
                <a:gd name="connsiteX6" fmla="*/ 1661416 w 1732244"/>
                <a:gd name="connsiteY6" fmla="*/ 1421669 h 4153492"/>
                <a:gd name="connsiteX7" fmla="*/ 1652690 w 1732244"/>
                <a:gd name="connsiteY7" fmla="*/ 1442027 h 4153492"/>
                <a:gd name="connsiteX8" fmla="*/ 1638151 w 1732244"/>
                <a:gd name="connsiteY8" fmla="*/ 1316977 h 4153492"/>
                <a:gd name="connsiteX9" fmla="*/ 1592712 w 1732244"/>
                <a:gd name="connsiteY9" fmla="*/ 1121408 h 4153492"/>
                <a:gd name="connsiteX10" fmla="*/ 1495653 w 1732244"/>
                <a:gd name="connsiteY10" fmla="*/ 1817170 h 4153492"/>
                <a:gd name="connsiteX11" fmla="*/ 1492746 w 1732244"/>
                <a:gd name="connsiteY11" fmla="*/ 1822986 h 4153492"/>
                <a:gd name="connsiteX12" fmla="*/ 1373513 w 1732244"/>
                <a:gd name="connsiteY12" fmla="*/ 2372618 h 4153492"/>
                <a:gd name="connsiteX13" fmla="*/ 1364646 w 1732244"/>
                <a:gd name="connsiteY13" fmla="*/ 2385917 h 4153492"/>
                <a:gd name="connsiteX14" fmla="*/ 1364646 w 1732244"/>
                <a:gd name="connsiteY14" fmla="*/ 2788957 h 4153492"/>
                <a:gd name="connsiteX15" fmla="*/ 1367697 w 1732244"/>
                <a:gd name="connsiteY15" fmla="*/ 2785567 h 4153492"/>
                <a:gd name="connsiteX16" fmla="*/ 1379329 w 1732244"/>
                <a:gd name="connsiteY16" fmla="*/ 3236321 h 4153492"/>
                <a:gd name="connsiteX17" fmla="*/ 1382239 w 1732244"/>
                <a:gd name="connsiteY17" fmla="*/ 3762688 h 4153492"/>
                <a:gd name="connsiteX18" fmla="*/ 1274638 w 1732244"/>
                <a:gd name="connsiteY18" fmla="*/ 3977887 h 4153492"/>
                <a:gd name="connsiteX19" fmla="*/ 876230 w 1732244"/>
                <a:gd name="connsiteY19" fmla="*/ 4143647 h 4153492"/>
                <a:gd name="connsiteX20" fmla="*/ 538891 w 1732244"/>
                <a:gd name="connsiteY20" fmla="*/ 4143647 h 4153492"/>
                <a:gd name="connsiteX21" fmla="*/ 265530 w 1732244"/>
                <a:gd name="connsiteY21" fmla="*/ 4044772 h 4153492"/>
                <a:gd name="connsiteX22" fmla="*/ 111399 w 1732244"/>
                <a:gd name="connsiteY22" fmla="*/ 3797585 h 4153492"/>
                <a:gd name="connsiteX23" fmla="*/ 105583 w 1732244"/>
                <a:gd name="connsiteY23" fmla="*/ 3724881 h 4153492"/>
                <a:gd name="connsiteX24" fmla="*/ 102676 w 1732244"/>
                <a:gd name="connsiteY24" fmla="*/ 3053112 h 4153492"/>
                <a:gd name="connsiteX25" fmla="*/ 102676 w 1732244"/>
                <a:gd name="connsiteY25" fmla="*/ 2613988 h 4153492"/>
                <a:gd name="connsiteX26" fmla="*/ 59053 w 1732244"/>
                <a:gd name="connsiteY26" fmla="*/ 2078898 h 4153492"/>
                <a:gd name="connsiteX27" fmla="*/ 24156 w 1732244"/>
                <a:gd name="connsiteY27" fmla="*/ 1843344 h 4153492"/>
                <a:gd name="connsiteX28" fmla="*/ 3801 w 1732244"/>
                <a:gd name="connsiteY28" fmla="*/ 1319887 h 4153492"/>
                <a:gd name="connsiteX29" fmla="*/ 90498 w 1732244"/>
                <a:gd name="connsiteY29" fmla="*/ 771074 h 4153492"/>
                <a:gd name="connsiteX30" fmla="*/ 120632 w 1732244"/>
                <a:gd name="connsiteY30" fmla="*/ 674829 h 4153492"/>
                <a:gd name="connsiteX31" fmla="*/ 120632 w 1732244"/>
                <a:gd name="connsiteY31" fmla="*/ 642369 h 4153492"/>
                <a:gd name="connsiteX32" fmla="*/ 130796 w 1732244"/>
                <a:gd name="connsiteY32" fmla="*/ 642369 h 4153492"/>
                <a:gd name="connsiteX33" fmla="*/ 146296 w 1732244"/>
                <a:gd name="connsiteY33" fmla="*/ 592863 h 4153492"/>
                <a:gd name="connsiteX34" fmla="*/ 437106 w 1732244"/>
                <a:gd name="connsiteY34" fmla="*/ 214810 h 4153492"/>
                <a:gd name="connsiteX35" fmla="*/ 847149 w 1732244"/>
                <a:gd name="connsiteY35" fmla="*/ 25782 h 4153492"/>
                <a:gd name="connsiteX36" fmla="*/ 1014364 w 1732244"/>
                <a:gd name="connsiteY36" fmla="*/ 2154 h 4153492"/>
                <a:gd name="connsiteX0" fmla="*/ 1014364 w 1732244"/>
                <a:gd name="connsiteY0" fmla="*/ 2154 h 4153492"/>
                <a:gd name="connsiteX1" fmla="*/ 1181578 w 1732244"/>
                <a:gd name="connsiteY1" fmla="*/ 2517 h 4153492"/>
                <a:gd name="connsiteX2" fmla="*/ 1358974 w 1732244"/>
                <a:gd name="connsiteY2" fmla="*/ 17059 h 4153492"/>
                <a:gd name="connsiteX3" fmla="*/ 1603254 w 1732244"/>
                <a:gd name="connsiteY3" fmla="*/ 200268 h 4153492"/>
                <a:gd name="connsiteX4" fmla="*/ 1690497 w 1732244"/>
                <a:gd name="connsiteY4" fmla="*/ 473629 h 4153492"/>
                <a:gd name="connsiteX5" fmla="*/ 1728301 w 1732244"/>
                <a:gd name="connsiteY5" fmla="*/ 1020351 h 4153492"/>
                <a:gd name="connsiteX6" fmla="*/ 1661416 w 1732244"/>
                <a:gd name="connsiteY6" fmla="*/ 1421669 h 4153492"/>
                <a:gd name="connsiteX7" fmla="*/ 1652690 w 1732244"/>
                <a:gd name="connsiteY7" fmla="*/ 1442027 h 4153492"/>
                <a:gd name="connsiteX8" fmla="*/ 1638151 w 1732244"/>
                <a:gd name="connsiteY8" fmla="*/ 1316977 h 4153492"/>
                <a:gd name="connsiteX9" fmla="*/ 1495653 w 1732244"/>
                <a:gd name="connsiteY9" fmla="*/ 1817170 h 4153492"/>
                <a:gd name="connsiteX10" fmla="*/ 1492746 w 1732244"/>
                <a:gd name="connsiteY10" fmla="*/ 1822986 h 4153492"/>
                <a:gd name="connsiteX11" fmla="*/ 1373513 w 1732244"/>
                <a:gd name="connsiteY11" fmla="*/ 2372618 h 4153492"/>
                <a:gd name="connsiteX12" fmla="*/ 1364646 w 1732244"/>
                <a:gd name="connsiteY12" fmla="*/ 2385917 h 4153492"/>
                <a:gd name="connsiteX13" fmla="*/ 1364646 w 1732244"/>
                <a:gd name="connsiteY13" fmla="*/ 2788957 h 4153492"/>
                <a:gd name="connsiteX14" fmla="*/ 1367697 w 1732244"/>
                <a:gd name="connsiteY14" fmla="*/ 2785567 h 4153492"/>
                <a:gd name="connsiteX15" fmla="*/ 1379329 w 1732244"/>
                <a:gd name="connsiteY15" fmla="*/ 3236321 h 4153492"/>
                <a:gd name="connsiteX16" fmla="*/ 1382239 w 1732244"/>
                <a:gd name="connsiteY16" fmla="*/ 3762688 h 4153492"/>
                <a:gd name="connsiteX17" fmla="*/ 1274638 w 1732244"/>
                <a:gd name="connsiteY17" fmla="*/ 3977887 h 4153492"/>
                <a:gd name="connsiteX18" fmla="*/ 876230 w 1732244"/>
                <a:gd name="connsiteY18" fmla="*/ 4143647 h 4153492"/>
                <a:gd name="connsiteX19" fmla="*/ 538891 w 1732244"/>
                <a:gd name="connsiteY19" fmla="*/ 4143647 h 4153492"/>
                <a:gd name="connsiteX20" fmla="*/ 265530 w 1732244"/>
                <a:gd name="connsiteY20" fmla="*/ 4044772 h 4153492"/>
                <a:gd name="connsiteX21" fmla="*/ 111399 w 1732244"/>
                <a:gd name="connsiteY21" fmla="*/ 3797585 h 4153492"/>
                <a:gd name="connsiteX22" fmla="*/ 105583 w 1732244"/>
                <a:gd name="connsiteY22" fmla="*/ 3724881 h 4153492"/>
                <a:gd name="connsiteX23" fmla="*/ 102676 w 1732244"/>
                <a:gd name="connsiteY23" fmla="*/ 3053112 h 4153492"/>
                <a:gd name="connsiteX24" fmla="*/ 102676 w 1732244"/>
                <a:gd name="connsiteY24" fmla="*/ 2613988 h 4153492"/>
                <a:gd name="connsiteX25" fmla="*/ 59053 w 1732244"/>
                <a:gd name="connsiteY25" fmla="*/ 2078898 h 4153492"/>
                <a:gd name="connsiteX26" fmla="*/ 24156 w 1732244"/>
                <a:gd name="connsiteY26" fmla="*/ 1843344 h 4153492"/>
                <a:gd name="connsiteX27" fmla="*/ 3801 w 1732244"/>
                <a:gd name="connsiteY27" fmla="*/ 1319887 h 4153492"/>
                <a:gd name="connsiteX28" fmla="*/ 90498 w 1732244"/>
                <a:gd name="connsiteY28" fmla="*/ 771074 h 4153492"/>
                <a:gd name="connsiteX29" fmla="*/ 120632 w 1732244"/>
                <a:gd name="connsiteY29" fmla="*/ 674829 h 4153492"/>
                <a:gd name="connsiteX30" fmla="*/ 120632 w 1732244"/>
                <a:gd name="connsiteY30" fmla="*/ 642369 h 4153492"/>
                <a:gd name="connsiteX31" fmla="*/ 130796 w 1732244"/>
                <a:gd name="connsiteY31" fmla="*/ 642369 h 4153492"/>
                <a:gd name="connsiteX32" fmla="*/ 146296 w 1732244"/>
                <a:gd name="connsiteY32" fmla="*/ 592863 h 4153492"/>
                <a:gd name="connsiteX33" fmla="*/ 437106 w 1732244"/>
                <a:gd name="connsiteY33" fmla="*/ 214810 h 4153492"/>
                <a:gd name="connsiteX34" fmla="*/ 847149 w 1732244"/>
                <a:gd name="connsiteY34" fmla="*/ 25782 h 4153492"/>
                <a:gd name="connsiteX35" fmla="*/ 1014364 w 1732244"/>
                <a:gd name="connsiteY35" fmla="*/ 2154 h 4153492"/>
                <a:gd name="connsiteX0" fmla="*/ 1014364 w 1732244"/>
                <a:gd name="connsiteY0" fmla="*/ 2154 h 4153492"/>
                <a:gd name="connsiteX1" fmla="*/ 1181578 w 1732244"/>
                <a:gd name="connsiteY1" fmla="*/ 2517 h 4153492"/>
                <a:gd name="connsiteX2" fmla="*/ 1358974 w 1732244"/>
                <a:gd name="connsiteY2" fmla="*/ 17059 h 4153492"/>
                <a:gd name="connsiteX3" fmla="*/ 1603254 w 1732244"/>
                <a:gd name="connsiteY3" fmla="*/ 200268 h 4153492"/>
                <a:gd name="connsiteX4" fmla="*/ 1690497 w 1732244"/>
                <a:gd name="connsiteY4" fmla="*/ 473629 h 4153492"/>
                <a:gd name="connsiteX5" fmla="*/ 1728301 w 1732244"/>
                <a:gd name="connsiteY5" fmla="*/ 1020351 h 4153492"/>
                <a:gd name="connsiteX6" fmla="*/ 1661416 w 1732244"/>
                <a:gd name="connsiteY6" fmla="*/ 1421669 h 4153492"/>
                <a:gd name="connsiteX7" fmla="*/ 1652690 w 1732244"/>
                <a:gd name="connsiteY7" fmla="*/ 1442027 h 4153492"/>
                <a:gd name="connsiteX8" fmla="*/ 1495653 w 1732244"/>
                <a:gd name="connsiteY8" fmla="*/ 1817170 h 4153492"/>
                <a:gd name="connsiteX9" fmla="*/ 1492746 w 1732244"/>
                <a:gd name="connsiteY9" fmla="*/ 1822986 h 4153492"/>
                <a:gd name="connsiteX10" fmla="*/ 1373513 w 1732244"/>
                <a:gd name="connsiteY10" fmla="*/ 2372618 h 4153492"/>
                <a:gd name="connsiteX11" fmla="*/ 1364646 w 1732244"/>
                <a:gd name="connsiteY11" fmla="*/ 2385917 h 4153492"/>
                <a:gd name="connsiteX12" fmla="*/ 1364646 w 1732244"/>
                <a:gd name="connsiteY12" fmla="*/ 2788957 h 4153492"/>
                <a:gd name="connsiteX13" fmla="*/ 1367697 w 1732244"/>
                <a:gd name="connsiteY13" fmla="*/ 2785567 h 4153492"/>
                <a:gd name="connsiteX14" fmla="*/ 1379329 w 1732244"/>
                <a:gd name="connsiteY14" fmla="*/ 3236321 h 4153492"/>
                <a:gd name="connsiteX15" fmla="*/ 1382239 w 1732244"/>
                <a:gd name="connsiteY15" fmla="*/ 3762688 h 4153492"/>
                <a:gd name="connsiteX16" fmla="*/ 1274638 w 1732244"/>
                <a:gd name="connsiteY16" fmla="*/ 3977887 h 4153492"/>
                <a:gd name="connsiteX17" fmla="*/ 876230 w 1732244"/>
                <a:gd name="connsiteY17" fmla="*/ 4143647 h 4153492"/>
                <a:gd name="connsiteX18" fmla="*/ 538891 w 1732244"/>
                <a:gd name="connsiteY18" fmla="*/ 4143647 h 4153492"/>
                <a:gd name="connsiteX19" fmla="*/ 265530 w 1732244"/>
                <a:gd name="connsiteY19" fmla="*/ 4044772 h 4153492"/>
                <a:gd name="connsiteX20" fmla="*/ 111399 w 1732244"/>
                <a:gd name="connsiteY20" fmla="*/ 3797585 h 4153492"/>
                <a:gd name="connsiteX21" fmla="*/ 105583 w 1732244"/>
                <a:gd name="connsiteY21" fmla="*/ 3724881 h 4153492"/>
                <a:gd name="connsiteX22" fmla="*/ 102676 w 1732244"/>
                <a:gd name="connsiteY22" fmla="*/ 3053112 h 4153492"/>
                <a:gd name="connsiteX23" fmla="*/ 102676 w 1732244"/>
                <a:gd name="connsiteY23" fmla="*/ 2613988 h 4153492"/>
                <a:gd name="connsiteX24" fmla="*/ 59053 w 1732244"/>
                <a:gd name="connsiteY24" fmla="*/ 2078898 h 4153492"/>
                <a:gd name="connsiteX25" fmla="*/ 24156 w 1732244"/>
                <a:gd name="connsiteY25" fmla="*/ 1843344 h 4153492"/>
                <a:gd name="connsiteX26" fmla="*/ 3801 w 1732244"/>
                <a:gd name="connsiteY26" fmla="*/ 1319887 h 4153492"/>
                <a:gd name="connsiteX27" fmla="*/ 90498 w 1732244"/>
                <a:gd name="connsiteY27" fmla="*/ 771074 h 4153492"/>
                <a:gd name="connsiteX28" fmla="*/ 120632 w 1732244"/>
                <a:gd name="connsiteY28" fmla="*/ 674829 h 4153492"/>
                <a:gd name="connsiteX29" fmla="*/ 120632 w 1732244"/>
                <a:gd name="connsiteY29" fmla="*/ 642369 h 4153492"/>
                <a:gd name="connsiteX30" fmla="*/ 130796 w 1732244"/>
                <a:gd name="connsiteY30" fmla="*/ 642369 h 4153492"/>
                <a:gd name="connsiteX31" fmla="*/ 146296 w 1732244"/>
                <a:gd name="connsiteY31" fmla="*/ 592863 h 4153492"/>
                <a:gd name="connsiteX32" fmla="*/ 437106 w 1732244"/>
                <a:gd name="connsiteY32" fmla="*/ 214810 h 4153492"/>
                <a:gd name="connsiteX33" fmla="*/ 847149 w 1732244"/>
                <a:gd name="connsiteY33" fmla="*/ 25782 h 4153492"/>
                <a:gd name="connsiteX34" fmla="*/ 1014364 w 1732244"/>
                <a:gd name="connsiteY34" fmla="*/ 2154 h 4153492"/>
                <a:gd name="connsiteX0" fmla="*/ 1014364 w 1732244"/>
                <a:gd name="connsiteY0" fmla="*/ 2154 h 4153492"/>
                <a:gd name="connsiteX1" fmla="*/ 1181578 w 1732244"/>
                <a:gd name="connsiteY1" fmla="*/ 2517 h 4153492"/>
                <a:gd name="connsiteX2" fmla="*/ 1358974 w 1732244"/>
                <a:gd name="connsiteY2" fmla="*/ 17059 h 4153492"/>
                <a:gd name="connsiteX3" fmla="*/ 1603254 w 1732244"/>
                <a:gd name="connsiteY3" fmla="*/ 200268 h 4153492"/>
                <a:gd name="connsiteX4" fmla="*/ 1690497 w 1732244"/>
                <a:gd name="connsiteY4" fmla="*/ 473629 h 4153492"/>
                <a:gd name="connsiteX5" fmla="*/ 1728301 w 1732244"/>
                <a:gd name="connsiteY5" fmla="*/ 1020351 h 4153492"/>
                <a:gd name="connsiteX6" fmla="*/ 1661416 w 1732244"/>
                <a:gd name="connsiteY6" fmla="*/ 1421669 h 4153492"/>
                <a:gd name="connsiteX7" fmla="*/ 1495653 w 1732244"/>
                <a:gd name="connsiteY7" fmla="*/ 1817170 h 4153492"/>
                <a:gd name="connsiteX8" fmla="*/ 1492746 w 1732244"/>
                <a:gd name="connsiteY8" fmla="*/ 1822986 h 4153492"/>
                <a:gd name="connsiteX9" fmla="*/ 1373513 w 1732244"/>
                <a:gd name="connsiteY9" fmla="*/ 2372618 h 4153492"/>
                <a:gd name="connsiteX10" fmla="*/ 1364646 w 1732244"/>
                <a:gd name="connsiteY10" fmla="*/ 2385917 h 4153492"/>
                <a:gd name="connsiteX11" fmla="*/ 1364646 w 1732244"/>
                <a:gd name="connsiteY11" fmla="*/ 2788957 h 4153492"/>
                <a:gd name="connsiteX12" fmla="*/ 1367697 w 1732244"/>
                <a:gd name="connsiteY12" fmla="*/ 2785567 h 4153492"/>
                <a:gd name="connsiteX13" fmla="*/ 1379329 w 1732244"/>
                <a:gd name="connsiteY13" fmla="*/ 3236321 h 4153492"/>
                <a:gd name="connsiteX14" fmla="*/ 1382239 w 1732244"/>
                <a:gd name="connsiteY14" fmla="*/ 3762688 h 4153492"/>
                <a:gd name="connsiteX15" fmla="*/ 1274638 w 1732244"/>
                <a:gd name="connsiteY15" fmla="*/ 3977887 h 4153492"/>
                <a:gd name="connsiteX16" fmla="*/ 876230 w 1732244"/>
                <a:gd name="connsiteY16" fmla="*/ 4143647 h 4153492"/>
                <a:gd name="connsiteX17" fmla="*/ 538891 w 1732244"/>
                <a:gd name="connsiteY17" fmla="*/ 4143647 h 4153492"/>
                <a:gd name="connsiteX18" fmla="*/ 265530 w 1732244"/>
                <a:gd name="connsiteY18" fmla="*/ 4044772 h 4153492"/>
                <a:gd name="connsiteX19" fmla="*/ 111399 w 1732244"/>
                <a:gd name="connsiteY19" fmla="*/ 3797585 h 4153492"/>
                <a:gd name="connsiteX20" fmla="*/ 105583 w 1732244"/>
                <a:gd name="connsiteY20" fmla="*/ 3724881 h 4153492"/>
                <a:gd name="connsiteX21" fmla="*/ 102676 w 1732244"/>
                <a:gd name="connsiteY21" fmla="*/ 3053112 h 4153492"/>
                <a:gd name="connsiteX22" fmla="*/ 102676 w 1732244"/>
                <a:gd name="connsiteY22" fmla="*/ 2613988 h 4153492"/>
                <a:gd name="connsiteX23" fmla="*/ 59053 w 1732244"/>
                <a:gd name="connsiteY23" fmla="*/ 2078898 h 4153492"/>
                <a:gd name="connsiteX24" fmla="*/ 24156 w 1732244"/>
                <a:gd name="connsiteY24" fmla="*/ 1843344 h 4153492"/>
                <a:gd name="connsiteX25" fmla="*/ 3801 w 1732244"/>
                <a:gd name="connsiteY25" fmla="*/ 1319887 h 4153492"/>
                <a:gd name="connsiteX26" fmla="*/ 90498 w 1732244"/>
                <a:gd name="connsiteY26" fmla="*/ 771074 h 4153492"/>
                <a:gd name="connsiteX27" fmla="*/ 120632 w 1732244"/>
                <a:gd name="connsiteY27" fmla="*/ 674829 h 4153492"/>
                <a:gd name="connsiteX28" fmla="*/ 120632 w 1732244"/>
                <a:gd name="connsiteY28" fmla="*/ 642369 h 4153492"/>
                <a:gd name="connsiteX29" fmla="*/ 130796 w 1732244"/>
                <a:gd name="connsiteY29" fmla="*/ 642369 h 4153492"/>
                <a:gd name="connsiteX30" fmla="*/ 146296 w 1732244"/>
                <a:gd name="connsiteY30" fmla="*/ 592863 h 4153492"/>
                <a:gd name="connsiteX31" fmla="*/ 437106 w 1732244"/>
                <a:gd name="connsiteY31" fmla="*/ 214810 h 4153492"/>
                <a:gd name="connsiteX32" fmla="*/ 847149 w 1732244"/>
                <a:gd name="connsiteY32" fmla="*/ 25782 h 4153492"/>
                <a:gd name="connsiteX33" fmla="*/ 1014364 w 1732244"/>
                <a:gd name="connsiteY33" fmla="*/ 2154 h 4153492"/>
                <a:gd name="connsiteX0" fmla="*/ 1014364 w 1732244"/>
                <a:gd name="connsiteY0" fmla="*/ 2154 h 4153492"/>
                <a:gd name="connsiteX1" fmla="*/ 1181578 w 1732244"/>
                <a:gd name="connsiteY1" fmla="*/ 2517 h 4153492"/>
                <a:gd name="connsiteX2" fmla="*/ 1358974 w 1732244"/>
                <a:gd name="connsiteY2" fmla="*/ 17059 h 4153492"/>
                <a:gd name="connsiteX3" fmla="*/ 1603254 w 1732244"/>
                <a:gd name="connsiteY3" fmla="*/ 200268 h 4153492"/>
                <a:gd name="connsiteX4" fmla="*/ 1690497 w 1732244"/>
                <a:gd name="connsiteY4" fmla="*/ 473629 h 4153492"/>
                <a:gd name="connsiteX5" fmla="*/ 1728301 w 1732244"/>
                <a:gd name="connsiteY5" fmla="*/ 1020351 h 4153492"/>
                <a:gd name="connsiteX6" fmla="*/ 1661416 w 1732244"/>
                <a:gd name="connsiteY6" fmla="*/ 1421669 h 4153492"/>
                <a:gd name="connsiteX7" fmla="*/ 1495653 w 1732244"/>
                <a:gd name="connsiteY7" fmla="*/ 1817170 h 4153492"/>
                <a:gd name="connsiteX8" fmla="*/ 1492746 w 1732244"/>
                <a:gd name="connsiteY8" fmla="*/ 1822986 h 4153492"/>
                <a:gd name="connsiteX9" fmla="*/ 1373513 w 1732244"/>
                <a:gd name="connsiteY9" fmla="*/ 2372618 h 4153492"/>
                <a:gd name="connsiteX10" fmla="*/ 1364646 w 1732244"/>
                <a:gd name="connsiteY10" fmla="*/ 2788957 h 4153492"/>
                <a:gd name="connsiteX11" fmla="*/ 1367697 w 1732244"/>
                <a:gd name="connsiteY11" fmla="*/ 2785567 h 4153492"/>
                <a:gd name="connsiteX12" fmla="*/ 1379329 w 1732244"/>
                <a:gd name="connsiteY12" fmla="*/ 3236321 h 4153492"/>
                <a:gd name="connsiteX13" fmla="*/ 1382239 w 1732244"/>
                <a:gd name="connsiteY13" fmla="*/ 3762688 h 4153492"/>
                <a:gd name="connsiteX14" fmla="*/ 1274638 w 1732244"/>
                <a:gd name="connsiteY14" fmla="*/ 3977887 h 4153492"/>
                <a:gd name="connsiteX15" fmla="*/ 876230 w 1732244"/>
                <a:gd name="connsiteY15" fmla="*/ 4143647 h 4153492"/>
                <a:gd name="connsiteX16" fmla="*/ 538891 w 1732244"/>
                <a:gd name="connsiteY16" fmla="*/ 4143647 h 4153492"/>
                <a:gd name="connsiteX17" fmla="*/ 265530 w 1732244"/>
                <a:gd name="connsiteY17" fmla="*/ 4044772 h 4153492"/>
                <a:gd name="connsiteX18" fmla="*/ 111399 w 1732244"/>
                <a:gd name="connsiteY18" fmla="*/ 3797585 h 4153492"/>
                <a:gd name="connsiteX19" fmla="*/ 105583 w 1732244"/>
                <a:gd name="connsiteY19" fmla="*/ 3724881 h 4153492"/>
                <a:gd name="connsiteX20" fmla="*/ 102676 w 1732244"/>
                <a:gd name="connsiteY20" fmla="*/ 3053112 h 4153492"/>
                <a:gd name="connsiteX21" fmla="*/ 102676 w 1732244"/>
                <a:gd name="connsiteY21" fmla="*/ 2613988 h 4153492"/>
                <a:gd name="connsiteX22" fmla="*/ 59053 w 1732244"/>
                <a:gd name="connsiteY22" fmla="*/ 2078898 h 4153492"/>
                <a:gd name="connsiteX23" fmla="*/ 24156 w 1732244"/>
                <a:gd name="connsiteY23" fmla="*/ 1843344 h 4153492"/>
                <a:gd name="connsiteX24" fmla="*/ 3801 w 1732244"/>
                <a:gd name="connsiteY24" fmla="*/ 1319887 h 4153492"/>
                <a:gd name="connsiteX25" fmla="*/ 90498 w 1732244"/>
                <a:gd name="connsiteY25" fmla="*/ 771074 h 4153492"/>
                <a:gd name="connsiteX26" fmla="*/ 120632 w 1732244"/>
                <a:gd name="connsiteY26" fmla="*/ 674829 h 4153492"/>
                <a:gd name="connsiteX27" fmla="*/ 120632 w 1732244"/>
                <a:gd name="connsiteY27" fmla="*/ 642369 h 4153492"/>
                <a:gd name="connsiteX28" fmla="*/ 130796 w 1732244"/>
                <a:gd name="connsiteY28" fmla="*/ 642369 h 4153492"/>
                <a:gd name="connsiteX29" fmla="*/ 146296 w 1732244"/>
                <a:gd name="connsiteY29" fmla="*/ 592863 h 4153492"/>
                <a:gd name="connsiteX30" fmla="*/ 437106 w 1732244"/>
                <a:gd name="connsiteY30" fmla="*/ 214810 h 4153492"/>
                <a:gd name="connsiteX31" fmla="*/ 847149 w 1732244"/>
                <a:gd name="connsiteY31" fmla="*/ 25782 h 4153492"/>
                <a:gd name="connsiteX32" fmla="*/ 1014364 w 1732244"/>
                <a:gd name="connsiteY32" fmla="*/ 2154 h 4153492"/>
                <a:gd name="connsiteX0" fmla="*/ 1014364 w 1732244"/>
                <a:gd name="connsiteY0" fmla="*/ 2154 h 4153492"/>
                <a:gd name="connsiteX1" fmla="*/ 1181578 w 1732244"/>
                <a:gd name="connsiteY1" fmla="*/ 2517 h 4153492"/>
                <a:gd name="connsiteX2" fmla="*/ 1358974 w 1732244"/>
                <a:gd name="connsiteY2" fmla="*/ 17059 h 4153492"/>
                <a:gd name="connsiteX3" fmla="*/ 1603254 w 1732244"/>
                <a:gd name="connsiteY3" fmla="*/ 200268 h 4153492"/>
                <a:gd name="connsiteX4" fmla="*/ 1690497 w 1732244"/>
                <a:gd name="connsiteY4" fmla="*/ 473629 h 4153492"/>
                <a:gd name="connsiteX5" fmla="*/ 1728301 w 1732244"/>
                <a:gd name="connsiteY5" fmla="*/ 1020351 h 4153492"/>
                <a:gd name="connsiteX6" fmla="*/ 1661416 w 1732244"/>
                <a:gd name="connsiteY6" fmla="*/ 1421669 h 4153492"/>
                <a:gd name="connsiteX7" fmla="*/ 1495653 w 1732244"/>
                <a:gd name="connsiteY7" fmla="*/ 1817170 h 4153492"/>
                <a:gd name="connsiteX8" fmla="*/ 1492746 w 1732244"/>
                <a:gd name="connsiteY8" fmla="*/ 1822986 h 4153492"/>
                <a:gd name="connsiteX9" fmla="*/ 1355406 w 1732244"/>
                <a:gd name="connsiteY9" fmla="*/ 2399778 h 4153492"/>
                <a:gd name="connsiteX10" fmla="*/ 1364646 w 1732244"/>
                <a:gd name="connsiteY10" fmla="*/ 2788957 h 4153492"/>
                <a:gd name="connsiteX11" fmla="*/ 1367697 w 1732244"/>
                <a:gd name="connsiteY11" fmla="*/ 2785567 h 4153492"/>
                <a:gd name="connsiteX12" fmla="*/ 1379329 w 1732244"/>
                <a:gd name="connsiteY12" fmla="*/ 3236321 h 4153492"/>
                <a:gd name="connsiteX13" fmla="*/ 1382239 w 1732244"/>
                <a:gd name="connsiteY13" fmla="*/ 3762688 h 4153492"/>
                <a:gd name="connsiteX14" fmla="*/ 1274638 w 1732244"/>
                <a:gd name="connsiteY14" fmla="*/ 3977887 h 4153492"/>
                <a:gd name="connsiteX15" fmla="*/ 876230 w 1732244"/>
                <a:gd name="connsiteY15" fmla="*/ 4143647 h 4153492"/>
                <a:gd name="connsiteX16" fmla="*/ 538891 w 1732244"/>
                <a:gd name="connsiteY16" fmla="*/ 4143647 h 4153492"/>
                <a:gd name="connsiteX17" fmla="*/ 265530 w 1732244"/>
                <a:gd name="connsiteY17" fmla="*/ 4044772 h 4153492"/>
                <a:gd name="connsiteX18" fmla="*/ 111399 w 1732244"/>
                <a:gd name="connsiteY18" fmla="*/ 3797585 h 4153492"/>
                <a:gd name="connsiteX19" fmla="*/ 105583 w 1732244"/>
                <a:gd name="connsiteY19" fmla="*/ 3724881 h 4153492"/>
                <a:gd name="connsiteX20" fmla="*/ 102676 w 1732244"/>
                <a:gd name="connsiteY20" fmla="*/ 3053112 h 4153492"/>
                <a:gd name="connsiteX21" fmla="*/ 102676 w 1732244"/>
                <a:gd name="connsiteY21" fmla="*/ 2613988 h 4153492"/>
                <a:gd name="connsiteX22" fmla="*/ 59053 w 1732244"/>
                <a:gd name="connsiteY22" fmla="*/ 2078898 h 4153492"/>
                <a:gd name="connsiteX23" fmla="*/ 24156 w 1732244"/>
                <a:gd name="connsiteY23" fmla="*/ 1843344 h 4153492"/>
                <a:gd name="connsiteX24" fmla="*/ 3801 w 1732244"/>
                <a:gd name="connsiteY24" fmla="*/ 1319887 h 4153492"/>
                <a:gd name="connsiteX25" fmla="*/ 90498 w 1732244"/>
                <a:gd name="connsiteY25" fmla="*/ 771074 h 4153492"/>
                <a:gd name="connsiteX26" fmla="*/ 120632 w 1732244"/>
                <a:gd name="connsiteY26" fmla="*/ 674829 h 4153492"/>
                <a:gd name="connsiteX27" fmla="*/ 120632 w 1732244"/>
                <a:gd name="connsiteY27" fmla="*/ 642369 h 4153492"/>
                <a:gd name="connsiteX28" fmla="*/ 130796 w 1732244"/>
                <a:gd name="connsiteY28" fmla="*/ 642369 h 4153492"/>
                <a:gd name="connsiteX29" fmla="*/ 146296 w 1732244"/>
                <a:gd name="connsiteY29" fmla="*/ 592863 h 4153492"/>
                <a:gd name="connsiteX30" fmla="*/ 437106 w 1732244"/>
                <a:gd name="connsiteY30" fmla="*/ 214810 h 4153492"/>
                <a:gd name="connsiteX31" fmla="*/ 847149 w 1732244"/>
                <a:gd name="connsiteY31" fmla="*/ 25782 h 4153492"/>
                <a:gd name="connsiteX32" fmla="*/ 1014364 w 1732244"/>
                <a:gd name="connsiteY32" fmla="*/ 2154 h 4153492"/>
                <a:gd name="connsiteX0" fmla="*/ 847149 w 1732244"/>
                <a:gd name="connsiteY0" fmla="*/ 24646 h 4152356"/>
                <a:gd name="connsiteX1" fmla="*/ 1181578 w 1732244"/>
                <a:gd name="connsiteY1" fmla="*/ 1381 h 4152356"/>
                <a:gd name="connsiteX2" fmla="*/ 1358974 w 1732244"/>
                <a:gd name="connsiteY2" fmla="*/ 15923 h 4152356"/>
                <a:gd name="connsiteX3" fmla="*/ 1603254 w 1732244"/>
                <a:gd name="connsiteY3" fmla="*/ 199132 h 4152356"/>
                <a:gd name="connsiteX4" fmla="*/ 1690497 w 1732244"/>
                <a:gd name="connsiteY4" fmla="*/ 472493 h 4152356"/>
                <a:gd name="connsiteX5" fmla="*/ 1728301 w 1732244"/>
                <a:gd name="connsiteY5" fmla="*/ 1019215 h 4152356"/>
                <a:gd name="connsiteX6" fmla="*/ 1661416 w 1732244"/>
                <a:gd name="connsiteY6" fmla="*/ 1420533 h 4152356"/>
                <a:gd name="connsiteX7" fmla="*/ 1495653 w 1732244"/>
                <a:gd name="connsiteY7" fmla="*/ 1816034 h 4152356"/>
                <a:gd name="connsiteX8" fmla="*/ 1492746 w 1732244"/>
                <a:gd name="connsiteY8" fmla="*/ 1821850 h 4152356"/>
                <a:gd name="connsiteX9" fmla="*/ 1355406 w 1732244"/>
                <a:gd name="connsiteY9" fmla="*/ 2398642 h 4152356"/>
                <a:gd name="connsiteX10" fmla="*/ 1364646 w 1732244"/>
                <a:gd name="connsiteY10" fmla="*/ 2787821 h 4152356"/>
                <a:gd name="connsiteX11" fmla="*/ 1367697 w 1732244"/>
                <a:gd name="connsiteY11" fmla="*/ 2784431 h 4152356"/>
                <a:gd name="connsiteX12" fmla="*/ 1379329 w 1732244"/>
                <a:gd name="connsiteY12" fmla="*/ 3235185 h 4152356"/>
                <a:gd name="connsiteX13" fmla="*/ 1382239 w 1732244"/>
                <a:gd name="connsiteY13" fmla="*/ 3761552 h 4152356"/>
                <a:gd name="connsiteX14" fmla="*/ 1274638 w 1732244"/>
                <a:gd name="connsiteY14" fmla="*/ 3976751 h 4152356"/>
                <a:gd name="connsiteX15" fmla="*/ 876230 w 1732244"/>
                <a:gd name="connsiteY15" fmla="*/ 4142511 h 4152356"/>
                <a:gd name="connsiteX16" fmla="*/ 538891 w 1732244"/>
                <a:gd name="connsiteY16" fmla="*/ 4142511 h 4152356"/>
                <a:gd name="connsiteX17" fmla="*/ 265530 w 1732244"/>
                <a:gd name="connsiteY17" fmla="*/ 4043636 h 4152356"/>
                <a:gd name="connsiteX18" fmla="*/ 111399 w 1732244"/>
                <a:gd name="connsiteY18" fmla="*/ 3796449 h 4152356"/>
                <a:gd name="connsiteX19" fmla="*/ 105583 w 1732244"/>
                <a:gd name="connsiteY19" fmla="*/ 3723745 h 4152356"/>
                <a:gd name="connsiteX20" fmla="*/ 102676 w 1732244"/>
                <a:gd name="connsiteY20" fmla="*/ 3051976 h 4152356"/>
                <a:gd name="connsiteX21" fmla="*/ 102676 w 1732244"/>
                <a:gd name="connsiteY21" fmla="*/ 2612852 h 4152356"/>
                <a:gd name="connsiteX22" fmla="*/ 59053 w 1732244"/>
                <a:gd name="connsiteY22" fmla="*/ 2077762 h 4152356"/>
                <a:gd name="connsiteX23" fmla="*/ 24156 w 1732244"/>
                <a:gd name="connsiteY23" fmla="*/ 1842208 h 4152356"/>
                <a:gd name="connsiteX24" fmla="*/ 3801 w 1732244"/>
                <a:gd name="connsiteY24" fmla="*/ 1318751 h 4152356"/>
                <a:gd name="connsiteX25" fmla="*/ 90498 w 1732244"/>
                <a:gd name="connsiteY25" fmla="*/ 769938 h 4152356"/>
                <a:gd name="connsiteX26" fmla="*/ 120632 w 1732244"/>
                <a:gd name="connsiteY26" fmla="*/ 673693 h 4152356"/>
                <a:gd name="connsiteX27" fmla="*/ 120632 w 1732244"/>
                <a:gd name="connsiteY27" fmla="*/ 641233 h 4152356"/>
                <a:gd name="connsiteX28" fmla="*/ 130796 w 1732244"/>
                <a:gd name="connsiteY28" fmla="*/ 641233 h 4152356"/>
                <a:gd name="connsiteX29" fmla="*/ 146296 w 1732244"/>
                <a:gd name="connsiteY29" fmla="*/ 591727 h 4152356"/>
                <a:gd name="connsiteX30" fmla="*/ 437106 w 1732244"/>
                <a:gd name="connsiteY30" fmla="*/ 213674 h 4152356"/>
                <a:gd name="connsiteX31" fmla="*/ 847149 w 1732244"/>
                <a:gd name="connsiteY31" fmla="*/ 24646 h 4152356"/>
                <a:gd name="connsiteX0" fmla="*/ 847149 w 1732244"/>
                <a:gd name="connsiteY0" fmla="*/ 27903 h 4155613"/>
                <a:gd name="connsiteX1" fmla="*/ 1358974 w 1732244"/>
                <a:gd name="connsiteY1" fmla="*/ 19180 h 4155613"/>
                <a:gd name="connsiteX2" fmla="*/ 1603254 w 1732244"/>
                <a:gd name="connsiteY2" fmla="*/ 202389 h 4155613"/>
                <a:gd name="connsiteX3" fmla="*/ 1690497 w 1732244"/>
                <a:gd name="connsiteY3" fmla="*/ 475750 h 4155613"/>
                <a:gd name="connsiteX4" fmla="*/ 1728301 w 1732244"/>
                <a:gd name="connsiteY4" fmla="*/ 1022472 h 4155613"/>
                <a:gd name="connsiteX5" fmla="*/ 1661416 w 1732244"/>
                <a:gd name="connsiteY5" fmla="*/ 1423790 h 4155613"/>
                <a:gd name="connsiteX6" fmla="*/ 1495653 w 1732244"/>
                <a:gd name="connsiteY6" fmla="*/ 1819291 h 4155613"/>
                <a:gd name="connsiteX7" fmla="*/ 1492746 w 1732244"/>
                <a:gd name="connsiteY7" fmla="*/ 1825107 h 4155613"/>
                <a:gd name="connsiteX8" fmla="*/ 1355406 w 1732244"/>
                <a:gd name="connsiteY8" fmla="*/ 2401899 h 4155613"/>
                <a:gd name="connsiteX9" fmla="*/ 1364646 w 1732244"/>
                <a:gd name="connsiteY9" fmla="*/ 2791078 h 4155613"/>
                <a:gd name="connsiteX10" fmla="*/ 1367697 w 1732244"/>
                <a:gd name="connsiteY10" fmla="*/ 2787688 h 4155613"/>
                <a:gd name="connsiteX11" fmla="*/ 1379329 w 1732244"/>
                <a:gd name="connsiteY11" fmla="*/ 3238442 h 4155613"/>
                <a:gd name="connsiteX12" fmla="*/ 1382239 w 1732244"/>
                <a:gd name="connsiteY12" fmla="*/ 3764809 h 4155613"/>
                <a:gd name="connsiteX13" fmla="*/ 1274638 w 1732244"/>
                <a:gd name="connsiteY13" fmla="*/ 3980008 h 4155613"/>
                <a:gd name="connsiteX14" fmla="*/ 876230 w 1732244"/>
                <a:gd name="connsiteY14" fmla="*/ 4145768 h 4155613"/>
                <a:gd name="connsiteX15" fmla="*/ 538891 w 1732244"/>
                <a:gd name="connsiteY15" fmla="*/ 4145768 h 4155613"/>
                <a:gd name="connsiteX16" fmla="*/ 265530 w 1732244"/>
                <a:gd name="connsiteY16" fmla="*/ 4046893 h 4155613"/>
                <a:gd name="connsiteX17" fmla="*/ 111399 w 1732244"/>
                <a:gd name="connsiteY17" fmla="*/ 3799706 h 4155613"/>
                <a:gd name="connsiteX18" fmla="*/ 105583 w 1732244"/>
                <a:gd name="connsiteY18" fmla="*/ 3727002 h 4155613"/>
                <a:gd name="connsiteX19" fmla="*/ 102676 w 1732244"/>
                <a:gd name="connsiteY19" fmla="*/ 3055233 h 4155613"/>
                <a:gd name="connsiteX20" fmla="*/ 102676 w 1732244"/>
                <a:gd name="connsiteY20" fmla="*/ 2616109 h 4155613"/>
                <a:gd name="connsiteX21" fmla="*/ 59053 w 1732244"/>
                <a:gd name="connsiteY21" fmla="*/ 2081019 h 4155613"/>
                <a:gd name="connsiteX22" fmla="*/ 24156 w 1732244"/>
                <a:gd name="connsiteY22" fmla="*/ 1845465 h 4155613"/>
                <a:gd name="connsiteX23" fmla="*/ 3801 w 1732244"/>
                <a:gd name="connsiteY23" fmla="*/ 1322008 h 4155613"/>
                <a:gd name="connsiteX24" fmla="*/ 90498 w 1732244"/>
                <a:gd name="connsiteY24" fmla="*/ 773195 h 4155613"/>
                <a:gd name="connsiteX25" fmla="*/ 120632 w 1732244"/>
                <a:gd name="connsiteY25" fmla="*/ 676950 h 4155613"/>
                <a:gd name="connsiteX26" fmla="*/ 120632 w 1732244"/>
                <a:gd name="connsiteY26" fmla="*/ 644490 h 4155613"/>
                <a:gd name="connsiteX27" fmla="*/ 130796 w 1732244"/>
                <a:gd name="connsiteY27" fmla="*/ 644490 h 4155613"/>
                <a:gd name="connsiteX28" fmla="*/ 146296 w 1732244"/>
                <a:gd name="connsiteY28" fmla="*/ 594984 h 4155613"/>
                <a:gd name="connsiteX29" fmla="*/ 437106 w 1732244"/>
                <a:gd name="connsiteY29" fmla="*/ 216931 h 4155613"/>
                <a:gd name="connsiteX30" fmla="*/ 847149 w 1732244"/>
                <a:gd name="connsiteY30" fmla="*/ 27903 h 4155613"/>
                <a:gd name="connsiteX0" fmla="*/ 847149 w 1732244"/>
                <a:gd name="connsiteY0" fmla="*/ 27903 h 4155613"/>
                <a:gd name="connsiteX1" fmla="*/ 1358974 w 1732244"/>
                <a:gd name="connsiteY1" fmla="*/ 19180 h 4155613"/>
                <a:gd name="connsiteX2" fmla="*/ 1603254 w 1732244"/>
                <a:gd name="connsiteY2" fmla="*/ 202389 h 4155613"/>
                <a:gd name="connsiteX3" fmla="*/ 1690497 w 1732244"/>
                <a:gd name="connsiteY3" fmla="*/ 475750 h 4155613"/>
                <a:gd name="connsiteX4" fmla="*/ 1728301 w 1732244"/>
                <a:gd name="connsiteY4" fmla="*/ 1022472 h 4155613"/>
                <a:gd name="connsiteX5" fmla="*/ 1661416 w 1732244"/>
                <a:gd name="connsiteY5" fmla="*/ 1423790 h 4155613"/>
                <a:gd name="connsiteX6" fmla="*/ 1495653 w 1732244"/>
                <a:gd name="connsiteY6" fmla="*/ 1819291 h 4155613"/>
                <a:gd name="connsiteX7" fmla="*/ 1492746 w 1732244"/>
                <a:gd name="connsiteY7" fmla="*/ 1825107 h 4155613"/>
                <a:gd name="connsiteX8" fmla="*/ 1355406 w 1732244"/>
                <a:gd name="connsiteY8" fmla="*/ 2401899 h 4155613"/>
                <a:gd name="connsiteX9" fmla="*/ 1364646 w 1732244"/>
                <a:gd name="connsiteY9" fmla="*/ 2791078 h 4155613"/>
                <a:gd name="connsiteX10" fmla="*/ 1367697 w 1732244"/>
                <a:gd name="connsiteY10" fmla="*/ 2787688 h 4155613"/>
                <a:gd name="connsiteX11" fmla="*/ 1379329 w 1732244"/>
                <a:gd name="connsiteY11" fmla="*/ 3238442 h 4155613"/>
                <a:gd name="connsiteX12" fmla="*/ 1382239 w 1732244"/>
                <a:gd name="connsiteY12" fmla="*/ 3764809 h 4155613"/>
                <a:gd name="connsiteX13" fmla="*/ 1274638 w 1732244"/>
                <a:gd name="connsiteY13" fmla="*/ 3980008 h 4155613"/>
                <a:gd name="connsiteX14" fmla="*/ 876230 w 1732244"/>
                <a:gd name="connsiteY14" fmla="*/ 4145768 h 4155613"/>
                <a:gd name="connsiteX15" fmla="*/ 538891 w 1732244"/>
                <a:gd name="connsiteY15" fmla="*/ 4145768 h 4155613"/>
                <a:gd name="connsiteX16" fmla="*/ 265530 w 1732244"/>
                <a:gd name="connsiteY16" fmla="*/ 4046893 h 4155613"/>
                <a:gd name="connsiteX17" fmla="*/ 111399 w 1732244"/>
                <a:gd name="connsiteY17" fmla="*/ 3799706 h 4155613"/>
                <a:gd name="connsiteX18" fmla="*/ 105583 w 1732244"/>
                <a:gd name="connsiteY18" fmla="*/ 3727002 h 4155613"/>
                <a:gd name="connsiteX19" fmla="*/ 102676 w 1732244"/>
                <a:gd name="connsiteY19" fmla="*/ 3055233 h 4155613"/>
                <a:gd name="connsiteX20" fmla="*/ 102676 w 1732244"/>
                <a:gd name="connsiteY20" fmla="*/ 2616109 h 4155613"/>
                <a:gd name="connsiteX21" fmla="*/ 59053 w 1732244"/>
                <a:gd name="connsiteY21" fmla="*/ 2081019 h 4155613"/>
                <a:gd name="connsiteX22" fmla="*/ 24156 w 1732244"/>
                <a:gd name="connsiteY22" fmla="*/ 1845465 h 4155613"/>
                <a:gd name="connsiteX23" fmla="*/ 3801 w 1732244"/>
                <a:gd name="connsiteY23" fmla="*/ 1322008 h 4155613"/>
                <a:gd name="connsiteX24" fmla="*/ 90498 w 1732244"/>
                <a:gd name="connsiteY24" fmla="*/ 773195 h 4155613"/>
                <a:gd name="connsiteX25" fmla="*/ 120632 w 1732244"/>
                <a:gd name="connsiteY25" fmla="*/ 676950 h 4155613"/>
                <a:gd name="connsiteX26" fmla="*/ 120632 w 1732244"/>
                <a:gd name="connsiteY26" fmla="*/ 644490 h 4155613"/>
                <a:gd name="connsiteX27" fmla="*/ 130796 w 1732244"/>
                <a:gd name="connsiteY27" fmla="*/ 644490 h 4155613"/>
                <a:gd name="connsiteX28" fmla="*/ 437106 w 1732244"/>
                <a:gd name="connsiteY28" fmla="*/ 216931 h 4155613"/>
                <a:gd name="connsiteX29" fmla="*/ 847149 w 1732244"/>
                <a:gd name="connsiteY29" fmla="*/ 27903 h 4155613"/>
                <a:gd name="connsiteX0" fmla="*/ 847149 w 1732244"/>
                <a:gd name="connsiteY0" fmla="*/ 27903 h 4155613"/>
                <a:gd name="connsiteX1" fmla="*/ 1358974 w 1732244"/>
                <a:gd name="connsiteY1" fmla="*/ 19180 h 4155613"/>
                <a:gd name="connsiteX2" fmla="*/ 1603254 w 1732244"/>
                <a:gd name="connsiteY2" fmla="*/ 202389 h 4155613"/>
                <a:gd name="connsiteX3" fmla="*/ 1690497 w 1732244"/>
                <a:gd name="connsiteY3" fmla="*/ 475750 h 4155613"/>
                <a:gd name="connsiteX4" fmla="*/ 1728301 w 1732244"/>
                <a:gd name="connsiteY4" fmla="*/ 1022472 h 4155613"/>
                <a:gd name="connsiteX5" fmla="*/ 1661416 w 1732244"/>
                <a:gd name="connsiteY5" fmla="*/ 1423790 h 4155613"/>
                <a:gd name="connsiteX6" fmla="*/ 1495653 w 1732244"/>
                <a:gd name="connsiteY6" fmla="*/ 1819291 h 4155613"/>
                <a:gd name="connsiteX7" fmla="*/ 1492746 w 1732244"/>
                <a:gd name="connsiteY7" fmla="*/ 1825107 h 4155613"/>
                <a:gd name="connsiteX8" fmla="*/ 1355406 w 1732244"/>
                <a:gd name="connsiteY8" fmla="*/ 2401899 h 4155613"/>
                <a:gd name="connsiteX9" fmla="*/ 1364646 w 1732244"/>
                <a:gd name="connsiteY9" fmla="*/ 2791078 h 4155613"/>
                <a:gd name="connsiteX10" fmla="*/ 1367697 w 1732244"/>
                <a:gd name="connsiteY10" fmla="*/ 2787688 h 4155613"/>
                <a:gd name="connsiteX11" fmla="*/ 1379329 w 1732244"/>
                <a:gd name="connsiteY11" fmla="*/ 3238442 h 4155613"/>
                <a:gd name="connsiteX12" fmla="*/ 1382239 w 1732244"/>
                <a:gd name="connsiteY12" fmla="*/ 3764809 h 4155613"/>
                <a:gd name="connsiteX13" fmla="*/ 1274638 w 1732244"/>
                <a:gd name="connsiteY13" fmla="*/ 3980008 h 4155613"/>
                <a:gd name="connsiteX14" fmla="*/ 876230 w 1732244"/>
                <a:gd name="connsiteY14" fmla="*/ 4145768 h 4155613"/>
                <a:gd name="connsiteX15" fmla="*/ 538891 w 1732244"/>
                <a:gd name="connsiteY15" fmla="*/ 4145768 h 4155613"/>
                <a:gd name="connsiteX16" fmla="*/ 265530 w 1732244"/>
                <a:gd name="connsiteY16" fmla="*/ 4046893 h 4155613"/>
                <a:gd name="connsiteX17" fmla="*/ 111399 w 1732244"/>
                <a:gd name="connsiteY17" fmla="*/ 3799706 h 4155613"/>
                <a:gd name="connsiteX18" fmla="*/ 105583 w 1732244"/>
                <a:gd name="connsiteY18" fmla="*/ 3727002 h 4155613"/>
                <a:gd name="connsiteX19" fmla="*/ 102676 w 1732244"/>
                <a:gd name="connsiteY19" fmla="*/ 3055233 h 4155613"/>
                <a:gd name="connsiteX20" fmla="*/ 102676 w 1732244"/>
                <a:gd name="connsiteY20" fmla="*/ 2616109 h 4155613"/>
                <a:gd name="connsiteX21" fmla="*/ 59053 w 1732244"/>
                <a:gd name="connsiteY21" fmla="*/ 2081019 h 4155613"/>
                <a:gd name="connsiteX22" fmla="*/ 24156 w 1732244"/>
                <a:gd name="connsiteY22" fmla="*/ 1845465 h 4155613"/>
                <a:gd name="connsiteX23" fmla="*/ 3801 w 1732244"/>
                <a:gd name="connsiteY23" fmla="*/ 1322008 h 4155613"/>
                <a:gd name="connsiteX24" fmla="*/ 90498 w 1732244"/>
                <a:gd name="connsiteY24" fmla="*/ 773195 h 4155613"/>
                <a:gd name="connsiteX25" fmla="*/ 120632 w 1732244"/>
                <a:gd name="connsiteY25" fmla="*/ 676950 h 4155613"/>
                <a:gd name="connsiteX26" fmla="*/ 120632 w 1732244"/>
                <a:gd name="connsiteY26" fmla="*/ 644490 h 4155613"/>
                <a:gd name="connsiteX27" fmla="*/ 437106 w 1732244"/>
                <a:gd name="connsiteY27" fmla="*/ 216931 h 4155613"/>
                <a:gd name="connsiteX28" fmla="*/ 847149 w 1732244"/>
                <a:gd name="connsiteY28" fmla="*/ 27903 h 4155613"/>
                <a:gd name="connsiteX0" fmla="*/ 847149 w 1732244"/>
                <a:gd name="connsiteY0" fmla="*/ 27903 h 4155613"/>
                <a:gd name="connsiteX1" fmla="*/ 1358974 w 1732244"/>
                <a:gd name="connsiteY1" fmla="*/ 19180 h 4155613"/>
                <a:gd name="connsiteX2" fmla="*/ 1603254 w 1732244"/>
                <a:gd name="connsiteY2" fmla="*/ 202389 h 4155613"/>
                <a:gd name="connsiteX3" fmla="*/ 1690497 w 1732244"/>
                <a:gd name="connsiteY3" fmla="*/ 475750 h 4155613"/>
                <a:gd name="connsiteX4" fmla="*/ 1728301 w 1732244"/>
                <a:gd name="connsiteY4" fmla="*/ 1022472 h 4155613"/>
                <a:gd name="connsiteX5" fmla="*/ 1661416 w 1732244"/>
                <a:gd name="connsiteY5" fmla="*/ 1423790 h 4155613"/>
                <a:gd name="connsiteX6" fmla="*/ 1495653 w 1732244"/>
                <a:gd name="connsiteY6" fmla="*/ 1819291 h 4155613"/>
                <a:gd name="connsiteX7" fmla="*/ 1492746 w 1732244"/>
                <a:gd name="connsiteY7" fmla="*/ 1825107 h 4155613"/>
                <a:gd name="connsiteX8" fmla="*/ 1355406 w 1732244"/>
                <a:gd name="connsiteY8" fmla="*/ 2401899 h 4155613"/>
                <a:gd name="connsiteX9" fmla="*/ 1364646 w 1732244"/>
                <a:gd name="connsiteY9" fmla="*/ 2791078 h 4155613"/>
                <a:gd name="connsiteX10" fmla="*/ 1367697 w 1732244"/>
                <a:gd name="connsiteY10" fmla="*/ 2787688 h 4155613"/>
                <a:gd name="connsiteX11" fmla="*/ 1379329 w 1732244"/>
                <a:gd name="connsiteY11" fmla="*/ 3238442 h 4155613"/>
                <a:gd name="connsiteX12" fmla="*/ 1382239 w 1732244"/>
                <a:gd name="connsiteY12" fmla="*/ 3764809 h 4155613"/>
                <a:gd name="connsiteX13" fmla="*/ 1274638 w 1732244"/>
                <a:gd name="connsiteY13" fmla="*/ 3980008 h 4155613"/>
                <a:gd name="connsiteX14" fmla="*/ 876230 w 1732244"/>
                <a:gd name="connsiteY14" fmla="*/ 4145768 h 4155613"/>
                <a:gd name="connsiteX15" fmla="*/ 538891 w 1732244"/>
                <a:gd name="connsiteY15" fmla="*/ 4145768 h 4155613"/>
                <a:gd name="connsiteX16" fmla="*/ 265530 w 1732244"/>
                <a:gd name="connsiteY16" fmla="*/ 4046893 h 4155613"/>
                <a:gd name="connsiteX17" fmla="*/ 111399 w 1732244"/>
                <a:gd name="connsiteY17" fmla="*/ 3799706 h 4155613"/>
                <a:gd name="connsiteX18" fmla="*/ 105583 w 1732244"/>
                <a:gd name="connsiteY18" fmla="*/ 3727002 h 4155613"/>
                <a:gd name="connsiteX19" fmla="*/ 102676 w 1732244"/>
                <a:gd name="connsiteY19" fmla="*/ 3055233 h 4155613"/>
                <a:gd name="connsiteX20" fmla="*/ 102676 w 1732244"/>
                <a:gd name="connsiteY20" fmla="*/ 2616109 h 4155613"/>
                <a:gd name="connsiteX21" fmla="*/ 59053 w 1732244"/>
                <a:gd name="connsiteY21" fmla="*/ 2081019 h 4155613"/>
                <a:gd name="connsiteX22" fmla="*/ 24156 w 1732244"/>
                <a:gd name="connsiteY22" fmla="*/ 1845465 h 4155613"/>
                <a:gd name="connsiteX23" fmla="*/ 3801 w 1732244"/>
                <a:gd name="connsiteY23" fmla="*/ 1322008 h 4155613"/>
                <a:gd name="connsiteX24" fmla="*/ 90498 w 1732244"/>
                <a:gd name="connsiteY24" fmla="*/ 773195 h 4155613"/>
                <a:gd name="connsiteX25" fmla="*/ 120632 w 1732244"/>
                <a:gd name="connsiteY25" fmla="*/ 676950 h 4155613"/>
                <a:gd name="connsiteX26" fmla="*/ 437106 w 1732244"/>
                <a:gd name="connsiteY26" fmla="*/ 216931 h 4155613"/>
                <a:gd name="connsiteX27" fmla="*/ 847149 w 1732244"/>
                <a:gd name="connsiteY27" fmla="*/ 27903 h 4155613"/>
                <a:gd name="connsiteX0" fmla="*/ 847149 w 1732244"/>
                <a:gd name="connsiteY0" fmla="*/ 27903 h 4155613"/>
                <a:gd name="connsiteX1" fmla="*/ 1358974 w 1732244"/>
                <a:gd name="connsiteY1" fmla="*/ 19180 h 4155613"/>
                <a:gd name="connsiteX2" fmla="*/ 1603254 w 1732244"/>
                <a:gd name="connsiteY2" fmla="*/ 202389 h 4155613"/>
                <a:gd name="connsiteX3" fmla="*/ 1690497 w 1732244"/>
                <a:gd name="connsiteY3" fmla="*/ 475750 h 4155613"/>
                <a:gd name="connsiteX4" fmla="*/ 1728301 w 1732244"/>
                <a:gd name="connsiteY4" fmla="*/ 1022472 h 4155613"/>
                <a:gd name="connsiteX5" fmla="*/ 1661416 w 1732244"/>
                <a:gd name="connsiteY5" fmla="*/ 1423790 h 4155613"/>
                <a:gd name="connsiteX6" fmla="*/ 1495653 w 1732244"/>
                <a:gd name="connsiteY6" fmla="*/ 1819291 h 4155613"/>
                <a:gd name="connsiteX7" fmla="*/ 1492746 w 1732244"/>
                <a:gd name="connsiteY7" fmla="*/ 1825107 h 4155613"/>
                <a:gd name="connsiteX8" fmla="*/ 1355406 w 1732244"/>
                <a:gd name="connsiteY8" fmla="*/ 2401899 h 4155613"/>
                <a:gd name="connsiteX9" fmla="*/ 1364646 w 1732244"/>
                <a:gd name="connsiteY9" fmla="*/ 2791078 h 4155613"/>
                <a:gd name="connsiteX10" fmla="*/ 1367697 w 1732244"/>
                <a:gd name="connsiteY10" fmla="*/ 2787688 h 4155613"/>
                <a:gd name="connsiteX11" fmla="*/ 1379329 w 1732244"/>
                <a:gd name="connsiteY11" fmla="*/ 3238442 h 4155613"/>
                <a:gd name="connsiteX12" fmla="*/ 1382239 w 1732244"/>
                <a:gd name="connsiteY12" fmla="*/ 3764809 h 4155613"/>
                <a:gd name="connsiteX13" fmla="*/ 1274638 w 1732244"/>
                <a:gd name="connsiteY13" fmla="*/ 3980008 h 4155613"/>
                <a:gd name="connsiteX14" fmla="*/ 876230 w 1732244"/>
                <a:gd name="connsiteY14" fmla="*/ 4145768 h 4155613"/>
                <a:gd name="connsiteX15" fmla="*/ 538891 w 1732244"/>
                <a:gd name="connsiteY15" fmla="*/ 4145768 h 4155613"/>
                <a:gd name="connsiteX16" fmla="*/ 265530 w 1732244"/>
                <a:gd name="connsiteY16" fmla="*/ 4046893 h 4155613"/>
                <a:gd name="connsiteX17" fmla="*/ 111399 w 1732244"/>
                <a:gd name="connsiteY17" fmla="*/ 3799706 h 4155613"/>
                <a:gd name="connsiteX18" fmla="*/ 105583 w 1732244"/>
                <a:gd name="connsiteY18" fmla="*/ 3727002 h 4155613"/>
                <a:gd name="connsiteX19" fmla="*/ 102676 w 1732244"/>
                <a:gd name="connsiteY19" fmla="*/ 3055233 h 4155613"/>
                <a:gd name="connsiteX20" fmla="*/ 102676 w 1732244"/>
                <a:gd name="connsiteY20" fmla="*/ 2616109 h 4155613"/>
                <a:gd name="connsiteX21" fmla="*/ 59053 w 1732244"/>
                <a:gd name="connsiteY21" fmla="*/ 2081019 h 4155613"/>
                <a:gd name="connsiteX22" fmla="*/ 24156 w 1732244"/>
                <a:gd name="connsiteY22" fmla="*/ 1845465 h 4155613"/>
                <a:gd name="connsiteX23" fmla="*/ 3801 w 1732244"/>
                <a:gd name="connsiteY23" fmla="*/ 1322008 h 4155613"/>
                <a:gd name="connsiteX24" fmla="*/ 90498 w 1732244"/>
                <a:gd name="connsiteY24" fmla="*/ 773195 h 4155613"/>
                <a:gd name="connsiteX25" fmla="*/ 437106 w 1732244"/>
                <a:gd name="connsiteY25" fmla="*/ 216931 h 4155613"/>
                <a:gd name="connsiteX26" fmla="*/ 847149 w 1732244"/>
                <a:gd name="connsiteY26" fmla="*/ 27903 h 4155613"/>
                <a:gd name="connsiteX0" fmla="*/ 847149 w 1732244"/>
                <a:gd name="connsiteY0" fmla="*/ 27903 h 4155613"/>
                <a:gd name="connsiteX1" fmla="*/ 1358974 w 1732244"/>
                <a:gd name="connsiteY1" fmla="*/ 19180 h 4155613"/>
                <a:gd name="connsiteX2" fmla="*/ 1603254 w 1732244"/>
                <a:gd name="connsiteY2" fmla="*/ 202389 h 4155613"/>
                <a:gd name="connsiteX3" fmla="*/ 1690497 w 1732244"/>
                <a:gd name="connsiteY3" fmla="*/ 475750 h 4155613"/>
                <a:gd name="connsiteX4" fmla="*/ 1728301 w 1732244"/>
                <a:gd name="connsiteY4" fmla="*/ 1022472 h 4155613"/>
                <a:gd name="connsiteX5" fmla="*/ 1661416 w 1732244"/>
                <a:gd name="connsiteY5" fmla="*/ 1423790 h 4155613"/>
                <a:gd name="connsiteX6" fmla="*/ 1495653 w 1732244"/>
                <a:gd name="connsiteY6" fmla="*/ 1819291 h 4155613"/>
                <a:gd name="connsiteX7" fmla="*/ 1492746 w 1732244"/>
                <a:gd name="connsiteY7" fmla="*/ 1825107 h 4155613"/>
                <a:gd name="connsiteX8" fmla="*/ 1355406 w 1732244"/>
                <a:gd name="connsiteY8" fmla="*/ 2401899 h 4155613"/>
                <a:gd name="connsiteX9" fmla="*/ 1364646 w 1732244"/>
                <a:gd name="connsiteY9" fmla="*/ 2791078 h 4155613"/>
                <a:gd name="connsiteX10" fmla="*/ 1367697 w 1732244"/>
                <a:gd name="connsiteY10" fmla="*/ 2787688 h 4155613"/>
                <a:gd name="connsiteX11" fmla="*/ 1379329 w 1732244"/>
                <a:gd name="connsiteY11" fmla="*/ 3238442 h 4155613"/>
                <a:gd name="connsiteX12" fmla="*/ 1382239 w 1732244"/>
                <a:gd name="connsiteY12" fmla="*/ 3764809 h 4155613"/>
                <a:gd name="connsiteX13" fmla="*/ 1274638 w 1732244"/>
                <a:gd name="connsiteY13" fmla="*/ 3980008 h 4155613"/>
                <a:gd name="connsiteX14" fmla="*/ 876230 w 1732244"/>
                <a:gd name="connsiteY14" fmla="*/ 4145768 h 4155613"/>
                <a:gd name="connsiteX15" fmla="*/ 538891 w 1732244"/>
                <a:gd name="connsiteY15" fmla="*/ 4145768 h 4155613"/>
                <a:gd name="connsiteX16" fmla="*/ 265530 w 1732244"/>
                <a:gd name="connsiteY16" fmla="*/ 4046893 h 4155613"/>
                <a:gd name="connsiteX17" fmla="*/ 111399 w 1732244"/>
                <a:gd name="connsiteY17" fmla="*/ 3799706 h 4155613"/>
                <a:gd name="connsiteX18" fmla="*/ 105583 w 1732244"/>
                <a:gd name="connsiteY18" fmla="*/ 3727002 h 4155613"/>
                <a:gd name="connsiteX19" fmla="*/ 102676 w 1732244"/>
                <a:gd name="connsiteY19" fmla="*/ 3055233 h 4155613"/>
                <a:gd name="connsiteX20" fmla="*/ 102676 w 1732244"/>
                <a:gd name="connsiteY20" fmla="*/ 2616109 h 4155613"/>
                <a:gd name="connsiteX21" fmla="*/ 59053 w 1732244"/>
                <a:gd name="connsiteY21" fmla="*/ 2081019 h 4155613"/>
                <a:gd name="connsiteX22" fmla="*/ 24156 w 1732244"/>
                <a:gd name="connsiteY22" fmla="*/ 1845465 h 4155613"/>
                <a:gd name="connsiteX23" fmla="*/ 3801 w 1732244"/>
                <a:gd name="connsiteY23" fmla="*/ 1322008 h 4155613"/>
                <a:gd name="connsiteX24" fmla="*/ 90498 w 1732244"/>
                <a:gd name="connsiteY24" fmla="*/ 773195 h 4155613"/>
                <a:gd name="connsiteX25" fmla="*/ 437106 w 1732244"/>
                <a:gd name="connsiteY25" fmla="*/ 216931 h 4155613"/>
                <a:gd name="connsiteX26" fmla="*/ 847149 w 1732244"/>
                <a:gd name="connsiteY26" fmla="*/ 27903 h 4155613"/>
                <a:gd name="connsiteX0" fmla="*/ 847149 w 1732244"/>
                <a:gd name="connsiteY0" fmla="*/ 27903 h 4155613"/>
                <a:gd name="connsiteX1" fmla="*/ 1358974 w 1732244"/>
                <a:gd name="connsiteY1" fmla="*/ 19180 h 4155613"/>
                <a:gd name="connsiteX2" fmla="*/ 1603254 w 1732244"/>
                <a:gd name="connsiteY2" fmla="*/ 202389 h 4155613"/>
                <a:gd name="connsiteX3" fmla="*/ 1690497 w 1732244"/>
                <a:gd name="connsiteY3" fmla="*/ 475750 h 4155613"/>
                <a:gd name="connsiteX4" fmla="*/ 1728301 w 1732244"/>
                <a:gd name="connsiteY4" fmla="*/ 1022472 h 4155613"/>
                <a:gd name="connsiteX5" fmla="*/ 1661416 w 1732244"/>
                <a:gd name="connsiteY5" fmla="*/ 1423790 h 4155613"/>
                <a:gd name="connsiteX6" fmla="*/ 1495653 w 1732244"/>
                <a:gd name="connsiteY6" fmla="*/ 1819291 h 4155613"/>
                <a:gd name="connsiteX7" fmla="*/ 1492746 w 1732244"/>
                <a:gd name="connsiteY7" fmla="*/ 1825107 h 4155613"/>
                <a:gd name="connsiteX8" fmla="*/ 1355406 w 1732244"/>
                <a:gd name="connsiteY8" fmla="*/ 2401899 h 4155613"/>
                <a:gd name="connsiteX9" fmla="*/ 1364646 w 1732244"/>
                <a:gd name="connsiteY9" fmla="*/ 2791078 h 4155613"/>
                <a:gd name="connsiteX10" fmla="*/ 1367697 w 1732244"/>
                <a:gd name="connsiteY10" fmla="*/ 2787688 h 4155613"/>
                <a:gd name="connsiteX11" fmla="*/ 1379329 w 1732244"/>
                <a:gd name="connsiteY11" fmla="*/ 3238442 h 4155613"/>
                <a:gd name="connsiteX12" fmla="*/ 1382239 w 1732244"/>
                <a:gd name="connsiteY12" fmla="*/ 3764809 h 4155613"/>
                <a:gd name="connsiteX13" fmla="*/ 1274638 w 1732244"/>
                <a:gd name="connsiteY13" fmla="*/ 3980008 h 4155613"/>
                <a:gd name="connsiteX14" fmla="*/ 876230 w 1732244"/>
                <a:gd name="connsiteY14" fmla="*/ 4145768 h 4155613"/>
                <a:gd name="connsiteX15" fmla="*/ 538891 w 1732244"/>
                <a:gd name="connsiteY15" fmla="*/ 4145768 h 4155613"/>
                <a:gd name="connsiteX16" fmla="*/ 265530 w 1732244"/>
                <a:gd name="connsiteY16" fmla="*/ 4046893 h 4155613"/>
                <a:gd name="connsiteX17" fmla="*/ 111399 w 1732244"/>
                <a:gd name="connsiteY17" fmla="*/ 3799706 h 4155613"/>
                <a:gd name="connsiteX18" fmla="*/ 105583 w 1732244"/>
                <a:gd name="connsiteY18" fmla="*/ 3727002 h 4155613"/>
                <a:gd name="connsiteX19" fmla="*/ 102676 w 1732244"/>
                <a:gd name="connsiteY19" fmla="*/ 3055233 h 4155613"/>
                <a:gd name="connsiteX20" fmla="*/ 102676 w 1732244"/>
                <a:gd name="connsiteY20" fmla="*/ 2616109 h 4155613"/>
                <a:gd name="connsiteX21" fmla="*/ 59053 w 1732244"/>
                <a:gd name="connsiteY21" fmla="*/ 2081019 h 4155613"/>
                <a:gd name="connsiteX22" fmla="*/ 24156 w 1732244"/>
                <a:gd name="connsiteY22" fmla="*/ 1845465 h 4155613"/>
                <a:gd name="connsiteX23" fmla="*/ 3801 w 1732244"/>
                <a:gd name="connsiteY23" fmla="*/ 1322008 h 4155613"/>
                <a:gd name="connsiteX24" fmla="*/ 90498 w 1732244"/>
                <a:gd name="connsiteY24" fmla="*/ 773195 h 4155613"/>
                <a:gd name="connsiteX25" fmla="*/ 437106 w 1732244"/>
                <a:gd name="connsiteY25" fmla="*/ 216931 h 4155613"/>
                <a:gd name="connsiteX26" fmla="*/ 847149 w 1732244"/>
                <a:gd name="connsiteY26" fmla="*/ 27903 h 4155613"/>
                <a:gd name="connsiteX0" fmla="*/ 843779 w 1728874"/>
                <a:gd name="connsiteY0" fmla="*/ 27903 h 4155613"/>
                <a:gd name="connsiteX1" fmla="*/ 1355604 w 1728874"/>
                <a:gd name="connsiteY1" fmla="*/ 19180 h 4155613"/>
                <a:gd name="connsiteX2" fmla="*/ 1599884 w 1728874"/>
                <a:gd name="connsiteY2" fmla="*/ 202389 h 4155613"/>
                <a:gd name="connsiteX3" fmla="*/ 1687127 w 1728874"/>
                <a:gd name="connsiteY3" fmla="*/ 475750 h 4155613"/>
                <a:gd name="connsiteX4" fmla="*/ 1724931 w 1728874"/>
                <a:gd name="connsiteY4" fmla="*/ 1022472 h 4155613"/>
                <a:gd name="connsiteX5" fmla="*/ 1658046 w 1728874"/>
                <a:gd name="connsiteY5" fmla="*/ 1423790 h 4155613"/>
                <a:gd name="connsiteX6" fmla="*/ 1492283 w 1728874"/>
                <a:gd name="connsiteY6" fmla="*/ 1819291 h 4155613"/>
                <a:gd name="connsiteX7" fmla="*/ 1489376 w 1728874"/>
                <a:gd name="connsiteY7" fmla="*/ 1825107 h 4155613"/>
                <a:gd name="connsiteX8" fmla="*/ 1352036 w 1728874"/>
                <a:gd name="connsiteY8" fmla="*/ 2401899 h 4155613"/>
                <a:gd name="connsiteX9" fmla="*/ 1361276 w 1728874"/>
                <a:gd name="connsiteY9" fmla="*/ 2791078 h 4155613"/>
                <a:gd name="connsiteX10" fmla="*/ 1364327 w 1728874"/>
                <a:gd name="connsiteY10" fmla="*/ 2787688 h 4155613"/>
                <a:gd name="connsiteX11" fmla="*/ 1375959 w 1728874"/>
                <a:gd name="connsiteY11" fmla="*/ 3238442 h 4155613"/>
                <a:gd name="connsiteX12" fmla="*/ 1378869 w 1728874"/>
                <a:gd name="connsiteY12" fmla="*/ 3764809 h 4155613"/>
                <a:gd name="connsiteX13" fmla="*/ 1271268 w 1728874"/>
                <a:gd name="connsiteY13" fmla="*/ 3980008 h 4155613"/>
                <a:gd name="connsiteX14" fmla="*/ 872860 w 1728874"/>
                <a:gd name="connsiteY14" fmla="*/ 4145768 h 4155613"/>
                <a:gd name="connsiteX15" fmla="*/ 535521 w 1728874"/>
                <a:gd name="connsiteY15" fmla="*/ 4145768 h 4155613"/>
                <a:gd name="connsiteX16" fmla="*/ 262160 w 1728874"/>
                <a:gd name="connsiteY16" fmla="*/ 4046893 h 4155613"/>
                <a:gd name="connsiteX17" fmla="*/ 108029 w 1728874"/>
                <a:gd name="connsiteY17" fmla="*/ 3799706 h 4155613"/>
                <a:gd name="connsiteX18" fmla="*/ 102213 w 1728874"/>
                <a:gd name="connsiteY18" fmla="*/ 3727002 h 4155613"/>
                <a:gd name="connsiteX19" fmla="*/ 99306 w 1728874"/>
                <a:gd name="connsiteY19" fmla="*/ 3055233 h 4155613"/>
                <a:gd name="connsiteX20" fmla="*/ 99306 w 1728874"/>
                <a:gd name="connsiteY20" fmla="*/ 2616109 h 4155613"/>
                <a:gd name="connsiteX21" fmla="*/ 55683 w 1728874"/>
                <a:gd name="connsiteY21" fmla="*/ 2081019 h 4155613"/>
                <a:gd name="connsiteX22" fmla="*/ 431 w 1728874"/>
                <a:gd name="connsiteY22" fmla="*/ 1322008 h 4155613"/>
                <a:gd name="connsiteX23" fmla="*/ 87128 w 1728874"/>
                <a:gd name="connsiteY23" fmla="*/ 773195 h 4155613"/>
                <a:gd name="connsiteX24" fmla="*/ 433736 w 1728874"/>
                <a:gd name="connsiteY24" fmla="*/ 216931 h 4155613"/>
                <a:gd name="connsiteX25" fmla="*/ 843779 w 1728874"/>
                <a:gd name="connsiteY25" fmla="*/ 27903 h 4155613"/>
                <a:gd name="connsiteX0" fmla="*/ 843779 w 1728874"/>
                <a:gd name="connsiteY0" fmla="*/ 27903 h 4155613"/>
                <a:gd name="connsiteX1" fmla="*/ 1355604 w 1728874"/>
                <a:gd name="connsiteY1" fmla="*/ 19180 h 4155613"/>
                <a:gd name="connsiteX2" fmla="*/ 1599884 w 1728874"/>
                <a:gd name="connsiteY2" fmla="*/ 202389 h 4155613"/>
                <a:gd name="connsiteX3" fmla="*/ 1687127 w 1728874"/>
                <a:gd name="connsiteY3" fmla="*/ 475750 h 4155613"/>
                <a:gd name="connsiteX4" fmla="*/ 1724931 w 1728874"/>
                <a:gd name="connsiteY4" fmla="*/ 1022472 h 4155613"/>
                <a:gd name="connsiteX5" fmla="*/ 1658046 w 1728874"/>
                <a:gd name="connsiteY5" fmla="*/ 1423790 h 4155613"/>
                <a:gd name="connsiteX6" fmla="*/ 1492283 w 1728874"/>
                <a:gd name="connsiteY6" fmla="*/ 1819291 h 4155613"/>
                <a:gd name="connsiteX7" fmla="*/ 1489376 w 1728874"/>
                <a:gd name="connsiteY7" fmla="*/ 1825107 h 4155613"/>
                <a:gd name="connsiteX8" fmla="*/ 1352036 w 1728874"/>
                <a:gd name="connsiteY8" fmla="*/ 2401899 h 4155613"/>
                <a:gd name="connsiteX9" fmla="*/ 1361276 w 1728874"/>
                <a:gd name="connsiteY9" fmla="*/ 2791078 h 4155613"/>
                <a:gd name="connsiteX10" fmla="*/ 1364327 w 1728874"/>
                <a:gd name="connsiteY10" fmla="*/ 2787688 h 4155613"/>
                <a:gd name="connsiteX11" fmla="*/ 1375959 w 1728874"/>
                <a:gd name="connsiteY11" fmla="*/ 3238442 h 4155613"/>
                <a:gd name="connsiteX12" fmla="*/ 1378869 w 1728874"/>
                <a:gd name="connsiteY12" fmla="*/ 3764809 h 4155613"/>
                <a:gd name="connsiteX13" fmla="*/ 1271268 w 1728874"/>
                <a:gd name="connsiteY13" fmla="*/ 3980008 h 4155613"/>
                <a:gd name="connsiteX14" fmla="*/ 872860 w 1728874"/>
                <a:gd name="connsiteY14" fmla="*/ 4145768 h 4155613"/>
                <a:gd name="connsiteX15" fmla="*/ 535521 w 1728874"/>
                <a:gd name="connsiteY15" fmla="*/ 4145768 h 4155613"/>
                <a:gd name="connsiteX16" fmla="*/ 262160 w 1728874"/>
                <a:gd name="connsiteY16" fmla="*/ 4046893 h 4155613"/>
                <a:gd name="connsiteX17" fmla="*/ 108029 w 1728874"/>
                <a:gd name="connsiteY17" fmla="*/ 3799706 h 4155613"/>
                <a:gd name="connsiteX18" fmla="*/ 99306 w 1728874"/>
                <a:gd name="connsiteY18" fmla="*/ 3055233 h 4155613"/>
                <a:gd name="connsiteX19" fmla="*/ 99306 w 1728874"/>
                <a:gd name="connsiteY19" fmla="*/ 2616109 h 4155613"/>
                <a:gd name="connsiteX20" fmla="*/ 55683 w 1728874"/>
                <a:gd name="connsiteY20" fmla="*/ 2081019 h 4155613"/>
                <a:gd name="connsiteX21" fmla="*/ 431 w 1728874"/>
                <a:gd name="connsiteY21" fmla="*/ 1322008 h 4155613"/>
                <a:gd name="connsiteX22" fmla="*/ 87128 w 1728874"/>
                <a:gd name="connsiteY22" fmla="*/ 773195 h 4155613"/>
                <a:gd name="connsiteX23" fmla="*/ 433736 w 1728874"/>
                <a:gd name="connsiteY23" fmla="*/ 216931 h 4155613"/>
                <a:gd name="connsiteX24" fmla="*/ 843779 w 1728874"/>
                <a:gd name="connsiteY24" fmla="*/ 27903 h 4155613"/>
                <a:gd name="connsiteX0" fmla="*/ 843779 w 1728874"/>
                <a:gd name="connsiteY0" fmla="*/ 27903 h 4147277"/>
                <a:gd name="connsiteX1" fmla="*/ 1355604 w 1728874"/>
                <a:gd name="connsiteY1" fmla="*/ 19180 h 4147277"/>
                <a:gd name="connsiteX2" fmla="*/ 1599884 w 1728874"/>
                <a:gd name="connsiteY2" fmla="*/ 202389 h 4147277"/>
                <a:gd name="connsiteX3" fmla="*/ 1687127 w 1728874"/>
                <a:gd name="connsiteY3" fmla="*/ 475750 h 4147277"/>
                <a:gd name="connsiteX4" fmla="*/ 1724931 w 1728874"/>
                <a:gd name="connsiteY4" fmla="*/ 1022472 h 4147277"/>
                <a:gd name="connsiteX5" fmla="*/ 1658046 w 1728874"/>
                <a:gd name="connsiteY5" fmla="*/ 1423790 h 4147277"/>
                <a:gd name="connsiteX6" fmla="*/ 1492283 w 1728874"/>
                <a:gd name="connsiteY6" fmla="*/ 1819291 h 4147277"/>
                <a:gd name="connsiteX7" fmla="*/ 1489376 w 1728874"/>
                <a:gd name="connsiteY7" fmla="*/ 1825107 h 4147277"/>
                <a:gd name="connsiteX8" fmla="*/ 1352036 w 1728874"/>
                <a:gd name="connsiteY8" fmla="*/ 2401899 h 4147277"/>
                <a:gd name="connsiteX9" fmla="*/ 1361276 w 1728874"/>
                <a:gd name="connsiteY9" fmla="*/ 2791078 h 4147277"/>
                <a:gd name="connsiteX10" fmla="*/ 1364327 w 1728874"/>
                <a:gd name="connsiteY10" fmla="*/ 2787688 h 4147277"/>
                <a:gd name="connsiteX11" fmla="*/ 1375959 w 1728874"/>
                <a:gd name="connsiteY11" fmla="*/ 3238442 h 4147277"/>
                <a:gd name="connsiteX12" fmla="*/ 1378869 w 1728874"/>
                <a:gd name="connsiteY12" fmla="*/ 3764809 h 4147277"/>
                <a:gd name="connsiteX13" fmla="*/ 1271268 w 1728874"/>
                <a:gd name="connsiteY13" fmla="*/ 3980008 h 4147277"/>
                <a:gd name="connsiteX14" fmla="*/ 872860 w 1728874"/>
                <a:gd name="connsiteY14" fmla="*/ 4145768 h 4147277"/>
                <a:gd name="connsiteX15" fmla="*/ 262160 w 1728874"/>
                <a:gd name="connsiteY15" fmla="*/ 4046893 h 4147277"/>
                <a:gd name="connsiteX16" fmla="*/ 108029 w 1728874"/>
                <a:gd name="connsiteY16" fmla="*/ 3799706 h 4147277"/>
                <a:gd name="connsiteX17" fmla="*/ 99306 w 1728874"/>
                <a:gd name="connsiteY17" fmla="*/ 3055233 h 4147277"/>
                <a:gd name="connsiteX18" fmla="*/ 99306 w 1728874"/>
                <a:gd name="connsiteY18" fmla="*/ 2616109 h 4147277"/>
                <a:gd name="connsiteX19" fmla="*/ 55683 w 1728874"/>
                <a:gd name="connsiteY19" fmla="*/ 2081019 h 4147277"/>
                <a:gd name="connsiteX20" fmla="*/ 431 w 1728874"/>
                <a:gd name="connsiteY20" fmla="*/ 1322008 h 4147277"/>
                <a:gd name="connsiteX21" fmla="*/ 87128 w 1728874"/>
                <a:gd name="connsiteY21" fmla="*/ 773195 h 4147277"/>
                <a:gd name="connsiteX22" fmla="*/ 433736 w 1728874"/>
                <a:gd name="connsiteY22" fmla="*/ 216931 h 4147277"/>
                <a:gd name="connsiteX23" fmla="*/ 843779 w 1728874"/>
                <a:gd name="connsiteY23" fmla="*/ 27903 h 4147277"/>
                <a:gd name="connsiteX0" fmla="*/ 843779 w 1728874"/>
                <a:gd name="connsiteY0" fmla="*/ 27903 h 4150771"/>
                <a:gd name="connsiteX1" fmla="*/ 1355604 w 1728874"/>
                <a:gd name="connsiteY1" fmla="*/ 19180 h 4150771"/>
                <a:gd name="connsiteX2" fmla="*/ 1599884 w 1728874"/>
                <a:gd name="connsiteY2" fmla="*/ 202389 h 4150771"/>
                <a:gd name="connsiteX3" fmla="*/ 1687127 w 1728874"/>
                <a:gd name="connsiteY3" fmla="*/ 475750 h 4150771"/>
                <a:gd name="connsiteX4" fmla="*/ 1724931 w 1728874"/>
                <a:gd name="connsiteY4" fmla="*/ 1022472 h 4150771"/>
                <a:gd name="connsiteX5" fmla="*/ 1658046 w 1728874"/>
                <a:gd name="connsiteY5" fmla="*/ 1423790 h 4150771"/>
                <a:gd name="connsiteX6" fmla="*/ 1492283 w 1728874"/>
                <a:gd name="connsiteY6" fmla="*/ 1819291 h 4150771"/>
                <a:gd name="connsiteX7" fmla="*/ 1489376 w 1728874"/>
                <a:gd name="connsiteY7" fmla="*/ 1825107 h 4150771"/>
                <a:gd name="connsiteX8" fmla="*/ 1352036 w 1728874"/>
                <a:gd name="connsiteY8" fmla="*/ 2401899 h 4150771"/>
                <a:gd name="connsiteX9" fmla="*/ 1361276 w 1728874"/>
                <a:gd name="connsiteY9" fmla="*/ 2791078 h 4150771"/>
                <a:gd name="connsiteX10" fmla="*/ 1364327 w 1728874"/>
                <a:gd name="connsiteY10" fmla="*/ 2787688 h 4150771"/>
                <a:gd name="connsiteX11" fmla="*/ 1375959 w 1728874"/>
                <a:gd name="connsiteY11" fmla="*/ 3238442 h 4150771"/>
                <a:gd name="connsiteX12" fmla="*/ 1378869 w 1728874"/>
                <a:gd name="connsiteY12" fmla="*/ 3764809 h 4150771"/>
                <a:gd name="connsiteX13" fmla="*/ 1271268 w 1728874"/>
                <a:gd name="connsiteY13" fmla="*/ 3980008 h 4150771"/>
                <a:gd name="connsiteX14" fmla="*/ 872860 w 1728874"/>
                <a:gd name="connsiteY14" fmla="*/ 4145768 h 4150771"/>
                <a:gd name="connsiteX15" fmla="*/ 262160 w 1728874"/>
                <a:gd name="connsiteY15" fmla="*/ 4046893 h 4150771"/>
                <a:gd name="connsiteX16" fmla="*/ 108029 w 1728874"/>
                <a:gd name="connsiteY16" fmla="*/ 3799706 h 4150771"/>
                <a:gd name="connsiteX17" fmla="*/ 99306 w 1728874"/>
                <a:gd name="connsiteY17" fmla="*/ 3055233 h 4150771"/>
                <a:gd name="connsiteX18" fmla="*/ 99306 w 1728874"/>
                <a:gd name="connsiteY18" fmla="*/ 2616109 h 4150771"/>
                <a:gd name="connsiteX19" fmla="*/ 55683 w 1728874"/>
                <a:gd name="connsiteY19" fmla="*/ 2081019 h 4150771"/>
                <a:gd name="connsiteX20" fmla="*/ 431 w 1728874"/>
                <a:gd name="connsiteY20" fmla="*/ 1322008 h 4150771"/>
                <a:gd name="connsiteX21" fmla="*/ 87128 w 1728874"/>
                <a:gd name="connsiteY21" fmla="*/ 773195 h 4150771"/>
                <a:gd name="connsiteX22" fmla="*/ 433736 w 1728874"/>
                <a:gd name="connsiteY22" fmla="*/ 216931 h 4150771"/>
                <a:gd name="connsiteX23" fmla="*/ 843779 w 1728874"/>
                <a:gd name="connsiteY23" fmla="*/ 27903 h 4150771"/>
                <a:gd name="connsiteX0" fmla="*/ 843779 w 1728874"/>
                <a:gd name="connsiteY0" fmla="*/ 27903 h 4159554"/>
                <a:gd name="connsiteX1" fmla="*/ 1355604 w 1728874"/>
                <a:gd name="connsiteY1" fmla="*/ 19180 h 4159554"/>
                <a:gd name="connsiteX2" fmla="*/ 1599884 w 1728874"/>
                <a:gd name="connsiteY2" fmla="*/ 202389 h 4159554"/>
                <a:gd name="connsiteX3" fmla="*/ 1687127 w 1728874"/>
                <a:gd name="connsiteY3" fmla="*/ 475750 h 4159554"/>
                <a:gd name="connsiteX4" fmla="*/ 1724931 w 1728874"/>
                <a:gd name="connsiteY4" fmla="*/ 1022472 h 4159554"/>
                <a:gd name="connsiteX5" fmla="*/ 1658046 w 1728874"/>
                <a:gd name="connsiteY5" fmla="*/ 1423790 h 4159554"/>
                <a:gd name="connsiteX6" fmla="*/ 1492283 w 1728874"/>
                <a:gd name="connsiteY6" fmla="*/ 1819291 h 4159554"/>
                <a:gd name="connsiteX7" fmla="*/ 1489376 w 1728874"/>
                <a:gd name="connsiteY7" fmla="*/ 1825107 h 4159554"/>
                <a:gd name="connsiteX8" fmla="*/ 1352036 w 1728874"/>
                <a:gd name="connsiteY8" fmla="*/ 2401899 h 4159554"/>
                <a:gd name="connsiteX9" fmla="*/ 1361276 w 1728874"/>
                <a:gd name="connsiteY9" fmla="*/ 2791078 h 4159554"/>
                <a:gd name="connsiteX10" fmla="*/ 1364327 w 1728874"/>
                <a:gd name="connsiteY10" fmla="*/ 2787688 h 4159554"/>
                <a:gd name="connsiteX11" fmla="*/ 1375959 w 1728874"/>
                <a:gd name="connsiteY11" fmla="*/ 3238442 h 4159554"/>
                <a:gd name="connsiteX12" fmla="*/ 1378869 w 1728874"/>
                <a:gd name="connsiteY12" fmla="*/ 3764809 h 4159554"/>
                <a:gd name="connsiteX13" fmla="*/ 1271268 w 1728874"/>
                <a:gd name="connsiteY13" fmla="*/ 3980008 h 4159554"/>
                <a:gd name="connsiteX14" fmla="*/ 872860 w 1728874"/>
                <a:gd name="connsiteY14" fmla="*/ 4145768 h 4159554"/>
                <a:gd name="connsiteX15" fmla="*/ 316480 w 1728874"/>
                <a:gd name="connsiteY15" fmla="*/ 4074053 h 4159554"/>
                <a:gd name="connsiteX16" fmla="*/ 108029 w 1728874"/>
                <a:gd name="connsiteY16" fmla="*/ 3799706 h 4159554"/>
                <a:gd name="connsiteX17" fmla="*/ 99306 w 1728874"/>
                <a:gd name="connsiteY17" fmla="*/ 3055233 h 4159554"/>
                <a:gd name="connsiteX18" fmla="*/ 99306 w 1728874"/>
                <a:gd name="connsiteY18" fmla="*/ 2616109 h 4159554"/>
                <a:gd name="connsiteX19" fmla="*/ 55683 w 1728874"/>
                <a:gd name="connsiteY19" fmla="*/ 2081019 h 4159554"/>
                <a:gd name="connsiteX20" fmla="*/ 431 w 1728874"/>
                <a:gd name="connsiteY20" fmla="*/ 1322008 h 4159554"/>
                <a:gd name="connsiteX21" fmla="*/ 87128 w 1728874"/>
                <a:gd name="connsiteY21" fmla="*/ 773195 h 4159554"/>
                <a:gd name="connsiteX22" fmla="*/ 433736 w 1728874"/>
                <a:gd name="connsiteY22" fmla="*/ 216931 h 4159554"/>
                <a:gd name="connsiteX23" fmla="*/ 843779 w 1728874"/>
                <a:gd name="connsiteY23" fmla="*/ 27903 h 4159554"/>
                <a:gd name="connsiteX0" fmla="*/ 843779 w 1728874"/>
                <a:gd name="connsiteY0" fmla="*/ 27903 h 4175265"/>
                <a:gd name="connsiteX1" fmla="*/ 1355604 w 1728874"/>
                <a:gd name="connsiteY1" fmla="*/ 19180 h 4175265"/>
                <a:gd name="connsiteX2" fmla="*/ 1599884 w 1728874"/>
                <a:gd name="connsiteY2" fmla="*/ 202389 h 4175265"/>
                <a:gd name="connsiteX3" fmla="*/ 1687127 w 1728874"/>
                <a:gd name="connsiteY3" fmla="*/ 475750 h 4175265"/>
                <a:gd name="connsiteX4" fmla="*/ 1724931 w 1728874"/>
                <a:gd name="connsiteY4" fmla="*/ 1022472 h 4175265"/>
                <a:gd name="connsiteX5" fmla="*/ 1658046 w 1728874"/>
                <a:gd name="connsiteY5" fmla="*/ 1423790 h 4175265"/>
                <a:gd name="connsiteX6" fmla="*/ 1492283 w 1728874"/>
                <a:gd name="connsiteY6" fmla="*/ 1819291 h 4175265"/>
                <a:gd name="connsiteX7" fmla="*/ 1489376 w 1728874"/>
                <a:gd name="connsiteY7" fmla="*/ 1825107 h 4175265"/>
                <a:gd name="connsiteX8" fmla="*/ 1352036 w 1728874"/>
                <a:gd name="connsiteY8" fmla="*/ 2401899 h 4175265"/>
                <a:gd name="connsiteX9" fmla="*/ 1361276 w 1728874"/>
                <a:gd name="connsiteY9" fmla="*/ 2791078 h 4175265"/>
                <a:gd name="connsiteX10" fmla="*/ 1364327 w 1728874"/>
                <a:gd name="connsiteY10" fmla="*/ 2787688 h 4175265"/>
                <a:gd name="connsiteX11" fmla="*/ 1375959 w 1728874"/>
                <a:gd name="connsiteY11" fmla="*/ 3238442 h 4175265"/>
                <a:gd name="connsiteX12" fmla="*/ 1378869 w 1728874"/>
                <a:gd name="connsiteY12" fmla="*/ 3764809 h 4175265"/>
                <a:gd name="connsiteX13" fmla="*/ 872860 w 1728874"/>
                <a:gd name="connsiteY13" fmla="*/ 4145768 h 4175265"/>
                <a:gd name="connsiteX14" fmla="*/ 316480 w 1728874"/>
                <a:gd name="connsiteY14" fmla="*/ 4074053 h 4175265"/>
                <a:gd name="connsiteX15" fmla="*/ 108029 w 1728874"/>
                <a:gd name="connsiteY15" fmla="*/ 3799706 h 4175265"/>
                <a:gd name="connsiteX16" fmla="*/ 99306 w 1728874"/>
                <a:gd name="connsiteY16" fmla="*/ 3055233 h 4175265"/>
                <a:gd name="connsiteX17" fmla="*/ 99306 w 1728874"/>
                <a:gd name="connsiteY17" fmla="*/ 2616109 h 4175265"/>
                <a:gd name="connsiteX18" fmla="*/ 55683 w 1728874"/>
                <a:gd name="connsiteY18" fmla="*/ 2081019 h 4175265"/>
                <a:gd name="connsiteX19" fmla="*/ 431 w 1728874"/>
                <a:gd name="connsiteY19" fmla="*/ 1322008 h 4175265"/>
                <a:gd name="connsiteX20" fmla="*/ 87128 w 1728874"/>
                <a:gd name="connsiteY20" fmla="*/ 773195 h 4175265"/>
                <a:gd name="connsiteX21" fmla="*/ 433736 w 1728874"/>
                <a:gd name="connsiteY21" fmla="*/ 216931 h 4175265"/>
                <a:gd name="connsiteX22" fmla="*/ 843779 w 1728874"/>
                <a:gd name="connsiteY22" fmla="*/ 27903 h 4175265"/>
                <a:gd name="connsiteX0" fmla="*/ 843779 w 1728874"/>
                <a:gd name="connsiteY0" fmla="*/ 27903 h 4175265"/>
                <a:gd name="connsiteX1" fmla="*/ 1355604 w 1728874"/>
                <a:gd name="connsiteY1" fmla="*/ 19180 h 4175265"/>
                <a:gd name="connsiteX2" fmla="*/ 1599884 w 1728874"/>
                <a:gd name="connsiteY2" fmla="*/ 202389 h 4175265"/>
                <a:gd name="connsiteX3" fmla="*/ 1687127 w 1728874"/>
                <a:gd name="connsiteY3" fmla="*/ 475750 h 4175265"/>
                <a:gd name="connsiteX4" fmla="*/ 1724931 w 1728874"/>
                <a:gd name="connsiteY4" fmla="*/ 1022472 h 4175265"/>
                <a:gd name="connsiteX5" fmla="*/ 1658046 w 1728874"/>
                <a:gd name="connsiteY5" fmla="*/ 1423790 h 4175265"/>
                <a:gd name="connsiteX6" fmla="*/ 1492283 w 1728874"/>
                <a:gd name="connsiteY6" fmla="*/ 1819291 h 4175265"/>
                <a:gd name="connsiteX7" fmla="*/ 1489376 w 1728874"/>
                <a:gd name="connsiteY7" fmla="*/ 1825107 h 4175265"/>
                <a:gd name="connsiteX8" fmla="*/ 1352036 w 1728874"/>
                <a:gd name="connsiteY8" fmla="*/ 2401899 h 4175265"/>
                <a:gd name="connsiteX9" fmla="*/ 1361276 w 1728874"/>
                <a:gd name="connsiteY9" fmla="*/ 2791078 h 4175265"/>
                <a:gd name="connsiteX10" fmla="*/ 1364327 w 1728874"/>
                <a:gd name="connsiteY10" fmla="*/ 2787688 h 4175265"/>
                <a:gd name="connsiteX11" fmla="*/ 1375959 w 1728874"/>
                <a:gd name="connsiteY11" fmla="*/ 3238442 h 4175265"/>
                <a:gd name="connsiteX12" fmla="*/ 1378869 w 1728874"/>
                <a:gd name="connsiteY12" fmla="*/ 3764809 h 4175265"/>
                <a:gd name="connsiteX13" fmla="*/ 872860 w 1728874"/>
                <a:gd name="connsiteY13" fmla="*/ 4145768 h 4175265"/>
                <a:gd name="connsiteX14" fmla="*/ 316480 w 1728874"/>
                <a:gd name="connsiteY14" fmla="*/ 4074053 h 4175265"/>
                <a:gd name="connsiteX15" fmla="*/ 108029 w 1728874"/>
                <a:gd name="connsiteY15" fmla="*/ 3799706 h 4175265"/>
                <a:gd name="connsiteX16" fmla="*/ 99306 w 1728874"/>
                <a:gd name="connsiteY16" fmla="*/ 3055233 h 4175265"/>
                <a:gd name="connsiteX17" fmla="*/ 99306 w 1728874"/>
                <a:gd name="connsiteY17" fmla="*/ 2616109 h 4175265"/>
                <a:gd name="connsiteX18" fmla="*/ 55683 w 1728874"/>
                <a:gd name="connsiteY18" fmla="*/ 2081019 h 4175265"/>
                <a:gd name="connsiteX19" fmla="*/ 431 w 1728874"/>
                <a:gd name="connsiteY19" fmla="*/ 1322008 h 4175265"/>
                <a:gd name="connsiteX20" fmla="*/ 87128 w 1728874"/>
                <a:gd name="connsiteY20" fmla="*/ 773195 h 4175265"/>
                <a:gd name="connsiteX21" fmla="*/ 433736 w 1728874"/>
                <a:gd name="connsiteY21" fmla="*/ 216931 h 4175265"/>
                <a:gd name="connsiteX22" fmla="*/ 843779 w 1728874"/>
                <a:gd name="connsiteY22" fmla="*/ 27903 h 4175265"/>
                <a:gd name="connsiteX0" fmla="*/ 843779 w 1728874"/>
                <a:gd name="connsiteY0" fmla="*/ 27903 h 4175265"/>
                <a:gd name="connsiteX1" fmla="*/ 1355604 w 1728874"/>
                <a:gd name="connsiteY1" fmla="*/ 19180 h 4175265"/>
                <a:gd name="connsiteX2" fmla="*/ 1599884 w 1728874"/>
                <a:gd name="connsiteY2" fmla="*/ 202389 h 4175265"/>
                <a:gd name="connsiteX3" fmla="*/ 1687127 w 1728874"/>
                <a:gd name="connsiteY3" fmla="*/ 475750 h 4175265"/>
                <a:gd name="connsiteX4" fmla="*/ 1724931 w 1728874"/>
                <a:gd name="connsiteY4" fmla="*/ 1022472 h 4175265"/>
                <a:gd name="connsiteX5" fmla="*/ 1658046 w 1728874"/>
                <a:gd name="connsiteY5" fmla="*/ 1423790 h 4175265"/>
                <a:gd name="connsiteX6" fmla="*/ 1492283 w 1728874"/>
                <a:gd name="connsiteY6" fmla="*/ 1819291 h 4175265"/>
                <a:gd name="connsiteX7" fmla="*/ 1489376 w 1728874"/>
                <a:gd name="connsiteY7" fmla="*/ 1825107 h 4175265"/>
                <a:gd name="connsiteX8" fmla="*/ 1352036 w 1728874"/>
                <a:gd name="connsiteY8" fmla="*/ 2401899 h 4175265"/>
                <a:gd name="connsiteX9" fmla="*/ 1361276 w 1728874"/>
                <a:gd name="connsiteY9" fmla="*/ 2791078 h 4175265"/>
                <a:gd name="connsiteX10" fmla="*/ 1364327 w 1728874"/>
                <a:gd name="connsiteY10" fmla="*/ 2787688 h 4175265"/>
                <a:gd name="connsiteX11" fmla="*/ 1375959 w 1728874"/>
                <a:gd name="connsiteY11" fmla="*/ 3238442 h 4175265"/>
                <a:gd name="connsiteX12" fmla="*/ 1378869 w 1728874"/>
                <a:gd name="connsiteY12" fmla="*/ 3764809 h 4175265"/>
                <a:gd name="connsiteX13" fmla="*/ 872860 w 1728874"/>
                <a:gd name="connsiteY13" fmla="*/ 4145768 h 4175265"/>
                <a:gd name="connsiteX14" fmla="*/ 316480 w 1728874"/>
                <a:gd name="connsiteY14" fmla="*/ 4074053 h 4175265"/>
                <a:gd name="connsiteX15" fmla="*/ 108029 w 1728874"/>
                <a:gd name="connsiteY15" fmla="*/ 3799706 h 4175265"/>
                <a:gd name="connsiteX16" fmla="*/ 99306 w 1728874"/>
                <a:gd name="connsiteY16" fmla="*/ 3055233 h 4175265"/>
                <a:gd name="connsiteX17" fmla="*/ 99306 w 1728874"/>
                <a:gd name="connsiteY17" fmla="*/ 2616109 h 4175265"/>
                <a:gd name="connsiteX18" fmla="*/ 55683 w 1728874"/>
                <a:gd name="connsiteY18" fmla="*/ 2081019 h 4175265"/>
                <a:gd name="connsiteX19" fmla="*/ 431 w 1728874"/>
                <a:gd name="connsiteY19" fmla="*/ 1322008 h 4175265"/>
                <a:gd name="connsiteX20" fmla="*/ 87128 w 1728874"/>
                <a:gd name="connsiteY20" fmla="*/ 773195 h 4175265"/>
                <a:gd name="connsiteX21" fmla="*/ 433736 w 1728874"/>
                <a:gd name="connsiteY21" fmla="*/ 216931 h 4175265"/>
                <a:gd name="connsiteX22" fmla="*/ 843779 w 1728874"/>
                <a:gd name="connsiteY22" fmla="*/ 27903 h 4175265"/>
                <a:gd name="connsiteX0" fmla="*/ 843779 w 1728874"/>
                <a:gd name="connsiteY0" fmla="*/ 27903 h 4172306"/>
                <a:gd name="connsiteX1" fmla="*/ 1355604 w 1728874"/>
                <a:gd name="connsiteY1" fmla="*/ 19180 h 4172306"/>
                <a:gd name="connsiteX2" fmla="*/ 1599884 w 1728874"/>
                <a:gd name="connsiteY2" fmla="*/ 202389 h 4172306"/>
                <a:gd name="connsiteX3" fmla="*/ 1687127 w 1728874"/>
                <a:gd name="connsiteY3" fmla="*/ 475750 h 4172306"/>
                <a:gd name="connsiteX4" fmla="*/ 1724931 w 1728874"/>
                <a:gd name="connsiteY4" fmla="*/ 1022472 h 4172306"/>
                <a:gd name="connsiteX5" fmla="*/ 1658046 w 1728874"/>
                <a:gd name="connsiteY5" fmla="*/ 1423790 h 4172306"/>
                <a:gd name="connsiteX6" fmla="*/ 1492283 w 1728874"/>
                <a:gd name="connsiteY6" fmla="*/ 1819291 h 4172306"/>
                <a:gd name="connsiteX7" fmla="*/ 1489376 w 1728874"/>
                <a:gd name="connsiteY7" fmla="*/ 1825107 h 4172306"/>
                <a:gd name="connsiteX8" fmla="*/ 1352036 w 1728874"/>
                <a:gd name="connsiteY8" fmla="*/ 2401899 h 4172306"/>
                <a:gd name="connsiteX9" fmla="*/ 1361276 w 1728874"/>
                <a:gd name="connsiteY9" fmla="*/ 2791078 h 4172306"/>
                <a:gd name="connsiteX10" fmla="*/ 1364327 w 1728874"/>
                <a:gd name="connsiteY10" fmla="*/ 2787688 h 4172306"/>
                <a:gd name="connsiteX11" fmla="*/ 1375959 w 1728874"/>
                <a:gd name="connsiteY11" fmla="*/ 3238442 h 4172306"/>
                <a:gd name="connsiteX12" fmla="*/ 1378869 w 1728874"/>
                <a:gd name="connsiteY12" fmla="*/ 3764809 h 4172306"/>
                <a:gd name="connsiteX13" fmla="*/ 900020 w 1728874"/>
                <a:gd name="connsiteY13" fmla="*/ 4154822 h 4172306"/>
                <a:gd name="connsiteX14" fmla="*/ 316480 w 1728874"/>
                <a:gd name="connsiteY14" fmla="*/ 4074053 h 4172306"/>
                <a:gd name="connsiteX15" fmla="*/ 108029 w 1728874"/>
                <a:gd name="connsiteY15" fmla="*/ 3799706 h 4172306"/>
                <a:gd name="connsiteX16" fmla="*/ 99306 w 1728874"/>
                <a:gd name="connsiteY16" fmla="*/ 3055233 h 4172306"/>
                <a:gd name="connsiteX17" fmla="*/ 99306 w 1728874"/>
                <a:gd name="connsiteY17" fmla="*/ 2616109 h 4172306"/>
                <a:gd name="connsiteX18" fmla="*/ 55683 w 1728874"/>
                <a:gd name="connsiteY18" fmla="*/ 2081019 h 4172306"/>
                <a:gd name="connsiteX19" fmla="*/ 431 w 1728874"/>
                <a:gd name="connsiteY19" fmla="*/ 1322008 h 4172306"/>
                <a:gd name="connsiteX20" fmla="*/ 87128 w 1728874"/>
                <a:gd name="connsiteY20" fmla="*/ 773195 h 4172306"/>
                <a:gd name="connsiteX21" fmla="*/ 433736 w 1728874"/>
                <a:gd name="connsiteY21" fmla="*/ 216931 h 4172306"/>
                <a:gd name="connsiteX22" fmla="*/ 843779 w 1728874"/>
                <a:gd name="connsiteY22" fmla="*/ 27903 h 4172306"/>
                <a:gd name="connsiteX0" fmla="*/ 843779 w 1728874"/>
                <a:gd name="connsiteY0" fmla="*/ 27903 h 4158005"/>
                <a:gd name="connsiteX1" fmla="*/ 1355604 w 1728874"/>
                <a:gd name="connsiteY1" fmla="*/ 19180 h 4158005"/>
                <a:gd name="connsiteX2" fmla="*/ 1599884 w 1728874"/>
                <a:gd name="connsiteY2" fmla="*/ 202389 h 4158005"/>
                <a:gd name="connsiteX3" fmla="*/ 1687127 w 1728874"/>
                <a:gd name="connsiteY3" fmla="*/ 475750 h 4158005"/>
                <a:gd name="connsiteX4" fmla="*/ 1724931 w 1728874"/>
                <a:gd name="connsiteY4" fmla="*/ 1022472 h 4158005"/>
                <a:gd name="connsiteX5" fmla="*/ 1658046 w 1728874"/>
                <a:gd name="connsiteY5" fmla="*/ 1423790 h 4158005"/>
                <a:gd name="connsiteX6" fmla="*/ 1492283 w 1728874"/>
                <a:gd name="connsiteY6" fmla="*/ 1819291 h 4158005"/>
                <a:gd name="connsiteX7" fmla="*/ 1489376 w 1728874"/>
                <a:gd name="connsiteY7" fmla="*/ 1825107 h 4158005"/>
                <a:gd name="connsiteX8" fmla="*/ 1352036 w 1728874"/>
                <a:gd name="connsiteY8" fmla="*/ 2401899 h 4158005"/>
                <a:gd name="connsiteX9" fmla="*/ 1361276 w 1728874"/>
                <a:gd name="connsiteY9" fmla="*/ 2791078 h 4158005"/>
                <a:gd name="connsiteX10" fmla="*/ 1364327 w 1728874"/>
                <a:gd name="connsiteY10" fmla="*/ 2787688 h 4158005"/>
                <a:gd name="connsiteX11" fmla="*/ 1375959 w 1728874"/>
                <a:gd name="connsiteY11" fmla="*/ 3238442 h 4158005"/>
                <a:gd name="connsiteX12" fmla="*/ 1378869 w 1728874"/>
                <a:gd name="connsiteY12" fmla="*/ 3764809 h 4158005"/>
                <a:gd name="connsiteX13" fmla="*/ 900020 w 1728874"/>
                <a:gd name="connsiteY13" fmla="*/ 4154822 h 4158005"/>
                <a:gd name="connsiteX14" fmla="*/ 316480 w 1728874"/>
                <a:gd name="connsiteY14" fmla="*/ 4074053 h 4158005"/>
                <a:gd name="connsiteX15" fmla="*/ 108029 w 1728874"/>
                <a:gd name="connsiteY15" fmla="*/ 3799706 h 4158005"/>
                <a:gd name="connsiteX16" fmla="*/ 99306 w 1728874"/>
                <a:gd name="connsiteY16" fmla="*/ 3055233 h 4158005"/>
                <a:gd name="connsiteX17" fmla="*/ 99306 w 1728874"/>
                <a:gd name="connsiteY17" fmla="*/ 2616109 h 4158005"/>
                <a:gd name="connsiteX18" fmla="*/ 55683 w 1728874"/>
                <a:gd name="connsiteY18" fmla="*/ 2081019 h 4158005"/>
                <a:gd name="connsiteX19" fmla="*/ 431 w 1728874"/>
                <a:gd name="connsiteY19" fmla="*/ 1322008 h 4158005"/>
                <a:gd name="connsiteX20" fmla="*/ 87128 w 1728874"/>
                <a:gd name="connsiteY20" fmla="*/ 773195 h 4158005"/>
                <a:gd name="connsiteX21" fmla="*/ 433736 w 1728874"/>
                <a:gd name="connsiteY21" fmla="*/ 216931 h 4158005"/>
                <a:gd name="connsiteX22" fmla="*/ 843779 w 1728874"/>
                <a:gd name="connsiteY22" fmla="*/ 27903 h 4158005"/>
                <a:gd name="connsiteX0" fmla="*/ 843779 w 1728874"/>
                <a:gd name="connsiteY0" fmla="*/ 27903 h 4158005"/>
                <a:gd name="connsiteX1" fmla="*/ 1355604 w 1728874"/>
                <a:gd name="connsiteY1" fmla="*/ 19180 h 4158005"/>
                <a:gd name="connsiteX2" fmla="*/ 1599884 w 1728874"/>
                <a:gd name="connsiteY2" fmla="*/ 202389 h 4158005"/>
                <a:gd name="connsiteX3" fmla="*/ 1687127 w 1728874"/>
                <a:gd name="connsiteY3" fmla="*/ 475750 h 4158005"/>
                <a:gd name="connsiteX4" fmla="*/ 1724931 w 1728874"/>
                <a:gd name="connsiteY4" fmla="*/ 1022472 h 4158005"/>
                <a:gd name="connsiteX5" fmla="*/ 1658046 w 1728874"/>
                <a:gd name="connsiteY5" fmla="*/ 1423790 h 4158005"/>
                <a:gd name="connsiteX6" fmla="*/ 1492283 w 1728874"/>
                <a:gd name="connsiteY6" fmla="*/ 1819291 h 4158005"/>
                <a:gd name="connsiteX7" fmla="*/ 1489376 w 1728874"/>
                <a:gd name="connsiteY7" fmla="*/ 1825107 h 4158005"/>
                <a:gd name="connsiteX8" fmla="*/ 1352036 w 1728874"/>
                <a:gd name="connsiteY8" fmla="*/ 2401899 h 4158005"/>
                <a:gd name="connsiteX9" fmla="*/ 1361276 w 1728874"/>
                <a:gd name="connsiteY9" fmla="*/ 2791078 h 4158005"/>
                <a:gd name="connsiteX10" fmla="*/ 1364327 w 1728874"/>
                <a:gd name="connsiteY10" fmla="*/ 2787688 h 4158005"/>
                <a:gd name="connsiteX11" fmla="*/ 1375959 w 1728874"/>
                <a:gd name="connsiteY11" fmla="*/ 3238442 h 4158005"/>
                <a:gd name="connsiteX12" fmla="*/ 1378869 w 1728874"/>
                <a:gd name="connsiteY12" fmla="*/ 3764809 h 4158005"/>
                <a:gd name="connsiteX13" fmla="*/ 900020 w 1728874"/>
                <a:gd name="connsiteY13" fmla="*/ 4154822 h 4158005"/>
                <a:gd name="connsiteX14" fmla="*/ 316480 w 1728874"/>
                <a:gd name="connsiteY14" fmla="*/ 4074053 h 4158005"/>
                <a:gd name="connsiteX15" fmla="*/ 108029 w 1728874"/>
                <a:gd name="connsiteY15" fmla="*/ 3799706 h 4158005"/>
                <a:gd name="connsiteX16" fmla="*/ 99306 w 1728874"/>
                <a:gd name="connsiteY16" fmla="*/ 3055233 h 4158005"/>
                <a:gd name="connsiteX17" fmla="*/ 99306 w 1728874"/>
                <a:gd name="connsiteY17" fmla="*/ 2616109 h 4158005"/>
                <a:gd name="connsiteX18" fmla="*/ 55683 w 1728874"/>
                <a:gd name="connsiteY18" fmla="*/ 2081019 h 4158005"/>
                <a:gd name="connsiteX19" fmla="*/ 431 w 1728874"/>
                <a:gd name="connsiteY19" fmla="*/ 1322008 h 4158005"/>
                <a:gd name="connsiteX20" fmla="*/ 87128 w 1728874"/>
                <a:gd name="connsiteY20" fmla="*/ 773195 h 4158005"/>
                <a:gd name="connsiteX21" fmla="*/ 433736 w 1728874"/>
                <a:gd name="connsiteY21" fmla="*/ 216931 h 4158005"/>
                <a:gd name="connsiteX22" fmla="*/ 843779 w 1728874"/>
                <a:gd name="connsiteY22" fmla="*/ 27903 h 4158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28874" h="4158005">
                  <a:moveTo>
                    <a:pt x="843779" y="27903"/>
                  </a:moveTo>
                  <a:cubicBezTo>
                    <a:pt x="997424" y="-5055"/>
                    <a:pt x="1229587" y="-9901"/>
                    <a:pt x="1355604" y="19180"/>
                  </a:cubicBezTo>
                  <a:cubicBezTo>
                    <a:pt x="1481621" y="48261"/>
                    <a:pt x="1547538" y="103514"/>
                    <a:pt x="1599884" y="202389"/>
                  </a:cubicBezTo>
                  <a:cubicBezTo>
                    <a:pt x="1646414" y="286725"/>
                    <a:pt x="1666769" y="382691"/>
                    <a:pt x="1687127" y="475750"/>
                  </a:cubicBezTo>
                  <a:cubicBezTo>
                    <a:pt x="1722024" y="656052"/>
                    <a:pt x="1736563" y="839264"/>
                    <a:pt x="1724931" y="1022472"/>
                  </a:cubicBezTo>
                  <a:cubicBezTo>
                    <a:pt x="1719114" y="1159154"/>
                    <a:pt x="1698759" y="1292927"/>
                    <a:pt x="1658046" y="1423790"/>
                  </a:cubicBezTo>
                  <a:cubicBezTo>
                    <a:pt x="1619271" y="1556593"/>
                    <a:pt x="1520395" y="1752405"/>
                    <a:pt x="1492283" y="1819291"/>
                  </a:cubicBezTo>
                  <a:cubicBezTo>
                    <a:pt x="1492283" y="1822200"/>
                    <a:pt x="1489376" y="1822200"/>
                    <a:pt x="1489376" y="1825107"/>
                  </a:cubicBezTo>
                  <a:cubicBezTo>
                    <a:pt x="1425398" y="2002502"/>
                    <a:pt x="1369484" y="2212871"/>
                    <a:pt x="1352036" y="2401899"/>
                  </a:cubicBezTo>
                  <a:lnTo>
                    <a:pt x="1361276" y="2791078"/>
                  </a:lnTo>
                  <a:lnTo>
                    <a:pt x="1364327" y="2787688"/>
                  </a:lnTo>
                  <a:cubicBezTo>
                    <a:pt x="1378869" y="2938909"/>
                    <a:pt x="1373052" y="3090130"/>
                    <a:pt x="1375959" y="3238442"/>
                  </a:cubicBezTo>
                  <a:cubicBezTo>
                    <a:pt x="1375959" y="3412928"/>
                    <a:pt x="1435760" y="3602384"/>
                    <a:pt x="1378869" y="3764809"/>
                  </a:cubicBezTo>
                  <a:cubicBezTo>
                    <a:pt x="1290492" y="4017127"/>
                    <a:pt x="1095192" y="4139495"/>
                    <a:pt x="900020" y="4154822"/>
                  </a:cubicBezTo>
                  <a:cubicBezTo>
                    <a:pt x="716172" y="4169260"/>
                    <a:pt x="448479" y="4133239"/>
                    <a:pt x="316480" y="4074053"/>
                  </a:cubicBezTo>
                  <a:cubicBezTo>
                    <a:pt x="184482" y="4014867"/>
                    <a:pt x="122571" y="3904397"/>
                    <a:pt x="108029" y="3799706"/>
                  </a:cubicBezTo>
                  <a:cubicBezTo>
                    <a:pt x="80887" y="3634429"/>
                    <a:pt x="100760" y="3252499"/>
                    <a:pt x="99306" y="3055233"/>
                  </a:cubicBezTo>
                  <a:cubicBezTo>
                    <a:pt x="102213" y="2909828"/>
                    <a:pt x="105122" y="2761514"/>
                    <a:pt x="99306" y="2616109"/>
                  </a:cubicBezTo>
                  <a:cubicBezTo>
                    <a:pt x="93490" y="2435807"/>
                    <a:pt x="81858" y="2258415"/>
                    <a:pt x="55683" y="2081019"/>
                  </a:cubicBezTo>
                  <a:cubicBezTo>
                    <a:pt x="39204" y="1865336"/>
                    <a:pt x="-4810" y="1539979"/>
                    <a:pt x="431" y="1322008"/>
                  </a:cubicBezTo>
                  <a:cubicBezTo>
                    <a:pt x="11335" y="1136615"/>
                    <a:pt x="38599" y="952860"/>
                    <a:pt x="87128" y="773195"/>
                  </a:cubicBezTo>
                  <a:cubicBezTo>
                    <a:pt x="130237" y="560614"/>
                    <a:pt x="263879" y="402352"/>
                    <a:pt x="433736" y="216931"/>
                  </a:cubicBezTo>
                  <a:cubicBezTo>
                    <a:pt x="558785" y="129688"/>
                    <a:pt x="692558" y="62800"/>
                    <a:pt x="843779" y="2790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2787545D-87A7-4A71-B9A6-9BE9C7736F9B}"/>
                </a:ext>
              </a:extLst>
            </p:cNvPr>
            <p:cNvSpPr/>
            <p:nvPr/>
          </p:nvSpPr>
          <p:spPr>
            <a:xfrm rot="19669583">
              <a:off x="6747997" y="4863440"/>
              <a:ext cx="618394" cy="987052"/>
            </a:xfrm>
            <a:custGeom>
              <a:avLst/>
              <a:gdLst>
                <a:gd name="connsiteX0" fmla="*/ 98584 w 495300"/>
                <a:gd name="connsiteY0" fmla="*/ 576412 h 790575"/>
                <a:gd name="connsiteX1" fmla="*/ 141446 w 495300"/>
                <a:gd name="connsiteY1" fmla="*/ 629752 h 790575"/>
                <a:gd name="connsiteX2" fmla="*/ 192881 w 495300"/>
                <a:gd name="connsiteY2" fmla="*/ 688807 h 790575"/>
                <a:gd name="connsiteX3" fmla="*/ 217646 w 495300"/>
                <a:gd name="connsiteY3" fmla="*/ 732622 h 790575"/>
                <a:gd name="connsiteX4" fmla="*/ 206216 w 495300"/>
                <a:gd name="connsiteY4" fmla="*/ 776437 h 790575"/>
                <a:gd name="connsiteX5" fmla="*/ 184309 w 495300"/>
                <a:gd name="connsiteY5" fmla="*/ 784057 h 790575"/>
                <a:gd name="connsiteX6" fmla="*/ 149066 w 495300"/>
                <a:gd name="connsiteY6" fmla="*/ 765959 h 790575"/>
                <a:gd name="connsiteX7" fmla="*/ 106204 w 495300"/>
                <a:gd name="connsiteY7" fmla="*/ 714524 h 790575"/>
                <a:gd name="connsiteX8" fmla="*/ 102394 w 495300"/>
                <a:gd name="connsiteY8" fmla="*/ 709762 h 790575"/>
                <a:gd name="connsiteX9" fmla="*/ 55721 w 495300"/>
                <a:gd name="connsiteY9" fmla="*/ 611654 h 790575"/>
                <a:gd name="connsiteX10" fmla="*/ 17621 w 495300"/>
                <a:gd name="connsiteY10" fmla="*/ 443062 h 790575"/>
                <a:gd name="connsiteX11" fmla="*/ 8096 w 495300"/>
                <a:gd name="connsiteY11" fmla="*/ 353527 h 790575"/>
                <a:gd name="connsiteX12" fmla="*/ 7144 w 495300"/>
                <a:gd name="connsiteY12" fmla="*/ 291614 h 790575"/>
                <a:gd name="connsiteX13" fmla="*/ 8096 w 495300"/>
                <a:gd name="connsiteY13" fmla="*/ 270659 h 790575"/>
                <a:gd name="connsiteX14" fmla="*/ 29051 w 495300"/>
                <a:gd name="connsiteY14" fmla="*/ 164932 h 790575"/>
                <a:gd name="connsiteX15" fmla="*/ 110966 w 495300"/>
                <a:gd name="connsiteY15" fmla="*/ 37297 h 790575"/>
                <a:gd name="connsiteX16" fmla="*/ 154781 w 495300"/>
                <a:gd name="connsiteY16" fmla="*/ 8722 h 790575"/>
                <a:gd name="connsiteX17" fmla="*/ 165259 w 495300"/>
                <a:gd name="connsiteY17" fmla="*/ 7769 h 790575"/>
                <a:gd name="connsiteX18" fmla="*/ 266224 w 495300"/>
                <a:gd name="connsiteY18" fmla="*/ 57299 h 790575"/>
                <a:gd name="connsiteX19" fmla="*/ 405289 w 495300"/>
                <a:gd name="connsiteY19" fmla="*/ 183029 h 790575"/>
                <a:gd name="connsiteX20" fmla="*/ 450056 w 495300"/>
                <a:gd name="connsiteY20" fmla="*/ 239227 h 790575"/>
                <a:gd name="connsiteX21" fmla="*/ 486251 w 495300"/>
                <a:gd name="connsiteY21" fmla="*/ 344954 h 790575"/>
                <a:gd name="connsiteX22" fmla="*/ 495776 w 495300"/>
                <a:gd name="connsiteY22" fmla="*/ 520214 h 790575"/>
                <a:gd name="connsiteX23" fmla="*/ 465296 w 495300"/>
                <a:gd name="connsiteY23" fmla="*/ 685949 h 790575"/>
                <a:gd name="connsiteX24" fmla="*/ 442436 w 495300"/>
                <a:gd name="connsiteY24" fmla="*/ 727859 h 790575"/>
                <a:gd name="connsiteX25" fmla="*/ 427196 w 495300"/>
                <a:gd name="connsiteY25" fmla="*/ 738337 h 790575"/>
                <a:gd name="connsiteX26" fmla="*/ 397669 w 495300"/>
                <a:gd name="connsiteY26" fmla="*/ 716429 h 790575"/>
                <a:gd name="connsiteX27" fmla="*/ 403384 w 495300"/>
                <a:gd name="connsiteY27" fmla="*/ 671662 h 790575"/>
                <a:gd name="connsiteX28" fmla="*/ 450056 w 495300"/>
                <a:gd name="connsiteY28" fmla="*/ 579269 h 790575"/>
                <a:gd name="connsiteX29" fmla="*/ 467201 w 495300"/>
                <a:gd name="connsiteY29" fmla="*/ 530692 h 790575"/>
                <a:gd name="connsiteX30" fmla="*/ 476726 w 495300"/>
                <a:gd name="connsiteY30" fmla="*/ 428774 h 790575"/>
                <a:gd name="connsiteX31" fmla="*/ 474821 w 495300"/>
                <a:gd name="connsiteY31" fmla="*/ 421154 h 790575"/>
                <a:gd name="connsiteX32" fmla="*/ 386239 w 495300"/>
                <a:gd name="connsiteY32" fmla="*/ 277327 h 790575"/>
                <a:gd name="connsiteX33" fmla="*/ 179546 w 495300"/>
                <a:gd name="connsiteY33" fmla="*/ 107782 h 790575"/>
                <a:gd name="connsiteX34" fmla="*/ 168116 w 495300"/>
                <a:gd name="connsiteY34" fmla="*/ 110639 h 790575"/>
                <a:gd name="connsiteX35" fmla="*/ 74771 w 495300"/>
                <a:gd name="connsiteY35" fmla="*/ 308759 h 790575"/>
                <a:gd name="connsiteX36" fmla="*/ 58579 w 495300"/>
                <a:gd name="connsiteY36" fmla="*/ 372577 h 790575"/>
                <a:gd name="connsiteX37" fmla="*/ 59531 w 495300"/>
                <a:gd name="connsiteY37" fmla="*/ 392579 h 790575"/>
                <a:gd name="connsiteX38" fmla="*/ 59531 w 495300"/>
                <a:gd name="connsiteY38" fmla="*/ 396389 h 790575"/>
                <a:gd name="connsiteX39" fmla="*/ 71914 w 495300"/>
                <a:gd name="connsiteY39" fmla="*/ 502117 h 790575"/>
                <a:gd name="connsiteX40" fmla="*/ 98584 w 495300"/>
                <a:gd name="connsiteY40" fmla="*/ 576412 h 79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95300" h="790575">
                  <a:moveTo>
                    <a:pt x="98584" y="576412"/>
                  </a:moveTo>
                  <a:cubicBezTo>
                    <a:pt x="110966" y="596414"/>
                    <a:pt x="126206" y="612607"/>
                    <a:pt x="141446" y="629752"/>
                  </a:cubicBezTo>
                  <a:cubicBezTo>
                    <a:pt x="158591" y="649754"/>
                    <a:pt x="176689" y="667852"/>
                    <a:pt x="192881" y="688807"/>
                  </a:cubicBezTo>
                  <a:cubicBezTo>
                    <a:pt x="203359" y="702142"/>
                    <a:pt x="211931" y="716429"/>
                    <a:pt x="217646" y="732622"/>
                  </a:cubicBezTo>
                  <a:cubicBezTo>
                    <a:pt x="224314" y="749767"/>
                    <a:pt x="218599" y="764054"/>
                    <a:pt x="206216" y="776437"/>
                  </a:cubicBezTo>
                  <a:cubicBezTo>
                    <a:pt x="200501" y="782152"/>
                    <a:pt x="192881" y="785009"/>
                    <a:pt x="184309" y="784057"/>
                  </a:cubicBezTo>
                  <a:cubicBezTo>
                    <a:pt x="170974" y="781199"/>
                    <a:pt x="158591" y="777389"/>
                    <a:pt x="149066" y="765959"/>
                  </a:cubicBezTo>
                  <a:cubicBezTo>
                    <a:pt x="134779" y="748814"/>
                    <a:pt x="120491" y="731669"/>
                    <a:pt x="106204" y="714524"/>
                  </a:cubicBezTo>
                  <a:cubicBezTo>
                    <a:pt x="105251" y="712619"/>
                    <a:pt x="103346" y="711667"/>
                    <a:pt x="102394" y="709762"/>
                  </a:cubicBezTo>
                  <a:cubicBezTo>
                    <a:pt x="78581" y="681187"/>
                    <a:pt x="65246" y="646897"/>
                    <a:pt x="55721" y="611654"/>
                  </a:cubicBezTo>
                  <a:cubicBezTo>
                    <a:pt x="41434" y="556409"/>
                    <a:pt x="26194" y="500212"/>
                    <a:pt x="17621" y="443062"/>
                  </a:cubicBezTo>
                  <a:cubicBezTo>
                    <a:pt x="12859" y="413534"/>
                    <a:pt x="10001" y="383054"/>
                    <a:pt x="8096" y="353527"/>
                  </a:cubicBezTo>
                  <a:cubicBezTo>
                    <a:pt x="7144" y="332572"/>
                    <a:pt x="7144" y="312569"/>
                    <a:pt x="7144" y="291614"/>
                  </a:cubicBezTo>
                  <a:cubicBezTo>
                    <a:pt x="7144" y="284947"/>
                    <a:pt x="8096" y="277327"/>
                    <a:pt x="8096" y="270659"/>
                  </a:cubicBezTo>
                  <a:cubicBezTo>
                    <a:pt x="11906" y="234464"/>
                    <a:pt x="17621" y="199222"/>
                    <a:pt x="29051" y="164932"/>
                  </a:cubicBezTo>
                  <a:cubicBezTo>
                    <a:pt x="45244" y="115402"/>
                    <a:pt x="70961" y="71587"/>
                    <a:pt x="110966" y="37297"/>
                  </a:cubicBezTo>
                  <a:cubicBezTo>
                    <a:pt x="124301" y="25867"/>
                    <a:pt x="138589" y="16342"/>
                    <a:pt x="154781" y="8722"/>
                  </a:cubicBezTo>
                  <a:cubicBezTo>
                    <a:pt x="158591" y="6817"/>
                    <a:pt x="161449" y="6817"/>
                    <a:pt x="165259" y="7769"/>
                  </a:cubicBezTo>
                  <a:cubicBezTo>
                    <a:pt x="202406" y="18247"/>
                    <a:pt x="234791" y="36344"/>
                    <a:pt x="266224" y="57299"/>
                  </a:cubicBezTo>
                  <a:cubicBezTo>
                    <a:pt x="318611" y="92542"/>
                    <a:pt x="363379" y="135404"/>
                    <a:pt x="405289" y="183029"/>
                  </a:cubicBezTo>
                  <a:cubicBezTo>
                    <a:pt x="421481" y="201127"/>
                    <a:pt x="437674" y="218272"/>
                    <a:pt x="450056" y="239227"/>
                  </a:cubicBezTo>
                  <a:cubicBezTo>
                    <a:pt x="469106" y="272564"/>
                    <a:pt x="479584" y="307807"/>
                    <a:pt x="486251" y="344954"/>
                  </a:cubicBezTo>
                  <a:cubicBezTo>
                    <a:pt x="496729" y="403057"/>
                    <a:pt x="499586" y="461159"/>
                    <a:pt x="495776" y="520214"/>
                  </a:cubicBezTo>
                  <a:cubicBezTo>
                    <a:pt x="491966" y="576412"/>
                    <a:pt x="484346" y="632609"/>
                    <a:pt x="465296" y="685949"/>
                  </a:cubicBezTo>
                  <a:cubicBezTo>
                    <a:pt x="459581" y="701189"/>
                    <a:pt x="452914" y="716429"/>
                    <a:pt x="442436" y="727859"/>
                  </a:cubicBezTo>
                  <a:cubicBezTo>
                    <a:pt x="438626" y="732622"/>
                    <a:pt x="432911" y="736432"/>
                    <a:pt x="427196" y="738337"/>
                  </a:cubicBezTo>
                  <a:cubicBezTo>
                    <a:pt x="411956" y="742147"/>
                    <a:pt x="400526" y="733574"/>
                    <a:pt x="397669" y="716429"/>
                  </a:cubicBezTo>
                  <a:cubicBezTo>
                    <a:pt x="395764" y="701189"/>
                    <a:pt x="397669" y="685949"/>
                    <a:pt x="403384" y="671662"/>
                  </a:cubicBezTo>
                  <a:cubicBezTo>
                    <a:pt x="414814" y="639277"/>
                    <a:pt x="429101" y="607844"/>
                    <a:pt x="450056" y="579269"/>
                  </a:cubicBezTo>
                  <a:cubicBezTo>
                    <a:pt x="460534" y="564982"/>
                    <a:pt x="463391" y="547837"/>
                    <a:pt x="467201" y="530692"/>
                  </a:cubicBezTo>
                  <a:cubicBezTo>
                    <a:pt x="473869" y="497354"/>
                    <a:pt x="475774" y="463064"/>
                    <a:pt x="476726" y="428774"/>
                  </a:cubicBezTo>
                  <a:cubicBezTo>
                    <a:pt x="476726" y="425917"/>
                    <a:pt x="475774" y="424012"/>
                    <a:pt x="474821" y="421154"/>
                  </a:cubicBezTo>
                  <a:cubicBezTo>
                    <a:pt x="454819" y="366862"/>
                    <a:pt x="423386" y="320189"/>
                    <a:pt x="386239" y="277327"/>
                  </a:cubicBezTo>
                  <a:cubicBezTo>
                    <a:pt x="327184" y="208747"/>
                    <a:pt x="256699" y="153502"/>
                    <a:pt x="179546" y="107782"/>
                  </a:cubicBezTo>
                  <a:cubicBezTo>
                    <a:pt x="173831" y="103972"/>
                    <a:pt x="171926" y="105877"/>
                    <a:pt x="168116" y="110639"/>
                  </a:cubicBezTo>
                  <a:cubicBezTo>
                    <a:pt x="126206" y="171599"/>
                    <a:pt x="95726" y="238274"/>
                    <a:pt x="74771" y="308759"/>
                  </a:cubicBezTo>
                  <a:cubicBezTo>
                    <a:pt x="68104" y="329714"/>
                    <a:pt x="63341" y="350669"/>
                    <a:pt x="58579" y="372577"/>
                  </a:cubicBezTo>
                  <a:cubicBezTo>
                    <a:pt x="56674" y="379244"/>
                    <a:pt x="58579" y="385912"/>
                    <a:pt x="59531" y="392579"/>
                  </a:cubicBezTo>
                  <a:cubicBezTo>
                    <a:pt x="59531" y="393532"/>
                    <a:pt x="59531" y="395437"/>
                    <a:pt x="59531" y="396389"/>
                  </a:cubicBezTo>
                  <a:cubicBezTo>
                    <a:pt x="63341" y="431632"/>
                    <a:pt x="67151" y="466874"/>
                    <a:pt x="71914" y="502117"/>
                  </a:cubicBezTo>
                  <a:cubicBezTo>
                    <a:pt x="75724" y="529739"/>
                    <a:pt x="82391" y="554504"/>
                    <a:pt x="98584" y="57641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CBA04C92-D02C-4CE2-989B-6915F2992821}"/>
              </a:ext>
            </a:extLst>
          </p:cNvPr>
          <p:cNvGrpSpPr/>
          <p:nvPr/>
        </p:nvGrpSpPr>
        <p:grpSpPr>
          <a:xfrm>
            <a:off x="2728318" y="5471154"/>
            <a:ext cx="1081628" cy="1076611"/>
            <a:chOff x="5865203" y="5296103"/>
            <a:chExt cx="1646276" cy="1638640"/>
          </a:xfrm>
        </p:grpSpPr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E7815785-4FB9-441B-9EBC-360E2B0CA68A}"/>
                </a:ext>
              </a:extLst>
            </p:cNvPr>
            <p:cNvSpPr/>
            <p:nvPr/>
          </p:nvSpPr>
          <p:spPr>
            <a:xfrm>
              <a:off x="6514824" y="6633324"/>
              <a:ext cx="5100" cy="5100"/>
            </a:xfrm>
            <a:custGeom>
              <a:avLst/>
              <a:gdLst>
                <a:gd name="connsiteX0" fmla="*/ 2127 w 0"/>
                <a:gd name="connsiteY0" fmla="*/ 2043 h 5100"/>
                <a:gd name="connsiteX1" fmla="*/ 2127 w 0"/>
                <a:gd name="connsiteY1" fmla="*/ 2043 h 5100"/>
                <a:gd name="connsiteX2" fmla="*/ 2127 w 0"/>
                <a:gd name="connsiteY2" fmla="*/ 2043 h 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5100">
                  <a:moveTo>
                    <a:pt x="2127" y="2043"/>
                  </a:moveTo>
                  <a:cubicBezTo>
                    <a:pt x="1617" y="9183"/>
                    <a:pt x="3657" y="4593"/>
                    <a:pt x="2127" y="2043"/>
                  </a:cubicBezTo>
                  <a:lnTo>
                    <a:pt x="2127" y="2043"/>
                  </a:lnTo>
                  <a:close/>
                </a:path>
              </a:pathLst>
            </a:custGeom>
            <a:solidFill>
              <a:srgbClr val="000000"/>
            </a:solidFill>
            <a:ln w="5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2BEC593C-7A83-4590-82F7-1294183FCE7D}"/>
                </a:ext>
              </a:extLst>
            </p:cNvPr>
            <p:cNvSpPr/>
            <p:nvPr/>
          </p:nvSpPr>
          <p:spPr>
            <a:xfrm>
              <a:off x="6940688" y="6611864"/>
              <a:ext cx="51002" cy="56102"/>
            </a:xfrm>
            <a:custGeom>
              <a:avLst/>
              <a:gdLst>
                <a:gd name="connsiteX0" fmla="*/ 49558 w 51001"/>
                <a:gd name="connsiteY0" fmla="*/ 30133 h 56101"/>
                <a:gd name="connsiteX1" fmla="*/ 47008 w 51001"/>
                <a:gd name="connsiteY1" fmla="*/ 47984 h 56101"/>
                <a:gd name="connsiteX2" fmla="*/ 7227 w 51001"/>
                <a:gd name="connsiteY2" fmla="*/ 56654 h 56101"/>
                <a:gd name="connsiteX3" fmla="*/ 3147 w 51001"/>
                <a:gd name="connsiteY3" fmla="*/ 51044 h 56101"/>
                <a:gd name="connsiteX4" fmla="*/ 2126 w 51001"/>
                <a:gd name="connsiteY4" fmla="*/ 9223 h 56101"/>
                <a:gd name="connsiteX5" fmla="*/ 6207 w 51001"/>
                <a:gd name="connsiteY5" fmla="*/ 2082 h 56101"/>
                <a:gd name="connsiteX6" fmla="*/ 9267 w 51001"/>
                <a:gd name="connsiteY6" fmla="*/ 8712 h 56101"/>
                <a:gd name="connsiteX7" fmla="*/ 12327 w 51001"/>
                <a:gd name="connsiteY7" fmla="*/ 30643 h 56101"/>
                <a:gd name="connsiteX8" fmla="*/ 44968 w 51001"/>
                <a:gd name="connsiteY8" fmla="*/ 36253 h 56101"/>
                <a:gd name="connsiteX9" fmla="*/ 49558 w 51001"/>
                <a:gd name="connsiteY9" fmla="*/ 30133 h 56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001" h="56101">
                  <a:moveTo>
                    <a:pt x="49558" y="30133"/>
                  </a:moveTo>
                  <a:cubicBezTo>
                    <a:pt x="55678" y="38293"/>
                    <a:pt x="52618" y="42884"/>
                    <a:pt x="47008" y="47984"/>
                  </a:cubicBezTo>
                  <a:cubicBezTo>
                    <a:pt x="35278" y="58184"/>
                    <a:pt x="20997" y="55634"/>
                    <a:pt x="7227" y="56654"/>
                  </a:cubicBezTo>
                  <a:cubicBezTo>
                    <a:pt x="3147" y="57164"/>
                    <a:pt x="3147" y="54104"/>
                    <a:pt x="3147" y="51044"/>
                  </a:cubicBezTo>
                  <a:cubicBezTo>
                    <a:pt x="3147" y="37273"/>
                    <a:pt x="2637" y="23503"/>
                    <a:pt x="2126" y="9223"/>
                  </a:cubicBezTo>
                  <a:cubicBezTo>
                    <a:pt x="2126" y="6162"/>
                    <a:pt x="1106" y="1572"/>
                    <a:pt x="6207" y="2082"/>
                  </a:cubicBezTo>
                  <a:cubicBezTo>
                    <a:pt x="10287" y="2082"/>
                    <a:pt x="9267" y="6162"/>
                    <a:pt x="9267" y="8712"/>
                  </a:cubicBezTo>
                  <a:cubicBezTo>
                    <a:pt x="9267" y="16363"/>
                    <a:pt x="9777" y="23503"/>
                    <a:pt x="12327" y="30643"/>
                  </a:cubicBezTo>
                  <a:cubicBezTo>
                    <a:pt x="18957" y="46964"/>
                    <a:pt x="33237" y="49514"/>
                    <a:pt x="44968" y="36253"/>
                  </a:cubicBezTo>
                  <a:cubicBezTo>
                    <a:pt x="45988" y="34723"/>
                    <a:pt x="47518" y="32683"/>
                    <a:pt x="49558" y="30133"/>
                  </a:cubicBezTo>
                  <a:close/>
                </a:path>
              </a:pathLst>
            </a:custGeom>
            <a:solidFill>
              <a:srgbClr val="F5F5F5"/>
            </a:solidFill>
            <a:ln w="5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7A134464-AB8F-4F25-8C10-F63D9054D7C8}"/>
                </a:ext>
              </a:extLst>
            </p:cNvPr>
            <p:cNvSpPr/>
            <p:nvPr/>
          </p:nvSpPr>
          <p:spPr>
            <a:xfrm>
              <a:off x="6252251" y="6205421"/>
              <a:ext cx="1111834" cy="729322"/>
            </a:xfrm>
            <a:custGeom>
              <a:avLst/>
              <a:gdLst>
                <a:gd name="connsiteX0" fmla="*/ 397305 w 1111833"/>
                <a:gd name="connsiteY0" fmla="*/ 731876 h 729322"/>
                <a:gd name="connsiteX1" fmla="*/ 376905 w 1111833"/>
                <a:gd name="connsiteY1" fmla="*/ 729325 h 729322"/>
                <a:gd name="connsiteX2" fmla="*/ 244811 w 1111833"/>
                <a:gd name="connsiteY2" fmla="*/ 708415 h 729322"/>
                <a:gd name="connsiteX3" fmla="*/ 5613 w 1111833"/>
                <a:gd name="connsiteY3" fmla="*/ 608962 h 729322"/>
                <a:gd name="connsiteX4" fmla="*/ 2043 w 1111833"/>
                <a:gd name="connsiteY4" fmla="*/ 606412 h 729322"/>
                <a:gd name="connsiteX5" fmla="*/ 122407 w 1111833"/>
                <a:gd name="connsiteY5" fmla="*/ 582951 h 729322"/>
                <a:gd name="connsiteX6" fmla="*/ 462587 w 1111833"/>
                <a:gd name="connsiteY6" fmla="*/ 448307 h 729322"/>
                <a:gd name="connsiteX7" fmla="*/ 703315 w 1111833"/>
                <a:gd name="connsiteY7" fmla="*/ 264191 h 729322"/>
                <a:gd name="connsiteX8" fmla="*/ 882330 w 1111833"/>
                <a:gd name="connsiteY8" fmla="*/ 10713 h 729322"/>
                <a:gd name="connsiteX9" fmla="*/ 884880 w 1111833"/>
                <a:gd name="connsiteY9" fmla="*/ 11733 h 729322"/>
                <a:gd name="connsiteX10" fmla="*/ 1007284 w 1111833"/>
                <a:gd name="connsiteY10" fmla="*/ 27544 h 729322"/>
                <a:gd name="connsiteX11" fmla="*/ 1073586 w 1111833"/>
                <a:gd name="connsiteY11" fmla="*/ 2043 h 729322"/>
                <a:gd name="connsiteX12" fmla="*/ 1108777 w 1111833"/>
                <a:gd name="connsiteY12" fmla="*/ 177489 h 729322"/>
                <a:gd name="connsiteX13" fmla="*/ 1106737 w 1111833"/>
                <a:gd name="connsiteY13" fmla="*/ 285612 h 729322"/>
                <a:gd name="connsiteX14" fmla="*/ 1068996 w 1111833"/>
                <a:gd name="connsiteY14" fmla="*/ 420256 h 729322"/>
                <a:gd name="connsiteX15" fmla="*/ 1059815 w 1111833"/>
                <a:gd name="connsiteY15" fmla="*/ 445247 h 729322"/>
                <a:gd name="connsiteX16" fmla="*/ 935882 w 1111833"/>
                <a:gd name="connsiteY16" fmla="*/ 562550 h 729322"/>
                <a:gd name="connsiteX17" fmla="*/ 713515 w 1111833"/>
                <a:gd name="connsiteY17" fmla="*/ 683934 h 729322"/>
                <a:gd name="connsiteX18" fmla="*/ 496758 w 1111833"/>
                <a:gd name="connsiteY18" fmla="*/ 729835 h 729322"/>
                <a:gd name="connsiteX19" fmla="*/ 481458 w 1111833"/>
                <a:gd name="connsiteY19" fmla="*/ 731876 h 729322"/>
                <a:gd name="connsiteX20" fmla="*/ 397305 w 1111833"/>
                <a:gd name="connsiteY20" fmla="*/ 731876 h 729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11833" h="729322">
                  <a:moveTo>
                    <a:pt x="397305" y="731876"/>
                  </a:moveTo>
                  <a:cubicBezTo>
                    <a:pt x="390675" y="729325"/>
                    <a:pt x="383535" y="729835"/>
                    <a:pt x="376905" y="729325"/>
                  </a:cubicBezTo>
                  <a:cubicBezTo>
                    <a:pt x="332023" y="726265"/>
                    <a:pt x="288162" y="719125"/>
                    <a:pt x="244811" y="708415"/>
                  </a:cubicBezTo>
                  <a:cubicBezTo>
                    <a:pt x="159638" y="688014"/>
                    <a:pt x="80076" y="654863"/>
                    <a:pt x="5613" y="608962"/>
                  </a:cubicBezTo>
                  <a:cubicBezTo>
                    <a:pt x="4593" y="607942"/>
                    <a:pt x="3063" y="607432"/>
                    <a:pt x="2043" y="606412"/>
                  </a:cubicBezTo>
                  <a:cubicBezTo>
                    <a:pt x="42334" y="600292"/>
                    <a:pt x="82626" y="592641"/>
                    <a:pt x="122407" y="582951"/>
                  </a:cubicBezTo>
                  <a:cubicBezTo>
                    <a:pt x="241751" y="553370"/>
                    <a:pt x="355484" y="508999"/>
                    <a:pt x="462587" y="448307"/>
                  </a:cubicBezTo>
                  <a:cubicBezTo>
                    <a:pt x="551330" y="397815"/>
                    <a:pt x="631912" y="337123"/>
                    <a:pt x="703315" y="264191"/>
                  </a:cubicBezTo>
                  <a:cubicBezTo>
                    <a:pt x="776757" y="189729"/>
                    <a:pt x="836429" y="105066"/>
                    <a:pt x="882330" y="10713"/>
                  </a:cubicBezTo>
                  <a:cubicBezTo>
                    <a:pt x="883350" y="11224"/>
                    <a:pt x="883860" y="11224"/>
                    <a:pt x="884880" y="11733"/>
                  </a:cubicBezTo>
                  <a:cubicBezTo>
                    <a:pt x="924151" y="28564"/>
                    <a:pt x="964953" y="35194"/>
                    <a:pt x="1007284" y="27544"/>
                  </a:cubicBezTo>
                  <a:cubicBezTo>
                    <a:pt x="1031255" y="23464"/>
                    <a:pt x="1052675" y="14284"/>
                    <a:pt x="1073586" y="2043"/>
                  </a:cubicBezTo>
                  <a:cubicBezTo>
                    <a:pt x="1091946" y="59165"/>
                    <a:pt x="1104187" y="117817"/>
                    <a:pt x="1108777" y="177489"/>
                  </a:cubicBezTo>
                  <a:cubicBezTo>
                    <a:pt x="1111327" y="213700"/>
                    <a:pt x="1111327" y="249401"/>
                    <a:pt x="1106737" y="285612"/>
                  </a:cubicBezTo>
                  <a:cubicBezTo>
                    <a:pt x="1100617" y="332533"/>
                    <a:pt x="1088376" y="377415"/>
                    <a:pt x="1068996" y="420256"/>
                  </a:cubicBezTo>
                  <a:cubicBezTo>
                    <a:pt x="1065426" y="428416"/>
                    <a:pt x="1061346" y="436577"/>
                    <a:pt x="1059815" y="445247"/>
                  </a:cubicBezTo>
                  <a:cubicBezTo>
                    <a:pt x="1022584" y="488598"/>
                    <a:pt x="981273" y="527869"/>
                    <a:pt x="935882" y="562550"/>
                  </a:cubicBezTo>
                  <a:cubicBezTo>
                    <a:pt x="868050" y="614572"/>
                    <a:pt x="794097" y="654863"/>
                    <a:pt x="713515" y="683934"/>
                  </a:cubicBezTo>
                  <a:cubicBezTo>
                    <a:pt x="643643" y="708925"/>
                    <a:pt x="571221" y="724735"/>
                    <a:pt x="496758" y="729835"/>
                  </a:cubicBezTo>
                  <a:cubicBezTo>
                    <a:pt x="491658" y="730346"/>
                    <a:pt x="486048" y="729325"/>
                    <a:pt x="481458" y="731876"/>
                  </a:cubicBezTo>
                  <a:cubicBezTo>
                    <a:pt x="452897" y="731876"/>
                    <a:pt x="424846" y="731876"/>
                    <a:pt x="397305" y="73187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5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C05E4624-0D1B-44AB-B574-442E587C7A8A}"/>
                </a:ext>
              </a:extLst>
            </p:cNvPr>
            <p:cNvSpPr/>
            <p:nvPr/>
          </p:nvSpPr>
          <p:spPr>
            <a:xfrm>
              <a:off x="7309513" y="6038645"/>
              <a:ext cx="198906" cy="612019"/>
            </a:xfrm>
            <a:custGeom>
              <a:avLst/>
              <a:gdLst>
                <a:gd name="connsiteX0" fmla="*/ 199419 w 198906"/>
                <a:gd name="connsiteY0" fmla="*/ 121387 h 612018"/>
                <a:gd name="connsiteX1" fmla="*/ 197889 w 198906"/>
                <a:gd name="connsiteY1" fmla="*/ 127507 h 612018"/>
                <a:gd name="connsiteX2" fmla="*/ 23974 w 198906"/>
                <a:gd name="connsiteY2" fmla="*/ 585501 h 612018"/>
                <a:gd name="connsiteX3" fmla="*/ 2043 w 198906"/>
                <a:gd name="connsiteY3" fmla="*/ 612022 h 612018"/>
                <a:gd name="connsiteX4" fmla="*/ 11223 w 198906"/>
                <a:gd name="connsiteY4" fmla="*/ 587031 h 612018"/>
                <a:gd name="connsiteX5" fmla="*/ 48965 w 198906"/>
                <a:gd name="connsiteY5" fmla="*/ 452387 h 612018"/>
                <a:gd name="connsiteX6" fmla="*/ 51005 w 198906"/>
                <a:gd name="connsiteY6" fmla="*/ 344264 h 612018"/>
                <a:gd name="connsiteX7" fmla="*/ 15814 w 198906"/>
                <a:gd name="connsiteY7" fmla="*/ 168818 h 612018"/>
                <a:gd name="connsiteX8" fmla="*/ 92316 w 198906"/>
                <a:gd name="connsiteY8" fmla="*/ 78546 h 612018"/>
                <a:gd name="connsiteX9" fmla="*/ 115267 w 198906"/>
                <a:gd name="connsiteY9" fmla="*/ 2043 h 612018"/>
                <a:gd name="connsiteX10" fmla="*/ 193809 w 198906"/>
                <a:gd name="connsiteY10" fmla="*/ 51515 h 612018"/>
                <a:gd name="connsiteX11" fmla="*/ 199419 w 198906"/>
                <a:gd name="connsiteY11" fmla="*/ 55085 h 612018"/>
                <a:gd name="connsiteX12" fmla="*/ 199419 w 198906"/>
                <a:gd name="connsiteY12" fmla="*/ 121387 h 6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8906" h="612018">
                  <a:moveTo>
                    <a:pt x="199419" y="121387"/>
                  </a:moveTo>
                  <a:cubicBezTo>
                    <a:pt x="196869" y="122917"/>
                    <a:pt x="197889" y="125467"/>
                    <a:pt x="197889" y="127507"/>
                  </a:cubicBezTo>
                  <a:cubicBezTo>
                    <a:pt x="186159" y="297852"/>
                    <a:pt x="129037" y="450857"/>
                    <a:pt x="23974" y="585501"/>
                  </a:cubicBezTo>
                  <a:cubicBezTo>
                    <a:pt x="16834" y="594681"/>
                    <a:pt x="10203" y="603862"/>
                    <a:pt x="2043" y="612022"/>
                  </a:cubicBezTo>
                  <a:cubicBezTo>
                    <a:pt x="3573" y="603352"/>
                    <a:pt x="7653" y="595191"/>
                    <a:pt x="11223" y="587031"/>
                  </a:cubicBezTo>
                  <a:cubicBezTo>
                    <a:pt x="30604" y="543680"/>
                    <a:pt x="42844" y="498798"/>
                    <a:pt x="48965" y="452387"/>
                  </a:cubicBezTo>
                  <a:cubicBezTo>
                    <a:pt x="53555" y="416686"/>
                    <a:pt x="54065" y="380475"/>
                    <a:pt x="51005" y="344264"/>
                  </a:cubicBezTo>
                  <a:cubicBezTo>
                    <a:pt x="46414" y="284082"/>
                    <a:pt x="33664" y="225940"/>
                    <a:pt x="15814" y="168818"/>
                  </a:cubicBezTo>
                  <a:cubicBezTo>
                    <a:pt x="49985" y="145868"/>
                    <a:pt x="74975" y="115777"/>
                    <a:pt x="92316" y="78546"/>
                  </a:cubicBezTo>
                  <a:cubicBezTo>
                    <a:pt x="103536" y="54065"/>
                    <a:pt x="110676" y="28054"/>
                    <a:pt x="115267" y="2043"/>
                  </a:cubicBezTo>
                  <a:cubicBezTo>
                    <a:pt x="143827" y="14794"/>
                    <a:pt x="170348" y="30604"/>
                    <a:pt x="193809" y="51515"/>
                  </a:cubicBezTo>
                  <a:cubicBezTo>
                    <a:pt x="195339" y="53045"/>
                    <a:pt x="196869" y="55085"/>
                    <a:pt x="199419" y="55085"/>
                  </a:cubicBezTo>
                  <a:cubicBezTo>
                    <a:pt x="199419" y="77016"/>
                    <a:pt x="199419" y="99456"/>
                    <a:pt x="199419" y="12138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5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51E28B8E-8E4B-45C1-A0AF-568411814BD6}"/>
                </a:ext>
              </a:extLst>
            </p:cNvPr>
            <p:cNvSpPr/>
            <p:nvPr/>
          </p:nvSpPr>
          <p:spPr>
            <a:xfrm>
              <a:off x="7118767" y="5419997"/>
              <a:ext cx="392712" cy="673221"/>
            </a:xfrm>
            <a:custGeom>
              <a:avLst/>
              <a:gdLst>
                <a:gd name="connsiteX0" fmla="*/ 390165 w 392711"/>
                <a:gd name="connsiteY0" fmla="*/ 673224 h 673220"/>
                <a:gd name="connsiteX1" fmla="*/ 384555 w 392711"/>
                <a:gd name="connsiteY1" fmla="*/ 669654 h 673220"/>
                <a:gd name="connsiteX2" fmla="*/ 306012 w 392711"/>
                <a:gd name="connsiteY2" fmla="*/ 620182 h 673220"/>
                <a:gd name="connsiteX3" fmla="*/ 303462 w 392711"/>
                <a:gd name="connsiteY3" fmla="*/ 506959 h 673220"/>
                <a:gd name="connsiteX4" fmla="*/ 136177 w 392711"/>
                <a:gd name="connsiteY4" fmla="*/ 259601 h 673220"/>
                <a:gd name="connsiteX5" fmla="*/ 118837 w 392711"/>
                <a:gd name="connsiteY5" fmla="*/ 183609 h 673220"/>
                <a:gd name="connsiteX6" fmla="*/ 61715 w 392711"/>
                <a:gd name="connsiteY6" fmla="*/ 68345 h 673220"/>
                <a:gd name="connsiteX7" fmla="*/ 3573 w 392711"/>
                <a:gd name="connsiteY7" fmla="*/ 7143 h 673220"/>
                <a:gd name="connsiteX8" fmla="*/ 2043 w 392711"/>
                <a:gd name="connsiteY8" fmla="*/ 2043 h 673220"/>
                <a:gd name="connsiteX9" fmla="*/ 2553 w 392711"/>
                <a:gd name="connsiteY9" fmla="*/ 2043 h 673220"/>
                <a:gd name="connsiteX10" fmla="*/ 21934 w 392711"/>
                <a:gd name="connsiteY10" fmla="*/ 13774 h 673220"/>
                <a:gd name="connsiteX11" fmla="*/ 347834 w 392711"/>
                <a:gd name="connsiteY11" fmla="*/ 439127 h 673220"/>
                <a:gd name="connsiteX12" fmla="*/ 384045 w 392711"/>
                <a:gd name="connsiteY12" fmla="*/ 599271 h 673220"/>
                <a:gd name="connsiteX13" fmla="*/ 389145 w 392711"/>
                <a:gd name="connsiteY13" fmla="*/ 653333 h 673220"/>
                <a:gd name="connsiteX14" fmla="*/ 390675 w 392711"/>
                <a:gd name="connsiteY14" fmla="*/ 657923 h 673220"/>
                <a:gd name="connsiteX15" fmla="*/ 390165 w 392711"/>
                <a:gd name="connsiteY15" fmla="*/ 673224 h 673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2711" h="673220">
                  <a:moveTo>
                    <a:pt x="390165" y="673224"/>
                  </a:moveTo>
                  <a:cubicBezTo>
                    <a:pt x="387615" y="673224"/>
                    <a:pt x="386085" y="671184"/>
                    <a:pt x="384555" y="669654"/>
                  </a:cubicBezTo>
                  <a:cubicBezTo>
                    <a:pt x="361094" y="649253"/>
                    <a:pt x="334573" y="632933"/>
                    <a:pt x="306012" y="620182"/>
                  </a:cubicBezTo>
                  <a:cubicBezTo>
                    <a:pt x="311623" y="582441"/>
                    <a:pt x="311113" y="544190"/>
                    <a:pt x="303462" y="506959"/>
                  </a:cubicBezTo>
                  <a:cubicBezTo>
                    <a:pt x="282042" y="401385"/>
                    <a:pt x="230020" y="316723"/>
                    <a:pt x="136177" y="259601"/>
                  </a:cubicBezTo>
                  <a:cubicBezTo>
                    <a:pt x="133117" y="233590"/>
                    <a:pt x="126997" y="208600"/>
                    <a:pt x="118837" y="183609"/>
                  </a:cubicBezTo>
                  <a:cubicBezTo>
                    <a:pt x="105576" y="142298"/>
                    <a:pt x="86196" y="104046"/>
                    <a:pt x="61715" y="68345"/>
                  </a:cubicBezTo>
                  <a:cubicBezTo>
                    <a:pt x="45905" y="44885"/>
                    <a:pt x="30094" y="20914"/>
                    <a:pt x="3573" y="7143"/>
                  </a:cubicBezTo>
                  <a:cubicBezTo>
                    <a:pt x="3063" y="5613"/>
                    <a:pt x="2553" y="3573"/>
                    <a:pt x="2043" y="2043"/>
                  </a:cubicBezTo>
                  <a:cubicBezTo>
                    <a:pt x="2043" y="2043"/>
                    <a:pt x="2553" y="2043"/>
                    <a:pt x="2553" y="2043"/>
                  </a:cubicBezTo>
                  <a:cubicBezTo>
                    <a:pt x="9693" y="4593"/>
                    <a:pt x="15814" y="9693"/>
                    <a:pt x="21934" y="13774"/>
                  </a:cubicBezTo>
                  <a:cubicBezTo>
                    <a:pt x="178509" y="118837"/>
                    <a:pt x="287142" y="260621"/>
                    <a:pt x="347834" y="439127"/>
                  </a:cubicBezTo>
                  <a:cubicBezTo>
                    <a:pt x="365684" y="491148"/>
                    <a:pt x="377415" y="544700"/>
                    <a:pt x="384045" y="599271"/>
                  </a:cubicBezTo>
                  <a:cubicBezTo>
                    <a:pt x="386085" y="617122"/>
                    <a:pt x="387615" y="635483"/>
                    <a:pt x="389145" y="653333"/>
                  </a:cubicBezTo>
                  <a:cubicBezTo>
                    <a:pt x="389145" y="654863"/>
                    <a:pt x="388125" y="656903"/>
                    <a:pt x="390675" y="657923"/>
                  </a:cubicBezTo>
                  <a:cubicBezTo>
                    <a:pt x="390165" y="663023"/>
                    <a:pt x="390165" y="668124"/>
                    <a:pt x="390165" y="6732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5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C055C55C-E909-45DA-B349-C82DEA29EE52}"/>
                </a:ext>
              </a:extLst>
            </p:cNvPr>
            <p:cNvSpPr/>
            <p:nvPr/>
          </p:nvSpPr>
          <p:spPr>
            <a:xfrm>
              <a:off x="5865659" y="5843989"/>
              <a:ext cx="1269939" cy="969030"/>
            </a:xfrm>
            <a:custGeom>
              <a:avLst/>
              <a:gdLst>
                <a:gd name="connsiteX0" fmla="*/ 1268412 w 1269938"/>
                <a:gd name="connsiteY0" fmla="*/ 372655 h 969029"/>
                <a:gd name="connsiteX1" fmla="*/ 1089396 w 1269938"/>
                <a:gd name="connsiteY1" fmla="*/ 626133 h 969029"/>
                <a:gd name="connsiteX2" fmla="*/ 848669 w 1269938"/>
                <a:gd name="connsiteY2" fmla="*/ 810249 h 969029"/>
                <a:gd name="connsiteX3" fmla="*/ 508489 w 1269938"/>
                <a:gd name="connsiteY3" fmla="*/ 944893 h 969029"/>
                <a:gd name="connsiteX4" fmla="*/ 388125 w 1269938"/>
                <a:gd name="connsiteY4" fmla="*/ 968354 h 969029"/>
                <a:gd name="connsiteX5" fmla="*/ 324373 w 1269938"/>
                <a:gd name="connsiteY5" fmla="*/ 924492 h 969029"/>
                <a:gd name="connsiteX6" fmla="*/ 71915 w 1269938"/>
                <a:gd name="connsiteY6" fmla="*/ 604203 h 969029"/>
                <a:gd name="connsiteX7" fmla="*/ 24484 w 1269938"/>
                <a:gd name="connsiteY7" fmla="*/ 463438 h 969029"/>
                <a:gd name="connsiteX8" fmla="*/ 11734 w 1269938"/>
                <a:gd name="connsiteY8" fmla="*/ 398156 h 969029"/>
                <a:gd name="connsiteX9" fmla="*/ 5103 w 1269938"/>
                <a:gd name="connsiteY9" fmla="*/ 341545 h 969029"/>
                <a:gd name="connsiteX10" fmla="*/ 2043 w 1269938"/>
                <a:gd name="connsiteY10" fmla="*/ 312984 h 969029"/>
                <a:gd name="connsiteX11" fmla="*/ 2043 w 1269938"/>
                <a:gd name="connsiteY11" fmla="*/ 234441 h 969029"/>
                <a:gd name="connsiteX12" fmla="*/ 3573 w 1269938"/>
                <a:gd name="connsiteY12" fmla="*/ 214041 h 969029"/>
                <a:gd name="connsiteX13" fmla="*/ 10203 w 1269938"/>
                <a:gd name="connsiteY13" fmla="*/ 205370 h 969029"/>
                <a:gd name="connsiteX14" fmla="*/ 49985 w 1269938"/>
                <a:gd name="connsiteY14" fmla="*/ 183440 h 969029"/>
                <a:gd name="connsiteX15" fmla="*/ 278472 w 1269938"/>
                <a:gd name="connsiteY15" fmla="*/ 84497 h 969029"/>
                <a:gd name="connsiteX16" fmla="*/ 622222 w 1269938"/>
                <a:gd name="connsiteY16" fmla="*/ 12074 h 969029"/>
                <a:gd name="connsiteX17" fmla="*/ 763496 w 1269938"/>
                <a:gd name="connsiteY17" fmla="*/ 2384 h 969029"/>
                <a:gd name="connsiteX18" fmla="*/ 968523 w 1269938"/>
                <a:gd name="connsiteY18" fmla="*/ 14115 h 969029"/>
                <a:gd name="connsiteX19" fmla="*/ 1071546 w 1269938"/>
                <a:gd name="connsiteY19" fmla="*/ 34005 h 969029"/>
                <a:gd name="connsiteX20" fmla="*/ 1079706 w 1269938"/>
                <a:gd name="connsiteY20" fmla="*/ 125298 h 969029"/>
                <a:gd name="connsiteX21" fmla="*/ 1268412 w 1269938"/>
                <a:gd name="connsiteY21" fmla="*/ 372655 h 96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69938" h="969029">
                  <a:moveTo>
                    <a:pt x="1268412" y="372655"/>
                  </a:moveTo>
                  <a:cubicBezTo>
                    <a:pt x="1222510" y="467008"/>
                    <a:pt x="1162839" y="551161"/>
                    <a:pt x="1089396" y="626133"/>
                  </a:cubicBezTo>
                  <a:cubicBezTo>
                    <a:pt x="1017994" y="699065"/>
                    <a:pt x="936902" y="759757"/>
                    <a:pt x="848669" y="810249"/>
                  </a:cubicBezTo>
                  <a:cubicBezTo>
                    <a:pt x="741566" y="870941"/>
                    <a:pt x="627832" y="915312"/>
                    <a:pt x="508489" y="944893"/>
                  </a:cubicBezTo>
                  <a:cubicBezTo>
                    <a:pt x="468707" y="954583"/>
                    <a:pt x="428416" y="962234"/>
                    <a:pt x="388125" y="968354"/>
                  </a:cubicBezTo>
                  <a:cubicBezTo>
                    <a:pt x="365684" y="955093"/>
                    <a:pt x="344774" y="940303"/>
                    <a:pt x="324373" y="924492"/>
                  </a:cubicBezTo>
                  <a:cubicBezTo>
                    <a:pt x="213190" y="838810"/>
                    <a:pt x="129037" y="732216"/>
                    <a:pt x="71915" y="604203"/>
                  </a:cubicBezTo>
                  <a:cubicBezTo>
                    <a:pt x="51515" y="558811"/>
                    <a:pt x="36214" y="511890"/>
                    <a:pt x="24484" y="463438"/>
                  </a:cubicBezTo>
                  <a:cubicBezTo>
                    <a:pt x="19384" y="442018"/>
                    <a:pt x="15304" y="420087"/>
                    <a:pt x="11734" y="398156"/>
                  </a:cubicBezTo>
                  <a:cubicBezTo>
                    <a:pt x="8673" y="379286"/>
                    <a:pt x="6633" y="360925"/>
                    <a:pt x="5103" y="341545"/>
                  </a:cubicBezTo>
                  <a:cubicBezTo>
                    <a:pt x="4593" y="331854"/>
                    <a:pt x="3063" y="322674"/>
                    <a:pt x="2043" y="312984"/>
                  </a:cubicBezTo>
                  <a:cubicBezTo>
                    <a:pt x="2043" y="286973"/>
                    <a:pt x="2043" y="260452"/>
                    <a:pt x="2043" y="234441"/>
                  </a:cubicBezTo>
                  <a:cubicBezTo>
                    <a:pt x="2043" y="227811"/>
                    <a:pt x="4593" y="220671"/>
                    <a:pt x="3573" y="214041"/>
                  </a:cubicBezTo>
                  <a:cubicBezTo>
                    <a:pt x="4083" y="209450"/>
                    <a:pt x="6633" y="207410"/>
                    <a:pt x="10203" y="205370"/>
                  </a:cubicBezTo>
                  <a:cubicBezTo>
                    <a:pt x="23464" y="198230"/>
                    <a:pt x="36724" y="190580"/>
                    <a:pt x="49985" y="183440"/>
                  </a:cubicBezTo>
                  <a:cubicBezTo>
                    <a:pt x="123937" y="144678"/>
                    <a:pt x="198909" y="108977"/>
                    <a:pt x="278472" y="84497"/>
                  </a:cubicBezTo>
                  <a:cubicBezTo>
                    <a:pt x="390675" y="49816"/>
                    <a:pt x="505429" y="25335"/>
                    <a:pt x="622222" y="12074"/>
                  </a:cubicBezTo>
                  <a:cubicBezTo>
                    <a:pt x="669144" y="6974"/>
                    <a:pt x="716065" y="3404"/>
                    <a:pt x="763496" y="2384"/>
                  </a:cubicBezTo>
                  <a:cubicBezTo>
                    <a:pt x="832349" y="854"/>
                    <a:pt x="900691" y="4424"/>
                    <a:pt x="968523" y="14115"/>
                  </a:cubicBezTo>
                  <a:cubicBezTo>
                    <a:pt x="1003204" y="19215"/>
                    <a:pt x="1037375" y="25335"/>
                    <a:pt x="1071546" y="34005"/>
                  </a:cubicBezTo>
                  <a:cubicBezTo>
                    <a:pt x="1070526" y="64606"/>
                    <a:pt x="1072566" y="95717"/>
                    <a:pt x="1079706" y="125298"/>
                  </a:cubicBezTo>
                  <a:cubicBezTo>
                    <a:pt x="1107247" y="234951"/>
                    <a:pt x="1164369" y="321654"/>
                    <a:pt x="1268412" y="372655"/>
                  </a:cubicBezTo>
                  <a:close/>
                </a:path>
              </a:pathLst>
            </a:custGeom>
            <a:solidFill>
              <a:schemeClr val="accent3"/>
            </a:solidFill>
            <a:ln w="5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E60E8DD2-D30B-4AA9-9EA7-D6DC94A2F67C}"/>
                </a:ext>
              </a:extLst>
            </p:cNvPr>
            <p:cNvSpPr/>
            <p:nvPr/>
          </p:nvSpPr>
          <p:spPr>
            <a:xfrm>
              <a:off x="5867699" y="5350092"/>
              <a:ext cx="1162835" cy="708922"/>
            </a:xfrm>
            <a:custGeom>
              <a:avLst/>
              <a:gdLst>
                <a:gd name="connsiteX0" fmla="*/ 1070016 w 1162835"/>
                <a:gd name="connsiteY0" fmla="*/ 527391 h 708921"/>
                <a:gd name="connsiteX1" fmla="*/ 966993 w 1162835"/>
                <a:gd name="connsiteY1" fmla="*/ 507501 h 708921"/>
                <a:gd name="connsiteX2" fmla="*/ 761966 w 1162835"/>
                <a:gd name="connsiteY2" fmla="*/ 495770 h 708921"/>
                <a:gd name="connsiteX3" fmla="*/ 620692 w 1162835"/>
                <a:gd name="connsiteY3" fmla="*/ 505461 h 708921"/>
                <a:gd name="connsiteX4" fmla="*/ 276942 w 1162835"/>
                <a:gd name="connsiteY4" fmla="*/ 577883 h 708921"/>
                <a:gd name="connsiteX5" fmla="*/ 48455 w 1162835"/>
                <a:gd name="connsiteY5" fmla="*/ 676826 h 708921"/>
                <a:gd name="connsiteX6" fmla="*/ 8673 w 1162835"/>
                <a:gd name="connsiteY6" fmla="*/ 698757 h 708921"/>
                <a:gd name="connsiteX7" fmla="*/ 2043 w 1162835"/>
                <a:gd name="connsiteY7" fmla="*/ 707427 h 708921"/>
                <a:gd name="connsiteX8" fmla="*/ 32644 w 1162835"/>
                <a:gd name="connsiteY8" fmla="*/ 535552 h 708921"/>
                <a:gd name="connsiteX9" fmla="*/ 243281 w 1162835"/>
                <a:gd name="connsiteY9" fmla="*/ 184661 h 708921"/>
                <a:gd name="connsiteX10" fmla="*/ 511039 w 1162835"/>
                <a:gd name="connsiteY10" fmla="*/ 7685 h 708921"/>
                <a:gd name="connsiteX11" fmla="*/ 522769 w 1162835"/>
                <a:gd name="connsiteY11" fmla="*/ 2585 h 708921"/>
                <a:gd name="connsiteX12" fmla="*/ 527359 w 1162835"/>
                <a:gd name="connsiteY12" fmla="*/ 2075 h 708921"/>
                <a:gd name="connsiteX13" fmla="*/ 664553 w 1162835"/>
                <a:gd name="connsiteY13" fmla="*/ 17376 h 708921"/>
                <a:gd name="connsiteX14" fmla="*/ 893550 w 1162835"/>
                <a:gd name="connsiteY14" fmla="*/ 110199 h 708921"/>
                <a:gd name="connsiteX15" fmla="*/ 1162839 w 1162835"/>
                <a:gd name="connsiteY15" fmla="*/ 333585 h 708921"/>
                <a:gd name="connsiteX16" fmla="*/ 1100107 w 1162835"/>
                <a:gd name="connsiteY16" fmla="*/ 410088 h 708921"/>
                <a:gd name="connsiteX17" fmla="*/ 1070016 w 1162835"/>
                <a:gd name="connsiteY17" fmla="*/ 527391 h 70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2835" h="708921">
                  <a:moveTo>
                    <a:pt x="1070016" y="527391"/>
                  </a:moveTo>
                  <a:cubicBezTo>
                    <a:pt x="1036355" y="518721"/>
                    <a:pt x="1001674" y="512091"/>
                    <a:pt x="966993" y="507501"/>
                  </a:cubicBezTo>
                  <a:cubicBezTo>
                    <a:pt x="899161" y="497810"/>
                    <a:pt x="830308" y="494240"/>
                    <a:pt x="761966" y="495770"/>
                  </a:cubicBezTo>
                  <a:cubicBezTo>
                    <a:pt x="714535" y="496790"/>
                    <a:pt x="667614" y="500360"/>
                    <a:pt x="620692" y="505461"/>
                  </a:cubicBezTo>
                  <a:cubicBezTo>
                    <a:pt x="503899" y="518721"/>
                    <a:pt x="389145" y="543202"/>
                    <a:pt x="276942" y="577883"/>
                  </a:cubicBezTo>
                  <a:cubicBezTo>
                    <a:pt x="197379" y="602364"/>
                    <a:pt x="121897" y="638065"/>
                    <a:pt x="48455" y="676826"/>
                  </a:cubicBezTo>
                  <a:cubicBezTo>
                    <a:pt x="35194" y="683966"/>
                    <a:pt x="21934" y="691616"/>
                    <a:pt x="8673" y="698757"/>
                  </a:cubicBezTo>
                  <a:cubicBezTo>
                    <a:pt x="4593" y="700797"/>
                    <a:pt x="2043" y="703347"/>
                    <a:pt x="2043" y="707427"/>
                  </a:cubicBezTo>
                  <a:cubicBezTo>
                    <a:pt x="5613" y="648775"/>
                    <a:pt x="16834" y="591653"/>
                    <a:pt x="32644" y="535552"/>
                  </a:cubicBezTo>
                  <a:cubicBezTo>
                    <a:pt x="71915" y="399887"/>
                    <a:pt x="143318" y="283604"/>
                    <a:pt x="243281" y="184661"/>
                  </a:cubicBezTo>
                  <a:cubicBezTo>
                    <a:pt x="320803" y="108158"/>
                    <a:pt x="410056" y="48997"/>
                    <a:pt x="511039" y="7685"/>
                  </a:cubicBezTo>
                  <a:cubicBezTo>
                    <a:pt x="515119" y="6155"/>
                    <a:pt x="518689" y="4625"/>
                    <a:pt x="522769" y="2585"/>
                  </a:cubicBezTo>
                  <a:cubicBezTo>
                    <a:pt x="524299" y="2585"/>
                    <a:pt x="525829" y="2075"/>
                    <a:pt x="527359" y="2075"/>
                  </a:cubicBezTo>
                  <a:cubicBezTo>
                    <a:pt x="573771" y="1565"/>
                    <a:pt x="619162" y="7175"/>
                    <a:pt x="664553" y="17376"/>
                  </a:cubicBezTo>
                  <a:cubicBezTo>
                    <a:pt x="745646" y="36246"/>
                    <a:pt x="821638" y="68377"/>
                    <a:pt x="893550" y="110199"/>
                  </a:cubicBezTo>
                  <a:cubicBezTo>
                    <a:pt x="995554" y="169360"/>
                    <a:pt x="1085316" y="244333"/>
                    <a:pt x="1162839" y="333585"/>
                  </a:cubicBezTo>
                  <a:cubicBezTo>
                    <a:pt x="1135808" y="353986"/>
                    <a:pt x="1114897" y="379487"/>
                    <a:pt x="1100107" y="410088"/>
                  </a:cubicBezTo>
                  <a:cubicBezTo>
                    <a:pt x="1081236" y="447319"/>
                    <a:pt x="1072566" y="486590"/>
                    <a:pt x="1070016" y="527391"/>
                  </a:cubicBezTo>
                  <a:close/>
                </a:path>
              </a:pathLst>
            </a:custGeom>
            <a:solidFill>
              <a:schemeClr val="accent2"/>
            </a:solidFill>
            <a:ln w="5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0FB4DC77-8862-48FD-A903-7060F463560A}"/>
                </a:ext>
              </a:extLst>
            </p:cNvPr>
            <p:cNvSpPr/>
            <p:nvPr/>
          </p:nvSpPr>
          <p:spPr>
            <a:xfrm>
              <a:off x="6386871" y="5296103"/>
              <a:ext cx="867026" cy="387612"/>
            </a:xfrm>
            <a:custGeom>
              <a:avLst/>
              <a:gdLst>
                <a:gd name="connsiteX0" fmla="*/ 643157 w 867026"/>
                <a:gd name="connsiteY0" fmla="*/ 388085 h 387611"/>
                <a:gd name="connsiteX1" fmla="*/ 373869 w 867026"/>
                <a:gd name="connsiteY1" fmla="*/ 164698 h 387611"/>
                <a:gd name="connsiteX2" fmla="*/ 144872 w 867026"/>
                <a:gd name="connsiteY2" fmla="*/ 71875 h 387611"/>
                <a:gd name="connsiteX3" fmla="*/ 7677 w 867026"/>
                <a:gd name="connsiteY3" fmla="*/ 56575 h 387611"/>
                <a:gd name="connsiteX4" fmla="*/ 3087 w 867026"/>
                <a:gd name="connsiteY4" fmla="*/ 57085 h 387611"/>
                <a:gd name="connsiteX5" fmla="*/ 5127 w 867026"/>
                <a:gd name="connsiteY5" fmla="*/ 54025 h 387611"/>
                <a:gd name="connsiteX6" fmla="*/ 97950 w 867026"/>
                <a:gd name="connsiteY6" fmla="*/ 25464 h 387611"/>
                <a:gd name="connsiteX7" fmla="*/ 338168 w 867026"/>
                <a:gd name="connsiteY7" fmla="*/ 3533 h 387611"/>
                <a:gd name="connsiteX8" fmla="*/ 712519 w 867026"/>
                <a:gd name="connsiteY8" fmla="*/ 118287 h 387611"/>
                <a:gd name="connsiteX9" fmla="*/ 734450 w 867026"/>
                <a:gd name="connsiteY9" fmla="*/ 131547 h 387611"/>
                <a:gd name="connsiteX10" fmla="*/ 792591 w 867026"/>
                <a:gd name="connsiteY10" fmla="*/ 192749 h 387611"/>
                <a:gd name="connsiteX11" fmla="*/ 849713 w 867026"/>
                <a:gd name="connsiteY11" fmla="*/ 308012 h 387611"/>
                <a:gd name="connsiteX12" fmla="*/ 867054 w 867026"/>
                <a:gd name="connsiteY12" fmla="*/ 384005 h 387611"/>
                <a:gd name="connsiteX13" fmla="*/ 839513 w 867026"/>
                <a:gd name="connsiteY13" fmla="*/ 370744 h 387611"/>
                <a:gd name="connsiteX14" fmla="*/ 705379 w 867026"/>
                <a:gd name="connsiteY14" fmla="*/ 358504 h 387611"/>
                <a:gd name="connsiteX15" fmla="*/ 643157 w 867026"/>
                <a:gd name="connsiteY15" fmla="*/ 388085 h 38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67026" h="387611">
                  <a:moveTo>
                    <a:pt x="643157" y="388085"/>
                  </a:moveTo>
                  <a:cubicBezTo>
                    <a:pt x="566144" y="298322"/>
                    <a:pt x="476382" y="223860"/>
                    <a:pt x="373869" y="164698"/>
                  </a:cubicBezTo>
                  <a:cubicBezTo>
                    <a:pt x="301956" y="122877"/>
                    <a:pt x="225964" y="90746"/>
                    <a:pt x="144872" y="71875"/>
                  </a:cubicBezTo>
                  <a:cubicBezTo>
                    <a:pt x="99990" y="61675"/>
                    <a:pt x="54089" y="56065"/>
                    <a:pt x="7677" y="56575"/>
                  </a:cubicBezTo>
                  <a:cubicBezTo>
                    <a:pt x="6147" y="56575"/>
                    <a:pt x="4617" y="56575"/>
                    <a:pt x="3087" y="57085"/>
                  </a:cubicBezTo>
                  <a:cubicBezTo>
                    <a:pt x="27" y="53515"/>
                    <a:pt x="4617" y="54535"/>
                    <a:pt x="5127" y="54025"/>
                  </a:cubicBezTo>
                  <a:cubicBezTo>
                    <a:pt x="35218" y="42804"/>
                    <a:pt x="66329" y="33114"/>
                    <a:pt x="97950" y="25464"/>
                  </a:cubicBezTo>
                  <a:cubicBezTo>
                    <a:pt x="177003" y="6593"/>
                    <a:pt x="257075" y="-1567"/>
                    <a:pt x="338168" y="3533"/>
                  </a:cubicBezTo>
                  <a:cubicBezTo>
                    <a:pt x="472302" y="11693"/>
                    <a:pt x="597255" y="49434"/>
                    <a:pt x="712519" y="118287"/>
                  </a:cubicBezTo>
                  <a:cubicBezTo>
                    <a:pt x="719659" y="122877"/>
                    <a:pt x="727309" y="126957"/>
                    <a:pt x="734450" y="131547"/>
                  </a:cubicBezTo>
                  <a:cubicBezTo>
                    <a:pt x="760970" y="145317"/>
                    <a:pt x="776271" y="169288"/>
                    <a:pt x="792591" y="192749"/>
                  </a:cubicBezTo>
                  <a:cubicBezTo>
                    <a:pt x="817072" y="228450"/>
                    <a:pt x="836453" y="266701"/>
                    <a:pt x="849713" y="308012"/>
                  </a:cubicBezTo>
                  <a:cubicBezTo>
                    <a:pt x="857873" y="333003"/>
                    <a:pt x="863994" y="357994"/>
                    <a:pt x="867054" y="384005"/>
                  </a:cubicBezTo>
                  <a:cubicBezTo>
                    <a:pt x="857873" y="379415"/>
                    <a:pt x="848693" y="374824"/>
                    <a:pt x="839513" y="370744"/>
                  </a:cubicBezTo>
                  <a:cubicBezTo>
                    <a:pt x="796162" y="352384"/>
                    <a:pt x="751280" y="346774"/>
                    <a:pt x="705379" y="358504"/>
                  </a:cubicBezTo>
                  <a:cubicBezTo>
                    <a:pt x="683448" y="364624"/>
                    <a:pt x="662537" y="375334"/>
                    <a:pt x="643157" y="38808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5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3F05FC8E-D987-4223-ABB9-D8213AB8EE99}"/>
                </a:ext>
              </a:extLst>
            </p:cNvPr>
            <p:cNvSpPr/>
            <p:nvPr/>
          </p:nvSpPr>
          <p:spPr>
            <a:xfrm>
              <a:off x="5865203" y="6076387"/>
              <a:ext cx="5100" cy="81602"/>
            </a:xfrm>
            <a:custGeom>
              <a:avLst/>
              <a:gdLst>
                <a:gd name="connsiteX0" fmla="*/ 3009 w 0"/>
                <a:gd name="connsiteY0" fmla="*/ 2043 h 81602"/>
                <a:gd name="connsiteX1" fmla="*/ 3009 w 0"/>
                <a:gd name="connsiteY1" fmla="*/ 80586 h 81602"/>
                <a:gd name="connsiteX2" fmla="*/ 3009 w 0"/>
                <a:gd name="connsiteY2" fmla="*/ 2043 h 8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81602">
                  <a:moveTo>
                    <a:pt x="3009" y="2043"/>
                  </a:moveTo>
                  <a:cubicBezTo>
                    <a:pt x="3009" y="28054"/>
                    <a:pt x="3009" y="54575"/>
                    <a:pt x="3009" y="80586"/>
                  </a:cubicBezTo>
                  <a:cubicBezTo>
                    <a:pt x="1989" y="54575"/>
                    <a:pt x="1479" y="28054"/>
                    <a:pt x="3009" y="2043"/>
                  </a:cubicBezTo>
                  <a:close/>
                </a:path>
              </a:pathLst>
            </a:custGeom>
            <a:solidFill>
              <a:srgbClr val="FEFE00"/>
            </a:solidFill>
            <a:ln w="5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51CBD276-A347-458F-9597-6E6DED1387EB}"/>
                </a:ext>
              </a:extLst>
            </p:cNvPr>
            <p:cNvSpPr/>
            <p:nvPr/>
          </p:nvSpPr>
          <p:spPr>
            <a:xfrm>
              <a:off x="7117237" y="5418467"/>
              <a:ext cx="5100" cy="5100"/>
            </a:xfrm>
            <a:custGeom>
              <a:avLst/>
              <a:gdLst>
                <a:gd name="connsiteX0" fmla="*/ 3063 w 5100"/>
                <a:gd name="connsiteY0" fmla="*/ 4083 h 5100"/>
                <a:gd name="connsiteX1" fmla="*/ 2043 w 5100"/>
                <a:gd name="connsiteY1" fmla="*/ 2553 h 5100"/>
                <a:gd name="connsiteX2" fmla="*/ 2553 w 5100"/>
                <a:gd name="connsiteY2" fmla="*/ 2043 h 5100"/>
                <a:gd name="connsiteX3" fmla="*/ 3063 w 5100"/>
                <a:gd name="connsiteY3" fmla="*/ 4083 h 5100"/>
                <a:gd name="connsiteX4" fmla="*/ 3063 w 5100"/>
                <a:gd name="connsiteY4" fmla="*/ 4083 h 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0" h="5100">
                  <a:moveTo>
                    <a:pt x="3063" y="4083"/>
                  </a:moveTo>
                  <a:cubicBezTo>
                    <a:pt x="2043" y="4083"/>
                    <a:pt x="2043" y="3573"/>
                    <a:pt x="2043" y="2553"/>
                  </a:cubicBezTo>
                  <a:cubicBezTo>
                    <a:pt x="2043" y="2553"/>
                    <a:pt x="2553" y="2043"/>
                    <a:pt x="2553" y="2043"/>
                  </a:cubicBezTo>
                  <a:cubicBezTo>
                    <a:pt x="2553" y="2553"/>
                    <a:pt x="3063" y="3063"/>
                    <a:pt x="3063" y="4083"/>
                  </a:cubicBezTo>
                  <a:cubicBezTo>
                    <a:pt x="3573" y="4083"/>
                    <a:pt x="3063" y="4083"/>
                    <a:pt x="3063" y="4083"/>
                  </a:cubicBezTo>
                  <a:close/>
                </a:path>
              </a:pathLst>
            </a:custGeom>
            <a:solidFill>
              <a:srgbClr val="FE0000"/>
            </a:solidFill>
            <a:ln w="5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4C041803-6A45-4668-B3F6-2FED03350382}"/>
                </a:ext>
              </a:extLst>
            </p:cNvPr>
            <p:cNvSpPr/>
            <p:nvPr/>
          </p:nvSpPr>
          <p:spPr>
            <a:xfrm>
              <a:off x="6935425" y="5646421"/>
              <a:ext cx="494715" cy="591618"/>
            </a:xfrm>
            <a:custGeom>
              <a:avLst/>
              <a:gdLst>
                <a:gd name="connsiteX0" fmla="*/ 94602 w 494715"/>
                <a:gd name="connsiteY0" fmla="*/ 37766 h 591618"/>
                <a:gd name="connsiteX1" fmla="*/ 157334 w 494715"/>
                <a:gd name="connsiteY1" fmla="*/ 8185 h 591618"/>
                <a:gd name="connsiteX2" fmla="*/ 291468 w 494715"/>
                <a:gd name="connsiteY2" fmla="*/ 20426 h 591618"/>
                <a:gd name="connsiteX3" fmla="*/ 319009 w 494715"/>
                <a:gd name="connsiteY3" fmla="*/ 33686 h 591618"/>
                <a:gd name="connsiteX4" fmla="*/ 486294 w 494715"/>
                <a:gd name="connsiteY4" fmla="*/ 281044 h 591618"/>
                <a:gd name="connsiteX5" fmla="*/ 488844 w 494715"/>
                <a:gd name="connsiteY5" fmla="*/ 394267 h 591618"/>
                <a:gd name="connsiteX6" fmla="*/ 465894 w 494715"/>
                <a:gd name="connsiteY6" fmla="*/ 470770 h 591618"/>
                <a:gd name="connsiteX7" fmla="*/ 389391 w 494715"/>
                <a:gd name="connsiteY7" fmla="*/ 561042 h 591618"/>
                <a:gd name="connsiteX8" fmla="*/ 323089 w 494715"/>
                <a:gd name="connsiteY8" fmla="*/ 586543 h 591618"/>
                <a:gd name="connsiteX9" fmla="*/ 200686 w 494715"/>
                <a:gd name="connsiteY9" fmla="*/ 570733 h 591618"/>
                <a:gd name="connsiteX10" fmla="*/ 198136 w 494715"/>
                <a:gd name="connsiteY10" fmla="*/ 569713 h 591618"/>
                <a:gd name="connsiteX11" fmla="*/ 10450 w 494715"/>
                <a:gd name="connsiteY11" fmla="*/ 322355 h 591618"/>
                <a:gd name="connsiteX12" fmla="*/ 2289 w 494715"/>
                <a:gd name="connsiteY12" fmla="*/ 231062 h 591618"/>
                <a:gd name="connsiteX13" fmla="*/ 31870 w 494715"/>
                <a:gd name="connsiteY13" fmla="*/ 114269 h 591618"/>
                <a:gd name="connsiteX14" fmla="*/ 94602 w 494715"/>
                <a:gd name="connsiteY14" fmla="*/ 37766 h 59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94715" h="591618">
                  <a:moveTo>
                    <a:pt x="94602" y="37766"/>
                  </a:moveTo>
                  <a:cubicBezTo>
                    <a:pt x="113983" y="24506"/>
                    <a:pt x="134384" y="14306"/>
                    <a:pt x="157334" y="8185"/>
                  </a:cubicBezTo>
                  <a:cubicBezTo>
                    <a:pt x="203746" y="-3545"/>
                    <a:pt x="248117" y="2065"/>
                    <a:pt x="291468" y="20426"/>
                  </a:cubicBezTo>
                  <a:cubicBezTo>
                    <a:pt x="300649" y="24506"/>
                    <a:pt x="309829" y="29096"/>
                    <a:pt x="319009" y="33686"/>
                  </a:cubicBezTo>
                  <a:cubicBezTo>
                    <a:pt x="412342" y="90808"/>
                    <a:pt x="464364" y="175471"/>
                    <a:pt x="486294" y="281044"/>
                  </a:cubicBezTo>
                  <a:cubicBezTo>
                    <a:pt x="493944" y="318785"/>
                    <a:pt x="494965" y="356526"/>
                    <a:pt x="488844" y="394267"/>
                  </a:cubicBezTo>
                  <a:cubicBezTo>
                    <a:pt x="484254" y="420788"/>
                    <a:pt x="477624" y="446289"/>
                    <a:pt x="465894" y="470770"/>
                  </a:cubicBezTo>
                  <a:cubicBezTo>
                    <a:pt x="448553" y="508001"/>
                    <a:pt x="423562" y="538602"/>
                    <a:pt x="389391" y="561042"/>
                  </a:cubicBezTo>
                  <a:cubicBezTo>
                    <a:pt x="368991" y="573283"/>
                    <a:pt x="347060" y="582463"/>
                    <a:pt x="323089" y="586543"/>
                  </a:cubicBezTo>
                  <a:cubicBezTo>
                    <a:pt x="280758" y="594193"/>
                    <a:pt x="239957" y="587563"/>
                    <a:pt x="200686" y="570733"/>
                  </a:cubicBezTo>
                  <a:cubicBezTo>
                    <a:pt x="199666" y="570223"/>
                    <a:pt x="199156" y="570223"/>
                    <a:pt x="198136" y="569713"/>
                  </a:cubicBezTo>
                  <a:cubicBezTo>
                    <a:pt x="94092" y="518711"/>
                    <a:pt x="36971" y="432008"/>
                    <a:pt x="10450" y="322355"/>
                  </a:cubicBezTo>
                  <a:cubicBezTo>
                    <a:pt x="3310" y="292264"/>
                    <a:pt x="1269" y="261663"/>
                    <a:pt x="2289" y="231062"/>
                  </a:cubicBezTo>
                  <a:cubicBezTo>
                    <a:pt x="4840" y="190261"/>
                    <a:pt x="13000" y="150990"/>
                    <a:pt x="31870" y="114269"/>
                  </a:cubicBezTo>
                  <a:cubicBezTo>
                    <a:pt x="47171" y="84178"/>
                    <a:pt x="68082" y="58677"/>
                    <a:pt x="94602" y="37766"/>
                  </a:cubicBezTo>
                  <a:close/>
                </a:path>
              </a:pathLst>
            </a:custGeom>
            <a:solidFill>
              <a:srgbClr val="FEFEFE"/>
            </a:solidFill>
            <a:ln w="5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" name="Graphic 3">
            <a:extLst>
              <a:ext uri="{FF2B5EF4-FFF2-40B4-BE49-F238E27FC236}">
                <a16:creationId xmlns:a16="http://schemas.microsoft.com/office/drawing/2014/main" id="{392BA263-CFAF-45A5-BB42-A4A1C19A144D}"/>
              </a:ext>
            </a:extLst>
          </p:cNvPr>
          <p:cNvGrpSpPr/>
          <p:nvPr/>
        </p:nvGrpSpPr>
        <p:grpSpPr>
          <a:xfrm rot="19112924" flipH="1">
            <a:off x="1263388" y="398909"/>
            <a:ext cx="2900380" cy="1798685"/>
            <a:chOff x="2138073" y="2910753"/>
            <a:chExt cx="1228725" cy="762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05F78FF-B0C1-44D5-A6C6-5B31BE58F123}"/>
                </a:ext>
              </a:extLst>
            </p:cNvPr>
            <p:cNvSpPr/>
            <p:nvPr/>
          </p:nvSpPr>
          <p:spPr>
            <a:xfrm>
              <a:off x="3094859" y="3194951"/>
              <a:ext cx="152400" cy="133350"/>
            </a:xfrm>
            <a:custGeom>
              <a:avLst/>
              <a:gdLst>
                <a:gd name="connsiteX0" fmla="*/ 114776 w 152400"/>
                <a:gd name="connsiteY0" fmla="*/ 61559 h 133350"/>
                <a:gd name="connsiteX1" fmla="*/ 33814 w 152400"/>
                <a:gd name="connsiteY1" fmla="*/ 14887 h 133350"/>
                <a:gd name="connsiteX2" fmla="*/ 9049 w 152400"/>
                <a:gd name="connsiteY2" fmla="*/ 7267 h 133350"/>
                <a:gd name="connsiteX3" fmla="*/ 7144 w 152400"/>
                <a:gd name="connsiteY3" fmla="*/ 9172 h 133350"/>
                <a:gd name="connsiteX4" fmla="*/ 9049 w 152400"/>
                <a:gd name="connsiteY4" fmla="*/ 44414 h 133350"/>
                <a:gd name="connsiteX5" fmla="*/ 19526 w 152400"/>
                <a:gd name="connsiteY5" fmla="*/ 132044 h 133350"/>
                <a:gd name="connsiteX6" fmla="*/ 150971 w 152400"/>
                <a:gd name="connsiteY6" fmla="*/ 86324 h 133350"/>
                <a:gd name="connsiteX7" fmla="*/ 114776 w 152400"/>
                <a:gd name="connsiteY7" fmla="*/ 6155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33350">
                  <a:moveTo>
                    <a:pt x="114776" y="61559"/>
                  </a:moveTo>
                  <a:cubicBezTo>
                    <a:pt x="92869" y="48224"/>
                    <a:pt x="45244" y="22507"/>
                    <a:pt x="33814" y="14887"/>
                  </a:cubicBezTo>
                  <a:cubicBezTo>
                    <a:pt x="28099" y="11077"/>
                    <a:pt x="13811" y="6314"/>
                    <a:pt x="9049" y="7267"/>
                  </a:cubicBezTo>
                  <a:cubicBezTo>
                    <a:pt x="8096" y="7267"/>
                    <a:pt x="7144" y="8219"/>
                    <a:pt x="7144" y="9172"/>
                  </a:cubicBezTo>
                  <a:cubicBezTo>
                    <a:pt x="7144" y="15839"/>
                    <a:pt x="8096" y="36794"/>
                    <a:pt x="9049" y="44414"/>
                  </a:cubicBezTo>
                  <a:cubicBezTo>
                    <a:pt x="12859" y="73942"/>
                    <a:pt x="19526" y="132044"/>
                    <a:pt x="19526" y="132044"/>
                  </a:cubicBezTo>
                  <a:lnTo>
                    <a:pt x="150971" y="86324"/>
                  </a:lnTo>
                  <a:cubicBezTo>
                    <a:pt x="151924" y="86324"/>
                    <a:pt x="120491" y="65369"/>
                    <a:pt x="114776" y="6155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5BF31E5-20D7-496D-AC03-DA93600F019A}"/>
                </a:ext>
              </a:extLst>
            </p:cNvPr>
            <p:cNvSpPr/>
            <p:nvPr/>
          </p:nvSpPr>
          <p:spPr>
            <a:xfrm>
              <a:off x="2637659" y="3275084"/>
              <a:ext cx="723900" cy="381000"/>
            </a:xfrm>
            <a:custGeom>
              <a:avLst/>
              <a:gdLst>
                <a:gd name="connsiteX0" fmla="*/ 700564 w 723900"/>
                <a:gd name="connsiteY0" fmla="*/ 10001 h 381000"/>
                <a:gd name="connsiteX1" fmla="*/ 670084 w 723900"/>
                <a:gd name="connsiteY1" fmla="*/ 7144 h 381000"/>
                <a:gd name="connsiteX2" fmla="*/ 486251 w 723900"/>
                <a:gd name="connsiteY2" fmla="*/ 55721 h 381000"/>
                <a:gd name="connsiteX3" fmla="*/ 248126 w 723900"/>
                <a:gd name="connsiteY3" fmla="*/ 210979 h 381000"/>
                <a:gd name="connsiteX4" fmla="*/ 169069 w 723900"/>
                <a:gd name="connsiteY4" fmla="*/ 270034 h 381000"/>
                <a:gd name="connsiteX5" fmla="*/ 69056 w 723900"/>
                <a:gd name="connsiteY5" fmla="*/ 342424 h 381000"/>
                <a:gd name="connsiteX6" fmla="*/ 7144 w 723900"/>
                <a:gd name="connsiteY6" fmla="*/ 382429 h 381000"/>
                <a:gd name="connsiteX7" fmla="*/ 89059 w 723900"/>
                <a:gd name="connsiteY7" fmla="*/ 352901 h 381000"/>
                <a:gd name="connsiteX8" fmla="*/ 197644 w 723900"/>
                <a:gd name="connsiteY8" fmla="*/ 308134 h 381000"/>
                <a:gd name="connsiteX9" fmla="*/ 331946 w 723900"/>
                <a:gd name="connsiteY9" fmla="*/ 245269 h 381000"/>
                <a:gd name="connsiteX10" fmla="*/ 505301 w 723900"/>
                <a:gd name="connsiteY10" fmla="*/ 160496 h 381000"/>
                <a:gd name="connsiteX11" fmla="*/ 690086 w 723900"/>
                <a:gd name="connsiteY11" fmla="*/ 65246 h 381000"/>
                <a:gd name="connsiteX12" fmla="*/ 718661 w 723900"/>
                <a:gd name="connsiteY12" fmla="*/ 32861 h 381000"/>
                <a:gd name="connsiteX13" fmla="*/ 700564 w 723900"/>
                <a:gd name="connsiteY13" fmla="*/ 10001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3900" h="381000">
                  <a:moveTo>
                    <a:pt x="700564" y="10001"/>
                  </a:moveTo>
                  <a:cubicBezTo>
                    <a:pt x="693896" y="8096"/>
                    <a:pt x="680561" y="7144"/>
                    <a:pt x="670084" y="7144"/>
                  </a:cubicBezTo>
                  <a:cubicBezTo>
                    <a:pt x="600551" y="8096"/>
                    <a:pt x="543401" y="28099"/>
                    <a:pt x="486251" y="55721"/>
                  </a:cubicBezTo>
                  <a:cubicBezTo>
                    <a:pt x="408146" y="92869"/>
                    <a:pt x="271939" y="191929"/>
                    <a:pt x="248126" y="210979"/>
                  </a:cubicBezTo>
                  <a:cubicBezTo>
                    <a:pt x="222409" y="230981"/>
                    <a:pt x="195739" y="250984"/>
                    <a:pt x="169069" y="270034"/>
                  </a:cubicBezTo>
                  <a:cubicBezTo>
                    <a:pt x="114776" y="308134"/>
                    <a:pt x="123349" y="304324"/>
                    <a:pt x="69056" y="342424"/>
                  </a:cubicBezTo>
                  <a:cubicBezTo>
                    <a:pt x="67151" y="344329"/>
                    <a:pt x="7144" y="382429"/>
                    <a:pt x="7144" y="382429"/>
                  </a:cubicBezTo>
                  <a:cubicBezTo>
                    <a:pt x="7144" y="382429"/>
                    <a:pt x="74771" y="359569"/>
                    <a:pt x="89059" y="352901"/>
                  </a:cubicBezTo>
                  <a:cubicBezTo>
                    <a:pt x="118586" y="339566"/>
                    <a:pt x="168116" y="321469"/>
                    <a:pt x="197644" y="308134"/>
                  </a:cubicBezTo>
                  <a:cubicBezTo>
                    <a:pt x="255746" y="281464"/>
                    <a:pt x="273844" y="272891"/>
                    <a:pt x="331946" y="245269"/>
                  </a:cubicBezTo>
                  <a:cubicBezTo>
                    <a:pt x="390049" y="217646"/>
                    <a:pt x="447199" y="190024"/>
                    <a:pt x="505301" y="160496"/>
                  </a:cubicBezTo>
                  <a:cubicBezTo>
                    <a:pt x="563404" y="130969"/>
                    <a:pt x="685324" y="68104"/>
                    <a:pt x="690086" y="65246"/>
                  </a:cubicBezTo>
                  <a:cubicBezTo>
                    <a:pt x="703421" y="58579"/>
                    <a:pt x="718661" y="48101"/>
                    <a:pt x="718661" y="32861"/>
                  </a:cubicBezTo>
                  <a:cubicBezTo>
                    <a:pt x="717709" y="15716"/>
                    <a:pt x="708184" y="11906"/>
                    <a:pt x="700564" y="1000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BC17CC2-DB03-4A38-A59B-F6951927BD4E}"/>
                </a:ext>
              </a:extLst>
            </p:cNvPr>
            <p:cNvSpPr/>
            <p:nvPr/>
          </p:nvSpPr>
          <p:spPr>
            <a:xfrm>
              <a:off x="3264404" y="3265963"/>
              <a:ext cx="47625" cy="9525"/>
            </a:xfrm>
            <a:custGeom>
              <a:avLst/>
              <a:gdLst>
                <a:gd name="connsiteX0" fmla="*/ 44291 w 47625"/>
                <a:gd name="connsiteY0" fmla="*/ 7693 h 9525"/>
                <a:gd name="connsiteX1" fmla="*/ 7144 w 47625"/>
                <a:gd name="connsiteY1" fmla="*/ 9598 h 9525"/>
                <a:gd name="connsiteX2" fmla="*/ 44291 w 47625"/>
                <a:gd name="connsiteY2" fmla="*/ 769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9525">
                  <a:moveTo>
                    <a:pt x="44291" y="7693"/>
                  </a:moveTo>
                  <a:cubicBezTo>
                    <a:pt x="31909" y="9598"/>
                    <a:pt x="19526" y="8645"/>
                    <a:pt x="7144" y="9598"/>
                  </a:cubicBezTo>
                  <a:cubicBezTo>
                    <a:pt x="19526" y="4835"/>
                    <a:pt x="31909" y="8645"/>
                    <a:pt x="44291" y="7693"/>
                  </a:cubicBezTo>
                  <a:close/>
                </a:path>
              </a:pathLst>
            </a:custGeom>
            <a:solidFill>
              <a:srgbClr val="FC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4D5983B-F61C-486A-BEDE-8D0CECAA7295}"/>
                </a:ext>
              </a:extLst>
            </p:cNvPr>
            <p:cNvSpPr/>
            <p:nvPr/>
          </p:nvSpPr>
          <p:spPr>
            <a:xfrm>
              <a:off x="2724337" y="2903465"/>
              <a:ext cx="47625" cy="9525"/>
            </a:xfrm>
            <a:custGeom>
              <a:avLst/>
              <a:gdLst>
                <a:gd name="connsiteX0" fmla="*/ 41434 w 47625"/>
                <a:gd name="connsiteY0" fmla="*/ 9193 h 9525"/>
                <a:gd name="connsiteX1" fmla="*/ 7144 w 47625"/>
                <a:gd name="connsiteY1" fmla="*/ 7288 h 9525"/>
                <a:gd name="connsiteX2" fmla="*/ 41434 w 47625"/>
                <a:gd name="connsiteY2" fmla="*/ 919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9525">
                  <a:moveTo>
                    <a:pt x="41434" y="9193"/>
                  </a:moveTo>
                  <a:cubicBezTo>
                    <a:pt x="30004" y="9193"/>
                    <a:pt x="18574" y="10146"/>
                    <a:pt x="7144" y="7288"/>
                  </a:cubicBezTo>
                  <a:cubicBezTo>
                    <a:pt x="18574" y="8241"/>
                    <a:pt x="30004" y="5383"/>
                    <a:pt x="41434" y="9193"/>
                  </a:cubicBezTo>
                  <a:close/>
                </a:path>
              </a:pathLst>
            </a:custGeom>
            <a:solidFill>
              <a:srgbClr val="FC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F599336-9169-4623-9F41-5AF2F9712DD5}"/>
                </a:ext>
              </a:extLst>
            </p:cNvPr>
            <p:cNvSpPr/>
            <p:nvPr/>
          </p:nvSpPr>
          <p:spPr>
            <a:xfrm>
              <a:off x="2771009" y="2905617"/>
              <a:ext cx="38100" cy="9525"/>
            </a:xfrm>
            <a:custGeom>
              <a:avLst/>
              <a:gdLst>
                <a:gd name="connsiteX0" fmla="*/ 30956 w 38100"/>
                <a:gd name="connsiteY0" fmla="*/ 9899 h 9525"/>
                <a:gd name="connsiteX1" fmla="*/ 7144 w 38100"/>
                <a:gd name="connsiteY1" fmla="*/ 7994 h 9525"/>
                <a:gd name="connsiteX2" fmla="*/ 30956 w 38100"/>
                <a:gd name="connsiteY2" fmla="*/ 989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9525">
                  <a:moveTo>
                    <a:pt x="30956" y="9899"/>
                  </a:moveTo>
                  <a:cubicBezTo>
                    <a:pt x="23336" y="9899"/>
                    <a:pt x="14764" y="10851"/>
                    <a:pt x="7144" y="7994"/>
                  </a:cubicBezTo>
                  <a:cubicBezTo>
                    <a:pt x="14764" y="7994"/>
                    <a:pt x="23336" y="5136"/>
                    <a:pt x="30956" y="9899"/>
                  </a:cubicBezTo>
                  <a:close/>
                </a:path>
              </a:pathLst>
            </a:custGeom>
            <a:solidFill>
              <a:srgbClr val="FC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B41F857-3C6D-4ED4-93CB-EF07DD25F8A5}"/>
                </a:ext>
              </a:extLst>
            </p:cNvPr>
            <p:cNvSpPr/>
            <p:nvPr/>
          </p:nvSpPr>
          <p:spPr>
            <a:xfrm>
              <a:off x="3093907" y="3170309"/>
              <a:ext cx="9525" cy="28575"/>
            </a:xfrm>
            <a:custGeom>
              <a:avLst/>
              <a:gdLst>
                <a:gd name="connsiteX0" fmla="*/ 10954 w 9525"/>
                <a:gd name="connsiteY0" fmla="*/ 22384 h 28575"/>
                <a:gd name="connsiteX1" fmla="*/ 7144 w 9525"/>
                <a:gd name="connsiteY1" fmla="*/ 21431 h 28575"/>
                <a:gd name="connsiteX2" fmla="*/ 7144 w 9525"/>
                <a:gd name="connsiteY2" fmla="*/ 7144 h 28575"/>
                <a:gd name="connsiteX3" fmla="*/ 10954 w 9525"/>
                <a:gd name="connsiteY3" fmla="*/ 223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28575">
                  <a:moveTo>
                    <a:pt x="10954" y="22384"/>
                  </a:moveTo>
                  <a:cubicBezTo>
                    <a:pt x="10001" y="22384"/>
                    <a:pt x="8096" y="21431"/>
                    <a:pt x="7144" y="21431"/>
                  </a:cubicBezTo>
                  <a:cubicBezTo>
                    <a:pt x="7144" y="16669"/>
                    <a:pt x="7144" y="11906"/>
                    <a:pt x="7144" y="7144"/>
                  </a:cubicBezTo>
                  <a:cubicBezTo>
                    <a:pt x="10954" y="11906"/>
                    <a:pt x="7144" y="18574"/>
                    <a:pt x="10954" y="22384"/>
                  </a:cubicBezTo>
                  <a:close/>
                </a:path>
              </a:pathLst>
            </a:custGeom>
            <a:solidFill>
              <a:srgbClr val="FC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F79B79F-0442-43F1-B9DC-2343FEB7AFF4}"/>
                </a:ext>
              </a:extLst>
            </p:cNvPr>
            <p:cNvSpPr/>
            <p:nvPr/>
          </p:nvSpPr>
          <p:spPr>
            <a:xfrm>
              <a:off x="2795774" y="2907823"/>
              <a:ext cx="28575" cy="9525"/>
            </a:xfrm>
            <a:custGeom>
              <a:avLst/>
              <a:gdLst>
                <a:gd name="connsiteX0" fmla="*/ 25241 w 28575"/>
                <a:gd name="connsiteY0" fmla="*/ 9598 h 9525"/>
                <a:gd name="connsiteX1" fmla="*/ 7144 w 28575"/>
                <a:gd name="connsiteY1" fmla="*/ 7693 h 9525"/>
                <a:gd name="connsiteX2" fmla="*/ 25241 w 28575"/>
                <a:gd name="connsiteY2" fmla="*/ 959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9525">
                  <a:moveTo>
                    <a:pt x="25241" y="9598"/>
                  </a:moveTo>
                  <a:cubicBezTo>
                    <a:pt x="19526" y="9598"/>
                    <a:pt x="12859" y="10550"/>
                    <a:pt x="7144" y="7693"/>
                  </a:cubicBezTo>
                  <a:cubicBezTo>
                    <a:pt x="13811" y="8645"/>
                    <a:pt x="19526" y="4835"/>
                    <a:pt x="25241" y="9598"/>
                  </a:cubicBezTo>
                  <a:close/>
                </a:path>
              </a:pathLst>
            </a:custGeom>
            <a:solidFill>
              <a:srgbClr val="FC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18524F2-3D7D-45A6-A892-C39340104CE6}"/>
                </a:ext>
              </a:extLst>
            </p:cNvPr>
            <p:cNvSpPr/>
            <p:nvPr/>
          </p:nvSpPr>
          <p:spPr>
            <a:xfrm>
              <a:off x="3078514" y="3025529"/>
              <a:ext cx="9525" cy="28575"/>
            </a:xfrm>
            <a:custGeom>
              <a:avLst/>
              <a:gdLst>
                <a:gd name="connsiteX0" fmla="*/ 9201 w 9525"/>
                <a:gd name="connsiteY0" fmla="*/ 24289 h 28575"/>
                <a:gd name="connsiteX1" fmla="*/ 7296 w 9525"/>
                <a:gd name="connsiteY1" fmla="*/ 7144 h 28575"/>
                <a:gd name="connsiteX2" fmla="*/ 9201 w 9525"/>
                <a:gd name="connsiteY2" fmla="*/ 2428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28575">
                  <a:moveTo>
                    <a:pt x="9201" y="24289"/>
                  </a:moveTo>
                  <a:cubicBezTo>
                    <a:pt x="6344" y="18574"/>
                    <a:pt x="7296" y="12859"/>
                    <a:pt x="7296" y="7144"/>
                  </a:cubicBezTo>
                  <a:cubicBezTo>
                    <a:pt x="11106" y="12859"/>
                    <a:pt x="8249" y="18574"/>
                    <a:pt x="9201" y="24289"/>
                  </a:cubicBezTo>
                  <a:close/>
                </a:path>
              </a:pathLst>
            </a:custGeom>
            <a:solidFill>
              <a:srgbClr val="FC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6FD98BE-CDFD-4CC9-ADF1-1334EC29B62B}"/>
                </a:ext>
              </a:extLst>
            </p:cNvPr>
            <p:cNvSpPr/>
            <p:nvPr/>
          </p:nvSpPr>
          <p:spPr>
            <a:xfrm>
              <a:off x="3302504" y="3266367"/>
              <a:ext cx="28575" cy="9525"/>
            </a:xfrm>
            <a:custGeom>
              <a:avLst/>
              <a:gdLst>
                <a:gd name="connsiteX0" fmla="*/ 22384 w 28575"/>
                <a:gd name="connsiteY0" fmla="*/ 9193 h 9525"/>
                <a:gd name="connsiteX1" fmla="*/ 7144 w 28575"/>
                <a:gd name="connsiteY1" fmla="*/ 7288 h 9525"/>
                <a:gd name="connsiteX2" fmla="*/ 22384 w 28575"/>
                <a:gd name="connsiteY2" fmla="*/ 919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9525">
                  <a:moveTo>
                    <a:pt x="22384" y="9193"/>
                  </a:moveTo>
                  <a:cubicBezTo>
                    <a:pt x="17621" y="9193"/>
                    <a:pt x="11906" y="10146"/>
                    <a:pt x="7144" y="7288"/>
                  </a:cubicBezTo>
                  <a:cubicBezTo>
                    <a:pt x="11906" y="8241"/>
                    <a:pt x="17621" y="5383"/>
                    <a:pt x="22384" y="9193"/>
                  </a:cubicBezTo>
                  <a:close/>
                </a:path>
              </a:pathLst>
            </a:custGeom>
            <a:solidFill>
              <a:srgbClr val="FC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ABBA52C-C133-4480-89A6-FB95A9519304}"/>
                </a:ext>
              </a:extLst>
            </p:cNvPr>
            <p:cNvSpPr/>
            <p:nvPr/>
          </p:nvSpPr>
          <p:spPr>
            <a:xfrm>
              <a:off x="3251069" y="3268893"/>
              <a:ext cx="19050" cy="9525"/>
            </a:xfrm>
            <a:custGeom>
              <a:avLst/>
              <a:gdLst>
                <a:gd name="connsiteX0" fmla="*/ 20479 w 19050"/>
                <a:gd name="connsiteY0" fmla="*/ 7620 h 9525"/>
                <a:gd name="connsiteX1" fmla="*/ 7144 w 19050"/>
                <a:gd name="connsiteY1" fmla="*/ 9525 h 9525"/>
                <a:gd name="connsiteX2" fmla="*/ 20479 w 19050"/>
                <a:gd name="connsiteY2" fmla="*/ 762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20479" y="7620"/>
                  </a:moveTo>
                  <a:cubicBezTo>
                    <a:pt x="16669" y="10477"/>
                    <a:pt x="11906" y="9525"/>
                    <a:pt x="7144" y="9525"/>
                  </a:cubicBezTo>
                  <a:cubicBezTo>
                    <a:pt x="10954" y="5715"/>
                    <a:pt x="15716" y="7620"/>
                    <a:pt x="20479" y="7620"/>
                  </a:cubicBezTo>
                  <a:close/>
                </a:path>
              </a:pathLst>
            </a:custGeom>
            <a:solidFill>
              <a:srgbClr val="FC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B3C2977-70DE-41BA-9B9E-1B594E09E623}"/>
                </a:ext>
              </a:extLst>
            </p:cNvPr>
            <p:cNvSpPr/>
            <p:nvPr/>
          </p:nvSpPr>
          <p:spPr>
            <a:xfrm>
              <a:off x="2815777" y="2910132"/>
              <a:ext cx="19050" cy="9525"/>
            </a:xfrm>
            <a:custGeom>
              <a:avLst/>
              <a:gdLst>
                <a:gd name="connsiteX0" fmla="*/ 20479 w 19050"/>
                <a:gd name="connsiteY0" fmla="*/ 9193 h 9525"/>
                <a:gd name="connsiteX1" fmla="*/ 7144 w 19050"/>
                <a:gd name="connsiteY1" fmla="*/ 7288 h 9525"/>
                <a:gd name="connsiteX2" fmla="*/ 20479 w 19050"/>
                <a:gd name="connsiteY2" fmla="*/ 919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20479" y="9193"/>
                  </a:moveTo>
                  <a:cubicBezTo>
                    <a:pt x="15716" y="9193"/>
                    <a:pt x="10954" y="9193"/>
                    <a:pt x="7144" y="7288"/>
                  </a:cubicBezTo>
                  <a:cubicBezTo>
                    <a:pt x="10954" y="8241"/>
                    <a:pt x="16669" y="5383"/>
                    <a:pt x="20479" y="9193"/>
                  </a:cubicBezTo>
                  <a:close/>
                </a:path>
              </a:pathLst>
            </a:custGeom>
            <a:solidFill>
              <a:srgbClr val="FC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653E162-D157-4672-A613-535A0259784D}"/>
                </a:ext>
              </a:extLst>
            </p:cNvPr>
            <p:cNvSpPr/>
            <p:nvPr/>
          </p:nvSpPr>
          <p:spPr>
            <a:xfrm>
              <a:off x="3355844" y="3292229"/>
              <a:ext cx="9525" cy="19050"/>
            </a:xfrm>
            <a:custGeom>
              <a:avLst/>
              <a:gdLst>
                <a:gd name="connsiteX0" fmla="*/ 8096 w 9525"/>
                <a:gd name="connsiteY0" fmla="*/ 17621 h 19050"/>
                <a:gd name="connsiteX1" fmla="*/ 7144 w 9525"/>
                <a:gd name="connsiteY1" fmla="*/ 7144 h 19050"/>
                <a:gd name="connsiteX2" fmla="*/ 8096 w 9525"/>
                <a:gd name="connsiteY2" fmla="*/ 1762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17621"/>
                  </a:moveTo>
                  <a:cubicBezTo>
                    <a:pt x="8096" y="13811"/>
                    <a:pt x="7144" y="10954"/>
                    <a:pt x="7144" y="7144"/>
                  </a:cubicBezTo>
                  <a:cubicBezTo>
                    <a:pt x="10954" y="10954"/>
                    <a:pt x="10001" y="13811"/>
                    <a:pt x="8096" y="17621"/>
                  </a:cubicBezTo>
                  <a:close/>
                </a:path>
              </a:pathLst>
            </a:custGeom>
            <a:solidFill>
              <a:srgbClr val="FC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8C2482F-2E28-4B7C-9C9C-E6BBDC48F51F}"/>
                </a:ext>
              </a:extLst>
            </p:cNvPr>
            <p:cNvSpPr/>
            <p:nvPr/>
          </p:nvSpPr>
          <p:spPr>
            <a:xfrm>
              <a:off x="2130870" y="3053971"/>
              <a:ext cx="742950" cy="619125"/>
            </a:xfrm>
            <a:custGeom>
              <a:avLst/>
              <a:gdLst>
                <a:gd name="connsiteX0" fmla="*/ 741581 w 742950"/>
                <a:gd name="connsiteY0" fmla="*/ 433997 h 619125"/>
                <a:gd name="connsiteX1" fmla="*/ 395823 w 742950"/>
                <a:gd name="connsiteY1" fmla="*/ 409232 h 619125"/>
                <a:gd name="connsiteX2" fmla="*/ 258663 w 742950"/>
                <a:gd name="connsiteY2" fmla="*/ 324460 h 619125"/>
                <a:gd name="connsiteX3" fmla="*/ 267236 w 742950"/>
                <a:gd name="connsiteY3" fmla="*/ 212065 h 619125"/>
                <a:gd name="connsiteX4" fmla="*/ 303431 w 742950"/>
                <a:gd name="connsiteY4" fmla="*/ 85382 h 619125"/>
                <a:gd name="connsiteX5" fmla="*/ 325338 w 742950"/>
                <a:gd name="connsiteY5" fmla="*/ 7277 h 619125"/>
                <a:gd name="connsiteX6" fmla="*/ 235803 w 742950"/>
                <a:gd name="connsiteY6" fmla="*/ 28232 h 619125"/>
                <a:gd name="connsiteX7" fmla="*/ 126266 w 742950"/>
                <a:gd name="connsiteY7" fmla="*/ 88240 h 619125"/>
                <a:gd name="connsiteX8" fmla="*/ 9108 w 742950"/>
                <a:gd name="connsiteY8" fmla="*/ 266357 h 619125"/>
                <a:gd name="connsiteX9" fmla="*/ 21491 w 742950"/>
                <a:gd name="connsiteY9" fmla="*/ 386372 h 619125"/>
                <a:gd name="connsiteX10" fmla="*/ 220563 w 742950"/>
                <a:gd name="connsiteY10" fmla="*/ 583540 h 619125"/>
                <a:gd name="connsiteX11" fmla="*/ 516791 w 742950"/>
                <a:gd name="connsiteY11" fmla="*/ 601637 h 619125"/>
                <a:gd name="connsiteX12" fmla="*/ 741581 w 742950"/>
                <a:gd name="connsiteY12" fmla="*/ 433997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950" h="619125">
                  <a:moveTo>
                    <a:pt x="741581" y="433997"/>
                  </a:moveTo>
                  <a:cubicBezTo>
                    <a:pt x="624423" y="448285"/>
                    <a:pt x="508218" y="444475"/>
                    <a:pt x="395823" y="409232"/>
                  </a:cubicBezTo>
                  <a:cubicBezTo>
                    <a:pt x="360581" y="397802"/>
                    <a:pt x="282476" y="353035"/>
                    <a:pt x="258663" y="324460"/>
                  </a:cubicBezTo>
                  <a:cubicBezTo>
                    <a:pt x="232946" y="293027"/>
                    <a:pt x="261521" y="252070"/>
                    <a:pt x="267236" y="212065"/>
                  </a:cubicBezTo>
                  <a:cubicBezTo>
                    <a:pt x="272951" y="172060"/>
                    <a:pt x="288191" y="123482"/>
                    <a:pt x="303431" y="85382"/>
                  </a:cubicBezTo>
                  <a:cubicBezTo>
                    <a:pt x="318671" y="47282"/>
                    <a:pt x="318671" y="47282"/>
                    <a:pt x="325338" y="7277"/>
                  </a:cubicBezTo>
                  <a:cubicBezTo>
                    <a:pt x="325338" y="5372"/>
                    <a:pt x="245328" y="24422"/>
                    <a:pt x="235803" y="28232"/>
                  </a:cubicBezTo>
                  <a:cubicBezTo>
                    <a:pt x="196751" y="43472"/>
                    <a:pt x="160556" y="63475"/>
                    <a:pt x="126266" y="88240"/>
                  </a:cubicBezTo>
                  <a:cubicBezTo>
                    <a:pt x="64353" y="133007"/>
                    <a:pt x="19586" y="188252"/>
                    <a:pt x="9108" y="266357"/>
                  </a:cubicBezTo>
                  <a:cubicBezTo>
                    <a:pt x="4346" y="306362"/>
                    <a:pt x="8156" y="348272"/>
                    <a:pt x="21491" y="386372"/>
                  </a:cubicBezTo>
                  <a:cubicBezTo>
                    <a:pt x="53876" y="476860"/>
                    <a:pt x="131981" y="546392"/>
                    <a:pt x="220563" y="583540"/>
                  </a:cubicBezTo>
                  <a:cubicBezTo>
                    <a:pt x="313908" y="622592"/>
                    <a:pt x="485358" y="626402"/>
                    <a:pt x="516791" y="601637"/>
                  </a:cubicBezTo>
                  <a:cubicBezTo>
                    <a:pt x="542508" y="581635"/>
                    <a:pt x="649188" y="514960"/>
                    <a:pt x="741581" y="43399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55B2B7D-4692-4811-BCC7-BAE82EE1E86C}"/>
                </a:ext>
              </a:extLst>
            </p:cNvPr>
            <p:cNvSpPr/>
            <p:nvPr/>
          </p:nvSpPr>
          <p:spPr>
            <a:xfrm>
              <a:off x="3228209" y="3284609"/>
              <a:ext cx="28575" cy="9525"/>
            </a:xfrm>
            <a:custGeom>
              <a:avLst/>
              <a:gdLst>
                <a:gd name="connsiteX0" fmla="*/ 7144 w 28575"/>
                <a:gd name="connsiteY0" fmla="*/ 10954 h 9525"/>
                <a:gd name="connsiteX1" fmla="*/ 22384 w 28575"/>
                <a:gd name="connsiteY1" fmla="*/ 7144 h 9525"/>
                <a:gd name="connsiteX2" fmla="*/ 7144 w 2857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9525">
                  <a:moveTo>
                    <a:pt x="7144" y="10954"/>
                  </a:moveTo>
                  <a:cubicBezTo>
                    <a:pt x="11906" y="8096"/>
                    <a:pt x="17621" y="9049"/>
                    <a:pt x="22384" y="7144"/>
                  </a:cubicBezTo>
                  <a:cubicBezTo>
                    <a:pt x="18574" y="12859"/>
                    <a:pt x="12859" y="11906"/>
                    <a:pt x="7144" y="10954"/>
                  </a:cubicBezTo>
                  <a:close/>
                </a:path>
              </a:pathLst>
            </a:custGeom>
            <a:solidFill>
              <a:srgbClr val="A26B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A74E81D-FAE0-47B8-BDF4-9905A581D1F4}"/>
                </a:ext>
              </a:extLst>
            </p:cNvPr>
            <p:cNvSpPr/>
            <p:nvPr/>
          </p:nvSpPr>
          <p:spPr>
            <a:xfrm>
              <a:off x="2364045" y="3249367"/>
              <a:ext cx="752475" cy="257175"/>
            </a:xfrm>
            <a:custGeom>
              <a:avLst/>
              <a:gdLst>
                <a:gd name="connsiteX0" fmla="*/ 742720 w 752475"/>
                <a:gd name="connsiteY0" fmla="*/ 7144 h 257175"/>
                <a:gd name="connsiteX1" fmla="*/ 623658 w 752475"/>
                <a:gd name="connsiteY1" fmla="*/ 96679 h 257175"/>
                <a:gd name="connsiteX2" fmla="*/ 425538 w 752475"/>
                <a:gd name="connsiteY2" fmla="*/ 142399 h 257175"/>
                <a:gd name="connsiteX3" fmla="*/ 209320 w 752475"/>
                <a:gd name="connsiteY3" fmla="*/ 122396 h 257175"/>
                <a:gd name="connsiteX4" fmla="*/ 26440 w 752475"/>
                <a:gd name="connsiteY4" fmla="*/ 30956 h 257175"/>
                <a:gd name="connsiteX5" fmla="*/ 12153 w 752475"/>
                <a:gd name="connsiteY5" fmla="*/ 80486 h 257175"/>
                <a:gd name="connsiteX6" fmla="*/ 11200 w 752475"/>
                <a:gd name="connsiteY6" fmla="*/ 123349 h 257175"/>
                <a:gd name="connsiteX7" fmla="*/ 111213 w 752475"/>
                <a:gd name="connsiteY7" fmla="*/ 200501 h 257175"/>
                <a:gd name="connsiteX8" fmla="*/ 111213 w 752475"/>
                <a:gd name="connsiteY8" fmla="*/ 200501 h 257175"/>
                <a:gd name="connsiteX9" fmla="*/ 222655 w 752475"/>
                <a:gd name="connsiteY9" fmla="*/ 234791 h 257175"/>
                <a:gd name="connsiteX10" fmla="*/ 424585 w 752475"/>
                <a:gd name="connsiteY10" fmla="*/ 253841 h 257175"/>
                <a:gd name="connsiteX11" fmla="*/ 497928 w 752475"/>
                <a:gd name="connsiteY11" fmla="*/ 245269 h 257175"/>
                <a:gd name="connsiteX12" fmla="*/ 620800 w 752475"/>
                <a:gd name="connsiteY12" fmla="*/ 151924 h 257175"/>
                <a:gd name="connsiteX13" fmla="*/ 749388 w 752475"/>
                <a:gd name="connsiteY13" fmla="*/ 78581 h 257175"/>
                <a:gd name="connsiteX14" fmla="*/ 742720 w 752475"/>
                <a:gd name="connsiteY14" fmla="*/ 7144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2475" h="257175">
                  <a:moveTo>
                    <a:pt x="742720" y="7144"/>
                  </a:moveTo>
                  <a:cubicBezTo>
                    <a:pt x="707478" y="48101"/>
                    <a:pt x="671283" y="76676"/>
                    <a:pt x="623658" y="96679"/>
                  </a:cubicBezTo>
                  <a:cubicBezTo>
                    <a:pt x="598893" y="107156"/>
                    <a:pt x="483640" y="139541"/>
                    <a:pt x="425538" y="142399"/>
                  </a:cubicBezTo>
                  <a:cubicBezTo>
                    <a:pt x="355053" y="147161"/>
                    <a:pt x="268375" y="137636"/>
                    <a:pt x="209320" y="122396"/>
                  </a:cubicBezTo>
                  <a:cubicBezTo>
                    <a:pt x="158838" y="110014"/>
                    <a:pt x="43585" y="48101"/>
                    <a:pt x="26440" y="30956"/>
                  </a:cubicBezTo>
                  <a:cubicBezTo>
                    <a:pt x="21678" y="33814"/>
                    <a:pt x="15963" y="68104"/>
                    <a:pt x="12153" y="80486"/>
                  </a:cubicBezTo>
                  <a:cubicBezTo>
                    <a:pt x="8343" y="94774"/>
                    <a:pt x="3580" y="108109"/>
                    <a:pt x="11200" y="123349"/>
                  </a:cubicBezTo>
                  <a:cubicBezTo>
                    <a:pt x="23583" y="146209"/>
                    <a:pt x="73113" y="188119"/>
                    <a:pt x="111213" y="200501"/>
                  </a:cubicBezTo>
                  <a:cubicBezTo>
                    <a:pt x="111213" y="200501"/>
                    <a:pt x="111213" y="200501"/>
                    <a:pt x="111213" y="200501"/>
                  </a:cubicBezTo>
                  <a:cubicBezTo>
                    <a:pt x="123595" y="207169"/>
                    <a:pt x="197890" y="230029"/>
                    <a:pt x="222655" y="234791"/>
                  </a:cubicBezTo>
                  <a:cubicBezTo>
                    <a:pt x="222655" y="234791"/>
                    <a:pt x="358863" y="256699"/>
                    <a:pt x="424585" y="253841"/>
                  </a:cubicBezTo>
                  <a:cubicBezTo>
                    <a:pt x="449350" y="252889"/>
                    <a:pt x="474115" y="250031"/>
                    <a:pt x="497928" y="245269"/>
                  </a:cubicBezTo>
                  <a:cubicBezTo>
                    <a:pt x="513168" y="234791"/>
                    <a:pt x="608418" y="160496"/>
                    <a:pt x="620800" y="151924"/>
                  </a:cubicBezTo>
                  <a:cubicBezTo>
                    <a:pt x="621753" y="151924"/>
                    <a:pt x="703668" y="100489"/>
                    <a:pt x="749388" y="78581"/>
                  </a:cubicBezTo>
                  <a:cubicBezTo>
                    <a:pt x="752245" y="73819"/>
                    <a:pt x="745578" y="19526"/>
                    <a:pt x="742720" y="7144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03862D9-B318-4661-BC54-95160255BAB9}"/>
                </a:ext>
              </a:extLst>
            </p:cNvPr>
            <p:cNvSpPr/>
            <p:nvPr/>
          </p:nvSpPr>
          <p:spPr>
            <a:xfrm>
              <a:off x="2636707" y="2908372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8096 h 9525"/>
                <a:gd name="connsiteX2" fmla="*/ 10001 w 9525"/>
                <a:gd name="connsiteY2" fmla="*/ 7144 h 9525"/>
                <a:gd name="connsiteX3" fmla="*/ 10001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8096" y="8096"/>
                    <a:pt x="7144" y="8096"/>
                  </a:cubicBezTo>
                  <a:cubicBezTo>
                    <a:pt x="8096" y="8096"/>
                    <a:pt x="9049" y="8096"/>
                    <a:pt x="10001" y="7144"/>
                  </a:cubicBezTo>
                  <a:cubicBezTo>
                    <a:pt x="10001" y="7144"/>
                    <a:pt x="10001" y="7144"/>
                    <a:pt x="10001" y="7144"/>
                  </a:cubicBezTo>
                  <a:close/>
                </a:path>
              </a:pathLst>
            </a:custGeom>
            <a:solidFill>
              <a:srgbClr val="CF8A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90449DC-712F-4055-A750-3AFF9F51E133}"/>
                </a:ext>
              </a:extLst>
            </p:cNvPr>
            <p:cNvSpPr/>
            <p:nvPr/>
          </p:nvSpPr>
          <p:spPr>
            <a:xfrm>
              <a:off x="2638612" y="2908372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CF8A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4B884B9-882A-43CD-ACBF-0B0497FC9FDA}"/>
                </a:ext>
              </a:extLst>
            </p:cNvPr>
            <p:cNvSpPr/>
            <p:nvPr/>
          </p:nvSpPr>
          <p:spPr>
            <a:xfrm>
              <a:off x="2383342" y="2904522"/>
              <a:ext cx="723900" cy="495300"/>
            </a:xfrm>
            <a:custGeom>
              <a:avLst/>
              <a:gdLst>
                <a:gd name="connsiteX0" fmla="*/ 711994 w 723900"/>
                <a:gd name="connsiteY0" fmla="*/ 214829 h 495300"/>
                <a:gd name="connsiteX1" fmla="*/ 704374 w 723900"/>
                <a:gd name="connsiteY1" fmla="*/ 141486 h 495300"/>
                <a:gd name="connsiteX2" fmla="*/ 684371 w 723900"/>
                <a:gd name="connsiteY2" fmla="*/ 74811 h 495300"/>
                <a:gd name="connsiteX3" fmla="*/ 604361 w 723900"/>
                <a:gd name="connsiteY3" fmla="*/ 38616 h 495300"/>
                <a:gd name="connsiteX4" fmla="*/ 341471 w 723900"/>
                <a:gd name="connsiteY4" fmla="*/ 7184 h 495300"/>
                <a:gd name="connsiteX5" fmla="*/ 101441 w 723900"/>
                <a:gd name="connsiteY5" fmla="*/ 73859 h 495300"/>
                <a:gd name="connsiteX6" fmla="*/ 87154 w 723900"/>
                <a:gd name="connsiteY6" fmla="*/ 87194 h 495300"/>
                <a:gd name="connsiteX7" fmla="*/ 77629 w 723900"/>
                <a:gd name="connsiteY7" fmla="*/ 121484 h 495300"/>
                <a:gd name="connsiteX8" fmla="*/ 57626 w 723900"/>
                <a:gd name="connsiteY8" fmla="*/ 190064 h 495300"/>
                <a:gd name="connsiteX9" fmla="*/ 17621 w 723900"/>
                <a:gd name="connsiteY9" fmla="*/ 327224 h 495300"/>
                <a:gd name="connsiteX10" fmla="*/ 7144 w 723900"/>
                <a:gd name="connsiteY10" fmla="*/ 381516 h 495300"/>
                <a:gd name="connsiteX11" fmla="*/ 59531 w 723900"/>
                <a:gd name="connsiteY11" fmla="*/ 424379 h 495300"/>
                <a:gd name="connsiteX12" fmla="*/ 630079 w 723900"/>
                <a:gd name="connsiteY12" fmla="*/ 437714 h 495300"/>
                <a:gd name="connsiteX13" fmla="*/ 725329 w 723900"/>
                <a:gd name="connsiteY13" fmla="*/ 355799 h 495300"/>
                <a:gd name="connsiteX14" fmla="*/ 719614 w 723900"/>
                <a:gd name="connsiteY14" fmla="*/ 279599 h 495300"/>
                <a:gd name="connsiteX15" fmla="*/ 711994 w 723900"/>
                <a:gd name="connsiteY15" fmla="*/ 214829 h 495300"/>
                <a:gd name="connsiteX16" fmla="*/ 651034 w 723900"/>
                <a:gd name="connsiteY16" fmla="*/ 71954 h 495300"/>
                <a:gd name="connsiteX17" fmla="*/ 651034 w 723900"/>
                <a:gd name="connsiteY17" fmla="*/ 71954 h 495300"/>
                <a:gd name="connsiteX18" fmla="*/ 651034 w 723900"/>
                <a:gd name="connsiteY18" fmla="*/ 71954 h 495300"/>
                <a:gd name="connsiteX19" fmla="*/ 202406 w 723900"/>
                <a:gd name="connsiteY19" fmla="*/ 442476 h 495300"/>
                <a:gd name="connsiteX20" fmla="*/ 202406 w 723900"/>
                <a:gd name="connsiteY20" fmla="*/ 442476 h 495300"/>
                <a:gd name="connsiteX21" fmla="*/ 202406 w 723900"/>
                <a:gd name="connsiteY21" fmla="*/ 442476 h 495300"/>
                <a:gd name="connsiteX22" fmla="*/ 202406 w 723900"/>
                <a:gd name="connsiteY22" fmla="*/ 442476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23900" h="495300">
                  <a:moveTo>
                    <a:pt x="711994" y="214829"/>
                  </a:moveTo>
                  <a:cubicBezTo>
                    <a:pt x="709136" y="190064"/>
                    <a:pt x="706279" y="165299"/>
                    <a:pt x="704374" y="141486"/>
                  </a:cubicBezTo>
                  <a:cubicBezTo>
                    <a:pt x="701516" y="117674"/>
                    <a:pt x="698659" y="92909"/>
                    <a:pt x="684371" y="74811"/>
                  </a:cubicBezTo>
                  <a:cubicBezTo>
                    <a:pt x="666274" y="51951"/>
                    <a:pt x="633889" y="44331"/>
                    <a:pt x="604361" y="38616"/>
                  </a:cubicBezTo>
                  <a:cubicBezTo>
                    <a:pt x="517684" y="22424"/>
                    <a:pt x="430054" y="6231"/>
                    <a:pt x="341471" y="7184"/>
                  </a:cubicBezTo>
                  <a:cubicBezTo>
                    <a:pt x="257651" y="8136"/>
                    <a:pt x="171926" y="27186"/>
                    <a:pt x="101441" y="73859"/>
                  </a:cubicBezTo>
                  <a:cubicBezTo>
                    <a:pt x="94774" y="77669"/>
                    <a:pt x="90011" y="80526"/>
                    <a:pt x="87154" y="87194"/>
                  </a:cubicBezTo>
                  <a:cubicBezTo>
                    <a:pt x="83344" y="98624"/>
                    <a:pt x="80486" y="110054"/>
                    <a:pt x="77629" y="121484"/>
                  </a:cubicBezTo>
                  <a:cubicBezTo>
                    <a:pt x="70961" y="144344"/>
                    <a:pt x="64294" y="167204"/>
                    <a:pt x="57626" y="190064"/>
                  </a:cubicBezTo>
                  <a:cubicBezTo>
                    <a:pt x="44291" y="235784"/>
                    <a:pt x="30956" y="281504"/>
                    <a:pt x="17621" y="327224"/>
                  </a:cubicBezTo>
                  <a:cubicBezTo>
                    <a:pt x="11906" y="345321"/>
                    <a:pt x="7144" y="381516"/>
                    <a:pt x="7144" y="381516"/>
                  </a:cubicBezTo>
                  <a:cubicBezTo>
                    <a:pt x="21431" y="400566"/>
                    <a:pt x="41434" y="414854"/>
                    <a:pt x="59531" y="424379"/>
                  </a:cubicBezTo>
                  <a:cubicBezTo>
                    <a:pt x="235744" y="511056"/>
                    <a:pt x="450056" y="515819"/>
                    <a:pt x="630079" y="437714"/>
                  </a:cubicBezTo>
                  <a:cubicBezTo>
                    <a:pt x="662464" y="423426"/>
                    <a:pt x="725329" y="355799"/>
                    <a:pt x="725329" y="355799"/>
                  </a:cubicBezTo>
                  <a:cubicBezTo>
                    <a:pt x="725329" y="355799"/>
                    <a:pt x="723424" y="311031"/>
                    <a:pt x="719614" y="279599"/>
                  </a:cubicBezTo>
                  <a:cubicBezTo>
                    <a:pt x="716756" y="257691"/>
                    <a:pt x="713899" y="236736"/>
                    <a:pt x="711994" y="214829"/>
                  </a:cubicBezTo>
                  <a:close/>
                  <a:moveTo>
                    <a:pt x="651034" y="71954"/>
                  </a:moveTo>
                  <a:cubicBezTo>
                    <a:pt x="651034" y="71001"/>
                    <a:pt x="651034" y="71954"/>
                    <a:pt x="651034" y="71954"/>
                  </a:cubicBezTo>
                  <a:cubicBezTo>
                    <a:pt x="651034" y="71954"/>
                    <a:pt x="651034" y="71954"/>
                    <a:pt x="651034" y="71954"/>
                  </a:cubicBezTo>
                  <a:close/>
                  <a:moveTo>
                    <a:pt x="202406" y="442476"/>
                  </a:moveTo>
                  <a:cubicBezTo>
                    <a:pt x="202406" y="441524"/>
                    <a:pt x="202406" y="441524"/>
                    <a:pt x="202406" y="442476"/>
                  </a:cubicBezTo>
                  <a:cubicBezTo>
                    <a:pt x="203359" y="441524"/>
                    <a:pt x="203359" y="441524"/>
                    <a:pt x="202406" y="442476"/>
                  </a:cubicBezTo>
                  <a:cubicBezTo>
                    <a:pt x="202406" y="441524"/>
                    <a:pt x="202406" y="442476"/>
                    <a:pt x="202406" y="44247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8FE3198-D22C-4CD0-8C29-39D085F765F8}"/>
                </a:ext>
              </a:extLst>
            </p:cNvPr>
            <p:cNvSpPr/>
            <p:nvPr/>
          </p:nvSpPr>
          <p:spPr>
            <a:xfrm>
              <a:off x="2496125" y="2927422"/>
              <a:ext cx="552450" cy="104775"/>
            </a:xfrm>
            <a:custGeom>
              <a:avLst/>
              <a:gdLst>
                <a:gd name="connsiteX0" fmla="*/ 508723 w 552450"/>
                <a:gd name="connsiteY0" fmla="*/ 39529 h 104775"/>
                <a:gd name="connsiteX1" fmla="*/ 294410 w 552450"/>
                <a:gd name="connsiteY1" fmla="*/ 7144 h 104775"/>
                <a:gd name="connsiteX2" fmla="*/ 38188 w 552450"/>
                <a:gd name="connsiteY2" fmla="*/ 49054 h 104775"/>
                <a:gd name="connsiteX3" fmla="*/ 9613 w 552450"/>
                <a:gd name="connsiteY3" fmla="*/ 68104 h 104775"/>
                <a:gd name="connsiteX4" fmla="*/ 18185 w 552450"/>
                <a:gd name="connsiteY4" fmla="*/ 97631 h 104775"/>
                <a:gd name="connsiteX5" fmla="*/ 54380 w 552450"/>
                <a:gd name="connsiteY5" fmla="*/ 99536 h 104775"/>
                <a:gd name="connsiteX6" fmla="*/ 300125 w 552450"/>
                <a:gd name="connsiteY6" fmla="*/ 43339 h 104775"/>
                <a:gd name="connsiteX7" fmla="*/ 548728 w 552450"/>
                <a:gd name="connsiteY7" fmla="*/ 54769 h 104775"/>
                <a:gd name="connsiteX8" fmla="*/ 508723 w 552450"/>
                <a:gd name="connsiteY8" fmla="*/ 3952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450" h="104775">
                  <a:moveTo>
                    <a:pt x="508723" y="39529"/>
                  </a:moveTo>
                  <a:cubicBezTo>
                    <a:pt x="431570" y="12859"/>
                    <a:pt x="376325" y="7144"/>
                    <a:pt x="294410" y="7144"/>
                  </a:cubicBezTo>
                  <a:cubicBezTo>
                    <a:pt x="207733" y="7144"/>
                    <a:pt x="120103" y="18574"/>
                    <a:pt x="38188" y="49054"/>
                  </a:cubicBezTo>
                  <a:cubicBezTo>
                    <a:pt x="29615" y="52864"/>
                    <a:pt x="14375" y="59531"/>
                    <a:pt x="9613" y="68104"/>
                  </a:cubicBezTo>
                  <a:cubicBezTo>
                    <a:pt x="3898" y="77629"/>
                    <a:pt x="8660" y="91916"/>
                    <a:pt x="18185" y="97631"/>
                  </a:cubicBezTo>
                  <a:cubicBezTo>
                    <a:pt x="28663" y="103346"/>
                    <a:pt x="42950" y="101441"/>
                    <a:pt x="54380" y="99536"/>
                  </a:cubicBezTo>
                  <a:cubicBezTo>
                    <a:pt x="137248" y="84296"/>
                    <a:pt x="217258" y="58579"/>
                    <a:pt x="300125" y="43339"/>
                  </a:cubicBezTo>
                  <a:cubicBezTo>
                    <a:pt x="382993" y="28099"/>
                    <a:pt x="469670" y="25241"/>
                    <a:pt x="548728" y="54769"/>
                  </a:cubicBezTo>
                  <a:cubicBezTo>
                    <a:pt x="543013" y="52864"/>
                    <a:pt x="514438" y="41434"/>
                    <a:pt x="508723" y="39529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9AB806F-C74C-479A-A6D3-75DCC1E3850A}"/>
                </a:ext>
              </a:extLst>
            </p:cNvPr>
            <p:cNvSpPr/>
            <p:nvPr/>
          </p:nvSpPr>
          <p:spPr>
            <a:xfrm>
              <a:off x="2660519" y="3266930"/>
              <a:ext cx="685800" cy="381000"/>
            </a:xfrm>
            <a:custGeom>
              <a:avLst/>
              <a:gdLst>
                <a:gd name="connsiteX0" fmla="*/ 646271 w 685800"/>
                <a:gd name="connsiteY0" fmla="*/ 8630 h 381000"/>
                <a:gd name="connsiteX1" fmla="*/ 508159 w 685800"/>
                <a:gd name="connsiteY1" fmla="*/ 31490 h 381000"/>
                <a:gd name="connsiteX2" fmla="*/ 350996 w 685800"/>
                <a:gd name="connsiteY2" fmla="*/ 117215 h 381000"/>
                <a:gd name="connsiteX3" fmla="*/ 121444 w 685800"/>
                <a:gd name="connsiteY3" fmla="*/ 282950 h 381000"/>
                <a:gd name="connsiteX4" fmla="*/ 58579 w 685800"/>
                <a:gd name="connsiteY4" fmla="*/ 333433 h 381000"/>
                <a:gd name="connsiteX5" fmla="*/ 7144 w 685800"/>
                <a:gd name="connsiteY5" fmla="*/ 376295 h 381000"/>
                <a:gd name="connsiteX6" fmla="*/ 130969 w 685800"/>
                <a:gd name="connsiteY6" fmla="*/ 292475 h 381000"/>
                <a:gd name="connsiteX7" fmla="*/ 246221 w 685800"/>
                <a:gd name="connsiteY7" fmla="*/ 208655 h 381000"/>
                <a:gd name="connsiteX8" fmla="*/ 302419 w 685800"/>
                <a:gd name="connsiteY8" fmla="*/ 169603 h 381000"/>
                <a:gd name="connsiteX9" fmla="*/ 481489 w 685800"/>
                <a:gd name="connsiteY9" fmla="*/ 59113 h 381000"/>
                <a:gd name="connsiteX10" fmla="*/ 686276 w 685800"/>
                <a:gd name="connsiteY10" fmla="*/ 19108 h 381000"/>
                <a:gd name="connsiteX11" fmla="*/ 646271 w 685800"/>
                <a:gd name="connsiteY11" fmla="*/ 863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5800" h="381000">
                  <a:moveTo>
                    <a:pt x="646271" y="8630"/>
                  </a:moveTo>
                  <a:cubicBezTo>
                    <a:pt x="601504" y="2915"/>
                    <a:pt x="554831" y="14345"/>
                    <a:pt x="508159" y="31490"/>
                  </a:cubicBezTo>
                  <a:cubicBezTo>
                    <a:pt x="451961" y="51493"/>
                    <a:pt x="400526" y="83878"/>
                    <a:pt x="350996" y="117215"/>
                  </a:cubicBezTo>
                  <a:cubicBezTo>
                    <a:pt x="272891" y="169603"/>
                    <a:pt x="195739" y="224848"/>
                    <a:pt x="121444" y="282950"/>
                  </a:cubicBezTo>
                  <a:cubicBezTo>
                    <a:pt x="100489" y="299143"/>
                    <a:pt x="79534" y="316288"/>
                    <a:pt x="58579" y="333433"/>
                  </a:cubicBezTo>
                  <a:cubicBezTo>
                    <a:pt x="41434" y="347720"/>
                    <a:pt x="22384" y="360103"/>
                    <a:pt x="7144" y="376295"/>
                  </a:cubicBezTo>
                  <a:cubicBezTo>
                    <a:pt x="26194" y="364865"/>
                    <a:pt x="109061" y="308668"/>
                    <a:pt x="130969" y="292475"/>
                  </a:cubicBezTo>
                  <a:cubicBezTo>
                    <a:pt x="173831" y="261043"/>
                    <a:pt x="205264" y="237230"/>
                    <a:pt x="246221" y="208655"/>
                  </a:cubicBezTo>
                  <a:cubicBezTo>
                    <a:pt x="265271" y="195320"/>
                    <a:pt x="283369" y="181985"/>
                    <a:pt x="302419" y="169603"/>
                  </a:cubicBezTo>
                  <a:cubicBezTo>
                    <a:pt x="359569" y="129598"/>
                    <a:pt x="417671" y="88640"/>
                    <a:pt x="481489" y="59113"/>
                  </a:cubicBezTo>
                  <a:cubicBezTo>
                    <a:pt x="545306" y="30538"/>
                    <a:pt x="616744" y="9583"/>
                    <a:pt x="686276" y="19108"/>
                  </a:cubicBezTo>
                  <a:cubicBezTo>
                    <a:pt x="674846" y="16250"/>
                    <a:pt x="655796" y="10535"/>
                    <a:pt x="646271" y="863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0" name="Oval 149">
            <a:extLst>
              <a:ext uri="{FF2B5EF4-FFF2-40B4-BE49-F238E27FC236}">
                <a16:creationId xmlns:a16="http://schemas.microsoft.com/office/drawing/2014/main" id="{AF7E1F31-8BD2-4086-881F-5D4A1A75FEBE}"/>
              </a:ext>
            </a:extLst>
          </p:cNvPr>
          <p:cNvSpPr/>
          <p:nvPr/>
        </p:nvSpPr>
        <p:spPr>
          <a:xfrm rot="10800000" flipV="1">
            <a:off x="368691" y="6188345"/>
            <a:ext cx="2659788" cy="640128"/>
          </a:xfrm>
          <a:prstGeom prst="ellipse">
            <a:avLst/>
          </a:prstGeom>
          <a:solidFill>
            <a:schemeClr val="tx1">
              <a:alpha val="27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4CA038D7-044F-4EAF-81D7-0BE08A8EA16E}"/>
              </a:ext>
            </a:extLst>
          </p:cNvPr>
          <p:cNvSpPr txBox="1"/>
          <p:nvPr/>
        </p:nvSpPr>
        <p:spPr>
          <a:xfrm>
            <a:off x="2591345" y="2491178"/>
            <a:ext cx="420919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latin typeface="Arial Narrow" panose="020B0606020202030204" pitchFamily="34" charset="0"/>
                <a:ea typeface="Adobe Song Std L" panose="02020300000000000000" pitchFamily="18" charset="-128"/>
                <a:cs typeface="Arial" pitchFamily="34" charset="0"/>
              </a:rPr>
              <a:t>SUMMER VACATION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256444DB-701A-4307-B842-CEBA4B461D0C}"/>
              </a:ext>
            </a:extLst>
          </p:cNvPr>
          <p:cNvSpPr txBox="1"/>
          <p:nvPr/>
        </p:nvSpPr>
        <p:spPr>
          <a:xfrm>
            <a:off x="2928120" y="4006017"/>
            <a:ext cx="3535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577B546B-7406-4E52-BF98-C4FC5EBCD2F1}"/>
              </a:ext>
            </a:extLst>
          </p:cNvPr>
          <p:cNvSpPr txBox="1"/>
          <p:nvPr/>
        </p:nvSpPr>
        <p:spPr>
          <a:xfrm>
            <a:off x="9186621" y="5880395"/>
            <a:ext cx="1169197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6C35F21E-E1BB-4DDE-A610-33201E4BD2BC}"/>
              </a:ext>
            </a:extLst>
          </p:cNvPr>
          <p:cNvSpPr txBox="1"/>
          <p:nvPr/>
        </p:nvSpPr>
        <p:spPr>
          <a:xfrm>
            <a:off x="8116918" y="3335937"/>
            <a:ext cx="37386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7DD9A15B-006F-46FA-93C2-8FAC41F5C6D8}"/>
              </a:ext>
            </a:extLst>
          </p:cNvPr>
          <p:cNvSpPr txBox="1"/>
          <p:nvPr/>
        </p:nvSpPr>
        <p:spPr>
          <a:xfrm>
            <a:off x="8229384" y="5880395"/>
            <a:ext cx="859032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E4D0C5D9-05AD-4D0A-9F21-72F0047F2DD6}"/>
              </a:ext>
            </a:extLst>
          </p:cNvPr>
          <p:cNvSpPr txBox="1"/>
          <p:nvPr/>
        </p:nvSpPr>
        <p:spPr>
          <a:xfrm>
            <a:off x="10454022" y="5880395"/>
            <a:ext cx="1262718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785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401A2A3-AEBD-4BB0-85F1-895D88F040A2}"/>
              </a:ext>
            </a:extLst>
          </p:cNvPr>
          <p:cNvGrpSpPr/>
          <p:nvPr/>
        </p:nvGrpSpPr>
        <p:grpSpPr>
          <a:xfrm>
            <a:off x="1182358" y="3091350"/>
            <a:ext cx="3465842" cy="3465842"/>
            <a:chOff x="1239645" y="3034337"/>
            <a:chExt cx="3046468" cy="304646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6502A95-2E9D-48C7-871A-537CDC18A05C}"/>
                </a:ext>
              </a:extLst>
            </p:cNvPr>
            <p:cNvGrpSpPr/>
            <p:nvPr/>
          </p:nvGrpSpPr>
          <p:grpSpPr>
            <a:xfrm>
              <a:off x="1840012" y="3635177"/>
              <a:ext cx="1845735" cy="1844788"/>
              <a:chOff x="4574848" y="1897856"/>
              <a:chExt cx="3028217" cy="3026664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1AB69892-EC74-4A84-BA47-BABBC8E7103C}"/>
                  </a:ext>
                </a:extLst>
              </p:cNvPr>
              <p:cNvSpPr/>
              <p:nvPr/>
            </p:nvSpPr>
            <p:spPr>
              <a:xfrm>
                <a:off x="4575624" y="1897856"/>
                <a:ext cx="3026664" cy="302666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99459EFC-7A3A-406D-ACE0-BA2DFA7FED2A}"/>
                  </a:ext>
                </a:extLst>
              </p:cNvPr>
              <p:cNvSpPr/>
              <p:nvPr/>
            </p:nvSpPr>
            <p:spPr>
              <a:xfrm>
                <a:off x="4574848" y="1907000"/>
                <a:ext cx="3028217" cy="2962327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id="{EB106468-5310-443C-8537-B83B65B3ABB8}"/>
                </a:ext>
              </a:extLst>
            </p:cNvPr>
            <p:cNvGrpSpPr/>
            <p:nvPr/>
          </p:nvGrpSpPr>
          <p:grpSpPr>
            <a:xfrm rot="16200000">
              <a:off x="1239645" y="3034337"/>
              <a:ext cx="3046468" cy="3046468"/>
              <a:chOff x="57821" y="1441240"/>
              <a:chExt cx="4262520" cy="4262520"/>
            </a:xfrm>
          </p:grpSpPr>
          <p:grpSp>
            <p:nvGrpSpPr>
              <p:cNvPr id="9" name="Group 16">
                <a:extLst>
                  <a:ext uri="{FF2B5EF4-FFF2-40B4-BE49-F238E27FC236}">
                    <a16:creationId xmlns:a16="http://schemas.microsoft.com/office/drawing/2014/main" id="{1D6CA330-BE5B-46EF-9F1E-0B36834F714B}"/>
                  </a:ext>
                </a:extLst>
              </p:cNvPr>
              <p:cNvGrpSpPr/>
              <p:nvPr userDrawn="1"/>
            </p:nvGrpSpPr>
            <p:grpSpPr>
              <a:xfrm>
                <a:off x="57821" y="1441240"/>
                <a:ext cx="4262520" cy="4262520"/>
                <a:chOff x="634127" y="2000307"/>
                <a:chExt cx="4262520" cy="4262520"/>
              </a:xfrm>
            </p:grpSpPr>
            <p:sp>
              <p:nvSpPr>
                <p:cNvPr id="18" name="Block Arc 49">
                  <a:extLst>
                    <a:ext uri="{FF2B5EF4-FFF2-40B4-BE49-F238E27FC236}">
                      <a16:creationId xmlns:a16="http://schemas.microsoft.com/office/drawing/2014/main" id="{7D16B3E1-D3F4-4F2A-BEA2-71C85749A11F}"/>
                    </a:ext>
                  </a:extLst>
                </p:cNvPr>
                <p:cNvSpPr/>
                <p:nvPr userDrawn="1"/>
              </p:nvSpPr>
              <p:spPr>
                <a:xfrm rot="7200000">
                  <a:off x="634127" y="2000307"/>
                  <a:ext cx="4262520" cy="4262520"/>
                </a:xfrm>
                <a:prstGeom prst="blockArc">
                  <a:avLst>
                    <a:gd name="adj1" fmla="val 10800000"/>
                    <a:gd name="adj2" fmla="val 14451417"/>
                    <a:gd name="adj3" fmla="val 460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Block Arc 50">
                  <a:extLst>
                    <a:ext uri="{FF2B5EF4-FFF2-40B4-BE49-F238E27FC236}">
                      <a16:creationId xmlns:a16="http://schemas.microsoft.com/office/drawing/2014/main" id="{31900CFB-C9A4-44FB-8A54-A80CB4592D38}"/>
                    </a:ext>
                  </a:extLst>
                </p:cNvPr>
                <p:cNvSpPr/>
                <p:nvPr userDrawn="1"/>
              </p:nvSpPr>
              <p:spPr>
                <a:xfrm rot="14400000">
                  <a:off x="634127" y="2000307"/>
                  <a:ext cx="4262520" cy="4262520"/>
                </a:xfrm>
                <a:prstGeom prst="blockArc">
                  <a:avLst>
                    <a:gd name="adj1" fmla="val 10800000"/>
                    <a:gd name="adj2" fmla="val 14451417"/>
                    <a:gd name="adj3" fmla="val 460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Block Arc 51">
                  <a:extLst>
                    <a:ext uri="{FF2B5EF4-FFF2-40B4-BE49-F238E27FC236}">
                      <a16:creationId xmlns:a16="http://schemas.microsoft.com/office/drawing/2014/main" id="{41459845-891D-4931-847C-EF85A2F64924}"/>
                    </a:ext>
                  </a:extLst>
                </p:cNvPr>
                <p:cNvSpPr/>
                <p:nvPr userDrawn="1"/>
              </p:nvSpPr>
              <p:spPr>
                <a:xfrm rot="10800000">
                  <a:off x="634127" y="2000307"/>
                  <a:ext cx="4262520" cy="4262520"/>
                </a:xfrm>
                <a:prstGeom prst="blockArc">
                  <a:avLst>
                    <a:gd name="adj1" fmla="val 10800000"/>
                    <a:gd name="adj2" fmla="val 14451417"/>
                    <a:gd name="adj3" fmla="val 4608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Block Arc 52">
                  <a:extLst>
                    <a:ext uri="{FF2B5EF4-FFF2-40B4-BE49-F238E27FC236}">
                      <a16:creationId xmlns:a16="http://schemas.microsoft.com/office/drawing/2014/main" id="{678D8DFE-FDBB-478D-AC58-B5580FC7C7A0}"/>
                    </a:ext>
                  </a:extLst>
                </p:cNvPr>
                <p:cNvSpPr/>
                <p:nvPr userDrawn="1"/>
              </p:nvSpPr>
              <p:spPr>
                <a:xfrm rot="3600000">
                  <a:off x="634127" y="2000307"/>
                  <a:ext cx="4262520" cy="4262520"/>
                </a:xfrm>
                <a:prstGeom prst="blockArc">
                  <a:avLst>
                    <a:gd name="adj1" fmla="val 10800000"/>
                    <a:gd name="adj2" fmla="val 14451417"/>
                    <a:gd name="adj3" fmla="val 4608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1" name="Oval 18">
                <a:extLst>
                  <a:ext uri="{FF2B5EF4-FFF2-40B4-BE49-F238E27FC236}">
                    <a16:creationId xmlns:a16="http://schemas.microsoft.com/office/drawing/2014/main" id="{304E5570-BE7E-457C-A5F2-CF78B9064138}"/>
                  </a:ext>
                </a:extLst>
              </p:cNvPr>
              <p:cNvSpPr/>
              <p:nvPr/>
            </p:nvSpPr>
            <p:spPr>
              <a:xfrm rot="210143">
                <a:off x="3140041" y="1731940"/>
                <a:ext cx="190800" cy="19080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Oval 19">
                <a:extLst>
                  <a:ext uri="{FF2B5EF4-FFF2-40B4-BE49-F238E27FC236}">
                    <a16:creationId xmlns:a16="http://schemas.microsoft.com/office/drawing/2014/main" id="{F648BCCD-2C91-4C73-9CBD-D8A124CE16D6}"/>
                  </a:ext>
                </a:extLst>
              </p:cNvPr>
              <p:cNvSpPr/>
              <p:nvPr/>
            </p:nvSpPr>
            <p:spPr>
              <a:xfrm rot="210143">
                <a:off x="1084975" y="1713528"/>
                <a:ext cx="190800" cy="190800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Oval 20">
                <a:extLst>
                  <a:ext uri="{FF2B5EF4-FFF2-40B4-BE49-F238E27FC236}">
                    <a16:creationId xmlns:a16="http://schemas.microsoft.com/office/drawing/2014/main" id="{BE9020CB-ED52-4030-922E-5BEDAB3C2BF3}"/>
                  </a:ext>
                </a:extLst>
              </p:cNvPr>
              <p:cNvSpPr/>
              <p:nvPr/>
            </p:nvSpPr>
            <p:spPr>
              <a:xfrm rot="210143">
                <a:off x="4123728" y="3456224"/>
                <a:ext cx="190800" cy="1908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Oval 21">
                <a:extLst>
                  <a:ext uri="{FF2B5EF4-FFF2-40B4-BE49-F238E27FC236}">
                    <a16:creationId xmlns:a16="http://schemas.microsoft.com/office/drawing/2014/main" id="{C9451D35-22B6-4690-82F9-5137FBD04AD9}"/>
                  </a:ext>
                </a:extLst>
              </p:cNvPr>
              <p:cNvSpPr/>
              <p:nvPr/>
            </p:nvSpPr>
            <p:spPr>
              <a:xfrm rot="210143">
                <a:off x="3086058" y="5255169"/>
                <a:ext cx="190800" cy="1908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Oval 22">
                <a:extLst>
                  <a:ext uri="{FF2B5EF4-FFF2-40B4-BE49-F238E27FC236}">
                    <a16:creationId xmlns:a16="http://schemas.microsoft.com/office/drawing/2014/main" id="{02CC8060-6B97-4388-B220-F8BBCAC18FE8}"/>
                  </a:ext>
                </a:extLst>
              </p:cNvPr>
              <p:cNvSpPr/>
              <p:nvPr/>
            </p:nvSpPr>
            <p:spPr>
              <a:xfrm rot="210143">
                <a:off x="1062045" y="5223805"/>
                <a:ext cx="190800" cy="19080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724BB8C-D85E-4B9D-B8A4-5C287E3AB4F4}"/>
              </a:ext>
            </a:extLst>
          </p:cNvPr>
          <p:cNvGrpSpPr/>
          <p:nvPr/>
        </p:nvGrpSpPr>
        <p:grpSpPr>
          <a:xfrm>
            <a:off x="416243" y="2879214"/>
            <a:ext cx="1080051" cy="1452483"/>
            <a:chOff x="5823708" y="3105088"/>
            <a:chExt cx="1330902" cy="1789834"/>
          </a:xfrm>
        </p:grpSpPr>
        <p:sp>
          <p:nvSpPr>
            <p:cNvPr id="24" name="Graphic 22">
              <a:extLst>
                <a:ext uri="{FF2B5EF4-FFF2-40B4-BE49-F238E27FC236}">
                  <a16:creationId xmlns:a16="http://schemas.microsoft.com/office/drawing/2014/main" id="{34325894-2DFB-41DD-9774-D9FCAFF3D61F}"/>
                </a:ext>
              </a:extLst>
            </p:cNvPr>
            <p:cNvSpPr/>
            <p:nvPr/>
          </p:nvSpPr>
          <p:spPr>
            <a:xfrm>
              <a:off x="5823708" y="3105088"/>
              <a:ext cx="1330902" cy="1789834"/>
            </a:xfrm>
            <a:custGeom>
              <a:avLst/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45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04855AE-6B21-4AB0-B6AD-E1C8C0F48B36}"/>
                </a:ext>
              </a:extLst>
            </p:cNvPr>
            <p:cNvSpPr/>
            <p:nvPr/>
          </p:nvSpPr>
          <p:spPr>
            <a:xfrm>
              <a:off x="6051009" y="3319815"/>
              <a:ext cx="876300" cy="876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89CAF6F-934D-4F54-BAC2-A8457BB901E6}"/>
              </a:ext>
            </a:extLst>
          </p:cNvPr>
          <p:cNvGrpSpPr/>
          <p:nvPr/>
        </p:nvGrpSpPr>
        <p:grpSpPr>
          <a:xfrm>
            <a:off x="1399466" y="1829866"/>
            <a:ext cx="1080051" cy="1452483"/>
            <a:chOff x="5823708" y="3105088"/>
            <a:chExt cx="1330902" cy="1789834"/>
          </a:xfrm>
        </p:grpSpPr>
        <p:sp>
          <p:nvSpPr>
            <p:cNvPr id="29" name="Graphic 22">
              <a:extLst>
                <a:ext uri="{FF2B5EF4-FFF2-40B4-BE49-F238E27FC236}">
                  <a16:creationId xmlns:a16="http://schemas.microsoft.com/office/drawing/2014/main" id="{0D4A20BD-03A0-4DD0-ADDB-32B06B372CBE}"/>
                </a:ext>
              </a:extLst>
            </p:cNvPr>
            <p:cNvSpPr/>
            <p:nvPr/>
          </p:nvSpPr>
          <p:spPr>
            <a:xfrm>
              <a:off x="5823708" y="3105088"/>
              <a:ext cx="1330902" cy="1789834"/>
            </a:xfrm>
            <a:custGeom>
              <a:avLst/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45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DAF1C06-6AB1-44BC-AFB6-85AE353523F0}"/>
                </a:ext>
              </a:extLst>
            </p:cNvPr>
            <p:cNvSpPr/>
            <p:nvPr/>
          </p:nvSpPr>
          <p:spPr>
            <a:xfrm>
              <a:off x="6051009" y="3319815"/>
              <a:ext cx="876300" cy="876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2B613E3-D81E-4C49-9F3A-33ECBB8325C2}"/>
              </a:ext>
            </a:extLst>
          </p:cNvPr>
          <p:cNvGrpSpPr/>
          <p:nvPr/>
        </p:nvGrpSpPr>
        <p:grpSpPr>
          <a:xfrm>
            <a:off x="2382689" y="1294868"/>
            <a:ext cx="1080051" cy="1452483"/>
            <a:chOff x="5823708" y="3105088"/>
            <a:chExt cx="1330902" cy="1789834"/>
          </a:xfrm>
        </p:grpSpPr>
        <p:sp>
          <p:nvSpPr>
            <p:cNvPr id="32" name="Graphic 22">
              <a:extLst>
                <a:ext uri="{FF2B5EF4-FFF2-40B4-BE49-F238E27FC236}">
                  <a16:creationId xmlns:a16="http://schemas.microsoft.com/office/drawing/2014/main" id="{AC4A0506-A3E9-4F2D-B6F4-5B54516BA806}"/>
                </a:ext>
              </a:extLst>
            </p:cNvPr>
            <p:cNvSpPr/>
            <p:nvPr/>
          </p:nvSpPr>
          <p:spPr>
            <a:xfrm>
              <a:off x="5823708" y="3105088"/>
              <a:ext cx="1330902" cy="1789834"/>
            </a:xfrm>
            <a:custGeom>
              <a:avLst/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45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DBC383B-7137-4538-AFEC-2C7D78D3F153}"/>
                </a:ext>
              </a:extLst>
            </p:cNvPr>
            <p:cNvSpPr/>
            <p:nvPr/>
          </p:nvSpPr>
          <p:spPr>
            <a:xfrm>
              <a:off x="6051009" y="3319815"/>
              <a:ext cx="876300" cy="876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0B37147-E412-4416-9BB6-C09F86AE8A89}"/>
              </a:ext>
            </a:extLst>
          </p:cNvPr>
          <p:cNvGrpSpPr/>
          <p:nvPr/>
        </p:nvGrpSpPr>
        <p:grpSpPr>
          <a:xfrm>
            <a:off x="3365911" y="1829866"/>
            <a:ext cx="1080051" cy="1452483"/>
            <a:chOff x="5823708" y="3105088"/>
            <a:chExt cx="1330902" cy="1789834"/>
          </a:xfrm>
        </p:grpSpPr>
        <p:sp>
          <p:nvSpPr>
            <p:cNvPr id="35" name="Graphic 22">
              <a:extLst>
                <a:ext uri="{FF2B5EF4-FFF2-40B4-BE49-F238E27FC236}">
                  <a16:creationId xmlns:a16="http://schemas.microsoft.com/office/drawing/2014/main" id="{53DF9C08-C89C-4817-B264-6F671C741664}"/>
                </a:ext>
              </a:extLst>
            </p:cNvPr>
            <p:cNvSpPr/>
            <p:nvPr/>
          </p:nvSpPr>
          <p:spPr>
            <a:xfrm>
              <a:off x="5823708" y="3105088"/>
              <a:ext cx="1330902" cy="1789834"/>
            </a:xfrm>
            <a:custGeom>
              <a:avLst/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45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3039FB4-9942-4FE2-A14A-A9389CE79C7C}"/>
                </a:ext>
              </a:extLst>
            </p:cNvPr>
            <p:cNvSpPr/>
            <p:nvPr/>
          </p:nvSpPr>
          <p:spPr>
            <a:xfrm>
              <a:off x="6051009" y="3319815"/>
              <a:ext cx="876300" cy="876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5E8301C-B88D-40AC-93C3-EEF7EB79AF85}"/>
              </a:ext>
            </a:extLst>
          </p:cNvPr>
          <p:cNvGrpSpPr/>
          <p:nvPr/>
        </p:nvGrpSpPr>
        <p:grpSpPr>
          <a:xfrm>
            <a:off x="4349133" y="2879214"/>
            <a:ext cx="1080051" cy="1452483"/>
            <a:chOff x="5823708" y="3105088"/>
            <a:chExt cx="1330902" cy="1789834"/>
          </a:xfrm>
        </p:grpSpPr>
        <p:sp>
          <p:nvSpPr>
            <p:cNvPr id="38" name="Graphic 22">
              <a:extLst>
                <a:ext uri="{FF2B5EF4-FFF2-40B4-BE49-F238E27FC236}">
                  <a16:creationId xmlns:a16="http://schemas.microsoft.com/office/drawing/2014/main" id="{6F519202-3A85-455A-8843-2A2007096EC1}"/>
                </a:ext>
              </a:extLst>
            </p:cNvPr>
            <p:cNvSpPr/>
            <p:nvPr/>
          </p:nvSpPr>
          <p:spPr>
            <a:xfrm>
              <a:off x="5823708" y="3105088"/>
              <a:ext cx="1330902" cy="1789834"/>
            </a:xfrm>
            <a:custGeom>
              <a:avLst/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45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2BBDD33-502F-4A39-9369-BC0A0F2D5473}"/>
                </a:ext>
              </a:extLst>
            </p:cNvPr>
            <p:cNvSpPr/>
            <p:nvPr/>
          </p:nvSpPr>
          <p:spPr>
            <a:xfrm>
              <a:off x="6051009" y="3319815"/>
              <a:ext cx="876300" cy="876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Isosceles Triangle 51">
            <a:extLst>
              <a:ext uri="{FF2B5EF4-FFF2-40B4-BE49-F238E27FC236}">
                <a16:creationId xmlns:a16="http://schemas.microsoft.com/office/drawing/2014/main" id="{5EEF83C9-F72A-4A55-97C0-BCBCCF98EC59}"/>
              </a:ext>
            </a:extLst>
          </p:cNvPr>
          <p:cNvSpPr/>
          <p:nvPr/>
        </p:nvSpPr>
        <p:spPr>
          <a:xfrm>
            <a:off x="813128" y="3297822"/>
            <a:ext cx="303320" cy="2224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ed Rectangle 27">
            <a:extLst>
              <a:ext uri="{FF2B5EF4-FFF2-40B4-BE49-F238E27FC236}">
                <a16:creationId xmlns:a16="http://schemas.microsoft.com/office/drawing/2014/main" id="{1DDD29EF-6977-46A7-BDCE-8BFA17685F03}"/>
              </a:ext>
            </a:extLst>
          </p:cNvPr>
          <p:cNvSpPr/>
          <p:nvPr/>
        </p:nvSpPr>
        <p:spPr>
          <a:xfrm>
            <a:off x="1790172" y="2216013"/>
            <a:ext cx="315482" cy="24233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ed Rectangle 7">
            <a:extLst>
              <a:ext uri="{FF2B5EF4-FFF2-40B4-BE49-F238E27FC236}">
                <a16:creationId xmlns:a16="http://schemas.microsoft.com/office/drawing/2014/main" id="{CAD8E48C-DF86-4323-9E6A-10FE3F06ADB7}"/>
              </a:ext>
            </a:extLst>
          </p:cNvPr>
          <p:cNvSpPr/>
          <p:nvPr/>
        </p:nvSpPr>
        <p:spPr>
          <a:xfrm>
            <a:off x="3765941" y="2180257"/>
            <a:ext cx="320746" cy="27680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 Same Side Corner Rectangle 36">
            <a:extLst>
              <a:ext uri="{FF2B5EF4-FFF2-40B4-BE49-F238E27FC236}">
                <a16:creationId xmlns:a16="http://schemas.microsoft.com/office/drawing/2014/main" id="{3280D11E-E404-495D-BF9C-C1EBC8710D08}"/>
              </a:ext>
            </a:extLst>
          </p:cNvPr>
          <p:cNvSpPr/>
          <p:nvPr/>
        </p:nvSpPr>
        <p:spPr>
          <a:xfrm>
            <a:off x="2768000" y="1673770"/>
            <a:ext cx="325903" cy="25766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ectangle 9">
            <a:extLst>
              <a:ext uri="{FF2B5EF4-FFF2-40B4-BE49-F238E27FC236}">
                <a16:creationId xmlns:a16="http://schemas.microsoft.com/office/drawing/2014/main" id="{90EAEB01-E958-4FCE-92C4-FF4F4FD33476}"/>
              </a:ext>
            </a:extLst>
          </p:cNvPr>
          <p:cNvSpPr/>
          <p:nvPr/>
        </p:nvSpPr>
        <p:spPr>
          <a:xfrm>
            <a:off x="4764180" y="3259728"/>
            <a:ext cx="323283" cy="30262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299571E-EC93-48F0-8BD2-AD703385BB5C}"/>
              </a:ext>
            </a:extLst>
          </p:cNvPr>
          <p:cNvSpPr txBox="1"/>
          <p:nvPr/>
        </p:nvSpPr>
        <p:spPr>
          <a:xfrm>
            <a:off x="6312801" y="2282159"/>
            <a:ext cx="4856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You can simply impress your audience and add a unique zing and appeal to your Presentations. Easy to change colors, photos and Text.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6F239F5-F7C0-416B-875F-3728FE9BBD4C}"/>
              </a:ext>
            </a:extLst>
          </p:cNvPr>
          <p:cNvSpPr txBox="1"/>
          <p:nvPr/>
        </p:nvSpPr>
        <p:spPr>
          <a:xfrm>
            <a:off x="6312801" y="1841702"/>
            <a:ext cx="4856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Simple PowerPoint Presentation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0597165-A477-4F89-B172-E3848ABF14FF}"/>
              </a:ext>
            </a:extLst>
          </p:cNvPr>
          <p:cNvSpPr txBox="1"/>
          <p:nvPr/>
        </p:nvSpPr>
        <p:spPr>
          <a:xfrm>
            <a:off x="6312801" y="4082670"/>
            <a:ext cx="4856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You can simply impress your audience and add a unique zing and appeal to your Presentations. Easy to change colors, photos and Text.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91B52DF-2D09-445E-81C8-0E16DCC32985}"/>
              </a:ext>
            </a:extLst>
          </p:cNvPr>
          <p:cNvSpPr txBox="1"/>
          <p:nvPr/>
        </p:nvSpPr>
        <p:spPr>
          <a:xfrm>
            <a:off x="6312801" y="3642213"/>
            <a:ext cx="4856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Simple PowerPoint Presentation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9" name="Text Placeholder 27">
            <a:extLst>
              <a:ext uri="{FF2B5EF4-FFF2-40B4-BE49-F238E27FC236}">
                <a16:creationId xmlns:a16="http://schemas.microsoft.com/office/drawing/2014/main" id="{DAECF79E-6718-4675-BCA3-70CD8781630E}"/>
              </a:ext>
            </a:extLst>
          </p:cNvPr>
          <p:cNvSpPr txBox="1">
            <a:spLocks/>
          </p:cNvSpPr>
          <p:nvPr/>
        </p:nvSpPr>
        <p:spPr>
          <a:xfrm>
            <a:off x="6435587" y="5441593"/>
            <a:ext cx="2117864" cy="393777"/>
          </a:xfrm>
          <a:prstGeom prst="rect">
            <a:avLst/>
          </a:prstGeom>
          <a:solidFill>
            <a:schemeClr val="accent2"/>
          </a:solidFill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0" dirty="0"/>
              <a:t>INFOGRAPHIC</a:t>
            </a:r>
          </a:p>
        </p:txBody>
      </p:sp>
    </p:spTree>
    <p:extLst>
      <p:ext uri="{BB962C8B-B14F-4D97-AF65-F5344CB8AC3E}">
        <p14:creationId xmlns:p14="http://schemas.microsoft.com/office/powerpoint/2010/main" val="2078648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E73C733-FB55-4F73-8387-29429DB8DE91}"/>
              </a:ext>
            </a:extLst>
          </p:cNvPr>
          <p:cNvSpPr/>
          <p:nvPr/>
        </p:nvSpPr>
        <p:spPr>
          <a:xfrm>
            <a:off x="0" y="4689694"/>
            <a:ext cx="12192000" cy="21683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48FBA5-9CD3-47A2-A8BF-1EE3A2E48EFE}"/>
              </a:ext>
            </a:extLst>
          </p:cNvPr>
          <p:cNvSpPr txBox="1"/>
          <p:nvPr/>
        </p:nvSpPr>
        <p:spPr>
          <a:xfrm>
            <a:off x="715820" y="5384641"/>
            <a:ext cx="434453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24C0BE-1DF9-4045-87E1-18D8E9069838}"/>
              </a:ext>
            </a:extLst>
          </p:cNvPr>
          <p:cNvSpPr txBox="1"/>
          <p:nvPr/>
        </p:nvSpPr>
        <p:spPr>
          <a:xfrm>
            <a:off x="715820" y="5796436"/>
            <a:ext cx="434453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Portfolio Presentation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2D10AE-30A6-4235-A8C3-870BE265D760}"/>
              </a:ext>
            </a:extLst>
          </p:cNvPr>
          <p:cNvSpPr txBox="1"/>
          <p:nvPr/>
        </p:nvSpPr>
        <p:spPr>
          <a:xfrm>
            <a:off x="483523" y="2779249"/>
            <a:ext cx="405190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4800" b="1" dirty="0" err="1">
                <a:solidFill>
                  <a:schemeClr val="bg1"/>
                </a:solidFill>
                <a:cs typeface="Arial" pitchFamily="34" charset="0"/>
              </a:rPr>
              <a:t>resentation</a:t>
            </a:r>
            <a:endParaRPr lang="en-US" altLang="ko-KR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EF7C0C-FD09-4C95-A182-04BAD4BE26B1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4BF98CF-2275-4F58-BDC5-94D87DC5F567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95077E5-A0D7-4ABC-853F-DBED2F5F82A8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</p:spTree>
    <p:extLst>
      <p:ext uri="{BB962C8B-B14F-4D97-AF65-F5344CB8AC3E}">
        <p14:creationId xmlns:p14="http://schemas.microsoft.com/office/powerpoint/2010/main" val="3658569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262799-9D3F-4AFD-868D-AD59FE9775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101">
            <a:extLst>
              <a:ext uri="{FF2B5EF4-FFF2-40B4-BE49-F238E27FC236}">
                <a16:creationId xmlns:a16="http://schemas.microsoft.com/office/drawing/2014/main" id="{65B60E7D-CDB1-4CFD-BED7-A0A5EF290B0A}"/>
              </a:ext>
            </a:extLst>
          </p:cNvPr>
          <p:cNvSpPr/>
          <p:nvPr/>
        </p:nvSpPr>
        <p:spPr>
          <a:xfrm rot="18900000">
            <a:off x="5488406" y="3279951"/>
            <a:ext cx="1183827" cy="1183827"/>
          </a:xfrm>
          <a:prstGeom prst="roundRect">
            <a:avLst>
              <a:gd name="adj" fmla="val 1561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644EDF5-5540-4971-A968-76122F9AEC2B}"/>
              </a:ext>
            </a:extLst>
          </p:cNvPr>
          <p:cNvGrpSpPr/>
          <p:nvPr/>
        </p:nvGrpSpPr>
        <p:grpSpPr>
          <a:xfrm>
            <a:off x="6246118" y="2032400"/>
            <a:ext cx="1980000" cy="1811627"/>
            <a:chOff x="4678493" y="1987706"/>
            <a:chExt cx="2712942" cy="1811627"/>
          </a:xfrm>
        </p:grpSpPr>
        <p:sp>
          <p:nvSpPr>
            <p:cNvPr id="5" name="Right Arrow 51">
              <a:extLst>
                <a:ext uri="{FF2B5EF4-FFF2-40B4-BE49-F238E27FC236}">
                  <a16:creationId xmlns:a16="http://schemas.microsoft.com/office/drawing/2014/main" id="{1C8C60E0-C002-4582-B01B-31EA578FABB5}"/>
                </a:ext>
              </a:extLst>
            </p:cNvPr>
            <p:cNvSpPr/>
            <p:nvPr/>
          </p:nvSpPr>
          <p:spPr>
            <a:xfrm>
              <a:off x="5869620" y="1987706"/>
              <a:ext cx="1521815" cy="753796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Isosceles Triangle 29">
              <a:extLst>
                <a:ext uri="{FF2B5EF4-FFF2-40B4-BE49-F238E27FC236}">
                  <a16:creationId xmlns:a16="http://schemas.microsoft.com/office/drawing/2014/main" id="{FC1E121B-CF5F-4136-BFE9-4D500C60097F}"/>
                </a:ext>
              </a:extLst>
            </p:cNvPr>
            <p:cNvSpPr/>
            <p:nvPr/>
          </p:nvSpPr>
          <p:spPr>
            <a:xfrm rot="16200000">
              <a:off x="4465302" y="2390078"/>
              <a:ext cx="1622446" cy="1196064"/>
            </a:xfrm>
            <a:custGeom>
              <a:avLst/>
              <a:gdLst>
                <a:gd name="connsiteX0" fmla="*/ 0 w 389393"/>
                <a:gd name="connsiteY0" fmla="*/ 1077005 h 1077005"/>
                <a:gd name="connsiteX1" fmla="*/ 0 w 389393"/>
                <a:gd name="connsiteY1" fmla="*/ 0 h 1077005"/>
                <a:gd name="connsiteX2" fmla="*/ 389393 w 389393"/>
                <a:gd name="connsiteY2" fmla="*/ 1077005 h 1077005"/>
                <a:gd name="connsiteX3" fmla="*/ 0 w 389393"/>
                <a:gd name="connsiteY3" fmla="*/ 1077005 h 1077005"/>
                <a:gd name="connsiteX0" fmla="*/ 781050 w 1170443"/>
                <a:gd name="connsiteY0" fmla="*/ 943655 h 943655"/>
                <a:gd name="connsiteX1" fmla="*/ 0 w 1170443"/>
                <a:gd name="connsiteY1" fmla="*/ 0 h 943655"/>
                <a:gd name="connsiteX2" fmla="*/ 1170443 w 1170443"/>
                <a:gd name="connsiteY2" fmla="*/ 943655 h 943655"/>
                <a:gd name="connsiteX3" fmla="*/ 781050 w 1170443"/>
                <a:gd name="connsiteY3" fmla="*/ 943655 h 943655"/>
                <a:gd name="connsiteX0" fmla="*/ 776026 w 1170443"/>
                <a:gd name="connsiteY0" fmla="*/ 948417 h 948417"/>
                <a:gd name="connsiteX1" fmla="*/ 0 w 1170443"/>
                <a:gd name="connsiteY1" fmla="*/ 0 h 948417"/>
                <a:gd name="connsiteX2" fmla="*/ 1170443 w 1170443"/>
                <a:gd name="connsiteY2" fmla="*/ 943655 h 948417"/>
                <a:gd name="connsiteX3" fmla="*/ 776026 w 1170443"/>
                <a:gd name="connsiteY3" fmla="*/ 948417 h 948417"/>
                <a:gd name="connsiteX0" fmla="*/ 776026 w 1170443"/>
                <a:gd name="connsiteY0" fmla="*/ 948417 h 952860"/>
                <a:gd name="connsiteX1" fmla="*/ 0 w 1170443"/>
                <a:gd name="connsiteY1" fmla="*/ 0 h 952860"/>
                <a:gd name="connsiteX2" fmla="*/ 1170443 w 1170443"/>
                <a:gd name="connsiteY2" fmla="*/ 952860 h 952860"/>
                <a:gd name="connsiteX3" fmla="*/ 776026 w 1170443"/>
                <a:gd name="connsiteY3" fmla="*/ 948417 h 952860"/>
                <a:gd name="connsiteX0" fmla="*/ 776026 w 1163968"/>
                <a:gd name="connsiteY0" fmla="*/ 948417 h 952863"/>
                <a:gd name="connsiteX1" fmla="*/ 0 w 1163968"/>
                <a:gd name="connsiteY1" fmla="*/ 0 h 952863"/>
                <a:gd name="connsiteX2" fmla="*/ 1163968 w 1163968"/>
                <a:gd name="connsiteY2" fmla="*/ 952863 h 952863"/>
                <a:gd name="connsiteX3" fmla="*/ 776026 w 1163968"/>
                <a:gd name="connsiteY3" fmla="*/ 948417 h 952863"/>
                <a:gd name="connsiteX0" fmla="*/ 776026 w 1168993"/>
                <a:gd name="connsiteY0" fmla="*/ 948417 h 955244"/>
                <a:gd name="connsiteX1" fmla="*/ 0 w 1168993"/>
                <a:gd name="connsiteY1" fmla="*/ 0 h 955244"/>
                <a:gd name="connsiteX2" fmla="*/ 1168993 w 1168993"/>
                <a:gd name="connsiteY2" fmla="*/ 955244 h 955244"/>
                <a:gd name="connsiteX3" fmla="*/ 776026 w 1168993"/>
                <a:gd name="connsiteY3" fmla="*/ 948417 h 955244"/>
                <a:gd name="connsiteX0" fmla="*/ 776026 w 1161456"/>
                <a:gd name="connsiteY0" fmla="*/ 948417 h 948417"/>
                <a:gd name="connsiteX1" fmla="*/ 0 w 1161456"/>
                <a:gd name="connsiteY1" fmla="*/ 0 h 948417"/>
                <a:gd name="connsiteX2" fmla="*/ 1161456 w 1161456"/>
                <a:gd name="connsiteY2" fmla="*/ 945719 h 948417"/>
                <a:gd name="connsiteX3" fmla="*/ 776026 w 1161456"/>
                <a:gd name="connsiteY3" fmla="*/ 948417 h 948417"/>
                <a:gd name="connsiteX0" fmla="*/ 776026 w 1168992"/>
                <a:gd name="connsiteY0" fmla="*/ 948417 h 950484"/>
                <a:gd name="connsiteX1" fmla="*/ 0 w 1168992"/>
                <a:gd name="connsiteY1" fmla="*/ 0 h 950484"/>
                <a:gd name="connsiteX2" fmla="*/ 1168992 w 1168992"/>
                <a:gd name="connsiteY2" fmla="*/ 950484 h 950484"/>
                <a:gd name="connsiteX3" fmla="*/ 776026 w 1168992"/>
                <a:gd name="connsiteY3" fmla="*/ 948417 h 950484"/>
                <a:gd name="connsiteX0" fmla="*/ 776026 w 1176528"/>
                <a:gd name="connsiteY0" fmla="*/ 948417 h 950487"/>
                <a:gd name="connsiteX1" fmla="*/ 0 w 1176528"/>
                <a:gd name="connsiteY1" fmla="*/ 0 h 950487"/>
                <a:gd name="connsiteX2" fmla="*/ 1176528 w 1176528"/>
                <a:gd name="connsiteY2" fmla="*/ 950487 h 950487"/>
                <a:gd name="connsiteX3" fmla="*/ 776026 w 1176528"/>
                <a:gd name="connsiteY3" fmla="*/ 948417 h 950487"/>
                <a:gd name="connsiteX0" fmla="*/ 776026 w 1168992"/>
                <a:gd name="connsiteY0" fmla="*/ 948417 h 950490"/>
                <a:gd name="connsiteX1" fmla="*/ 0 w 1168992"/>
                <a:gd name="connsiteY1" fmla="*/ 0 h 950490"/>
                <a:gd name="connsiteX2" fmla="*/ 1168992 w 1168992"/>
                <a:gd name="connsiteY2" fmla="*/ 950490 h 950490"/>
                <a:gd name="connsiteX3" fmla="*/ 776026 w 1168992"/>
                <a:gd name="connsiteY3" fmla="*/ 948417 h 950490"/>
                <a:gd name="connsiteX0" fmla="*/ 776026 w 1168991"/>
                <a:gd name="connsiteY0" fmla="*/ 948417 h 948417"/>
                <a:gd name="connsiteX1" fmla="*/ 0 w 1168991"/>
                <a:gd name="connsiteY1" fmla="*/ 0 h 948417"/>
                <a:gd name="connsiteX2" fmla="*/ 1168991 w 1168991"/>
                <a:gd name="connsiteY2" fmla="*/ 948111 h 948417"/>
                <a:gd name="connsiteX3" fmla="*/ 776026 w 1168991"/>
                <a:gd name="connsiteY3" fmla="*/ 948417 h 948417"/>
                <a:gd name="connsiteX0" fmla="*/ 1318642 w 1711607"/>
                <a:gd name="connsiteY0" fmla="*/ 1196064 h 1196064"/>
                <a:gd name="connsiteX1" fmla="*/ 0 w 1711607"/>
                <a:gd name="connsiteY1" fmla="*/ 0 h 1196064"/>
                <a:gd name="connsiteX2" fmla="*/ 1711607 w 1711607"/>
                <a:gd name="connsiteY2" fmla="*/ 1195758 h 1196064"/>
                <a:gd name="connsiteX3" fmla="*/ 1318642 w 1711607"/>
                <a:gd name="connsiteY3" fmla="*/ 1196064 h 119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1607" h="1196064">
                  <a:moveTo>
                    <a:pt x="1318642" y="1196064"/>
                  </a:moveTo>
                  <a:lnTo>
                    <a:pt x="0" y="0"/>
                  </a:lnTo>
                  <a:lnTo>
                    <a:pt x="1711607" y="1195758"/>
                  </a:lnTo>
                  <a:lnTo>
                    <a:pt x="1318642" y="1196064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lumMod val="10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sp>
        <p:nvSpPr>
          <p:cNvPr id="11" name="Right Arrow 47">
            <a:extLst>
              <a:ext uri="{FF2B5EF4-FFF2-40B4-BE49-F238E27FC236}">
                <a16:creationId xmlns:a16="http://schemas.microsoft.com/office/drawing/2014/main" id="{638C7192-3679-457E-8A90-6E4F1CC3833F}"/>
              </a:ext>
            </a:extLst>
          </p:cNvPr>
          <p:cNvSpPr/>
          <p:nvPr/>
        </p:nvSpPr>
        <p:spPr>
          <a:xfrm>
            <a:off x="7115445" y="3494965"/>
            <a:ext cx="1110674" cy="753796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Isosceles Triangle 29">
            <a:extLst>
              <a:ext uri="{FF2B5EF4-FFF2-40B4-BE49-F238E27FC236}">
                <a16:creationId xmlns:a16="http://schemas.microsoft.com/office/drawing/2014/main" id="{D987B50D-6D45-4864-9D1A-94F672C5969A}"/>
              </a:ext>
            </a:extLst>
          </p:cNvPr>
          <p:cNvSpPr/>
          <p:nvPr/>
        </p:nvSpPr>
        <p:spPr>
          <a:xfrm rot="16200000">
            <a:off x="6513715" y="3451307"/>
            <a:ext cx="372495" cy="838171"/>
          </a:xfrm>
          <a:custGeom>
            <a:avLst/>
            <a:gdLst>
              <a:gd name="connsiteX0" fmla="*/ 0 w 389393"/>
              <a:gd name="connsiteY0" fmla="*/ 1077005 h 1077005"/>
              <a:gd name="connsiteX1" fmla="*/ 0 w 389393"/>
              <a:gd name="connsiteY1" fmla="*/ 0 h 1077005"/>
              <a:gd name="connsiteX2" fmla="*/ 389393 w 389393"/>
              <a:gd name="connsiteY2" fmla="*/ 1077005 h 1077005"/>
              <a:gd name="connsiteX3" fmla="*/ 0 w 389393"/>
              <a:gd name="connsiteY3" fmla="*/ 1077005 h 1077005"/>
              <a:gd name="connsiteX0" fmla="*/ 781050 w 1170443"/>
              <a:gd name="connsiteY0" fmla="*/ 943655 h 943655"/>
              <a:gd name="connsiteX1" fmla="*/ 0 w 1170443"/>
              <a:gd name="connsiteY1" fmla="*/ 0 h 943655"/>
              <a:gd name="connsiteX2" fmla="*/ 1170443 w 1170443"/>
              <a:gd name="connsiteY2" fmla="*/ 943655 h 943655"/>
              <a:gd name="connsiteX3" fmla="*/ 781050 w 1170443"/>
              <a:gd name="connsiteY3" fmla="*/ 943655 h 943655"/>
              <a:gd name="connsiteX0" fmla="*/ 776026 w 1170443"/>
              <a:gd name="connsiteY0" fmla="*/ 948417 h 948417"/>
              <a:gd name="connsiteX1" fmla="*/ 0 w 1170443"/>
              <a:gd name="connsiteY1" fmla="*/ 0 h 948417"/>
              <a:gd name="connsiteX2" fmla="*/ 1170443 w 1170443"/>
              <a:gd name="connsiteY2" fmla="*/ 943655 h 948417"/>
              <a:gd name="connsiteX3" fmla="*/ 776026 w 1170443"/>
              <a:gd name="connsiteY3" fmla="*/ 948417 h 948417"/>
              <a:gd name="connsiteX0" fmla="*/ 776026 w 1170443"/>
              <a:gd name="connsiteY0" fmla="*/ 948417 h 952860"/>
              <a:gd name="connsiteX1" fmla="*/ 0 w 1170443"/>
              <a:gd name="connsiteY1" fmla="*/ 0 h 952860"/>
              <a:gd name="connsiteX2" fmla="*/ 1170443 w 1170443"/>
              <a:gd name="connsiteY2" fmla="*/ 952860 h 952860"/>
              <a:gd name="connsiteX3" fmla="*/ 776026 w 1170443"/>
              <a:gd name="connsiteY3" fmla="*/ 948417 h 952860"/>
              <a:gd name="connsiteX0" fmla="*/ 776026 w 1163968"/>
              <a:gd name="connsiteY0" fmla="*/ 948417 h 952863"/>
              <a:gd name="connsiteX1" fmla="*/ 0 w 1163968"/>
              <a:gd name="connsiteY1" fmla="*/ 0 h 952863"/>
              <a:gd name="connsiteX2" fmla="*/ 1163968 w 1163968"/>
              <a:gd name="connsiteY2" fmla="*/ 952863 h 952863"/>
              <a:gd name="connsiteX3" fmla="*/ 776026 w 1163968"/>
              <a:gd name="connsiteY3" fmla="*/ 948417 h 952863"/>
              <a:gd name="connsiteX0" fmla="*/ 776026 w 1168993"/>
              <a:gd name="connsiteY0" fmla="*/ 948417 h 955244"/>
              <a:gd name="connsiteX1" fmla="*/ 0 w 1168993"/>
              <a:gd name="connsiteY1" fmla="*/ 0 h 955244"/>
              <a:gd name="connsiteX2" fmla="*/ 1168993 w 1168993"/>
              <a:gd name="connsiteY2" fmla="*/ 955244 h 955244"/>
              <a:gd name="connsiteX3" fmla="*/ 776026 w 1168993"/>
              <a:gd name="connsiteY3" fmla="*/ 948417 h 955244"/>
              <a:gd name="connsiteX0" fmla="*/ 776026 w 1161456"/>
              <a:gd name="connsiteY0" fmla="*/ 948417 h 948417"/>
              <a:gd name="connsiteX1" fmla="*/ 0 w 1161456"/>
              <a:gd name="connsiteY1" fmla="*/ 0 h 948417"/>
              <a:gd name="connsiteX2" fmla="*/ 1161456 w 1161456"/>
              <a:gd name="connsiteY2" fmla="*/ 945719 h 948417"/>
              <a:gd name="connsiteX3" fmla="*/ 776026 w 1161456"/>
              <a:gd name="connsiteY3" fmla="*/ 948417 h 948417"/>
              <a:gd name="connsiteX0" fmla="*/ 776026 w 1168992"/>
              <a:gd name="connsiteY0" fmla="*/ 948417 h 950484"/>
              <a:gd name="connsiteX1" fmla="*/ 0 w 1168992"/>
              <a:gd name="connsiteY1" fmla="*/ 0 h 950484"/>
              <a:gd name="connsiteX2" fmla="*/ 1168992 w 1168992"/>
              <a:gd name="connsiteY2" fmla="*/ 950484 h 950484"/>
              <a:gd name="connsiteX3" fmla="*/ 776026 w 1168992"/>
              <a:gd name="connsiteY3" fmla="*/ 948417 h 950484"/>
              <a:gd name="connsiteX0" fmla="*/ 776026 w 1176528"/>
              <a:gd name="connsiteY0" fmla="*/ 948417 h 950487"/>
              <a:gd name="connsiteX1" fmla="*/ 0 w 1176528"/>
              <a:gd name="connsiteY1" fmla="*/ 0 h 950487"/>
              <a:gd name="connsiteX2" fmla="*/ 1176528 w 1176528"/>
              <a:gd name="connsiteY2" fmla="*/ 950487 h 950487"/>
              <a:gd name="connsiteX3" fmla="*/ 776026 w 1176528"/>
              <a:gd name="connsiteY3" fmla="*/ 948417 h 950487"/>
              <a:gd name="connsiteX0" fmla="*/ 776026 w 1168992"/>
              <a:gd name="connsiteY0" fmla="*/ 948417 h 950490"/>
              <a:gd name="connsiteX1" fmla="*/ 0 w 1168992"/>
              <a:gd name="connsiteY1" fmla="*/ 0 h 950490"/>
              <a:gd name="connsiteX2" fmla="*/ 1168992 w 1168992"/>
              <a:gd name="connsiteY2" fmla="*/ 950490 h 950490"/>
              <a:gd name="connsiteX3" fmla="*/ 776026 w 1168992"/>
              <a:gd name="connsiteY3" fmla="*/ 948417 h 950490"/>
              <a:gd name="connsiteX0" fmla="*/ 776026 w 1168991"/>
              <a:gd name="connsiteY0" fmla="*/ 948417 h 948417"/>
              <a:gd name="connsiteX1" fmla="*/ 0 w 1168991"/>
              <a:gd name="connsiteY1" fmla="*/ 0 h 948417"/>
              <a:gd name="connsiteX2" fmla="*/ 1168991 w 1168991"/>
              <a:gd name="connsiteY2" fmla="*/ 948111 h 948417"/>
              <a:gd name="connsiteX3" fmla="*/ 776026 w 1168991"/>
              <a:gd name="connsiteY3" fmla="*/ 948417 h 948417"/>
              <a:gd name="connsiteX0" fmla="*/ 0 w 392965"/>
              <a:gd name="connsiteY0" fmla="*/ 595989 h 595989"/>
              <a:gd name="connsiteX1" fmla="*/ 148430 w 392965"/>
              <a:gd name="connsiteY1" fmla="*/ 0 h 595989"/>
              <a:gd name="connsiteX2" fmla="*/ 392965 w 392965"/>
              <a:gd name="connsiteY2" fmla="*/ 595683 h 595989"/>
              <a:gd name="connsiteX3" fmla="*/ 0 w 392965"/>
              <a:gd name="connsiteY3" fmla="*/ 595989 h 595989"/>
              <a:gd name="connsiteX0" fmla="*/ 0 w 392965"/>
              <a:gd name="connsiteY0" fmla="*/ 1148439 h 1148439"/>
              <a:gd name="connsiteX1" fmla="*/ 148430 w 392965"/>
              <a:gd name="connsiteY1" fmla="*/ 0 h 1148439"/>
              <a:gd name="connsiteX2" fmla="*/ 392965 w 392965"/>
              <a:gd name="connsiteY2" fmla="*/ 1148133 h 1148439"/>
              <a:gd name="connsiteX3" fmla="*/ 0 w 392965"/>
              <a:gd name="connsiteY3" fmla="*/ 1148439 h 1148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965" h="1148439">
                <a:moveTo>
                  <a:pt x="0" y="1148439"/>
                </a:moveTo>
                <a:lnTo>
                  <a:pt x="148430" y="0"/>
                </a:lnTo>
                <a:lnTo>
                  <a:pt x="392965" y="1148133"/>
                </a:lnTo>
                <a:lnTo>
                  <a:pt x="0" y="1148439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3">
                  <a:lumMod val="10000"/>
                </a:schemeClr>
              </a:gs>
              <a:gs pos="100000">
                <a:schemeClr val="accent5">
                  <a:lumMod val="10000"/>
                </a:schemeClr>
              </a:gs>
            </a:gsLst>
            <a:lin ang="162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B4836F3-AF72-40B6-9B1C-F20537F368ED}"/>
              </a:ext>
            </a:extLst>
          </p:cNvPr>
          <p:cNvGrpSpPr/>
          <p:nvPr/>
        </p:nvGrpSpPr>
        <p:grpSpPr>
          <a:xfrm flipH="1">
            <a:off x="3978909" y="2073295"/>
            <a:ext cx="1966097" cy="1754475"/>
            <a:chOff x="4697542" y="1987706"/>
            <a:chExt cx="2693893" cy="1754475"/>
          </a:xfrm>
        </p:grpSpPr>
        <p:sp>
          <p:nvSpPr>
            <p:cNvPr id="8" name="Right Arrow 49">
              <a:extLst>
                <a:ext uri="{FF2B5EF4-FFF2-40B4-BE49-F238E27FC236}">
                  <a16:creationId xmlns:a16="http://schemas.microsoft.com/office/drawing/2014/main" id="{690A92B7-504E-4676-B8B5-87885866BE2F}"/>
                </a:ext>
              </a:extLst>
            </p:cNvPr>
            <p:cNvSpPr/>
            <p:nvPr/>
          </p:nvSpPr>
          <p:spPr>
            <a:xfrm>
              <a:off x="5869620" y="1987706"/>
              <a:ext cx="1521815" cy="753796"/>
            </a:xfrm>
            <a:prstGeom prst="rightArrow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9" name="Isosceles Triangle 29">
              <a:extLst>
                <a:ext uri="{FF2B5EF4-FFF2-40B4-BE49-F238E27FC236}">
                  <a16:creationId xmlns:a16="http://schemas.microsoft.com/office/drawing/2014/main" id="{7285006A-F07B-4373-AAD6-48B6938F3E81}"/>
                </a:ext>
              </a:extLst>
            </p:cNvPr>
            <p:cNvSpPr/>
            <p:nvPr/>
          </p:nvSpPr>
          <p:spPr>
            <a:xfrm rot="16200000">
              <a:off x="4503403" y="2371026"/>
              <a:ext cx="1565294" cy="1177015"/>
            </a:xfrm>
            <a:custGeom>
              <a:avLst/>
              <a:gdLst>
                <a:gd name="connsiteX0" fmla="*/ 0 w 389393"/>
                <a:gd name="connsiteY0" fmla="*/ 1077005 h 1077005"/>
                <a:gd name="connsiteX1" fmla="*/ 0 w 389393"/>
                <a:gd name="connsiteY1" fmla="*/ 0 h 1077005"/>
                <a:gd name="connsiteX2" fmla="*/ 389393 w 389393"/>
                <a:gd name="connsiteY2" fmla="*/ 1077005 h 1077005"/>
                <a:gd name="connsiteX3" fmla="*/ 0 w 389393"/>
                <a:gd name="connsiteY3" fmla="*/ 1077005 h 1077005"/>
                <a:gd name="connsiteX0" fmla="*/ 781050 w 1170443"/>
                <a:gd name="connsiteY0" fmla="*/ 943655 h 943655"/>
                <a:gd name="connsiteX1" fmla="*/ 0 w 1170443"/>
                <a:gd name="connsiteY1" fmla="*/ 0 h 943655"/>
                <a:gd name="connsiteX2" fmla="*/ 1170443 w 1170443"/>
                <a:gd name="connsiteY2" fmla="*/ 943655 h 943655"/>
                <a:gd name="connsiteX3" fmla="*/ 781050 w 1170443"/>
                <a:gd name="connsiteY3" fmla="*/ 943655 h 943655"/>
                <a:gd name="connsiteX0" fmla="*/ 776026 w 1170443"/>
                <a:gd name="connsiteY0" fmla="*/ 948417 h 948417"/>
                <a:gd name="connsiteX1" fmla="*/ 0 w 1170443"/>
                <a:gd name="connsiteY1" fmla="*/ 0 h 948417"/>
                <a:gd name="connsiteX2" fmla="*/ 1170443 w 1170443"/>
                <a:gd name="connsiteY2" fmla="*/ 943655 h 948417"/>
                <a:gd name="connsiteX3" fmla="*/ 776026 w 1170443"/>
                <a:gd name="connsiteY3" fmla="*/ 948417 h 948417"/>
                <a:gd name="connsiteX0" fmla="*/ 776026 w 1170443"/>
                <a:gd name="connsiteY0" fmla="*/ 948417 h 952860"/>
                <a:gd name="connsiteX1" fmla="*/ 0 w 1170443"/>
                <a:gd name="connsiteY1" fmla="*/ 0 h 952860"/>
                <a:gd name="connsiteX2" fmla="*/ 1170443 w 1170443"/>
                <a:gd name="connsiteY2" fmla="*/ 952860 h 952860"/>
                <a:gd name="connsiteX3" fmla="*/ 776026 w 1170443"/>
                <a:gd name="connsiteY3" fmla="*/ 948417 h 952860"/>
                <a:gd name="connsiteX0" fmla="*/ 776026 w 1163968"/>
                <a:gd name="connsiteY0" fmla="*/ 948417 h 952863"/>
                <a:gd name="connsiteX1" fmla="*/ 0 w 1163968"/>
                <a:gd name="connsiteY1" fmla="*/ 0 h 952863"/>
                <a:gd name="connsiteX2" fmla="*/ 1163968 w 1163968"/>
                <a:gd name="connsiteY2" fmla="*/ 952863 h 952863"/>
                <a:gd name="connsiteX3" fmla="*/ 776026 w 1163968"/>
                <a:gd name="connsiteY3" fmla="*/ 948417 h 952863"/>
                <a:gd name="connsiteX0" fmla="*/ 776026 w 1168993"/>
                <a:gd name="connsiteY0" fmla="*/ 948417 h 955244"/>
                <a:gd name="connsiteX1" fmla="*/ 0 w 1168993"/>
                <a:gd name="connsiteY1" fmla="*/ 0 h 955244"/>
                <a:gd name="connsiteX2" fmla="*/ 1168993 w 1168993"/>
                <a:gd name="connsiteY2" fmla="*/ 955244 h 955244"/>
                <a:gd name="connsiteX3" fmla="*/ 776026 w 1168993"/>
                <a:gd name="connsiteY3" fmla="*/ 948417 h 955244"/>
                <a:gd name="connsiteX0" fmla="*/ 776026 w 1161456"/>
                <a:gd name="connsiteY0" fmla="*/ 948417 h 948417"/>
                <a:gd name="connsiteX1" fmla="*/ 0 w 1161456"/>
                <a:gd name="connsiteY1" fmla="*/ 0 h 948417"/>
                <a:gd name="connsiteX2" fmla="*/ 1161456 w 1161456"/>
                <a:gd name="connsiteY2" fmla="*/ 945719 h 948417"/>
                <a:gd name="connsiteX3" fmla="*/ 776026 w 1161456"/>
                <a:gd name="connsiteY3" fmla="*/ 948417 h 948417"/>
                <a:gd name="connsiteX0" fmla="*/ 776026 w 1168992"/>
                <a:gd name="connsiteY0" fmla="*/ 948417 h 950484"/>
                <a:gd name="connsiteX1" fmla="*/ 0 w 1168992"/>
                <a:gd name="connsiteY1" fmla="*/ 0 h 950484"/>
                <a:gd name="connsiteX2" fmla="*/ 1168992 w 1168992"/>
                <a:gd name="connsiteY2" fmla="*/ 950484 h 950484"/>
                <a:gd name="connsiteX3" fmla="*/ 776026 w 1168992"/>
                <a:gd name="connsiteY3" fmla="*/ 948417 h 950484"/>
                <a:gd name="connsiteX0" fmla="*/ 776026 w 1176528"/>
                <a:gd name="connsiteY0" fmla="*/ 948417 h 950487"/>
                <a:gd name="connsiteX1" fmla="*/ 0 w 1176528"/>
                <a:gd name="connsiteY1" fmla="*/ 0 h 950487"/>
                <a:gd name="connsiteX2" fmla="*/ 1176528 w 1176528"/>
                <a:gd name="connsiteY2" fmla="*/ 950487 h 950487"/>
                <a:gd name="connsiteX3" fmla="*/ 776026 w 1176528"/>
                <a:gd name="connsiteY3" fmla="*/ 948417 h 950487"/>
                <a:gd name="connsiteX0" fmla="*/ 776026 w 1168992"/>
                <a:gd name="connsiteY0" fmla="*/ 948417 h 950490"/>
                <a:gd name="connsiteX1" fmla="*/ 0 w 1168992"/>
                <a:gd name="connsiteY1" fmla="*/ 0 h 950490"/>
                <a:gd name="connsiteX2" fmla="*/ 1168992 w 1168992"/>
                <a:gd name="connsiteY2" fmla="*/ 950490 h 950490"/>
                <a:gd name="connsiteX3" fmla="*/ 776026 w 1168992"/>
                <a:gd name="connsiteY3" fmla="*/ 948417 h 950490"/>
                <a:gd name="connsiteX0" fmla="*/ 776026 w 1168991"/>
                <a:gd name="connsiteY0" fmla="*/ 948417 h 948417"/>
                <a:gd name="connsiteX1" fmla="*/ 0 w 1168991"/>
                <a:gd name="connsiteY1" fmla="*/ 0 h 948417"/>
                <a:gd name="connsiteX2" fmla="*/ 1168991 w 1168991"/>
                <a:gd name="connsiteY2" fmla="*/ 948111 h 948417"/>
                <a:gd name="connsiteX3" fmla="*/ 776026 w 1168991"/>
                <a:gd name="connsiteY3" fmla="*/ 948417 h 948417"/>
                <a:gd name="connsiteX0" fmla="*/ 1258349 w 1651314"/>
                <a:gd name="connsiteY0" fmla="*/ 1177015 h 1177015"/>
                <a:gd name="connsiteX1" fmla="*/ 0 w 1651314"/>
                <a:gd name="connsiteY1" fmla="*/ 0 h 1177015"/>
                <a:gd name="connsiteX2" fmla="*/ 1651314 w 1651314"/>
                <a:gd name="connsiteY2" fmla="*/ 1176709 h 1177015"/>
                <a:gd name="connsiteX3" fmla="*/ 1258349 w 1651314"/>
                <a:gd name="connsiteY3" fmla="*/ 1177015 h 11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1314" h="1177015">
                  <a:moveTo>
                    <a:pt x="1258349" y="1177015"/>
                  </a:moveTo>
                  <a:lnTo>
                    <a:pt x="0" y="0"/>
                  </a:lnTo>
                  <a:lnTo>
                    <a:pt x="1651314" y="1176709"/>
                  </a:lnTo>
                  <a:lnTo>
                    <a:pt x="1258349" y="1177015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6">
                    <a:lumMod val="10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5D2768D-6885-4715-B052-5E0E0A91ACFC}"/>
              </a:ext>
            </a:extLst>
          </p:cNvPr>
          <p:cNvGrpSpPr/>
          <p:nvPr/>
        </p:nvGrpSpPr>
        <p:grpSpPr>
          <a:xfrm flipV="1">
            <a:off x="6257082" y="3870305"/>
            <a:ext cx="1980000" cy="1811627"/>
            <a:chOff x="4678493" y="1987706"/>
            <a:chExt cx="2712942" cy="1811627"/>
          </a:xfrm>
        </p:grpSpPr>
        <p:sp>
          <p:nvSpPr>
            <p:cNvPr id="14" name="Right Arrow 61">
              <a:extLst>
                <a:ext uri="{FF2B5EF4-FFF2-40B4-BE49-F238E27FC236}">
                  <a16:creationId xmlns:a16="http://schemas.microsoft.com/office/drawing/2014/main" id="{672455B4-DC91-41E7-8ED0-D370D4980354}"/>
                </a:ext>
              </a:extLst>
            </p:cNvPr>
            <p:cNvSpPr/>
            <p:nvPr/>
          </p:nvSpPr>
          <p:spPr>
            <a:xfrm>
              <a:off x="5869620" y="1987706"/>
              <a:ext cx="1521815" cy="753796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29">
              <a:extLst>
                <a:ext uri="{FF2B5EF4-FFF2-40B4-BE49-F238E27FC236}">
                  <a16:creationId xmlns:a16="http://schemas.microsoft.com/office/drawing/2014/main" id="{5B0A2B59-5FAA-4245-A05B-45D0210DABA5}"/>
                </a:ext>
              </a:extLst>
            </p:cNvPr>
            <p:cNvSpPr/>
            <p:nvPr/>
          </p:nvSpPr>
          <p:spPr>
            <a:xfrm rot="16200000">
              <a:off x="4465302" y="2390078"/>
              <a:ext cx="1622446" cy="1196064"/>
            </a:xfrm>
            <a:custGeom>
              <a:avLst/>
              <a:gdLst>
                <a:gd name="connsiteX0" fmla="*/ 0 w 389393"/>
                <a:gd name="connsiteY0" fmla="*/ 1077005 h 1077005"/>
                <a:gd name="connsiteX1" fmla="*/ 0 w 389393"/>
                <a:gd name="connsiteY1" fmla="*/ 0 h 1077005"/>
                <a:gd name="connsiteX2" fmla="*/ 389393 w 389393"/>
                <a:gd name="connsiteY2" fmla="*/ 1077005 h 1077005"/>
                <a:gd name="connsiteX3" fmla="*/ 0 w 389393"/>
                <a:gd name="connsiteY3" fmla="*/ 1077005 h 1077005"/>
                <a:gd name="connsiteX0" fmla="*/ 781050 w 1170443"/>
                <a:gd name="connsiteY0" fmla="*/ 943655 h 943655"/>
                <a:gd name="connsiteX1" fmla="*/ 0 w 1170443"/>
                <a:gd name="connsiteY1" fmla="*/ 0 h 943655"/>
                <a:gd name="connsiteX2" fmla="*/ 1170443 w 1170443"/>
                <a:gd name="connsiteY2" fmla="*/ 943655 h 943655"/>
                <a:gd name="connsiteX3" fmla="*/ 781050 w 1170443"/>
                <a:gd name="connsiteY3" fmla="*/ 943655 h 943655"/>
                <a:gd name="connsiteX0" fmla="*/ 776026 w 1170443"/>
                <a:gd name="connsiteY0" fmla="*/ 948417 h 948417"/>
                <a:gd name="connsiteX1" fmla="*/ 0 w 1170443"/>
                <a:gd name="connsiteY1" fmla="*/ 0 h 948417"/>
                <a:gd name="connsiteX2" fmla="*/ 1170443 w 1170443"/>
                <a:gd name="connsiteY2" fmla="*/ 943655 h 948417"/>
                <a:gd name="connsiteX3" fmla="*/ 776026 w 1170443"/>
                <a:gd name="connsiteY3" fmla="*/ 948417 h 948417"/>
                <a:gd name="connsiteX0" fmla="*/ 776026 w 1170443"/>
                <a:gd name="connsiteY0" fmla="*/ 948417 h 952860"/>
                <a:gd name="connsiteX1" fmla="*/ 0 w 1170443"/>
                <a:gd name="connsiteY1" fmla="*/ 0 h 952860"/>
                <a:gd name="connsiteX2" fmla="*/ 1170443 w 1170443"/>
                <a:gd name="connsiteY2" fmla="*/ 952860 h 952860"/>
                <a:gd name="connsiteX3" fmla="*/ 776026 w 1170443"/>
                <a:gd name="connsiteY3" fmla="*/ 948417 h 952860"/>
                <a:gd name="connsiteX0" fmla="*/ 776026 w 1163968"/>
                <a:gd name="connsiteY0" fmla="*/ 948417 h 952863"/>
                <a:gd name="connsiteX1" fmla="*/ 0 w 1163968"/>
                <a:gd name="connsiteY1" fmla="*/ 0 h 952863"/>
                <a:gd name="connsiteX2" fmla="*/ 1163968 w 1163968"/>
                <a:gd name="connsiteY2" fmla="*/ 952863 h 952863"/>
                <a:gd name="connsiteX3" fmla="*/ 776026 w 1163968"/>
                <a:gd name="connsiteY3" fmla="*/ 948417 h 952863"/>
                <a:gd name="connsiteX0" fmla="*/ 776026 w 1168993"/>
                <a:gd name="connsiteY0" fmla="*/ 948417 h 955244"/>
                <a:gd name="connsiteX1" fmla="*/ 0 w 1168993"/>
                <a:gd name="connsiteY1" fmla="*/ 0 h 955244"/>
                <a:gd name="connsiteX2" fmla="*/ 1168993 w 1168993"/>
                <a:gd name="connsiteY2" fmla="*/ 955244 h 955244"/>
                <a:gd name="connsiteX3" fmla="*/ 776026 w 1168993"/>
                <a:gd name="connsiteY3" fmla="*/ 948417 h 955244"/>
                <a:gd name="connsiteX0" fmla="*/ 776026 w 1161456"/>
                <a:gd name="connsiteY0" fmla="*/ 948417 h 948417"/>
                <a:gd name="connsiteX1" fmla="*/ 0 w 1161456"/>
                <a:gd name="connsiteY1" fmla="*/ 0 h 948417"/>
                <a:gd name="connsiteX2" fmla="*/ 1161456 w 1161456"/>
                <a:gd name="connsiteY2" fmla="*/ 945719 h 948417"/>
                <a:gd name="connsiteX3" fmla="*/ 776026 w 1161456"/>
                <a:gd name="connsiteY3" fmla="*/ 948417 h 948417"/>
                <a:gd name="connsiteX0" fmla="*/ 776026 w 1168992"/>
                <a:gd name="connsiteY0" fmla="*/ 948417 h 950484"/>
                <a:gd name="connsiteX1" fmla="*/ 0 w 1168992"/>
                <a:gd name="connsiteY1" fmla="*/ 0 h 950484"/>
                <a:gd name="connsiteX2" fmla="*/ 1168992 w 1168992"/>
                <a:gd name="connsiteY2" fmla="*/ 950484 h 950484"/>
                <a:gd name="connsiteX3" fmla="*/ 776026 w 1168992"/>
                <a:gd name="connsiteY3" fmla="*/ 948417 h 950484"/>
                <a:gd name="connsiteX0" fmla="*/ 776026 w 1176528"/>
                <a:gd name="connsiteY0" fmla="*/ 948417 h 950487"/>
                <a:gd name="connsiteX1" fmla="*/ 0 w 1176528"/>
                <a:gd name="connsiteY1" fmla="*/ 0 h 950487"/>
                <a:gd name="connsiteX2" fmla="*/ 1176528 w 1176528"/>
                <a:gd name="connsiteY2" fmla="*/ 950487 h 950487"/>
                <a:gd name="connsiteX3" fmla="*/ 776026 w 1176528"/>
                <a:gd name="connsiteY3" fmla="*/ 948417 h 950487"/>
                <a:gd name="connsiteX0" fmla="*/ 776026 w 1168992"/>
                <a:gd name="connsiteY0" fmla="*/ 948417 h 950490"/>
                <a:gd name="connsiteX1" fmla="*/ 0 w 1168992"/>
                <a:gd name="connsiteY1" fmla="*/ 0 h 950490"/>
                <a:gd name="connsiteX2" fmla="*/ 1168992 w 1168992"/>
                <a:gd name="connsiteY2" fmla="*/ 950490 h 950490"/>
                <a:gd name="connsiteX3" fmla="*/ 776026 w 1168992"/>
                <a:gd name="connsiteY3" fmla="*/ 948417 h 950490"/>
                <a:gd name="connsiteX0" fmla="*/ 776026 w 1168991"/>
                <a:gd name="connsiteY0" fmla="*/ 948417 h 948417"/>
                <a:gd name="connsiteX1" fmla="*/ 0 w 1168991"/>
                <a:gd name="connsiteY1" fmla="*/ 0 h 948417"/>
                <a:gd name="connsiteX2" fmla="*/ 1168991 w 1168991"/>
                <a:gd name="connsiteY2" fmla="*/ 948111 h 948417"/>
                <a:gd name="connsiteX3" fmla="*/ 776026 w 1168991"/>
                <a:gd name="connsiteY3" fmla="*/ 948417 h 948417"/>
                <a:gd name="connsiteX0" fmla="*/ 1318642 w 1711607"/>
                <a:gd name="connsiteY0" fmla="*/ 1196064 h 1196064"/>
                <a:gd name="connsiteX1" fmla="*/ 0 w 1711607"/>
                <a:gd name="connsiteY1" fmla="*/ 0 h 1196064"/>
                <a:gd name="connsiteX2" fmla="*/ 1711607 w 1711607"/>
                <a:gd name="connsiteY2" fmla="*/ 1195758 h 1196064"/>
                <a:gd name="connsiteX3" fmla="*/ 1318642 w 1711607"/>
                <a:gd name="connsiteY3" fmla="*/ 1196064 h 119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1607" h="1196064">
                  <a:moveTo>
                    <a:pt x="1318642" y="1196064"/>
                  </a:moveTo>
                  <a:lnTo>
                    <a:pt x="0" y="0"/>
                  </a:lnTo>
                  <a:lnTo>
                    <a:pt x="1711607" y="1195758"/>
                  </a:lnTo>
                  <a:lnTo>
                    <a:pt x="1318642" y="119606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10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20B9D7D-4DE9-4BF6-BE08-F8C3E8A30D6D}"/>
              </a:ext>
            </a:extLst>
          </p:cNvPr>
          <p:cNvGrpSpPr/>
          <p:nvPr/>
        </p:nvGrpSpPr>
        <p:grpSpPr>
          <a:xfrm flipH="1" flipV="1">
            <a:off x="3967947" y="3886562"/>
            <a:ext cx="1966097" cy="1754475"/>
            <a:chOff x="4697542" y="1987706"/>
            <a:chExt cx="2693893" cy="1754475"/>
          </a:xfrm>
        </p:grpSpPr>
        <p:sp>
          <p:nvSpPr>
            <p:cNvPr id="17" name="Right Arrow 59">
              <a:extLst>
                <a:ext uri="{FF2B5EF4-FFF2-40B4-BE49-F238E27FC236}">
                  <a16:creationId xmlns:a16="http://schemas.microsoft.com/office/drawing/2014/main" id="{1717902D-1C8A-488D-B601-4983D524612B}"/>
                </a:ext>
              </a:extLst>
            </p:cNvPr>
            <p:cNvSpPr/>
            <p:nvPr/>
          </p:nvSpPr>
          <p:spPr>
            <a:xfrm>
              <a:off x="5869620" y="1987706"/>
              <a:ext cx="1521815" cy="753796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8" name="Isosceles Triangle 29">
              <a:extLst>
                <a:ext uri="{FF2B5EF4-FFF2-40B4-BE49-F238E27FC236}">
                  <a16:creationId xmlns:a16="http://schemas.microsoft.com/office/drawing/2014/main" id="{853FF501-A466-4EA7-9C33-89A69D8FA20E}"/>
                </a:ext>
              </a:extLst>
            </p:cNvPr>
            <p:cNvSpPr/>
            <p:nvPr/>
          </p:nvSpPr>
          <p:spPr>
            <a:xfrm rot="16200000">
              <a:off x="4503403" y="2371026"/>
              <a:ext cx="1565294" cy="1177015"/>
            </a:xfrm>
            <a:custGeom>
              <a:avLst/>
              <a:gdLst>
                <a:gd name="connsiteX0" fmla="*/ 0 w 389393"/>
                <a:gd name="connsiteY0" fmla="*/ 1077005 h 1077005"/>
                <a:gd name="connsiteX1" fmla="*/ 0 w 389393"/>
                <a:gd name="connsiteY1" fmla="*/ 0 h 1077005"/>
                <a:gd name="connsiteX2" fmla="*/ 389393 w 389393"/>
                <a:gd name="connsiteY2" fmla="*/ 1077005 h 1077005"/>
                <a:gd name="connsiteX3" fmla="*/ 0 w 389393"/>
                <a:gd name="connsiteY3" fmla="*/ 1077005 h 1077005"/>
                <a:gd name="connsiteX0" fmla="*/ 781050 w 1170443"/>
                <a:gd name="connsiteY0" fmla="*/ 943655 h 943655"/>
                <a:gd name="connsiteX1" fmla="*/ 0 w 1170443"/>
                <a:gd name="connsiteY1" fmla="*/ 0 h 943655"/>
                <a:gd name="connsiteX2" fmla="*/ 1170443 w 1170443"/>
                <a:gd name="connsiteY2" fmla="*/ 943655 h 943655"/>
                <a:gd name="connsiteX3" fmla="*/ 781050 w 1170443"/>
                <a:gd name="connsiteY3" fmla="*/ 943655 h 943655"/>
                <a:gd name="connsiteX0" fmla="*/ 776026 w 1170443"/>
                <a:gd name="connsiteY0" fmla="*/ 948417 h 948417"/>
                <a:gd name="connsiteX1" fmla="*/ 0 w 1170443"/>
                <a:gd name="connsiteY1" fmla="*/ 0 h 948417"/>
                <a:gd name="connsiteX2" fmla="*/ 1170443 w 1170443"/>
                <a:gd name="connsiteY2" fmla="*/ 943655 h 948417"/>
                <a:gd name="connsiteX3" fmla="*/ 776026 w 1170443"/>
                <a:gd name="connsiteY3" fmla="*/ 948417 h 948417"/>
                <a:gd name="connsiteX0" fmla="*/ 776026 w 1170443"/>
                <a:gd name="connsiteY0" fmla="*/ 948417 h 952860"/>
                <a:gd name="connsiteX1" fmla="*/ 0 w 1170443"/>
                <a:gd name="connsiteY1" fmla="*/ 0 h 952860"/>
                <a:gd name="connsiteX2" fmla="*/ 1170443 w 1170443"/>
                <a:gd name="connsiteY2" fmla="*/ 952860 h 952860"/>
                <a:gd name="connsiteX3" fmla="*/ 776026 w 1170443"/>
                <a:gd name="connsiteY3" fmla="*/ 948417 h 952860"/>
                <a:gd name="connsiteX0" fmla="*/ 776026 w 1163968"/>
                <a:gd name="connsiteY0" fmla="*/ 948417 h 952863"/>
                <a:gd name="connsiteX1" fmla="*/ 0 w 1163968"/>
                <a:gd name="connsiteY1" fmla="*/ 0 h 952863"/>
                <a:gd name="connsiteX2" fmla="*/ 1163968 w 1163968"/>
                <a:gd name="connsiteY2" fmla="*/ 952863 h 952863"/>
                <a:gd name="connsiteX3" fmla="*/ 776026 w 1163968"/>
                <a:gd name="connsiteY3" fmla="*/ 948417 h 952863"/>
                <a:gd name="connsiteX0" fmla="*/ 776026 w 1168993"/>
                <a:gd name="connsiteY0" fmla="*/ 948417 h 955244"/>
                <a:gd name="connsiteX1" fmla="*/ 0 w 1168993"/>
                <a:gd name="connsiteY1" fmla="*/ 0 h 955244"/>
                <a:gd name="connsiteX2" fmla="*/ 1168993 w 1168993"/>
                <a:gd name="connsiteY2" fmla="*/ 955244 h 955244"/>
                <a:gd name="connsiteX3" fmla="*/ 776026 w 1168993"/>
                <a:gd name="connsiteY3" fmla="*/ 948417 h 955244"/>
                <a:gd name="connsiteX0" fmla="*/ 776026 w 1161456"/>
                <a:gd name="connsiteY0" fmla="*/ 948417 h 948417"/>
                <a:gd name="connsiteX1" fmla="*/ 0 w 1161456"/>
                <a:gd name="connsiteY1" fmla="*/ 0 h 948417"/>
                <a:gd name="connsiteX2" fmla="*/ 1161456 w 1161456"/>
                <a:gd name="connsiteY2" fmla="*/ 945719 h 948417"/>
                <a:gd name="connsiteX3" fmla="*/ 776026 w 1161456"/>
                <a:gd name="connsiteY3" fmla="*/ 948417 h 948417"/>
                <a:gd name="connsiteX0" fmla="*/ 776026 w 1168992"/>
                <a:gd name="connsiteY0" fmla="*/ 948417 h 950484"/>
                <a:gd name="connsiteX1" fmla="*/ 0 w 1168992"/>
                <a:gd name="connsiteY1" fmla="*/ 0 h 950484"/>
                <a:gd name="connsiteX2" fmla="*/ 1168992 w 1168992"/>
                <a:gd name="connsiteY2" fmla="*/ 950484 h 950484"/>
                <a:gd name="connsiteX3" fmla="*/ 776026 w 1168992"/>
                <a:gd name="connsiteY3" fmla="*/ 948417 h 950484"/>
                <a:gd name="connsiteX0" fmla="*/ 776026 w 1176528"/>
                <a:gd name="connsiteY0" fmla="*/ 948417 h 950487"/>
                <a:gd name="connsiteX1" fmla="*/ 0 w 1176528"/>
                <a:gd name="connsiteY1" fmla="*/ 0 h 950487"/>
                <a:gd name="connsiteX2" fmla="*/ 1176528 w 1176528"/>
                <a:gd name="connsiteY2" fmla="*/ 950487 h 950487"/>
                <a:gd name="connsiteX3" fmla="*/ 776026 w 1176528"/>
                <a:gd name="connsiteY3" fmla="*/ 948417 h 950487"/>
                <a:gd name="connsiteX0" fmla="*/ 776026 w 1168992"/>
                <a:gd name="connsiteY0" fmla="*/ 948417 h 950490"/>
                <a:gd name="connsiteX1" fmla="*/ 0 w 1168992"/>
                <a:gd name="connsiteY1" fmla="*/ 0 h 950490"/>
                <a:gd name="connsiteX2" fmla="*/ 1168992 w 1168992"/>
                <a:gd name="connsiteY2" fmla="*/ 950490 h 950490"/>
                <a:gd name="connsiteX3" fmla="*/ 776026 w 1168992"/>
                <a:gd name="connsiteY3" fmla="*/ 948417 h 950490"/>
                <a:gd name="connsiteX0" fmla="*/ 776026 w 1168991"/>
                <a:gd name="connsiteY0" fmla="*/ 948417 h 948417"/>
                <a:gd name="connsiteX1" fmla="*/ 0 w 1168991"/>
                <a:gd name="connsiteY1" fmla="*/ 0 h 948417"/>
                <a:gd name="connsiteX2" fmla="*/ 1168991 w 1168991"/>
                <a:gd name="connsiteY2" fmla="*/ 948111 h 948417"/>
                <a:gd name="connsiteX3" fmla="*/ 776026 w 1168991"/>
                <a:gd name="connsiteY3" fmla="*/ 948417 h 948417"/>
                <a:gd name="connsiteX0" fmla="*/ 1258349 w 1651314"/>
                <a:gd name="connsiteY0" fmla="*/ 1177015 h 1177015"/>
                <a:gd name="connsiteX1" fmla="*/ 0 w 1651314"/>
                <a:gd name="connsiteY1" fmla="*/ 0 h 1177015"/>
                <a:gd name="connsiteX2" fmla="*/ 1651314 w 1651314"/>
                <a:gd name="connsiteY2" fmla="*/ 1176709 h 1177015"/>
                <a:gd name="connsiteX3" fmla="*/ 1258349 w 1651314"/>
                <a:gd name="connsiteY3" fmla="*/ 1177015 h 11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1314" h="1177015">
                  <a:moveTo>
                    <a:pt x="1258349" y="1177015"/>
                  </a:moveTo>
                  <a:lnTo>
                    <a:pt x="0" y="0"/>
                  </a:lnTo>
                  <a:lnTo>
                    <a:pt x="1651314" y="1176709"/>
                  </a:lnTo>
                  <a:lnTo>
                    <a:pt x="1258349" y="1177015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5">
                    <a:lumMod val="10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FD54D3B-4B53-433A-B2E1-E923C952FA0B}"/>
              </a:ext>
            </a:extLst>
          </p:cNvPr>
          <p:cNvGrpSpPr/>
          <p:nvPr/>
        </p:nvGrpSpPr>
        <p:grpSpPr>
          <a:xfrm flipH="1">
            <a:off x="3967947" y="3494965"/>
            <a:ext cx="1945242" cy="753796"/>
            <a:chOff x="4726118" y="1987706"/>
            <a:chExt cx="2665317" cy="753796"/>
          </a:xfrm>
        </p:grpSpPr>
        <p:sp>
          <p:nvSpPr>
            <p:cNvPr id="20" name="Right Arrow 57">
              <a:extLst>
                <a:ext uri="{FF2B5EF4-FFF2-40B4-BE49-F238E27FC236}">
                  <a16:creationId xmlns:a16="http://schemas.microsoft.com/office/drawing/2014/main" id="{D77EC948-D109-416A-936C-9895CDBFA537}"/>
                </a:ext>
              </a:extLst>
            </p:cNvPr>
            <p:cNvSpPr/>
            <p:nvPr/>
          </p:nvSpPr>
          <p:spPr>
            <a:xfrm>
              <a:off x="5869620" y="1987706"/>
              <a:ext cx="1521815" cy="753796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1" name="Isosceles Triangle 29">
              <a:extLst>
                <a:ext uri="{FF2B5EF4-FFF2-40B4-BE49-F238E27FC236}">
                  <a16:creationId xmlns:a16="http://schemas.microsoft.com/office/drawing/2014/main" id="{0621B3B6-16BB-482E-BA03-90EA925E2C92}"/>
                </a:ext>
              </a:extLst>
            </p:cNvPr>
            <p:cNvSpPr/>
            <p:nvPr/>
          </p:nvSpPr>
          <p:spPr>
            <a:xfrm rot="16200000">
              <a:off x="5114090" y="1788914"/>
              <a:ext cx="372495" cy="1148439"/>
            </a:xfrm>
            <a:custGeom>
              <a:avLst/>
              <a:gdLst>
                <a:gd name="connsiteX0" fmla="*/ 0 w 389393"/>
                <a:gd name="connsiteY0" fmla="*/ 1077005 h 1077005"/>
                <a:gd name="connsiteX1" fmla="*/ 0 w 389393"/>
                <a:gd name="connsiteY1" fmla="*/ 0 h 1077005"/>
                <a:gd name="connsiteX2" fmla="*/ 389393 w 389393"/>
                <a:gd name="connsiteY2" fmla="*/ 1077005 h 1077005"/>
                <a:gd name="connsiteX3" fmla="*/ 0 w 389393"/>
                <a:gd name="connsiteY3" fmla="*/ 1077005 h 1077005"/>
                <a:gd name="connsiteX0" fmla="*/ 781050 w 1170443"/>
                <a:gd name="connsiteY0" fmla="*/ 943655 h 943655"/>
                <a:gd name="connsiteX1" fmla="*/ 0 w 1170443"/>
                <a:gd name="connsiteY1" fmla="*/ 0 h 943655"/>
                <a:gd name="connsiteX2" fmla="*/ 1170443 w 1170443"/>
                <a:gd name="connsiteY2" fmla="*/ 943655 h 943655"/>
                <a:gd name="connsiteX3" fmla="*/ 781050 w 1170443"/>
                <a:gd name="connsiteY3" fmla="*/ 943655 h 943655"/>
                <a:gd name="connsiteX0" fmla="*/ 776026 w 1170443"/>
                <a:gd name="connsiteY0" fmla="*/ 948417 h 948417"/>
                <a:gd name="connsiteX1" fmla="*/ 0 w 1170443"/>
                <a:gd name="connsiteY1" fmla="*/ 0 h 948417"/>
                <a:gd name="connsiteX2" fmla="*/ 1170443 w 1170443"/>
                <a:gd name="connsiteY2" fmla="*/ 943655 h 948417"/>
                <a:gd name="connsiteX3" fmla="*/ 776026 w 1170443"/>
                <a:gd name="connsiteY3" fmla="*/ 948417 h 948417"/>
                <a:gd name="connsiteX0" fmla="*/ 776026 w 1170443"/>
                <a:gd name="connsiteY0" fmla="*/ 948417 h 952860"/>
                <a:gd name="connsiteX1" fmla="*/ 0 w 1170443"/>
                <a:gd name="connsiteY1" fmla="*/ 0 h 952860"/>
                <a:gd name="connsiteX2" fmla="*/ 1170443 w 1170443"/>
                <a:gd name="connsiteY2" fmla="*/ 952860 h 952860"/>
                <a:gd name="connsiteX3" fmla="*/ 776026 w 1170443"/>
                <a:gd name="connsiteY3" fmla="*/ 948417 h 952860"/>
                <a:gd name="connsiteX0" fmla="*/ 776026 w 1163968"/>
                <a:gd name="connsiteY0" fmla="*/ 948417 h 952863"/>
                <a:gd name="connsiteX1" fmla="*/ 0 w 1163968"/>
                <a:gd name="connsiteY1" fmla="*/ 0 h 952863"/>
                <a:gd name="connsiteX2" fmla="*/ 1163968 w 1163968"/>
                <a:gd name="connsiteY2" fmla="*/ 952863 h 952863"/>
                <a:gd name="connsiteX3" fmla="*/ 776026 w 1163968"/>
                <a:gd name="connsiteY3" fmla="*/ 948417 h 952863"/>
                <a:gd name="connsiteX0" fmla="*/ 776026 w 1168993"/>
                <a:gd name="connsiteY0" fmla="*/ 948417 h 955244"/>
                <a:gd name="connsiteX1" fmla="*/ 0 w 1168993"/>
                <a:gd name="connsiteY1" fmla="*/ 0 h 955244"/>
                <a:gd name="connsiteX2" fmla="*/ 1168993 w 1168993"/>
                <a:gd name="connsiteY2" fmla="*/ 955244 h 955244"/>
                <a:gd name="connsiteX3" fmla="*/ 776026 w 1168993"/>
                <a:gd name="connsiteY3" fmla="*/ 948417 h 955244"/>
                <a:gd name="connsiteX0" fmla="*/ 776026 w 1161456"/>
                <a:gd name="connsiteY0" fmla="*/ 948417 h 948417"/>
                <a:gd name="connsiteX1" fmla="*/ 0 w 1161456"/>
                <a:gd name="connsiteY1" fmla="*/ 0 h 948417"/>
                <a:gd name="connsiteX2" fmla="*/ 1161456 w 1161456"/>
                <a:gd name="connsiteY2" fmla="*/ 945719 h 948417"/>
                <a:gd name="connsiteX3" fmla="*/ 776026 w 1161456"/>
                <a:gd name="connsiteY3" fmla="*/ 948417 h 948417"/>
                <a:gd name="connsiteX0" fmla="*/ 776026 w 1168992"/>
                <a:gd name="connsiteY0" fmla="*/ 948417 h 950484"/>
                <a:gd name="connsiteX1" fmla="*/ 0 w 1168992"/>
                <a:gd name="connsiteY1" fmla="*/ 0 h 950484"/>
                <a:gd name="connsiteX2" fmla="*/ 1168992 w 1168992"/>
                <a:gd name="connsiteY2" fmla="*/ 950484 h 950484"/>
                <a:gd name="connsiteX3" fmla="*/ 776026 w 1168992"/>
                <a:gd name="connsiteY3" fmla="*/ 948417 h 950484"/>
                <a:gd name="connsiteX0" fmla="*/ 776026 w 1176528"/>
                <a:gd name="connsiteY0" fmla="*/ 948417 h 950487"/>
                <a:gd name="connsiteX1" fmla="*/ 0 w 1176528"/>
                <a:gd name="connsiteY1" fmla="*/ 0 h 950487"/>
                <a:gd name="connsiteX2" fmla="*/ 1176528 w 1176528"/>
                <a:gd name="connsiteY2" fmla="*/ 950487 h 950487"/>
                <a:gd name="connsiteX3" fmla="*/ 776026 w 1176528"/>
                <a:gd name="connsiteY3" fmla="*/ 948417 h 950487"/>
                <a:gd name="connsiteX0" fmla="*/ 776026 w 1168992"/>
                <a:gd name="connsiteY0" fmla="*/ 948417 h 950490"/>
                <a:gd name="connsiteX1" fmla="*/ 0 w 1168992"/>
                <a:gd name="connsiteY1" fmla="*/ 0 h 950490"/>
                <a:gd name="connsiteX2" fmla="*/ 1168992 w 1168992"/>
                <a:gd name="connsiteY2" fmla="*/ 950490 h 950490"/>
                <a:gd name="connsiteX3" fmla="*/ 776026 w 1168992"/>
                <a:gd name="connsiteY3" fmla="*/ 948417 h 950490"/>
                <a:gd name="connsiteX0" fmla="*/ 776026 w 1168991"/>
                <a:gd name="connsiteY0" fmla="*/ 948417 h 948417"/>
                <a:gd name="connsiteX1" fmla="*/ 0 w 1168991"/>
                <a:gd name="connsiteY1" fmla="*/ 0 h 948417"/>
                <a:gd name="connsiteX2" fmla="*/ 1168991 w 1168991"/>
                <a:gd name="connsiteY2" fmla="*/ 948111 h 948417"/>
                <a:gd name="connsiteX3" fmla="*/ 776026 w 1168991"/>
                <a:gd name="connsiteY3" fmla="*/ 948417 h 948417"/>
                <a:gd name="connsiteX0" fmla="*/ 0 w 392965"/>
                <a:gd name="connsiteY0" fmla="*/ 595989 h 595989"/>
                <a:gd name="connsiteX1" fmla="*/ 148430 w 392965"/>
                <a:gd name="connsiteY1" fmla="*/ 0 h 595989"/>
                <a:gd name="connsiteX2" fmla="*/ 392965 w 392965"/>
                <a:gd name="connsiteY2" fmla="*/ 595683 h 595989"/>
                <a:gd name="connsiteX3" fmla="*/ 0 w 392965"/>
                <a:gd name="connsiteY3" fmla="*/ 595989 h 595989"/>
                <a:gd name="connsiteX0" fmla="*/ 0 w 392965"/>
                <a:gd name="connsiteY0" fmla="*/ 1148439 h 1148439"/>
                <a:gd name="connsiteX1" fmla="*/ 148430 w 392965"/>
                <a:gd name="connsiteY1" fmla="*/ 0 h 1148439"/>
                <a:gd name="connsiteX2" fmla="*/ 392965 w 392965"/>
                <a:gd name="connsiteY2" fmla="*/ 1148133 h 1148439"/>
                <a:gd name="connsiteX3" fmla="*/ 0 w 392965"/>
                <a:gd name="connsiteY3" fmla="*/ 1148439 h 114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2965" h="1148439">
                  <a:moveTo>
                    <a:pt x="0" y="1148439"/>
                  </a:moveTo>
                  <a:lnTo>
                    <a:pt x="148430" y="0"/>
                  </a:lnTo>
                  <a:lnTo>
                    <a:pt x="392965" y="1148133"/>
                  </a:lnTo>
                  <a:lnTo>
                    <a:pt x="0" y="11484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>
                    <a:lumMod val="10000"/>
                  </a:schemeClr>
                </a:gs>
                <a:gs pos="100000">
                  <a:schemeClr val="accent5">
                    <a:lumMod val="10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521F7E5-3961-464C-AEB2-A8CAF75843BE}"/>
              </a:ext>
            </a:extLst>
          </p:cNvPr>
          <p:cNvGrpSpPr/>
          <p:nvPr/>
        </p:nvGrpSpPr>
        <p:grpSpPr>
          <a:xfrm>
            <a:off x="9077338" y="1879724"/>
            <a:ext cx="2319700" cy="1107996"/>
            <a:chOff x="3324740" y="1715063"/>
            <a:chExt cx="1260140" cy="110799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DF644A0-BC03-4FFA-A01E-F903DC23AAE3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A11475E-4B1A-4CB6-A731-0F35C1AD6C43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CD6B928-FC22-4ADF-A300-63A4150C72CB}"/>
              </a:ext>
            </a:extLst>
          </p:cNvPr>
          <p:cNvGrpSpPr/>
          <p:nvPr/>
        </p:nvGrpSpPr>
        <p:grpSpPr>
          <a:xfrm>
            <a:off x="9077338" y="3313720"/>
            <a:ext cx="2319700" cy="1107996"/>
            <a:chOff x="3324740" y="1715063"/>
            <a:chExt cx="1260140" cy="110799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2887299-71E9-4377-BFE8-CCE89C567D0C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B645A75-7AC7-4D83-910C-109F81DED0B2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2A123BD-1EED-4D18-ABB8-C18360078BFF}"/>
              </a:ext>
            </a:extLst>
          </p:cNvPr>
          <p:cNvGrpSpPr/>
          <p:nvPr/>
        </p:nvGrpSpPr>
        <p:grpSpPr>
          <a:xfrm>
            <a:off x="9077338" y="4747714"/>
            <a:ext cx="2319700" cy="1107996"/>
            <a:chOff x="3324740" y="1715063"/>
            <a:chExt cx="1260140" cy="110799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E37B8AA-DD1C-4369-87E8-9F36BAA78CFA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775B570-7C1B-4262-B23B-977032412C28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AF2A935-29F4-41FD-AA46-376626D68DB6}"/>
              </a:ext>
            </a:extLst>
          </p:cNvPr>
          <p:cNvGrpSpPr/>
          <p:nvPr/>
        </p:nvGrpSpPr>
        <p:grpSpPr>
          <a:xfrm>
            <a:off x="909985" y="1879724"/>
            <a:ext cx="2215330" cy="1107996"/>
            <a:chOff x="3324740" y="1715063"/>
            <a:chExt cx="1260140" cy="110799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BA20EDE-D3BA-4C46-8436-A6DC70FF6688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697C871-A970-475D-8EA0-2AA9F28CEF46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F298A69-E62E-415E-AD65-1D3D07E0434D}"/>
              </a:ext>
            </a:extLst>
          </p:cNvPr>
          <p:cNvGrpSpPr/>
          <p:nvPr/>
        </p:nvGrpSpPr>
        <p:grpSpPr>
          <a:xfrm>
            <a:off x="909985" y="3313720"/>
            <a:ext cx="2215330" cy="1107996"/>
            <a:chOff x="3324740" y="1715063"/>
            <a:chExt cx="1260140" cy="110799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0AAE34F-49A9-4432-95DE-92FE2274DE4A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6887C53-4260-49E5-8F5A-12D32351DECA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797974B-0267-4C2C-B827-338D96375272}"/>
              </a:ext>
            </a:extLst>
          </p:cNvPr>
          <p:cNvGrpSpPr/>
          <p:nvPr/>
        </p:nvGrpSpPr>
        <p:grpSpPr>
          <a:xfrm>
            <a:off x="909985" y="4747714"/>
            <a:ext cx="2215330" cy="1107996"/>
            <a:chOff x="3324740" y="1715063"/>
            <a:chExt cx="1260140" cy="110799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982F59B-47BA-47C7-B5B8-800097C77B6A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B9438D6-A628-4177-B352-3E39564F3C94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C142501-30CD-4453-950B-4991A93D3207}"/>
              </a:ext>
            </a:extLst>
          </p:cNvPr>
          <p:cNvGrpSpPr/>
          <p:nvPr/>
        </p:nvGrpSpPr>
        <p:grpSpPr>
          <a:xfrm>
            <a:off x="5293175" y="1765518"/>
            <a:ext cx="1601067" cy="678649"/>
            <a:chOff x="3233964" y="1954419"/>
            <a:chExt cx="1601067" cy="67864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03E2CB9-39C9-4E4A-87F6-20D253F3F805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B4AC694-6A1F-491F-8D0D-B8CE3669E013}"/>
                </a:ext>
              </a:extLst>
            </p:cNvPr>
            <p:cNvSpPr txBox="1"/>
            <p:nvPr/>
          </p:nvSpPr>
          <p:spPr>
            <a:xfrm>
              <a:off x="3243489" y="217140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0DFA3C3-DB9B-4DC6-8F97-0B3F1B0CBF54}"/>
              </a:ext>
            </a:extLst>
          </p:cNvPr>
          <p:cNvGrpSpPr/>
          <p:nvPr/>
        </p:nvGrpSpPr>
        <p:grpSpPr>
          <a:xfrm>
            <a:off x="5302700" y="5301712"/>
            <a:ext cx="1601067" cy="678649"/>
            <a:chOff x="3233964" y="1954419"/>
            <a:chExt cx="1601067" cy="67864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D0EC3A2-C203-4680-BED6-F04AB7F5B9AF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4E8CA99-AFD7-443F-89E9-C8D9C1CE07B4}"/>
                </a:ext>
              </a:extLst>
            </p:cNvPr>
            <p:cNvSpPr txBox="1"/>
            <p:nvPr/>
          </p:nvSpPr>
          <p:spPr>
            <a:xfrm>
              <a:off x="3243489" y="217140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" name="Rounded Rectangle 102">
            <a:extLst>
              <a:ext uri="{FF2B5EF4-FFF2-40B4-BE49-F238E27FC236}">
                <a16:creationId xmlns:a16="http://schemas.microsoft.com/office/drawing/2014/main" id="{5BBA4220-9FCE-4889-AD90-7BD8BDE44ED9}"/>
              </a:ext>
            </a:extLst>
          </p:cNvPr>
          <p:cNvSpPr/>
          <p:nvPr/>
        </p:nvSpPr>
        <p:spPr>
          <a:xfrm rot="18900000">
            <a:off x="5575108" y="3366653"/>
            <a:ext cx="1010420" cy="1010420"/>
          </a:xfrm>
          <a:prstGeom prst="roundRect">
            <a:avLst>
              <a:gd name="adj" fmla="val 156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7" name="Rounded Rectangle 10">
            <a:extLst>
              <a:ext uri="{FF2B5EF4-FFF2-40B4-BE49-F238E27FC236}">
                <a16:creationId xmlns:a16="http://schemas.microsoft.com/office/drawing/2014/main" id="{3C5660C5-8A4E-4694-9A8F-9AD40FD09618}"/>
              </a:ext>
            </a:extLst>
          </p:cNvPr>
          <p:cNvSpPr/>
          <p:nvPr/>
        </p:nvSpPr>
        <p:spPr>
          <a:xfrm>
            <a:off x="8555359" y="2206262"/>
            <a:ext cx="301634" cy="399178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Rounded Rectangle 6">
            <a:extLst>
              <a:ext uri="{FF2B5EF4-FFF2-40B4-BE49-F238E27FC236}">
                <a16:creationId xmlns:a16="http://schemas.microsoft.com/office/drawing/2014/main" id="{2C8775E9-E6B8-4FE5-9444-BC69BEFC0573}"/>
              </a:ext>
            </a:extLst>
          </p:cNvPr>
          <p:cNvSpPr/>
          <p:nvPr/>
        </p:nvSpPr>
        <p:spPr>
          <a:xfrm>
            <a:off x="3344410" y="2237320"/>
            <a:ext cx="410625" cy="417478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Rectangle 16">
            <a:extLst>
              <a:ext uri="{FF2B5EF4-FFF2-40B4-BE49-F238E27FC236}">
                <a16:creationId xmlns:a16="http://schemas.microsoft.com/office/drawing/2014/main" id="{DE69FA14-24E8-467C-9AD0-228FB21D71A3}"/>
              </a:ext>
            </a:extLst>
          </p:cNvPr>
          <p:cNvSpPr/>
          <p:nvPr/>
        </p:nvSpPr>
        <p:spPr>
          <a:xfrm rot="2700000">
            <a:off x="3411889" y="4981240"/>
            <a:ext cx="315590" cy="56579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0" name="Rounded Rectangle 5">
            <a:extLst>
              <a:ext uri="{FF2B5EF4-FFF2-40B4-BE49-F238E27FC236}">
                <a16:creationId xmlns:a16="http://schemas.microsoft.com/office/drawing/2014/main" id="{3A51FBAC-57E9-49B7-82FC-9BF23189D6EF}"/>
              </a:ext>
            </a:extLst>
          </p:cNvPr>
          <p:cNvSpPr/>
          <p:nvPr/>
        </p:nvSpPr>
        <p:spPr>
          <a:xfrm flipH="1">
            <a:off x="8473754" y="3694828"/>
            <a:ext cx="464843" cy="38346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Teardrop 1">
            <a:extLst>
              <a:ext uri="{FF2B5EF4-FFF2-40B4-BE49-F238E27FC236}">
                <a16:creationId xmlns:a16="http://schemas.microsoft.com/office/drawing/2014/main" id="{29414EF5-5338-43AA-B313-F5BD5B4BE10C}"/>
              </a:ext>
            </a:extLst>
          </p:cNvPr>
          <p:cNvSpPr/>
          <p:nvPr/>
        </p:nvSpPr>
        <p:spPr>
          <a:xfrm rot="18805991">
            <a:off x="8482548" y="5045761"/>
            <a:ext cx="447253" cy="442587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2" name="Rectangle 36">
            <a:extLst>
              <a:ext uri="{FF2B5EF4-FFF2-40B4-BE49-F238E27FC236}">
                <a16:creationId xmlns:a16="http://schemas.microsoft.com/office/drawing/2014/main" id="{339A561D-147C-4213-B4B3-E151886B8100}"/>
              </a:ext>
            </a:extLst>
          </p:cNvPr>
          <p:cNvSpPr/>
          <p:nvPr/>
        </p:nvSpPr>
        <p:spPr>
          <a:xfrm>
            <a:off x="3332433" y="3697660"/>
            <a:ext cx="462098" cy="3862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Left Arrow 1">
            <a:extLst>
              <a:ext uri="{FF2B5EF4-FFF2-40B4-BE49-F238E27FC236}">
                <a16:creationId xmlns:a16="http://schemas.microsoft.com/office/drawing/2014/main" id="{3E2C8FB5-E2B4-4417-B823-26DA25DD625B}"/>
              </a:ext>
            </a:extLst>
          </p:cNvPr>
          <p:cNvSpPr>
            <a:spLocks noChangeAspect="1"/>
          </p:cNvSpPr>
          <p:nvPr/>
        </p:nvSpPr>
        <p:spPr>
          <a:xfrm>
            <a:off x="5750618" y="3529783"/>
            <a:ext cx="645721" cy="628487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7172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793879-C3CE-4976-9D2A-CD926C82A41A}"/>
              </a:ext>
            </a:extLst>
          </p:cNvPr>
          <p:cNvSpPr/>
          <p:nvPr/>
        </p:nvSpPr>
        <p:spPr>
          <a:xfrm>
            <a:off x="573932" y="0"/>
            <a:ext cx="4883285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A279FA-A77B-4480-9F5A-ED46D5485ACF}"/>
              </a:ext>
            </a:extLst>
          </p:cNvPr>
          <p:cNvSpPr txBox="1"/>
          <p:nvPr/>
        </p:nvSpPr>
        <p:spPr>
          <a:xfrm>
            <a:off x="587942" y="1217048"/>
            <a:ext cx="3929975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400" b="1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bg1"/>
                </a:solidFill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434182-BC58-4985-88C9-10ACA31F79A8}"/>
              </a:ext>
            </a:extLst>
          </p:cNvPr>
          <p:cNvSpPr txBox="1"/>
          <p:nvPr/>
        </p:nvSpPr>
        <p:spPr>
          <a:xfrm>
            <a:off x="2645923" y="3124233"/>
            <a:ext cx="2456495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Clean Text Slide for your Presentation. 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en-GB" altLang="ko-K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3148285-865B-4E79-A305-D8BDC3B8077F}"/>
              </a:ext>
            </a:extLst>
          </p:cNvPr>
          <p:cNvSpPr/>
          <p:nvPr/>
        </p:nvSpPr>
        <p:spPr>
          <a:xfrm>
            <a:off x="6045509" y="2578365"/>
            <a:ext cx="630776" cy="6307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883CCC9-B3DE-4D3E-B13B-6CA93BD78247}"/>
              </a:ext>
            </a:extLst>
          </p:cNvPr>
          <p:cNvSpPr/>
          <p:nvPr/>
        </p:nvSpPr>
        <p:spPr>
          <a:xfrm>
            <a:off x="6045509" y="3697117"/>
            <a:ext cx="630776" cy="630776"/>
          </a:xfrm>
          <a:prstGeom prst="round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9F5DEA2-2E49-41D6-BB33-0518549AF8D5}"/>
              </a:ext>
            </a:extLst>
          </p:cNvPr>
          <p:cNvSpPr/>
          <p:nvPr/>
        </p:nvSpPr>
        <p:spPr>
          <a:xfrm>
            <a:off x="6045509" y="4815869"/>
            <a:ext cx="630776" cy="630776"/>
          </a:xfrm>
          <a:prstGeom prst="roundRect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D55C184-65CA-48F7-8BE8-B3E88624A3C9}"/>
              </a:ext>
            </a:extLst>
          </p:cNvPr>
          <p:cNvSpPr/>
          <p:nvPr/>
        </p:nvSpPr>
        <p:spPr>
          <a:xfrm>
            <a:off x="6045509" y="1411354"/>
            <a:ext cx="630776" cy="630776"/>
          </a:xfrm>
          <a:prstGeom prst="round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D49029-0BC3-49E7-9E28-D67679A7B5CF}"/>
              </a:ext>
            </a:extLst>
          </p:cNvPr>
          <p:cNvGrpSpPr/>
          <p:nvPr/>
        </p:nvGrpSpPr>
        <p:grpSpPr>
          <a:xfrm>
            <a:off x="7007162" y="2526820"/>
            <a:ext cx="4568755" cy="733867"/>
            <a:chOff x="1758834" y="1773770"/>
            <a:chExt cx="2741158" cy="73386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EDD6F8B-AC28-410D-89C5-ACC18A7989DA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C9D84B1-B189-45F0-B164-AFFEF2BB2D61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C5CA2D3-B49C-43E6-8B39-0BADB92EDB06}"/>
              </a:ext>
            </a:extLst>
          </p:cNvPr>
          <p:cNvGrpSpPr/>
          <p:nvPr/>
        </p:nvGrpSpPr>
        <p:grpSpPr>
          <a:xfrm>
            <a:off x="7007162" y="3645572"/>
            <a:ext cx="4568755" cy="733867"/>
            <a:chOff x="1758834" y="1773770"/>
            <a:chExt cx="2741158" cy="73386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9FD1B4E-2727-41AF-9804-92124862746C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7DE46CF-4D35-4D04-BD5E-FBECFB5765C3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9818CC8-C71E-4F68-8570-0DED4780FD19}"/>
              </a:ext>
            </a:extLst>
          </p:cNvPr>
          <p:cNvGrpSpPr/>
          <p:nvPr/>
        </p:nvGrpSpPr>
        <p:grpSpPr>
          <a:xfrm>
            <a:off x="7007162" y="4764324"/>
            <a:ext cx="4568755" cy="733867"/>
            <a:chOff x="1758834" y="1773770"/>
            <a:chExt cx="2741158" cy="73386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28840DD-63EA-429A-A06E-9D98ED758354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20256FA-04CE-4A31-B01B-28AC32630F9B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F0FDFEB-3A65-4D7B-BE9B-530D06DEFB31}"/>
              </a:ext>
            </a:extLst>
          </p:cNvPr>
          <p:cNvGrpSpPr/>
          <p:nvPr/>
        </p:nvGrpSpPr>
        <p:grpSpPr>
          <a:xfrm>
            <a:off x="7007162" y="1359809"/>
            <a:ext cx="4568755" cy="733867"/>
            <a:chOff x="1758834" y="1773770"/>
            <a:chExt cx="2741158" cy="73386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CDD2FC2-68EF-4CFD-975E-D4D49D3D9C7F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57E4AD7-51F0-410A-B316-3C94A0088537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Isosceles Triangle 51">
            <a:extLst>
              <a:ext uri="{FF2B5EF4-FFF2-40B4-BE49-F238E27FC236}">
                <a16:creationId xmlns:a16="http://schemas.microsoft.com/office/drawing/2014/main" id="{A81C9C9A-A08D-473A-9498-B52D809C74F5}"/>
              </a:ext>
            </a:extLst>
          </p:cNvPr>
          <p:cNvSpPr/>
          <p:nvPr/>
        </p:nvSpPr>
        <p:spPr>
          <a:xfrm>
            <a:off x="6208439" y="5019459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5" name="Rounded Rectangle 27">
            <a:extLst>
              <a:ext uri="{FF2B5EF4-FFF2-40B4-BE49-F238E27FC236}">
                <a16:creationId xmlns:a16="http://schemas.microsoft.com/office/drawing/2014/main" id="{34772DFF-AE3A-49D4-8A75-B67E704237CD}"/>
              </a:ext>
            </a:extLst>
          </p:cNvPr>
          <p:cNvSpPr/>
          <p:nvPr/>
        </p:nvSpPr>
        <p:spPr>
          <a:xfrm>
            <a:off x="6202325" y="1604937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6" name="Rounded Rectangle 7">
            <a:extLst>
              <a:ext uri="{FF2B5EF4-FFF2-40B4-BE49-F238E27FC236}">
                <a16:creationId xmlns:a16="http://schemas.microsoft.com/office/drawing/2014/main" id="{3E0CC20A-AE58-4106-9729-E4E8DE0EA7C0}"/>
              </a:ext>
            </a:extLst>
          </p:cNvPr>
          <p:cNvSpPr/>
          <p:nvPr/>
        </p:nvSpPr>
        <p:spPr>
          <a:xfrm>
            <a:off x="6199679" y="2754624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7" name="Round Same Side Corner Rectangle 36">
            <a:extLst>
              <a:ext uri="{FF2B5EF4-FFF2-40B4-BE49-F238E27FC236}">
                <a16:creationId xmlns:a16="http://schemas.microsoft.com/office/drawing/2014/main" id="{D89E37F5-223E-4439-930D-098AC7D056E7}"/>
              </a:ext>
            </a:extLst>
          </p:cNvPr>
          <p:cNvSpPr/>
          <p:nvPr/>
        </p:nvSpPr>
        <p:spPr>
          <a:xfrm>
            <a:off x="6197087" y="3882994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8" name="Graphic 8">
            <a:extLst>
              <a:ext uri="{FF2B5EF4-FFF2-40B4-BE49-F238E27FC236}">
                <a16:creationId xmlns:a16="http://schemas.microsoft.com/office/drawing/2014/main" id="{39777AA0-C8FC-4862-A0C1-302B1B2E5F38}"/>
              </a:ext>
            </a:extLst>
          </p:cNvPr>
          <p:cNvSpPr/>
          <p:nvPr/>
        </p:nvSpPr>
        <p:spPr>
          <a:xfrm>
            <a:off x="4531926" y="1221985"/>
            <a:ext cx="652721" cy="1351558"/>
          </a:xfrm>
          <a:custGeom>
            <a:avLst/>
            <a:gdLst>
              <a:gd name="connsiteX0" fmla="*/ 1178461 w 1752600"/>
              <a:gd name="connsiteY0" fmla="*/ 1915288 h 3629025"/>
              <a:gd name="connsiteX1" fmla="*/ 1160363 w 1752600"/>
              <a:gd name="connsiteY1" fmla="*/ 1892428 h 3629025"/>
              <a:gd name="connsiteX2" fmla="*/ 1147028 w 1752600"/>
              <a:gd name="connsiteY2" fmla="*/ 1914336 h 3629025"/>
              <a:gd name="connsiteX3" fmla="*/ 1130836 w 1752600"/>
              <a:gd name="connsiteY3" fmla="*/ 2060068 h 3629025"/>
              <a:gd name="connsiteX4" fmla="*/ 1088926 w 1752600"/>
              <a:gd name="connsiteY4" fmla="*/ 2322006 h 3629025"/>
              <a:gd name="connsiteX5" fmla="*/ 1080353 w 1752600"/>
              <a:gd name="connsiteY5" fmla="*/ 2374393 h 3629025"/>
              <a:gd name="connsiteX6" fmla="*/ 1057494 w 1752600"/>
              <a:gd name="connsiteY6" fmla="*/ 2402016 h 3629025"/>
              <a:gd name="connsiteX7" fmla="*/ 1039396 w 1752600"/>
              <a:gd name="connsiteY7" fmla="*/ 2422971 h 3629025"/>
              <a:gd name="connsiteX8" fmla="*/ 1016536 w 1752600"/>
              <a:gd name="connsiteY8" fmla="*/ 2554416 h 3629025"/>
              <a:gd name="connsiteX9" fmla="*/ 991771 w 1752600"/>
              <a:gd name="connsiteY9" fmla="*/ 2621091 h 3629025"/>
              <a:gd name="connsiteX10" fmla="*/ 960338 w 1752600"/>
              <a:gd name="connsiteY10" fmla="*/ 2752536 h 3629025"/>
              <a:gd name="connsiteX11" fmla="*/ 922238 w 1752600"/>
              <a:gd name="connsiteY11" fmla="*/ 3007806 h 3629025"/>
              <a:gd name="connsiteX12" fmla="*/ 881281 w 1752600"/>
              <a:gd name="connsiteY12" fmla="*/ 3204021 h 3629025"/>
              <a:gd name="connsiteX13" fmla="*/ 881281 w 1752600"/>
              <a:gd name="connsiteY13" fmla="*/ 3265933 h 3629025"/>
              <a:gd name="connsiteX14" fmla="*/ 872708 w 1752600"/>
              <a:gd name="connsiteY14" fmla="*/ 3399283 h 3629025"/>
              <a:gd name="connsiteX15" fmla="*/ 867946 w 1752600"/>
              <a:gd name="connsiteY15" fmla="*/ 3445956 h 3629025"/>
              <a:gd name="connsiteX16" fmla="*/ 877471 w 1752600"/>
              <a:gd name="connsiteY16" fmla="*/ 3490723 h 3629025"/>
              <a:gd name="connsiteX17" fmla="*/ 869851 w 1752600"/>
              <a:gd name="connsiteY17" fmla="*/ 3557398 h 3629025"/>
              <a:gd name="connsiteX18" fmla="*/ 840323 w 1752600"/>
              <a:gd name="connsiteY18" fmla="*/ 3581211 h 3629025"/>
              <a:gd name="connsiteX19" fmla="*/ 703163 w 1752600"/>
              <a:gd name="connsiteY19" fmla="*/ 3575496 h 3629025"/>
              <a:gd name="connsiteX20" fmla="*/ 673636 w 1752600"/>
              <a:gd name="connsiteY20" fmla="*/ 3525966 h 3629025"/>
              <a:gd name="connsiteX21" fmla="*/ 709831 w 1752600"/>
              <a:gd name="connsiteY21" fmla="*/ 3450718 h 3629025"/>
              <a:gd name="connsiteX22" fmla="*/ 741263 w 1752600"/>
              <a:gd name="connsiteY22" fmla="*/ 3363088 h 3629025"/>
              <a:gd name="connsiteX23" fmla="*/ 755551 w 1752600"/>
              <a:gd name="connsiteY23" fmla="*/ 3276411 h 3629025"/>
              <a:gd name="connsiteX24" fmla="*/ 760313 w 1752600"/>
              <a:gd name="connsiteY24" fmla="*/ 3168778 h 3629025"/>
              <a:gd name="connsiteX25" fmla="*/ 744121 w 1752600"/>
              <a:gd name="connsiteY25" fmla="*/ 2928748 h 3629025"/>
              <a:gd name="connsiteX26" fmla="*/ 740311 w 1752600"/>
              <a:gd name="connsiteY26" fmla="*/ 2818258 h 3629025"/>
              <a:gd name="connsiteX27" fmla="*/ 773648 w 1752600"/>
              <a:gd name="connsiteY27" fmla="*/ 2680146 h 3629025"/>
              <a:gd name="connsiteX28" fmla="*/ 798413 w 1752600"/>
              <a:gd name="connsiteY28" fmla="*/ 2532508 h 3629025"/>
              <a:gd name="connsiteX29" fmla="*/ 809843 w 1752600"/>
              <a:gd name="connsiteY29" fmla="*/ 2419161 h 3629025"/>
              <a:gd name="connsiteX30" fmla="*/ 797461 w 1752600"/>
              <a:gd name="connsiteY30" fmla="*/ 2388681 h 3629025"/>
              <a:gd name="connsiteX31" fmla="*/ 779363 w 1752600"/>
              <a:gd name="connsiteY31" fmla="*/ 2340103 h 3629025"/>
              <a:gd name="connsiteX32" fmla="*/ 789841 w 1752600"/>
              <a:gd name="connsiteY32" fmla="*/ 1999108 h 3629025"/>
              <a:gd name="connsiteX33" fmla="*/ 824131 w 1752600"/>
              <a:gd name="connsiteY33" fmla="*/ 1756221 h 3629025"/>
              <a:gd name="connsiteX34" fmla="*/ 890806 w 1752600"/>
              <a:gd name="connsiteY34" fmla="*/ 1393318 h 3629025"/>
              <a:gd name="connsiteX35" fmla="*/ 872708 w 1752600"/>
              <a:gd name="connsiteY35" fmla="*/ 1211391 h 3629025"/>
              <a:gd name="connsiteX36" fmla="*/ 846991 w 1752600"/>
              <a:gd name="connsiteY36" fmla="*/ 1139001 h 3629025"/>
              <a:gd name="connsiteX37" fmla="*/ 803176 w 1752600"/>
              <a:gd name="connsiteY37" fmla="*/ 1014223 h 3629025"/>
              <a:gd name="connsiteX38" fmla="*/ 788888 w 1752600"/>
              <a:gd name="connsiteY38" fmla="*/ 968503 h 3629025"/>
              <a:gd name="connsiteX39" fmla="*/ 783173 w 1752600"/>
              <a:gd name="connsiteY39" fmla="*/ 1016128 h 3629025"/>
              <a:gd name="connsiteX40" fmla="*/ 748883 w 1752600"/>
              <a:gd name="connsiteY40" fmla="*/ 1117093 h 3629025"/>
              <a:gd name="connsiteX41" fmla="*/ 746978 w 1752600"/>
              <a:gd name="connsiteY41" fmla="*/ 1148526 h 3629025"/>
              <a:gd name="connsiteX42" fmla="*/ 766028 w 1752600"/>
              <a:gd name="connsiteY42" fmla="*/ 1430466 h 3629025"/>
              <a:gd name="connsiteX43" fmla="*/ 772696 w 1752600"/>
              <a:gd name="connsiteY43" fmla="*/ 1559053 h 3629025"/>
              <a:gd name="connsiteX44" fmla="*/ 779363 w 1752600"/>
              <a:gd name="connsiteY44" fmla="*/ 2174368 h 3629025"/>
              <a:gd name="connsiteX45" fmla="*/ 757456 w 1752600"/>
              <a:gd name="connsiteY45" fmla="*/ 2542986 h 3629025"/>
              <a:gd name="connsiteX46" fmla="*/ 729833 w 1752600"/>
              <a:gd name="connsiteY46" fmla="*/ 2859216 h 3629025"/>
              <a:gd name="connsiteX47" fmla="*/ 611723 w 1752600"/>
              <a:gd name="connsiteY47" fmla="*/ 3453576 h 3629025"/>
              <a:gd name="connsiteX48" fmla="*/ 584101 w 1752600"/>
              <a:gd name="connsiteY48" fmla="*/ 3541206 h 3629025"/>
              <a:gd name="connsiteX49" fmla="*/ 568861 w 1752600"/>
              <a:gd name="connsiteY49" fmla="*/ 3570733 h 3629025"/>
              <a:gd name="connsiteX50" fmla="*/ 505996 w 1752600"/>
              <a:gd name="connsiteY50" fmla="*/ 3595498 h 3629025"/>
              <a:gd name="connsiteX51" fmla="*/ 370741 w 1752600"/>
              <a:gd name="connsiteY51" fmla="*/ 3613596 h 3629025"/>
              <a:gd name="connsiteX52" fmla="*/ 254536 w 1752600"/>
              <a:gd name="connsiteY52" fmla="*/ 3575496 h 3629025"/>
              <a:gd name="connsiteX53" fmla="*/ 197386 w 1752600"/>
              <a:gd name="connsiteY53" fmla="*/ 3423096 h 3629025"/>
              <a:gd name="connsiteX54" fmla="*/ 105946 w 1752600"/>
              <a:gd name="connsiteY54" fmla="*/ 3055431 h 3629025"/>
              <a:gd name="connsiteX55" fmla="*/ 59273 w 1752600"/>
              <a:gd name="connsiteY55" fmla="*/ 2831593 h 3629025"/>
              <a:gd name="connsiteX56" fmla="*/ 24983 w 1752600"/>
              <a:gd name="connsiteY56" fmla="*/ 1456183 h 3629025"/>
              <a:gd name="connsiteX57" fmla="*/ 44033 w 1752600"/>
              <a:gd name="connsiteY57" fmla="*/ 1258063 h 3629025"/>
              <a:gd name="connsiteX58" fmla="*/ 32603 w 1752600"/>
              <a:gd name="connsiteY58" fmla="*/ 1225678 h 3629025"/>
              <a:gd name="connsiteX59" fmla="*/ 34508 w 1752600"/>
              <a:gd name="connsiteY59" fmla="*/ 1198056 h 3629025"/>
              <a:gd name="connsiteX60" fmla="*/ 33556 w 1752600"/>
              <a:gd name="connsiteY60" fmla="*/ 1180911 h 3629025"/>
              <a:gd name="connsiteX61" fmla="*/ 8791 w 1752600"/>
              <a:gd name="connsiteY61" fmla="*/ 1154241 h 3629025"/>
              <a:gd name="connsiteX62" fmla="*/ 28793 w 1752600"/>
              <a:gd name="connsiteY62" fmla="*/ 1134238 h 3629025"/>
              <a:gd name="connsiteX63" fmla="*/ 32603 w 1752600"/>
              <a:gd name="connsiteY63" fmla="*/ 1118046 h 3629025"/>
              <a:gd name="connsiteX64" fmla="*/ 44986 w 1752600"/>
              <a:gd name="connsiteY64" fmla="*/ 1074231 h 3629025"/>
              <a:gd name="connsiteX65" fmla="*/ 47843 w 1752600"/>
              <a:gd name="connsiteY65" fmla="*/ 1062801 h 3629025"/>
              <a:gd name="connsiteX66" fmla="*/ 69751 w 1752600"/>
              <a:gd name="connsiteY66" fmla="*/ 1007556 h 3629025"/>
              <a:gd name="connsiteX67" fmla="*/ 127853 w 1752600"/>
              <a:gd name="connsiteY67" fmla="*/ 776098 h 3629025"/>
              <a:gd name="connsiteX68" fmla="*/ 321211 w 1752600"/>
              <a:gd name="connsiteY68" fmla="*/ 252223 h 3629025"/>
              <a:gd name="connsiteX69" fmla="*/ 485041 w 1752600"/>
              <a:gd name="connsiteY69" fmla="*/ 19813 h 3629025"/>
              <a:gd name="connsiteX70" fmla="*/ 528856 w 1752600"/>
              <a:gd name="connsiteY70" fmla="*/ 25528 h 3629025"/>
              <a:gd name="connsiteX71" fmla="*/ 569813 w 1752600"/>
              <a:gd name="connsiteY71" fmla="*/ 140781 h 3629025"/>
              <a:gd name="connsiteX72" fmla="*/ 690781 w 1752600"/>
              <a:gd name="connsiteY72" fmla="*/ 704661 h 3629025"/>
              <a:gd name="connsiteX73" fmla="*/ 713641 w 1752600"/>
              <a:gd name="connsiteY73" fmla="*/ 713233 h 3629025"/>
              <a:gd name="connsiteX74" fmla="*/ 870803 w 1752600"/>
              <a:gd name="connsiteY74" fmla="*/ 663703 h 3629025"/>
              <a:gd name="connsiteX75" fmla="*/ 942241 w 1752600"/>
              <a:gd name="connsiteY75" fmla="*/ 637033 h 3629025"/>
              <a:gd name="connsiteX76" fmla="*/ 966053 w 1752600"/>
              <a:gd name="connsiteY76" fmla="*/ 598933 h 3629025"/>
              <a:gd name="connsiteX77" fmla="*/ 945098 w 1752600"/>
              <a:gd name="connsiteY77" fmla="*/ 437961 h 3629025"/>
              <a:gd name="connsiteX78" fmla="*/ 921286 w 1752600"/>
              <a:gd name="connsiteY78" fmla="*/ 413196 h 3629025"/>
              <a:gd name="connsiteX79" fmla="*/ 883186 w 1752600"/>
              <a:gd name="connsiteY79" fmla="*/ 356046 h 3629025"/>
              <a:gd name="connsiteX80" fmla="*/ 893663 w 1752600"/>
              <a:gd name="connsiteY80" fmla="*/ 311278 h 3629025"/>
              <a:gd name="connsiteX81" fmla="*/ 897473 w 1752600"/>
              <a:gd name="connsiteY81" fmla="*/ 287466 h 3629025"/>
              <a:gd name="connsiteX82" fmla="*/ 1036538 w 1752600"/>
              <a:gd name="connsiteY82" fmla="*/ 91251 h 3629025"/>
              <a:gd name="connsiteX83" fmla="*/ 1189891 w 1752600"/>
              <a:gd name="connsiteY83" fmla="*/ 153163 h 3629025"/>
              <a:gd name="connsiteX84" fmla="*/ 1200369 w 1752600"/>
              <a:gd name="connsiteY84" fmla="*/ 170308 h 3629025"/>
              <a:gd name="connsiteX85" fmla="*/ 1228944 w 1752600"/>
              <a:gd name="connsiteY85" fmla="*/ 308421 h 3629025"/>
              <a:gd name="connsiteX86" fmla="*/ 1228944 w 1752600"/>
              <a:gd name="connsiteY86" fmla="*/ 423673 h 3629025"/>
              <a:gd name="connsiteX87" fmla="*/ 1215609 w 1752600"/>
              <a:gd name="connsiteY87" fmla="*/ 487491 h 3629025"/>
              <a:gd name="connsiteX88" fmla="*/ 1200369 w 1752600"/>
              <a:gd name="connsiteY88" fmla="*/ 509398 h 3629025"/>
              <a:gd name="connsiteX89" fmla="*/ 1185128 w 1752600"/>
              <a:gd name="connsiteY89" fmla="*/ 534163 h 3629025"/>
              <a:gd name="connsiteX90" fmla="*/ 1202273 w 1752600"/>
              <a:gd name="connsiteY90" fmla="*/ 579883 h 3629025"/>
              <a:gd name="connsiteX91" fmla="*/ 1281331 w 1752600"/>
              <a:gd name="connsiteY91" fmla="*/ 612268 h 3629025"/>
              <a:gd name="connsiteX92" fmla="*/ 1422301 w 1752600"/>
              <a:gd name="connsiteY92" fmla="*/ 630366 h 3629025"/>
              <a:gd name="connsiteX93" fmla="*/ 1452781 w 1752600"/>
              <a:gd name="connsiteY93" fmla="*/ 638938 h 3629025"/>
              <a:gd name="connsiteX94" fmla="*/ 1512789 w 1752600"/>
              <a:gd name="connsiteY94" fmla="*/ 677991 h 3629025"/>
              <a:gd name="connsiteX95" fmla="*/ 1567081 w 1752600"/>
              <a:gd name="connsiteY95" fmla="*/ 827533 h 3629025"/>
              <a:gd name="connsiteX96" fmla="*/ 1593751 w 1752600"/>
              <a:gd name="connsiteY96" fmla="*/ 1029463 h 3629025"/>
              <a:gd name="connsiteX97" fmla="*/ 1657569 w 1752600"/>
              <a:gd name="connsiteY97" fmla="*/ 1260921 h 3629025"/>
              <a:gd name="connsiteX98" fmla="*/ 1689953 w 1752600"/>
              <a:gd name="connsiteY98" fmla="*/ 1457136 h 3629025"/>
              <a:gd name="connsiteX99" fmla="*/ 1694716 w 1752600"/>
              <a:gd name="connsiteY99" fmla="*/ 1605726 h 3629025"/>
              <a:gd name="connsiteX100" fmla="*/ 1713766 w 1752600"/>
              <a:gd name="connsiteY100" fmla="*/ 1843851 h 3629025"/>
              <a:gd name="connsiteX101" fmla="*/ 1703289 w 1752600"/>
              <a:gd name="connsiteY101" fmla="*/ 1959103 h 3629025"/>
              <a:gd name="connsiteX102" fmla="*/ 1675666 w 1752600"/>
              <a:gd name="connsiteY102" fmla="*/ 2037208 h 3629025"/>
              <a:gd name="connsiteX103" fmla="*/ 1632803 w 1752600"/>
              <a:gd name="connsiteY103" fmla="*/ 2081023 h 3629025"/>
              <a:gd name="connsiteX104" fmla="*/ 1618516 w 1752600"/>
              <a:gd name="connsiteY104" fmla="*/ 2081023 h 3629025"/>
              <a:gd name="connsiteX105" fmla="*/ 1612801 w 1752600"/>
              <a:gd name="connsiteY105" fmla="*/ 2062926 h 3629025"/>
              <a:gd name="connsiteX106" fmla="*/ 1604228 w 1752600"/>
              <a:gd name="connsiteY106" fmla="*/ 2041971 h 3629025"/>
              <a:gd name="connsiteX107" fmla="*/ 1604228 w 1752600"/>
              <a:gd name="connsiteY107" fmla="*/ 2021968 h 3629025"/>
              <a:gd name="connsiteX108" fmla="*/ 1632803 w 1752600"/>
              <a:gd name="connsiteY108" fmla="*/ 1996251 h 3629025"/>
              <a:gd name="connsiteX109" fmla="*/ 1621373 w 1752600"/>
              <a:gd name="connsiteY109" fmla="*/ 1999108 h 3629025"/>
              <a:gd name="connsiteX110" fmla="*/ 1604228 w 1752600"/>
              <a:gd name="connsiteY110" fmla="*/ 1998156 h 3629025"/>
              <a:gd name="connsiteX111" fmla="*/ 1608039 w 1752600"/>
              <a:gd name="connsiteY111" fmla="*/ 1978153 h 3629025"/>
              <a:gd name="connsiteX112" fmla="*/ 1628994 w 1752600"/>
              <a:gd name="connsiteY112" fmla="*/ 1961961 h 3629025"/>
              <a:gd name="connsiteX113" fmla="*/ 1642328 w 1752600"/>
              <a:gd name="connsiteY113" fmla="*/ 1937196 h 3629025"/>
              <a:gd name="connsiteX114" fmla="*/ 1626136 w 1752600"/>
              <a:gd name="connsiteY114" fmla="*/ 1867663 h 3629025"/>
              <a:gd name="connsiteX115" fmla="*/ 1616611 w 1752600"/>
              <a:gd name="connsiteY115" fmla="*/ 1884808 h 3629025"/>
              <a:gd name="connsiteX116" fmla="*/ 1600419 w 1752600"/>
              <a:gd name="connsiteY116" fmla="*/ 1930528 h 3629025"/>
              <a:gd name="connsiteX117" fmla="*/ 1572796 w 1752600"/>
              <a:gd name="connsiteY117" fmla="*/ 1932433 h 3629025"/>
              <a:gd name="connsiteX118" fmla="*/ 1563271 w 1752600"/>
              <a:gd name="connsiteY118" fmla="*/ 1904811 h 3629025"/>
              <a:gd name="connsiteX119" fmla="*/ 1570891 w 1752600"/>
              <a:gd name="connsiteY119" fmla="*/ 1868616 h 3629025"/>
              <a:gd name="connsiteX120" fmla="*/ 1575653 w 1752600"/>
              <a:gd name="connsiteY120" fmla="*/ 1820991 h 3629025"/>
              <a:gd name="connsiteX121" fmla="*/ 1593751 w 1752600"/>
              <a:gd name="connsiteY121" fmla="*/ 1754316 h 3629025"/>
              <a:gd name="connsiteX122" fmla="*/ 1604228 w 1752600"/>
              <a:gd name="connsiteY122" fmla="*/ 1679068 h 3629025"/>
              <a:gd name="connsiteX123" fmla="*/ 1529933 w 1752600"/>
              <a:gd name="connsiteY123" fmla="*/ 1442848 h 3629025"/>
              <a:gd name="connsiteX124" fmla="*/ 1480403 w 1752600"/>
              <a:gd name="connsiteY124" fmla="*/ 1219963 h 3629025"/>
              <a:gd name="connsiteX125" fmla="*/ 1450876 w 1752600"/>
              <a:gd name="connsiteY125" fmla="*/ 1131381 h 3629025"/>
              <a:gd name="connsiteX126" fmla="*/ 1443256 w 1752600"/>
              <a:gd name="connsiteY126" fmla="*/ 1169481 h 3629025"/>
              <a:gd name="connsiteX127" fmla="*/ 1433731 w 1752600"/>
              <a:gd name="connsiteY127" fmla="*/ 1439038 h 3629025"/>
              <a:gd name="connsiteX128" fmla="*/ 1513741 w 1752600"/>
              <a:gd name="connsiteY128" fmla="*/ 1788606 h 3629025"/>
              <a:gd name="connsiteX129" fmla="*/ 1536601 w 1752600"/>
              <a:gd name="connsiteY129" fmla="*/ 1981011 h 3629025"/>
              <a:gd name="connsiteX130" fmla="*/ 1543269 w 1752600"/>
              <a:gd name="connsiteY130" fmla="*/ 2315338 h 3629025"/>
              <a:gd name="connsiteX131" fmla="*/ 1544221 w 1752600"/>
              <a:gd name="connsiteY131" fmla="*/ 2343913 h 3629025"/>
              <a:gd name="connsiteX132" fmla="*/ 1520408 w 1752600"/>
              <a:gd name="connsiteY132" fmla="*/ 2391538 h 3629025"/>
              <a:gd name="connsiteX133" fmla="*/ 1511836 w 1752600"/>
              <a:gd name="connsiteY133" fmla="*/ 2406778 h 3629025"/>
              <a:gd name="connsiteX134" fmla="*/ 1507073 w 1752600"/>
              <a:gd name="connsiteY134" fmla="*/ 2533461 h 3629025"/>
              <a:gd name="connsiteX135" fmla="*/ 1544221 w 1752600"/>
              <a:gd name="connsiteY135" fmla="*/ 2776348 h 3629025"/>
              <a:gd name="connsiteX136" fmla="*/ 1545173 w 1752600"/>
              <a:gd name="connsiteY136" fmla="*/ 2880171 h 3629025"/>
              <a:gd name="connsiteX137" fmla="*/ 1543269 w 1752600"/>
              <a:gd name="connsiteY137" fmla="*/ 2910651 h 3629025"/>
              <a:gd name="connsiteX138" fmla="*/ 1530886 w 1752600"/>
              <a:gd name="connsiteY138" fmla="*/ 3227833 h 3629025"/>
              <a:gd name="connsiteX139" fmla="*/ 1535648 w 1752600"/>
              <a:gd name="connsiteY139" fmla="*/ 3270696 h 3629025"/>
              <a:gd name="connsiteX140" fmla="*/ 1544221 w 1752600"/>
              <a:gd name="connsiteY140" fmla="*/ 3307843 h 3629025"/>
              <a:gd name="connsiteX141" fmla="*/ 1552794 w 1752600"/>
              <a:gd name="connsiteY141" fmla="*/ 3327846 h 3629025"/>
              <a:gd name="connsiteX142" fmla="*/ 1613753 w 1752600"/>
              <a:gd name="connsiteY142" fmla="*/ 3403093 h 3629025"/>
              <a:gd name="connsiteX143" fmla="*/ 1698526 w 1752600"/>
              <a:gd name="connsiteY143" fmla="*/ 3465006 h 3629025"/>
              <a:gd name="connsiteX144" fmla="*/ 1731864 w 1752600"/>
              <a:gd name="connsiteY144" fmla="*/ 3511678 h 3629025"/>
              <a:gd name="connsiteX145" fmla="*/ 1743294 w 1752600"/>
              <a:gd name="connsiteY145" fmla="*/ 3532633 h 3629025"/>
              <a:gd name="connsiteX146" fmla="*/ 1742341 w 1752600"/>
              <a:gd name="connsiteY146" fmla="*/ 3560256 h 3629025"/>
              <a:gd name="connsiteX147" fmla="*/ 1709956 w 1752600"/>
              <a:gd name="connsiteY147" fmla="*/ 3573591 h 3629025"/>
              <a:gd name="connsiteX148" fmla="*/ 1578511 w 1752600"/>
              <a:gd name="connsiteY148" fmla="*/ 3562161 h 3629025"/>
              <a:gd name="connsiteX149" fmla="*/ 1445161 w 1752600"/>
              <a:gd name="connsiteY149" fmla="*/ 3511678 h 3629025"/>
              <a:gd name="connsiteX150" fmla="*/ 1422301 w 1752600"/>
              <a:gd name="connsiteY150" fmla="*/ 3500248 h 3629025"/>
              <a:gd name="connsiteX151" fmla="*/ 1411823 w 1752600"/>
              <a:gd name="connsiteY151" fmla="*/ 3466911 h 3629025"/>
              <a:gd name="connsiteX152" fmla="*/ 1413728 w 1752600"/>
              <a:gd name="connsiteY152" fmla="*/ 3455481 h 3629025"/>
              <a:gd name="connsiteX153" fmla="*/ 1414681 w 1752600"/>
              <a:gd name="connsiteY153" fmla="*/ 3357373 h 3629025"/>
              <a:gd name="connsiteX154" fmla="*/ 1397536 w 1752600"/>
              <a:gd name="connsiteY154" fmla="*/ 3164016 h 3629025"/>
              <a:gd name="connsiteX155" fmla="*/ 1364198 w 1752600"/>
              <a:gd name="connsiteY155" fmla="*/ 3003996 h 3629025"/>
              <a:gd name="connsiteX156" fmla="*/ 1344196 w 1752600"/>
              <a:gd name="connsiteY156" fmla="*/ 2947798 h 3629025"/>
              <a:gd name="connsiteX157" fmla="*/ 1328003 w 1752600"/>
              <a:gd name="connsiteY157" fmla="*/ 2864931 h 3629025"/>
              <a:gd name="connsiteX158" fmla="*/ 1334671 w 1752600"/>
              <a:gd name="connsiteY158" fmla="*/ 2714436 h 3629025"/>
              <a:gd name="connsiteX159" fmla="*/ 1317526 w 1752600"/>
              <a:gd name="connsiteY159" fmla="*/ 2611566 h 3629025"/>
              <a:gd name="connsiteX160" fmla="*/ 1281331 w 1752600"/>
              <a:gd name="connsiteY160" fmla="*/ 2448688 h 3629025"/>
              <a:gd name="connsiteX161" fmla="*/ 1277521 w 1752600"/>
              <a:gd name="connsiteY161" fmla="*/ 2420113 h 3629025"/>
              <a:gd name="connsiteX162" fmla="*/ 1260376 w 1752600"/>
              <a:gd name="connsiteY162" fmla="*/ 2394396 h 3629025"/>
              <a:gd name="connsiteX163" fmla="*/ 1241326 w 1752600"/>
              <a:gd name="connsiteY163" fmla="*/ 2364868 h 3629025"/>
              <a:gd name="connsiteX164" fmla="*/ 1185128 w 1752600"/>
              <a:gd name="connsiteY164" fmla="*/ 2009586 h 362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1752600" h="3629025">
                <a:moveTo>
                  <a:pt x="1178461" y="1915288"/>
                </a:moveTo>
                <a:cubicBezTo>
                  <a:pt x="1177509" y="1904811"/>
                  <a:pt x="1173698" y="1892428"/>
                  <a:pt x="1160363" y="1892428"/>
                </a:cubicBezTo>
                <a:cubicBezTo>
                  <a:pt x="1147981" y="1892428"/>
                  <a:pt x="1147981" y="1905763"/>
                  <a:pt x="1147028" y="1914336"/>
                </a:cubicBezTo>
                <a:cubicBezTo>
                  <a:pt x="1141313" y="1962913"/>
                  <a:pt x="1136551" y="2011491"/>
                  <a:pt x="1130836" y="2060068"/>
                </a:cubicBezTo>
                <a:cubicBezTo>
                  <a:pt x="1119406" y="2147698"/>
                  <a:pt x="1102261" y="2235328"/>
                  <a:pt x="1088926" y="2322006"/>
                </a:cubicBezTo>
                <a:cubicBezTo>
                  <a:pt x="1086069" y="2339151"/>
                  <a:pt x="1083211" y="2357248"/>
                  <a:pt x="1080353" y="2374393"/>
                </a:cubicBezTo>
                <a:cubicBezTo>
                  <a:pt x="1078448" y="2388681"/>
                  <a:pt x="1071781" y="2398206"/>
                  <a:pt x="1057494" y="2402016"/>
                </a:cubicBezTo>
                <a:cubicBezTo>
                  <a:pt x="1046063" y="2404873"/>
                  <a:pt x="1041301" y="2411541"/>
                  <a:pt x="1039396" y="2422971"/>
                </a:cubicBezTo>
                <a:cubicBezTo>
                  <a:pt x="1031776" y="2466786"/>
                  <a:pt x="1019393" y="2509648"/>
                  <a:pt x="1016536" y="2554416"/>
                </a:cubicBezTo>
                <a:cubicBezTo>
                  <a:pt x="1015583" y="2578228"/>
                  <a:pt x="1003201" y="2600136"/>
                  <a:pt x="991771" y="2621091"/>
                </a:cubicBezTo>
                <a:cubicBezTo>
                  <a:pt x="968911" y="2662048"/>
                  <a:pt x="958433" y="2705863"/>
                  <a:pt x="960338" y="2752536"/>
                </a:cubicBezTo>
                <a:cubicBezTo>
                  <a:pt x="964148" y="2840166"/>
                  <a:pt x="948908" y="2923986"/>
                  <a:pt x="922238" y="3007806"/>
                </a:cubicBezTo>
                <a:cubicBezTo>
                  <a:pt x="902236" y="3071623"/>
                  <a:pt x="891758" y="3138298"/>
                  <a:pt x="881281" y="3204021"/>
                </a:cubicBezTo>
                <a:cubicBezTo>
                  <a:pt x="877471" y="3224023"/>
                  <a:pt x="878423" y="3245931"/>
                  <a:pt x="881281" y="3265933"/>
                </a:cubicBezTo>
                <a:cubicBezTo>
                  <a:pt x="887948" y="3310701"/>
                  <a:pt x="879376" y="3354516"/>
                  <a:pt x="872708" y="3399283"/>
                </a:cubicBezTo>
                <a:cubicBezTo>
                  <a:pt x="870803" y="3414523"/>
                  <a:pt x="868898" y="3430716"/>
                  <a:pt x="867946" y="3445956"/>
                </a:cubicBezTo>
                <a:cubicBezTo>
                  <a:pt x="866993" y="3454528"/>
                  <a:pt x="878423" y="3484056"/>
                  <a:pt x="877471" y="3490723"/>
                </a:cubicBezTo>
                <a:cubicBezTo>
                  <a:pt x="876518" y="3512631"/>
                  <a:pt x="871756" y="3534538"/>
                  <a:pt x="869851" y="3557398"/>
                </a:cubicBezTo>
                <a:cubicBezTo>
                  <a:pt x="867946" y="3571686"/>
                  <a:pt x="853658" y="3578353"/>
                  <a:pt x="840323" y="3581211"/>
                </a:cubicBezTo>
                <a:cubicBezTo>
                  <a:pt x="794603" y="3589783"/>
                  <a:pt x="747931" y="3590736"/>
                  <a:pt x="703163" y="3575496"/>
                </a:cubicBezTo>
                <a:cubicBezTo>
                  <a:pt x="679351" y="3567876"/>
                  <a:pt x="669826" y="3550731"/>
                  <a:pt x="673636" y="3525966"/>
                </a:cubicBezTo>
                <a:cubicBezTo>
                  <a:pt x="678398" y="3497391"/>
                  <a:pt x="687923" y="3472626"/>
                  <a:pt x="709831" y="3450718"/>
                </a:cubicBezTo>
                <a:cubicBezTo>
                  <a:pt x="732691" y="3427858"/>
                  <a:pt x="740311" y="3394521"/>
                  <a:pt x="741263" y="3363088"/>
                </a:cubicBezTo>
                <a:cubicBezTo>
                  <a:pt x="742216" y="3333561"/>
                  <a:pt x="746026" y="3304986"/>
                  <a:pt x="755551" y="3276411"/>
                </a:cubicBezTo>
                <a:cubicBezTo>
                  <a:pt x="766981" y="3241168"/>
                  <a:pt x="761266" y="3204021"/>
                  <a:pt x="760313" y="3168778"/>
                </a:cubicBezTo>
                <a:cubicBezTo>
                  <a:pt x="757456" y="3088768"/>
                  <a:pt x="746978" y="3008758"/>
                  <a:pt x="744121" y="2928748"/>
                </a:cubicBezTo>
                <a:cubicBezTo>
                  <a:pt x="743168" y="2891601"/>
                  <a:pt x="738406" y="2855406"/>
                  <a:pt x="740311" y="2818258"/>
                </a:cubicBezTo>
                <a:cubicBezTo>
                  <a:pt x="743168" y="2770633"/>
                  <a:pt x="761266" y="2725866"/>
                  <a:pt x="773648" y="2680146"/>
                </a:cubicBezTo>
                <a:cubicBezTo>
                  <a:pt x="786983" y="2631568"/>
                  <a:pt x="796508" y="2582991"/>
                  <a:pt x="798413" y="2532508"/>
                </a:cubicBezTo>
                <a:cubicBezTo>
                  <a:pt x="799366" y="2495361"/>
                  <a:pt x="807938" y="2457261"/>
                  <a:pt x="809843" y="2419161"/>
                </a:cubicBezTo>
                <a:cubicBezTo>
                  <a:pt x="810796" y="2406778"/>
                  <a:pt x="807938" y="2397253"/>
                  <a:pt x="797461" y="2388681"/>
                </a:cubicBezTo>
                <a:cubicBezTo>
                  <a:pt x="782221" y="2376298"/>
                  <a:pt x="778411" y="2358201"/>
                  <a:pt x="779363" y="2340103"/>
                </a:cubicBezTo>
                <a:cubicBezTo>
                  <a:pt x="786983" y="2226756"/>
                  <a:pt x="783173" y="2112456"/>
                  <a:pt x="789841" y="1999108"/>
                </a:cubicBezTo>
                <a:cubicBezTo>
                  <a:pt x="793651" y="1917193"/>
                  <a:pt x="810796" y="1836231"/>
                  <a:pt x="824131" y="1756221"/>
                </a:cubicBezTo>
                <a:cubicBezTo>
                  <a:pt x="845086" y="1635253"/>
                  <a:pt x="869851" y="1514286"/>
                  <a:pt x="890806" y="1393318"/>
                </a:cubicBezTo>
                <a:cubicBezTo>
                  <a:pt x="901283" y="1331406"/>
                  <a:pt x="903188" y="1270446"/>
                  <a:pt x="872708" y="1211391"/>
                </a:cubicBezTo>
                <a:cubicBezTo>
                  <a:pt x="861278" y="1188531"/>
                  <a:pt x="854611" y="1163766"/>
                  <a:pt x="846991" y="1139001"/>
                </a:cubicBezTo>
                <a:cubicBezTo>
                  <a:pt x="834608" y="1097091"/>
                  <a:pt x="821273" y="1054228"/>
                  <a:pt x="803176" y="1014223"/>
                </a:cubicBezTo>
                <a:cubicBezTo>
                  <a:pt x="796508" y="999936"/>
                  <a:pt x="790793" y="985648"/>
                  <a:pt x="788888" y="968503"/>
                </a:cubicBezTo>
                <a:cubicBezTo>
                  <a:pt x="786983" y="984696"/>
                  <a:pt x="786031" y="999936"/>
                  <a:pt x="783173" y="1016128"/>
                </a:cubicBezTo>
                <a:cubicBezTo>
                  <a:pt x="778411" y="1041846"/>
                  <a:pt x="762218" y="1093281"/>
                  <a:pt x="748883" y="1117093"/>
                </a:cubicBezTo>
                <a:cubicBezTo>
                  <a:pt x="738406" y="1135191"/>
                  <a:pt x="746026" y="1128523"/>
                  <a:pt x="746978" y="1148526"/>
                </a:cubicBezTo>
                <a:cubicBezTo>
                  <a:pt x="753646" y="1242823"/>
                  <a:pt x="760313" y="1336168"/>
                  <a:pt x="766028" y="1430466"/>
                </a:cubicBezTo>
                <a:cubicBezTo>
                  <a:pt x="768886" y="1473328"/>
                  <a:pt x="770791" y="1516191"/>
                  <a:pt x="772696" y="1559053"/>
                </a:cubicBezTo>
                <a:cubicBezTo>
                  <a:pt x="781268" y="1763841"/>
                  <a:pt x="783173" y="1969581"/>
                  <a:pt x="779363" y="2174368"/>
                </a:cubicBezTo>
                <a:cubicBezTo>
                  <a:pt x="776506" y="2297241"/>
                  <a:pt x="768886" y="2420113"/>
                  <a:pt x="757456" y="2542986"/>
                </a:cubicBezTo>
                <a:cubicBezTo>
                  <a:pt x="747931" y="2648713"/>
                  <a:pt x="741263" y="2754441"/>
                  <a:pt x="729833" y="2859216"/>
                </a:cubicBezTo>
                <a:cubicBezTo>
                  <a:pt x="707926" y="3060193"/>
                  <a:pt x="678398" y="3260218"/>
                  <a:pt x="611723" y="3453576"/>
                </a:cubicBezTo>
                <a:cubicBezTo>
                  <a:pt x="602198" y="3482151"/>
                  <a:pt x="593626" y="3511678"/>
                  <a:pt x="584101" y="3541206"/>
                </a:cubicBezTo>
                <a:cubicBezTo>
                  <a:pt x="580291" y="3551683"/>
                  <a:pt x="574576" y="3561208"/>
                  <a:pt x="568861" y="3570733"/>
                </a:cubicBezTo>
                <a:cubicBezTo>
                  <a:pt x="553621" y="3593593"/>
                  <a:pt x="532666" y="3604071"/>
                  <a:pt x="505996" y="3595498"/>
                </a:cubicBezTo>
                <a:cubicBezTo>
                  <a:pt x="457418" y="3579306"/>
                  <a:pt x="411698" y="3581211"/>
                  <a:pt x="370741" y="3613596"/>
                </a:cubicBezTo>
                <a:cubicBezTo>
                  <a:pt x="316448" y="3642171"/>
                  <a:pt x="278348" y="3630741"/>
                  <a:pt x="254536" y="3575496"/>
                </a:cubicBezTo>
                <a:cubicBezTo>
                  <a:pt x="233581" y="3525966"/>
                  <a:pt x="214531" y="3475483"/>
                  <a:pt x="197386" y="3423096"/>
                </a:cubicBezTo>
                <a:cubicBezTo>
                  <a:pt x="193576" y="3410713"/>
                  <a:pt x="119281" y="3156396"/>
                  <a:pt x="105946" y="3055431"/>
                </a:cubicBezTo>
                <a:cubicBezTo>
                  <a:pt x="90706" y="2978278"/>
                  <a:pt x="69751" y="2906841"/>
                  <a:pt x="59273" y="2831593"/>
                </a:cubicBezTo>
                <a:cubicBezTo>
                  <a:pt x="7838" y="2493456"/>
                  <a:pt x="-9307" y="1693356"/>
                  <a:pt x="24983" y="1456183"/>
                </a:cubicBezTo>
                <a:cubicBezTo>
                  <a:pt x="30698" y="1390461"/>
                  <a:pt x="37366" y="1323786"/>
                  <a:pt x="44033" y="1258063"/>
                </a:cubicBezTo>
                <a:cubicBezTo>
                  <a:pt x="44986" y="1245681"/>
                  <a:pt x="45938" y="1235203"/>
                  <a:pt x="32603" y="1225678"/>
                </a:cubicBezTo>
                <a:cubicBezTo>
                  <a:pt x="20221" y="1217106"/>
                  <a:pt x="24031" y="1205676"/>
                  <a:pt x="34508" y="1198056"/>
                </a:cubicBezTo>
                <a:cubicBezTo>
                  <a:pt x="44033" y="1190436"/>
                  <a:pt x="41176" y="1185673"/>
                  <a:pt x="33556" y="1180911"/>
                </a:cubicBezTo>
                <a:cubicBezTo>
                  <a:pt x="30698" y="1179006"/>
                  <a:pt x="8791" y="1165671"/>
                  <a:pt x="8791" y="1154241"/>
                </a:cubicBezTo>
                <a:cubicBezTo>
                  <a:pt x="8791" y="1141858"/>
                  <a:pt x="19268" y="1138048"/>
                  <a:pt x="28793" y="1134238"/>
                </a:cubicBezTo>
                <a:cubicBezTo>
                  <a:pt x="38318" y="1130428"/>
                  <a:pt x="41176" y="1127571"/>
                  <a:pt x="32603" y="1118046"/>
                </a:cubicBezTo>
                <a:cubicBezTo>
                  <a:pt x="15458" y="1098043"/>
                  <a:pt x="20221" y="1081851"/>
                  <a:pt x="44986" y="1074231"/>
                </a:cubicBezTo>
                <a:cubicBezTo>
                  <a:pt x="54511" y="1071373"/>
                  <a:pt x="51653" y="1068516"/>
                  <a:pt x="47843" y="1062801"/>
                </a:cubicBezTo>
                <a:cubicBezTo>
                  <a:pt x="30698" y="1035178"/>
                  <a:pt x="39271" y="1015176"/>
                  <a:pt x="69751" y="1007556"/>
                </a:cubicBezTo>
                <a:cubicBezTo>
                  <a:pt x="79276" y="1004698"/>
                  <a:pt x="106898" y="846583"/>
                  <a:pt x="127853" y="776098"/>
                </a:cubicBezTo>
                <a:cubicBezTo>
                  <a:pt x="180241" y="597028"/>
                  <a:pt x="233581" y="418911"/>
                  <a:pt x="321211" y="252223"/>
                </a:cubicBezTo>
                <a:cubicBezTo>
                  <a:pt x="365978" y="167451"/>
                  <a:pt x="424081" y="93156"/>
                  <a:pt x="485041" y="19813"/>
                </a:cubicBezTo>
                <a:cubicBezTo>
                  <a:pt x="500281" y="763"/>
                  <a:pt x="516473" y="3621"/>
                  <a:pt x="528856" y="25528"/>
                </a:cubicBezTo>
                <a:cubicBezTo>
                  <a:pt x="547906" y="61723"/>
                  <a:pt x="559336" y="100776"/>
                  <a:pt x="569813" y="140781"/>
                </a:cubicBezTo>
                <a:cubicBezTo>
                  <a:pt x="619343" y="326518"/>
                  <a:pt x="658396" y="515113"/>
                  <a:pt x="690781" y="704661"/>
                </a:cubicBezTo>
                <a:cubicBezTo>
                  <a:pt x="694591" y="727521"/>
                  <a:pt x="694591" y="727521"/>
                  <a:pt x="713641" y="713233"/>
                </a:cubicBezTo>
                <a:cubicBezTo>
                  <a:pt x="727928" y="702756"/>
                  <a:pt x="847943" y="667513"/>
                  <a:pt x="870803" y="663703"/>
                </a:cubicBezTo>
                <a:cubicBezTo>
                  <a:pt x="896521" y="659893"/>
                  <a:pt x="919381" y="647511"/>
                  <a:pt x="942241" y="637033"/>
                </a:cubicBezTo>
                <a:cubicBezTo>
                  <a:pt x="957481" y="630366"/>
                  <a:pt x="964148" y="616078"/>
                  <a:pt x="966053" y="598933"/>
                </a:cubicBezTo>
                <a:cubicBezTo>
                  <a:pt x="970816" y="543688"/>
                  <a:pt x="964148" y="490348"/>
                  <a:pt x="945098" y="437961"/>
                </a:cubicBezTo>
                <a:cubicBezTo>
                  <a:pt x="940336" y="425578"/>
                  <a:pt x="931763" y="418911"/>
                  <a:pt x="921286" y="413196"/>
                </a:cubicBezTo>
                <a:cubicBezTo>
                  <a:pt x="899378" y="399861"/>
                  <a:pt x="888901" y="379858"/>
                  <a:pt x="883186" y="356046"/>
                </a:cubicBezTo>
                <a:cubicBezTo>
                  <a:pt x="879376" y="339853"/>
                  <a:pt x="878423" y="323661"/>
                  <a:pt x="893663" y="311278"/>
                </a:cubicBezTo>
                <a:cubicBezTo>
                  <a:pt x="901283" y="304611"/>
                  <a:pt x="898426" y="296038"/>
                  <a:pt x="897473" y="287466"/>
                </a:cubicBezTo>
                <a:cubicBezTo>
                  <a:pt x="873661" y="172213"/>
                  <a:pt x="947956" y="111253"/>
                  <a:pt x="1036538" y="91251"/>
                </a:cubicBezTo>
                <a:cubicBezTo>
                  <a:pt x="1100356" y="76963"/>
                  <a:pt x="1148934" y="107443"/>
                  <a:pt x="1189891" y="153163"/>
                </a:cubicBezTo>
                <a:cubicBezTo>
                  <a:pt x="1194653" y="157926"/>
                  <a:pt x="1198463" y="163641"/>
                  <a:pt x="1200369" y="170308"/>
                </a:cubicBezTo>
                <a:cubicBezTo>
                  <a:pt x="1213703" y="216028"/>
                  <a:pt x="1232753" y="258891"/>
                  <a:pt x="1228944" y="308421"/>
                </a:cubicBezTo>
                <a:cubicBezTo>
                  <a:pt x="1226086" y="346521"/>
                  <a:pt x="1232753" y="385573"/>
                  <a:pt x="1228944" y="423673"/>
                </a:cubicBezTo>
                <a:cubicBezTo>
                  <a:pt x="1227039" y="445581"/>
                  <a:pt x="1224181" y="466536"/>
                  <a:pt x="1215609" y="487491"/>
                </a:cubicBezTo>
                <a:cubicBezTo>
                  <a:pt x="1211798" y="496063"/>
                  <a:pt x="1207988" y="503683"/>
                  <a:pt x="1200369" y="509398"/>
                </a:cubicBezTo>
                <a:cubicBezTo>
                  <a:pt x="1192748" y="516066"/>
                  <a:pt x="1183223" y="520828"/>
                  <a:pt x="1185128" y="534163"/>
                </a:cubicBezTo>
                <a:cubicBezTo>
                  <a:pt x="1187986" y="550356"/>
                  <a:pt x="1188938" y="567501"/>
                  <a:pt x="1202273" y="579883"/>
                </a:cubicBezTo>
                <a:cubicBezTo>
                  <a:pt x="1224181" y="600838"/>
                  <a:pt x="1251803" y="608458"/>
                  <a:pt x="1281331" y="612268"/>
                </a:cubicBezTo>
                <a:cubicBezTo>
                  <a:pt x="1315621" y="617031"/>
                  <a:pt x="1380391" y="621793"/>
                  <a:pt x="1422301" y="630366"/>
                </a:cubicBezTo>
                <a:cubicBezTo>
                  <a:pt x="1430873" y="637033"/>
                  <a:pt x="1442303" y="637033"/>
                  <a:pt x="1452781" y="638938"/>
                </a:cubicBezTo>
                <a:cubicBezTo>
                  <a:pt x="1477546" y="644653"/>
                  <a:pt x="1496596" y="657988"/>
                  <a:pt x="1512789" y="677991"/>
                </a:cubicBezTo>
                <a:cubicBezTo>
                  <a:pt x="1548031" y="721806"/>
                  <a:pt x="1564223" y="771336"/>
                  <a:pt x="1567081" y="827533"/>
                </a:cubicBezTo>
                <a:cubicBezTo>
                  <a:pt x="1570891" y="895161"/>
                  <a:pt x="1586131" y="961836"/>
                  <a:pt x="1593751" y="1029463"/>
                </a:cubicBezTo>
                <a:cubicBezTo>
                  <a:pt x="1602323" y="1110426"/>
                  <a:pt x="1631851" y="1184721"/>
                  <a:pt x="1657569" y="1260921"/>
                </a:cubicBezTo>
                <a:cubicBezTo>
                  <a:pt x="1679476" y="1323786"/>
                  <a:pt x="1686144" y="1390461"/>
                  <a:pt x="1689953" y="1457136"/>
                </a:cubicBezTo>
                <a:cubicBezTo>
                  <a:pt x="1692811" y="1506666"/>
                  <a:pt x="1689953" y="1556196"/>
                  <a:pt x="1694716" y="1605726"/>
                </a:cubicBezTo>
                <a:cubicBezTo>
                  <a:pt x="1701383" y="1684783"/>
                  <a:pt x="1703289" y="1764793"/>
                  <a:pt x="1713766" y="1843851"/>
                </a:cubicBezTo>
                <a:cubicBezTo>
                  <a:pt x="1718528" y="1882903"/>
                  <a:pt x="1718528" y="1921003"/>
                  <a:pt x="1703289" y="1959103"/>
                </a:cubicBezTo>
                <a:cubicBezTo>
                  <a:pt x="1692811" y="1984821"/>
                  <a:pt x="1689953" y="2012443"/>
                  <a:pt x="1675666" y="2037208"/>
                </a:cubicBezTo>
                <a:cubicBezTo>
                  <a:pt x="1665189" y="2056258"/>
                  <a:pt x="1648996" y="2067688"/>
                  <a:pt x="1632803" y="2081023"/>
                </a:cubicBezTo>
                <a:cubicBezTo>
                  <a:pt x="1628041" y="2084833"/>
                  <a:pt x="1623278" y="2084833"/>
                  <a:pt x="1618516" y="2081023"/>
                </a:cubicBezTo>
                <a:cubicBezTo>
                  <a:pt x="1611848" y="2076261"/>
                  <a:pt x="1609944" y="2069593"/>
                  <a:pt x="1612801" y="2062926"/>
                </a:cubicBezTo>
                <a:cubicBezTo>
                  <a:pt x="1618516" y="2051496"/>
                  <a:pt x="1614706" y="2046733"/>
                  <a:pt x="1604228" y="2041971"/>
                </a:cubicBezTo>
                <a:cubicBezTo>
                  <a:pt x="1593751" y="2037208"/>
                  <a:pt x="1596608" y="2028636"/>
                  <a:pt x="1604228" y="2021968"/>
                </a:cubicBezTo>
                <a:cubicBezTo>
                  <a:pt x="1613753" y="2013396"/>
                  <a:pt x="1625183" y="2007681"/>
                  <a:pt x="1632803" y="1996251"/>
                </a:cubicBezTo>
                <a:cubicBezTo>
                  <a:pt x="1628041" y="1994346"/>
                  <a:pt x="1625183" y="1998156"/>
                  <a:pt x="1621373" y="1999108"/>
                </a:cubicBezTo>
                <a:cubicBezTo>
                  <a:pt x="1615658" y="2001013"/>
                  <a:pt x="1608991" y="2003871"/>
                  <a:pt x="1604228" y="1998156"/>
                </a:cubicBezTo>
                <a:cubicBezTo>
                  <a:pt x="1599466" y="1991488"/>
                  <a:pt x="1602323" y="1983868"/>
                  <a:pt x="1608039" y="1978153"/>
                </a:cubicBezTo>
                <a:cubicBezTo>
                  <a:pt x="1614706" y="1972438"/>
                  <a:pt x="1621373" y="1966723"/>
                  <a:pt x="1628994" y="1961961"/>
                </a:cubicBezTo>
                <a:cubicBezTo>
                  <a:pt x="1637566" y="1956246"/>
                  <a:pt x="1644233" y="1947673"/>
                  <a:pt x="1642328" y="1937196"/>
                </a:cubicBezTo>
                <a:cubicBezTo>
                  <a:pt x="1637566" y="1914336"/>
                  <a:pt x="1631851" y="1892428"/>
                  <a:pt x="1626136" y="1867663"/>
                </a:cubicBezTo>
                <a:cubicBezTo>
                  <a:pt x="1618516" y="1873378"/>
                  <a:pt x="1618516" y="1879093"/>
                  <a:pt x="1616611" y="1884808"/>
                </a:cubicBezTo>
                <a:cubicBezTo>
                  <a:pt x="1612801" y="1900048"/>
                  <a:pt x="1609944" y="1916241"/>
                  <a:pt x="1600419" y="1930528"/>
                </a:cubicBezTo>
                <a:cubicBezTo>
                  <a:pt x="1591846" y="1942911"/>
                  <a:pt x="1583273" y="1942911"/>
                  <a:pt x="1572796" y="1932433"/>
                </a:cubicBezTo>
                <a:cubicBezTo>
                  <a:pt x="1566128" y="1924813"/>
                  <a:pt x="1561366" y="1915288"/>
                  <a:pt x="1563271" y="1904811"/>
                </a:cubicBezTo>
                <a:cubicBezTo>
                  <a:pt x="1565176" y="1892428"/>
                  <a:pt x="1568033" y="1880998"/>
                  <a:pt x="1570891" y="1868616"/>
                </a:cubicBezTo>
                <a:cubicBezTo>
                  <a:pt x="1574701" y="1852423"/>
                  <a:pt x="1577558" y="1837183"/>
                  <a:pt x="1575653" y="1820991"/>
                </a:cubicBezTo>
                <a:cubicBezTo>
                  <a:pt x="1573748" y="1797178"/>
                  <a:pt x="1579464" y="1774318"/>
                  <a:pt x="1593751" y="1754316"/>
                </a:cubicBezTo>
                <a:cubicBezTo>
                  <a:pt x="1610896" y="1730503"/>
                  <a:pt x="1611848" y="1705738"/>
                  <a:pt x="1604228" y="1679068"/>
                </a:cubicBezTo>
                <a:cubicBezTo>
                  <a:pt x="1581369" y="1600011"/>
                  <a:pt x="1559461" y="1520001"/>
                  <a:pt x="1529933" y="1442848"/>
                </a:cubicBezTo>
                <a:cubicBezTo>
                  <a:pt x="1502311" y="1371411"/>
                  <a:pt x="1487071" y="1296163"/>
                  <a:pt x="1480403" y="1219963"/>
                </a:cubicBezTo>
                <a:cubicBezTo>
                  <a:pt x="1477546" y="1189483"/>
                  <a:pt x="1469926" y="1159956"/>
                  <a:pt x="1450876" y="1131381"/>
                </a:cubicBezTo>
                <a:cubicBezTo>
                  <a:pt x="1444208" y="1144716"/>
                  <a:pt x="1444208" y="1158051"/>
                  <a:pt x="1443256" y="1169481"/>
                </a:cubicBezTo>
                <a:cubicBezTo>
                  <a:pt x="1435636" y="1256158"/>
                  <a:pt x="1424206" y="1352361"/>
                  <a:pt x="1433731" y="1439038"/>
                </a:cubicBezTo>
                <a:cubicBezTo>
                  <a:pt x="1448019" y="1560006"/>
                  <a:pt x="1489928" y="1669543"/>
                  <a:pt x="1513741" y="1788606"/>
                </a:cubicBezTo>
                <a:cubicBezTo>
                  <a:pt x="1526123" y="1852423"/>
                  <a:pt x="1531839" y="1916241"/>
                  <a:pt x="1536601" y="1981011"/>
                </a:cubicBezTo>
                <a:cubicBezTo>
                  <a:pt x="1545173" y="2092453"/>
                  <a:pt x="1542316" y="2203896"/>
                  <a:pt x="1543269" y="2315338"/>
                </a:cubicBezTo>
                <a:cubicBezTo>
                  <a:pt x="1543269" y="2324863"/>
                  <a:pt x="1543269" y="2334388"/>
                  <a:pt x="1544221" y="2343913"/>
                </a:cubicBezTo>
                <a:cubicBezTo>
                  <a:pt x="1546126" y="2364868"/>
                  <a:pt x="1543269" y="2382966"/>
                  <a:pt x="1520408" y="2391538"/>
                </a:cubicBezTo>
                <a:cubicBezTo>
                  <a:pt x="1513741" y="2394396"/>
                  <a:pt x="1512789" y="2400111"/>
                  <a:pt x="1511836" y="2406778"/>
                </a:cubicBezTo>
                <a:cubicBezTo>
                  <a:pt x="1504216" y="2448688"/>
                  <a:pt x="1505169" y="2491551"/>
                  <a:pt x="1507073" y="2533461"/>
                </a:cubicBezTo>
                <a:cubicBezTo>
                  <a:pt x="1511836" y="2615376"/>
                  <a:pt x="1532791" y="2695386"/>
                  <a:pt x="1544221" y="2776348"/>
                </a:cubicBezTo>
                <a:cubicBezTo>
                  <a:pt x="1548983" y="2810638"/>
                  <a:pt x="1546126" y="2844928"/>
                  <a:pt x="1545173" y="2880171"/>
                </a:cubicBezTo>
                <a:cubicBezTo>
                  <a:pt x="1545173" y="2890648"/>
                  <a:pt x="1543269" y="2900173"/>
                  <a:pt x="1543269" y="2910651"/>
                </a:cubicBezTo>
                <a:cubicBezTo>
                  <a:pt x="1542316" y="3016378"/>
                  <a:pt x="1535648" y="3122106"/>
                  <a:pt x="1530886" y="3227833"/>
                </a:cubicBezTo>
                <a:cubicBezTo>
                  <a:pt x="1529933" y="3242121"/>
                  <a:pt x="1531839" y="3256408"/>
                  <a:pt x="1535648" y="3270696"/>
                </a:cubicBezTo>
                <a:cubicBezTo>
                  <a:pt x="1538506" y="3283078"/>
                  <a:pt x="1543269" y="3295461"/>
                  <a:pt x="1544221" y="3307843"/>
                </a:cubicBezTo>
                <a:cubicBezTo>
                  <a:pt x="1545173" y="3315463"/>
                  <a:pt x="1548031" y="3322131"/>
                  <a:pt x="1552794" y="3327846"/>
                </a:cubicBezTo>
                <a:cubicBezTo>
                  <a:pt x="1572796" y="3352611"/>
                  <a:pt x="1593751" y="3378328"/>
                  <a:pt x="1613753" y="3403093"/>
                </a:cubicBezTo>
                <a:cubicBezTo>
                  <a:pt x="1635661" y="3431668"/>
                  <a:pt x="1668046" y="3446908"/>
                  <a:pt x="1698526" y="3465006"/>
                </a:cubicBezTo>
                <a:cubicBezTo>
                  <a:pt x="1716623" y="3476436"/>
                  <a:pt x="1729958" y="3488818"/>
                  <a:pt x="1731864" y="3511678"/>
                </a:cubicBezTo>
                <a:cubicBezTo>
                  <a:pt x="1731864" y="3520251"/>
                  <a:pt x="1736626" y="3526918"/>
                  <a:pt x="1743294" y="3532633"/>
                </a:cubicBezTo>
                <a:cubicBezTo>
                  <a:pt x="1754723" y="3542158"/>
                  <a:pt x="1753771" y="3550731"/>
                  <a:pt x="1742341" y="3560256"/>
                </a:cubicBezTo>
                <a:cubicBezTo>
                  <a:pt x="1732816" y="3566923"/>
                  <a:pt x="1722339" y="3571686"/>
                  <a:pt x="1709956" y="3573591"/>
                </a:cubicBezTo>
                <a:cubicBezTo>
                  <a:pt x="1665189" y="3583116"/>
                  <a:pt x="1621373" y="3578353"/>
                  <a:pt x="1578511" y="3562161"/>
                </a:cubicBezTo>
                <a:cubicBezTo>
                  <a:pt x="1533744" y="3545968"/>
                  <a:pt x="1490881" y="3525966"/>
                  <a:pt x="1445161" y="3511678"/>
                </a:cubicBezTo>
                <a:cubicBezTo>
                  <a:pt x="1437541" y="3509773"/>
                  <a:pt x="1429921" y="3505011"/>
                  <a:pt x="1422301" y="3500248"/>
                </a:cubicBezTo>
                <a:cubicBezTo>
                  <a:pt x="1409919" y="3492628"/>
                  <a:pt x="1401346" y="3482151"/>
                  <a:pt x="1411823" y="3466911"/>
                </a:cubicBezTo>
                <a:cubicBezTo>
                  <a:pt x="1413728" y="3464053"/>
                  <a:pt x="1414681" y="3459291"/>
                  <a:pt x="1413728" y="3455481"/>
                </a:cubicBezTo>
                <a:cubicBezTo>
                  <a:pt x="1405156" y="3423096"/>
                  <a:pt x="1410871" y="3389758"/>
                  <a:pt x="1414681" y="3357373"/>
                </a:cubicBezTo>
                <a:cubicBezTo>
                  <a:pt x="1422301" y="3291651"/>
                  <a:pt x="1412776" y="3226881"/>
                  <a:pt x="1397536" y="3164016"/>
                </a:cubicBezTo>
                <a:cubicBezTo>
                  <a:pt x="1384201" y="3110676"/>
                  <a:pt x="1374676" y="3057336"/>
                  <a:pt x="1364198" y="3003996"/>
                </a:cubicBezTo>
                <a:cubicBezTo>
                  <a:pt x="1360389" y="2983993"/>
                  <a:pt x="1353721" y="2965896"/>
                  <a:pt x="1344196" y="2947798"/>
                </a:cubicBezTo>
                <a:cubicBezTo>
                  <a:pt x="1329908" y="2922081"/>
                  <a:pt x="1328956" y="2893506"/>
                  <a:pt x="1328003" y="2864931"/>
                </a:cubicBezTo>
                <a:cubicBezTo>
                  <a:pt x="1327051" y="2814448"/>
                  <a:pt x="1330861" y="2764918"/>
                  <a:pt x="1334671" y="2714436"/>
                </a:cubicBezTo>
                <a:cubicBezTo>
                  <a:pt x="1336576" y="2679193"/>
                  <a:pt x="1331814" y="2643951"/>
                  <a:pt x="1317526" y="2611566"/>
                </a:cubicBezTo>
                <a:cubicBezTo>
                  <a:pt x="1294666" y="2559178"/>
                  <a:pt x="1290856" y="2503933"/>
                  <a:pt x="1281331" y="2448688"/>
                </a:cubicBezTo>
                <a:cubicBezTo>
                  <a:pt x="1279426" y="2439163"/>
                  <a:pt x="1278473" y="2429638"/>
                  <a:pt x="1277521" y="2420113"/>
                </a:cubicBezTo>
                <a:cubicBezTo>
                  <a:pt x="1276569" y="2407731"/>
                  <a:pt x="1272758" y="2398206"/>
                  <a:pt x="1260376" y="2394396"/>
                </a:cubicBezTo>
                <a:cubicBezTo>
                  <a:pt x="1247041" y="2389633"/>
                  <a:pt x="1243231" y="2378203"/>
                  <a:pt x="1241326" y="2364868"/>
                </a:cubicBezTo>
                <a:cubicBezTo>
                  <a:pt x="1221323" y="2246758"/>
                  <a:pt x="1207036" y="2127696"/>
                  <a:pt x="1185128" y="2009586"/>
                </a:cubicBezTo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25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8">
            <a:extLst>
              <a:ext uri="{FF2B5EF4-FFF2-40B4-BE49-F238E27FC236}">
                <a16:creationId xmlns:a16="http://schemas.microsoft.com/office/drawing/2014/main" id="{B9878FE1-391C-464C-A486-084126E9B96C}"/>
              </a:ext>
            </a:extLst>
          </p:cNvPr>
          <p:cNvSpPr>
            <a:spLocks noEditPoints="1"/>
          </p:cNvSpPr>
          <p:nvPr/>
        </p:nvSpPr>
        <p:spPr bwMode="auto">
          <a:xfrm>
            <a:off x="836218" y="1585983"/>
            <a:ext cx="3420684" cy="4571650"/>
          </a:xfrm>
          <a:custGeom>
            <a:avLst/>
            <a:gdLst>
              <a:gd name="T0" fmla="*/ 1901 w 2336"/>
              <a:gd name="T1" fmla="*/ 272 h 3122"/>
              <a:gd name="T2" fmla="*/ 1831 w 2336"/>
              <a:gd name="T3" fmla="*/ 230 h 3122"/>
              <a:gd name="T4" fmla="*/ 601 w 2336"/>
              <a:gd name="T5" fmla="*/ 219 h 3122"/>
              <a:gd name="T6" fmla="*/ 557 w 2336"/>
              <a:gd name="T7" fmla="*/ 211 h 3122"/>
              <a:gd name="T8" fmla="*/ 1140 w 2336"/>
              <a:gd name="T9" fmla="*/ 195 h 3122"/>
              <a:gd name="T10" fmla="*/ 510 w 2336"/>
              <a:gd name="T11" fmla="*/ 130 h 3122"/>
              <a:gd name="T12" fmla="*/ 637 w 2336"/>
              <a:gd name="T13" fmla="*/ 68 h 3122"/>
              <a:gd name="T14" fmla="*/ 840 w 2336"/>
              <a:gd name="T15" fmla="*/ 83 h 3122"/>
              <a:gd name="T16" fmla="*/ 852 w 2336"/>
              <a:gd name="T17" fmla="*/ 204 h 3122"/>
              <a:gd name="T18" fmla="*/ 1046 w 2336"/>
              <a:gd name="T19" fmla="*/ 242 h 3122"/>
              <a:gd name="T20" fmla="*/ 1100 w 2336"/>
              <a:gd name="T21" fmla="*/ 371 h 3122"/>
              <a:gd name="T22" fmla="*/ 1292 w 2336"/>
              <a:gd name="T23" fmla="*/ 288 h 3122"/>
              <a:gd name="T24" fmla="*/ 1550 w 2336"/>
              <a:gd name="T25" fmla="*/ 127 h 3122"/>
              <a:gd name="T26" fmla="*/ 1603 w 2336"/>
              <a:gd name="T27" fmla="*/ 132 h 3122"/>
              <a:gd name="T28" fmla="*/ 1713 w 2336"/>
              <a:gd name="T29" fmla="*/ 225 h 3122"/>
              <a:gd name="T30" fmla="*/ 1791 w 2336"/>
              <a:gd name="T31" fmla="*/ 256 h 3122"/>
              <a:gd name="T32" fmla="*/ 1927 w 2336"/>
              <a:gd name="T33" fmla="*/ 361 h 3122"/>
              <a:gd name="T34" fmla="*/ 2062 w 2336"/>
              <a:gd name="T35" fmla="*/ 738 h 3122"/>
              <a:gd name="T36" fmla="*/ 2165 w 2336"/>
              <a:gd name="T37" fmla="*/ 921 h 3122"/>
              <a:gd name="T38" fmla="*/ 2208 w 2336"/>
              <a:gd name="T39" fmla="*/ 1141 h 3122"/>
              <a:gd name="T40" fmla="*/ 2304 w 2336"/>
              <a:gd name="T41" fmla="*/ 1506 h 3122"/>
              <a:gd name="T42" fmla="*/ 2199 w 2336"/>
              <a:gd name="T43" fmla="*/ 1494 h 3122"/>
              <a:gd name="T44" fmla="*/ 1953 w 2336"/>
              <a:gd name="T45" fmla="*/ 1654 h 3122"/>
              <a:gd name="T46" fmla="*/ 1805 w 2336"/>
              <a:gd name="T47" fmla="*/ 1775 h 3122"/>
              <a:gd name="T48" fmla="*/ 1660 w 2336"/>
              <a:gd name="T49" fmla="*/ 1846 h 3122"/>
              <a:gd name="T50" fmla="*/ 1779 w 2336"/>
              <a:gd name="T51" fmla="*/ 2023 h 3122"/>
              <a:gd name="T52" fmla="*/ 1898 w 2336"/>
              <a:gd name="T53" fmla="*/ 2176 h 3122"/>
              <a:gd name="T54" fmla="*/ 2152 w 2336"/>
              <a:gd name="T55" fmla="*/ 2305 h 3122"/>
              <a:gd name="T56" fmla="*/ 2142 w 2336"/>
              <a:gd name="T57" fmla="*/ 2518 h 3122"/>
              <a:gd name="T58" fmla="*/ 1999 w 2336"/>
              <a:gd name="T59" fmla="*/ 2707 h 3122"/>
              <a:gd name="T60" fmla="*/ 2091 w 2336"/>
              <a:gd name="T61" fmla="*/ 2901 h 3122"/>
              <a:gd name="T62" fmla="*/ 1934 w 2336"/>
              <a:gd name="T63" fmla="*/ 2888 h 3122"/>
              <a:gd name="T64" fmla="*/ 1761 w 2336"/>
              <a:gd name="T65" fmla="*/ 2930 h 3122"/>
              <a:gd name="T66" fmla="*/ 1505 w 2336"/>
              <a:gd name="T67" fmla="*/ 3003 h 3122"/>
              <a:gd name="T68" fmla="*/ 1339 w 2336"/>
              <a:gd name="T69" fmla="*/ 3117 h 3122"/>
              <a:gd name="T70" fmla="*/ 1119 w 2336"/>
              <a:gd name="T71" fmla="*/ 3031 h 3122"/>
              <a:gd name="T72" fmla="*/ 899 w 2336"/>
              <a:gd name="T73" fmla="*/ 2977 h 3122"/>
              <a:gd name="T74" fmla="*/ 739 w 2336"/>
              <a:gd name="T75" fmla="*/ 3066 h 3122"/>
              <a:gd name="T76" fmla="*/ 576 w 2336"/>
              <a:gd name="T77" fmla="*/ 2874 h 3122"/>
              <a:gd name="T78" fmla="*/ 513 w 2336"/>
              <a:gd name="T79" fmla="*/ 2457 h 3122"/>
              <a:gd name="T80" fmla="*/ 349 w 2336"/>
              <a:gd name="T81" fmla="*/ 2433 h 3122"/>
              <a:gd name="T82" fmla="*/ 185 w 2336"/>
              <a:gd name="T83" fmla="*/ 2314 h 3122"/>
              <a:gd name="T84" fmla="*/ 115 w 2336"/>
              <a:gd name="T85" fmla="*/ 2024 h 3122"/>
              <a:gd name="T86" fmla="*/ 96 w 2336"/>
              <a:gd name="T87" fmla="*/ 1871 h 3122"/>
              <a:gd name="T88" fmla="*/ 49 w 2336"/>
              <a:gd name="T89" fmla="*/ 1749 h 3122"/>
              <a:gd name="T90" fmla="*/ 77 w 2336"/>
              <a:gd name="T91" fmla="*/ 1494 h 3122"/>
              <a:gd name="T92" fmla="*/ 77 w 2336"/>
              <a:gd name="T93" fmla="*/ 1342 h 3122"/>
              <a:gd name="T94" fmla="*/ 194 w 2336"/>
              <a:gd name="T95" fmla="*/ 1279 h 3122"/>
              <a:gd name="T96" fmla="*/ 208 w 2336"/>
              <a:gd name="T97" fmla="*/ 1026 h 3122"/>
              <a:gd name="T98" fmla="*/ 227 w 2336"/>
              <a:gd name="T99" fmla="*/ 654 h 3122"/>
              <a:gd name="T100" fmla="*/ 473 w 2336"/>
              <a:gd name="T101" fmla="*/ 610 h 3122"/>
              <a:gd name="T102" fmla="*/ 533 w 2336"/>
              <a:gd name="T103" fmla="*/ 595 h 3122"/>
              <a:gd name="T104" fmla="*/ 663 w 2336"/>
              <a:gd name="T105" fmla="*/ 492 h 3122"/>
              <a:gd name="T106" fmla="*/ 634 w 2336"/>
              <a:gd name="T107" fmla="*/ 370 h 3122"/>
              <a:gd name="T108" fmla="*/ 559 w 2336"/>
              <a:gd name="T109" fmla="*/ 305 h 3122"/>
              <a:gd name="T110" fmla="*/ 569 w 2336"/>
              <a:gd name="T111" fmla="*/ 61 h 3122"/>
              <a:gd name="T112" fmla="*/ 1732 w 2336"/>
              <a:gd name="T113" fmla="*/ 38 h 3122"/>
              <a:gd name="T114" fmla="*/ 1651 w 2336"/>
              <a:gd name="T115" fmla="*/ 160 h 3122"/>
              <a:gd name="T116" fmla="*/ 1622 w 2336"/>
              <a:gd name="T117" fmla="*/ 75 h 3122"/>
              <a:gd name="T118" fmla="*/ 1697 w 2336"/>
              <a:gd name="T119" fmla="*/ 69 h 3122"/>
              <a:gd name="T120" fmla="*/ 1658 w 2336"/>
              <a:gd name="T121" fmla="*/ 1 h 3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336" h="3122">
                <a:moveTo>
                  <a:pt x="1128" y="392"/>
                </a:moveTo>
                <a:lnTo>
                  <a:pt x="1131" y="394"/>
                </a:lnTo>
                <a:lnTo>
                  <a:pt x="1133" y="394"/>
                </a:lnTo>
                <a:lnTo>
                  <a:pt x="1135" y="394"/>
                </a:lnTo>
                <a:lnTo>
                  <a:pt x="1137" y="394"/>
                </a:lnTo>
                <a:lnTo>
                  <a:pt x="1140" y="392"/>
                </a:lnTo>
                <a:lnTo>
                  <a:pt x="1128" y="392"/>
                </a:lnTo>
                <a:close/>
                <a:moveTo>
                  <a:pt x="1243" y="338"/>
                </a:moveTo>
                <a:lnTo>
                  <a:pt x="1246" y="343"/>
                </a:lnTo>
                <a:lnTo>
                  <a:pt x="1246" y="347"/>
                </a:lnTo>
                <a:lnTo>
                  <a:pt x="1246" y="350"/>
                </a:lnTo>
                <a:lnTo>
                  <a:pt x="1245" y="356"/>
                </a:lnTo>
                <a:lnTo>
                  <a:pt x="1243" y="361"/>
                </a:lnTo>
                <a:lnTo>
                  <a:pt x="1239" y="361"/>
                </a:lnTo>
                <a:lnTo>
                  <a:pt x="1239" y="357"/>
                </a:lnTo>
                <a:lnTo>
                  <a:pt x="1238" y="352"/>
                </a:lnTo>
                <a:lnTo>
                  <a:pt x="1238" y="350"/>
                </a:lnTo>
                <a:lnTo>
                  <a:pt x="1238" y="347"/>
                </a:lnTo>
                <a:lnTo>
                  <a:pt x="1239" y="345"/>
                </a:lnTo>
                <a:lnTo>
                  <a:pt x="1241" y="342"/>
                </a:lnTo>
                <a:lnTo>
                  <a:pt x="1243" y="338"/>
                </a:lnTo>
                <a:close/>
                <a:moveTo>
                  <a:pt x="1866" y="242"/>
                </a:moveTo>
                <a:lnTo>
                  <a:pt x="1882" y="247"/>
                </a:lnTo>
                <a:lnTo>
                  <a:pt x="1894" y="258"/>
                </a:lnTo>
                <a:lnTo>
                  <a:pt x="1901" y="272"/>
                </a:lnTo>
                <a:lnTo>
                  <a:pt x="1905" y="293"/>
                </a:lnTo>
                <a:lnTo>
                  <a:pt x="1889" y="296"/>
                </a:lnTo>
                <a:lnTo>
                  <a:pt x="1875" y="303"/>
                </a:lnTo>
                <a:lnTo>
                  <a:pt x="1859" y="309"/>
                </a:lnTo>
                <a:lnTo>
                  <a:pt x="1843" y="310"/>
                </a:lnTo>
                <a:lnTo>
                  <a:pt x="1842" y="309"/>
                </a:lnTo>
                <a:lnTo>
                  <a:pt x="1842" y="307"/>
                </a:lnTo>
                <a:lnTo>
                  <a:pt x="1842" y="307"/>
                </a:lnTo>
                <a:lnTo>
                  <a:pt x="1840" y="305"/>
                </a:lnTo>
                <a:lnTo>
                  <a:pt x="1838" y="303"/>
                </a:lnTo>
                <a:lnTo>
                  <a:pt x="1843" y="289"/>
                </a:lnTo>
                <a:lnTo>
                  <a:pt x="1847" y="281"/>
                </a:lnTo>
                <a:lnTo>
                  <a:pt x="1852" y="277"/>
                </a:lnTo>
                <a:lnTo>
                  <a:pt x="1859" y="272"/>
                </a:lnTo>
                <a:lnTo>
                  <a:pt x="1870" y="265"/>
                </a:lnTo>
                <a:lnTo>
                  <a:pt x="1868" y="261"/>
                </a:lnTo>
                <a:lnTo>
                  <a:pt x="1866" y="256"/>
                </a:lnTo>
                <a:lnTo>
                  <a:pt x="1866" y="249"/>
                </a:lnTo>
                <a:lnTo>
                  <a:pt x="1866" y="242"/>
                </a:lnTo>
                <a:close/>
                <a:moveTo>
                  <a:pt x="1805" y="211"/>
                </a:moveTo>
                <a:lnTo>
                  <a:pt x="1812" y="214"/>
                </a:lnTo>
                <a:lnTo>
                  <a:pt x="1819" y="216"/>
                </a:lnTo>
                <a:lnTo>
                  <a:pt x="1824" y="219"/>
                </a:lnTo>
                <a:lnTo>
                  <a:pt x="1831" y="223"/>
                </a:lnTo>
                <a:lnTo>
                  <a:pt x="1831" y="230"/>
                </a:lnTo>
                <a:lnTo>
                  <a:pt x="1828" y="232"/>
                </a:lnTo>
                <a:lnTo>
                  <a:pt x="1828" y="233"/>
                </a:lnTo>
                <a:lnTo>
                  <a:pt x="1826" y="235"/>
                </a:lnTo>
                <a:lnTo>
                  <a:pt x="1824" y="239"/>
                </a:lnTo>
                <a:lnTo>
                  <a:pt x="1819" y="239"/>
                </a:lnTo>
                <a:lnTo>
                  <a:pt x="1819" y="233"/>
                </a:lnTo>
                <a:lnTo>
                  <a:pt x="1815" y="230"/>
                </a:lnTo>
                <a:lnTo>
                  <a:pt x="1812" y="226"/>
                </a:lnTo>
                <a:lnTo>
                  <a:pt x="1809" y="223"/>
                </a:lnTo>
                <a:lnTo>
                  <a:pt x="1807" y="218"/>
                </a:lnTo>
                <a:lnTo>
                  <a:pt x="1805" y="211"/>
                </a:lnTo>
                <a:close/>
                <a:moveTo>
                  <a:pt x="606" y="211"/>
                </a:moveTo>
                <a:lnTo>
                  <a:pt x="613" y="213"/>
                </a:lnTo>
                <a:lnTo>
                  <a:pt x="616" y="214"/>
                </a:lnTo>
                <a:lnTo>
                  <a:pt x="620" y="216"/>
                </a:lnTo>
                <a:lnTo>
                  <a:pt x="625" y="219"/>
                </a:lnTo>
                <a:lnTo>
                  <a:pt x="625" y="223"/>
                </a:lnTo>
                <a:lnTo>
                  <a:pt x="622" y="223"/>
                </a:lnTo>
                <a:lnTo>
                  <a:pt x="609" y="239"/>
                </a:lnTo>
                <a:lnTo>
                  <a:pt x="599" y="233"/>
                </a:lnTo>
                <a:lnTo>
                  <a:pt x="597" y="230"/>
                </a:lnTo>
                <a:lnTo>
                  <a:pt x="597" y="226"/>
                </a:lnTo>
                <a:lnTo>
                  <a:pt x="599" y="223"/>
                </a:lnTo>
                <a:lnTo>
                  <a:pt x="599" y="221"/>
                </a:lnTo>
                <a:lnTo>
                  <a:pt x="601" y="219"/>
                </a:lnTo>
                <a:lnTo>
                  <a:pt x="604" y="216"/>
                </a:lnTo>
                <a:lnTo>
                  <a:pt x="606" y="211"/>
                </a:lnTo>
                <a:close/>
                <a:moveTo>
                  <a:pt x="557" y="211"/>
                </a:moveTo>
                <a:lnTo>
                  <a:pt x="561" y="213"/>
                </a:lnTo>
                <a:lnTo>
                  <a:pt x="562" y="214"/>
                </a:lnTo>
                <a:lnTo>
                  <a:pt x="562" y="214"/>
                </a:lnTo>
                <a:lnTo>
                  <a:pt x="562" y="214"/>
                </a:lnTo>
                <a:lnTo>
                  <a:pt x="562" y="216"/>
                </a:lnTo>
                <a:lnTo>
                  <a:pt x="562" y="218"/>
                </a:lnTo>
                <a:lnTo>
                  <a:pt x="564" y="223"/>
                </a:lnTo>
                <a:lnTo>
                  <a:pt x="561" y="225"/>
                </a:lnTo>
                <a:lnTo>
                  <a:pt x="557" y="226"/>
                </a:lnTo>
                <a:lnTo>
                  <a:pt x="555" y="228"/>
                </a:lnTo>
                <a:lnTo>
                  <a:pt x="552" y="228"/>
                </a:lnTo>
                <a:lnTo>
                  <a:pt x="547" y="230"/>
                </a:lnTo>
                <a:lnTo>
                  <a:pt x="541" y="230"/>
                </a:lnTo>
                <a:lnTo>
                  <a:pt x="541" y="226"/>
                </a:lnTo>
                <a:lnTo>
                  <a:pt x="543" y="225"/>
                </a:lnTo>
                <a:lnTo>
                  <a:pt x="543" y="225"/>
                </a:lnTo>
                <a:lnTo>
                  <a:pt x="543" y="223"/>
                </a:lnTo>
                <a:lnTo>
                  <a:pt x="543" y="221"/>
                </a:lnTo>
                <a:lnTo>
                  <a:pt x="545" y="219"/>
                </a:lnTo>
                <a:lnTo>
                  <a:pt x="548" y="216"/>
                </a:lnTo>
                <a:lnTo>
                  <a:pt x="554" y="214"/>
                </a:lnTo>
                <a:lnTo>
                  <a:pt x="557" y="211"/>
                </a:lnTo>
                <a:close/>
                <a:moveTo>
                  <a:pt x="468" y="162"/>
                </a:moveTo>
                <a:lnTo>
                  <a:pt x="475" y="167"/>
                </a:lnTo>
                <a:lnTo>
                  <a:pt x="480" y="172"/>
                </a:lnTo>
                <a:lnTo>
                  <a:pt x="484" y="179"/>
                </a:lnTo>
                <a:lnTo>
                  <a:pt x="487" y="188"/>
                </a:lnTo>
                <a:lnTo>
                  <a:pt x="471" y="188"/>
                </a:lnTo>
                <a:lnTo>
                  <a:pt x="470" y="185"/>
                </a:lnTo>
                <a:lnTo>
                  <a:pt x="468" y="183"/>
                </a:lnTo>
                <a:lnTo>
                  <a:pt x="466" y="179"/>
                </a:lnTo>
                <a:lnTo>
                  <a:pt x="466" y="178"/>
                </a:lnTo>
                <a:lnTo>
                  <a:pt x="465" y="172"/>
                </a:lnTo>
                <a:lnTo>
                  <a:pt x="466" y="171"/>
                </a:lnTo>
                <a:lnTo>
                  <a:pt x="466" y="169"/>
                </a:lnTo>
                <a:lnTo>
                  <a:pt x="466" y="167"/>
                </a:lnTo>
                <a:lnTo>
                  <a:pt x="468" y="165"/>
                </a:lnTo>
                <a:lnTo>
                  <a:pt x="468" y="162"/>
                </a:lnTo>
                <a:close/>
                <a:moveTo>
                  <a:pt x="1137" y="146"/>
                </a:moveTo>
                <a:lnTo>
                  <a:pt x="1149" y="148"/>
                </a:lnTo>
                <a:lnTo>
                  <a:pt x="1157" y="150"/>
                </a:lnTo>
                <a:lnTo>
                  <a:pt x="1166" y="153"/>
                </a:lnTo>
                <a:lnTo>
                  <a:pt x="1177" y="169"/>
                </a:lnTo>
                <a:lnTo>
                  <a:pt x="1185" y="185"/>
                </a:lnTo>
                <a:lnTo>
                  <a:pt x="1168" y="186"/>
                </a:lnTo>
                <a:lnTo>
                  <a:pt x="1154" y="190"/>
                </a:lnTo>
                <a:lnTo>
                  <a:pt x="1140" y="195"/>
                </a:lnTo>
                <a:lnTo>
                  <a:pt x="1140" y="190"/>
                </a:lnTo>
                <a:lnTo>
                  <a:pt x="1140" y="185"/>
                </a:lnTo>
                <a:lnTo>
                  <a:pt x="1138" y="183"/>
                </a:lnTo>
                <a:lnTo>
                  <a:pt x="1137" y="179"/>
                </a:lnTo>
                <a:lnTo>
                  <a:pt x="1135" y="179"/>
                </a:lnTo>
                <a:lnTo>
                  <a:pt x="1131" y="178"/>
                </a:lnTo>
                <a:lnTo>
                  <a:pt x="1124" y="176"/>
                </a:lnTo>
                <a:lnTo>
                  <a:pt x="1123" y="178"/>
                </a:lnTo>
                <a:lnTo>
                  <a:pt x="1123" y="179"/>
                </a:lnTo>
                <a:lnTo>
                  <a:pt x="1121" y="179"/>
                </a:lnTo>
                <a:lnTo>
                  <a:pt x="1121" y="179"/>
                </a:lnTo>
                <a:lnTo>
                  <a:pt x="1117" y="181"/>
                </a:lnTo>
                <a:lnTo>
                  <a:pt x="1117" y="169"/>
                </a:lnTo>
                <a:lnTo>
                  <a:pt x="1114" y="169"/>
                </a:lnTo>
                <a:lnTo>
                  <a:pt x="1112" y="167"/>
                </a:lnTo>
                <a:lnTo>
                  <a:pt x="1112" y="167"/>
                </a:lnTo>
                <a:lnTo>
                  <a:pt x="1114" y="165"/>
                </a:lnTo>
                <a:lnTo>
                  <a:pt x="1116" y="165"/>
                </a:lnTo>
                <a:lnTo>
                  <a:pt x="1116" y="165"/>
                </a:lnTo>
                <a:lnTo>
                  <a:pt x="1117" y="165"/>
                </a:lnTo>
                <a:lnTo>
                  <a:pt x="1121" y="160"/>
                </a:lnTo>
                <a:lnTo>
                  <a:pt x="1126" y="155"/>
                </a:lnTo>
                <a:lnTo>
                  <a:pt x="1131" y="151"/>
                </a:lnTo>
                <a:lnTo>
                  <a:pt x="1137" y="146"/>
                </a:lnTo>
                <a:close/>
                <a:moveTo>
                  <a:pt x="510" y="130"/>
                </a:moveTo>
                <a:lnTo>
                  <a:pt x="517" y="132"/>
                </a:lnTo>
                <a:lnTo>
                  <a:pt x="520" y="132"/>
                </a:lnTo>
                <a:lnTo>
                  <a:pt x="526" y="134"/>
                </a:lnTo>
                <a:lnTo>
                  <a:pt x="529" y="136"/>
                </a:lnTo>
                <a:lnTo>
                  <a:pt x="533" y="139"/>
                </a:lnTo>
                <a:lnTo>
                  <a:pt x="531" y="144"/>
                </a:lnTo>
                <a:lnTo>
                  <a:pt x="529" y="150"/>
                </a:lnTo>
                <a:lnTo>
                  <a:pt x="526" y="153"/>
                </a:lnTo>
                <a:lnTo>
                  <a:pt x="522" y="155"/>
                </a:lnTo>
                <a:lnTo>
                  <a:pt x="519" y="157"/>
                </a:lnTo>
                <a:lnTo>
                  <a:pt x="513" y="157"/>
                </a:lnTo>
                <a:lnTo>
                  <a:pt x="506" y="158"/>
                </a:lnTo>
                <a:lnTo>
                  <a:pt x="503" y="155"/>
                </a:lnTo>
                <a:lnTo>
                  <a:pt x="498" y="153"/>
                </a:lnTo>
                <a:lnTo>
                  <a:pt x="492" y="151"/>
                </a:lnTo>
                <a:lnTo>
                  <a:pt x="487" y="150"/>
                </a:lnTo>
                <a:lnTo>
                  <a:pt x="491" y="139"/>
                </a:lnTo>
                <a:lnTo>
                  <a:pt x="498" y="136"/>
                </a:lnTo>
                <a:lnTo>
                  <a:pt x="505" y="134"/>
                </a:lnTo>
                <a:lnTo>
                  <a:pt x="510" y="130"/>
                </a:lnTo>
                <a:close/>
                <a:moveTo>
                  <a:pt x="569" y="61"/>
                </a:moveTo>
                <a:lnTo>
                  <a:pt x="583" y="62"/>
                </a:lnTo>
                <a:lnTo>
                  <a:pt x="599" y="64"/>
                </a:lnTo>
                <a:lnTo>
                  <a:pt x="618" y="66"/>
                </a:lnTo>
                <a:lnTo>
                  <a:pt x="637" y="68"/>
                </a:lnTo>
                <a:lnTo>
                  <a:pt x="657" y="71"/>
                </a:lnTo>
                <a:lnTo>
                  <a:pt x="672" y="76"/>
                </a:lnTo>
                <a:lnTo>
                  <a:pt x="674" y="80"/>
                </a:lnTo>
                <a:lnTo>
                  <a:pt x="676" y="83"/>
                </a:lnTo>
                <a:lnTo>
                  <a:pt x="677" y="87"/>
                </a:lnTo>
                <a:lnTo>
                  <a:pt x="679" y="90"/>
                </a:lnTo>
                <a:lnTo>
                  <a:pt x="683" y="92"/>
                </a:lnTo>
                <a:lnTo>
                  <a:pt x="697" y="94"/>
                </a:lnTo>
                <a:lnTo>
                  <a:pt x="711" y="92"/>
                </a:lnTo>
                <a:lnTo>
                  <a:pt x="723" y="87"/>
                </a:lnTo>
                <a:lnTo>
                  <a:pt x="737" y="85"/>
                </a:lnTo>
                <a:lnTo>
                  <a:pt x="740" y="78"/>
                </a:lnTo>
                <a:lnTo>
                  <a:pt x="744" y="73"/>
                </a:lnTo>
                <a:lnTo>
                  <a:pt x="747" y="69"/>
                </a:lnTo>
                <a:lnTo>
                  <a:pt x="753" y="66"/>
                </a:lnTo>
                <a:lnTo>
                  <a:pt x="761" y="73"/>
                </a:lnTo>
                <a:lnTo>
                  <a:pt x="775" y="78"/>
                </a:lnTo>
                <a:lnTo>
                  <a:pt x="791" y="82"/>
                </a:lnTo>
                <a:lnTo>
                  <a:pt x="807" y="87"/>
                </a:lnTo>
                <a:lnTo>
                  <a:pt x="821" y="96"/>
                </a:lnTo>
                <a:lnTo>
                  <a:pt x="826" y="94"/>
                </a:lnTo>
                <a:lnTo>
                  <a:pt x="829" y="92"/>
                </a:lnTo>
                <a:lnTo>
                  <a:pt x="833" y="89"/>
                </a:lnTo>
                <a:lnTo>
                  <a:pt x="836" y="85"/>
                </a:lnTo>
                <a:lnTo>
                  <a:pt x="840" y="83"/>
                </a:lnTo>
                <a:lnTo>
                  <a:pt x="843" y="83"/>
                </a:lnTo>
                <a:lnTo>
                  <a:pt x="845" y="85"/>
                </a:lnTo>
                <a:lnTo>
                  <a:pt x="852" y="94"/>
                </a:lnTo>
                <a:lnTo>
                  <a:pt x="859" y="104"/>
                </a:lnTo>
                <a:lnTo>
                  <a:pt x="864" y="115"/>
                </a:lnTo>
                <a:lnTo>
                  <a:pt x="859" y="117"/>
                </a:lnTo>
                <a:lnTo>
                  <a:pt x="855" y="117"/>
                </a:lnTo>
                <a:lnTo>
                  <a:pt x="852" y="118"/>
                </a:lnTo>
                <a:lnTo>
                  <a:pt x="849" y="118"/>
                </a:lnTo>
                <a:lnTo>
                  <a:pt x="849" y="127"/>
                </a:lnTo>
                <a:lnTo>
                  <a:pt x="855" y="127"/>
                </a:lnTo>
                <a:lnTo>
                  <a:pt x="861" y="127"/>
                </a:lnTo>
                <a:lnTo>
                  <a:pt x="866" y="129"/>
                </a:lnTo>
                <a:lnTo>
                  <a:pt x="871" y="130"/>
                </a:lnTo>
                <a:lnTo>
                  <a:pt x="875" y="139"/>
                </a:lnTo>
                <a:lnTo>
                  <a:pt x="875" y="150"/>
                </a:lnTo>
                <a:lnTo>
                  <a:pt x="875" y="162"/>
                </a:lnTo>
                <a:lnTo>
                  <a:pt x="876" y="165"/>
                </a:lnTo>
                <a:lnTo>
                  <a:pt x="876" y="169"/>
                </a:lnTo>
                <a:lnTo>
                  <a:pt x="876" y="172"/>
                </a:lnTo>
                <a:lnTo>
                  <a:pt x="876" y="178"/>
                </a:lnTo>
                <a:lnTo>
                  <a:pt x="875" y="185"/>
                </a:lnTo>
                <a:lnTo>
                  <a:pt x="866" y="190"/>
                </a:lnTo>
                <a:lnTo>
                  <a:pt x="857" y="195"/>
                </a:lnTo>
                <a:lnTo>
                  <a:pt x="852" y="204"/>
                </a:lnTo>
                <a:lnTo>
                  <a:pt x="849" y="216"/>
                </a:lnTo>
                <a:lnTo>
                  <a:pt x="852" y="216"/>
                </a:lnTo>
                <a:lnTo>
                  <a:pt x="861" y="209"/>
                </a:lnTo>
                <a:lnTo>
                  <a:pt x="876" y="204"/>
                </a:lnTo>
                <a:lnTo>
                  <a:pt x="892" y="199"/>
                </a:lnTo>
                <a:lnTo>
                  <a:pt x="906" y="195"/>
                </a:lnTo>
                <a:lnTo>
                  <a:pt x="913" y="195"/>
                </a:lnTo>
                <a:lnTo>
                  <a:pt x="918" y="207"/>
                </a:lnTo>
                <a:lnTo>
                  <a:pt x="920" y="223"/>
                </a:lnTo>
                <a:lnTo>
                  <a:pt x="918" y="239"/>
                </a:lnTo>
                <a:lnTo>
                  <a:pt x="920" y="253"/>
                </a:lnTo>
                <a:lnTo>
                  <a:pt x="925" y="261"/>
                </a:lnTo>
                <a:lnTo>
                  <a:pt x="925" y="253"/>
                </a:lnTo>
                <a:lnTo>
                  <a:pt x="931" y="240"/>
                </a:lnTo>
                <a:lnTo>
                  <a:pt x="936" y="230"/>
                </a:lnTo>
                <a:lnTo>
                  <a:pt x="941" y="219"/>
                </a:lnTo>
                <a:lnTo>
                  <a:pt x="950" y="213"/>
                </a:lnTo>
                <a:lnTo>
                  <a:pt x="964" y="207"/>
                </a:lnTo>
                <a:lnTo>
                  <a:pt x="972" y="214"/>
                </a:lnTo>
                <a:lnTo>
                  <a:pt x="985" y="221"/>
                </a:lnTo>
                <a:lnTo>
                  <a:pt x="993" y="226"/>
                </a:lnTo>
                <a:lnTo>
                  <a:pt x="1032" y="226"/>
                </a:lnTo>
                <a:lnTo>
                  <a:pt x="1039" y="232"/>
                </a:lnTo>
                <a:lnTo>
                  <a:pt x="1042" y="239"/>
                </a:lnTo>
                <a:lnTo>
                  <a:pt x="1046" y="242"/>
                </a:lnTo>
                <a:lnTo>
                  <a:pt x="1053" y="247"/>
                </a:lnTo>
                <a:lnTo>
                  <a:pt x="1067" y="249"/>
                </a:lnTo>
                <a:lnTo>
                  <a:pt x="1077" y="237"/>
                </a:lnTo>
                <a:lnTo>
                  <a:pt x="1091" y="223"/>
                </a:lnTo>
                <a:lnTo>
                  <a:pt x="1105" y="216"/>
                </a:lnTo>
                <a:lnTo>
                  <a:pt x="1133" y="216"/>
                </a:lnTo>
                <a:lnTo>
                  <a:pt x="1135" y="214"/>
                </a:lnTo>
                <a:lnTo>
                  <a:pt x="1135" y="213"/>
                </a:lnTo>
                <a:lnTo>
                  <a:pt x="1137" y="209"/>
                </a:lnTo>
                <a:lnTo>
                  <a:pt x="1138" y="207"/>
                </a:lnTo>
                <a:lnTo>
                  <a:pt x="1138" y="206"/>
                </a:lnTo>
                <a:lnTo>
                  <a:pt x="1140" y="204"/>
                </a:lnTo>
                <a:lnTo>
                  <a:pt x="1142" y="206"/>
                </a:lnTo>
                <a:lnTo>
                  <a:pt x="1143" y="207"/>
                </a:lnTo>
                <a:lnTo>
                  <a:pt x="1147" y="207"/>
                </a:lnTo>
                <a:lnTo>
                  <a:pt x="1145" y="223"/>
                </a:lnTo>
                <a:lnTo>
                  <a:pt x="1145" y="240"/>
                </a:lnTo>
                <a:lnTo>
                  <a:pt x="1149" y="258"/>
                </a:lnTo>
                <a:lnTo>
                  <a:pt x="1150" y="275"/>
                </a:lnTo>
                <a:lnTo>
                  <a:pt x="1147" y="288"/>
                </a:lnTo>
                <a:lnTo>
                  <a:pt x="1116" y="322"/>
                </a:lnTo>
                <a:lnTo>
                  <a:pt x="1079" y="350"/>
                </a:lnTo>
                <a:lnTo>
                  <a:pt x="1082" y="361"/>
                </a:lnTo>
                <a:lnTo>
                  <a:pt x="1089" y="366"/>
                </a:lnTo>
                <a:lnTo>
                  <a:pt x="1100" y="371"/>
                </a:lnTo>
                <a:lnTo>
                  <a:pt x="1110" y="377"/>
                </a:lnTo>
                <a:lnTo>
                  <a:pt x="1119" y="380"/>
                </a:lnTo>
                <a:lnTo>
                  <a:pt x="1124" y="380"/>
                </a:lnTo>
                <a:lnTo>
                  <a:pt x="1137" y="373"/>
                </a:lnTo>
                <a:lnTo>
                  <a:pt x="1150" y="364"/>
                </a:lnTo>
                <a:lnTo>
                  <a:pt x="1166" y="359"/>
                </a:lnTo>
                <a:lnTo>
                  <a:pt x="1180" y="357"/>
                </a:lnTo>
                <a:lnTo>
                  <a:pt x="1198" y="364"/>
                </a:lnTo>
                <a:lnTo>
                  <a:pt x="1199" y="370"/>
                </a:lnTo>
                <a:lnTo>
                  <a:pt x="1201" y="375"/>
                </a:lnTo>
                <a:lnTo>
                  <a:pt x="1203" y="380"/>
                </a:lnTo>
                <a:lnTo>
                  <a:pt x="1205" y="384"/>
                </a:lnTo>
                <a:lnTo>
                  <a:pt x="1219" y="380"/>
                </a:lnTo>
                <a:lnTo>
                  <a:pt x="1227" y="380"/>
                </a:lnTo>
                <a:lnTo>
                  <a:pt x="1236" y="380"/>
                </a:lnTo>
                <a:lnTo>
                  <a:pt x="1245" y="384"/>
                </a:lnTo>
                <a:lnTo>
                  <a:pt x="1259" y="387"/>
                </a:lnTo>
                <a:lnTo>
                  <a:pt x="1260" y="368"/>
                </a:lnTo>
                <a:lnTo>
                  <a:pt x="1266" y="352"/>
                </a:lnTo>
                <a:lnTo>
                  <a:pt x="1271" y="342"/>
                </a:lnTo>
                <a:lnTo>
                  <a:pt x="1280" y="331"/>
                </a:lnTo>
                <a:lnTo>
                  <a:pt x="1287" y="319"/>
                </a:lnTo>
                <a:lnTo>
                  <a:pt x="1288" y="309"/>
                </a:lnTo>
                <a:lnTo>
                  <a:pt x="1290" y="298"/>
                </a:lnTo>
                <a:lnTo>
                  <a:pt x="1292" y="288"/>
                </a:lnTo>
                <a:lnTo>
                  <a:pt x="1297" y="281"/>
                </a:lnTo>
                <a:lnTo>
                  <a:pt x="1309" y="277"/>
                </a:lnTo>
                <a:lnTo>
                  <a:pt x="1325" y="279"/>
                </a:lnTo>
                <a:lnTo>
                  <a:pt x="1339" y="277"/>
                </a:lnTo>
                <a:lnTo>
                  <a:pt x="1355" y="270"/>
                </a:lnTo>
                <a:lnTo>
                  <a:pt x="1369" y="263"/>
                </a:lnTo>
                <a:lnTo>
                  <a:pt x="1386" y="258"/>
                </a:lnTo>
                <a:lnTo>
                  <a:pt x="1393" y="281"/>
                </a:lnTo>
                <a:lnTo>
                  <a:pt x="1397" y="281"/>
                </a:lnTo>
                <a:lnTo>
                  <a:pt x="1397" y="268"/>
                </a:lnTo>
                <a:lnTo>
                  <a:pt x="1397" y="261"/>
                </a:lnTo>
                <a:lnTo>
                  <a:pt x="1398" y="249"/>
                </a:lnTo>
                <a:lnTo>
                  <a:pt x="1400" y="237"/>
                </a:lnTo>
                <a:lnTo>
                  <a:pt x="1405" y="226"/>
                </a:lnTo>
                <a:lnTo>
                  <a:pt x="1440" y="204"/>
                </a:lnTo>
                <a:lnTo>
                  <a:pt x="1449" y="185"/>
                </a:lnTo>
                <a:lnTo>
                  <a:pt x="1456" y="162"/>
                </a:lnTo>
                <a:lnTo>
                  <a:pt x="1463" y="139"/>
                </a:lnTo>
                <a:lnTo>
                  <a:pt x="1470" y="118"/>
                </a:lnTo>
                <a:lnTo>
                  <a:pt x="1487" y="123"/>
                </a:lnTo>
                <a:lnTo>
                  <a:pt x="1507" y="122"/>
                </a:lnTo>
                <a:lnTo>
                  <a:pt x="1526" y="122"/>
                </a:lnTo>
                <a:lnTo>
                  <a:pt x="1545" y="122"/>
                </a:lnTo>
                <a:lnTo>
                  <a:pt x="1559" y="127"/>
                </a:lnTo>
                <a:lnTo>
                  <a:pt x="1550" y="127"/>
                </a:lnTo>
                <a:lnTo>
                  <a:pt x="1540" y="132"/>
                </a:lnTo>
                <a:lnTo>
                  <a:pt x="1526" y="136"/>
                </a:lnTo>
                <a:lnTo>
                  <a:pt x="1514" y="139"/>
                </a:lnTo>
                <a:lnTo>
                  <a:pt x="1501" y="143"/>
                </a:lnTo>
                <a:lnTo>
                  <a:pt x="1491" y="150"/>
                </a:lnTo>
                <a:lnTo>
                  <a:pt x="1486" y="162"/>
                </a:lnTo>
                <a:lnTo>
                  <a:pt x="1498" y="169"/>
                </a:lnTo>
                <a:lnTo>
                  <a:pt x="1498" y="150"/>
                </a:lnTo>
                <a:lnTo>
                  <a:pt x="1524" y="150"/>
                </a:lnTo>
                <a:lnTo>
                  <a:pt x="1524" y="165"/>
                </a:lnTo>
                <a:lnTo>
                  <a:pt x="1527" y="165"/>
                </a:lnTo>
                <a:lnTo>
                  <a:pt x="1527" y="162"/>
                </a:lnTo>
                <a:lnTo>
                  <a:pt x="1531" y="158"/>
                </a:lnTo>
                <a:lnTo>
                  <a:pt x="1533" y="153"/>
                </a:lnTo>
                <a:lnTo>
                  <a:pt x="1536" y="150"/>
                </a:lnTo>
                <a:lnTo>
                  <a:pt x="1545" y="158"/>
                </a:lnTo>
                <a:lnTo>
                  <a:pt x="1555" y="165"/>
                </a:lnTo>
                <a:lnTo>
                  <a:pt x="1557" y="148"/>
                </a:lnTo>
                <a:lnTo>
                  <a:pt x="1564" y="134"/>
                </a:lnTo>
                <a:lnTo>
                  <a:pt x="1575" y="125"/>
                </a:lnTo>
                <a:lnTo>
                  <a:pt x="1589" y="118"/>
                </a:lnTo>
                <a:lnTo>
                  <a:pt x="1592" y="123"/>
                </a:lnTo>
                <a:lnTo>
                  <a:pt x="1596" y="127"/>
                </a:lnTo>
                <a:lnTo>
                  <a:pt x="1599" y="129"/>
                </a:lnTo>
                <a:lnTo>
                  <a:pt x="1603" y="132"/>
                </a:lnTo>
                <a:lnTo>
                  <a:pt x="1604" y="136"/>
                </a:lnTo>
                <a:lnTo>
                  <a:pt x="1606" y="139"/>
                </a:lnTo>
                <a:lnTo>
                  <a:pt x="1608" y="146"/>
                </a:lnTo>
                <a:lnTo>
                  <a:pt x="1608" y="148"/>
                </a:lnTo>
                <a:lnTo>
                  <a:pt x="1606" y="150"/>
                </a:lnTo>
                <a:lnTo>
                  <a:pt x="1606" y="151"/>
                </a:lnTo>
                <a:lnTo>
                  <a:pt x="1606" y="153"/>
                </a:lnTo>
                <a:lnTo>
                  <a:pt x="1604" y="158"/>
                </a:lnTo>
                <a:lnTo>
                  <a:pt x="1632" y="181"/>
                </a:lnTo>
                <a:lnTo>
                  <a:pt x="1671" y="188"/>
                </a:lnTo>
                <a:lnTo>
                  <a:pt x="1672" y="190"/>
                </a:lnTo>
                <a:lnTo>
                  <a:pt x="1672" y="193"/>
                </a:lnTo>
                <a:lnTo>
                  <a:pt x="1674" y="199"/>
                </a:lnTo>
                <a:lnTo>
                  <a:pt x="1674" y="202"/>
                </a:lnTo>
                <a:lnTo>
                  <a:pt x="1676" y="206"/>
                </a:lnTo>
                <a:lnTo>
                  <a:pt x="1678" y="207"/>
                </a:lnTo>
                <a:lnTo>
                  <a:pt x="1681" y="209"/>
                </a:lnTo>
                <a:lnTo>
                  <a:pt x="1685" y="209"/>
                </a:lnTo>
                <a:lnTo>
                  <a:pt x="1690" y="209"/>
                </a:lnTo>
                <a:lnTo>
                  <a:pt x="1693" y="209"/>
                </a:lnTo>
                <a:lnTo>
                  <a:pt x="1695" y="207"/>
                </a:lnTo>
                <a:lnTo>
                  <a:pt x="1697" y="207"/>
                </a:lnTo>
                <a:lnTo>
                  <a:pt x="1702" y="213"/>
                </a:lnTo>
                <a:lnTo>
                  <a:pt x="1707" y="218"/>
                </a:lnTo>
                <a:lnTo>
                  <a:pt x="1713" y="225"/>
                </a:lnTo>
                <a:lnTo>
                  <a:pt x="1718" y="230"/>
                </a:lnTo>
                <a:lnTo>
                  <a:pt x="1723" y="233"/>
                </a:lnTo>
                <a:lnTo>
                  <a:pt x="1723" y="230"/>
                </a:lnTo>
                <a:lnTo>
                  <a:pt x="1726" y="228"/>
                </a:lnTo>
                <a:lnTo>
                  <a:pt x="1726" y="225"/>
                </a:lnTo>
                <a:lnTo>
                  <a:pt x="1726" y="225"/>
                </a:lnTo>
                <a:lnTo>
                  <a:pt x="1726" y="223"/>
                </a:lnTo>
                <a:lnTo>
                  <a:pt x="1725" y="223"/>
                </a:lnTo>
                <a:lnTo>
                  <a:pt x="1726" y="221"/>
                </a:lnTo>
                <a:lnTo>
                  <a:pt x="1728" y="221"/>
                </a:lnTo>
                <a:lnTo>
                  <a:pt x="1732" y="219"/>
                </a:lnTo>
                <a:lnTo>
                  <a:pt x="1739" y="214"/>
                </a:lnTo>
                <a:lnTo>
                  <a:pt x="1747" y="207"/>
                </a:lnTo>
                <a:lnTo>
                  <a:pt x="1756" y="204"/>
                </a:lnTo>
                <a:lnTo>
                  <a:pt x="1765" y="200"/>
                </a:lnTo>
                <a:lnTo>
                  <a:pt x="1770" y="200"/>
                </a:lnTo>
                <a:lnTo>
                  <a:pt x="1779" y="209"/>
                </a:lnTo>
                <a:lnTo>
                  <a:pt x="1786" y="223"/>
                </a:lnTo>
                <a:lnTo>
                  <a:pt x="1789" y="239"/>
                </a:lnTo>
                <a:lnTo>
                  <a:pt x="1788" y="239"/>
                </a:lnTo>
                <a:lnTo>
                  <a:pt x="1788" y="240"/>
                </a:lnTo>
                <a:lnTo>
                  <a:pt x="1786" y="244"/>
                </a:lnTo>
                <a:lnTo>
                  <a:pt x="1784" y="246"/>
                </a:lnTo>
                <a:lnTo>
                  <a:pt x="1786" y="249"/>
                </a:lnTo>
                <a:lnTo>
                  <a:pt x="1791" y="256"/>
                </a:lnTo>
                <a:lnTo>
                  <a:pt x="1798" y="260"/>
                </a:lnTo>
                <a:lnTo>
                  <a:pt x="1805" y="265"/>
                </a:lnTo>
                <a:lnTo>
                  <a:pt x="1812" y="270"/>
                </a:lnTo>
                <a:lnTo>
                  <a:pt x="1819" y="277"/>
                </a:lnTo>
                <a:lnTo>
                  <a:pt x="1824" y="293"/>
                </a:lnTo>
                <a:lnTo>
                  <a:pt x="1819" y="296"/>
                </a:lnTo>
                <a:lnTo>
                  <a:pt x="1815" y="300"/>
                </a:lnTo>
                <a:lnTo>
                  <a:pt x="1812" y="303"/>
                </a:lnTo>
                <a:lnTo>
                  <a:pt x="1814" y="307"/>
                </a:lnTo>
                <a:lnTo>
                  <a:pt x="1814" y="309"/>
                </a:lnTo>
                <a:lnTo>
                  <a:pt x="1814" y="309"/>
                </a:lnTo>
                <a:lnTo>
                  <a:pt x="1814" y="310"/>
                </a:lnTo>
                <a:lnTo>
                  <a:pt x="1815" y="310"/>
                </a:lnTo>
                <a:lnTo>
                  <a:pt x="1833" y="328"/>
                </a:lnTo>
                <a:lnTo>
                  <a:pt x="1856" y="336"/>
                </a:lnTo>
                <a:lnTo>
                  <a:pt x="1880" y="342"/>
                </a:lnTo>
                <a:lnTo>
                  <a:pt x="1906" y="342"/>
                </a:lnTo>
                <a:lnTo>
                  <a:pt x="1934" y="338"/>
                </a:lnTo>
                <a:lnTo>
                  <a:pt x="1934" y="350"/>
                </a:lnTo>
                <a:lnTo>
                  <a:pt x="1931" y="352"/>
                </a:lnTo>
                <a:lnTo>
                  <a:pt x="1929" y="354"/>
                </a:lnTo>
                <a:lnTo>
                  <a:pt x="1927" y="356"/>
                </a:lnTo>
                <a:lnTo>
                  <a:pt x="1927" y="357"/>
                </a:lnTo>
                <a:lnTo>
                  <a:pt x="1927" y="359"/>
                </a:lnTo>
                <a:lnTo>
                  <a:pt x="1927" y="361"/>
                </a:lnTo>
                <a:lnTo>
                  <a:pt x="1938" y="375"/>
                </a:lnTo>
                <a:lnTo>
                  <a:pt x="1945" y="387"/>
                </a:lnTo>
                <a:lnTo>
                  <a:pt x="1948" y="398"/>
                </a:lnTo>
                <a:lnTo>
                  <a:pt x="1952" y="411"/>
                </a:lnTo>
                <a:lnTo>
                  <a:pt x="1959" y="431"/>
                </a:lnTo>
                <a:lnTo>
                  <a:pt x="1964" y="443"/>
                </a:lnTo>
                <a:lnTo>
                  <a:pt x="1973" y="452"/>
                </a:lnTo>
                <a:lnTo>
                  <a:pt x="1980" y="459"/>
                </a:lnTo>
                <a:lnTo>
                  <a:pt x="1987" y="469"/>
                </a:lnTo>
                <a:lnTo>
                  <a:pt x="1994" y="483"/>
                </a:lnTo>
                <a:lnTo>
                  <a:pt x="1997" y="502"/>
                </a:lnTo>
                <a:lnTo>
                  <a:pt x="2007" y="502"/>
                </a:lnTo>
                <a:lnTo>
                  <a:pt x="2014" y="535"/>
                </a:lnTo>
                <a:lnTo>
                  <a:pt x="2018" y="565"/>
                </a:lnTo>
                <a:lnTo>
                  <a:pt x="2020" y="593"/>
                </a:lnTo>
                <a:lnTo>
                  <a:pt x="2014" y="617"/>
                </a:lnTo>
                <a:lnTo>
                  <a:pt x="2002" y="642"/>
                </a:lnTo>
                <a:lnTo>
                  <a:pt x="1981" y="665"/>
                </a:lnTo>
                <a:lnTo>
                  <a:pt x="1985" y="680"/>
                </a:lnTo>
                <a:lnTo>
                  <a:pt x="1987" y="694"/>
                </a:lnTo>
                <a:lnTo>
                  <a:pt x="1988" y="713"/>
                </a:lnTo>
                <a:lnTo>
                  <a:pt x="2009" y="719"/>
                </a:lnTo>
                <a:lnTo>
                  <a:pt x="2027" y="726"/>
                </a:lnTo>
                <a:lnTo>
                  <a:pt x="2042" y="733"/>
                </a:lnTo>
                <a:lnTo>
                  <a:pt x="2062" y="738"/>
                </a:lnTo>
                <a:lnTo>
                  <a:pt x="2062" y="748"/>
                </a:lnTo>
                <a:lnTo>
                  <a:pt x="2077" y="757"/>
                </a:lnTo>
                <a:lnTo>
                  <a:pt x="2098" y="769"/>
                </a:lnTo>
                <a:lnTo>
                  <a:pt x="2116" y="782"/>
                </a:lnTo>
                <a:lnTo>
                  <a:pt x="2126" y="795"/>
                </a:lnTo>
                <a:lnTo>
                  <a:pt x="2128" y="797"/>
                </a:lnTo>
                <a:lnTo>
                  <a:pt x="2128" y="801"/>
                </a:lnTo>
                <a:lnTo>
                  <a:pt x="2128" y="802"/>
                </a:lnTo>
                <a:lnTo>
                  <a:pt x="2126" y="804"/>
                </a:lnTo>
                <a:lnTo>
                  <a:pt x="2126" y="806"/>
                </a:lnTo>
                <a:lnTo>
                  <a:pt x="2126" y="809"/>
                </a:lnTo>
                <a:lnTo>
                  <a:pt x="2126" y="815"/>
                </a:lnTo>
                <a:lnTo>
                  <a:pt x="2131" y="830"/>
                </a:lnTo>
                <a:lnTo>
                  <a:pt x="2131" y="841"/>
                </a:lnTo>
                <a:lnTo>
                  <a:pt x="2130" y="850"/>
                </a:lnTo>
                <a:lnTo>
                  <a:pt x="2126" y="860"/>
                </a:lnTo>
                <a:lnTo>
                  <a:pt x="2123" y="876"/>
                </a:lnTo>
                <a:lnTo>
                  <a:pt x="2128" y="879"/>
                </a:lnTo>
                <a:lnTo>
                  <a:pt x="2133" y="885"/>
                </a:lnTo>
                <a:lnTo>
                  <a:pt x="2138" y="890"/>
                </a:lnTo>
                <a:lnTo>
                  <a:pt x="2142" y="895"/>
                </a:lnTo>
                <a:lnTo>
                  <a:pt x="2145" y="898"/>
                </a:lnTo>
                <a:lnTo>
                  <a:pt x="2145" y="914"/>
                </a:lnTo>
                <a:lnTo>
                  <a:pt x="2154" y="919"/>
                </a:lnTo>
                <a:lnTo>
                  <a:pt x="2165" y="921"/>
                </a:lnTo>
                <a:lnTo>
                  <a:pt x="2173" y="925"/>
                </a:lnTo>
                <a:lnTo>
                  <a:pt x="2180" y="933"/>
                </a:lnTo>
                <a:lnTo>
                  <a:pt x="2182" y="946"/>
                </a:lnTo>
                <a:lnTo>
                  <a:pt x="2180" y="956"/>
                </a:lnTo>
                <a:lnTo>
                  <a:pt x="2179" y="965"/>
                </a:lnTo>
                <a:lnTo>
                  <a:pt x="2180" y="975"/>
                </a:lnTo>
                <a:lnTo>
                  <a:pt x="2184" y="979"/>
                </a:lnTo>
                <a:lnTo>
                  <a:pt x="2187" y="982"/>
                </a:lnTo>
                <a:lnTo>
                  <a:pt x="2193" y="984"/>
                </a:lnTo>
                <a:lnTo>
                  <a:pt x="2198" y="987"/>
                </a:lnTo>
                <a:lnTo>
                  <a:pt x="2201" y="991"/>
                </a:lnTo>
                <a:lnTo>
                  <a:pt x="2203" y="994"/>
                </a:lnTo>
                <a:lnTo>
                  <a:pt x="2203" y="998"/>
                </a:lnTo>
                <a:lnTo>
                  <a:pt x="2203" y="1003"/>
                </a:lnTo>
                <a:lnTo>
                  <a:pt x="2201" y="1008"/>
                </a:lnTo>
                <a:lnTo>
                  <a:pt x="2199" y="1014"/>
                </a:lnTo>
                <a:lnTo>
                  <a:pt x="2198" y="1019"/>
                </a:lnTo>
                <a:lnTo>
                  <a:pt x="2196" y="1022"/>
                </a:lnTo>
                <a:lnTo>
                  <a:pt x="2199" y="1075"/>
                </a:lnTo>
                <a:lnTo>
                  <a:pt x="2196" y="1083"/>
                </a:lnTo>
                <a:lnTo>
                  <a:pt x="2191" y="1090"/>
                </a:lnTo>
                <a:lnTo>
                  <a:pt x="2187" y="1097"/>
                </a:lnTo>
                <a:lnTo>
                  <a:pt x="2189" y="1106"/>
                </a:lnTo>
                <a:lnTo>
                  <a:pt x="2196" y="1124"/>
                </a:lnTo>
                <a:lnTo>
                  <a:pt x="2208" y="1141"/>
                </a:lnTo>
                <a:lnTo>
                  <a:pt x="2222" y="1152"/>
                </a:lnTo>
                <a:lnTo>
                  <a:pt x="2226" y="1153"/>
                </a:lnTo>
                <a:lnTo>
                  <a:pt x="2226" y="1155"/>
                </a:lnTo>
                <a:lnTo>
                  <a:pt x="2227" y="1155"/>
                </a:lnTo>
                <a:lnTo>
                  <a:pt x="2231" y="1155"/>
                </a:lnTo>
                <a:lnTo>
                  <a:pt x="2234" y="1157"/>
                </a:lnTo>
                <a:lnTo>
                  <a:pt x="2234" y="1178"/>
                </a:lnTo>
                <a:lnTo>
                  <a:pt x="2234" y="1197"/>
                </a:lnTo>
                <a:lnTo>
                  <a:pt x="2234" y="1218"/>
                </a:lnTo>
                <a:lnTo>
                  <a:pt x="2254" y="1221"/>
                </a:lnTo>
                <a:lnTo>
                  <a:pt x="2276" y="1227"/>
                </a:lnTo>
                <a:lnTo>
                  <a:pt x="2295" y="1234"/>
                </a:lnTo>
                <a:lnTo>
                  <a:pt x="2299" y="1244"/>
                </a:lnTo>
                <a:lnTo>
                  <a:pt x="2301" y="1256"/>
                </a:lnTo>
                <a:lnTo>
                  <a:pt x="2304" y="1270"/>
                </a:lnTo>
                <a:lnTo>
                  <a:pt x="2311" y="1282"/>
                </a:lnTo>
                <a:lnTo>
                  <a:pt x="2323" y="1295"/>
                </a:lnTo>
                <a:lnTo>
                  <a:pt x="2330" y="1305"/>
                </a:lnTo>
                <a:lnTo>
                  <a:pt x="2336" y="1331"/>
                </a:lnTo>
                <a:lnTo>
                  <a:pt x="2334" y="1361"/>
                </a:lnTo>
                <a:lnTo>
                  <a:pt x="2329" y="1392"/>
                </a:lnTo>
                <a:lnTo>
                  <a:pt x="2322" y="1424"/>
                </a:lnTo>
                <a:lnTo>
                  <a:pt x="2315" y="1454"/>
                </a:lnTo>
                <a:lnTo>
                  <a:pt x="2308" y="1481"/>
                </a:lnTo>
                <a:lnTo>
                  <a:pt x="2304" y="1506"/>
                </a:lnTo>
                <a:lnTo>
                  <a:pt x="2285" y="1504"/>
                </a:lnTo>
                <a:lnTo>
                  <a:pt x="2269" y="1501"/>
                </a:lnTo>
                <a:lnTo>
                  <a:pt x="2254" y="1497"/>
                </a:lnTo>
                <a:lnTo>
                  <a:pt x="2254" y="1490"/>
                </a:lnTo>
                <a:lnTo>
                  <a:pt x="2254" y="1481"/>
                </a:lnTo>
                <a:lnTo>
                  <a:pt x="2252" y="1476"/>
                </a:lnTo>
                <a:lnTo>
                  <a:pt x="2250" y="1471"/>
                </a:lnTo>
                <a:lnTo>
                  <a:pt x="2248" y="1473"/>
                </a:lnTo>
                <a:lnTo>
                  <a:pt x="2247" y="1473"/>
                </a:lnTo>
                <a:lnTo>
                  <a:pt x="2245" y="1473"/>
                </a:lnTo>
                <a:lnTo>
                  <a:pt x="2241" y="1474"/>
                </a:lnTo>
                <a:lnTo>
                  <a:pt x="2238" y="1474"/>
                </a:lnTo>
                <a:lnTo>
                  <a:pt x="2234" y="1443"/>
                </a:lnTo>
                <a:lnTo>
                  <a:pt x="2227" y="1443"/>
                </a:lnTo>
                <a:lnTo>
                  <a:pt x="2217" y="1440"/>
                </a:lnTo>
                <a:lnTo>
                  <a:pt x="2205" y="1438"/>
                </a:lnTo>
                <a:lnTo>
                  <a:pt x="2191" y="1438"/>
                </a:lnTo>
                <a:lnTo>
                  <a:pt x="2179" y="1441"/>
                </a:lnTo>
                <a:lnTo>
                  <a:pt x="2168" y="1448"/>
                </a:lnTo>
                <a:lnTo>
                  <a:pt x="2161" y="1459"/>
                </a:lnTo>
                <a:lnTo>
                  <a:pt x="2172" y="1464"/>
                </a:lnTo>
                <a:lnTo>
                  <a:pt x="2179" y="1469"/>
                </a:lnTo>
                <a:lnTo>
                  <a:pt x="2187" y="1474"/>
                </a:lnTo>
                <a:lnTo>
                  <a:pt x="2199" y="1478"/>
                </a:lnTo>
                <a:lnTo>
                  <a:pt x="2199" y="1494"/>
                </a:lnTo>
                <a:lnTo>
                  <a:pt x="2189" y="1495"/>
                </a:lnTo>
                <a:lnTo>
                  <a:pt x="2177" y="1497"/>
                </a:lnTo>
                <a:lnTo>
                  <a:pt x="2165" y="1502"/>
                </a:lnTo>
                <a:lnTo>
                  <a:pt x="2156" y="1509"/>
                </a:lnTo>
                <a:lnTo>
                  <a:pt x="2145" y="1522"/>
                </a:lnTo>
                <a:lnTo>
                  <a:pt x="2137" y="1534"/>
                </a:lnTo>
                <a:lnTo>
                  <a:pt x="2126" y="1544"/>
                </a:lnTo>
                <a:lnTo>
                  <a:pt x="2114" y="1548"/>
                </a:lnTo>
                <a:lnTo>
                  <a:pt x="2102" y="1551"/>
                </a:lnTo>
                <a:lnTo>
                  <a:pt x="2090" y="1555"/>
                </a:lnTo>
                <a:lnTo>
                  <a:pt x="2081" y="1563"/>
                </a:lnTo>
                <a:lnTo>
                  <a:pt x="2081" y="1590"/>
                </a:lnTo>
                <a:lnTo>
                  <a:pt x="2055" y="1591"/>
                </a:lnTo>
                <a:lnTo>
                  <a:pt x="2032" y="1597"/>
                </a:lnTo>
                <a:lnTo>
                  <a:pt x="2011" y="1605"/>
                </a:lnTo>
                <a:lnTo>
                  <a:pt x="2004" y="1616"/>
                </a:lnTo>
                <a:lnTo>
                  <a:pt x="1999" y="1626"/>
                </a:lnTo>
                <a:lnTo>
                  <a:pt x="1995" y="1639"/>
                </a:lnTo>
                <a:lnTo>
                  <a:pt x="1990" y="1647"/>
                </a:lnTo>
                <a:lnTo>
                  <a:pt x="1983" y="1656"/>
                </a:lnTo>
                <a:lnTo>
                  <a:pt x="1969" y="1659"/>
                </a:lnTo>
                <a:lnTo>
                  <a:pt x="1966" y="1658"/>
                </a:lnTo>
                <a:lnTo>
                  <a:pt x="1964" y="1656"/>
                </a:lnTo>
                <a:lnTo>
                  <a:pt x="1960" y="1656"/>
                </a:lnTo>
                <a:lnTo>
                  <a:pt x="1953" y="1654"/>
                </a:lnTo>
                <a:lnTo>
                  <a:pt x="1950" y="1663"/>
                </a:lnTo>
                <a:lnTo>
                  <a:pt x="1948" y="1668"/>
                </a:lnTo>
                <a:lnTo>
                  <a:pt x="1945" y="1672"/>
                </a:lnTo>
                <a:lnTo>
                  <a:pt x="1939" y="1673"/>
                </a:lnTo>
                <a:lnTo>
                  <a:pt x="1934" y="1675"/>
                </a:lnTo>
                <a:lnTo>
                  <a:pt x="1927" y="1675"/>
                </a:lnTo>
                <a:lnTo>
                  <a:pt x="1925" y="1689"/>
                </a:lnTo>
                <a:lnTo>
                  <a:pt x="1924" y="1700"/>
                </a:lnTo>
                <a:lnTo>
                  <a:pt x="1917" y="1708"/>
                </a:lnTo>
                <a:lnTo>
                  <a:pt x="1905" y="1712"/>
                </a:lnTo>
                <a:lnTo>
                  <a:pt x="1899" y="1715"/>
                </a:lnTo>
                <a:lnTo>
                  <a:pt x="1892" y="1717"/>
                </a:lnTo>
                <a:lnTo>
                  <a:pt x="1885" y="1719"/>
                </a:lnTo>
                <a:lnTo>
                  <a:pt x="1877" y="1721"/>
                </a:lnTo>
                <a:lnTo>
                  <a:pt x="1873" y="1759"/>
                </a:lnTo>
                <a:lnTo>
                  <a:pt x="1856" y="1755"/>
                </a:lnTo>
                <a:lnTo>
                  <a:pt x="1838" y="1752"/>
                </a:lnTo>
                <a:lnTo>
                  <a:pt x="1824" y="1752"/>
                </a:lnTo>
                <a:lnTo>
                  <a:pt x="1819" y="1754"/>
                </a:lnTo>
                <a:lnTo>
                  <a:pt x="1817" y="1755"/>
                </a:lnTo>
                <a:lnTo>
                  <a:pt x="1814" y="1761"/>
                </a:lnTo>
                <a:lnTo>
                  <a:pt x="1812" y="1764"/>
                </a:lnTo>
                <a:lnTo>
                  <a:pt x="1810" y="1768"/>
                </a:lnTo>
                <a:lnTo>
                  <a:pt x="1807" y="1771"/>
                </a:lnTo>
                <a:lnTo>
                  <a:pt x="1805" y="1775"/>
                </a:lnTo>
                <a:lnTo>
                  <a:pt x="1795" y="1776"/>
                </a:lnTo>
                <a:lnTo>
                  <a:pt x="1781" y="1780"/>
                </a:lnTo>
                <a:lnTo>
                  <a:pt x="1765" y="1782"/>
                </a:lnTo>
                <a:lnTo>
                  <a:pt x="1754" y="1782"/>
                </a:lnTo>
                <a:lnTo>
                  <a:pt x="1746" y="1801"/>
                </a:lnTo>
                <a:lnTo>
                  <a:pt x="1735" y="1818"/>
                </a:lnTo>
                <a:lnTo>
                  <a:pt x="1726" y="1836"/>
                </a:lnTo>
                <a:lnTo>
                  <a:pt x="1718" y="1853"/>
                </a:lnTo>
                <a:lnTo>
                  <a:pt x="1716" y="1874"/>
                </a:lnTo>
                <a:lnTo>
                  <a:pt x="1700" y="1874"/>
                </a:lnTo>
                <a:lnTo>
                  <a:pt x="1697" y="1862"/>
                </a:lnTo>
                <a:lnTo>
                  <a:pt x="1693" y="1858"/>
                </a:lnTo>
                <a:lnTo>
                  <a:pt x="1692" y="1857"/>
                </a:lnTo>
                <a:lnTo>
                  <a:pt x="1692" y="1853"/>
                </a:lnTo>
                <a:lnTo>
                  <a:pt x="1690" y="1850"/>
                </a:lnTo>
                <a:lnTo>
                  <a:pt x="1690" y="1843"/>
                </a:lnTo>
                <a:lnTo>
                  <a:pt x="1678" y="1841"/>
                </a:lnTo>
                <a:lnTo>
                  <a:pt x="1671" y="1836"/>
                </a:lnTo>
                <a:lnTo>
                  <a:pt x="1664" y="1831"/>
                </a:lnTo>
                <a:lnTo>
                  <a:pt x="1655" y="1824"/>
                </a:lnTo>
                <a:lnTo>
                  <a:pt x="1655" y="1832"/>
                </a:lnTo>
                <a:lnTo>
                  <a:pt x="1658" y="1836"/>
                </a:lnTo>
                <a:lnTo>
                  <a:pt x="1660" y="1839"/>
                </a:lnTo>
                <a:lnTo>
                  <a:pt x="1660" y="1843"/>
                </a:lnTo>
                <a:lnTo>
                  <a:pt x="1660" y="1846"/>
                </a:lnTo>
                <a:lnTo>
                  <a:pt x="1662" y="1848"/>
                </a:lnTo>
                <a:lnTo>
                  <a:pt x="1662" y="1851"/>
                </a:lnTo>
                <a:lnTo>
                  <a:pt x="1665" y="1855"/>
                </a:lnTo>
                <a:lnTo>
                  <a:pt x="1669" y="1858"/>
                </a:lnTo>
                <a:lnTo>
                  <a:pt x="1671" y="1860"/>
                </a:lnTo>
                <a:lnTo>
                  <a:pt x="1672" y="1860"/>
                </a:lnTo>
                <a:lnTo>
                  <a:pt x="1674" y="1860"/>
                </a:lnTo>
                <a:lnTo>
                  <a:pt x="1676" y="1862"/>
                </a:lnTo>
                <a:lnTo>
                  <a:pt x="1681" y="1862"/>
                </a:lnTo>
                <a:lnTo>
                  <a:pt x="1685" y="1900"/>
                </a:lnTo>
                <a:lnTo>
                  <a:pt x="1692" y="1904"/>
                </a:lnTo>
                <a:lnTo>
                  <a:pt x="1695" y="1907"/>
                </a:lnTo>
                <a:lnTo>
                  <a:pt x="1699" y="1911"/>
                </a:lnTo>
                <a:lnTo>
                  <a:pt x="1700" y="1916"/>
                </a:lnTo>
                <a:lnTo>
                  <a:pt x="1704" y="1920"/>
                </a:lnTo>
                <a:lnTo>
                  <a:pt x="1709" y="1923"/>
                </a:lnTo>
                <a:lnTo>
                  <a:pt x="1770" y="1947"/>
                </a:lnTo>
                <a:lnTo>
                  <a:pt x="1772" y="1951"/>
                </a:lnTo>
                <a:lnTo>
                  <a:pt x="1774" y="1956"/>
                </a:lnTo>
                <a:lnTo>
                  <a:pt x="1775" y="1961"/>
                </a:lnTo>
                <a:lnTo>
                  <a:pt x="1777" y="1967"/>
                </a:lnTo>
                <a:lnTo>
                  <a:pt x="1789" y="1967"/>
                </a:lnTo>
                <a:lnTo>
                  <a:pt x="1789" y="1988"/>
                </a:lnTo>
                <a:lnTo>
                  <a:pt x="1786" y="2007"/>
                </a:lnTo>
                <a:lnTo>
                  <a:pt x="1779" y="2023"/>
                </a:lnTo>
                <a:lnTo>
                  <a:pt x="1770" y="2040"/>
                </a:lnTo>
                <a:lnTo>
                  <a:pt x="1768" y="2042"/>
                </a:lnTo>
                <a:lnTo>
                  <a:pt x="1770" y="2042"/>
                </a:lnTo>
                <a:lnTo>
                  <a:pt x="1770" y="2043"/>
                </a:lnTo>
                <a:lnTo>
                  <a:pt x="1772" y="2043"/>
                </a:lnTo>
                <a:lnTo>
                  <a:pt x="1774" y="2043"/>
                </a:lnTo>
                <a:lnTo>
                  <a:pt x="1781" y="2052"/>
                </a:lnTo>
                <a:lnTo>
                  <a:pt x="1791" y="2059"/>
                </a:lnTo>
                <a:lnTo>
                  <a:pt x="1805" y="2063"/>
                </a:lnTo>
                <a:lnTo>
                  <a:pt x="1805" y="2082"/>
                </a:lnTo>
                <a:lnTo>
                  <a:pt x="1814" y="2091"/>
                </a:lnTo>
                <a:lnTo>
                  <a:pt x="1821" y="2099"/>
                </a:lnTo>
                <a:lnTo>
                  <a:pt x="1824" y="2108"/>
                </a:lnTo>
                <a:lnTo>
                  <a:pt x="1831" y="2115"/>
                </a:lnTo>
                <a:lnTo>
                  <a:pt x="1847" y="2120"/>
                </a:lnTo>
                <a:lnTo>
                  <a:pt x="1850" y="2131"/>
                </a:lnTo>
                <a:lnTo>
                  <a:pt x="1852" y="2141"/>
                </a:lnTo>
                <a:lnTo>
                  <a:pt x="1857" y="2150"/>
                </a:lnTo>
                <a:lnTo>
                  <a:pt x="1882" y="2155"/>
                </a:lnTo>
                <a:lnTo>
                  <a:pt x="1885" y="2157"/>
                </a:lnTo>
                <a:lnTo>
                  <a:pt x="1887" y="2162"/>
                </a:lnTo>
                <a:lnTo>
                  <a:pt x="1891" y="2166"/>
                </a:lnTo>
                <a:lnTo>
                  <a:pt x="1892" y="2169"/>
                </a:lnTo>
                <a:lnTo>
                  <a:pt x="1894" y="2173"/>
                </a:lnTo>
                <a:lnTo>
                  <a:pt x="1898" y="2176"/>
                </a:lnTo>
                <a:lnTo>
                  <a:pt x="1903" y="2180"/>
                </a:lnTo>
                <a:lnTo>
                  <a:pt x="1908" y="2181"/>
                </a:lnTo>
                <a:lnTo>
                  <a:pt x="1918" y="2181"/>
                </a:lnTo>
                <a:lnTo>
                  <a:pt x="1932" y="2180"/>
                </a:lnTo>
                <a:lnTo>
                  <a:pt x="1950" y="2178"/>
                </a:lnTo>
                <a:lnTo>
                  <a:pt x="1969" y="2197"/>
                </a:lnTo>
                <a:lnTo>
                  <a:pt x="1992" y="2213"/>
                </a:lnTo>
                <a:lnTo>
                  <a:pt x="2011" y="2232"/>
                </a:lnTo>
                <a:lnTo>
                  <a:pt x="2023" y="2249"/>
                </a:lnTo>
                <a:lnTo>
                  <a:pt x="2034" y="2255"/>
                </a:lnTo>
                <a:lnTo>
                  <a:pt x="2044" y="2255"/>
                </a:lnTo>
                <a:lnTo>
                  <a:pt x="2053" y="2255"/>
                </a:lnTo>
                <a:lnTo>
                  <a:pt x="2062" y="2255"/>
                </a:lnTo>
                <a:lnTo>
                  <a:pt x="2070" y="2258"/>
                </a:lnTo>
                <a:lnTo>
                  <a:pt x="2081" y="2269"/>
                </a:lnTo>
                <a:lnTo>
                  <a:pt x="2086" y="2281"/>
                </a:lnTo>
                <a:lnTo>
                  <a:pt x="2091" y="2290"/>
                </a:lnTo>
                <a:lnTo>
                  <a:pt x="2098" y="2297"/>
                </a:lnTo>
                <a:lnTo>
                  <a:pt x="2112" y="2300"/>
                </a:lnTo>
                <a:lnTo>
                  <a:pt x="2116" y="2297"/>
                </a:lnTo>
                <a:lnTo>
                  <a:pt x="2119" y="2295"/>
                </a:lnTo>
                <a:lnTo>
                  <a:pt x="2124" y="2293"/>
                </a:lnTo>
                <a:lnTo>
                  <a:pt x="2130" y="2293"/>
                </a:lnTo>
                <a:lnTo>
                  <a:pt x="2138" y="2293"/>
                </a:lnTo>
                <a:lnTo>
                  <a:pt x="2152" y="2305"/>
                </a:lnTo>
                <a:lnTo>
                  <a:pt x="2166" y="2316"/>
                </a:lnTo>
                <a:lnTo>
                  <a:pt x="2182" y="2326"/>
                </a:lnTo>
                <a:lnTo>
                  <a:pt x="2194" y="2337"/>
                </a:lnTo>
                <a:lnTo>
                  <a:pt x="2205" y="2351"/>
                </a:lnTo>
                <a:lnTo>
                  <a:pt x="2212" y="2368"/>
                </a:lnTo>
                <a:lnTo>
                  <a:pt x="2215" y="2393"/>
                </a:lnTo>
                <a:lnTo>
                  <a:pt x="2220" y="2407"/>
                </a:lnTo>
                <a:lnTo>
                  <a:pt x="2222" y="2422"/>
                </a:lnTo>
                <a:lnTo>
                  <a:pt x="2220" y="2440"/>
                </a:lnTo>
                <a:lnTo>
                  <a:pt x="2219" y="2457"/>
                </a:lnTo>
                <a:lnTo>
                  <a:pt x="2213" y="2461"/>
                </a:lnTo>
                <a:lnTo>
                  <a:pt x="2210" y="2464"/>
                </a:lnTo>
                <a:lnTo>
                  <a:pt x="2206" y="2468"/>
                </a:lnTo>
                <a:lnTo>
                  <a:pt x="2203" y="2471"/>
                </a:lnTo>
                <a:lnTo>
                  <a:pt x="2199" y="2473"/>
                </a:lnTo>
                <a:lnTo>
                  <a:pt x="2194" y="2473"/>
                </a:lnTo>
                <a:lnTo>
                  <a:pt x="2191" y="2473"/>
                </a:lnTo>
                <a:lnTo>
                  <a:pt x="2187" y="2471"/>
                </a:lnTo>
                <a:lnTo>
                  <a:pt x="2184" y="2468"/>
                </a:lnTo>
                <a:lnTo>
                  <a:pt x="2182" y="2464"/>
                </a:lnTo>
                <a:lnTo>
                  <a:pt x="2179" y="2462"/>
                </a:lnTo>
                <a:lnTo>
                  <a:pt x="2177" y="2459"/>
                </a:lnTo>
                <a:lnTo>
                  <a:pt x="2173" y="2457"/>
                </a:lnTo>
                <a:lnTo>
                  <a:pt x="2135" y="2461"/>
                </a:lnTo>
                <a:lnTo>
                  <a:pt x="2142" y="2518"/>
                </a:lnTo>
                <a:lnTo>
                  <a:pt x="2140" y="2529"/>
                </a:lnTo>
                <a:lnTo>
                  <a:pt x="2137" y="2539"/>
                </a:lnTo>
                <a:lnTo>
                  <a:pt x="2135" y="2553"/>
                </a:lnTo>
                <a:lnTo>
                  <a:pt x="2123" y="2564"/>
                </a:lnTo>
                <a:lnTo>
                  <a:pt x="2114" y="2576"/>
                </a:lnTo>
                <a:lnTo>
                  <a:pt x="2103" y="2585"/>
                </a:lnTo>
                <a:lnTo>
                  <a:pt x="2062" y="2595"/>
                </a:lnTo>
                <a:lnTo>
                  <a:pt x="2053" y="2606"/>
                </a:lnTo>
                <a:lnTo>
                  <a:pt x="2044" y="2618"/>
                </a:lnTo>
                <a:lnTo>
                  <a:pt x="2035" y="2626"/>
                </a:lnTo>
                <a:lnTo>
                  <a:pt x="2025" y="2632"/>
                </a:lnTo>
                <a:lnTo>
                  <a:pt x="2013" y="2637"/>
                </a:lnTo>
                <a:lnTo>
                  <a:pt x="2004" y="2642"/>
                </a:lnTo>
                <a:lnTo>
                  <a:pt x="1997" y="2649"/>
                </a:lnTo>
                <a:lnTo>
                  <a:pt x="1997" y="2665"/>
                </a:lnTo>
                <a:lnTo>
                  <a:pt x="1994" y="2668"/>
                </a:lnTo>
                <a:lnTo>
                  <a:pt x="1990" y="2672"/>
                </a:lnTo>
                <a:lnTo>
                  <a:pt x="1988" y="2674"/>
                </a:lnTo>
                <a:lnTo>
                  <a:pt x="1985" y="2675"/>
                </a:lnTo>
                <a:lnTo>
                  <a:pt x="1983" y="2677"/>
                </a:lnTo>
                <a:lnTo>
                  <a:pt x="1981" y="2681"/>
                </a:lnTo>
                <a:lnTo>
                  <a:pt x="1978" y="2686"/>
                </a:lnTo>
                <a:lnTo>
                  <a:pt x="1978" y="2693"/>
                </a:lnTo>
                <a:lnTo>
                  <a:pt x="1988" y="2700"/>
                </a:lnTo>
                <a:lnTo>
                  <a:pt x="1999" y="2707"/>
                </a:lnTo>
                <a:lnTo>
                  <a:pt x="2007" y="2719"/>
                </a:lnTo>
                <a:lnTo>
                  <a:pt x="2011" y="2735"/>
                </a:lnTo>
                <a:lnTo>
                  <a:pt x="2020" y="2735"/>
                </a:lnTo>
                <a:lnTo>
                  <a:pt x="2025" y="2736"/>
                </a:lnTo>
                <a:lnTo>
                  <a:pt x="2030" y="2738"/>
                </a:lnTo>
                <a:lnTo>
                  <a:pt x="2035" y="2742"/>
                </a:lnTo>
                <a:lnTo>
                  <a:pt x="2044" y="2754"/>
                </a:lnTo>
                <a:lnTo>
                  <a:pt x="2051" y="2768"/>
                </a:lnTo>
                <a:lnTo>
                  <a:pt x="2053" y="2785"/>
                </a:lnTo>
                <a:lnTo>
                  <a:pt x="2055" y="2806"/>
                </a:lnTo>
                <a:lnTo>
                  <a:pt x="2049" y="2810"/>
                </a:lnTo>
                <a:lnTo>
                  <a:pt x="2046" y="2815"/>
                </a:lnTo>
                <a:lnTo>
                  <a:pt x="2044" y="2820"/>
                </a:lnTo>
                <a:lnTo>
                  <a:pt x="2042" y="2825"/>
                </a:lnTo>
                <a:lnTo>
                  <a:pt x="2042" y="2834"/>
                </a:lnTo>
                <a:lnTo>
                  <a:pt x="2048" y="2834"/>
                </a:lnTo>
                <a:lnTo>
                  <a:pt x="2051" y="2836"/>
                </a:lnTo>
                <a:lnTo>
                  <a:pt x="2055" y="2836"/>
                </a:lnTo>
                <a:lnTo>
                  <a:pt x="2058" y="2838"/>
                </a:lnTo>
                <a:lnTo>
                  <a:pt x="2058" y="2827"/>
                </a:lnTo>
                <a:lnTo>
                  <a:pt x="2081" y="2827"/>
                </a:lnTo>
                <a:lnTo>
                  <a:pt x="2081" y="2838"/>
                </a:lnTo>
                <a:lnTo>
                  <a:pt x="2093" y="2838"/>
                </a:lnTo>
                <a:lnTo>
                  <a:pt x="2091" y="2871"/>
                </a:lnTo>
                <a:lnTo>
                  <a:pt x="2091" y="2901"/>
                </a:lnTo>
                <a:lnTo>
                  <a:pt x="2093" y="2930"/>
                </a:lnTo>
                <a:lnTo>
                  <a:pt x="2084" y="2930"/>
                </a:lnTo>
                <a:lnTo>
                  <a:pt x="2069" y="2935"/>
                </a:lnTo>
                <a:lnTo>
                  <a:pt x="2055" y="2934"/>
                </a:lnTo>
                <a:lnTo>
                  <a:pt x="2041" y="2927"/>
                </a:lnTo>
                <a:lnTo>
                  <a:pt x="2027" y="2920"/>
                </a:lnTo>
                <a:lnTo>
                  <a:pt x="2011" y="2914"/>
                </a:lnTo>
                <a:lnTo>
                  <a:pt x="2013" y="2906"/>
                </a:lnTo>
                <a:lnTo>
                  <a:pt x="2014" y="2895"/>
                </a:lnTo>
                <a:lnTo>
                  <a:pt x="2016" y="2885"/>
                </a:lnTo>
                <a:lnTo>
                  <a:pt x="2016" y="2880"/>
                </a:lnTo>
                <a:lnTo>
                  <a:pt x="2014" y="2880"/>
                </a:lnTo>
                <a:lnTo>
                  <a:pt x="2013" y="2878"/>
                </a:lnTo>
                <a:lnTo>
                  <a:pt x="2013" y="2878"/>
                </a:lnTo>
                <a:lnTo>
                  <a:pt x="2011" y="2878"/>
                </a:lnTo>
                <a:lnTo>
                  <a:pt x="2009" y="2876"/>
                </a:lnTo>
                <a:lnTo>
                  <a:pt x="2007" y="2874"/>
                </a:lnTo>
                <a:lnTo>
                  <a:pt x="2006" y="2871"/>
                </a:lnTo>
                <a:lnTo>
                  <a:pt x="2004" y="2864"/>
                </a:lnTo>
                <a:lnTo>
                  <a:pt x="1987" y="2866"/>
                </a:lnTo>
                <a:lnTo>
                  <a:pt x="1974" y="2871"/>
                </a:lnTo>
                <a:lnTo>
                  <a:pt x="1966" y="2874"/>
                </a:lnTo>
                <a:lnTo>
                  <a:pt x="1959" y="2880"/>
                </a:lnTo>
                <a:lnTo>
                  <a:pt x="1948" y="2885"/>
                </a:lnTo>
                <a:lnTo>
                  <a:pt x="1934" y="2888"/>
                </a:lnTo>
                <a:lnTo>
                  <a:pt x="1925" y="2880"/>
                </a:lnTo>
                <a:lnTo>
                  <a:pt x="1917" y="2873"/>
                </a:lnTo>
                <a:lnTo>
                  <a:pt x="1908" y="2864"/>
                </a:lnTo>
                <a:lnTo>
                  <a:pt x="1898" y="2871"/>
                </a:lnTo>
                <a:lnTo>
                  <a:pt x="1885" y="2873"/>
                </a:lnTo>
                <a:lnTo>
                  <a:pt x="1870" y="2873"/>
                </a:lnTo>
                <a:lnTo>
                  <a:pt x="1868" y="2866"/>
                </a:lnTo>
                <a:lnTo>
                  <a:pt x="1864" y="2859"/>
                </a:lnTo>
                <a:lnTo>
                  <a:pt x="1861" y="2852"/>
                </a:lnTo>
                <a:lnTo>
                  <a:pt x="1857" y="2846"/>
                </a:lnTo>
                <a:lnTo>
                  <a:pt x="1856" y="2846"/>
                </a:lnTo>
                <a:lnTo>
                  <a:pt x="1856" y="2848"/>
                </a:lnTo>
                <a:lnTo>
                  <a:pt x="1856" y="2848"/>
                </a:lnTo>
                <a:lnTo>
                  <a:pt x="1854" y="2848"/>
                </a:lnTo>
                <a:lnTo>
                  <a:pt x="1850" y="2850"/>
                </a:lnTo>
                <a:lnTo>
                  <a:pt x="1850" y="2855"/>
                </a:lnTo>
                <a:lnTo>
                  <a:pt x="1849" y="2859"/>
                </a:lnTo>
                <a:lnTo>
                  <a:pt x="1849" y="2860"/>
                </a:lnTo>
                <a:lnTo>
                  <a:pt x="1847" y="2864"/>
                </a:lnTo>
                <a:lnTo>
                  <a:pt x="1857" y="2864"/>
                </a:lnTo>
                <a:lnTo>
                  <a:pt x="1863" y="2904"/>
                </a:lnTo>
                <a:lnTo>
                  <a:pt x="1857" y="2904"/>
                </a:lnTo>
                <a:lnTo>
                  <a:pt x="1857" y="2907"/>
                </a:lnTo>
                <a:lnTo>
                  <a:pt x="1770" y="2914"/>
                </a:lnTo>
                <a:lnTo>
                  <a:pt x="1761" y="2930"/>
                </a:lnTo>
                <a:lnTo>
                  <a:pt x="1704" y="2930"/>
                </a:lnTo>
                <a:lnTo>
                  <a:pt x="1700" y="2939"/>
                </a:lnTo>
                <a:lnTo>
                  <a:pt x="1695" y="2949"/>
                </a:lnTo>
                <a:lnTo>
                  <a:pt x="1692" y="2962"/>
                </a:lnTo>
                <a:lnTo>
                  <a:pt x="1685" y="2969"/>
                </a:lnTo>
                <a:lnTo>
                  <a:pt x="1674" y="2974"/>
                </a:lnTo>
                <a:lnTo>
                  <a:pt x="1665" y="2976"/>
                </a:lnTo>
                <a:lnTo>
                  <a:pt x="1658" y="2976"/>
                </a:lnTo>
                <a:lnTo>
                  <a:pt x="1651" y="2979"/>
                </a:lnTo>
                <a:lnTo>
                  <a:pt x="1648" y="2986"/>
                </a:lnTo>
                <a:lnTo>
                  <a:pt x="1646" y="3003"/>
                </a:lnTo>
                <a:lnTo>
                  <a:pt x="1636" y="3007"/>
                </a:lnTo>
                <a:lnTo>
                  <a:pt x="1627" y="3012"/>
                </a:lnTo>
                <a:lnTo>
                  <a:pt x="1620" y="3017"/>
                </a:lnTo>
                <a:lnTo>
                  <a:pt x="1613" y="3023"/>
                </a:lnTo>
                <a:lnTo>
                  <a:pt x="1601" y="3026"/>
                </a:lnTo>
                <a:lnTo>
                  <a:pt x="1599" y="3021"/>
                </a:lnTo>
                <a:lnTo>
                  <a:pt x="1596" y="3017"/>
                </a:lnTo>
                <a:lnTo>
                  <a:pt x="1594" y="3014"/>
                </a:lnTo>
                <a:lnTo>
                  <a:pt x="1582" y="3026"/>
                </a:lnTo>
                <a:lnTo>
                  <a:pt x="1569" y="3033"/>
                </a:lnTo>
                <a:lnTo>
                  <a:pt x="1554" y="3037"/>
                </a:lnTo>
                <a:lnTo>
                  <a:pt x="1531" y="3038"/>
                </a:lnTo>
                <a:lnTo>
                  <a:pt x="1519" y="3019"/>
                </a:lnTo>
                <a:lnTo>
                  <a:pt x="1505" y="3003"/>
                </a:lnTo>
                <a:lnTo>
                  <a:pt x="1489" y="2988"/>
                </a:lnTo>
                <a:lnTo>
                  <a:pt x="1479" y="2993"/>
                </a:lnTo>
                <a:lnTo>
                  <a:pt x="1466" y="2993"/>
                </a:lnTo>
                <a:lnTo>
                  <a:pt x="1452" y="2991"/>
                </a:lnTo>
                <a:lnTo>
                  <a:pt x="1438" y="2986"/>
                </a:lnTo>
                <a:lnTo>
                  <a:pt x="1425" y="2984"/>
                </a:lnTo>
                <a:lnTo>
                  <a:pt x="1419" y="2991"/>
                </a:lnTo>
                <a:lnTo>
                  <a:pt x="1414" y="2997"/>
                </a:lnTo>
                <a:lnTo>
                  <a:pt x="1407" y="2998"/>
                </a:lnTo>
                <a:lnTo>
                  <a:pt x="1393" y="2998"/>
                </a:lnTo>
                <a:lnTo>
                  <a:pt x="1393" y="2984"/>
                </a:lnTo>
                <a:lnTo>
                  <a:pt x="1388" y="2984"/>
                </a:lnTo>
                <a:lnTo>
                  <a:pt x="1384" y="2986"/>
                </a:lnTo>
                <a:lnTo>
                  <a:pt x="1381" y="2986"/>
                </a:lnTo>
                <a:lnTo>
                  <a:pt x="1377" y="2988"/>
                </a:lnTo>
                <a:lnTo>
                  <a:pt x="1384" y="3007"/>
                </a:lnTo>
                <a:lnTo>
                  <a:pt x="1388" y="3024"/>
                </a:lnTo>
                <a:lnTo>
                  <a:pt x="1390" y="3042"/>
                </a:lnTo>
                <a:lnTo>
                  <a:pt x="1390" y="3065"/>
                </a:lnTo>
                <a:lnTo>
                  <a:pt x="1379" y="3073"/>
                </a:lnTo>
                <a:lnTo>
                  <a:pt x="1372" y="3084"/>
                </a:lnTo>
                <a:lnTo>
                  <a:pt x="1367" y="3094"/>
                </a:lnTo>
                <a:lnTo>
                  <a:pt x="1360" y="3103"/>
                </a:lnTo>
                <a:lnTo>
                  <a:pt x="1353" y="3112"/>
                </a:lnTo>
                <a:lnTo>
                  <a:pt x="1339" y="3117"/>
                </a:lnTo>
                <a:lnTo>
                  <a:pt x="1320" y="3122"/>
                </a:lnTo>
                <a:lnTo>
                  <a:pt x="1325" y="3080"/>
                </a:lnTo>
                <a:lnTo>
                  <a:pt x="1320" y="3080"/>
                </a:lnTo>
                <a:lnTo>
                  <a:pt x="1311" y="3087"/>
                </a:lnTo>
                <a:lnTo>
                  <a:pt x="1299" y="3091"/>
                </a:lnTo>
                <a:lnTo>
                  <a:pt x="1281" y="3091"/>
                </a:lnTo>
                <a:lnTo>
                  <a:pt x="1283" y="3075"/>
                </a:lnTo>
                <a:lnTo>
                  <a:pt x="1287" y="3061"/>
                </a:lnTo>
                <a:lnTo>
                  <a:pt x="1264" y="3044"/>
                </a:lnTo>
                <a:lnTo>
                  <a:pt x="1243" y="3026"/>
                </a:lnTo>
                <a:lnTo>
                  <a:pt x="1234" y="3030"/>
                </a:lnTo>
                <a:lnTo>
                  <a:pt x="1222" y="3030"/>
                </a:lnTo>
                <a:lnTo>
                  <a:pt x="1210" y="3030"/>
                </a:lnTo>
                <a:lnTo>
                  <a:pt x="1208" y="3024"/>
                </a:lnTo>
                <a:lnTo>
                  <a:pt x="1208" y="3021"/>
                </a:lnTo>
                <a:lnTo>
                  <a:pt x="1206" y="3017"/>
                </a:lnTo>
                <a:lnTo>
                  <a:pt x="1205" y="3014"/>
                </a:lnTo>
                <a:lnTo>
                  <a:pt x="1198" y="3014"/>
                </a:lnTo>
                <a:lnTo>
                  <a:pt x="1192" y="3024"/>
                </a:lnTo>
                <a:lnTo>
                  <a:pt x="1187" y="3031"/>
                </a:lnTo>
                <a:lnTo>
                  <a:pt x="1178" y="3038"/>
                </a:lnTo>
                <a:lnTo>
                  <a:pt x="1166" y="3042"/>
                </a:lnTo>
                <a:lnTo>
                  <a:pt x="1154" y="3044"/>
                </a:lnTo>
                <a:lnTo>
                  <a:pt x="1138" y="3038"/>
                </a:lnTo>
                <a:lnTo>
                  <a:pt x="1119" y="3031"/>
                </a:lnTo>
                <a:lnTo>
                  <a:pt x="1102" y="3021"/>
                </a:lnTo>
                <a:lnTo>
                  <a:pt x="1082" y="3010"/>
                </a:lnTo>
                <a:lnTo>
                  <a:pt x="1067" y="3002"/>
                </a:lnTo>
                <a:lnTo>
                  <a:pt x="1056" y="2995"/>
                </a:lnTo>
                <a:lnTo>
                  <a:pt x="1032" y="2991"/>
                </a:lnTo>
                <a:lnTo>
                  <a:pt x="1007" y="2993"/>
                </a:lnTo>
                <a:lnTo>
                  <a:pt x="985" y="2998"/>
                </a:lnTo>
                <a:lnTo>
                  <a:pt x="962" y="3002"/>
                </a:lnTo>
                <a:lnTo>
                  <a:pt x="941" y="3003"/>
                </a:lnTo>
                <a:lnTo>
                  <a:pt x="941" y="2988"/>
                </a:lnTo>
                <a:lnTo>
                  <a:pt x="938" y="2986"/>
                </a:lnTo>
                <a:lnTo>
                  <a:pt x="936" y="2986"/>
                </a:lnTo>
                <a:lnTo>
                  <a:pt x="936" y="2986"/>
                </a:lnTo>
                <a:lnTo>
                  <a:pt x="934" y="2984"/>
                </a:lnTo>
                <a:lnTo>
                  <a:pt x="932" y="2984"/>
                </a:lnTo>
                <a:lnTo>
                  <a:pt x="929" y="2986"/>
                </a:lnTo>
                <a:lnTo>
                  <a:pt x="925" y="2988"/>
                </a:lnTo>
                <a:lnTo>
                  <a:pt x="922" y="2990"/>
                </a:lnTo>
                <a:lnTo>
                  <a:pt x="920" y="2991"/>
                </a:lnTo>
                <a:lnTo>
                  <a:pt x="917" y="2993"/>
                </a:lnTo>
                <a:lnTo>
                  <a:pt x="913" y="2995"/>
                </a:lnTo>
                <a:lnTo>
                  <a:pt x="906" y="2995"/>
                </a:lnTo>
                <a:lnTo>
                  <a:pt x="903" y="2984"/>
                </a:lnTo>
                <a:lnTo>
                  <a:pt x="901" y="2981"/>
                </a:lnTo>
                <a:lnTo>
                  <a:pt x="899" y="2977"/>
                </a:lnTo>
                <a:lnTo>
                  <a:pt x="899" y="2974"/>
                </a:lnTo>
                <a:lnTo>
                  <a:pt x="897" y="2969"/>
                </a:lnTo>
                <a:lnTo>
                  <a:pt x="883" y="2965"/>
                </a:lnTo>
                <a:lnTo>
                  <a:pt x="873" y="2962"/>
                </a:lnTo>
                <a:lnTo>
                  <a:pt x="859" y="2956"/>
                </a:lnTo>
                <a:lnTo>
                  <a:pt x="859" y="2969"/>
                </a:lnTo>
                <a:lnTo>
                  <a:pt x="845" y="2974"/>
                </a:lnTo>
                <a:lnTo>
                  <a:pt x="835" y="2984"/>
                </a:lnTo>
                <a:lnTo>
                  <a:pt x="828" y="2998"/>
                </a:lnTo>
                <a:lnTo>
                  <a:pt x="826" y="3014"/>
                </a:lnTo>
                <a:lnTo>
                  <a:pt x="875" y="3014"/>
                </a:lnTo>
                <a:lnTo>
                  <a:pt x="875" y="3030"/>
                </a:lnTo>
                <a:lnTo>
                  <a:pt x="871" y="3030"/>
                </a:lnTo>
                <a:lnTo>
                  <a:pt x="871" y="3033"/>
                </a:lnTo>
                <a:lnTo>
                  <a:pt x="857" y="3037"/>
                </a:lnTo>
                <a:lnTo>
                  <a:pt x="845" y="3044"/>
                </a:lnTo>
                <a:lnTo>
                  <a:pt x="833" y="3049"/>
                </a:lnTo>
                <a:lnTo>
                  <a:pt x="821" y="3054"/>
                </a:lnTo>
                <a:lnTo>
                  <a:pt x="807" y="3052"/>
                </a:lnTo>
                <a:lnTo>
                  <a:pt x="796" y="3049"/>
                </a:lnTo>
                <a:lnTo>
                  <a:pt x="786" y="3042"/>
                </a:lnTo>
                <a:lnTo>
                  <a:pt x="772" y="3038"/>
                </a:lnTo>
                <a:lnTo>
                  <a:pt x="765" y="3045"/>
                </a:lnTo>
                <a:lnTo>
                  <a:pt x="753" y="3056"/>
                </a:lnTo>
                <a:lnTo>
                  <a:pt x="739" y="3066"/>
                </a:lnTo>
                <a:lnTo>
                  <a:pt x="723" y="3075"/>
                </a:lnTo>
                <a:lnTo>
                  <a:pt x="705" y="3079"/>
                </a:lnTo>
                <a:lnTo>
                  <a:pt x="691" y="3075"/>
                </a:lnTo>
                <a:lnTo>
                  <a:pt x="691" y="3068"/>
                </a:lnTo>
                <a:lnTo>
                  <a:pt x="686" y="3066"/>
                </a:lnTo>
                <a:lnTo>
                  <a:pt x="681" y="3065"/>
                </a:lnTo>
                <a:lnTo>
                  <a:pt x="676" y="3065"/>
                </a:lnTo>
                <a:lnTo>
                  <a:pt x="667" y="3065"/>
                </a:lnTo>
                <a:lnTo>
                  <a:pt x="660" y="3075"/>
                </a:lnTo>
                <a:lnTo>
                  <a:pt x="648" y="3082"/>
                </a:lnTo>
                <a:lnTo>
                  <a:pt x="632" y="3086"/>
                </a:lnTo>
                <a:lnTo>
                  <a:pt x="615" y="3087"/>
                </a:lnTo>
                <a:lnTo>
                  <a:pt x="615" y="3084"/>
                </a:lnTo>
                <a:lnTo>
                  <a:pt x="609" y="3084"/>
                </a:lnTo>
                <a:lnTo>
                  <a:pt x="609" y="3072"/>
                </a:lnTo>
                <a:lnTo>
                  <a:pt x="599" y="3072"/>
                </a:lnTo>
                <a:lnTo>
                  <a:pt x="592" y="3059"/>
                </a:lnTo>
                <a:lnTo>
                  <a:pt x="585" y="3051"/>
                </a:lnTo>
                <a:lnTo>
                  <a:pt x="580" y="3040"/>
                </a:lnTo>
                <a:lnTo>
                  <a:pt x="574" y="3028"/>
                </a:lnTo>
                <a:lnTo>
                  <a:pt x="571" y="3010"/>
                </a:lnTo>
                <a:lnTo>
                  <a:pt x="590" y="2904"/>
                </a:lnTo>
                <a:lnTo>
                  <a:pt x="587" y="2895"/>
                </a:lnTo>
                <a:lnTo>
                  <a:pt x="581" y="2887"/>
                </a:lnTo>
                <a:lnTo>
                  <a:pt x="576" y="2874"/>
                </a:lnTo>
                <a:lnTo>
                  <a:pt x="573" y="2862"/>
                </a:lnTo>
                <a:lnTo>
                  <a:pt x="576" y="2846"/>
                </a:lnTo>
                <a:lnTo>
                  <a:pt x="588" y="2815"/>
                </a:lnTo>
                <a:lnTo>
                  <a:pt x="602" y="2784"/>
                </a:lnTo>
                <a:lnTo>
                  <a:pt x="615" y="2754"/>
                </a:lnTo>
                <a:lnTo>
                  <a:pt x="609" y="2715"/>
                </a:lnTo>
                <a:lnTo>
                  <a:pt x="620" y="2668"/>
                </a:lnTo>
                <a:lnTo>
                  <a:pt x="629" y="2619"/>
                </a:lnTo>
                <a:lnTo>
                  <a:pt x="641" y="2619"/>
                </a:lnTo>
                <a:lnTo>
                  <a:pt x="653" y="2602"/>
                </a:lnTo>
                <a:lnTo>
                  <a:pt x="667" y="2585"/>
                </a:lnTo>
                <a:lnTo>
                  <a:pt x="681" y="2565"/>
                </a:lnTo>
                <a:lnTo>
                  <a:pt x="693" y="2544"/>
                </a:lnTo>
                <a:lnTo>
                  <a:pt x="702" y="2520"/>
                </a:lnTo>
                <a:lnTo>
                  <a:pt x="705" y="2492"/>
                </a:lnTo>
                <a:lnTo>
                  <a:pt x="679" y="2490"/>
                </a:lnTo>
                <a:lnTo>
                  <a:pt x="657" y="2483"/>
                </a:lnTo>
                <a:lnTo>
                  <a:pt x="637" y="2478"/>
                </a:lnTo>
                <a:lnTo>
                  <a:pt x="618" y="2473"/>
                </a:lnTo>
                <a:lnTo>
                  <a:pt x="557" y="2480"/>
                </a:lnTo>
                <a:lnTo>
                  <a:pt x="552" y="2478"/>
                </a:lnTo>
                <a:lnTo>
                  <a:pt x="541" y="2473"/>
                </a:lnTo>
                <a:lnTo>
                  <a:pt x="529" y="2466"/>
                </a:lnTo>
                <a:lnTo>
                  <a:pt x="519" y="2461"/>
                </a:lnTo>
                <a:lnTo>
                  <a:pt x="513" y="2457"/>
                </a:lnTo>
                <a:lnTo>
                  <a:pt x="506" y="2434"/>
                </a:lnTo>
                <a:lnTo>
                  <a:pt x="487" y="2434"/>
                </a:lnTo>
                <a:lnTo>
                  <a:pt x="487" y="2431"/>
                </a:lnTo>
                <a:lnTo>
                  <a:pt x="485" y="2429"/>
                </a:lnTo>
                <a:lnTo>
                  <a:pt x="484" y="2429"/>
                </a:lnTo>
                <a:lnTo>
                  <a:pt x="484" y="2431"/>
                </a:lnTo>
                <a:lnTo>
                  <a:pt x="484" y="2433"/>
                </a:lnTo>
                <a:lnTo>
                  <a:pt x="484" y="2434"/>
                </a:lnTo>
                <a:lnTo>
                  <a:pt x="484" y="2434"/>
                </a:lnTo>
                <a:lnTo>
                  <a:pt x="473" y="2445"/>
                </a:lnTo>
                <a:lnTo>
                  <a:pt x="465" y="2454"/>
                </a:lnTo>
                <a:lnTo>
                  <a:pt x="454" y="2459"/>
                </a:lnTo>
                <a:lnTo>
                  <a:pt x="438" y="2461"/>
                </a:lnTo>
                <a:lnTo>
                  <a:pt x="417" y="2461"/>
                </a:lnTo>
                <a:lnTo>
                  <a:pt x="412" y="2457"/>
                </a:lnTo>
                <a:lnTo>
                  <a:pt x="407" y="2457"/>
                </a:lnTo>
                <a:lnTo>
                  <a:pt x="403" y="2461"/>
                </a:lnTo>
                <a:lnTo>
                  <a:pt x="398" y="2462"/>
                </a:lnTo>
                <a:lnTo>
                  <a:pt x="388" y="2466"/>
                </a:lnTo>
                <a:lnTo>
                  <a:pt x="384" y="2454"/>
                </a:lnTo>
                <a:lnTo>
                  <a:pt x="381" y="2445"/>
                </a:lnTo>
                <a:lnTo>
                  <a:pt x="375" y="2440"/>
                </a:lnTo>
                <a:lnTo>
                  <a:pt x="367" y="2436"/>
                </a:lnTo>
                <a:lnTo>
                  <a:pt x="353" y="2434"/>
                </a:lnTo>
                <a:lnTo>
                  <a:pt x="349" y="2433"/>
                </a:lnTo>
                <a:lnTo>
                  <a:pt x="346" y="2431"/>
                </a:lnTo>
                <a:lnTo>
                  <a:pt x="341" y="2431"/>
                </a:lnTo>
                <a:lnTo>
                  <a:pt x="334" y="2431"/>
                </a:lnTo>
                <a:lnTo>
                  <a:pt x="334" y="2434"/>
                </a:lnTo>
                <a:lnTo>
                  <a:pt x="335" y="2438"/>
                </a:lnTo>
                <a:lnTo>
                  <a:pt x="337" y="2443"/>
                </a:lnTo>
                <a:lnTo>
                  <a:pt x="337" y="2447"/>
                </a:lnTo>
                <a:lnTo>
                  <a:pt x="337" y="2454"/>
                </a:lnTo>
                <a:lnTo>
                  <a:pt x="295" y="2457"/>
                </a:lnTo>
                <a:lnTo>
                  <a:pt x="295" y="2434"/>
                </a:lnTo>
                <a:lnTo>
                  <a:pt x="286" y="2424"/>
                </a:lnTo>
                <a:lnTo>
                  <a:pt x="279" y="2414"/>
                </a:lnTo>
                <a:lnTo>
                  <a:pt x="273" y="2403"/>
                </a:lnTo>
                <a:lnTo>
                  <a:pt x="250" y="2396"/>
                </a:lnTo>
                <a:lnTo>
                  <a:pt x="250" y="2377"/>
                </a:lnTo>
                <a:lnTo>
                  <a:pt x="243" y="2363"/>
                </a:lnTo>
                <a:lnTo>
                  <a:pt x="236" y="2352"/>
                </a:lnTo>
                <a:lnTo>
                  <a:pt x="224" y="2345"/>
                </a:lnTo>
                <a:lnTo>
                  <a:pt x="206" y="2342"/>
                </a:lnTo>
                <a:lnTo>
                  <a:pt x="203" y="2340"/>
                </a:lnTo>
                <a:lnTo>
                  <a:pt x="199" y="2340"/>
                </a:lnTo>
                <a:lnTo>
                  <a:pt x="194" y="2338"/>
                </a:lnTo>
                <a:lnTo>
                  <a:pt x="187" y="2338"/>
                </a:lnTo>
                <a:lnTo>
                  <a:pt x="187" y="2328"/>
                </a:lnTo>
                <a:lnTo>
                  <a:pt x="185" y="2314"/>
                </a:lnTo>
                <a:lnTo>
                  <a:pt x="183" y="2300"/>
                </a:lnTo>
                <a:lnTo>
                  <a:pt x="183" y="2288"/>
                </a:lnTo>
                <a:lnTo>
                  <a:pt x="183" y="2281"/>
                </a:lnTo>
                <a:lnTo>
                  <a:pt x="196" y="2277"/>
                </a:lnTo>
                <a:lnTo>
                  <a:pt x="197" y="2267"/>
                </a:lnTo>
                <a:lnTo>
                  <a:pt x="197" y="2256"/>
                </a:lnTo>
                <a:lnTo>
                  <a:pt x="199" y="2246"/>
                </a:lnTo>
                <a:lnTo>
                  <a:pt x="211" y="2242"/>
                </a:lnTo>
                <a:lnTo>
                  <a:pt x="217" y="2230"/>
                </a:lnTo>
                <a:lnTo>
                  <a:pt x="218" y="2215"/>
                </a:lnTo>
                <a:lnTo>
                  <a:pt x="218" y="2197"/>
                </a:lnTo>
                <a:lnTo>
                  <a:pt x="187" y="2192"/>
                </a:lnTo>
                <a:lnTo>
                  <a:pt x="159" y="2178"/>
                </a:lnTo>
                <a:lnTo>
                  <a:pt x="135" y="2159"/>
                </a:lnTo>
                <a:lnTo>
                  <a:pt x="119" y="2134"/>
                </a:lnTo>
                <a:lnTo>
                  <a:pt x="110" y="2106"/>
                </a:lnTo>
                <a:lnTo>
                  <a:pt x="108" y="2077"/>
                </a:lnTo>
                <a:lnTo>
                  <a:pt x="119" y="2047"/>
                </a:lnTo>
                <a:lnTo>
                  <a:pt x="119" y="2045"/>
                </a:lnTo>
                <a:lnTo>
                  <a:pt x="117" y="2043"/>
                </a:lnTo>
                <a:lnTo>
                  <a:pt x="115" y="2040"/>
                </a:lnTo>
                <a:lnTo>
                  <a:pt x="115" y="2035"/>
                </a:lnTo>
                <a:lnTo>
                  <a:pt x="114" y="2031"/>
                </a:lnTo>
                <a:lnTo>
                  <a:pt x="114" y="2028"/>
                </a:lnTo>
                <a:lnTo>
                  <a:pt x="115" y="2024"/>
                </a:lnTo>
                <a:lnTo>
                  <a:pt x="117" y="2021"/>
                </a:lnTo>
                <a:lnTo>
                  <a:pt x="121" y="2019"/>
                </a:lnTo>
                <a:lnTo>
                  <a:pt x="126" y="2017"/>
                </a:lnTo>
                <a:lnTo>
                  <a:pt x="131" y="2016"/>
                </a:lnTo>
                <a:lnTo>
                  <a:pt x="135" y="2014"/>
                </a:lnTo>
                <a:lnTo>
                  <a:pt x="138" y="2012"/>
                </a:lnTo>
                <a:lnTo>
                  <a:pt x="142" y="1993"/>
                </a:lnTo>
                <a:lnTo>
                  <a:pt x="145" y="1991"/>
                </a:lnTo>
                <a:lnTo>
                  <a:pt x="149" y="1989"/>
                </a:lnTo>
                <a:lnTo>
                  <a:pt x="152" y="1988"/>
                </a:lnTo>
                <a:lnTo>
                  <a:pt x="154" y="1988"/>
                </a:lnTo>
                <a:lnTo>
                  <a:pt x="157" y="1986"/>
                </a:lnTo>
                <a:lnTo>
                  <a:pt x="161" y="1981"/>
                </a:lnTo>
                <a:lnTo>
                  <a:pt x="157" y="1970"/>
                </a:lnTo>
                <a:lnTo>
                  <a:pt x="154" y="1954"/>
                </a:lnTo>
                <a:lnTo>
                  <a:pt x="152" y="1939"/>
                </a:lnTo>
                <a:lnTo>
                  <a:pt x="149" y="1928"/>
                </a:lnTo>
                <a:lnTo>
                  <a:pt x="133" y="1927"/>
                </a:lnTo>
                <a:lnTo>
                  <a:pt x="122" y="1923"/>
                </a:lnTo>
                <a:lnTo>
                  <a:pt x="114" y="1916"/>
                </a:lnTo>
                <a:lnTo>
                  <a:pt x="108" y="1906"/>
                </a:lnTo>
                <a:lnTo>
                  <a:pt x="107" y="1890"/>
                </a:lnTo>
                <a:lnTo>
                  <a:pt x="115" y="1883"/>
                </a:lnTo>
                <a:lnTo>
                  <a:pt x="122" y="1874"/>
                </a:lnTo>
                <a:lnTo>
                  <a:pt x="96" y="1871"/>
                </a:lnTo>
                <a:lnTo>
                  <a:pt x="91" y="1843"/>
                </a:lnTo>
                <a:lnTo>
                  <a:pt x="81" y="1843"/>
                </a:lnTo>
                <a:lnTo>
                  <a:pt x="79" y="1839"/>
                </a:lnTo>
                <a:lnTo>
                  <a:pt x="79" y="1838"/>
                </a:lnTo>
                <a:lnTo>
                  <a:pt x="79" y="1836"/>
                </a:lnTo>
                <a:lnTo>
                  <a:pt x="77" y="1834"/>
                </a:lnTo>
                <a:lnTo>
                  <a:pt x="77" y="1832"/>
                </a:lnTo>
                <a:lnTo>
                  <a:pt x="74" y="1834"/>
                </a:lnTo>
                <a:lnTo>
                  <a:pt x="70" y="1834"/>
                </a:lnTo>
                <a:lnTo>
                  <a:pt x="67" y="1836"/>
                </a:lnTo>
                <a:lnTo>
                  <a:pt x="61" y="1836"/>
                </a:lnTo>
                <a:lnTo>
                  <a:pt x="56" y="1822"/>
                </a:lnTo>
                <a:lnTo>
                  <a:pt x="51" y="1808"/>
                </a:lnTo>
                <a:lnTo>
                  <a:pt x="49" y="1790"/>
                </a:lnTo>
                <a:lnTo>
                  <a:pt x="53" y="1775"/>
                </a:lnTo>
                <a:lnTo>
                  <a:pt x="61" y="1775"/>
                </a:lnTo>
                <a:lnTo>
                  <a:pt x="63" y="1769"/>
                </a:lnTo>
                <a:lnTo>
                  <a:pt x="65" y="1764"/>
                </a:lnTo>
                <a:lnTo>
                  <a:pt x="65" y="1759"/>
                </a:lnTo>
                <a:lnTo>
                  <a:pt x="65" y="1752"/>
                </a:lnTo>
                <a:lnTo>
                  <a:pt x="58" y="1752"/>
                </a:lnTo>
                <a:lnTo>
                  <a:pt x="54" y="1750"/>
                </a:lnTo>
                <a:lnTo>
                  <a:pt x="54" y="1749"/>
                </a:lnTo>
                <a:lnTo>
                  <a:pt x="53" y="1749"/>
                </a:lnTo>
                <a:lnTo>
                  <a:pt x="49" y="1749"/>
                </a:lnTo>
                <a:lnTo>
                  <a:pt x="46" y="1747"/>
                </a:lnTo>
                <a:lnTo>
                  <a:pt x="46" y="1724"/>
                </a:lnTo>
                <a:lnTo>
                  <a:pt x="11" y="1724"/>
                </a:lnTo>
                <a:lnTo>
                  <a:pt x="7" y="1689"/>
                </a:lnTo>
                <a:lnTo>
                  <a:pt x="11" y="1689"/>
                </a:lnTo>
                <a:lnTo>
                  <a:pt x="11" y="1686"/>
                </a:lnTo>
                <a:lnTo>
                  <a:pt x="18" y="1686"/>
                </a:lnTo>
                <a:lnTo>
                  <a:pt x="21" y="1687"/>
                </a:lnTo>
                <a:lnTo>
                  <a:pt x="23" y="1687"/>
                </a:lnTo>
                <a:lnTo>
                  <a:pt x="25" y="1687"/>
                </a:lnTo>
                <a:lnTo>
                  <a:pt x="26" y="1687"/>
                </a:lnTo>
                <a:lnTo>
                  <a:pt x="28" y="1686"/>
                </a:lnTo>
                <a:lnTo>
                  <a:pt x="30" y="1682"/>
                </a:lnTo>
                <a:lnTo>
                  <a:pt x="44" y="1668"/>
                </a:lnTo>
                <a:lnTo>
                  <a:pt x="56" y="1656"/>
                </a:lnTo>
                <a:lnTo>
                  <a:pt x="72" y="1644"/>
                </a:lnTo>
                <a:lnTo>
                  <a:pt x="72" y="1640"/>
                </a:lnTo>
                <a:lnTo>
                  <a:pt x="53" y="1640"/>
                </a:lnTo>
                <a:lnTo>
                  <a:pt x="54" y="1618"/>
                </a:lnTo>
                <a:lnTo>
                  <a:pt x="58" y="1602"/>
                </a:lnTo>
                <a:lnTo>
                  <a:pt x="63" y="1590"/>
                </a:lnTo>
                <a:lnTo>
                  <a:pt x="68" y="1581"/>
                </a:lnTo>
                <a:lnTo>
                  <a:pt x="74" y="1572"/>
                </a:lnTo>
                <a:lnTo>
                  <a:pt x="81" y="1560"/>
                </a:lnTo>
                <a:lnTo>
                  <a:pt x="77" y="1494"/>
                </a:lnTo>
                <a:lnTo>
                  <a:pt x="61" y="1485"/>
                </a:lnTo>
                <a:lnTo>
                  <a:pt x="51" y="1473"/>
                </a:lnTo>
                <a:lnTo>
                  <a:pt x="44" y="1457"/>
                </a:lnTo>
                <a:lnTo>
                  <a:pt x="42" y="1436"/>
                </a:lnTo>
                <a:lnTo>
                  <a:pt x="23" y="1433"/>
                </a:lnTo>
                <a:lnTo>
                  <a:pt x="21" y="1426"/>
                </a:lnTo>
                <a:lnTo>
                  <a:pt x="19" y="1420"/>
                </a:lnTo>
                <a:lnTo>
                  <a:pt x="18" y="1417"/>
                </a:lnTo>
                <a:lnTo>
                  <a:pt x="16" y="1415"/>
                </a:lnTo>
                <a:lnTo>
                  <a:pt x="14" y="1413"/>
                </a:lnTo>
                <a:lnTo>
                  <a:pt x="11" y="1413"/>
                </a:lnTo>
                <a:lnTo>
                  <a:pt x="9" y="1412"/>
                </a:lnTo>
                <a:lnTo>
                  <a:pt x="5" y="1410"/>
                </a:lnTo>
                <a:lnTo>
                  <a:pt x="4" y="1406"/>
                </a:lnTo>
                <a:lnTo>
                  <a:pt x="4" y="1401"/>
                </a:lnTo>
                <a:lnTo>
                  <a:pt x="2" y="1392"/>
                </a:lnTo>
                <a:lnTo>
                  <a:pt x="0" y="1380"/>
                </a:lnTo>
                <a:lnTo>
                  <a:pt x="0" y="1370"/>
                </a:lnTo>
                <a:lnTo>
                  <a:pt x="0" y="1363"/>
                </a:lnTo>
                <a:lnTo>
                  <a:pt x="14" y="1359"/>
                </a:lnTo>
                <a:lnTo>
                  <a:pt x="26" y="1354"/>
                </a:lnTo>
                <a:lnTo>
                  <a:pt x="37" y="1345"/>
                </a:lnTo>
                <a:lnTo>
                  <a:pt x="42" y="1333"/>
                </a:lnTo>
                <a:lnTo>
                  <a:pt x="61" y="1335"/>
                </a:lnTo>
                <a:lnTo>
                  <a:pt x="77" y="1342"/>
                </a:lnTo>
                <a:lnTo>
                  <a:pt x="94" y="1347"/>
                </a:lnTo>
                <a:lnTo>
                  <a:pt x="110" y="1352"/>
                </a:lnTo>
                <a:lnTo>
                  <a:pt x="112" y="1347"/>
                </a:lnTo>
                <a:lnTo>
                  <a:pt x="112" y="1345"/>
                </a:lnTo>
                <a:lnTo>
                  <a:pt x="112" y="1344"/>
                </a:lnTo>
                <a:lnTo>
                  <a:pt x="112" y="1344"/>
                </a:lnTo>
                <a:lnTo>
                  <a:pt x="114" y="1344"/>
                </a:lnTo>
                <a:lnTo>
                  <a:pt x="115" y="1342"/>
                </a:lnTo>
                <a:lnTo>
                  <a:pt x="119" y="1340"/>
                </a:lnTo>
                <a:lnTo>
                  <a:pt x="122" y="1338"/>
                </a:lnTo>
                <a:lnTo>
                  <a:pt x="135" y="1337"/>
                </a:lnTo>
                <a:lnTo>
                  <a:pt x="150" y="1331"/>
                </a:lnTo>
                <a:lnTo>
                  <a:pt x="166" y="1326"/>
                </a:lnTo>
                <a:lnTo>
                  <a:pt x="183" y="1321"/>
                </a:lnTo>
                <a:lnTo>
                  <a:pt x="196" y="1317"/>
                </a:lnTo>
                <a:lnTo>
                  <a:pt x="203" y="1314"/>
                </a:lnTo>
                <a:lnTo>
                  <a:pt x="206" y="1310"/>
                </a:lnTo>
                <a:lnTo>
                  <a:pt x="208" y="1305"/>
                </a:lnTo>
                <a:lnTo>
                  <a:pt x="210" y="1300"/>
                </a:lnTo>
                <a:lnTo>
                  <a:pt x="211" y="1295"/>
                </a:lnTo>
                <a:lnTo>
                  <a:pt x="215" y="1295"/>
                </a:lnTo>
                <a:lnTo>
                  <a:pt x="215" y="1291"/>
                </a:lnTo>
                <a:lnTo>
                  <a:pt x="211" y="1291"/>
                </a:lnTo>
                <a:lnTo>
                  <a:pt x="203" y="1282"/>
                </a:lnTo>
                <a:lnTo>
                  <a:pt x="194" y="1279"/>
                </a:lnTo>
                <a:lnTo>
                  <a:pt x="187" y="1275"/>
                </a:lnTo>
                <a:lnTo>
                  <a:pt x="182" y="1267"/>
                </a:lnTo>
                <a:lnTo>
                  <a:pt x="180" y="1251"/>
                </a:lnTo>
                <a:lnTo>
                  <a:pt x="197" y="1242"/>
                </a:lnTo>
                <a:lnTo>
                  <a:pt x="217" y="1228"/>
                </a:lnTo>
                <a:lnTo>
                  <a:pt x="236" y="1211"/>
                </a:lnTo>
                <a:lnTo>
                  <a:pt x="250" y="1190"/>
                </a:lnTo>
                <a:lnTo>
                  <a:pt x="257" y="1171"/>
                </a:lnTo>
                <a:lnTo>
                  <a:pt x="253" y="1160"/>
                </a:lnTo>
                <a:lnTo>
                  <a:pt x="255" y="1146"/>
                </a:lnTo>
                <a:lnTo>
                  <a:pt x="257" y="1129"/>
                </a:lnTo>
                <a:lnTo>
                  <a:pt x="252" y="1125"/>
                </a:lnTo>
                <a:lnTo>
                  <a:pt x="246" y="1120"/>
                </a:lnTo>
                <a:lnTo>
                  <a:pt x="241" y="1115"/>
                </a:lnTo>
                <a:lnTo>
                  <a:pt x="238" y="1110"/>
                </a:lnTo>
                <a:lnTo>
                  <a:pt x="220" y="1113"/>
                </a:lnTo>
                <a:lnTo>
                  <a:pt x="201" y="1111"/>
                </a:lnTo>
                <a:lnTo>
                  <a:pt x="183" y="1108"/>
                </a:lnTo>
                <a:lnTo>
                  <a:pt x="164" y="1106"/>
                </a:lnTo>
                <a:lnTo>
                  <a:pt x="164" y="1083"/>
                </a:lnTo>
                <a:lnTo>
                  <a:pt x="164" y="1066"/>
                </a:lnTo>
                <a:lnTo>
                  <a:pt x="164" y="1049"/>
                </a:lnTo>
                <a:lnTo>
                  <a:pt x="168" y="1029"/>
                </a:lnTo>
                <a:lnTo>
                  <a:pt x="196" y="1029"/>
                </a:lnTo>
                <a:lnTo>
                  <a:pt x="208" y="1026"/>
                </a:lnTo>
                <a:lnTo>
                  <a:pt x="225" y="1024"/>
                </a:lnTo>
                <a:lnTo>
                  <a:pt x="241" y="1026"/>
                </a:lnTo>
                <a:lnTo>
                  <a:pt x="241" y="933"/>
                </a:lnTo>
                <a:lnTo>
                  <a:pt x="248" y="921"/>
                </a:lnTo>
                <a:lnTo>
                  <a:pt x="257" y="907"/>
                </a:lnTo>
                <a:lnTo>
                  <a:pt x="264" y="893"/>
                </a:lnTo>
                <a:lnTo>
                  <a:pt x="269" y="879"/>
                </a:lnTo>
                <a:lnTo>
                  <a:pt x="266" y="864"/>
                </a:lnTo>
                <a:lnTo>
                  <a:pt x="259" y="846"/>
                </a:lnTo>
                <a:lnTo>
                  <a:pt x="253" y="834"/>
                </a:lnTo>
                <a:lnTo>
                  <a:pt x="252" y="811"/>
                </a:lnTo>
                <a:lnTo>
                  <a:pt x="255" y="789"/>
                </a:lnTo>
                <a:lnTo>
                  <a:pt x="260" y="766"/>
                </a:lnTo>
                <a:lnTo>
                  <a:pt x="264" y="745"/>
                </a:lnTo>
                <a:lnTo>
                  <a:pt x="215" y="745"/>
                </a:lnTo>
                <a:lnTo>
                  <a:pt x="211" y="724"/>
                </a:lnTo>
                <a:lnTo>
                  <a:pt x="208" y="699"/>
                </a:lnTo>
                <a:lnTo>
                  <a:pt x="206" y="672"/>
                </a:lnTo>
                <a:lnTo>
                  <a:pt x="218" y="668"/>
                </a:lnTo>
                <a:lnTo>
                  <a:pt x="220" y="666"/>
                </a:lnTo>
                <a:lnTo>
                  <a:pt x="222" y="666"/>
                </a:lnTo>
                <a:lnTo>
                  <a:pt x="224" y="666"/>
                </a:lnTo>
                <a:lnTo>
                  <a:pt x="225" y="665"/>
                </a:lnTo>
                <a:lnTo>
                  <a:pt x="231" y="665"/>
                </a:lnTo>
                <a:lnTo>
                  <a:pt x="227" y="654"/>
                </a:lnTo>
                <a:lnTo>
                  <a:pt x="222" y="645"/>
                </a:lnTo>
                <a:lnTo>
                  <a:pt x="218" y="633"/>
                </a:lnTo>
                <a:lnTo>
                  <a:pt x="229" y="623"/>
                </a:lnTo>
                <a:lnTo>
                  <a:pt x="238" y="610"/>
                </a:lnTo>
                <a:lnTo>
                  <a:pt x="250" y="600"/>
                </a:lnTo>
                <a:lnTo>
                  <a:pt x="262" y="593"/>
                </a:lnTo>
                <a:lnTo>
                  <a:pt x="278" y="588"/>
                </a:lnTo>
                <a:lnTo>
                  <a:pt x="295" y="584"/>
                </a:lnTo>
                <a:lnTo>
                  <a:pt x="311" y="584"/>
                </a:lnTo>
                <a:lnTo>
                  <a:pt x="314" y="584"/>
                </a:lnTo>
                <a:lnTo>
                  <a:pt x="316" y="586"/>
                </a:lnTo>
                <a:lnTo>
                  <a:pt x="320" y="588"/>
                </a:lnTo>
                <a:lnTo>
                  <a:pt x="325" y="588"/>
                </a:lnTo>
                <a:lnTo>
                  <a:pt x="330" y="588"/>
                </a:lnTo>
                <a:lnTo>
                  <a:pt x="358" y="581"/>
                </a:lnTo>
                <a:lnTo>
                  <a:pt x="388" y="572"/>
                </a:lnTo>
                <a:lnTo>
                  <a:pt x="417" y="565"/>
                </a:lnTo>
                <a:lnTo>
                  <a:pt x="449" y="565"/>
                </a:lnTo>
                <a:lnTo>
                  <a:pt x="449" y="570"/>
                </a:lnTo>
                <a:lnTo>
                  <a:pt x="449" y="576"/>
                </a:lnTo>
                <a:lnTo>
                  <a:pt x="451" y="581"/>
                </a:lnTo>
                <a:lnTo>
                  <a:pt x="452" y="584"/>
                </a:lnTo>
                <a:lnTo>
                  <a:pt x="459" y="595"/>
                </a:lnTo>
                <a:lnTo>
                  <a:pt x="466" y="603"/>
                </a:lnTo>
                <a:lnTo>
                  <a:pt x="473" y="610"/>
                </a:lnTo>
                <a:lnTo>
                  <a:pt x="480" y="619"/>
                </a:lnTo>
                <a:lnTo>
                  <a:pt x="485" y="631"/>
                </a:lnTo>
                <a:lnTo>
                  <a:pt x="487" y="649"/>
                </a:lnTo>
                <a:lnTo>
                  <a:pt x="471" y="649"/>
                </a:lnTo>
                <a:lnTo>
                  <a:pt x="471" y="656"/>
                </a:lnTo>
                <a:lnTo>
                  <a:pt x="471" y="659"/>
                </a:lnTo>
                <a:lnTo>
                  <a:pt x="470" y="659"/>
                </a:lnTo>
                <a:lnTo>
                  <a:pt x="471" y="661"/>
                </a:lnTo>
                <a:lnTo>
                  <a:pt x="471" y="661"/>
                </a:lnTo>
                <a:lnTo>
                  <a:pt x="471" y="665"/>
                </a:lnTo>
                <a:lnTo>
                  <a:pt x="471" y="668"/>
                </a:lnTo>
                <a:lnTo>
                  <a:pt x="484" y="668"/>
                </a:lnTo>
                <a:lnTo>
                  <a:pt x="491" y="670"/>
                </a:lnTo>
                <a:lnTo>
                  <a:pt x="499" y="675"/>
                </a:lnTo>
                <a:lnTo>
                  <a:pt x="510" y="680"/>
                </a:lnTo>
                <a:lnTo>
                  <a:pt x="515" y="668"/>
                </a:lnTo>
                <a:lnTo>
                  <a:pt x="519" y="659"/>
                </a:lnTo>
                <a:lnTo>
                  <a:pt x="522" y="645"/>
                </a:lnTo>
                <a:lnTo>
                  <a:pt x="499" y="642"/>
                </a:lnTo>
                <a:lnTo>
                  <a:pt x="503" y="600"/>
                </a:lnTo>
                <a:lnTo>
                  <a:pt x="510" y="600"/>
                </a:lnTo>
                <a:lnTo>
                  <a:pt x="515" y="597"/>
                </a:lnTo>
                <a:lnTo>
                  <a:pt x="520" y="597"/>
                </a:lnTo>
                <a:lnTo>
                  <a:pt x="526" y="595"/>
                </a:lnTo>
                <a:lnTo>
                  <a:pt x="533" y="595"/>
                </a:lnTo>
                <a:lnTo>
                  <a:pt x="540" y="605"/>
                </a:lnTo>
                <a:lnTo>
                  <a:pt x="548" y="612"/>
                </a:lnTo>
                <a:lnTo>
                  <a:pt x="559" y="614"/>
                </a:lnTo>
                <a:lnTo>
                  <a:pt x="576" y="614"/>
                </a:lnTo>
                <a:lnTo>
                  <a:pt x="576" y="610"/>
                </a:lnTo>
                <a:lnTo>
                  <a:pt x="564" y="598"/>
                </a:lnTo>
                <a:lnTo>
                  <a:pt x="559" y="583"/>
                </a:lnTo>
                <a:lnTo>
                  <a:pt x="557" y="563"/>
                </a:lnTo>
                <a:lnTo>
                  <a:pt x="559" y="544"/>
                </a:lnTo>
                <a:lnTo>
                  <a:pt x="562" y="525"/>
                </a:lnTo>
                <a:lnTo>
                  <a:pt x="566" y="506"/>
                </a:lnTo>
                <a:lnTo>
                  <a:pt x="567" y="488"/>
                </a:lnTo>
                <a:lnTo>
                  <a:pt x="571" y="487"/>
                </a:lnTo>
                <a:lnTo>
                  <a:pt x="574" y="485"/>
                </a:lnTo>
                <a:lnTo>
                  <a:pt x="576" y="483"/>
                </a:lnTo>
                <a:lnTo>
                  <a:pt x="578" y="481"/>
                </a:lnTo>
                <a:lnTo>
                  <a:pt x="583" y="480"/>
                </a:lnTo>
                <a:lnTo>
                  <a:pt x="588" y="476"/>
                </a:lnTo>
                <a:lnTo>
                  <a:pt x="594" y="474"/>
                </a:lnTo>
                <a:lnTo>
                  <a:pt x="599" y="474"/>
                </a:lnTo>
                <a:lnTo>
                  <a:pt x="606" y="473"/>
                </a:lnTo>
                <a:lnTo>
                  <a:pt x="606" y="485"/>
                </a:lnTo>
                <a:lnTo>
                  <a:pt x="625" y="490"/>
                </a:lnTo>
                <a:lnTo>
                  <a:pt x="644" y="494"/>
                </a:lnTo>
                <a:lnTo>
                  <a:pt x="663" y="492"/>
                </a:lnTo>
                <a:lnTo>
                  <a:pt x="683" y="485"/>
                </a:lnTo>
                <a:lnTo>
                  <a:pt x="686" y="473"/>
                </a:lnTo>
                <a:lnTo>
                  <a:pt x="691" y="471"/>
                </a:lnTo>
                <a:lnTo>
                  <a:pt x="697" y="471"/>
                </a:lnTo>
                <a:lnTo>
                  <a:pt x="702" y="471"/>
                </a:lnTo>
                <a:lnTo>
                  <a:pt x="705" y="469"/>
                </a:lnTo>
                <a:lnTo>
                  <a:pt x="711" y="469"/>
                </a:lnTo>
                <a:lnTo>
                  <a:pt x="691" y="466"/>
                </a:lnTo>
                <a:lnTo>
                  <a:pt x="670" y="462"/>
                </a:lnTo>
                <a:lnTo>
                  <a:pt x="653" y="457"/>
                </a:lnTo>
                <a:lnTo>
                  <a:pt x="644" y="443"/>
                </a:lnTo>
                <a:lnTo>
                  <a:pt x="636" y="429"/>
                </a:lnTo>
                <a:lnTo>
                  <a:pt x="629" y="411"/>
                </a:lnTo>
                <a:lnTo>
                  <a:pt x="643" y="411"/>
                </a:lnTo>
                <a:lnTo>
                  <a:pt x="653" y="411"/>
                </a:lnTo>
                <a:lnTo>
                  <a:pt x="660" y="411"/>
                </a:lnTo>
                <a:lnTo>
                  <a:pt x="663" y="406"/>
                </a:lnTo>
                <a:lnTo>
                  <a:pt x="665" y="403"/>
                </a:lnTo>
                <a:lnTo>
                  <a:pt x="667" y="398"/>
                </a:lnTo>
                <a:lnTo>
                  <a:pt x="667" y="392"/>
                </a:lnTo>
                <a:lnTo>
                  <a:pt x="667" y="384"/>
                </a:lnTo>
                <a:lnTo>
                  <a:pt x="644" y="364"/>
                </a:lnTo>
                <a:lnTo>
                  <a:pt x="641" y="366"/>
                </a:lnTo>
                <a:lnTo>
                  <a:pt x="637" y="368"/>
                </a:lnTo>
                <a:lnTo>
                  <a:pt x="634" y="370"/>
                </a:lnTo>
                <a:lnTo>
                  <a:pt x="630" y="370"/>
                </a:lnTo>
                <a:lnTo>
                  <a:pt x="627" y="371"/>
                </a:lnTo>
                <a:lnTo>
                  <a:pt x="622" y="373"/>
                </a:lnTo>
                <a:lnTo>
                  <a:pt x="618" y="368"/>
                </a:lnTo>
                <a:lnTo>
                  <a:pt x="616" y="366"/>
                </a:lnTo>
                <a:lnTo>
                  <a:pt x="615" y="363"/>
                </a:lnTo>
                <a:lnTo>
                  <a:pt x="613" y="359"/>
                </a:lnTo>
                <a:lnTo>
                  <a:pt x="609" y="354"/>
                </a:lnTo>
                <a:lnTo>
                  <a:pt x="613" y="349"/>
                </a:lnTo>
                <a:lnTo>
                  <a:pt x="613" y="343"/>
                </a:lnTo>
                <a:lnTo>
                  <a:pt x="615" y="338"/>
                </a:lnTo>
                <a:lnTo>
                  <a:pt x="616" y="331"/>
                </a:lnTo>
                <a:lnTo>
                  <a:pt x="618" y="326"/>
                </a:lnTo>
                <a:lnTo>
                  <a:pt x="623" y="319"/>
                </a:lnTo>
                <a:lnTo>
                  <a:pt x="630" y="315"/>
                </a:lnTo>
                <a:lnTo>
                  <a:pt x="636" y="309"/>
                </a:lnTo>
                <a:lnTo>
                  <a:pt x="641" y="296"/>
                </a:lnTo>
                <a:lnTo>
                  <a:pt x="634" y="296"/>
                </a:lnTo>
                <a:lnTo>
                  <a:pt x="625" y="303"/>
                </a:lnTo>
                <a:lnTo>
                  <a:pt x="615" y="309"/>
                </a:lnTo>
                <a:lnTo>
                  <a:pt x="602" y="314"/>
                </a:lnTo>
                <a:lnTo>
                  <a:pt x="588" y="317"/>
                </a:lnTo>
                <a:lnTo>
                  <a:pt x="576" y="317"/>
                </a:lnTo>
                <a:lnTo>
                  <a:pt x="566" y="314"/>
                </a:lnTo>
                <a:lnTo>
                  <a:pt x="559" y="305"/>
                </a:lnTo>
                <a:lnTo>
                  <a:pt x="557" y="293"/>
                </a:lnTo>
                <a:lnTo>
                  <a:pt x="580" y="284"/>
                </a:lnTo>
                <a:lnTo>
                  <a:pt x="580" y="281"/>
                </a:lnTo>
                <a:lnTo>
                  <a:pt x="574" y="281"/>
                </a:lnTo>
                <a:lnTo>
                  <a:pt x="569" y="279"/>
                </a:lnTo>
                <a:lnTo>
                  <a:pt x="567" y="279"/>
                </a:lnTo>
                <a:lnTo>
                  <a:pt x="566" y="277"/>
                </a:lnTo>
                <a:lnTo>
                  <a:pt x="562" y="275"/>
                </a:lnTo>
                <a:lnTo>
                  <a:pt x="561" y="274"/>
                </a:lnTo>
                <a:lnTo>
                  <a:pt x="587" y="268"/>
                </a:lnTo>
                <a:lnTo>
                  <a:pt x="608" y="260"/>
                </a:lnTo>
                <a:lnTo>
                  <a:pt x="629" y="247"/>
                </a:lnTo>
                <a:lnTo>
                  <a:pt x="644" y="233"/>
                </a:lnTo>
                <a:lnTo>
                  <a:pt x="637" y="213"/>
                </a:lnTo>
                <a:lnTo>
                  <a:pt x="625" y="195"/>
                </a:lnTo>
                <a:lnTo>
                  <a:pt x="611" y="179"/>
                </a:lnTo>
                <a:lnTo>
                  <a:pt x="595" y="165"/>
                </a:lnTo>
                <a:lnTo>
                  <a:pt x="580" y="151"/>
                </a:lnTo>
                <a:lnTo>
                  <a:pt x="564" y="137"/>
                </a:lnTo>
                <a:lnTo>
                  <a:pt x="552" y="120"/>
                </a:lnTo>
                <a:lnTo>
                  <a:pt x="543" y="99"/>
                </a:lnTo>
                <a:lnTo>
                  <a:pt x="538" y="73"/>
                </a:lnTo>
                <a:lnTo>
                  <a:pt x="550" y="69"/>
                </a:lnTo>
                <a:lnTo>
                  <a:pt x="561" y="66"/>
                </a:lnTo>
                <a:lnTo>
                  <a:pt x="569" y="61"/>
                </a:lnTo>
                <a:close/>
                <a:moveTo>
                  <a:pt x="465" y="41"/>
                </a:moveTo>
                <a:lnTo>
                  <a:pt x="468" y="50"/>
                </a:lnTo>
                <a:lnTo>
                  <a:pt x="468" y="61"/>
                </a:lnTo>
                <a:lnTo>
                  <a:pt x="468" y="73"/>
                </a:lnTo>
                <a:lnTo>
                  <a:pt x="475" y="75"/>
                </a:lnTo>
                <a:lnTo>
                  <a:pt x="482" y="78"/>
                </a:lnTo>
                <a:lnTo>
                  <a:pt x="489" y="82"/>
                </a:lnTo>
                <a:lnTo>
                  <a:pt x="494" y="85"/>
                </a:lnTo>
                <a:lnTo>
                  <a:pt x="482" y="85"/>
                </a:lnTo>
                <a:lnTo>
                  <a:pt x="471" y="89"/>
                </a:lnTo>
                <a:lnTo>
                  <a:pt x="465" y="96"/>
                </a:lnTo>
                <a:lnTo>
                  <a:pt x="461" y="106"/>
                </a:lnTo>
                <a:lnTo>
                  <a:pt x="459" y="120"/>
                </a:lnTo>
                <a:lnTo>
                  <a:pt x="456" y="130"/>
                </a:lnTo>
                <a:lnTo>
                  <a:pt x="456" y="127"/>
                </a:lnTo>
                <a:lnTo>
                  <a:pt x="452" y="115"/>
                </a:lnTo>
                <a:lnTo>
                  <a:pt x="451" y="97"/>
                </a:lnTo>
                <a:lnTo>
                  <a:pt x="452" y="78"/>
                </a:lnTo>
                <a:lnTo>
                  <a:pt x="452" y="62"/>
                </a:lnTo>
                <a:lnTo>
                  <a:pt x="458" y="55"/>
                </a:lnTo>
                <a:lnTo>
                  <a:pt x="461" y="48"/>
                </a:lnTo>
                <a:lnTo>
                  <a:pt x="465" y="41"/>
                </a:lnTo>
                <a:close/>
                <a:moveTo>
                  <a:pt x="1697" y="34"/>
                </a:moveTo>
                <a:lnTo>
                  <a:pt x="1732" y="34"/>
                </a:lnTo>
                <a:lnTo>
                  <a:pt x="1732" y="38"/>
                </a:lnTo>
                <a:lnTo>
                  <a:pt x="1726" y="48"/>
                </a:lnTo>
                <a:lnTo>
                  <a:pt x="1725" y="57"/>
                </a:lnTo>
                <a:lnTo>
                  <a:pt x="1721" y="66"/>
                </a:lnTo>
                <a:lnTo>
                  <a:pt x="1713" y="73"/>
                </a:lnTo>
                <a:lnTo>
                  <a:pt x="1726" y="94"/>
                </a:lnTo>
                <a:lnTo>
                  <a:pt x="1744" y="110"/>
                </a:lnTo>
                <a:lnTo>
                  <a:pt x="1767" y="123"/>
                </a:lnTo>
                <a:lnTo>
                  <a:pt x="1761" y="146"/>
                </a:lnTo>
                <a:lnTo>
                  <a:pt x="1754" y="146"/>
                </a:lnTo>
                <a:lnTo>
                  <a:pt x="1749" y="136"/>
                </a:lnTo>
                <a:lnTo>
                  <a:pt x="1740" y="129"/>
                </a:lnTo>
                <a:lnTo>
                  <a:pt x="1730" y="127"/>
                </a:lnTo>
                <a:lnTo>
                  <a:pt x="1713" y="127"/>
                </a:lnTo>
                <a:lnTo>
                  <a:pt x="1711" y="129"/>
                </a:lnTo>
                <a:lnTo>
                  <a:pt x="1709" y="129"/>
                </a:lnTo>
                <a:lnTo>
                  <a:pt x="1709" y="129"/>
                </a:lnTo>
                <a:lnTo>
                  <a:pt x="1707" y="129"/>
                </a:lnTo>
                <a:lnTo>
                  <a:pt x="1704" y="130"/>
                </a:lnTo>
                <a:lnTo>
                  <a:pt x="1699" y="139"/>
                </a:lnTo>
                <a:lnTo>
                  <a:pt x="1693" y="148"/>
                </a:lnTo>
                <a:lnTo>
                  <a:pt x="1685" y="153"/>
                </a:lnTo>
                <a:lnTo>
                  <a:pt x="1693" y="181"/>
                </a:lnTo>
                <a:lnTo>
                  <a:pt x="1685" y="181"/>
                </a:lnTo>
                <a:lnTo>
                  <a:pt x="1669" y="169"/>
                </a:lnTo>
                <a:lnTo>
                  <a:pt x="1651" y="160"/>
                </a:lnTo>
                <a:lnTo>
                  <a:pt x="1637" y="150"/>
                </a:lnTo>
                <a:lnTo>
                  <a:pt x="1623" y="134"/>
                </a:lnTo>
                <a:lnTo>
                  <a:pt x="1632" y="134"/>
                </a:lnTo>
                <a:lnTo>
                  <a:pt x="1637" y="132"/>
                </a:lnTo>
                <a:lnTo>
                  <a:pt x="1643" y="130"/>
                </a:lnTo>
                <a:lnTo>
                  <a:pt x="1646" y="127"/>
                </a:lnTo>
                <a:lnTo>
                  <a:pt x="1651" y="123"/>
                </a:lnTo>
                <a:lnTo>
                  <a:pt x="1643" y="118"/>
                </a:lnTo>
                <a:lnTo>
                  <a:pt x="1634" y="111"/>
                </a:lnTo>
                <a:lnTo>
                  <a:pt x="1627" y="104"/>
                </a:lnTo>
                <a:lnTo>
                  <a:pt x="1632" y="101"/>
                </a:lnTo>
                <a:lnTo>
                  <a:pt x="1634" y="99"/>
                </a:lnTo>
                <a:lnTo>
                  <a:pt x="1636" y="97"/>
                </a:lnTo>
                <a:lnTo>
                  <a:pt x="1637" y="94"/>
                </a:lnTo>
                <a:lnTo>
                  <a:pt x="1639" y="89"/>
                </a:lnTo>
                <a:lnTo>
                  <a:pt x="1643" y="89"/>
                </a:lnTo>
                <a:lnTo>
                  <a:pt x="1644" y="87"/>
                </a:lnTo>
                <a:lnTo>
                  <a:pt x="1644" y="85"/>
                </a:lnTo>
                <a:lnTo>
                  <a:pt x="1643" y="85"/>
                </a:lnTo>
                <a:lnTo>
                  <a:pt x="1641" y="85"/>
                </a:lnTo>
                <a:lnTo>
                  <a:pt x="1639" y="85"/>
                </a:lnTo>
                <a:lnTo>
                  <a:pt x="1639" y="85"/>
                </a:lnTo>
                <a:lnTo>
                  <a:pt x="1634" y="80"/>
                </a:lnTo>
                <a:lnTo>
                  <a:pt x="1627" y="78"/>
                </a:lnTo>
                <a:lnTo>
                  <a:pt x="1622" y="75"/>
                </a:lnTo>
                <a:lnTo>
                  <a:pt x="1617" y="71"/>
                </a:lnTo>
                <a:lnTo>
                  <a:pt x="1613" y="66"/>
                </a:lnTo>
                <a:lnTo>
                  <a:pt x="1617" y="64"/>
                </a:lnTo>
                <a:lnTo>
                  <a:pt x="1620" y="62"/>
                </a:lnTo>
                <a:lnTo>
                  <a:pt x="1625" y="62"/>
                </a:lnTo>
                <a:lnTo>
                  <a:pt x="1632" y="62"/>
                </a:lnTo>
                <a:lnTo>
                  <a:pt x="1637" y="64"/>
                </a:lnTo>
                <a:lnTo>
                  <a:pt x="1643" y="64"/>
                </a:lnTo>
                <a:lnTo>
                  <a:pt x="1646" y="64"/>
                </a:lnTo>
                <a:lnTo>
                  <a:pt x="1653" y="62"/>
                </a:lnTo>
                <a:lnTo>
                  <a:pt x="1658" y="62"/>
                </a:lnTo>
                <a:lnTo>
                  <a:pt x="1658" y="66"/>
                </a:lnTo>
                <a:lnTo>
                  <a:pt x="1655" y="66"/>
                </a:lnTo>
                <a:lnTo>
                  <a:pt x="1653" y="66"/>
                </a:lnTo>
                <a:lnTo>
                  <a:pt x="1653" y="68"/>
                </a:lnTo>
                <a:lnTo>
                  <a:pt x="1655" y="68"/>
                </a:lnTo>
                <a:lnTo>
                  <a:pt x="1657" y="69"/>
                </a:lnTo>
                <a:lnTo>
                  <a:pt x="1660" y="69"/>
                </a:lnTo>
                <a:lnTo>
                  <a:pt x="1662" y="69"/>
                </a:lnTo>
                <a:lnTo>
                  <a:pt x="1662" y="69"/>
                </a:lnTo>
                <a:lnTo>
                  <a:pt x="1671" y="68"/>
                </a:lnTo>
                <a:lnTo>
                  <a:pt x="1678" y="69"/>
                </a:lnTo>
                <a:lnTo>
                  <a:pt x="1686" y="73"/>
                </a:lnTo>
                <a:lnTo>
                  <a:pt x="1697" y="76"/>
                </a:lnTo>
                <a:lnTo>
                  <a:pt x="1697" y="69"/>
                </a:lnTo>
                <a:lnTo>
                  <a:pt x="1699" y="68"/>
                </a:lnTo>
                <a:lnTo>
                  <a:pt x="1699" y="66"/>
                </a:lnTo>
                <a:lnTo>
                  <a:pt x="1700" y="64"/>
                </a:lnTo>
                <a:lnTo>
                  <a:pt x="1700" y="61"/>
                </a:lnTo>
                <a:lnTo>
                  <a:pt x="1700" y="57"/>
                </a:lnTo>
                <a:lnTo>
                  <a:pt x="1695" y="54"/>
                </a:lnTo>
                <a:lnTo>
                  <a:pt x="1690" y="50"/>
                </a:lnTo>
                <a:lnTo>
                  <a:pt x="1685" y="45"/>
                </a:lnTo>
                <a:lnTo>
                  <a:pt x="1681" y="38"/>
                </a:lnTo>
                <a:lnTo>
                  <a:pt x="1686" y="38"/>
                </a:lnTo>
                <a:lnTo>
                  <a:pt x="1692" y="38"/>
                </a:lnTo>
                <a:lnTo>
                  <a:pt x="1693" y="36"/>
                </a:lnTo>
                <a:lnTo>
                  <a:pt x="1697" y="34"/>
                </a:lnTo>
                <a:close/>
                <a:moveTo>
                  <a:pt x="461" y="19"/>
                </a:moveTo>
                <a:lnTo>
                  <a:pt x="475" y="19"/>
                </a:lnTo>
                <a:lnTo>
                  <a:pt x="475" y="34"/>
                </a:lnTo>
                <a:lnTo>
                  <a:pt x="471" y="34"/>
                </a:lnTo>
                <a:lnTo>
                  <a:pt x="470" y="33"/>
                </a:lnTo>
                <a:lnTo>
                  <a:pt x="470" y="33"/>
                </a:lnTo>
                <a:lnTo>
                  <a:pt x="468" y="33"/>
                </a:lnTo>
                <a:lnTo>
                  <a:pt x="468" y="33"/>
                </a:lnTo>
                <a:lnTo>
                  <a:pt x="465" y="31"/>
                </a:lnTo>
                <a:lnTo>
                  <a:pt x="461" y="19"/>
                </a:lnTo>
                <a:close/>
                <a:moveTo>
                  <a:pt x="1655" y="0"/>
                </a:moveTo>
                <a:lnTo>
                  <a:pt x="1658" y="1"/>
                </a:lnTo>
                <a:lnTo>
                  <a:pt x="1662" y="1"/>
                </a:lnTo>
                <a:lnTo>
                  <a:pt x="1662" y="1"/>
                </a:lnTo>
                <a:lnTo>
                  <a:pt x="1664" y="1"/>
                </a:lnTo>
                <a:lnTo>
                  <a:pt x="1664" y="3"/>
                </a:lnTo>
                <a:lnTo>
                  <a:pt x="1664" y="5"/>
                </a:lnTo>
                <a:lnTo>
                  <a:pt x="1665" y="8"/>
                </a:lnTo>
                <a:lnTo>
                  <a:pt x="1651" y="29"/>
                </a:lnTo>
                <a:lnTo>
                  <a:pt x="1639" y="50"/>
                </a:lnTo>
                <a:lnTo>
                  <a:pt x="1632" y="50"/>
                </a:lnTo>
                <a:lnTo>
                  <a:pt x="1632" y="12"/>
                </a:lnTo>
                <a:lnTo>
                  <a:pt x="1637" y="10"/>
                </a:lnTo>
                <a:lnTo>
                  <a:pt x="1644" y="7"/>
                </a:lnTo>
                <a:lnTo>
                  <a:pt x="1650" y="3"/>
                </a:lnTo>
                <a:lnTo>
                  <a:pt x="1655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3CAA40-8CB7-4C47-8A12-FF1EBB3E8B09}"/>
              </a:ext>
            </a:extLst>
          </p:cNvPr>
          <p:cNvGrpSpPr/>
          <p:nvPr/>
        </p:nvGrpSpPr>
        <p:grpSpPr>
          <a:xfrm>
            <a:off x="4968831" y="1717193"/>
            <a:ext cx="6601844" cy="1908203"/>
            <a:chOff x="3017859" y="4221770"/>
            <a:chExt cx="1245478" cy="190820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DD3C22F-D48B-4EA7-BCB0-29CD043464E9}"/>
                </a:ext>
              </a:extLst>
            </p:cNvPr>
            <p:cNvSpPr txBox="1"/>
            <p:nvPr/>
          </p:nvSpPr>
          <p:spPr>
            <a:xfrm>
              <a:off x="3017859" y="4560313"/>
              <a:ext cx="124547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You can simply impress your audience and add a unique zing and appeal to your Presentations. Easy to change colors, photos and Text. 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CBFAD89-D9F2-4949-BFCA-C5134F8D9408}"/>
                </a:ext>
              </a:extLst>
            </p:cNvPr>
            <p:cNvSpPr txBox="1"/>
            <p:nvPr/>
          </p:nvSpPr>
          <p:spPr>
            <a:xfrm>
              <a:off x="3017859" y="4221770"/>
              <a:ext cx="12454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7E3B538-489C-489F-976D-768C0A95536B}"/>
              </a:ext>
            </a:extLst>
          </p:cNvPr>
          <p:cNvSpPr txBox="1"/>
          <p:nvPr/>
        </p:nvSpPr>
        <p:spPr>
          <a:xfrm>
            <a:off x="10641876" y="4497620"/>
            <a:ext cx="67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82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A98C30-062D-41C8-B12B-647FBBF64604}"/>
              </a:ext>
            </a:extLst>
          </p:cNvPr>
          <p:cNvSpPr txBox="1"/>
          <p:nvPr/>
        </p:nvSpPr>
        <p:spPr>
          <a:xfrm>
            <a:off x="10641876" y="5037052"/>
            <a:ext cx="67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65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37123F-7581-4014-9B32-3E776A37FE94}"/>
              </a:ext>
            </a:extLst>
          </p:cNvPr>
          <p:cNvSpPr/>
          <p:nvPr/>
        </p:nvSpPr>
        <p:spPr>
          <a:xfrm>
            <a:off x="4968831" y="3962777"/>
            <a:ext cx="3530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2BD74C-A43B-428F-B56A-7B700CE85830}"/>
              </a:ext>
            </a:extLst>
          </p:cNvPr>
          <p:cNvSpPr txBox="1"/>
          <p:nvPr/>
        </p:nvSpPr>
        <p:spPr>
          <a:xfrm>
            <a:off x="10641876" y="5576484"/>
            <a:ext cx="67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55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A04DB9B-5A2F-4181-9F8D-94451315E6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0887120"/>
              </p:ext>
            </p:extLst>
          </p:nvPr>
        </p:nvGraphicFramePr>
        <p:xfrm>
          <a:off x="5083131" y="4270554"/>
          <a:ext cx="5460274" cy="1919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9743FB3-925D-4857-B267-373089B19AC8}"/>
              </a:ext>
            </a:extLst>
          </p:cNvPr>
          <p:cNvSpPr txBox="1"/>
          <p:nvPr/>
        </p:nvSpPr>
        <p:spPr>
          <a:xfrm>
            <a:off x="2268071" y="2828729"/>
            <a:ext cx="67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82</a:t>
            </a:r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782F22-FAFC-47AC-B521-00F7C007DF3A}"/>
              </a:ext>
            </a:extLst>
          </p:cNvPr>
          <p:cNvSpPr txBox="1"/>
          <p:nvPr/>
        </p:nvSpPr>
        <p:spPr>
          <a:xfrm>
            <a:off x="1190892" y="3625396"/>
            <a:ext cx="67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65</a:t>
            </a:r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F69BD5-E55E-40EE-BB5B-D0AB640D3793}"/>
              </a:ext>
            </a:extLst>
          </p:cNvPr>
          <p:cNvSpPr txBox="1"/>
          <p:nvPr/>
        </p:nvSpPr>
        <p:spPr>
          <a:xfrm>
            <a:off x="2776780" y="4808563"/>
            <a:ext cx="67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55</a:t>
            </a:r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Frame 17">
            <a:extLst>
              <a:ext uri="{FF2B5EF4-FFF2-40B4-BE49-F238E27FC236}">
                <a16:creationId xmlns:a16="http://schemas.microsoft.com/office/drawing/2014/main" id="{B93D4195-62EC-44E1-816B-024687C57C9B}"/>
              </a:ext>
            </a:extLst>
          </p:cNvPr>
          <p:cNvSpPr/>
          <p:nvPr/>
        </p:nvSpPr>
        <p:spPr>
          <a:xfrm>
            <a:off x="2429754" y="3218792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Frame 17">
            <a:extLst>
              <a:ext uri="{FF2B5EF4-FFF2-40B4-BE49-F238E27FC236}">
                <a16:creationId xmlns:a16="http://schemas.microsoft.com/office/drawing/2014/main" id="{D9D2ADF1-54F2-4229-9373-0250BA3D7F2A}"/>
              </a:ext>
            </a:extLst>
          </p:cNvPr>
          <p:cNvSpPr/>
          <p:nvPr/>
        </p:nvSpPr>
        <p:spPr>
          <a:xfrm>
            <a:off x="1352576" y="3994728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Frame 17">
            <a:extLst>
              <a:ext uri="{FF2B5EF4-FFF2-40B4-BE49-F238E27FC236}">
                <a16:creationId xmlns:a16="http://schemas.microsoft.com/office/drawing/2014/main" id="{4E7FB773-20D9-4133-9B64-E5BB452CB0CB}"/>
              </a:ext>
            </a:extLst>
          </p:cNvPr>
          <p:cNvSpPr/>
          <p:nvPr/>
        </p:nvSpPr>
        <p:spPr>
          <a:xfrm>
            <a:off x="2938463" y="5202268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019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7C6100-BE1B-4175-97BA-62991E16D654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FE15331-60B2-4D36-8FB6-DF4D42A5D9E3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6E88F10-3F02-444B-A3FF-6ACD2AA08C9D}"/>
              </a:ext>
            </a:extLst>
          </p:cNvPr>
          <p:cNvSpPr/>
          <p:nvPr/>
        </p:nvSpPr>
        <p:spPr>
          <a:xfrm>
            <a:off x="0" y="3352800"/>
            <a:ext cx="6096000" cy="952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D0D7EB-17C5-4593-A6C9-D0D3CCFA53A7}"/>
              </a:ext>
            </a:extLst>
          </p:cNvPr>
          <p:cNvSpPr txBox="1"/>
          <p:nvPr/>
        </p:nvSpPr>
        <p:spPr>
          <a:xfrm>
            <a:off x="6898707" y="4182648"/>
            <a:ext cx="449058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Awesome </a:t>
            </a:r>
            <a:r>
              <a:rPr lang="en-GB" altLang="ko-KR" sz="2800" b="1" dirty="0">
                <a:solidFill>
                  <a:schemeClr val="accent2"/>
                </a:solidFill>
                <a:cs typeface="Arial" pitchFamily="34" charset="0"/>
              </a:rPr>
              <a:t>P</a:t>
            </a:r>
            <a:r>
              <a:rPr lang="en-US" altLang="ko-KR" sz="2800" b="1" dirty="0" err="1">
                <a:solidFill>
                  <a:schemeClr val="accent2"/>
                </a:solidFill>
                <a:cs typeface="Arial" pitchFamily="34" charset="0"/>
              </a:rPr>
              <a:t>resentation</a:t>
            </a:r>
            <a:endParaRPr lang="en-US" altLang="ko-KR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474934EF-6D95-4D5C-B33B-06B9837EE35E}"/>
              </a:ext>
            </a:extLst>
          </p:cNvPr>
          <p:cNvSpPr txBox="1">
            <a:spLocks/>
          </p:cNvSpPr>
          <p:nvPr/>
        </p:nvSpPr>
        <p:spPr>
          <a:xfrm>
            <a:off x="2248607" y="3039481"/>
            <a:ext cx="1598787" cy="710206"/>
          </a:xfrm>
          <a:prstGeom prst="roundRect">
            <a:avLst>
              <a:gd name="adj" fmla="val 16247"/>
            </a:avLst>
          </a:prstGeom>
          <a:solidFill>
            <a:schemeClr val="accent1"/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3200" dirty="0"/>
              <a:t>$150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B3793F-6B63-4793-8AF3-EB0F260ECE90}"/>
              </a:ext>
            </a:extLst>
          </p:cNvPr>
          <p:cNvSpPr txBox="1"/>
          <p:nvPr/>
        </p:nvSpPr>
        <p:spPr>
          <a:xfrm>
            <a:off x="6971732" y="5121869"/>
            <a:ext cx="434453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Clean Text Slide for your Presentation. </a:t>
            </a:r>
          </a:p>
          <a:p>
            <a:pPr algn="ctr"/>
            <a:r>
              <a:rPr lang="en-GB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Clean Text Slide for your Presentation.</a:t>
            </a:r>
            <a:endParaRPr lang="ko-KR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 Placeholder 27">
            <a:extLst>
              <a:ext uri="{FF2B5EF4-FFF2-40B4-BE49-F238E27FC236}">
                <a16:creationId xmlns:a16="http://schemas.microsoft.com/office/drawing/2014/main" id="{3E6D782C-9890-487E-A00C-3B783261722C}"/>
              </a:ext>
            </a:extLst>
          </p:cNvPr>
          <p:cNvSpPr txBox="1">
            <a:spLocks/>
          </p:cNvSpPr>
          <p:nvPr/>
        </p:nvSpPr>
        <p:spPr>
          <a:xfrm>
            <a:off x="8320543" y="6061089"/>
            <a:ext cx="1646914" cy="269265"/>
          </a:xfrm>
          <a:prstGeom prst="roundRect">
            <a:avLst>
              <a:gd name="adj" fmla="val 3304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1400" dirty="0"/>
              <a:t>INFOGRAPHIC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088434-231E-4F4E-9605-A2A5AEA05827}"/>
              </a:ext>
            </a:extLst>
          </p:cNvPr>
          <p:cNvSpPr txBox="1"/>
          <p:nvPr/>
        </p:nvSpPr>
        <p:spPr>
          <a:xfrm>
            <a:off x="802707" y="521379"/>
            <a:ext cx="449058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Awesome </a:t>
            </a:r>
            <a:r>
              <a:rPr lang="en-GB" altLang="ko-KR" sz="2800" b="1" dirty="0">
                <a:solidFill>
                  <a:schemeClr val="accent1"/>
                </a:solidFill>
                <a:cs typeface="Arial" pitchFamily="34" charset="0"/>
              </a:rPr>
              <a:t>P</a:t>
            </a:r>
            <a:r>
              <a:rPr lang="en-US" altLang="ko-KR" sz="2800" b="1" dirty="0" err="1">
                <a:solidFill>
                  <a:schemeClr val="accent1"/>
                </a:solidFill>
                <a:cs typeface="Arial" pitchFamily="34" charset="0"/>
              </a:rPr>
              <a:t>resentation</a:t>
            </a:r>
            <a:endParaRPr lang="en-US" altLang="ko-KR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84D832-82BB-410D-9176-48C4DB80E675}"/>
              </a:ext>
            </a:extLst>
          </p:cNvPr>
          <p:cNvSpPr txBox="1"/>
          <p:nvPr/>
        </p:nvSpPr>
        <p:spPr>
          <a:xfrm>
            <a:off x="875732" y="1460600"/>
            <a:ext cx="434453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Clean Text Slide for your Presentation. </a:t>
            </a:r>
          </a:p>
          <a:p>
            <a:pPr algn="ctr"/>
            <a:r>
              <a:rPr lang="en-GB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Clean Text Slide for your Presentation.</a:t>
            </a:r>
            <a:endParaRPr lang="ko-KR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 Placeholder 27">
            <a:extLst>
              <a:ext uri="{FF2B5EF4-FFF2-40B4-BE49-F238E27FC236}">
                <a16:creationId xmlns:a16="http://schemas.microsoft.com/office/drawing/2014/main" id="{3BCB95F7-8563-4592-94BD-F9422667AEAA}"/>
              </a:ext>
            </a:extLst>
          </p:cNvPr>
          <p:cNvSpPr txBox="1">
            <a:spLocks/>
          </p:cNvSpPr>
          <p:nvPr/>
        </p:nvSpPr>
        <p:spPr>
          <a:xfrm>
            <a:off x="2224543" y="2399820"/>
            <a:ext cx="1646914" cy="269265"/>
          </a:xfrm>
          <a:prstGeom prst="roundRect">
            <a:avLst>
              <a:gd name="adj" fmla="val 3304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1400" dirty="0"/>
              <a:t>INFOGRAPHIC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AC68121-9860-4082-A129-A669805728DE}"/>
              </a:ext>
            </a:extLst>
          </p:cNvPr>
          <p:cNvSpPr/>
          <p:nvPr/>
        </p:nvSpPr>
        <p:spPr>
          <a:xfrm>
            <a:off x="6096000" y="3429000"/>
            <a:ext cx="6096000" cy="95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712912E0-E293-4C73-ABAD-12F52137F989}"/>
              </a:ext>
            </a:extLst>
          </p:cNvPr>
          <p:cNvSpPr txBox="1">
            <a:spLocks/>
          </p:cNvSpPr>
          <p:nvPr/>
        </p:nvSpPr>
        <p:spPr>
          <a:xfrm>
            <a:off x="8344607" y="3121522"/>
            <a:ext cx="1598787" cy="710206"/>
          </a:xfrm>
          <a:prstGeom prst="roundRect">
            <a:avLst>
              <a:gd name="adj" fmla="val 16247"/>
            </a:avLst>
          </a:prstGeom>
          <a:solidFill>
            <a:schemeClr val="accent2"/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3200" dirty="0"/>
              <a:t>$100</a:t>
            </a:r>
          </a:p>
        </p:txBody>
      </p:sp>
    </p:spTree>
    <p:extLst>
      <p:ext uri="{BB962C8B-B14F-4D97-AF65-F5344CB8AC3E}">
        <p14:creationId xmlns:p14="http://schemas.microsoft.com/office/powerpoint/2010/main" val="3670164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21132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6AC3AF-2C1A-42ED-B542-3298AA99B834}"/>
              </a:ext>
            </a:extLst>
          </p:cNvPr>
          <p:cNvGrpSpPr/>
          <p:nvPr/>
        </p:nvGrpSpPr>
        <p:grpSpPr>
          <a:xfrm>
            <a:off x="793788" y="1579589"/>
            <a:ext cx="4891837" cy="1157356"/>
            <a:chOff x="5812355" y="1579592"/>
            <a:chExt cx="4891837" cy="115735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F024045-B298-4962-9312-D0F2ECA5F537}"/>
                </a:ext>
              </a:extLst>
            </p:cNvPr>
            <p:cNvGrpSpPr/>
            <p:nvPr/>
          </p:nvGrpSpPr>
          <p:grpSpPr>
            <a:xfrm>
              <a:off x="6751979" y="1666120"/>
              <a:ext cx="3952213" cy="1070828"/>
              <a:chOff x="6751979" y="1666120"/>
              <a:chExt cx="3952213" cy="1070828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770451" y="2090617"/>
                <a:ext cx="39337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cs typeface="Arial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751979" y="1666120"/>
                <a:ext cx="3933741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cs typeface="Arial" pitchFamily="34" charset="0"/>
                  </a:rPr>
                  <a:t>Contents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5812355" y="1579592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cs typeface="Arial" pitchFamily="34" charset="0"/>
                </a:rPr>
                <a:t>01</a:t>
              </a:r>
              <a:endParaRPr lang="ko-KR" altLang="en-US" sz="4400" b="1" dirty="0"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51E5E95-CA48-48DF-93CD-5CEDFC4168E8}"/>
              </a:ext>
            </a:extLst>
          </p:cNvPr>
          <p:cNvGrpSpPr/>
          <p:nvPr/>
        </p:nvGrpSpPr>
        <p:grpSpPr>
          <a:xfrm>
            <a:off x="793788" y="2700389"/>
            <a:ext cx="4891837" cy="1157356"/>
            <a:chOff x="5812355" y="1579592"/>
            <a:chExt cx="4891837" cy="1157356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1C430E8-5BA3-47CD-9883-73FA998144C1}"/>
                </a:ext>
              </a:extLst>
            </p:cNvPr>
            <p:cNvGrpSpPr/>
            <p:nvPr/>
          </p:nvGrpSpPr>
          <p:grpSpPr>
            <a:xfrm>
              <a:off x="6751979" y="1666120"/>
              <a:ext cx="3952213" cy="1070828"/>
              <a:chOff x="6751979" y="1666120"/>
              <a:chExt cx="3952213" cy="1070828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D2E1211-C10B-4602-B23C-61142E71C732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39337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cs typeface="Arial" pitchFamily="34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F31DF6E-143F-427D-AA77-64A21CCA406D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3933741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cs typeface="Arial" pitchFamily="34" charset="0"/>
                  </a:rPr>
                  <a:t>Contents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458D024-7EBC-4B8F-A3BE-C3E4936C41EB}"/>
                </a:ext>
              </a:extLst>
            </p:cNvPr>
            <p:cNvSpPr txBox="1"/>
            <p:nvPr/>
          </p:nvSpPr>
          <p:spPr>
            <a:xfrm>
              <a:off x="5812355" y="1579592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cs typeface="Arial" pitchFamily="34" charset="0"/>
                </a:rPr>
                <a:t>02</a:t>
              </a:r>
              <a:endParaRPr lang="ko-KR" altLang="en-US" sz="4400" b="1" dirty="0"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940B9AD-9C86-4450-8246-8BD9B3D80001}"/>
              </a:ext>
            </a:extLst>
          </p:cNvPr>
          <p:cNvGrpSpPr/>
          <p:nvPr/>
        </p:nvGrpSpPr>
        <p:grpSpPr>
          <a:xfrm>
            <a:off x="793788" y="3821189"/>
            <a:ext cx="4891837" cy="1157356"/>
            <a:chOff x="5812355" y="1579592"/>
            <a:chExt cx="4891837" cy="1157356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99784791-885C-41FA-8C4B-239BFC13DA7B}"/>
                </a:ext>
              </a:extLst>
            </p:cNvPr>
            <p:cNvGrpSpPr/>
            <p:nvPr/>
          </p:nvGrpSpPr>
          <p:grpSpPr>
            <a:xfrm>
              <a:off x="6751979" y="1666120"/>
              <a:ext cx="3952213" cy="1070828"/>
              <a:chOff x="6751979" y="1666120"/>
              <a:chExt cx="3952213" cy="1070828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966ADBB-1B64-4DF2-8425-1435719DB166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39337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cs typeface="Arial" pitchFamily="34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45E6772-A628-40A1-9BE7-2229C4B4D272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3933741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cs typeface="Arial" pitchFamily="34" charset="0"/>
                  </a:rPr>
                  <a:t>Contents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C1D419C-0998-4A51-B0A1-5CDC13A5DEF4}"/>
                </a:ext>
              </a:extLst>
            </p:cNvPr>
            <p:cNvSpPr txBox="1"/>
            <p:nvPr/>
          </p:nvSpPr>
          <p:spPr>
            <a:xfrm>
              <a:off x="5812355" y="1579592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cs typeface="Arial" pitchFamily="34" charset="0"/>
                </a:rPr>
                <a:t>03</a:t>
              </a:r>
              <a:endParaRPr lang="ko-KR" altLang="en-US" sz="4400" b="1" dirty="0"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636C264-392B-4293-904C-A25ED8153628}"/>
              </a:ext>
            </a:extLst>
          </p:cNvPr>
          <p:cNvGrpSpPr/>
          <p:nvPr/>
        </p:nvGrpSpPr>
        <p:grpSpPr>
          <a:xfrm>
            <a:off x="6511082" y="1595270"/>
            <a:ext cx="4891837" cy="1157356"/>
            <a:chOff x="5812355" y="1579592"/>
            <a:chExt cx="4891837" cy="1157356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781EA74-B519-4F66-BFEB-90E9DE82E7AE}"/>
                </a:ext>
              </a:extLst>
            </p:cNvPr>
            <p:cNvGrpSpPr/>
            <p:nvPr/>
          </p:nvGrpSpPr>
          <p:grpSpPr>
            <a:xfrm>
              <a:off x="6751979" y="1666120"/>
              <a:ext cx="3952213" cy="1070828"/>
              <a:chOff x="6751979" y="1666120"/>
              <a:chExt cx="3952213" cy="1070828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3012F42-7E46-4896-B47D-6AD64CE67A13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39337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cs typeface="Arial" pitchFamily="34" charset="0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8498E58-688F-4D56-8713-B660E258D46C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3933741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cs typeface="Arial" pitchFamily="34" charset="0"/>
                  </a:rPr>
                  <a:t>Contents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A15E596-88FD-46E5-AE21-A2F39B3E9993}"/>
                </a:ext>
              </a:extLst>
            </p:cNvPr>
            <p:cNvSpPr txBox="1"/>
            <p:nvPr/>
          </p:nvSpPr>
          <p:spPr>
            <a:xfrm>
              <a:off x="5812355" y="1579592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cs typeface="Arial" pitchFamily="34" charset="0"/>
                </a:rPr>
                <a:t>04</a:t>
              </a:r>
              <a:endParaRPr lang="ko-KR" altLang="en-US" sz="4400" b="1" dirty="0">
                <a:cs typeface="Arial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273A2E5-BEC4-4D4F-9362-1D6365B19370}"/>
              </a:ext>
            </a:extLst>
          </p:cNvPr>
          <p:cNvGrpSpPr/>
          <p:nvPr/>
        </p:nvGrpSpPr>
        <p:grpSpPr>
          <a:xfrm>
            <a:off x="6511082" y="2716070"/>
            <a:ext cx="4891837" cy="1157356"/>
            <a:chOff x="5812355" y="1579592"/>
            <a:chExt cx="4891837" cy="1157356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C3A125BF-51E0-43F7-B26C-9D47EF86F63B}"/>
                </a:ext>
              </a:extLst>
            </p:cNvPr>
            <p:cNvGrpSpPr/>
            <p:nvPr/>
          </p:nvGrpSpPr>
          <p:grpSpPr>
            <a:xfrm>
              <a:off x="6751979" y="1666120"/>
              <a:ext cx="3952213" cy="1070828"/>
              <a:chOff x="6751979" y="1666120"/>
              <a:chExt cx="3952213" cy="1070828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035A6D7-44A4-4729-9C5E-E5B68F5EE330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39337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cs typeface="Arial" pitchFamily="34" charset="0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57FFC71-664B-48A1-867D-630B0D19C9F3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3933741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cs typeface="Arial" pitchFamily="34" charset="0"/>
                  </a:rPr>
                  <a:t>Contents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B5D5EFB-2108-45D3-B1AD-3C0F6E6B41CA}"/>
                </a:ext>
              </a:extLst>
            </p:cNvPr>
            <p:cNvSpPr txBox="1"/>
            <p:nvPr/>
          </p:nvSpPr>
          <p:spPr>
            <a:xfrm>
              <a:off x="5812355" y="1579592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cs typeface="Arial" pitchFamily="34" charset="0"/>
                </a:rPr>
                <a:t>05</a:t>
              </a:r>
              <a:endParaRPr lang="ko-KR" altLang="en-US" sz="4400" b="1" dirty="0">
                <a:cs typeface="Arial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E4CCD54-EC6E-4CAC-9A41-B92A9B3BF93C}"/>
              </a:ext>
            </a:extLst>
          </p:cNvPr>
          <p:cNvGrpSpPr/>
          <p:nvPr/>
        </p:nvGrpSpPr>
        <p:grpSpPr>
          <a:xfrm>
            <a:off x="6511082" y="3836870"/>
            <a:ext cx="4891837" cy="1157356"/>
            <a:chOff x="5812355" y="1579592"/>
            <a:chExt cx="4891837" cy="1157356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4B23602-053F-449C-B8C6-0FB391106956}"/>
                </a:ext>
              </a:extLst>
            </p:cNvPr>
            <p:cNvGrpSpPr/>
            <p:nvPr/>
          </p:nvGrpSpPr>
          <p:grpSpPr>
            <a:xfrm>
              <a:off x="6751979" y="1666120"/>
              <a:ext cx="3952213" cy="1070828"/>
              <a:chOff x="6751979" y="1666120"/>
              <a:chExt cx="3952213" cy="1070828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716D509-720E-45D0-BC88-5911B0763F76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39337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cs typeface="Arial" pitchFamily="34" charset="0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E1A930B-FA48-40F5-AAEC-F213B1EBF134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3933741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cs typeface="Arial" pitchFamily="34" charset="0"/>
                  </a:rPr>
                  <a:t>Contents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500ED23-7B6D-40CD-8D49-694371F12532}"/>
                </a:ext>
              </a:extLst>
            </p:cNvPr>
            <p:cNvSpPr txBox="1"/>
            <p:nvPr/>
          </p:nvSpPr>
          <p:spPr>
            <a:xfrm>
              <a:off x="5812355" y="1579592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cs typeface="Arial" pitchFamily="34" charset="0"/>
                </a:rPr>
                <a:t>06</a:t>
              </a:r>
              <a:endParaRPr lang="ko-KR" altLang="en-US" sz="4400" b="1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56F16F6-8914-4EE1-97DF-669CCB3A6AE0}"/>
              </a:ext>
            </a:extLst>
          </p:cNvPr>
          <p:cNvGrpSpPr/>
          <p:nvPr/>
        </p:nvGrpSpPr>
        <p:grpSpPr>
          <a:xfrm>
            <a:off x="7082055" y="1487000"/>
            <a:ext cx="3987976" cy="775862"/>
            <a:chOff x="6324699" y="2356411"/>
            <a:chExt cx="2736305" cy="775862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0C202F8-0AD9-4A81-8505-A86A83BC8761}"/>
                </a:ext>
              </a:extLst>
            </p:cNvPr>
            <p:cNvSpPr txBox="1"/>
            <p:nvPr/>
          </p:nvSpPr>
          <p:spPr>
            <a:xfrm>
              <a:off x="6324700" y="267060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cs typeface="Arial" pitchFamily="34" charset="0"/>
                </a:rPr>
                <a:t>Simple Presentation  </a:t>
              </a:r>
              <a:endParaRPr lang="ko-KR" altLang="en-US" sz="2400" b="1" dirty="0"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A4D8B6B-341E-48B9-AB2C-E695532B9761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cs typeface="Arial" pitchFamily="34" charset="0"/>
                </a:rPr>
                <a:t>Add </a:t>
              </a:r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Contents Title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93497D4-8B8C-4541-9599-5F992AF2FAAC}"/>
              </a:ext>
            </a:extLst>
          </p:cNvPr>
          <p:cNvGrpSpPr/>
          <p:nvPr/>
        </p:nvGrpSpPr>
        <p:grpSpPr>
          <a:xfrm>
            <a:off x="7082058" y="2292282"/>
            <a:ext cx="4524486" cy="1136718"/>
            <a:chOff x="4932040" y="3944245"/>
            <a:chExt cx="3456384" cy="1136718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69265E8-D8A6-4382-8E02-A78C852D116D}"/>
                </a:ext>
              </a:extLst>
            </p:cNvPr>
            <p:cNvSpPr txBox="1"/>
            <p:nvPr/>
          </p:nvSpPr>
          <p:spPr>
            <a:xfrm>
              <a:off x="4932040" y="4249966"/>
              <a:ext cx="34563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193CE32-C168-4DF3-8157-CEE1563E959A}"/>
                </a:ext>
              </a:extLst>
            </p:cNvPr>
            <p:cNvSpPr txBox="1"/>
            <p:nvPr/>
          </p:nvSpPr>
          <p:spPr>
            <a:xfrm>
              <a:off x="4932040" y="3944245"/>
              <a:ext cx="345638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B852C119-B843-48D8-B288-591785381C47}"/>
              </a:ext>
            </a:extLst>
          </p:cNvPr>
          <p:cNvSpPr/>
          <p:nvPr/>
        </p:nvSpPr>
        <p:spPr>
          <a:xfrm>
            <a:off x="7193805" y="3863142"/>
            <a:ext cx="452898" cy="452898"/>
          </a:xfrm>
          <a:prstGeom prst="roundRect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1E5FF48A-F71D-4BAF-9DD9-11263CF7F6C0}"/>
              </a:ext>
            </a:extLst>
          </p:cNvPr>
          <p:cNvSpPr/>
          <p:nvPr/>
        </p:nvSpPr>
        <p:spPr>
          <a:xfrm>
            <a:off x="9398370" y="3834270"/>
            <a:ext cx="452898" cy="452898"/>
          </a:xfrm>
          <a:prstGeom prst="round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7B62109-10E2-4FA1-ABE1-14F44D75FCA3}"/>
              </a:ext>
            </a:extLst>
          </p:cNvPr>
          <p:cNvGrpSpPr/>
          <p:nvPr/>
        </p:nvGrpSpPr>
        <p:grpSpPr>
          <a:xfrm>
            <a:off x="7862307" y="3722062"/>
            <a:ext cx="1392013" cy="2149151"/>
            <a:chOff x="-475010" y="1129567"/>
            <a:chExt cx="3859356" cy="2149151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EF703153-CFA0-49A4-A22B-32E95543694A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1A477DD-6197-484B-B632-305DAD06311C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639F86A-8D28-435E-A67E-7123942AE05A}"/>
              </a:ext>
            </a:extLst>
          </p:cNvPr>
          <p:cNvGrpSpPr/>
          <p:nvPr/>
        </p:nvGrpSpPr>
        <p:grpSpPr>
          <a:xfrm>
            <a:off x="9989857" y="3702237"/>
            <a:ext cx="1501690" cy="1410488"/>
            <a:chOff x="-475010" y="1129567"/>
            <a:chExt cx="3859356" cy="1410488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D7D5724-9EEB-47E1-89A0-1E56F73C6E12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623DC34-977E-4E6A-AF2F-605197929399}"/>
                </a:ext>
              </a:extLst>
            </p:cNvPr>
            <p:cNvSpPr txBox="1"/>
            <p:nvPr/>
          </p:nvSpPr>
          <p:spPr>
            <a:xfrm>
              <a:off x="-460975" y="1339726"/>
              <a:ext cx="384532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79" name="Freeform 53">
            <a:extLst>
              <a:ext uri="{FF2B5EF4-FFF2-40B4-BE49-F238E27FC236}">
                <a16:creationId xmlns:a16="http://schemas.microsoft.com/office/drawing/2014/main" id="{EA760AB0-33D2-48F7-A773-4BD333BA76A6}"/>
              </a:ext>
            </a:extLst>
          </p:cNvPr>
          <p:cNvSpPr/>
          <p:nvPr/>
        </p:nvSpPr>
        <p:spPr>
          <a:xfrm>
            <a:off x="7280176" y="3956324"/>
            <a:ext cx="276302" cy="28329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1C67B9D1-FAF6-4D2B-8F20-C1796ED3511D}"/>
              </a:ext>
            </a:extLst>
          </p:cNvPr>
          <p:cNvSpPr/>
          <p:nvPr/>
        </p:nvSpPr>
        <p:spPr>
          <a:xfrm>
            <a:off x="9466345" y="3903348"/>
            <a:ext cx="327480" cy="329256"/>
          </a:xfrm>
          <a:custGeom>
            <a:avLst/>
            <a:gdLst>
              <a:gd name="connsiteX0" fmla="*/ 195824 w 389804"/>
              <a:gd name="connsiteY0" fmla="*/ 283130 h 391918"/>
              <a:gd name="connsiteX1" fmla="*/ 256546 w 389804"/>
              <a:gd name="connsiteY1" fmla="*/ 299085 h 391918"/>
              <a:gd name="connsiteX2" fmla="*/ 348938 w 389804"/>
              <a:gd name="connsiteY2" fmla="*/ 361950 h 391918"/>
              <a:gd name="connsiteX3" fmla="*/ 354653 w 389804"/>
              <a:gd name="connsiteY3" fmla="*/ 367665 h 391918"/>
              <a:gd name="connsiteX4" fmla="*/ 333698 w 389804"/>
              <a:gd name="connsiteY4" fmla="*/ 391477 h 391918"/>
              <a:gd name="connsiteX5" fmla="*/ 324173 w 389804"/>
              <a:gd name="connsiteY5" fmla="*/ 386715 h 391918"/>
              <a:gd name="connsiteX6" fmla="*/ 249878 w 389804"/>
              <a:gd name="connsiteY6" fmla="*/ 335280 h 391918"/>
              <a:gd name="connsiteX7" fmla="*/ 137483 w 389804"/>
              <a:gd name="connsiteY7" fmla="*/ 330517 h 391918"/>
              <a:gd name="connsiteX8" fmla="*/ 44138 w 389804"/>
              <a:gd name="connsiteY8" fmla="*/ 387667 h 391918"/>
              <a:gd name="connsiteX9" fmla="*/ 28898 w 389804"/>
              <a:gd name="connsiteY9" fmla="*/ 384810 h 391918"/>
              <a:gd name="connsiteX10" fmla="*/ 34613 w 389804"/>
              <a:gd name="connsiteY10" fmla="*/ 351472 h 391918"/>
              <a:gd name="connsiteX11" fmla="*/ 133673 w 389804"/>
              <a:gd name="connsiteY11" fmla="*/ 294322 h 391918"/>
              <a:gd name="connsiteX12" fmla="*/ 195824 w 389804"/>
              <a:gd name="connsiteY12" fmla="*/ 283130 h 391918"/>
              <a:gd name="connsiteX13" fmla="*/ 108908 w 389804"/>
              <a:gd name="connsiteY13" fmla="*/ 74295 h 391918"/>
              <a:gd name="connsiteX14" fmla="*/ 98431 w 389804"/>
              <a:gd name="connsiteY14" fmla="*/ 80962 h 391918"/>
              <a:gd name="connsiteX15" fmla="*/ 99383 w 389804"/>
              <a:gd name="connsiteY15" fmla="*/ 141922 h 391918"/>
              <a:gd name="connsiteX16" fmla="*/ 165106 w 389804"/>
              <a:gd name="connsiteY16" fmla="*/ 114300 h 391918"/>
              <a:gd name="connsiteX17" fmla="*/ 223208 w 389804"/>
              <a:gd name="connsiteY17" fmla="*/ 114300 h 391918"/>
              <a:gd name="connsiteX18" fmla="*/ 287978 w 389804"/>
              <a:gd name="connsiteY18" fmla="*/ 140970 h 391918"/>
              <a:gd name="connsiteX19" fmla="*/ 287978 w 389804"/>
              <a:gd name="connsiteY19" fmla="*/ 102870 h 391918"/>
              <a:gd name="connsiteX20" fmla="*/ 260356 w 389804"/>
              <a:gd name="connsiteY20" fmla="*/ 74295 h 391918"/>
              <a:gd name="connsiteX21" fmla="*/ 108908 w 389804"/>
              <a:gd name="connsiteY21" fmla="*/ 74295 h 391918"/>
              <a:gd name="connsiteX22" fmla="*/ 141293 w 389804"/>
              <a:gd name="connsiteY22" fmla="*/ 0 h 391918"/>
              <a:gd name="connsiteX23" fmla="*/ 248926 w 389804"/>
              <a:gd name="connsiteY23" fmla="*/ 0 h 391918"/>
              <a:gd name="connsiteX24" fmla="*/ 259403 w 389804"/>
              <a:gd name="connsiteY24" fmla="*/ 13335 h 391918"/>
              <a:gd name="connsiteX25" fmla="*/ 282263 w 389804"/>
              <a:gd name="connsiteY25" fmla="*/ 34290 h 391918"/>
              <a:gd name="connsiteX26" fmla="*/ 317506 w 389804"/>
              <a:gd name="connsiteY26" fmla="*/ 69532 h 391918"/>
              <a:gd name="connsiteX27" fmla="*/ 318458 w 389804"/>
              <a:gd name="connsiteY27" fmla="*/ 104775 h 391918"/>
              <a:gd name="connsiteX28" fmla="*/ 318458 w 389804"/>
              <a:gd name="connsiteY28" fmla="*/ 146685 h 391918"/>
              <a:gd name="connsiteX29" fmla="*/ 326078 w 389804"/>
              <a:gd name="connsiteY29" fmla="*/ 157162 h 391918"/>
              <a:gd name="connsiteX30" fmla="*/ 384181 w 389804"/>
              <a:gd name="connsiteY30" fmla="*/ 180022 h 391918"/>
              <a:gd name="connsiteX31" fmla="*/ 387991 w 389804"/>
              <a:gd name="connsiteY31" fmla="*/ 190500 h 391918"/>
              <a:gd name="connsiteX32" fmla="*/ 326078 w 389804"/>
              <a:gd name="connsiteY32" fmla="*/ 298132 h 391918"/>
              <a:gd name="connsiteX33" fmla="*/ 313696 w 389804"/>
              <a:gd name="connsiteY33" fmla="*/ 300990 h 391918"/>
              <a:gd name="connsiteX34" fmla="*/ 223208 w 389804"/>
              <a:gd name="connsiteY34" fmla="*/ 254317 h 391918"/>
              <a:gd name="connsiteX35" fmla="*/ 128911 w 389804"/>
              <a:gd name="connsiteY35" fmla="*/ 264795 h 391918"/>
              <a:gd name="connsiteX36" fmla="*/ 73666 w 389804"/>
              <a:gd name="connsiteY36" fmla="*/ 295275 h 391918"/>
              <a:gd name="connsiteX37" fmla="*/ 61283 w 389804"/>
              <a:gd name="connsiteY37" fmla="*/ 292417 h 391918"/>
              <a:gd name="connsiteX38" fmla="*/ 2228 w 389804"/>
              <a:gd name="connsiteY38" fmla="*/ 190500 h 391918"/>
              <a:gd name="connsiteX39" fmla="*/ 6038 w 389804"/>
              <a:gd name="connsiteY39" fmla="*/ 180022 h 391918"/>
              <a:gd name="connsiteX40" fmla="*/ 64141 w 389804"/>
              <a:gd name="connsiteY40" fmla="*/ 157162 h 391918"/>
              <a:gd name="connsiteX41" fmla="*/ 68903 w 389804"/>
              <a:gd name="connsiteY41" fmla="*/ 145732 h 391918"/>
              <a:gd name="connsiteX42" fmla="*/ 68903 w 389804"/>
              <a:gd name="connsiteY42" fmla="*/ 68580 h 391918"/>
              <a:gd name="connsiteX43" fmla="*/ 102241 w 389804"/>
              <a:gd name="connsiteY43" fmla="*/ 34290 h 391918"/>
              <a:gd name="connsiteX44" fmla="*/ 104146 w 389804"/>
              <a:gd name="connsiteY44" fmla="*/ 34290 h 391918"/>
              <a:gd name="connsiteX45" fmla="*/ 128911 w 389804"/>
              <a:gd name="connsiteY45" fmla="*/ 33337 h 391918"/>
              <a:gd name="connsiteX46" fmla="*/ 131768 w 389804"/>
              <a:gd name="connsiteY46" fmla="*/ 9525 h 391918"/>
              <a:gd name="connsiteX47" fmla="*/ 141293 w 389804"/>
              <a:gd name="connsiteY47" fmla="*/ 0 h 391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89804" h="391918">
                <a:moveTo>
                  <a:pt x="195824" y="283130"/>
                </a:moveTo>
                <a:cubicBezTo>
                  <a:pt x="216303" y="283845"/>
                  <a:pt x="236543" y="289084"/>
                  <a:pt x="256546" y="299085"/>
                </a:cubicBezTo>
                <a:cubicBezTo>
                  <a:pt x="290836" y="315277"/>
                  <a:pt x="319411" y="338137"/>
                  <a:pt x="348938" y="361950"/>
                </a:cubicBezTo>
                <a:cubicBezTo>
                  <a:pt x="350843" y="363855"/>
                  <a:pt x="352748" y="365760"/>
                  <a:pt x="354653" y="367665"/>
                </a:cubicBezTo>
                <a:cubicBezTo>
                  <a:pt x="347986" y="376237"/>
                  <a:pt x="341318" y="384810"/>
                  <a:pt x="333698" y="391477"/>
                </a:cubicBezTo>
                <a:cubicBezTo>
                  <a:pt x="330841" y="393382"/>
                  <a:pt x="327031" y="388620"/>
                  <a:pt x="324173" y="386715"/>
                </a:cubicBezTo>
                <a:cubicBezTo>
                  <a:pt x="300361" y="368617"/>
                  <a:pt x="276548" y="350520"/>
                  <a:pt x="249878" y="335280"/>
                </a:cubicBezTo>
                <a:cubicBezTo>
                  <a:pt x="212730" y="314325"/>
                  <a:pt x="175583" y="313372"/>
                  <a:pt x="137483" y="330517"/>
                </a:cubicBezTo>
                <a:cubicBezTo>
                  <a:pt x="104145" y="345757"/>
                  <a:pt x="73665" y="366712"/>
                  <a:pt x="44138" y="387667"/>
                </a:cubicBezTo>
                <a:cubicBezTo>
                  <a:pt x="37470" y="392430"/>
                  <a:pt x="34613" y="392430"/>
                  <a:pt x="28898" y="384810"/>
                </a:cubicBezTo>
                <a:cubicBezTo>
                  <a:pt x="15563" y="364807"/>
                  <a:pt x="14610" y="364807"/>
                  <a:pt x="34613" y="351472"/>
                </a:cubicBezTo>
                <a:cubicBezTo>
                  <a:pt x="66045" y="329565"/>
                  <a:pt x="97478" y="308610"/>
                  <a:pt x="133673" y="294322"/>
                </a:cubicBezTo>
                <a:cubicBezTo>
                  <a:pt x="154628" y="286226"/>
                  <a:pt x="175345" y="282416"/>
                  <a:pt x="195824" y="283130"/>
                </a:cubicBezTo>
                <a:close/>
                <a:moveTo>
                  <a:pt x="108908" y="74295"/>
                </a:moveTo>
                <a:cubicBezTo>
                  <a:pt x="104146" y="74295"/>
                  <a:pt x="98431" y="72390"/>
                  <a:pt x="98431" y="80962"/>
                </a:cubicBezTo>
                <a:cubicBezTo>
                  <a:pt x="99383" y="100965"/>
                  <a:pt x="99383" y="120967"/>
                  <a:pt x="99383" y="141922"/>
                </a:cubicBezTo>
                <a:cubicBezTo>
                  <a:pt x="122243" y="132397"/>
                  <a:pt x="144151" y="124777"/>
                  <a:pt x="165106" y="114300"/>
                </a:cubicBezTo>
                <a:cubicBezTo>
                  <a:pt x="185108" y="103822"/>
                  <a:pt x="203206" y="103822"/>
                  <a:pt x="223208" y="114300"/>
                </a:cubicBezTo>
                <a:cubicBezTo>
                  <a:pt x="244163" y="124777"/>
                  <a:pt x="266071" y="132397"/>
                  <a:pt x="287978" y="140970"/>
                </a:cubicBezTo>
                <a:cubicBezTo>
                  <a:pt x="287978" y="126682"/>
                  <a:pt x="287978" y="115252"/>
                  <a:pt x="287978" y="102870"/>
                </a:cubicBezTo>
                <a:cubicBezTo>
                  <a:pt x="287978" y="74295"/>
                  <a:pt x="287978" y="74295"/>
                  <a:pt x="260356" y="74295"/>
                </a:cubicBezTo>
                <a:cubicBezTo>
                  <a:pt x="209873" y="74295"/>
                  <a:pt x="159391" y="74295"/>
                  <a:pt x="108908" y="74295"/>
                </a:cubicBezTo>
                <a:close/>
                <a:moveTo>
                  <a:pt x="141293" y="0"/>
                </a:moveTo>
                <a:cubicBezTo>
                  <a:pt x="177488" y="0"/>
                  <a:pt x="212731" y="0"/>
                  <a:pt x="248926" y="0"/>
                </a:cubicBezTo>
                <a:cubicBezTo>
                  <a:pt x="257498" y="0"/>
                  <a:pt x="259403" y="6667"/>
                  <a:pt x="259403" y="13335"/>
                </a:cubicBezTo>
                <a:cubicBezTo>
                  <a:pt x="260356" y="34290"/>
                  <a:pt x="260356" y="34290"/>
                  <a:pt x="282263" y="34290"/>
                </a:cubicBezTo>
                <a:cubicBezTo>
                  <a:pt x="310838" y="34290"/>
                  <a:pt x="317506" y="40957"/>
                  <a:pt x="317506" y="69532"/>
                </a:cubicBezTo>
                <a:cubicBezTo>
                  <a:pt x="318458" y="81915"/>
                  <a:pt x="318458" y="93345"/>
                  <a:pt x="318458" y="104775"/>
                </a:cubicBezTo>
                <a:cubicBezTo>
                  <a:pt x="318458" y="119062"/>
                  <a:pt x="318458" y="132397"/>
                  <a:pt x="318458" y="146685"/>
                </a:cubicBezTo>
                <a:cubicBezTo>
                  <a:pt x="318458" y="152400"/>
                  <a:pt x="320363" y="155257"/>
                  <a:pt x="326078" y="157162"/>
                </a:cubicBezTo>
                <a:cubicBezTo>
                  <a:pt x="345128" y="164782"/>
                  <a:pt x="364178" y="173355"/>
                  <a:pt x="384181" y="180022"/>
                </a:cubicBezTo>
                <a:cubicBezTo>
                  <a:pt x="390848" y="182880"/>
                  <a:pt x="390848" y="184785"/>
                  <a:pt x="387991" y="190500"/>
                </a:cubicBezTo>
                <a:cubicBezTo>
                  <a:pt x="367036" y="226695"/>
                  <a:pt x="346081" y="261937"/>
                  <a:pt x="326078" y="298132"/>
                </a:cubicBezTo>
                <a:cubicBezTo>
                  <a:pt x="322268" y="304800"/>
                  <a:pt x="319411" y="305752"/>
                  <a:pt x="313696" y="300990"/>
                </a:cubicBezTo>
                <a:cubicBezTo>
                  <a:pt x="286073" y="280987"/>
                  <a:pt x="257498" y="262890"/>
                  <a:pt x="223208" y="254317"/>
                </a:cubicBezTo>
                <a:cubicBezTo>
                  <a:pt x="189871" y="245745"/>
                  <a:pt x="159391" y="252412"/>
                  <a:pt x="128911" y="264795"/>
                </a:cubicBezTo>
                <a:cubicBezTo>
                  <a:pt x="108908" y="273367"/>
                  <a:pt x="90811" y="283845"/>
                  <a:pt x="73666" y="295275"/>
                </a:cubicBezTo>
                <a:cubicBezTo>
                  <a:pt x="67951" y="299085"/>
                  <a:pt x="65093" y="299085"/>
                  <a:pt x="61283" y="292417"/>
                </a:cubicBezTo>
                <a:cubicBezTo>
                  <a:pt x="42233" y="258127"/>
                  <a:pt x="22231" y="223837"/>
                  <a:pt x="2228" y="190500"/>
                </a:cubicBezTo>
                <a:cubicBezTo>
                  <a:pt x="-1582" y="184785"/>
                  <a:pt x="-629" y="181927"/>
                  <a:pt x="6038" y="180022"/>
                </a:cubicBezTo>
                <a:cubicBezTo>
                  <a:pt x="25088" y="172402"/>
                  <a:pt x="44138" y="163830"/>
                  <a:pt x="64141" y="157162"/>
                </a:cubicBezTo>
                <a:cubicBezTo>
                  <a:pt x="66998" y="155257"/>
                  <a:pt x="68903" y="152400"/>
                  <a:pt x="68903" y="145732"/>
                </a:cubicBezTo>
                <a:cubicBezTo>
                  <a:pt x="68903" y="120015"/>
                  <a:pt x="68903" y="94297"/>
                  <a:pt x="68903" y="68580"/>
                </a:cubicBezTo>
                <a:cubicBezTo>
                  <a:pt x="68903" y="42862"/>
                  <a:pt x="76523" y="34290"/>
                  <a:pt x="102241" y="34290"/>
                </a:cubicBezTo>
                <a:cubicBezTo>
                  <a:pt x="103193" y="34290"/>
                  <a:pt x="104146" y="34290"/>
                  <a:pt x="104146" y="34290"/>
                </a:cubicBezTo>
                <a:cubicBezTo>
                  <a:pt x="112718" y="34290"/>
                  <a:pt x="123196" y="37147"/>
                  <a:pt x="128911" y="33337"/>
                </a:cubicBezTo>
                <a:cubicBezTo>
                  <a:pt x="135578" y="28575"/>
                  <a:pt x="130816" y="18097"/>
                  <a:pt x="131768" y="9525"/>
                </a:cubicBezTo>
                <a:cubicBezTo>
                  <a:pt x="132721" y="2857"/>
                  <a:pt x="135578" y="0"/>
                  <a:pt x="141293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D337FDC-3917-42A7-A236-C7D90347C0F9}"/>
              </a:ext>
            </a:extLst>
          </p:cNvPr>
          <p:cNvSpPr txBox="1"/>
          <p:nvPr/>
        </p:nvSpPr>
        <p:spPr>
          <a:xfrm>
            <a:off x="774385" y="4137821"/>
            <a:ext cx="32876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82" name="Text Placeholder 27">
            <a:extLst>
              <a:ext uri="{FF2B5EF4-FFF2-40B4-BE49-F238E27FC236}">
                <a16:creationId xmlns:a16="http://schemas.microsoft.com/office/drawing/2014/main" id="{606F424A-39B7-4F42-93D4-ADC6FB1C847F}"/>
              </a:ext>
            </a:extLst>
          </p:cNvPr>
          <p:cNvSpPr txBox="1">
            <a:spLocks/>
          </p:cNvSpPr>
          <p:nvPr/>
        </p:nvSpPr>
        <p:spPr>
          <a:xfrm>
            <a:off x="774385" y="5676511"/>
            <a:ext cx="2597428" cy="432048"/>
          </a:xfrm>
          <a:prstGeom prst="roundRect">
            <a:avLst>
              <a:gd name="adj" fmla="val 22953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1800" dirty="0"/>
              <a:t>INFOGRAPHIC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B0BB273-4D27-41E1-A155-8EADE0312017}"/>
              </a:ext>
            </a:extLst>
          </p:cNvPr>
          <p:cNvSpPr txBox="1"/>
          <p:nvPr/>
        </p:nvSpPr>
        <p:spPr>
          <a:xfrm>
            <a:off x="774385" y="1975031"/>
            <a:ext cx="2840771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cs typeface="Arial" pitchFamily="34" charset="0"/>
              </a:rPr>
              <a:t>Clean Text Slide for your Presentation</a:t>
            </a:r>
            <a:endParaRPr lang="ko-KR" altLang="en-US" sz="3200" dirty="0">
              <a:cs typeface="Arial" pitchFamily="34" charset="0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35C7AD4-DAEF-4A54-973B-F07E1531CA9A}"/>
              </a:ext>
            </a:extLst>
          </p:cNvPr>
          <p:cNvSpPr/>
          <p:nvPr/>
        </p:nvSpPr>
        <p:spPr>
          <a:xfrm>
            <a:off x="3740380" y="1570620"/>
            <a:ext cx="3859518" cy="4321915"/>
          </a:xfrm>
          <a:custGeom>
            <a:avLst/>
            <a:gdLst>
              <a:gd name="connsiteX0" fmla="*/ 1780251 w 3859518"/>
              <a:gd name="connsiteY0" fmla="*/ 2575504 h 4739950"/>
              <a:gd name="connsiteX1" fmla="*/ 1770476 w 3859518"/>
              <a:gd name="connsiteY1" fmla="*/ 2578338 h 4739950"/>
              <a:gd name="connsiteX2" fmla="*/ 1773303 w 3859518"/>
              <a:gd name="connsiteY2" fmla="*/ 2597915 h 4739950"/>
              <a:gd name="connsiteX3" fmla="*/ 1978704 w 3859518"/>
              <a:gd name="connsiteY3" fmla="*/ 2861690 h 4739950"/>
              <a:gd name="connsiteX4" fmla="*/ 2206719 w 3859518"/>
              <a:gd name="connsiteY4" fmla="*/ 3155345 h 4739950"/>
              <a:gd name="connsiteX5" fmla="*/ 2442271 w 3859518"/>
              <a:gd name="connsiteY5" fmla="*/ 3456212 h 4739950"/>
              <a:gd name="connsiteX6" fmla="*/ 2452636 w 3859518"/>
              <a:gd name="connsiteY6" fmla="*/ 3467546 h 4739950"/>
              <a:gd name="connsiteX7" fmla="*/ 2465826 w 3859518"/>
              <a:gd name="connsiteY7" fmla="*/ 3460334 h 4739950"/>
              <a:gd name="connsiteX8" fmla="*/ 2460173 w 3859518"/>
              <a:gd name="connsiteY8" fmla="*/ 3450030 h 4739950"/>
              <a:gd name="connsiteX9" fmla="*/ 2436619 w 3859518"/>
              <a:gd name="connsiteY9" fmla="*/ 3419119 h 4739950"/>
              <a:gd name="connsiteX10" fmla="*/ 2047485 w 3859518"/>
              <a:gd name="connsiteY10" fmla="*/ 2918359 h 4739950"/>
              <a:gd name="connsiteX11" fmla="*/ 1786493 w 3859518"/>
              <a:gd name="connsiteY11" fmla="*/ 2583490 h 4739950"/>
              <a:gd name="connsiteX12" fmla="*/ 1780251 w 3859518"/>
              <a:gd name="connsiteY12" fmla="*/ 2575504 h 4739950"/>
              <a:gd name="connsiteX13" fmla="*/ 714154 w 3859518"/>
              <a:gd name="connsiteY13" fmla="*/ 0 h 4739950"/>
              <a:gd name="connsiteX14" fmla="*/ 804739 w 3859518"/>
              <a:gd name="connsiteY14" fmla="*/ 59217 h 4739950"/>
              <a:gd name="connsiteX15" fmla="*/ 823699 w 3859518"/>
              <a:gd name="connsiteY15" fmla="*/ 66619 h 4739950"/>
              <a:gd name="connsiteX16" fmla="*/ 890059 w 3859518"/>
              <a:gd name="connsiteY16" fmla="*/ 98342 h 4739950"/>
              <a:gd name="connsiteX17" fmla="*/ 1004871 w 3859518"/>
              <a:gd name="connsiteY17" fmla="*/ 324636 h 4739950"/>
              <a:gd name="connsiteX18" fmla="*/ 1022778 w 3859518"/>
              <a:gd name="connsiteY18" fmla="*/ 398657 h 4739950"/>
              <a:gd name="connsiteX19" fmla="*/ 1005924 w 3859518"/>
              <a:gd name="connsiteY19" fmla="*/ 527665 h 4739950"/>
              <a:gd name="connsiteX20" fmla="*/ 984858 w 3859518"/>
              <a:gd name="connsiteY20" fmla="*/ 590055 h 4739950"/>
              <a:gd name="connsiteX21" fmla="*/ 861620 w 3859518"/>
              <a:gd name="connsiteY21" fmla="*/ 641869 h 4739950"/>
              <a:gd name="connsiteX22" fmla="*/ 830020 w 3859518"/>
              <a:gd name="connsiteY22" fmla="*/ 668306 h 4739950"/>
              <a:gd name="connsiteX23" fmla="*/ 841605 w 3859518"/>
              <a:gd name="connsiteY23" fmla="*/ 688397 h 4739950"/>
              <a:gd name="connsiteX24" fmla="*/ 884793 w 3859518"/>
              <a:gd name="connsiteY24" fmla="*/ 677823 h 4739950"/>
              <a:gd name="connsiteX25" fmla="*/ 1082818 w 3859518"/>
              <a:gd name="connsiteY25" fmla="*/ 780395 h 4739950"/>
              <a:gd name="connsiteX26" fmla="*/ 1163922 w 3859518"/>
              <a:gd name="connsiteY26" fmla="*/ 842784 h 4739950"/>
              <a:gd name="connsiteX27" fmla="*/ 1297696 w 3859518"/>
              <a:gd name="connsiteY27" fmla="*/ 1009861 h 4739950"/>
              <a:gd name="connsiteX28" fmla="*/ 1327189 w 3859518"/>
              <a:gd name="connsiteY28" fmla="*/ 1014090 h 4739950"/>
              <a:gd name="connsiteX29" fmla="*/ 1399868 w 3859518"/>
              <a:gd name="connsiteY29" fmla="*/ 952759 h 4739950"/>
              <a:gd name="connsiteX30" fmla="*/ 1450427 w 3859518"/>
              <a:gd name="connsiteY30" fmla="*/ 955931 h 4739950"/>
              <a:gd name="connsiteX31" fmla="*/ 1453588 w 3859518"/>
              <a:gd name="connsiteY31" fmla="*/ 1009861 h 4739950"/>
              <a:gd name="connsiteX32" fmla="*/ 1435681 w 3859518"/>
              <a:gd name="connsiteY32" fmla="*/ 1029953 h 4739950"/>
              <a:gd name="connsiteX33" fmla="*/ 1436734 w 3859518"/>
              <a:gd name="connsiteY33" fmla="*/ 1045814 h 4739950"/>
              <a:gd name="connsiteX34" fmla="*/ 1690585 w 3859518"/>
              <a:gd name="connsiteY34" fmla="*/ 1298544 h 4739950"/>
              <a:gd name="connsiteX35" fmla="*/ 1735879 w 3859518"/>
              <a:gd name="connsiteY35" fmla="*/ 1383140 h 4739950"/>
              <a:gd name="connsiteX36" fmla="*/ 1824358 w 3859518"/>
              <a:gd name="connsiteY36" fmla="*/ 1579825 h 4739950"/>
              <a:gd name="connsiteX37" fmla="*/ 1795917 w 3859518"/>
              <a:gd name="connsiteY37" fmla="*/ 1864277 h 4739950"/>
              <a:gd name="connsiteX38" fmla="*/ 1661092 w 3859518"/>
              <a:gd name="connsiteY38" fmla="*/ 2007033 h 4739950"/>
              <a:gd name="connsiteX39" fmla="*/ 1648452 w 3859518"/>
              <a:gd name="connsiteY39" fmla="*/ 2049331 h 4739950"/>
              <a:gd name="connsiteX40" fmla="*/ 1684265 w 3859518"/>
              <a:gd name="connsiteY40" fmla="*/ 2186799 h 4739950"/>
              <a:gd name="connsiteX41" fmla="*/ 1764318 w 3859518"/>
              <a:gd name="connsiteY41" fmla="*/ 2303118 h 4739950"/>
              <a:gd name="connsiteX42" fmla="*/ 1800131 w 3859518"/>
              <a:gd name="connsiteY42" fmla="*/ 2338013 h 4739950"/>
              <a:gd name="connsiteX43" fmla="*/ 1827517 w 3859518"/>
              <a:gd name="connsiteY43" fmla="*/ 2424723 h 4739950"/>
              <a:gd name="connsiteX44" fmla="*/ 1847531 w 3859518"/>
              <a:gd name="connsiteY44" fmla="*/ 2492400 h 4739950"/>
              <a:gd name="connsiteX45" fmla="*/ 1851965 w 3859518"/>
              <a:gd name="connsiteY45" fmla="*/ 2497519 h 4739950"/>
              <a:gd name="connsiteX46" fmla="*/ 1830273 w 3859518"/>
              <a:gd name="connsiteY46" fmla="*/ 2514491 h 4739950"/>
              <a:gd name="connsiteX47" fmla="*/ 1839257 w 3859518"/>
              <a:gd name="connsiteY47" fmla="*/ 2525789 h 4739950"/>
              <a:gd name="connsiteX48" fmla="*/ 1846795 w 3859518"/>
              <a:gd name="connsiteY48" fmla="*/ 2539183 h 4739950"/>
              <a:gd name="connsiteX49" fmla="*/ 1870350 w 3859518"/>
              <a:gd name="connsiteY49" fmla="*/ 2588641 h 4739950"/>
              <a:gd name="connsiteX50" fmla="*/ 2344281 w 3859518"/>
              <a:gd name="connsiteY50" fmla="*/ 3189347 h 4739950"/>
              <a:gd name="connsiteX51" fmla="*/ 2507283 w 3859518"/>
              <a:gd name="connsiteY51" fmla="*/ 3395421 h 4739950"/>
              <a:gd name="connsiteX52" fmla="*/ 2519533 w 3859518"/>
              <a:gd name="connsiteY52" fmla="*/ 3401603 h 4739950"/>
              <a:gd name="connsiteX53" fmla="*/ 2521417 w 3859518"/>
              <a:gd name="connsiteY53" fmla="*/ 3383057 h 4739950"/>
              <a:gd name="connsiteX54" fmla="*/ 2518590 w 3859518"/>
              <a:gd name="connsiteY54" fmla="*/ 3378935 h 4739950"/>
              <a:gd name="connsiteX55" fmla="*/ 2569470 w 3859518"/>
              <a:gd name="connsiteY55" fmla="*/ 3253230 h 4739950"/>
              <a:gd name="connsiteX56" fmla="*/ 2620349 w 3859518"/>
              <a:gd name="connsiteY56" fmla="*/ 3257351 h 4739950"/>
              <a:gd name="connsiteX57" fmla="*/ 2667460 w 3859518"/>
              <a:gd name="connsiteY57" fmla="*/ 3302688 h 4739950"/>
              <a:gd name="connsiteX58" fmla="*/ 2698553 w 3859518"/>
              <a:gd name="connsiteY58" fmla="*/ 3302688 h 4739950"/>
              <a:gd name="connsiteX59" fmla="*/ 2878514 w 3859518"/>
              <a:gd name="connsiteY59" fmla="*/ 3234684 h 4739950"/>
              <a:gd name="connsiteX60" fmla="*/ 3071668 w 3859518"/>
              <a:gd name="connsiteY60" fmla="*/ 3306809 h 4739950"/>
              <a:gd name="connsiteX61" fmla="*/ 3367522 w 3859518"/>
              <a:gd name="connsiteY61" fmla="*/ 3628284 h 4739950"/>
              <a:gd name="connsiteX62" fmla="*/ 3643589 w 3859518"/>
              <a:gd name="connsiteY62" fmla="*/ 3937395 h 4739950"/>
              <a:gd name="connsiteX63" fmla="*/ 3784920 w 3859518"/>
              <a:gd name="connsiteY63" fmla="*/ 4141408 h 4739950"/>
              <a:gd name="connsiteX64" fmla="*/ 3776441 w 3859518"/>
              <a:gd name="connsiteY64" fmla="*/ 4219716 h 4739950"/>
              <a:gd name="connsiteX65" fmla="*/ 3770787 w 3859518"/>
              <a:gd name="connsiteY65" fmla="*/ 4255779 h 4739950"/>
              <a:gd name="connsiteX66" fmla="*/ 3785863 w 3859518"/>
              <a:gd name="connsiteY66" fmla="*/ 4269174 h 4739950"/>
              <a:gd name="connsiteX67" fmla="*/ 3848049 w 3859518"/>
              <a:gd name="connsiteY67" fmla="*/ 4283600 h 4739950"/>
              <a:gd name="connsiteX68" fmla="*/ 3854643 w 3859518"/>
              <a:gd name="connsiteY68" fmla="*/ 4305237 h 4739950"/>
              <a:gd name="connsiteX69" fmla="*/ 3785863 w 3859518"/>
              <a:gd name="connsiteY69" fmla="*/ 4397970 h 4739950"/>
              <a:gd name="connsiteX70" fmla="*/ 3772671 w 3859518"/>
              <a:gd name="connsiteY70" fmla="*/ 4404152 h 4739950"/>
              <a:gd name="connsiteX71" fmla="*/ 3746290 w 3859518"/>
              <a:gd name="connsiteY71" fmla="*/ 4422698 h 4739950"/>
              <a:gd name="connsiteX72" fmla="*/ 3637721 w 3859518"/>
              <a:gd name="connsiteY72" fmla="*/ 4548165 h 4739950"/>
              <a:gd name="connsiteX73" fmla="*/ 3463759 w 3859518"/>
              <a:gd name="connsiteY73" fmla="*/ 4696424 h 4739950"/>
              <a:gd name="connsiteX74" fmla="*/ 3438835 w 3859518"/>
              <a:gd name="connsiteY74" fmla="*/ 4686103 h 4739950"/>
              <a:gd name="connsiteX75" fmla="*/ 3413690 w 3859518"/>
              <a:gd name="connsiteY75" fmla="*/ 4656593 h 4739950"/>
              <a:gd name="connsiteX76" fmla="*/ 3358100 w 3859518"/>
              <a:gd name="connsiteY76" fmla="*/ 4618470 h 4739950"/>
              <a:gd name="connsiteX77" fmla="*/ 3328890 w 3859518"/>
              <a:gd name="connsiteY77" fmla="*/ 4615378 h 4739950"/>
              <a:gd name="connsiteX78" fmla="*/ 3307221 w 3859518"/>
              <a:gd name="connsiteY78" fmla="*/ 4624652 h 4739950"/>
              <a:gd name="connsiteX79" fmla="*/ 3173426 w 3859518"/>
              <a:gd name="connsiteY79" fmla="*/ 4594771 h 4739950"/>
              <a:gd name="connsiteX80" fmla="*/ 3158351 w 3859518"/>
              <a:gd name="connsiteY80" fmla="*/ 4578285 h 4739950"/>
              <a:gd name="connsiteX81" fmla="*/ 3147045 w 3859518"/>
              <a:gd name="connsiteY81" fmla="*/ 4566951 h 4739950"/>
              <a:gd name="connsiteX82" fmla="*/ 2981216 w 3859518"/>
              <a:gd name="connsiteY82" fmla="*/ 4320693 h 4739950"/>
              <a:gd name="connsiteX83" fmla="*/ 2933162 w 3859518"/>
              <a:gd name="connsiteY83" fmla="*/ 4264022 h 4739950"/>
              <a:gd name="connsiteX84" fmla="*/ 2592083 w 3859518"/>
              <a:gd name="connsiteY84" fmla="*/ 3874542 h 4739950"/>
              <a:gd name="connsiteX85" fmla="*/ 2463000 w 3859518"/>
              <a:gd name="connsiteY85" fmla="*/ 3727200 h 4739950"/>
              <a:gd name="connsiteX86" fmla="*/ 2414005 w 3859518"/>
              <a:gd name="connsiteY86" fmla="*/ 3644770 h 4739950"/>
              <a:gd name="connsiteX87" fmla="*/ 2412121 w 3859518"/>
              <a:gd name="connsiteY87" fmla="*/ 3558220 h 4739950"/>
              <a:gd name="connsiteX88" fmla="*/ 2406467 w 3859518"/>
              <a:gd name="connsiteY88" fmla="*/ 3524216 h 4739950"/>
              <a:gd name="connsiteX89" fmla="*/ 2333917 w 3859518"/>
              <a:gd name="connsiteY89" fmla="*/ 3431483 h 4739950"/>
              <a:gd name="connsiteX90" fmla="*/ 1910865 w 3859518"/>
              <a:gd name="connsiteY90" fmla="*/ 2875084 h 4739950"/>
              <a:gd name="connsiteX91" fmla="*/ 1708289 w 3859518"/>
              <a:gd name="connsiteY91" fmla="*/ 2612340 h 4739950"/>
              <a:gd name="connsiteX92" fmla="*/ 1704688 w 3859518"/>
              <a:gd name="connsiteY92" fmla="*/ 2609085 h 4739950"/>
              <a:gd name="connsiteX93" fmla="*/ 1715424 w 3859518"/>
              <a:gd name="connsiteY93" fmla="*/ 2599935 h 4739950"/>
              <a:gd name="connsiteX94" fmla="*/ 1695589 w 3859518"/>
              <a:gd name="connsiteY94" fmla="*/ 2583473 h 4739950"/>
              <a:gd name="connsiteX95" fmla="*/ 1664252 w 3859518"/>
              <a:gd name="connsiteY95" fmla="*/ 2571709 h 4739950"/>
              <a:gd name="connsiteX96" fmla="*/ 1650558 w 3859518"/>
              <a:gd name="connsiteY96" fmla="*/ 2550560 h 4739950"/>
              <a:gd name="connsiteX97" fmla="*/ 1655826 w 3859518"/>
              <a:gd name="connsiteY97" fmla="*/ 2519894 h 4739950"/>
              <a:gd name="connsiteX98" fmla="*/ 1644239 w 3859518"/>
              <a:gd name="connsiteY98" fmla="*/ 2461735 h 4739950"/>
              <a:gd name="connsiteX99" fmla="*/ 1612639 w 3859518"/>
              <a:gd name="connsiteY99" fmla="*/ 2410977 h 4739950"/>
              <a:gd name="connsiteX100" fmla="*/ 1586306 w 3859518"/>
              <a:gd name="connsiteY100" fmla="*/ 2305233 h 4739950"/>
              <a:gd name="connsiteX101" fmla="*/ 1571560 w 3859518"/>
              <a:gd name="connsiteY101" fmla="*/ 2219579 h 4739950"/>
              <a:gd name="connsiteX102" fmla="*/ 1561027 w 3859518"/>
              <a:gd name="connsiteY102" fmla="*/ 2198430 h 4739950"/>
              <a:gd name="connsiteX103" fmla="*/ 1557866 w 3859518"/>
              <a:gd name="connsiteY103" fmla="*/ 2310519 h 4739950"/>
              <a:gd name="connsiteX104" fmla="*/ 1496773 w 3859518"/>
              <a:gd name="connsiteY104" fmla="*/ 2473366 h 4739950"/>
              <a:gd name="connsiteX105" fmla="*/ 1477814 w 3859518"/>
              <a:gd name="connsiteY105" fmla="*/ 2574881 h 4739950"/>
              <a:gd name="connsiteX106" fmla="*/ 1506254 w 3859518"/>
              <a:gd name="connsiteY106" fmla="*/ 2845587 h 4739950"/>
              <a:gd name="connsiteX107" fmla="*/ 1559973 w 3859518"/>
              <a:gd name="connsiteY107" fmla="*/ 3193487 h 4739950"/>
              <a:gd name="connsiteX108" fmla="*/ 1553652 w 3859518"/>
              <a:gd name="connsiteY108" fmla="*/ 3229440 h 4739950"/>
              <a:gd name="connsiteX109" fmla="*/ 1643186 w 3859518"/>
              <a:gd name="connsiteY109" fmla="*/ 3348931 h 4739950"/>
              <a:gd name="connsiteX110" fmla="*/ 1773798 w 3859518"/>
              <a:gd name="connsiteY110" fmla="*/ 3509663 h 4739950"/>
              <a:gd name="connsiteX111" fmla="*/ 1840157 w 3859518"/>
              <a:gd name="connsiteY111" fmla="*/ 3650304 h 4739950"/>
              <a:gd name="connsiteX112" fmla="*/ 2001316 w 3859518"/>
              <a:gd name="connsiteY112" fmla="*/ 3975997 h 4739950"/>
              <a:gd name="connsiteX113" fmla="*/ 2094009 w 3859518"/>
              <a:gd name="connsiteY113" fmla="*/ 4050018 h 4739950"/>
              <a:gd name="connsiteX114" fmla="*/ 2240420 w 3859518"/>
              <a:gd name="connsiteY114" fmla="*/ 4064823 h 4739950"/>
              <a:gd name="connsiteX115" fmla="*/ 2368926 w 3859518"/>
              <a:gd name="connsiteY115" fmla="*/ 4101833 h 4739950"/>
              <a:gd name="connsiteX116" fmla="*/ 2382620 w 3859518"/>
              <a:gd name="connsiteY116" fmla="*/ 4124040 h 4739950"/>
              <a:gd name="connsiteX117" fmla="*/ 2342593 w 3859518"/>
              <a:gd name="connsiteY117" fmla="*/ 4289001 h 4739950"/>
              <a:gd name="connsiteX118" fmla="*/ 2285714 w 3859518"/>
              <a:gd name="connsiteY118" fmla="*/ 4287943 h 4739950"/>
              <a:gd name="connsiteX119" fmla="*/ 2277287 w 3859518"/>
              <a:gd name="connsiteY119" fmla="*/ 4302748 h 4739950"/>
              <a:gd name="connsiteX120" fmla="*/ 2327847 w 3859518"/>
              <a:gd name="connsiteY120" fmla="*/ 4438101 h 4739950"/>
              <a:gd name="connsiteX121" fmla="*/ 2319420 w 3859518"/>
              <a:gd name="connsiteY121" fmla="*/ 4530099 h 4739950"/>
              <a:gd name="connsiteX122" fmla="*/ 2207768 w 3859518"/>
              <a:gd name="connsiteY122" fmla="*/ 4710922 h 4739950"/>
              <a:gd name="connsiteX123" fmla="*/ 2096115 w 3859518"/>
              <a:gd name="connsiteY123" fmla="*/ 4685544 h 4739950"/>
              <a:gd name="connsiteX124" fmla="*/ 2105594 w 3859518"/>
              <a:gd name="connsiteY124" fmla="*/ 4592488 h 4739950"/>
              <a:gd name="connsiteX125" fmla="*/ 2115075 w 3859518"/>
              <a:gd name="connsiteY125" fmla="*/ 4485686 h 4739950"/>
              <a:gd name="connsiteX126" fmla="*/ 1998156 w 3859518"/>
              <a:gd name="connsiteY126" fmla="*/ 4345045 h 4739950"/>
              <a:gd name="connsiteX127" fmla="*/ 1991836 w 3859518"/>
              <a:gd name="connsiteY127" fmla="*/ 4313322 h 4739950"/>
              <a:gd name="connsiteX128" fmla="*/ 1411454 w 3859518"/>
              <a:gd name="connsiteY128" fmla="*/ 3514951 h 4739950"/>
              <a:gd name="connsiteX129" fmla="*/ 1301908 w 3859518"/>
              <a:gd name="connsiteY129" fmla="*/ 3401803 h 4739950"/>
              <a:gd name="connsiteX130" fmla="*/ 1202896 w 3859518"/>
              <a:gd name="connsiteY130" fmla="*/ 3314036 h 4739950"/>
              <a:gd name="connsiteX131" fmla="*/ 1202896 w 3859518"/>
              <a:gd name="connsiteY131" fmla="*/ 3654534 h 4739950"/>
              <a:gd name="connsiteX132" fmla="*/ 1151283 w 3859518"/>
              <a:gd name="connsiteY132" fmla="*/ 3843816 h 4739950"/>
              <a:gd name="connsiteX133" fmla="*/ 1065964 w 3859518"/>
              <a:gd name="connsiteY133" fmla="*/ 4208635 h 4739950"/>
              <a:gd name="connsiteX134" fmla="*/ 1072285 w 3859518"/>
              <a:gd name="connsiteY134" fmla="*/ 4340816 h 4739950"/>
              <a:gd name="connsiteX135" fmla="*/ 1107043 w 3859518"/>
              <a:gd name="connsiteY135" fmla="*/ 4373597 h 4739950"/>
              <a:gd name="connsiteX136" fmla="*/ 1122844 w 3859518"/>
              <a:gd name="connsiteY136" fmla="*/ 4395803 h 4739950"/>
              <a:gd name="connsiteX137" fmla="*/ 1138643 w 3859518"/>
              <a:gd name="connsiteY137" fmla="*/ 4488858 h 4739950"/>
              <a:gd name="connsiteX138" fmla="*/ 1135483 w 3859518"/>
              <a:gd name="connsiteY138" fmla="*/ 4709865 h 4739950"/>
              <a:gd name="connsiteX139" fmla="*/ 1114417 w 3859518"/>
              <a:gd name="connsiteY139" fmla="*/ 4735244 h 4739950"/>
              <a:gd name="connsiteX140" fmla="*/ 957472 w 3859518"/>
              <a:gd name="connsiteY140" fmla="*/ 4739473 h 4739950"/>
              <a:gd name="connsiteX141" fmla="*/ 930085 w 3859518"/>
              <a:gd name="connsiteY141" fmla="*/ 4711980 h 4739950"/>
              <a:gd name="connsiteX142" fmla="*/ 926925 w 3859518"/>
              <a:gd name="connsiteY142" fmla="*/ 4669682 h 4739950"/>
              <a:gd name="connsiteX143" fmla="*/ 914285 w 3859518"/>
              <a:gd name="connsiteY143" fmla="*/ 4663337 h 4739950"/>
              <a:gd name="connsiteX144" fmla="*/ 841605 w 3859518"/>
              <a:gd name="connsiteY144" fmla="*/ 4711980 h 4739950"/>
              <a:gd name="connsiteX145" fmla="*/ 752074 w 3859518"/>
              <a:gd name="connsiteY145" fmla="*/ 4739473 h 4739950"/>
              <a:gd name="connsiteX146" fmla="*/ 604608 w 3859518"/>
              <a:gd name="connsiteY146" fmla="*/ 4731014 h 4739950"/>
              <a:gd name="connsiteX147" fmla="*/ 526662 w 3859518"/>
              <a:gd name="connsiteY147" fmla="*/ 4721496 h 4739950"/>
              <a:gd name="connsiteX148" fmla="*/ 501382 w 3859518"/>
              <a:gd name="connsiteY148" fmla="*/ 4704577 h 4739950"/>
              <a:gd name="connsiteX149" fmla="*/ 503489 w 3859518"/>
              <a:gd name="connsiteY149" fmla="*/ 4628441 h 4739950"/>
              <a:gd name="connsiteX150" fmla="*/ 571955 w 3859518"/>
              <a:gd name="connsiteY150" fmla="*/ 4586143 h 4739950"/>
              <a:gd name="connsiteX151" fmla="*/ 723634 w 3859518"/>
              <a:gd name="connsiteY151" fmla="*/ 4502605 h 4739950"/>
              <a:gd name="connsiteX152" fmla="*/ 795259 w 3859518"/>
              <a:gd name="connsiteY152" fmla="*/ 4348218 h 4739950"/>
              <a:gd name="connsiteX153" fmla="*/ 812113 w 3859518"/>
              <a:gd name="connsiteY153" fmla="*/ 4337644 h 4739950"/>
              <a:gd name="connsiteX154" fmla="*/ 836339 w 3859518"/>
              <a:gd name="connsiteY154" fmla="*/ 4319667 h 4739950"/>
              <a:gd name="connsiteX155" fmla="*/ 890059 w 3859518"/>
              <a:gd name="connsiteY155" fmla="*/ 3550904 h 4739950"/>
              <a:gd name="connsiteX156" fmla="*/ 876366 w 3859518"/>
              <a:gd name="connsiteY156" fmla="*/ 3345759 h 4739950"/>
              <a:gd name="connsiteX157" fmla="*/ 859512 w 3859518"/>
              <a:gd name="connsiteY157" fmla="*/ 3029582 h 4739950"/>
              <a:gd name="connsiteX158" fmla="*/ 867939 w 3859518"/>
              <a:gd name="connsiteY158" fmla="*/ 2854046 h 4739950"/>
              <a:gd name="connsiteX159" fmla="*/ 927978 w 3859518"/>
              <a:gd name="connsiteY159" fmla="*/ 2312634 h 4739950"/>
              <a:gd name="connsiteX160" fmla="*/ 925872 w 3859518"/>
              <a:gd name="connsiteY160" fmla="*/ 2287255 h 4739950"/>
              <a:gd name="connsiteX161" fmla="*/ 846873 w 3859518"/>
              <a:gd name="connsiteY161" fmla="*/ 1991171 h 4739950"/>
              <a:gd name="connsiteX162" fmla="*/ 834233 w 3859518"/>
              <a:gd name="connsiteY162" fmla="*/ 1933012 h 4739950"/>
              <a:gd name="connsiteX163" fmla="*/ 818432 w 3859518"/>
              <a:gd name="connsiteY163" fmla="*/ 1897058 h 4739950"/>
              <a:gd name="connsiteX164" fmla="*/ 766820 w 3859518"/>
              <a:gd name="connsiteY164" fmla="*/ 1636927 h 4739950"/>
              <a:gd name="connsiteX165" fmla="*/ 688874 w 3859518"/>
              <a:gd name="connsiteY165" fmla="*/ 1538584 h 4739950"/>
              <a:gd name="connsiteX166" fmla="*/ 665701 w 3859518"/>
              <a:gd name="connsiteY166" fmla="*/ 1599916 h 4739950"/>
              <a:gd name="connsiteX167" fmla="*/ 657274 w 3859518"/>
              <a:gd name="connsiteY167" fmla="*/ 1657018 h 4739950"/>
              <a:gd name="connsiteX168" fmla="*/ 588807 w 3859518"/>
              <a:gd name="connsiteY168" fmla="*/ 1764877 h 4739950"/>
              <a:gd name="connsiteX169" fmla="*/ 521395 w 3859518"/>
              <a:gd name="connsiteY169" fmla="*/ 1772280 h 4739950"/>
              <a:gd name="connsiteX170" fmla="*/ 425543 w 3859518"/>
              <a:gd name="connsiteY170" fmla="*/ 1698259 h 4739950"/>
              <a:gd name="connsiteX171" fmla="*/ 308623 w 3859518"/>
              <a:gd name="connsiteY171" fmla="*/ 1522723 h 4739950"/>
              <a:gd name="connsiteX172" fmla="*/ 231732 w 3859518"/>
              <a:gd name="connsiteY172" fmla="*/ 1374680 h 4739950"/>
              <a:gd name="connsiteX173" fmla="*/ 206451 w 3859518"/>
              <a:gd name="connsiteY173" fmla="*/ 1355646 h 4739950"/>
              <a:gd name="connsiteX174" fmla="*/ 149572 w 3859518"/>
              <a:gd name="connsiteY174" fmla="*/ 1344014 h 4739950"/>
              <a:gd name="connsiteX175" fmla="*/ 102171 w 3859518"/>
              <a:gd name="connsiteY175" fmla="*/ 1314405 h 4739950"/>
              <a:gd name="connsiteX176" fmla="*/ 74785 w 3859518"/>
              <a:gd name="connsiteY176" fmla="*/ 1277395 h 4739950"/>
              <a:gd name="connsiteX177" fmla="*/ 65306 w 3859518"/>
              <a:gd name="connsiteY177" fmla="*/ 1260476 h 4739950"/>
              <a:gd name="connsiteX178" fmla="*/ 47398 w 3859518"/>
              <a:gd name="connsiteY178" fmla="*/ 1216063 h 4739950"/>
              <a:gd name="connsiteX179" fmla="*/ 42132 w 3859518"/>
              <a:gd name="connsiteY179" fmla="*/ 1191741 h 4739950"/>
              <a:gd name="connsiteX180" fmla="*/ 27386 w 3859518"/>
              <a:gd name="connsiteY180" fmla="*/ 1133582 h 4739950"/>
              <a:gd name="connsiteX181" fmla="*/ 23173 w 3859518"/>
              <a:gd name="connsiteY181" fmla="*/ 1128295 h 4739950"/>
              <a:gd name="connsiteX182" fmla="*/ 24225 w 3859518"/>
              <a:gd name="connsiteY182" fmla="*/ 1064848 h 4739950"/>
              <a:gd name="connsiteX183" fmla="*/ 28439 w 3859518"/>
              <a:gd name="connsiteY183" fmla="*/ 1029953 h 4739950"/>
              <a:gd name="connsiteX184" fmla="*/ 0 w 3859518"/>
              <a:gd name="connsiteY184" fmla="*/ 974965 h 4739950"/>
              <a:gd name="connsiteX185" fmla="*/ 0 w 3859518"/>
              <a:gd name="connsiteY185" fmla="*/ 960161 h 4739950"/>
              <a:gd name="connsiteX186" fmla="*/ 6319 w 3859518"/>
              <a:gd name="connsiteY186" fmla="*/ 956988 h 4739950"/>
              <a:gd name="connsiteX187" fmla="*/ 115865 w 3859518"/>
              <a:gd name="connsiteY187" fmla="*/ 946414 h 4739950"/>
              <a:gd name="connsiteX188" fmla="*/ 133771 w 3859518"/>
              <a:gd name="connsiteY188" fmla="*/ 963333 h 4739950"/>
              <a:gd name="connsiteX189" fmla="*/ 168532 w 3859518"/>
              <a:gd name="connsiteY189" fmla="*/ 1018320 h 4739950"/>
              <a:gd name="connsiteX190" fmla="*/ 215931 w 3859518"/>
              <a:gd name="connsiteY190" fmla="*/ 1063791 h 4739950"/>
              <a:gd name="connsiteX191" fmla="*/ 277023 w 3859518"/>
              <a:gd name="connsiteY191" fmla="*/ 1124065 h 4739950"/>
              <a:gd name="connsiteX192" fmla="*/ 284397 w 3859518"/>
              <a:gd name="connsiteY192" fmla="*/ 1183282 h 4739950"/>
              <a:gd name="connsiteX193" fmla="*/ 300196 w 3859518"/>
              <a:gd name="connsiteY193" fmla="*/ 1210775 h 4739950"/>
              <a:gd name="connsiteX194" fmla="*/ 313890 w 3859518"/>
              <a:gd name="connsiteY194" fmla="*/ 1245672 h 4739950"/>
              <a:gd name="connsiteX195" fmla="*/ 317050 w 3859518"/>
              <a:gd name="connsiteY195" fmla="*/ 1268936 h 4739950"/>
              <a:gd name="connsiteX196" fmla="*/ 438183 w 3859518"/>
              <a:gd name="connsiteY196" fmla="*/ 1409575 h 4739950"/>
              <a:gd name="connsiteX197" fmla="*/ 451876 w 3859518"/>
              <a:gd name="connsiteY197" fmla="*/ 1401116 h 4739950"/>
              <a:gd name="connsiteX198" fmla="*/ 458196 w 3859518"/>
              <a:gd name="connsiteY198" fmla="*/ 1336612 h 4739950"/>
              <a:gd name="connsiteX199" fmla="*/ 461356 w 3859518"/>
              <a:gd name="connsiteY199" fmla="*/ 1234039 h 4739950"/>
              <a:gd name="connsiteX200" fmla="*/ 445555 w 3859518"/>
              <a:gd name="connsiteY200" fmla="*/ 968621 h 4739950"/>
              <a:gd name="connsiteX201" fmla="*/ 496115 w 3859518"/>
              <a:gd name="connsiteY201" fmla="*/ 876622 h 4739950"/>
              <a:gd name="connsiteX202" fmla="*/ 577222 w 3859518"/>
              <a:gd name="connsiteY202" fmla="*/ 820578 h 4739950"/>
              <a:gd name="connsiteX203" fmla="*/ 638314 w 3859518"/>
              <a:gd name="connsiteY203" fmla="*/ 778281 h 4739950"/>
              <a:gd name="connsiteX204" fmla="*/ 614088 w 3859518"/>
              <a:gd name="connsiteY204" fmla="*/ 679938 h 4739950"/>
              <a:gd name="connsiteX205" fmla="*/ 547728 w 3859518"/>
              <a:gd name="connsiteY205" fmla="*/ 718006 h 4739950"/>
              <a:gd name="connsiteX206" fmla="*/ 470836 w 3859518"/>
              <a:gd name="connsiteY206" fmla="*/ 598515 h 4739950"/>
              <a:gd name="connsiteX207" fmla="*/ 479262 w 3859518"/>
              <a:gd name="connsiteY207" fmla="*/ 574193 h 4739950"/>
              <a:gd name="connsiteX208" fmla="*/ 452930 w 3859518"/>
              <a:gd name="connsiteY208" fmla="*/ 564676 h 4739950"/>
              <a:gd name="connsiteX209" fmla="*/ 447663 w 3859518"/>
              <a:gd name="connsiteY209" fmla="*/ 518149 h 4739950"/>
              <a:gd name="connsiteX210" fmla="*/ 394996 w 3859518"/>
              <a:gd name="connsiteY210" fmla="*/ 504401 h 4739950"/>
              <a:gd name="connsiteX211" fmla="*/ 452930 w 3859518"/>
              <a:gd name="connsiteY211" fmla="*/ 302430 h 4739950"/>
              <a:gd name="connsiteX212" fmla="*/ 511916 w 3859518"/>
              <a:gd name="connsiteY212" fmla="*/ 89883 h 4739950"/>
              <a:gd name="connsiteX213" fmla="*/ 615141 w 3859518"/>
              <a:gd name="connsiteY213" fmla="*/ 19034 h 4739950"/>
              <a:gd name="connsiteX214" fmla="*/ 714154 w 3859518"/>
              <a:gd name="connsiteY214" fmla="*/ 0 h 473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3859518" h="4739950">
                <a:moveTo>
                  <a:pt x="1780251" y="2575504"/>
                </a:moveTo>
                <a:cubicBezTo>
                  <a:pt x="1777778" y="2573701"/>
                  <a:pt x="1774716" y="2573701"/>
                  <a:pt x="1770476" y="2578338"/>
                </a:cubicBezTo>
                <a:cubicBezTo>
                  <a:pt x="1762938" y="2586580"/>
                  <a:pt x="1768591" y="2591733"/>
                  <a:pt x="1773303" y="2597915"/>
                </a:cubicBezTo>
                <a:cubicBezTo>
                  <a:pt x="1842083" y="2685496"/>
                  <a:pt x="1910865" y="2774108"/>
                  <a:pt x="1978704" y="2861690"/>
                </a:cubicBezTo>
                <a:cubicBezTo>
                  <a:pt x="2055023" y="2959574"/>
                  <a:pt x="2130399" y="3057460"/>
                  <a:pt x="2206719" y="3155345"/>
                </a:cubicBezTo>
                <a:cubicBezTo>
                  <a:pt x="2284922" y="3255290"/>
                  <a:pt x="2364068" y="3355236"/>
                  <a:pt x="2442271" y="3456212"/>
                </a:cubicBezTo>
                <a:cubicBezTo>
                  <a:pt x="2445098" y="3460334"/>
                  <a:pt x="2448866" y="3464455"/>
                  <a:pt x="2452636" y="3467546"/>
                </a:cubicBezTo>
                <a:cubicBezTo>
                  <a:pt x="2461116" y="3474759"/>
                  <a:pt x="2463000" y="3466516"/>
                  <a:pt x="2465826" y="3460334"/>
                </a:cubicBezTo>
                <a:cubicBezTo>
                  <a:pt x="2463942" y="3457243"/>
                  <a:pt x="2462058" y="3453122"/>
                  <a:pt x="2460173" y="3450030"/>
                </a:cubicBezTo>
                <a:cubicBezTo>
                  <a:pt x="2452636" y="3439727"/>
                  <a:pt x="2444156" y="3429422"/>
                  <a:pt x="2436619" y="3419119"/>
                </a:cubicBezTo>
                <a:cubicBezTo>
                  <a:pt x="2306593" y="3252199"/>
                  <a:pt x="2177510" y="3085279"/>
                  <a:pt x="2047485" y="2918359"/>
                </a:cubicBezTo>
                <a:cubicBezTo>
                  <a:pt x="1960802" y="2807080"/>
                  <a:pt x="1874118" y="2694770"/>
                  <a:pt x="1786493" y="2583490"/>
                </a:cubicBezTo>
                <a:cubicBezTo>
                  <a:pt x="1784609" y="2580914"/>
                  <a:pt x="1782725" y="2577308"/>
                  <a:pt x="1780251" y="2575504"/>
                </a:cubicBezTo>
                <a:close/>
                <a:moveTo>
                  <a:pt x="714154" y="0"/>
                </a:moveTo>
                <a:cubicBezTo>
                  <a:pt x="754180" y="12690"/>
                  <a:pt x="777353" y="24321"/>
                  <a:pt x="804739" y="59217"/>
                </a:cubicBezTo>
                <a:cubicBezTo>
                  <a:pt x="810005" y="65562"/>
                  <a:pt x="816326" y="66619"/>
                  <a:pt x="823699" y="66619"/>
                </a:cubicBezTo>
                <a:cubicBezTo>
                  <a:pt x="850032" y="66619"/>
                  <a:pt x="872153" y="77193"/>
                  <a:pt x="890059" y="98342"/>
                </a:cubicBezTo>
                <a:cubicBezTo>
                  <a:pt x="905859" y="116319"/>
                  <a:pt x="994339" y="303487"/>
                  <a:pt x="1004871" y="324636"/>
                </a:cubicBezTo>
                <a:cubicBezTo>
                  <a:pt x="1016457" y="347899"/>
                  <a:pt x="1022778" y="372221"/>
                  <a:pt x="1022778" y="398657"/>
                </a:cubicBezTo>
                <a:cubicBezTo>
                  <a:pt x="1022778" y="467391"/>
                  <a:pt x="1019618" y="461047"/>
                  <a:pt x="1005924" y="527665"/>
                </a:cubicBezTo>
                <a:cubicBezTo>
                  <a:pt x="1001711" y="549872"/>
                  <a:pt x="995391" y="571021"/>
                  <a:pt x="984858" y="590055"/>
                </a:cubicBezTo>
                <a:cubicBezTo>
                  <a:pt x="973272" y="613319"/>
                  <a:pt x="884793" y="632353"/>
                  <a:pt x="861620" y="641869"/>
                </a:cubicBezTo>
                <a:cubicBezTo>
                  <a:pt x="854245" y="645042"/>
                  <a:pt x="830020" y="659847"/>
                  <a:pt x="830020" y="668306"/>
                </a:cubicBezTo>
                <a:cubicBezTo>
                  <a:pt x="830020" y="698972"/>
                  <a:pt x="828966" y="660903"/>
                  <a:pt x="841605" y="688397"/>
                </a:cubicBezTo>
                <a:cubicBezTo>
                  <a:pt x="846873" y="701086"/>
                  <a:pt x="873205" y="672536"/>
                  <a:pt x="884793" y="677823"/>
                </a:cubicBezTo>
                <a:cubicBezTo>
                  <a:pt x="956418" y="710604"/>
                  <a:pt x="1011191" y="748672"/>
                  <a:pt x="1082818" y="780395"/>
                </a:cubicBezTo>
                <a:cubicBezTo>
                  <a:pt x="1115470" y="794142"/>
                  <a:pt x="1140749" y="816349"/>
                  <a:pt x="1163922" y="842784"/>
                </a:cubicBezTo>
                <a:cubicBezTo>
                  <a:pt x="1211323" y="895656"/>
                  <a:pt x="1254508" y="952759"/>
                  <a:pt x="1297696" y="1009861"/>
                </a:cubicBezTo>
                <a:cubicBezTo>
                  <a:pt x="1308229" y="1023608"/>
                  <a:pt x="1314548" y="1025723"/>
                  <a:pt x="1327189" y="1014090"/>
                </a:cubicBezTo>
                <a:cubicBezTo>
                  <a:pt x="1350362" y="992942"/>
                  <a:pt x="1375642" y="972851"/>
                  <a:pt x="1399868" y="952759"/>
                </a:cubicBezTo>
                <a:cubicBezTo>
                  <a:pt x="1416720" y="939012"/>
                  <a:pt x="1436734" y="940069"/>
                  <a:pt x="1450427" y="955931"/>
                </a:cubicBezTo>
                <a:cubicBezTo>
                  <a:pt x="1464121" y="970736"/>
                  <a:pt x="1465174" y="990827"/>
                  <a:pt x="1453588" y="1009861"/>
                </a:cubicBezTo>
                <a:cubicBezTo>
                  <a:pt x="1448320" y="1017263"/>
                  <a:pt x="1443054" y="1024665"/>
                  <a:pt x="1435681" y="1029953"/>
                </a:cubicBezTo>
                <a:cubicBezTo>
                  <a:pt x="1428308" y="1036297"/>
                  <a:pt x="1427254" y="1040527"/>
                  <a:pt x="1436734" y="1045814"/>
                </a:cubicBezTo>
                <a:cubicBezTo>
                  <a:pt x="1537854" y="1111376"/>
                  <a:pt x="1615800" y="1202316"/>
                  <a:pt x="1690585" y="1298544"/>
                </a:cubicBezTo>
                <a:cubicBezTo>
                  <a:pt x="1710598" y="1323923"/>
                  <a:pt x="1722185" y="1354588"/>
                  <a:pt x="1735879" y="1383140"/>
                </a:cubicBezTo>
                <a:cubicBezTo>
                  <a:pt x="1765371" y="1448701"/>
                  <a:pt x="1794865" y="1515320"/>
                  <a:pt x="1824358" y="1579825"/>
                </a:cubicBezTo>
                <a:cubicBezTo>
                  <a:pt x="1870704" y="1681339"/>
                  <a:pt x="1863330" y="1775452"/>
                  <a:pt x="1795917" y="1864277"/>
                </a:cubicBezTo>
                <a:cubicBezTo>
                  <a:pt x="1755891" y="1917149"/>
                  <a:pt x="1710598" y="1964735"/>
                  <a:pt x="1661092" y="2007033"/>
                </a:cubicBezTo>
                <a:cubicBezTo>
                  <a:pt x="1647400" y="2019722"/>
                  <a:pt x="1643186" y="2030297"/>
                  <a:pt x="1648452" y="2049331"/>
                </a:cubicBezTo>
                <a:cubicBezTo>
                  <a:pt x="1660039" y="2094800"/>
                  <a:pt x="1670573" y="2141328"/>
                  <a:pt x="1684265" y="2186799"/>
                </a:cubicBezTo>
                <a:cubicBezTo>
                  <a:pt x="1699012" y="2235441"/>
                  <a:pt x="1732718" y="2268221"/>
                  <a:pt x="1764318" y="2303118"/>
                </a:cubicBezTo>
                <a:cubicBezTo>
                  <a:pt x="1775905" y="2314749"/>
                  <a:pt x="1787491" y="2327438"/>
                  <a:pt x="1800131" y="2338013"/>
                </a:cubicBezTo>
                <a:cubicBezTo>
                  <a:pt x="1827517" y="2360220"/>
                  <a:pt x="1834890" y="2391943"/>
                  <a:pt x="1827517" y="2424723"/>
                </a:cubicBezTo>
                <a:cubicBezTo>
                  <a:pt x="1821198" y="2454332"/>
                  <a:pt x="1826465" y="2474424"/>
                  <a:pt x="1847531" y="2492400"/>
                </a:cubicBezTo>
                <a:lnTo>
                  <a:pt x="1851965" y="2497519"/>
                </a:lnTo>
                <a:lnTo>
                  <a:pt x="1830273" y="2514491"/>
                </a:lnTo>
                <a:lnTo>
                  <a:pt x="1839257" y="2525789"/>
                </a:lnTo>
                <a:cubicBezTo>
                  <a:pt x="1842083" y="2529911"/>
                  <a:pt x="1846795" y="2534032"/>
                  <a:pt x="1846795" y="2539183"/>
                </a:cubicBezTo>
                <a:cubicBezTo>
                  <a:pt x="1843967" y="2562883"/>
                  <a:pt x="1859985" y="2574216"/>
                  <a:pt x="1870350" y="2588641"/>
                </a:cubicBezTo>
                <a:cubicBezTo>
                  <a:pt x="2028641" y="2788533"/>
                  <a:pt x="2185990" y="2989455"/>
                  <a:pt x="2344281" y="3189347"/>
                </a:cubicBezTo>
                <a:cubicBezTo>
                  <a:pt x="2398930" y="3258381"/>
                  <a:pt x="2453578" y="3327417"/>
                  <a:pt x="2507283" y="3395421"/>
                </a:cubicBezTo>
                <a:cubicBezTo>
                  <a:pt x="2510111" y="3399542"/>
                  <a:pt x="2512937" y="3406755"/>
                  <a:pt x="2519533" y="3401603"/>
                </a:cubicBezTo>
                <a:cubicBezTo>
                  <a:pt x="2526128" y="3396451"/>
                  <a:pt x="2525185" y="3389238"/>
                  <a:pt x="2521417" y="3383057"/>
                </a:cubicBezTo>
                <a:cubicBezTo>
                  <a:pt x="2520474" y="3382026"/>
                  <a:pt x="2519533" y="3379965"/>
                  <a:pt x="2518590" y="3378935"/>
                </a:cubicBezTo>
                <a:cubicBezTo>
                  <a:pt x="2490324" y="3322264"/>
                  <a:pt x="2515764" y="3272807"/>
                  <a:pt x="2569470" y="3253230"/>
                </a:cubicBezTo>
                <a:cubicBezTo>
                  <a:pt x="2578891" y="3249109"/>
                  <a:pt x="2611869" y="3253230"/>
                  <a:pt x="2620349" y="3257351"/>
                </a:cubicBezTo>
                <a:cubicBezTo>
                  <a:pt x="2648615" y="3272807"/>
                  <a:pt x="2642962" y="3281049"/>
                  <a:pt x="2667460" y="3302688"/>
                </a:cubicBezTo>
                <a:cubicBezTo>
                  <a:pt x="2677824" y="3311960"/>
                  <a:pt x="2687246" y="3309900"/>
                  <a:pt x="2698553" y="3302688"/>
                </a:cubicBezTo>
                <a:cubicBezTo>
                  <a:pt x="2754142" y="3265594"/>
                  <a:pt x="2813502" y="3239834"/>
                  <a:pt x="2878514" y="3234684"/>
                </a:cubicBezTo>
                <a:cubicBezTo>
                  <a:pt x="2950122" y="3229531"/>
                  <a:pt x="3017019" y="3248078"/>
                  <a:pt x="3071668" y="3306809"/>
                </a:cubicBezTo>
                <a:cubicBezTo>
                  <a:pt x="3170599" y="3413967"/>
                  <a:pt x="3268589" y="3521126"/>
                  <a:pt x="3367522" y="3628284"/>
                </a:cubicBezTo>
                <a:cubicBezTo>
                  <a:pt x="3460800" y="3730291"/>
                  <a:pt x="3553137" y="3832297"/>
                  <a:pt x="3643589" y="3937395"/>
                </a:cubicBezTo>
                <a:cubicBezTo>
                  <a:pt x="3697295" y="3999218"/>
                  <a:pt x="3745347" y="4066191"/>
                  <a:pt x="3784920" y="4141408"/>
                </a:cubicBezTo>
                <a:cubicBezTo>
                  <a:pt x="3798111" y="4166137"/>
                  <a:pt x="3795285" y="4198078"/>
                  <a:pt x="3776441" y="4219716"/>
                </a:cubicBezTo>
                <a:cubicBezTo>
                  <a:pt x="3766076" y="4232081"/>
                  <a:pt x="3765134" y="4241354"/>
                  <a:pt x="3770787" y="4255779"/>
                </a:cubicBezTo>
                <a:cubicBezTo>
                  <a:pt x="3774557" y="4264022"/>
                  <a:pt x="3778325" y="4267114"/>
                  <a:pt x="3785863" y="4269174"/>
                </a:cubicBezTo>
                <a:cubicBezTo>
                  <a:pt x="3806591" y="4273295"/>
                  <a:pt x="3827320" y="4278447"/>
                  <a:pt x="3848049" y="4283600"/>
                </a:cubicBezTo>
                <a:cubicBezTo>
                  <a:pt x="3860297" y="4286690"/>
                  <a:pt x="3863124" y="4293903"/>
                  <a:pt x="3854643" y="4305237"/>
                </a:cubicBezTo>
                <a:cubicBezTo>
                  <a:pt x="3832031" y="4336148"/>
                  <a:pt x="3808476" y="4367058"/>
                  <a:pt x="3785863" y="4397970"/>
                </a:cubicBezTo>
                <a:cubicBezTo>
                  <a:pt x="3783036" y="4402091"/>
                  <a:pt x="3777383" y="4404152"/>
                  <a:pt x="3772671" y="4404152"/>
                </a:cubicBezTo>
                <a:cubicBezTo>
                  <a:pt x="3760423" y="4404152"/>
                  <a:pt x="3753828" y="4413426"/>
                  <a:pt x="3746290" y="4422698"/>
                </a:cubicBezTo>
                <a:lnTo>
                  <a:pt x="3637721" y="4548165"/>
                </a:lnTo>
                <a:lnTo>
                  <a:pt x="3463759" y="4696424"/>
                </a:lnTo>
                <a:lnTo>
                  <a:pt x="3438835" y="4686103"/>
                </a:lnTo>
                <a:cubicBezTo>
                  <a:pt x="3429354" y="4679068"/>
                  <a:pt x="3420756" y="4669215"/>
                  <a:pt x="3413690" y="4656593"/>
                </a:cubicBezTo>
                <a:cubicBezTo>
                  <a:pt x="3407095" y="4621560"/>
                  <a:pt x="3384482" y="4617439"/>
                  <a:pt x="3358100" y="4618470"/>
                </a:cubicBezTo>
                <a:cubicBezTo>
                  <a:pt x="3347735" y="4618470"/>
                  <a:pt x="3338313" y="4618470"/>
                  <a:pt x="3328890" y="4615378"/>
                </a:cubicBezTo>
                <a:cubicBezTo>
                  <a:pt x="3318527" y="4612286"/>
                  <a:pt x="3311930" y="4615378"/>
                  <a:pt x="3307221" y="4624652"/>
                </a:cubicBezTo>
                <a:cubicBezTo>
                  <a:pt x="3276127" y="4678230"/>
                  <a:pt x="3193212" y="4665867"/>
                  <a:pt x="3173426" y="4594771"/>
                </a:cubicBezTo>
                <a:cubicBezTo>
                  <a:pt x="3170599" y="4585497"/>
                  <a:pt x="3169658" y="4577254"/>
                  <a:pt x="3158351" y="4578285"/>
                </a:cubicBezTo>
                <a:cubicBezTo>
                  <a:pt x="3152698" y="4578285"/>
                  <a:pt x="3149871" y="4571072"/>
                  <a:pt x="3147045" y="4566951"/>
                </a:cubicBezTo>
                <a:cubicBezTo>
                  <a:pt x="3091453" y="4484521"/>
                  <a:pt x="3035864" y="4402091"/>
                  <a:pt x="2981216" y="4320693"/>
                </a:cubicBezTo>
                <a:cubicBezTo>
                  <a:pt x="2967082" y="4300085"/>
                  <a:pt x="2950122" y="4282569"/>
                  <a:pt x="2933162" y="4264022"/>
                </a:cubicBezTo>
                <a:cubicBezTo>
                  <a:pt x="2819155" y="4134195"/>
                  <a:pt x="2706090" y="4004368"/>
                  <a:pt x="2592083" y="3874542"/>
                </a:cubicBezTo>
                <a:cubicBezTo>
                  <a:pt x="2548741" y="3825085"/>
                  <a:pt x="2505399" y="3776657"/>
                  <a:pt x="2463000" y="3727200"/>
                </a:cubicBezTo>
                <a:cubicBezTo>
                  <a:pt x="2442271" y="3703501"/>
                  <a:pt x="2426253" y="3675681"/>
                  <a:pt x="2414005" y="3644770"/>
                </a:cubicBezTo>
                <a:cubicBezTo>
                  <a:pt x="2403641" y="3615920"/>
                  <a:pt x="2402698" y="3587070"/>
                  <a:pt x="2412121" y="3558220"/>
                </a:cubicBezTo>
                <a:cubicBezTo>
                  <a:pt x="2416831" y="3543794"/>
                  <a:pt x="2414005" y="3534520"/>
                  <a:pt x="2406467" y="3524216"/>
                </a:cubicBezTo>
                <a:cubicBezTo>
                  <a:pt x="2381970" y="3493306"/>
                  <a:pt x="2358414" y="3462395"/>
                  <a:pt x="2333917" y="3431483"/>
                </a:cubicBezTo>
                <a:cubicBezTo>
                  <a:pt x="2188816" y="3250139"/>
                  <a:pt x="2048427" y="3063642"/>
                  <a:pt x="1910865" y="2875084"/>
                </a:cubicBezTo>
                <a:cubicBezTo>
                  <a:pt x="1845852" y="2785442"/>
                  <a:pt x="1779898" y="2695800"/>
                  <a:pt x="1708289" y="2612340"/>
                </a:cubicBezTo>
                <a:lnTo>
                  <a:pt x="1704688" y="2609085"/>
                </a:lnTo>
                <a:lnTo>
                  <a:pt x="1715424" y="2599935"/>
                </a:lnTo>
                <a:lnTo>
                  <a:pt x="1695589" y="2583473"/>
                </a:lnTo>
                <a:cubicBezTo>
                  <a:pt x="1686109" y="2577789"/>
                  <a:pt x="1675839" y="2573824"/>
                  <a:pt x="1664252" y="2571709"/>
                </a:cubicBezTo>
                <a:cubicBezTo>
                  <a:pt x="1651613" y="2569594"/>
                  <a:pt x="1647400" y="2563249"/>
                  <a:pt x="1650558" y="2550560"/>
                </a:cubicBezTo>
                <a:cubicBezTo>
                  <a:pt x="1652665" y="2539986"/>
                  <a:pt x="1654772" y="2530468"/>
                  <a:pt x="1655826" y="2519894"/>
                </a:cubicBezTo>
                <a:cubicBezTo>
                  <a:pt x="1658985" y="2498745"/>
                  <a:pt x="1656879" y="2479711"/>
                  <a:pt x="1644239" y="2461735"/>
                </a:cubicBezTo>
                <a:cubicBezTo>
                  <a:pt x="1632652" y="2444815"/>
                  <a:pt x="1624226" y="2426838"/>
                  <a:pt x="1612639" y="2410977"/>
                </a:cubicBezTo>
                <a:cubicBezTo>
                  <a:pt x="1588413" y="2380311"/>
                  <a:pt x="1579986" y="2343301"/>
                  <a:pt x="1586306" y="2305233"/>
                </a:cubicBezTo>
                <a:cubicBezTo>
                  <a:pt x="1591573" y="2273509"/>
                  <a:pt x="1583146" y="2247072"/>
                  <a:pt x="1571560" y="2219579"/>
                </a:cubicBezTo>
                <a:cubicBezTo>
                  <a:pt x="1568399" y="2212177"/>
                  <a:pt x="1565240" y="2204775"/>
                  <a:pt x="1561027" y="2198430"/>
                </a:cubicBezTo>
                <a:cubicBezTo>
                  <a:pt x="1564186" y="2236498"/>
                  <a:pt x="1564186" y="2273509"/>
                  <a:pt x="1557866" y="2310519"/>
                </a:cubicBezTo>
                <a:cubicBezTo>
                  <a:pt x="1546280" y="2379254"/>
                  <a:pt x="1533640" y="2416264"/>
                  <a:pt x="1496773" y="2473366"/>
                </a:cubicBezTo>
                <a:cubicBezTo>
                  <a:pt x="1489400" y="2483940"/>
                  <a:pt x="1476761" y="2561134"/>
                  <a:pt x="1477814" y="2574881"/>
                </a:cubicBezTo>
                <a:cubicBezTo>
                  <a:pt x="1489400" y="2679568"/>
                  <a:pt x="1494666" y="2741957"/>
                  <a:pt x="1506254" y="2845587"/>
                </a:cubicBezTo>
                <a:cubicBezTo>
                  <a:pt x="1523107" y="2964021"/>
                  <a:pt x="1547333" y="3075053"/>
                  <a:pt x="1559973" y="3193487"/>
                </a:cubicBezTo>
                <a:cubicBezTo>
                  <a:pt x="1561027" y="3204062"/>
                  <a:pt x="1548387" y="3219923"/>
                  <a:pt x="1553652" y="3229440"/>
                </a:cubicBezTo>
                <a:cubicBezTo>
                  <a:pt x="1577880" y="3273853"/>
                  <a:pt x="1610533" y="3310863"/>
                  <a:pt x="1643186" y="3348931"/>
                </a:cubicBezTo>
                <a:cubicBezTo>
                  <a:pt x="1689532" y="3394402"/>
                  <a:pt x="1744305" y="3450446"/>
                  <a:pt x="1773798" y="3509663"/>
                </a:cubicBezTo>
                <a:cubicBezTo>
                  <a:pt x="1804344" y="3572053"/>
                  <a:pt x="1833837" y="3635500"/>
                  <a:pt x="1840157" y="3650304"/>
                </a:cubicBezTo>
                <a:cubicBezTo>
                  <a:pt x="1899143" y="3774024"/>
                  <a:pt x="1934956" y="3857563"/>
                  <a:pt x="2001316" y="3975997"/>
                </a:cubicBezTo>
                <a:cubicBezTo>
                  <a:pt x="2017115" y="4004548"/>
                  <a:pt x="2058196" y="4063765"/>
                  <a:pt x="2094009" y="4050018"/>
                </a:cubicBezTo>
                <a:cubicBezTo>
                  <a:pt x="2143515" y="4041559"/>
                  <a:pt x="2191967" y="4048960"/>
                  <a:pt x="2240420" y="4064823"/>
                </a:cubicBezTo>
                <a:cubicBezTo>
                  <a:pt x="2282553" y="4078569"/>
                  <a:pt x="2325740" y="4090201"/>
                  <a:pt x="2368926" y="4101833"/>
                </a:cubicBezTo>
                <a:cubicBezTo>
                  <a:pt x="2380513" y="4105006"/>
                  <a:pt x="2384726" y="4110292"/>
                  <a:pt x="2382620" y="4124040"/>
                </a:cubicBezTo>
                <a:cubicBezTo>
                  <a:pt x="2375246" y="4187487"/>
                  <a:pt x="2354179" y="4290058"/>
                  <a:pt x="2342593" y="4289001"/>
                </a:cubicBezTo>
                <a:cubicBezTo>
                  <a:pt x="2323634" y="4287943"/>
                  <a:pt x="2304674" y="4289001"/>
                  <a:pt x="2285714" y="4287943"/>
                </a:cubicBezTo>
                <a:cubicBezTo>
                  <a:pt x="2274127" y="4287943"/>
                  <a:pt x="2272020" y="4291116"/>
                  <a:pt x="2277287" y="4302748"/>
                </a:cubicBezTo>
                <a:cubicBezTo>
                  <a:pt x="2298353" y="4346103"/>
                  <a:pt x="2317313" y="4390516"/>
                  <a:pt x="2327847" y="4438101"/>
                </a:cubicBezTo>
                <a:cubicBezTo>
                  <a:pt x="2335219" y="4469824"/>
                  <a:pt x="2333113" y="4499433"/>
                  <a:pt x="2319420" y="4530099"/>
                </a:cubicBezTo>
                <a:cubicBezTo>
                  <a:pt x="2300460" y="4573454"/>
                  <a:pt x="2228834" y="4696119"/>
                  <a:pt x="2207768" y="4710922"/>
                </a:cubicBezTo>
                <a:cubicBezTo>
                  <a:pt x="2174061" y="4734187"/>
                  <a:pt x="2117182" y="4728899"/>
                  <a:pt x="2096115" y="4685544"/>
                </a:cubicBezTo>
                <a:cubicBezTo>
                  <a:pt x="2087688" y="4667567"/>
                  <a:pt x="2099275" y="4610465"/>
                  <a:pt x="2105594" y="4592488"/>
                </a:cubicBezTo>
                <a:cubicBezTo>
                  <a:pt x="2117182" y="4558650"/>
                  <a:pt x="2134035" y="4514237"/>
                  <a:pt x="2115075" y="4485686"/>
                </a:cubicBezTo>
                <a:cubicBezTo>
                  <a:pt x="2080315" y="4433871"/>
                  <a:pt x="2040288" y="4388401"/>
                  <a:pt x="1998156" y="4345045"/>
                </a:cubicBezTo>
                <a:cubicBezTo>
                  <a:pt x="1988676" y="4334471"/>
                  <a:pt x="1984463" y="4326011"/>
                  <a:pt x="1991836" y="4313322"/>
                </a:cubicBezTo>
                <a:lnTo>
                  <a:pt x="1411454" y="3514951"/>
                </a:lnTo>
                <a:cubicBezTo>
                  <a:pt x="1374587" y="3477940"/>
                  <a:pt x="1336668" y="3441986"/>
                  <a:pt x="1301908" y="3401803"/>
                </a:cubicBezTo>
                <a:cubicBezTo>
                  <a:pt x="1267149" y="3362679"/>
                  <a:pt x="1233443" y="3363735"/>
                  <a:pt x="1202896" y="3314036"/>
                </a:cubicBezTo>
                <a:cubicBezTo>
                  <a:pt x="1162870" y="3413436"/>
                  <a:pt x="1218695" y="3547731"/>
                  <a:pt x="1202896" y="3654534"/>
                </a:cubicBezTo>
                <a:cubicBezTo>
                  <a:pt x="1203949" y="3673568"/>
                  <a:pt x="1156550" y="3825840"/>
                  <a:pt x="1151283" y="3843816"/>
                </a:cubicBezTo>
                <a:cubicBezTo>
                  <a:pt x="1105991" y="3998203"/>
                  <a:pt x="1082818" y="4047904"/>
                  <a:pt x="1065964" y="4208635"/>
                </a:cubicBezTo>
                <a:cubicBezTo>
                  <a:pt x="1060697" y="4256220"/>
                  <a:pt x="1047004" y="4297461"/>
                  <a:pt x="1072285" y="4340816"/>
                </a:cubicBezTo>
                <a:cubicBezTo>
                  <a:pt x="1093350" y="4359850"/>
                  <a:pt x="1095458" y="4359850"/>
                  <a:pt x="1107043" y="4373597"/>
                </a:cubicBezTo>
                <a:cubicBezTo>
                  <a:pt x="1114417" y="4382057"/>
                  <a:pt x="1116524" y="4386286"/>
                  <a:pt x="1122844" y="4395803"/>
                </a:cubicBezTo>
                <a:cubicBezTo>
                  <a:pt x="1138643" y="4420125"/>
                  <a:pt x="1141804" y="4458193"/>
                  <a:pt x="1138643" y="4488858"/>
                </a:cubicBezTo>
                <a:cubicBezTo>
                  <a:pt x="1132323" y="4561822"/>
                  <a:pt x="1129164" y="4635844"/>
                  <a:pt x="1135483" y="4709865"/>
                </a:cubicBezTo>
                <a:cubicBezTo>
                  <a:pt x="1137590" y="4728899"/>
                  <a:pt x="1133377" y="4734187"/>
                  <a:pt x="1114417" y="4735244"/>
                </a:cubicBezTo>
                <a:cubicBezTo>
                  <a:pt x="1055431" y="4736300"/>
                  <a:pt x="1016457" y="4738416"/>
                  <a:pt x="957472" y="4739473"/>
                </a:cubicBezTo>
                <a:cubicBezTo>
                  <a:pt x="935352" y="4739473"/>
                  <a:pt x="932191" y="4736300"/>
                  <a:pt x="930085" y="4711980"/>
                </a:cubicBezTo>
                <a:cubicBezTo>
                  <a:pt x="929032" y="4698232"/>
                  <a:pt x="927978" y="4683428"/>
                  <a:pt x="926925" y="4669682"/>
                </a:cubicBezTo>
                <a:cubicBezTo>
                  <a:pt x="925872" y="4658049"/>
                  <a:pt x="921658" y="4658049"/>
                  <a:pt x="914285" y="4663337"/>
                </a:cubicBezTo>
                <a:cubicBezTo>
                  <a:pt x="890059" y="4680256"/>
                  <a:pt x="864778" y="4695061"/>
                  <a:pt x="841605" y="4711980"/>
                </a:cubicBezTo>
                <a:cubicBezTo>
                  <a:pt x="814219" y="4732071"/>
                  <a:pt x="783674" y="4738416"/>
                  <a:pt x="752074" y="4739473"/>
                </a:cubicBezTo>
                <a:cubicBezTo>
                  <a:pt x="702567" y="4741588"/>
                  <a:pt x="654114" y="4736300"/>
                  <a:pt x="604608" y="4731014"/>
                </a:cubicBezTo>
                <a:cubicBezTo>
                  <a:pt x="578274" y="4727842"/>
                  <a:pt x="551942" y="4724669"/>
                  <a:pt x="526662" y="4721496"/>
                </a:cubicBezTo>
                <a:cubicBezTo>
                  <a:pt x="515075" y="4720439"/>
                  <a:pt x="507703" y="4715152"/>
                  <a:pt x="501382" y="4704577"/>
                </a:cubicBezTo>
                <a:cubicBezTo>
                  <a:pt x="482422" y="4666509"/>
                  <a:pt x="489795" y="4667567"/>
                  <a:pt x="503489" y="4628441"/>
                </a:cubicBezTo>
                <a:cubicBezTo>
                  <a:pt x="508755" y="4613637"/>
                  <a:pt x="556155" y="4585086"/>
                  <a:pt x="571955" y="4586143"/>
                </a:cubicBezTo>
                <a:cubicBezTo>
                  <a:pt x="637261" y="4591431"/>
                  <a:pt x="680447" y="4555478"/>
                  <a:pt x="723634" y="4502605"/>
                </a:cubicBezTo>
                <a:cubicBezTo>
                  <a:pt x="760500" y="4457135"/>
                  <a:pt x="761553" y="4395803"/>
                  <a:pt x="795259" y="4348218"/>
                </a:cubicBezTo>
                <a:cubicBezTo>
                  <a:pt x="799472" y="4341874"/>
                  <a:pt x="803686" y="4336586"/>
                  <a:pt x="812113" y="4337644"/>
                </a:cubicBezTo>
                <a:cubicBezTo>
                  <a:pt x="825806" y="4339759"/>
                  <a:pt x="832126" y="4332356"/>
                  <a:pt x="836339" y="4319667"/>
                </a:cubicBezTo>
                <a:cubicBezTo>
                  <a:pt x="840553" y="4309092"/>
                  <a:pt x="881632" y="3594259"/>
                  <a:pt x="890059" y="3550904"/>
                </a:cubicBezTo>
                <a:cubicBezTo>
                  <a:pt x="902699" y="3480054"/>
                  <a:pt x="894272" y="3412378"/>
                  <a:pt x="876366" y="3345759"/>
                </a:cubicBezTo>
                <a:cubicBezTo>
                  <a:pt x="850032" y="3241072"/>
                  <a:pt x="857406" y="3135327"/>
                  <a:pt x="859512" y="3029582"/>
                </a:cubicBezTo>
                <a:cubicBezTo>
                  <a:pt x="860565" y="2971424"/>
                  <a:pt x="863726" y="2912207"/>
                  <a:pt x="867939" y="2854046"/>
                </a:cubicBezTo>
                <a:cubicBezTo>
                  <a:pt x="879526" y="2672166"/>
                  <a:pt x="889006" y="2490285"/>
                  <a:pt x="927978" y="2312634"/>
                </a:cubicBezTo>
                <a:cubicBezTo>
                  <a:pt x="930085" y="2304175"/>
                  <a:pt x="929032" y="2295715"/>
                  <a:pt x="925872" y="2287255"/>
                </a:cubicBezTo>
                <a:cubicBezTo>
                  <a:pt x="896378" y="2186799"/>
                  <a:pt x="876366" y="2091628"/>
                  <a:pt x="846873" y="1991171"/>
                </a:cubicBezTo>
                <a:cubicBezTo>
                  <a:pt x="844766" y="1982711"/>
                  <a:pt x="840553" y="1939356"/>
                  <a:pt x="834233" y="1933012"/>
                </a:cubicBezTo>
                <a:cubicBezTo>
                  <a:pt x="824753" y="1923494"/>
                  <a:pt x="819487" y="1910805"/>
                  <a:pt x="818432" y="1897058"/>
                </a:cubicBezTo>
                <a:cubicBezTo>
                  <a:pt x="806847" y="1795544"/>
                  <a:pt x="798420" y="1732097"/>
                  <a:pt x="766820" y="1636927"/>
                </a:cubicBezTo>
                <a:cubicBezTo>
                  <a:pt x="757340" y="1608375"/>
                  <a:pt x="714154" y="1544928"/>
                  <a:pt x="688874" y="1538584"/>
                </a:cubicBezTo>
                <a:cubicBezTo>
                  <a:pt x="679394" y="1536469"/>
                  <a:pt x="666753" y="1590399"/>
                  <a:pt x="665701" y="1599916"/>
                </a:cubicBezTo>
                <a:cubicBezTo>
                  <a:pt x="663595" y="1618950"/>
                  <a:pt x="662540" y="1637984"/>
                  <a:pt x="657274" y="1657018"/>
                </a:cubicBezTo>
                <a:cubicBezTo>
                  <a:pt x="645687" y="1701430"/>
                  <a:pt x="623568" y="1737384"/>
                  <a:pt x="588807" y="1764877"/>
                </a:cubicBezTo>
                <a:cubicBezTo>
                  <a:pt x="566689" y="1782854"/>
                  <a:pt x="545622" y="1783911"/>
                  <a:pt x="521395" y="1772280"/>
                </a:cubicBezTo>
                <a:cubicBezTo>
                  <a:pt x="485582" y="1753246"/>
                  <a:pt x="455036" y="1725752"/>
                  <a:pt x="425543" y="1698259"/>
                </a:cubicBezTo>
                <a:cubicBezTo>
                  <a:pt x="373930" y="1649616"/>
                  <a:pt x="341276" y="1586169"/>
                  <a:pt x="308623" y="1522723"/>
                </a:cubicBezTo>
                <a:cubicBezTo>
                  <a:pt x="283344" y="1473022"/>
                  <a:pt x="257011" y="1424380"/>
                  <a:pt x="231732" y="1374680"/>
                </a:cubicBezTo>
                <a:cubicBezTo>
                  <a:pt x="226464" y="1365163"/>
                  <a:pt x="216984" y="1357761"/>
                  <a:pt x="206451" y="1355646"/>
                </a:cubicBezTo>
                <a:cubicBezTo>
                  <a:pt x="187492" y="1352473"/>
                  <a:pt x="168532" y="1346129"/>
                  <a:pt x="149572" y="1344014"/>
                </a:cubicBezTo>
                <a:cubicBezTo>
                  <a:pt x="129558" y="1341899"/>
                  <a:pt x="114811" y="1331324"/>
                  <a:pt x="102171" y="1314405"/>
                </a:cubicBezTo>
                <a:cubicBezTo>
                  <a:pt x="94799" y="1301716"/>
                  <a:pt x="84265" y="1290084"/>
                  <a:pt x="74785" y="1277395"/>
                </a:cubicBezTo>
                <a:cubicBezTo>
                  <a:pt x="70571" y="1272107"/>
                  <a:pt x="66359" y="1266821"/>
                  <a:pt x="65306" y="1260476"/>
                </a:cubicBezTo>
                <a:cubicBezTo>
                  <a:pt x="63199" y="1243557"/>
                  <a:pt x="61092" y="1227695"/>
                  <a:pt x="47398" y="1216063"/>
                </a:cubicBezTo>
                <a:cubicBezTo>
                  <a:pt x="41079" y="1210775"/>
                  <a:pt x="38973" y="1199144"/>
                  <a:pt x="42132" y="1191741"/>
                </a:cubicBezTo>
                <a:cubicBezTo>
                  <a:pt x="52666" y="1167421"/>
                  <a:pt x="49506" y="1148387"/>
                  <a:pt x="27386" y="1133582"/>
                </a:cubicBezTo>
                <a:cubicBezTo>
                  <a:pt x="25280" y="1132524"/>
                  <a:pt x="24225" y="1130410"/>
                  <a:pt x="23173" y="1128295"/>
                </a:cubicBezTo>
                <a:cubicBezTo>
                  <a:pt x="4213" y="1102916"/>
                  <a:pt x="3159" y="1089170"/>
                  <a:pt x="24225" y="1064848"/>
                </a:cubicBezTo>
                <a:cubicBezTo>
                  <a:pt x="34759" y="1053217"/>
                  <a:pt x="35813" y="1043699"/>
                  <a:pt x="28439" y="1029953"/>
                </a:cubicBezTo>
                <a:cubicBezTo>
                  <a:pt x="17906" y="1011976"/>
                  <a:pt x="9479" y="992942"/>
                  <a:pt x="0" y="974965"/>
                </a:cubicBezTo>
                <a:cubicBezTo>
                  <a:pt x="0" y="969678"/>
                  <a:pt x="0" y="965448"/>
                  <a:pt x="0" y="960161"/>
                </a:cubicBezTo>
                <a:cubicBezTo>
                  <a:pt x="2107" y="959103"/>
                  <a:pt x="4213" y="956988"/>
                  <a:pt x="6319" y="956988"/>
                </a:cubicBezTo>
                <a:cubicBezTo>
                  <a:pt x="42132" y="951702"/>
                  <a:pt x="78998" y="947472"/>
                  <a:pt x="115865" y="946414"/>
                </a:cubicBezTo>
                <a:cubicBezTo>
                  <a:pt x="126399" y="946414"/>
                  <a:pt x="128505" y="955931"/>
                  <a:pt x="133771" y="963333"/>
                </a:cubicBezTo>
                <a:cubicBezTo>
                  <a:pt x="147465" y="980252"/>
                  <a:pt x="160105" y="998229"/>
                  <a:pt x="168532" y="1018320"/>
                </a:cubicBezTo>
                <a:cubicBezTo>
                  <a:pt x="180117" y="1045814"/>
                  <a:pt x="191705" y="1060618"/>
                  <a:pt x="215931" y="1063791"/>
                </a:cubicBezTo>
                <a:cubicBezTo>
                  <a:pt x="249637" y="1068021"/>
                  <a:pt x="269651" y="1089170"/>
                  <a:pt x="277023" y="1124065"/>
                </a:cubicBezTo>
                <a:cubicBezTo>
                  <a:pt x="281236" y="1144157"/>
                  <a:pt x="283344" y="1163191"/>
                  <a:pt x="284397" y="1183282"/>
                </a:cubicBezTo>
                <a:cubicBezTo>
                  <a:pt x="285450" y="1194914"/>
                  <a:pt x="290717" y="1205489"/>
                  <a:pt x="300196" y="1210775"/>
                </a:cubicBezTo>
                <a:cubicBezTo>
                  <a:pt x="312836" y="1218178"/>
                  <a:pt x="319157" y="1229809"/>
                  <a:pt x="313890" y="1245672"/>
                </a:cubicBezTo>
                <a:cubicBezTo>
                  <a:pt x="311784" y="1253073"/>
                  <a:pt x="311784" y="1261533"/>
                  <a:pt x="317050" y="1268936"/>
                </a:cubicBezTo>
                <a:cubicBezTo>
                  <a:pt x="351810" y="1321808"/>
                  <a:pt x="390782" y="1369392"/>
                  <a:pt x="438183" y="1409575"/>
                </a:cubicBezTo>
                <a:cubicBezTo>
                  <a:pt x="448716" y="1418035"/>
                  <a:pt x="451876" y="1412748"/>
                  <a:pt x="451876" y="1401116"/>
                </a:cubicBezTo>
                <a:cubicBezTo>
                  <a:pt x="453982" y="1379967"/>
                  <a:pt x="457143" y="1357761"/>
                  <a:pt x="458196" y="1336612"/>
                </a:cubicBezTo>
                <a:cubicBezTo>
                  <a:pt x="459249" y="1302774"/>
                  <a:pt x="467676" y="1268936"/>
                  <a:pt x="461356" y="1234039"/>
                </a:cubicBezTo>
                <a:cubicBezTo>
                  <a:pt x="443449" y="1146272"/>
                  <a:pt x="437129" y="1057446"/>
                  <a:pt x="445555" y="968621"/>
                </a:cubicBezTo>
                <a:cubicBezTo>
                  <a:pt x="449769" y="929495"/>
                  <a:pt x="462409" y="897771"/>
                  <a:pt x="496115" y="876622"/>
                </a:cubicBezTo>
                <a:cubicBezTo>
                  <a:pt x="523501" y="859703"/>
                  <a:pt x="549835" y="839612"/>
                  <a:pt x="577222" y="820578"/>
                </a:cubicBezTo>
                <a:cubicBezTo>
                  <a:pt x="581435" y="817405"/>
                  <a:pt x="639367" y="785682"/>
                  <a:pt x="638314" y="778281"/>
                </a:cubicBezTo>
                <a:cubicBezTo>
                  <a:pt x="635154" y="750787"/>
                  <a:pt x="644634" y="693685"/>
                  <a:pt x="614088" y="679938"/>
                </a:cubicBezTo>
                <a:cubicBezTo>
                  <a:pt x="609874" y="677823"/>
                  <a:pt x="565634" y="723293"/>
                  <a:pt x="547728" y="718006"/>
                </a:cubicBezTo>
                <a:cubicBezTo>
                  <a:pt x="476103" y="694742"/>
                  <a:pt x="516129" y="632353"/>
                  <a:pt x="470836" y="598515"/>
                </a:cubicBezTo>
                <a:cubicBezTo>
                  <a:pt x="462409" y="592170"/>
                  <a:pt x="482422" y="583710"/>
                  <a:pt x="479262" y="574193"/>
                </a:cubicBezTo>
                <a:cubicBezTo>
                  <a:pt x="475049" y="562562"/>
                  <a:pt x="455036" y="576308"/>
                  <a:pt x="452930" y="564676"/>
                </a:cubicBezTo>
                <a:cubicBezTo>
                  <a:pt x="451876" y="560447"/>
                  <a:pt x="453982" y="517091"/>
                  <a:pt x="447663" y="518149"/>
                </a:cubicBezTo>
                <a:cubicBezTo>
                  <a:pt x="436076" y="519206"/>
                  <a:pt x="391836" y="520264"/>
                  <a:pt x="394996" y="504401"/>
                </a:cubicBezTo>
                <a:cubicBezTo>
                  <a:pt x="408690" y="428265"/>
                  <a:pt x="485582" y="374336"/>
                  <a:pt x="452930" y="302430"/>
                </a:cubicBezTo>
                <a:cubicBezTo>
                  <a:pt x="421330" y="233695"/>
                  <a:pt x="448716" y="131123"/>
                  <a:pt x="511916" y="89883"/>
                </a:cubicBezTo>
                <a:cubicBezTo>
                  <a:pt x="529822" y="58159"/>
                  <a:pt x="546675" y="31724"/>
                  <a:pt x="615141" y="19034"/>
                </a:cubicBezTo>
                <a:cubicBezTo>
                  <a:pt x="634101" y="15861"/>
                  <a:pt x="695195" y="0"/>
                  <a:pt x="71415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7">
            <a:extLst>
              <a:ext uri="{FF2B5EF4-FFF2-40B4-BE49-F238E27FC236}">
                <a16:creationId xmlns:a16="http://schemas.microsoft.com/office/drawing/2014/main" id="{FC2058EA-878F-4368-8FB8-F76D16B47E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3756379"/>
              </p:ext>
            </p:extLst>
          </p:nvPr>
        </p:nvGraphicFramePr>
        <p:xfrm>
          <a:off x="6429276" y="2180371"/>
          <a:ext cx="1077280" cy="1116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7">
            <a:extLst>
              <a:ext uri="{FF2B5EF4-FFF2-40B4-BE49-F238E27FC236}">
                <a16:creationId xmlns:a16="http://schemas.microsoft.com/office/drawing/2014/main" id="{C9DBD9FB-BDC3-455C-B5B4-EB89D52AFF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2119222"/>
              </p:ext>
            </p:extLst>
          </p:nvPr>
        </p:nvGraphicFramePr>
        <p:xfrm>
          <a:off x="8244202" y="2180371"/>
          <a:ext cx="1077280" cy="1116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7">
            <a:extLst>
              <a:ext uri="{FF2B5EF4-FFF2-40B4-BE49-F238E27FC236}">
                <a16:creationId xmlns:a16="http://schemas.microsoft.com/office/drawing/2014/main" id="{80D54DFD-5206-4F44-9C77-3AE47DBCE4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9217853"/>
              </p:ext>
            </p:extLst>
          </p:nvPr>
        </p:nvGraphicFramePr>
        <p:xfrm>
          <a:off x="10059127" y="2180371"/>
          <a:ext cx="1077280" cy="1116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7094E95-4467-4287-A511-5C4A6DD1947D}"/>
              </a:ext>
            </a:extLst>
          </p:cNvPr>
          <p:cNvSpPr txBox="1"/>
          <p:nvPr/>
        </p:nvSpPr>
        <p:spPr>
          <a:xfrm>
            <a:off x="8349524" y="3341603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37%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FC33F3-4546-40FA-A1EC-9FE31DF24E49}"/>
              </a:ext>
            </a:extLst>
          </p:cNvPr>
          <p:cNvSpPr txBox="1"/>
          <p:nvPr/>
        </p:nvSpPr>
        <p:spPr>
          <a:xfrm>
            <a:off x="6534598" y="3341603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78%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69832F-0BC0-45E2-9CC8-9FB45667CE2C}"/>
              </a:ext>
            </a:extLst>
          </p:cNvPr>
          <p:cNvSpPr txBox="1"/>
          <p:nvPr/>
        </p:nvSpPr>
        <p:spPr>
          <a:xfrm>
            <a:off x="10164448" y="3341603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65%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CE84D68-29EC-4FBF-8371-4A9520FE81E1}"/>
              </a:ext>
            </a:extLst>
          </p:cNvPr>
          <p:cNvGrpSpPr/>
          <p:nvPr/>
        </p:nvGrpSpPr>
        <p:grpSpPr>
          <a:xfrm>
            <a:off x="1553744" y="5752864"/>
            <a:ext cx="3887009" cy="246221"/>
            <a:chOff x="3635896" y="1554111"/>
            <a:chExt cx="3887009" cy="24622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81D6BAD-F221-445F-96AB-1D66A5F6974D}"/>
                </a:ext>
              </a:extLst>
            </p:cNvPr>
            <p:cNvGrpSpPr/>
            <p:nvPr/>
          </p:nvGrpSpPr>
          <p:grpSpPr>
            <a:xfrm>
              <a:off x="3635896" y="1554111"/>
              <a:ext cx="1296143" cy="246221"/>
              <a:chOff x="5119489" y="2139700"/>
              <a:chExt cx="1296143" cy="246221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1C0D330-4785-4DC5-8BFB-F3B6E4212F78}"/>
                  </a:ext>
                </a:extLst>
              </p:cNvPr>
              <p:cNvSpPr/>
              <p:nvPr/>
            </p:nvSpPr>
            <p:spPr>
              <a:xfrm>
                <a:off x="5119489" y="2202984"/>
                <a:ext cx="152039" cy="14320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803C589-C0B3-49D2-9117-B2869811A8E7}"/>
                  </a:ext>
                </a:extLst>
              </p:cNvPr>
              <p:cNvSpPr txBox="1"/>
              <p:nvPr/>
            </p:nvSpPr>
            <p:spPr>
              <a:xfrm>
                <a:off x="5267955" y="2139700"/>
                <a:ext cx="1147677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E35C77B-71D6-4483-A1FE-EB765F3F2112}"/>
                </a:ext>
              </a:extLst>
            </p:cNvPr>
            <p:cNvGrpSpPr/>
            <p:nvPr/>
          </p:nvGrpSpPr>
          <p:grpSpPr>
            <a:xfrm>
              <a:off x="4907650" y="1554111"/>
              <a:ext cx="1296143" cy="246221"/>
              <a:chOff x="4703120" y="2139700"/>
              <a:chExt cx="1296143" cy="246221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1CCFFC9-344F-4314-A45F-33D36F59CC22}"/>
                  </a:ext>
                </a:extLst>
              </p:cNvPr>
              <p:cNvSpPr/>
              <p:nvPr/>
            </p:nvSpPr>
            <p:spPr>
              <a:xfrm>
                <a:off x="4703120" y="2202984"/>
                <a:ext cx="152039" cy="1432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400B1C7-0E3A-40E6-9675-83B9D6427438}"/>
                  </a:ext>
                </a:extLst>
              </p:cNvPr>
              <p:cNvSpPr txBox="1"/>
              <p:nvPr/>
            </p:nvSpPr>
            <p:spPr>
              <a:xfrm>
                <a:off x="4851586" y="2139700"/>
                <a:ext cx="1147677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5DABF36-FDFD-48F0-90C6-E051D7B9D569}"/>
                </a:ext>
              </a:extLst>
            </p:cNvPr>
            <p:cNvGrpSpPr/>
            <p:nvPr/>
          </p:nvGrpSpPr>
          <p:grpSpPr>
            <a:xfrm>
              <a:off x="6226762" y="1554111"/>
              <a:ext cx="1296143" cy="246221"/>
              <a:chOff x="4334109" y="2139700"/>
              <a:chExt cx="1296143" cy="246221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D57BB7D-6233-49F5-B167-52AF458CA2AE}"/>
                  </a:ext>
                </a:extLst>
              </p:cNvPr>
              <p:cNvSpPr/>
              <p:nvPr/>
            </p:nvSpPr>
            <p:spPr>
              <a:xfrm>
                <a:off x="4334109" y="2202984"/>
                <a:ext cx="152039" cy="1432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E309576-C911-4520-AF50-29BDF2F22561}"/>
                  </a:ext>
                </a:extLst>
              </p:cNvPr>
              <p:cNvSpPr txBox="1"/>
              <p:nvPr/>
            </p:nvSpPr>
            <p:spPr>
              <a:xfrm>
                <a:off x="4482575" y="2139700"/>
                <a:ext cx="1147677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E91A298-AC40-4A08-8D8B-D65FD56DB9DF}"/>
              </a:ext>
            </a:extLst>
          </p:cNvPr>
          <p:cNvSpPr txBox="1"/>
          <p:nvPr/>
        </p:nvSpPr>
        <p:spPr>
          <a:xfrm>
            <a:off x="6218889" y="1647854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35F445-7B67-49D9-B6E0-7760593BEF27}"/>
              </a:ext>
            </a:extLst>
          </p:cNvPr>
          <p:cNvSpPr txBox="1"/>
          <p:nvPr/>
        </p:nvSpPr>
        <p:spPr>
          <a:xfrm>
            <a:off x="8033815" y="1647854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992771-4821-4CAC-B7B0-6AC42781211F}"/>
              </a:ext>
            </a:extLst>
          </p:cNvPr>
          <p:cNvSpPr txBox="1"/>
          <p:nvPr/>
        </p:nvSpPr>
        <p:spPr>
          <a:xfrm>
            <a:off x="9848740" y="1647854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Option C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7926654-76E5-4246-96E3-363698B1B199}"/>
              </a:ext>
            </a:extLst>
          </p:cNvPr>
          <p:cNvGrpSpPr/>
          <p:nvPr/>
        </p:nvGrpSpPr>
        <p:grpSpPr>
          <a:xfrm>
            <a:off x="6296830" y="3888691"/>
            <a:ext cx="1342175" cy="1269023"/>
            <a:chOff x="4473971" y="3861048"/>
            <a:chExt cx="1399112" cy="126902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3B8C975-C3F1-41FA-BF68-7105F1BC47D6}"/>
                </a:ext>
              </a:extLst>
            </p:cNvPr>
            <p:cNvSpPr txBox="1"/>
            <p:nvPr/>
          </p:nvSpPr>
          <p:spPr>
            <a:xfrm>
              <a:off x="4473972" y="4114408"/>
              <a:ext cx="13991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5BD1225-2D9B-4312-B414-304A88E38302}"/>
                </a:ext>
              </a:extLst>
            </p:cNvPr>
            <p:cNvSpPr txBox="1"/>
            <p:nvPr/>
          </p:nvSpPr>
          <p:spPr>
            <a:xfrm>
              <a:off x="4473971" y="3861048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049AEB3-F580-4E66-9FC4-677CFDAAD45C}"/>
              </a:ext>
            </a:extLst>
          </p:cNvPr>
          <p:cNvGrpSpPr/>
          <p:nvPr/>
        </p:nvGrpSpPr>
        <p:grpSpPr>
          <a:xfrm>
            <a:off x="8111756" y="3888691"/>
            <a:ext cx="1342175" cy="1269023"/>
            <a:chOff x="5786611" y="3871669"/>
            <a:chExt cx="1399112" cy="126902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5FB7D01-F913-40BB-BFA3-A7B941E2F49D}"/>
                </a:ext>
              </a:extLst>
            </p:cNvPr>
            <p:cNvSpPr txBox="1"/>
            <p:nvPr/>
          </p:nvSpPr>
          <p:spPr>
            <a:xfrm>
              <a:off x="5786612" y="4125029"/>
              <a:ext cx="13991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61F408E-0C51-4ABB-AAD2-2F669B8BEA53}"/>
                </a:ext>
              </a:extLst>
            </p:cNvPr>
            <p:cNvSpPr txBox="1"/>
            <p:nvPr/>
          </p:nvSpPr>
          <p:spPr>
            <a:xfrm>
              <a:off x="5786611" y="3871669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232FF7D-8B47-4CFA-83E1-4ABD5CECF1B7}"/>
              </a:ext>
            </a:extLst>
          </p:cNvPr>
          <p:cNvGrpSpPr/>
          <p:nvPr/>
        </p:nvGrpSpPr>
        <p:grpSpPr>
          <a:xfrm>
            <a:off x="9902031" y="3888690"/>
            <a:ext cx="1391472" cy="1269023"/>
            <a:chOff x="7190264" y="3882290"/>
            <a:chExt cx="1399112" cy="126902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9B67795-8FF7-4E5A-B6A6-EC3DBF37BEA9}"/>
                </a:ext>
              </a:extLst>
            </p:cNvPr>
            <p:cNvSpPr txBox="1"/>
            <p:nvPr/>
          </p:nvSpPr>
          <p:spPr>
            <a:xfrm>
              <a:off x="7190264" y="4135650"/>
              <a:ext cx="13991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6094F11-6D39-4023-8F51-0317AB037B63}"/>
                </a:ext>
              </a:extLst>
            </p:cNvPr>
            <p:cNvSpPr txBox="1"/>
            <p:nvPr/>
          </p:nvSpPr>
          <p:spPr>
            <a:xfrm>
              <a:off x="7190264" y="3882290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2532BFEB-BC45-41B6-B85C-1D3AC0F9E386}"/>
              </a:ext>
            </a:extLst>
          </p:cNvPr>
          <p:cNvSpPr txBox="1"/>
          <p:nvPr/>
        </p:nvSpPr>
        <p:spPr>
          <a:xfrm>
            <a:off x="6296830" y="5345397"/>
            <a:ext cx="4656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Rounded Rectangle 25">
            <a:extLst>
              <a:ext uri="{FF2B5EF4-FFF2-40B4-BE49-F238E27FC236}">
                <a16:creationId xmlns:a16="http://schemas.microsoft.com/office/drawing/2014/main" id="{67FCED25-2523-4504-9AC4-666CAA8545BA}"/>
              </a:ext>
            </a:extLst>
          </p:cNvPr>
          <p:cNvSpPr/>
          <p:nvPr/>
        </p:nvSpPr>
        <p:spPr>
          <a:xfrm>
            <a:off x="10391682" y="2557951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Trapezoid 22">
            <a:extLst>
              <a:ext uri="{FF2B5EF4-FFF2-40B4-BE49-F238E27FC236}">
                <a16:creationId xmlns:a16="http://schemas.microsoft.com/office/drawing/2014/main" id="{0805815F-58FE-4F33-9AE2-00EA2566B394}"/>
              </a:ext>
            </a:extLst>
          </p:cNvPr>
          <p:cNvSpPr>
            <a:spLocks noChangeAspect="1"/>
          </p:cNvSpPr>
          <p:nvPr/>
        </p:nvSpPr>
        <p:spPr>
          <a:xfrm>
            <a:off x="8506980" y="2542818"/>
            <a:ext cx="560342" cy="285057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Freeform 53">
            <a:extLst>
              <a:ext uri="{FF2B5EF4-FFF2-40B4-BE49-F238E27FC236}">
                <a16:creationId xmlns:a16="http://schemas.microsoft.com/office/drawing/2014/main" id="{9CA1664F-591A-4D6E-80F4-528C8271F186}"/>
              </a:ext>
            </a:extLst>
          </p:cNvPr>
          <p:cNvSpPr/>
          <p:nvPr/>
        </p:nvSpPr>
        <p:spPr>
          <a:xfrm>
            <a:off x="6780945" y="2512751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47970ACF-BCAE-4C65-8F46-001332CFA4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43850"/>
              </p:ext>
            </p:extLst>
          </p:nvPr>
        </p:nvGraphicFramePr>
        <p:xfrm>
          <a:off x="896817" y="1700807"/>
          <a:ext cx="5083146" cy="3863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44804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537E5E-0EE2-42EC-B571-9F2617C6B89D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AC4AC9-1359-4887-92B0-02E0D32A8F69}"/>
              </a:ext>
            </a:extLst>
          </p:cNvPr>
          <p:cNvSpPr/>
          <p:nvPr/>
        </p:nvSpPr>
        <p:spPr>
          <a:xfrm>
            <a:off x="1520687" y="1883122"/>
            <a:ext cx="9293088" cy="30917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FF49F2F-D1BF-43AD-ADE3-31253E432CDE}"/>
              </a:ext>
            </a:extLst>
          </p:cNvPr>
          <p:cNvSpPr txBox="1"/>
          <p:nvPr/>
        </p:nvSpPr>
        <p:spPr>
          <a:xfrm>
            <a:off x="1034666" y="5512869"/>
            <a:ext cx="434453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4E24C1F-584F-4FF5-8C66-184DFA094021}"/>
              </a:ext>
            </a:extLst>
          </p:cNvPr>
          <p:cNvSpPr txBox="1"/>
          <p:nvPr/>
        </p:nvSpPr>
        <p:spPr>
          <a:xfrm>
            <a:off x="1034667" y="5929976"/>
            <a:ext cx="434453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Portfolio Presentation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135E5BD-9B66-4A24-A200-E6A25F3F5C4F}"/>
              </a:ext>
            </a:extLst>
          </p:cNvPr>
          <p:cNvSpPr txBox="1"/>
          <p:nvPr/>
        </p:nvSpPr>
        <p:spPr>
          <a:xfrm>
            <a:off x="2298926" y="687559"/>
            <a:ext cx="759414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4800" b="1" dirty="0" err="1">
                <a:solidFill>
                  <a:schemeClr val="bg1"/>
                </a:solidFill>
                <a:cs typeface="Arial" pitchFamily="34" charset="0"/>
              </a:rPr>
              <a:t>resentation</a:t>
            </a:r>
            <a:endParaRPr lang="en-US" altLang="ko-KR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AF1DA69-FCFA-4F25-A641-F5B504EAE651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E12DA42-30CE-49B0-A812-C153793FF37F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DAACC88-E07C-4CB6-BE00-1A45F798F642}"/>
              </a:ext>
            </a:extLst>
          </p:cNvPr>
          <p:cNvSpPr>
            <a:spLocks noGrp="1"/>
          </p:cNvSpPr>
          <p:nvPr>
            <p:ph type="pic" idx="19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52FF9EE-D97A-48E7-832F-086412BFF2D8}"/>
              </a:ext>
            </a:extLst>
          </p:cNvPr>
          <p:cNvSpPr>
            <a:spLocks noGrp="1"/>
          </p:cNvSpPr>
          <p:nvPr>
            <p:ph type="pic" idx="20"/>
          </p:nvPr>
        </p:nvSpPr>
        <p:spPr/>
      </p:sp>
    </p:spTree>
    <p:extLst>
      <p:ext uri="{BB962C8B-B14F-4D97-AF65-F5344CB8AC3E}">
        <p14:creationId xmlns:p14="http://schemas.microsoft.com/office/powerpoint/2010/main" val="2117355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EC536C4-C942-4F61-B841-46F5485866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1022872"/>
              </p:ext>
            </p:extLst>
          </p:nvPr>
        </p:nvGraphicFramePr>
        <p:xfrm>
          <a:off x="716792" y="4641934"/>
          <a:ext cx="3953459" cy="1578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" name="Freeform 8">
            <a:extLst>
              <a:ext uri="{FF2B5EF4-FFF2-40B4-BE49-F238E27FC236}">
                <a16:creationId xmlns:a16="http://schemas.microsoft.com/office/drawing/2014/main" id="{495E7A6F-B574-4BE4-B429-3910CA2B997E}"/>
              </a:ext>
            </a:extLst>
          </p:cNvPr>
          <p:cNvSpPr>
            <a:spLocks noChangeAspect="1"/>
          </p:cNvSpPr>
          <p:nvPr/>
        </p:nvSpPr>
        <p:spPr>
          <a:xfrm flipH="1">
            <a:off x="9161292" y="3491834"/>
            <a:ext cx="1096768" cy="590920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>
              <a:lumMod val="9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0652906-1E51-4787-8548-6A04043EC8EB}"/>
              </a:ext>
            </a:extLst>
          </p:cNvPr>
          <p:cNvGrpSpPr/>
          <p:nvPr/>
        </p:nvGrpSpPr>
        <p:grpSpPr>
          <a:xfrm>
            <a:off x="8779010" y="1608590"/>
            <a:ext cx="2819245" cy="842233"/>
            <a:chOff x="2551705" y="4319146"/>
            <a:chExt cx="3683695" cy="84223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8B9AA61-19CC-462A-86F2-9B5B95EEE8F3}"/>
                </a:ext>
              </a:extLst>
            </p:cNvPr>
            <p:cNvSpPr txBox="1"/>
            <p:nvPr/>
          </p:nvSpPr>
          <p:spPr>
            <a:xfrm>
              <a:off x="2551705" y="4515048"/>
              <a:ext cx="36836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B5EE06F-D93A-4956-A744-BB5B3F8109A2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A42F7F7-5E55-44E9-91B4-D95BD3FF1865}"/>
              </a:ext>
            </a:extLst>
          </p:cNvPr>
          <p:cNvGrpSpPr/>
          <p:nvPr/>
        </p:nvGrpSpPr>
        <p:grpSpPr>
          <a:xfrm>
            <a:off x="8779010" y="2783191"/>
            <a:ext cx="2819245" cy="851286"/>
            <a:chOff x="2551705" y="4296700"/>
            <a:chExt cx="3552136" cy="85128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5713C0D-1554-421C-B982-C3A8C8025515}"/>
                </a:ext>
              </a:extLst>
            </p:cNvPr>
            <p:cNvSpPr txBox="1"/>
            <p:nvPr/>
          </p:nvSpPr>
          <p:spPr>
            <a:xfrm>
              <a:off x="2551706" y="4501655"/>
              <a:ext cx="35521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3E02095-2774-410E-94EF-55996CBAB667}"/>
                </a:ext>
              </a:extLst>
            </p:cNvPr>
            <p:cNvSpPr txBox="1"/>
            <p:nvPr/>
          </p:nvSpPr>
          <p:spPr>
            <a:xfrm>
              <a:off x="2551705" y="4296700"/>
              <a:ext cx="3552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6E0EA-4B99-430D-BB3E-7B3590205643}"/>
              </a:ext>
            </a:extLst>
          </p:cNvPr>
          <p:cNvGrpSpPr/>
          <p:nvPr/>
        </p:nvGrpSpPr>
        <p:grpSpPr>
          <a:xfrm>
            <a:off x="8779010" y="3966845"/>
            <a:ext cx="2819248" cy="860339"/>
            <a:chOff x="2551704" y="4319146"/>
            <a:chExt cx="2894333" cy="86033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62ECF94-97E7-4B5E-AA7B-12FC6C981766}"/>
                </a:ext>
              </a:extLst>
            </p:cNvPr>
            <p:cNvSpPr txBox="1"/>
            <p:nvPr/>
          </p:nvSpPr>
          <p:spPr>
            <a:xfrm>
              <a:off x="2551705" y="4533154"/>
              <a:ext cx="28943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C3125A2-9914-4842-A32A-AA49CC4A97D6}"/>
                </a:ext>
              </a:extLst>
            </p:cNvPr>
            <p:cNvSpPr txBox="1"/>
            <p:nvPr/>
          </p:nvSpPr>
          <p:spPr>
            <a:xfrm>
              <a:off x="2551704" y="4319146"/>
              <a:ext cx="2885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DFFEFAF-5A2A-4129-9053-88370D75C1AD}"/>
              </a:ext>
            </a:extLst>
          </p:cNvPr>
          <p:cNvGrpSpPr/>
          <p:nvPr/>
        </p:nvGrpSpPr>
        <p:grpSpPr>
          <a:xfrm>
            <a:off x="8787228" y="5159551"/>
            <a:ext cx="2811026" cy="860339"/>
            <a:chOff x="2729835" y="4319146"/>
            <a:chExt cx="2208570" cy="86033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BF673EA-7EDA-4B14-B277-D99AE7D72234}"/>
                </a:ext>
              </a:extLst>
            </p:cNvPr>
            <p:cNvSpPr txBox="1"/>
            <p:nvPr/>
          </p:nvSpPr>
          <p:spPr>
            <a:xfrm>
              <a:off x="2729838" y="4533154"/>
              <a:ext cx="22085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D95C7D6-1016-4A9E-9312-481EF340ABB3}"/>
                </a:ext>
              </a:extLst>
            </p:cNvPr>
            <p:cNvSpPr txBox="1"/>
            <p:nvPr/>
          </p:nvSpPr>
          <p:spPr>
            <a:xfrm>
              <a:off x="2729835" y="4319146"/>
              <a:ext cx="22085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82D3E416-3125-4514-BD14-40F85B62B6C8}"/>
              </a:ext>
            </a:extLst>
          </p:cNvPr>
          <p:cNvSpPr/>
          <p:nvPr/>
        </p:nvSpPr>
        <p:spPr>
          <a:xfrm>
            <a:off x="8301867" y="1757353"/>
            <a:ext cx="386384" cy="36004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01</a:t>
            </a:r>
            <a:endParaRPr lang="ko-KR" altLang="en-US" sz="1200" b="1" dirty="0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6E1FC27C-1C2D-4ED5-BD48-2B71AB69EF30}"/>
              </a:ext>
            </a:extLst>
          </p:cNvPr>
          <p:cNvSpPr/>
          <p:nvPr/>
        </p:nvSpPr>
        <p:spPr>
          <a:xfrm>
            <a:off x="8301867" y="2944024"/>
            <a:ext cx="386384" cy="36004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02</a:t>
            </a:r>
            <a:endParaRPr lang="ko-KR" altLang="en-US" sz="1200" b="1" dirty="0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4407A00-BEAE-41F8-9CCA-16D7CC50C743}"/>
              </a:ext>
            </a:extLst>
          </p:cNvPr>
          <p:cNvSpPr/>
          <p:nvPr/>
        </p:nvSpPr>
        <p:spPr>
          <a:xfrm>
            <a:off x="8301867" y="4130695"/>
            <a:ext cx="386384" cy="36004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03</a:t>
            </a:r>
            <a:endParaRPr lang="ko-KR" altLang="en-US" sz="1200" b="1" dirty="0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4FB2E4CD-1848-4622-B120-BE1303D78708}"/>
              </a:ext>
            </a:extLst>
          </p:cNvPr>
          <p:cNvSpPr/>
          <p:nvPr/>
        </p:nvSpPr>
        <p:spPr>
          <a:xfrm>
            <a:off x="8310082" y="5317366"/>
            <a:ext cx="386384" cy="36004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04</a:t>
            </a:r>
            <a:endParaRPr lang="ko-KR" altLang="en-US" sz="1200" b="1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9BD4326-40A0-4E01-A44E-29C8C2E6A2A9}"/>
              </a:ext>
            </a:extLst>
          </p:cNvPr>
          <p:cNvGrpSpPr/>
          <p:nvPr/>
        </p:nvGrpSpPr>
        <p:grpSpPr>
          <a:xfrm>
            <a:off x="697226" y="1620132"/>
            <a:ext cx="2410102" cy="2756773"/>
            <a:chOff x="2551704" y="4111864"/>
            <a:chExt cx="2360407" cy="2756773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DBF0848-20F6-4312-9C50-4C7F39A32AA0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BECF155-7115-4FE0-9D40-1E38D7FF685D}"/>
                </a:ext>
              </a:extLst>
            </p:cNvPr>
            <p:cNvSpPr txBox="1"/>
            <p:nvPr/>
          </p:nvSpPr>
          <p:spPr>
            <a:xfrm>
              <a:off x="2551704" y="4111864"/>
              <a:ext cx="23604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3218C49-DE89-4656-B295-67995F2062CC}"/>
              </a:ext>
            </a:extLst>
          </p:cNvPr>
          <p:cNvGrpSpPr/>
          <p:nvPr/>
        </p:nvGrpSpPr>
        <p:grpSpPr>
          <a:xfrm>
            <a:off x="3114003" y="1416842"/>
            <a:ext cx="5060665" cy="4300071"/>
            <a:chOff x="3114003" y="1416842"/>
            <a:chExt cx="5060665" cy="4300071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B64A6F45-9069-4F5D-BD8D-5F5A19421F3A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3114003" y="1608590"/>
              <a:ext cx="2377581" cy="1281000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40A9351E-B387-4805-B62A-945D5BB0010E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230398" y="1555450"/>
              <a:ext cx="1944270" cy="1047540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Freeform 2">
              <a:extLst>
                <a:ext uri="{FF2B5EF4-FFF2-40B4-BE49-F238E27FC236}">
                  <a16:creationId xmlns:a16="http://schemas.microsoft.com/office/drawing/2014/main" id="{C28D62D0-75F5-4C50-965E-3572B5B7B7B7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905873" y="1416842"/>
              <a:ext cx="1918246" cy="1033518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C62022E5-3CA8-439F-BDAB-683DCD9E2B4E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3544696" y="2235416"/>
              <a:ext cx="1690994" cy="911079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89E42459-04FB-4248-8159-B53D119DC5DB}"/>
                </a:ext>
              </a:extLst>
            </p:cNvPr>
            <p:cNvGrpSpPr/>
            <p:nvPr/>
          </p:nvGrpSpPr>
          <p:grpSpPr>
            <a:xfrm rot="20966877">
              <a:off x="4251446" y="1572876"/>
              <a:ext cx="3472140" cy="4144037"/>
              <a:chOff x="4425792" y="1367168"/>
              <a:chExt cx="3472140" cy="4144037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A6B5DF8D-BC15-4A2A-BB84-751A598C3440}"/>
                  </a:ext>
                </a:extLst>
              </p:cNvPr>
              <p:cNvSpPr/>
              <p:nvPr/>
            </p:nvSpPr>
            <p:spPr>
              <a:xfrm>
                <a:off x="4428126" y="1376937"/>
                <a:ext cx="3469806" cy="3599204"/>
              </a:xfrm>
              <a:custGeom>
                <a:avLst/>
                <a:gdLst>
                  <a:gd name="connsiteX0" fmla="*/ 1065125 w 3215472"/>
                  <a:gd name="connsiteY0" fmla="*/ 3456633 h 3537020"/>
                  <a:gd name="connsiteX1" fmla="*/ 0 w 3215472"/>
                  <a:gd name="connsiteY1" fmla="*/ 1828800 h 3537020"/>
                  <a:gd name="connsiteX2" fmla="*/ 1909187 w 3215472"/>
                  <a:gd name="connsiteY2" fmla="*/ 0 h 3537020"/>
                  <a:gd name="connsiteX3" fmla="*/ 3215472 w 3215472"/>
                  <a:gd name="connsiteY3" fmla="*/ 1798655 h 3537020"/>
                  <a:gd name="connsiteX4" fmla="*/ 1487156 w 3215472"/>
                  <a:gd name="connsiteY4" fmla="*/ 3537020 h 3537020"/>
                  <a:gd name="connsiteX5" fmla="*/ 1065125 w 3215472"/>
                  <a:gd name="connsiteY5" fmla="*/ 3456633 h 3537020"/>
                  <a:gd name="connsiteX0" fmla="*/ 1065125 w 3215472"/>
                  <a:gd name="connsiteY0" fmla="*/ 3456633 h 3537020"/>
                  <a:gd name="connsiteX1" fmla="*/ 0 w 3215472"/>
                  <a:gd name="connsiteY1" fmla="*/ 1828800 h 3537020"/>
                  <a:gd name="connsiteX2" fmla="*/ 1909187 w 3215472"/>
                  <a:gd name="connsiteY2" fmla="*/ 0 h 3537020"/>
                  <a:gd name="connsiteX3" fmla="*/ 3215472 w 3215472"/>
                  <a:gd name="connsiteY3" fmla="*/ 1798655 h 3537020"/>
                  <a:gd name="connsiteX4" fmla="*/ 1487156 w 3215472"/>
                  <a:gd name="connsiteY4" fmla="*/ 3537020 h 3537020"/>
                  <a:gd name="connsiteX5" fmla="*/ 1065125 w 3215472"/>
                  <a:gd name="connsiteY5" fmla="*/ 3456633 h 3537020"/>
                  <a:gd name="connsiteX0" fmla="*/ 1065125 w 3215472"/>
                  <a:gd name="connsiteY0" fmla="*/ 3456633 h 3546880"/>
                  <a:gd name="connsiteX1" fmla="*/ 0 w 3215472"/>
                  <a:gd name="connsiteY1" fmla="*/ 1828800 h 3546880"/>
                  <a:gd name="connsiteX2" fmla="*/ 1909187 w 3215472"/>
                  <a:gd name="connsiteY2" fmla="*/ 0 h 3546880"/>
                  <a:gd name="connsiteX3" fmla="*/ 3215472 w 3215472"/>
                  <a:gd name="connsiteY3" fmla="*/ 1798655 h 3546880"/>
                  <a:gd name="connsiteX4" fmla="*/ 1487156 w 3215472"/>
                  <a:gd name="connsiteY4" fmla="*/ 3537020 h 3546880"/>
                  <a:gd name="connsiteX5" fmla="*/ 1065125 w 3215472"/>
                  <a:gd name="connsiteY5" fmla="*/ 3456633 h 3546880"/>
                  <a:gd name="connsiteX0" fmla="*/ 1051478 w 3201825"/>
                  <a:gd name="connsiteY0" fmla="*/ 3456633 h 3546880"/>
                  <a:gd name="connsiteX1" fmla="*/ 0 w 3201825"/>
                  <a:gd name="connsiteY1" fmla="*/ 1821976 h 3546880"/>
                  <a:gd name="connsiteX2" fmla="*/ 1895540 w 3201825"/>
                  <a:gd name="connsiteY2" fmla="*/ 0 h 3546880"/>
                  <a:gd name="connsiteX3" fmla="*/ 3201825 w 3201825"/>
                  <a:gd name="connsiteY3" fmla="*/ 1798655 h 3546880"/>
                  <a:gd name="connsiteX4" fmla="*/ 1473509 w 3201825"/>
                  <a:gd name="connsiteY4" fmla="*/ 3537020 h 3546880"/>
                  <a:gd name="connsiteX5" fmla="*/ 1051478 w 3201825"/>
                  <a:gd name="connsiteY5" fmla="*/ 3456633 h 3546880"/>
                  <a:gd name="connsiteX0" fmla="*/ 1051478 w 3201825"/>
                  <a:gd name="connsiteY0" fmla="*/ 3456633 h 3546880"/>
                  <a:gd name="connsiteX1" fmla="*/ 0 w 3201825"/>
                  <a:gd name="connsiteY1" fmla="*/ 1821976 h 3546880"/>
                  <a:gd name="connsiteX2" fmla="*/ 1895540 w 3201825"/>
                  <a:gd name="connsiteY2" fmla="*/ 0 h 3546880"/>
                  <a:gd name="connsiteX3" fmla="*/ 3201825 w 3201825"/>
                  <a:gd name="connsiteY3" fmla="*/ 1798655 h 3546880"/>
                  <a:gd name="connsiteX4" fmla="*/ 1473509 w 3201825"/>
                  <a:gd name="connsiteY4" fmla="*/ 3537020 h 3546880"/>
                  <a:gd name="connsiteX5" fmla="*/ 1051478 w 3201825"/>
                  <a:gd name="connsiteY5" fmla="*/ 3456633 h 3546880"/>
                  <a:gd name="connsiteX0" fmla="*/ 1058302 w 3201825"/>
                  <a:gd name="connsiteY0" fmla="*/ 3466869 h 3549276"/>
                  <a:gd name="connsiteX1" fmla="*/ 0 w 3201825"/>
                  <a:gd name="connsiteY1" fmla="*/ 1821976 h 3549276"/>
                  <a:gd name="connsiteX2" fmla="*/ 1895540 w 3201825"/>
                  <a:gd name="connsiteY2" fmla="*/ 0 h 3549276"/>
                  <a:gd name="connsiteX3" fmla="*/ 3201825 w 3201825"/>
                  <a:gd name="connsiteY3" fmla="*/ 1798655 h 3549276"/>
                  <a:gd name="connsiteX4" fmla="*/ 1473509 w 3201825"/>
                  <a:gd name="connsiteY4" fmla="*/ 3537020 h 3549276"/>
                  <a:gd name="connsiteX5" fmla="*/ 1058302 w 3201825"/>
                  <a:gd name="connsiteY5" fmla="*/ 3466869 h 3549276"/>
                  <a:gd name="connsiteX0" fmla="*/ 1058302 w 3201825"/>
                  <a:gd name="connsiteY0" fmla="*/ 3466869 h 3549276"/>
                  <a:gd name="connsiteX1" fmla="*/ 0 w 3201825"/>
                  <a:gd name="connsiteY1" fmla="*/ 1821976 h 3549276"/>
                  <a:gd name="connsiteX2" fmla="*/ 1895540 w 3201825"/>
                  <a:gd name="connsiteY2" fmla="*/ 0 h 3549276"/>
                  <a:gd name="connsiteX3" fmla="*/ 3201825 w 3201825"/>
                  <a:gd name="connsiteY3" fmla="*/ 1798655 h 3549276"/>
                  <a:gd name="connsiteX4" fmla="*/ 1473509 w 3201825"/>
                  <a:gd name="connsiteY4" fmla="*/ 3537020 h 3549276"/>
                  <a:gd name="connsiteX5" fmla="*/ 1058302 w 3201825"/>
                  <a:gd name="connsiteY5" fmla="*/ 3466869 h 3549276"/>
                  <a:gd name="connsiteX0" fmla="*/ 1058302 w 3201825"/>
                  <a:gd name="connsiteY0" fmla="*/ 3466869 h 3549276"/>
                  <a:gd name="connsiteX1" fmla="*/ 0 w 3201825"/>
                  <a:gd name="connsiteY1" fmla="*/ 1821976 h 3549276"/>
                  <a:gd name="connsiteX2" fmla="*/ 1895540 w 3201825"/>
                  <a:gd name="connsiteY2" fmla="*/ 0 h 3549276"/>
                  <a:gd name="connsiteX3" fmla="*/ 3201825 w 3201825"/>
                  <a:gd name="connsiteY3" fmla="*/ 1798655 h 3549276"/>
                  <a:gd name="connsiteX4" fmla="*/ 1473509 w 3201825"/>
                  <a:gd name="connsiteY4" fmla="*/ 3537020 h 3549276"/>
                  <a:gd name="connsiteX5" fmla="*/ 1058302 w 3201825"/>
                  <a:gd name="connsiteY5" fmla="*/ 3466869 h 3549276"/>
                  <a:gd name="connsiteX0" fmla="*/ 1110034 w 3253557"/>
                  <a:gd name="connsiteY0" fmla="*/ 3466869 h 3549276"/>
                  <a:gd name="connsiteX1" fmla="*/ 51732 w 3253557"/>
                  <a:gd name="connsiteY1" fmla="*/ 1821976 h 3549276"/>
                  <a:gd name="connsiteX2" fmla="*/ 1947272 w 3253557"/>
                  <a:gd name="connsiteY2" fmla="*/ 0 h 3549276"/>
                  <a:gd name="connsiteX3" fmla="*/ 3253557 w 3253557"/>
                  <a:gd name="connsiteY3" fmla="*/ 1798655 h 3549276"/>
                  <a:gd name="connsiteX4" fmla="*/ 1525241 w 3253557"/>
                  <a:gd name="connsiteY4" fmla="*/ 3537020 h 3549276"/>
                  <a:gd name="connsiteX5" fmla="*/ 1110034 w 3253557"/>
                  <a:gd name="connsiteY5" fmla="*/ 3466869 h 3549276"/>
                  <a:gd name="connsiteX0" fmla="*/ 1110126 w 3253649"/>
                  <a:gd name="connsiteY0" fmla="*/ 3473693 h 3556100"/>
                  <a:gd name="connsiteX1" fmla="*/ 51824 w 3253649"/>
                  <a:gd name="connsiteY1" fmla="*/ 1828800 h 3556100"/>
                  <a:gd name="connsiteX2" fmla="*/ 1943952 w 3253649"/>
                  <a:gd name="connsiteY2" fmla="*/ 0 h 3556100"/>
                  <a:gd name="connsiteX3" fmla="*/ 3253649 w 3253649"/>
                  <a:gd name="connsiteY3" fmla="*/ 1805479 h 3556100"/>
                  <a:gd name="connsiteX4" fmla="*/ 1525333 w 3253649"/>
                  <a:gd name="connsiteY4" fmla="*/ 3543844 h 3556100"/>
                  <a:gd name="connsiteX5" fmla="*/ 1110126 w 3253649"/>
                  <a:gd name="connsiteY5" fmla="*/ 3473693 h 3556100"/>
                  <a:gd name="connsiteX0" fmla="*/ 1109163 w 3252686"/>
                  <a:gd name="connsiteY0" fmla="*/ 3505878 h 3588285"/>
                  <a:gd name="connsiteX1" fmla="*/ 50861 w 3252686"/>
                  <a:gd name="connsiteY1" fmla="*/ 1860985 h 3588285"/>
                  <a:gd name="connsiteX2" fmla="*/ 1942989 w 3252686"/>
                  <a:gd name="connsiteY2" fmla="*/ 32185 h 3588285"/>
                  <a:gd name="connsiteX3" fmla="*/ 3252686 w 3252686"/>
                  <a:gd name="connsiteY3" fmla="*/ 1837664 h 3588285"/>
                  <a:gd name="connsiteX4" fmla="*/ 1524370 w 3252686"/>
                  <a:gd name="connsiteY4" fmla="*/ 3576029 h 3588285"/>
                  <a:gd name="connsiteX5" fmla="*/ 1109163 w 3252686"/>
                  <a:gd name="connsiteY5" fmla="*/ 3505878 h 3588285"/>
                  <a:gd name="connsiteX0" fmla="*/ 1078315 w 3221838"/>
                  <a:gd name="connsiteY0" fmla="*/ 3571720 h 3654127"/>
                  <a:gd name="connsiteX1" fmla="*/ 20013 w 3221838"/>
                  <a:gd name="connsiteY1" fmla="*/ 1926827 h 3654127"/>
                  <a:gd name="connsiteX2" fmla="*/ 431170 w 3221838"/>
                  <a:gd name="connsiteY2" fmla="*/ 441959 h 3654127"/>
                  <a:gd name="connsiteX3" fmla="*/ 1912141 w 3221838"/>
                  <a:gd name="connsiteY3" fmla="*/ 98027 h 3654127"/>
                  <a:gd name="connsiteX4" fmla="*/ 3221838 w 3221838"/>
                  <a:gd name="connsiteY4" fmla="*/ 1903506 h 3654127"/>
                  <a:gd name="connsiteX5" fmla="*/ 1493522 w 3221838"/>
                  <a:gd name="connsiteY5" fmla="*/ 3641871 h 3654127"/>
                  <a:gd name="connsiteX6" fmla="*/ 1078315 w 3221838"/>
                  <a:gd name="connsiteY6" fmla="*/ 3571720 h 3654127"/>
                  <a:gd name="connsiteX0" fmla="*/ 1103461 w 3246984"/>
                  <a:gd name="connsiteY0" fmla="*/ 3548970 h 3631377"/>
                  <a:gd name="connsiteX1" fmla="*/ 45159 w 3246984"/>
                  <a:gd name="connsiteY1" fmla="*/ 1904077 h 3631377"/>
                  <a:gd name="connsiteX2" fmla="*/ 282307 w 3246984"/>
                  <a:gd name="connsiteY2" fmla="*/ 582982 h 3631377"/>
                  <a:gd name="connsiteX3" fmla="*/ 1937287 w 3246984"/>
                  <a:gd name="connsiteY3" fmla="*/ 75277 h 3631377"/>
                  <a:gd name="connsiteX4" fmla="*/ 3246984 w 3246984"/>
                  <a:gd name="connsiteY4" fmla="*/ 1880756 h 3631377"/>
                  <a:gd name="connsiteX5" fmla="*/ 1518668 w 3246984"/>
                  <a:gd name="connsiteY5" fmla="*/ 3619121 h 3631377"/>
                  <a:gd name="connsiteX6" fmla="*/ 1103461 w 3246984"/>
                  <a:gd name="connsiteY6" fmla="*/ 3548970 h 3631377"/>
                  <a:gd name="connsiteX0" fmla="*/ 1105781 w 3249304"/>
                  <a:gd name="connsiteY0" fmla="*/ 3548970 h 3631377"/>
                  <a:gd name="connsiteX1" fmla="*/ 47479 w 3249304"/>
                  <a:gd name="connsiteY1" fmla="*/ 1904077 h 3631377"/>
                  <a:gd name="connsiteX2" fmla="*/ 284627 w 3249304"/>
                  <a:gd name="connsiteY2" fmla="*/ 582982 h 3631377"/>
                  <a:gd name="connsiteX3" fmla="*/ 1939607 w 3249304"/>
                  <a:gd name="connsiteY3" fmla="*/ 75277 h 3631377"/>
                  <a:gd name="connsiteX4" fmla="*/ 3249304 w 3249304"/>
                  <a:gd name="connsiteY4" fmla="*/ 1880756 h 3631377"/>
                  <a:gd name="connsiteX5" fmla="*/ 1520988 w 3249304"/>
                  <a:gd name="connsiteY5" fmla="*/ 3619121 h 3631377"/>
                  <a:gd name="connsiteX6" fmla="*/ 1105781 w 3249304"/>
                  <a:gd name="connsiteY6" fmla="*/ 3548970 h 3631377"/>
                  <a:gd name="connsiteX0" fmla="*/ 1117906 w 3261429"/>
                  <a:gd name="connsiteY0" fmla="*/ 3548970 h 3631377"/>
                  <a:gd name="connsiteX1" fmla="*/ 59604 w 3261429"/>
                  <a:gd name="connsiteY1" fmla="*/ 1904077 h 3631377"/>
                  <a:gd name="connsiteX2" fmla="*/ 296752 w 3261429"/>
                  <a:gd name="connsiteY2" fmla="*/ 582982 h 3631377"/>
                  <a:gd name="connsiteX3" fmla="*/ 1951732 w 3261429"/>
                  <a:gd name="connsiteY3" fmla="*/ 75277 h 3631377"/>
                  <a:gd name="connsiteX4" fmla="*/ 3261429 w 3261429"/>
                  <a:gd name="connsiteY4" fmla="*/ 1880756 h 3631377"/>
                  <a:gd name="connsiteX5" fmla="*/ 1533113 w 3261429"/>
                  <a:gd name="connsiteY5" fmla="*/ 3619121 h 3631377"/>
                  <a:gd name="connsiteX6" fmla="*/ 1117906 w 3261429"/>
                  <a:gd name="connsiteY6" fmla="*/ 3548970 h 3631377"/>
                  <a:gd name="connsiteX0" fmla="*/ 1125390 w 3268913"/>
                  <a:gd name="connsiteY0" fmla="*/ 3548970 h 3631377"/>
                  <a:gd name="connsiteX1" fmla="*/ 67088 w 3268913"/>
                  <a:gd name="connsiteY1" fmla="*/ 1904077 h 3631377"/>
                  <a:gd name="connsiteX2" fmla="*/ 304236 w 3268913"/>
                  <a:gd name="connsiteY2" fmla="*/ 582982 h 3631377"/>
                  <a:gd name="connsiteX3" fmla="*/ 1959216 w 3268913"/>
                  <a:gd name="connsiteY3" fmla="*/ 75277 h 3631377"/>
                  <a:gd name="connsiteX4" fmla="*/ 3268913 w 3268913"/>
                  <a:gd name="connsiteY4" fmla="*/ 1880756 h 3631377"/>
                  <a:gd name="connsiteX5" fmla="*/ 1540597 w 3268913"/>
                  <a:gd name="connsiteY5" fmla="*/ 3619121 h 3631377"/>
                  <a:gd name="connsiteX6" fmla="*/ 1125390 w 3268913"/>
                  <a:gd name="connsiteY6" fmla="*/ 3548970 h 3631377"/>
                  <a:gd name="connsiteX0" fmla="*/ 1125390 w 3268913"/>
                  <a:gd name="connsiteY0" fmla="*/ 3552888 h 3635295"/>
                  <a:gd name="connsiteX1" fmla="*/ 67088 w 3268913"/>
                  <a:gd name="connsiteY1" fmla="*/ 1907995 h 3635295"/>
                  <a:gd name="connsiteX2" fmla="*/ 304236 w 3268913"/>
                  <a:gd name="connsiteY2" fmla="*/ 586900 h 3635295"/>
                  <a:gd name="connsiteX3" fmla="*/ 1959216 w 3268913"/>
                  <a:gd name="connsiteY3" fmla="*/ 79195 h 3635295"/>
                  <a:gd name="connsiteX4" fmla="*/ 3268913 w 3268913"/>
                  <a:gd name="connsiteY4" fmla="*/ 1884674 h 3635295"/>
                  <a:gd name="connsiteX5" fmla="*/ 1540597 w 3268913"/>
                  <a:gd name="connsiteY5" fmla="*/ 3623039 h 3635295"/>
                  <a:gd name="connsiteX6" fmla="*/ 1125390 w 3268913"/>
                  <a:gd name="connsiteY6" fmla="*/ 3552888 h 3635295"/>
                  <a:gd name="connsiteX0" fmla="*/ 1125390 w 3268913"/>
                  <a:gd name="connsiteY0" fmla="*/ 3546884 h 3629291"/>
                  <a:gd name="connsiteX1" fmla="*/ 67088 w 3268913"/>
                  <a:gd name="connsiteY1" fmla="*/ 1901991 h 3629291"/>
                  <a:gd name="connsiteX2" fmla="*/ 304236 w 3268913"/>
                  <a:gd name="connsiteY2" fmla="*/ 580896 h 3629291"/>
                  <a:gd name="connsiteX3" fmla="*/ 1972864 w 3268913"/>
                  <a:gd name="connsiteY3" fmla="*/ 80015 h 3629291"/>
                  <a:gd name="connsiteX4" fmla="*/ 3268913 w 3268913"/>
                  <a:gd name="connsiteY4" fmla="*/ 1878670 h 3629291"/>
                  <a:gd name="connsiteX5" fmla="*/ 1540597 w 3268913"/>
                  <a:gd name="connsiteY5" fmla="*/ 3617035 h 3629291"/>
                  <a:gd name="connsiteX6" fmla="*/ 1125390 w 3268913"/>
                  <a:gd name="connsiteY6" fmla="*/ 3546884 h 3629291"/>
                  <a:gd name="connsiteX0" fmla="*/ 1125390 w 3268913"/>
                  <a:gd name="connsiteY0" fmla="*/ 3501425 h 3583832"/>
                  <a:gd name="connsiteX1" fmla="*/ 67088 w 3268913"/>
                  <a:gd name="connsiteY1" fmla="*/ 1856532 h 3583832"/>
                  <a:gd name="connsiteX2" fmla="*/ 304236 w 3268913"/>
                  <a:gd name="connsiteY2" fmla="*/ 535437 h 3583832"/>
                  <a:gd name="connsiteX3" fmla="*/ 1972864 w 3268913"/>
                  <a:gd name="connsiteY3" fmla="*/ 34556 h 3583832"/>
                  <a:gd name="connsiteX4" fmla="*/ 3268913 w 3268913"/>
                  <a:gd name="connsiteY4" fmla="*/ 1833211 h 3583832"/>
                  <a:gd name="connsiteX5" fmla="*/ 1540597 w 3268913"/>
                  <a:gd name="connsiteY5" fmla="*/ 3571576 h 3583832"/>
                  <a:gd name="connsiteX6" fmla="*/ 1125390 w 3268913"/>
                  <a:gd name="connsiteY6" fmla="*/ 3501425 h 3583832"/>
                  <a:gd name="connsiteX0" fmla="*/ 1125390 w 3268913"/>
                  <a:gd name="connsiteY0" fmla="*/ 3623549 h 3705956"/>
                  <a:gd name="connsiteX1" fmla="*/ 67088 w 3268913"/>
                  <a:gd name="connsiteY1" fmla="*/ 1978656 h 3705956"/>
                  <a:gd name="connsiteX2" fmla="*/ 304236 w 3268913"/>
                  <a:gd name="connsiteY2" fmla="*/ 657561 h 3705956"/>
                  <a:gd name="connsiteX3" fmla="*/ 1262992 w 3268913"/>
                  <a:gd name="connsiteY3" fmla="*/ 142357 h 3705956"/>
                  <a:gd name="connsiteX4" fmla="*/ 1972864 w 3268913"/>
                  <a:gd name="connsiteY4" fmla="*/ 156680 h 3705956"/>
                  <a:gd name="connsiteX5" fmla="*/ 3268913 w 3268913"/>
                  <a:gd name="connsiteY5" fmla="*/ 1955335 h 3705956"/>
                  <a:gd name="connsiteX6" fmla="*/ 1540597 w 3268913"/>
                  <a:gd name="connsiteY6" fmla="*/ 3693700 h 3705956"/>
                  <a:gd name="connsiteX7" fmla="*/ 1125390 w 3268913"/>
                  <a:gd name="connsiteY7" fmla="*/ 3623549 h 3705956"/>
                  <a:gd name="connsiteX0" fmla="*/ 1125390 w 3268913"/>
                  <a:gd name="connsiteY0" fmla="*/ 3612421 h 3694828"/>
                  <a:gd name="connsiteX1" fmla="*/ 67088 w 3268913"/>
                  <a:gd name="connsiteY1" fmla="*/ 1967528 h 3694828"/>
                  <a:gd name="connsiteX2" fmla="*/ 304236 w 3268913"/>
                  <a:gd name="connsiteY2" fmla="*/ 646433 h 3694828"/>
                  <a:gd name="connsiteX3" fmla="*/ 1262992 w 3268913"/>
                  <a:gd name="connsiteY3" fmla="*/ 131229 h 3694828"/>
                  <a:gd name="connsiteX4" fmla="*/ 1972864 w 3268913"/>
                  <a:gd name="connsiteY4" fmla="*/ 145552 h 3694828"/>
                  <a:gd name="connsiteX5" fmla="*/ 3268913 w 3268913"/>
                  <a:gd name="connsiteY5" fmla="*/ 1944207 h 3694828"/>
                  <a:gd name="connsiteX6" fmla="*/ 1540597 w 3268913"/>
                  <a:gd name="connsiteY6" fmla="*/ 3682572 h 3694828"/>
                  <a:gd name="connsiteX7" fmla="*/ 1125390 w 3268913"/>
                  <a:gd name="connsiteY7" fmla="*/ 3612421 h 3694828"/>
                  <a:gd name="connsiteX0" fmla="*/ 1125390 w 3268913"/>
                  <a:gd name="connsiteY0" fmla="*/ 3612421 h 3694828"/>
                  <a:gd name="connsiteX1" fmla="*/ 67088 w 3268913"/>
                  <a:gd name="connsiteY1" fmla="*/ 1967528 h 3694828"/>
                  <a:gd name="connsiteX2" fmla="*/ 304236 w 3268913"/>
                  <a:gd name="connsiteY2" fmla="*/ 646433 h 3694828"/>
                  <a:gd name="connsiteX3" fmla="*/ 1262992 w 3268913"/>
                  <a:gd name="connsiteY3" fmla="*/ 131229 h 3694828"/>
                  <a:gd name="connsiteX4" fmla="*/ 1972864 w 3268913"/>
                  <a:gd name="connsiteY4" fmla="*/ 145552 h 3694828"/>
                  <a:gd name="connsiteX5" fmla="*/ 3268913 w 3268913"/>
                  <a:gd name="connsiteY5" fmla="*/ 1944207 h 3694828"/>
                  <a:gd name="connsiteX6" fmla="*/ 1540597 w 3268913"/>
                  <a:gd name="connsiteY6" fmla="*/ 3682572 h 3694828"/>
                  <a:gd name="connsiteX7" fmla="*/ 1125390 w 3268913"/>
                  <a:gd name="connsiteY7" fmla="*/ 3612421 h 3694828"/>
                  <a:gd name="connsiteX0" fmla="*/ 1125390 w 3268913"/>
                  <a:gd name="connsiteY0" fmla="*/ 3510213 h 3592620"/>
                  <a:gd name="connsiteX1" fmla="*/ 67088 w 3268913"/>
                  <a:gd name="connsiteY1" fmla="*/ 1865320 h 3592620"/>
                  <a:gd name="connsiteX2" fmla="*/ 304236 w 3268913"/>
                  <a:gd name="connsiteY2" fmla="*/ 544225 h 3592620"/>
                  <a:gd name="connsiteX3" fmla="*/ 1262992 w 3268913"/>
                  <a:gd name="connsiteY3" fmla="*/ 29021 h 3592620"/>
                  <a:gd name="connsiteX4" fmla="*/ 1972864 w 3268913"/>
                  <a:gd name="connsiteY4" fmla="*/ 43344 h 3592620"/>
                  <a:gd name="connsiteX5" fmla="*/ 3268913 w 3268913"/>
                  <a:gd name="connsiteY5" fmla="*/ 1841999 h 3592620"/>
                  <a:gd name="connsiteX6" fmla="*/ 1540597 w 3268913"/>
                  <a:gd name="connsiteY6" fmla="*/ 3580364 h 3592620"/>
                  <a:gd name="connsiteX7" fmla="*/ 1125390 w 3268913"/>
                  <a:gd name="connsiteY7" fmla="*/ 3510213 h 3592620"/>
                  <a:gd name="connsiteX0" fmla="*/ 1125390 w 3268913"/>
                  <a:gd name="connsiteY0" fmla="*/ 3516797 h 3599204"/>
                  <a:gd name="connsiteX1" fmla="*/ 67088 w 3268913"/>
                  <a:gd name="connsiteY1" fmla="*/ 1871904 h 3599204"/>
                  <a:gd name="connsiteX2" fmla="*/ 304236 w 3268913"/>
                  <a:gd name="connsiteY2" fmla="*/ 550809 h 3599204"/>
                  <a:gd name="connsiteX3" fmla="*/ 1262992 w 3268913"/>
                  <a:gd name="connsiteY3" fmla="*/ 35605 h 3599204"/>
                  <a:gd name="connsiteX4" fmla="*/ 1966040 w 3268913"/>
                  <a:gd name="connsiteY4" fmla="*/ 36280 h 3599204"/>
                  <a:gd name="connsiteX5" fmla="*/ 3268913 w 3268913"/>
                  <a:gd name="connsiteY5" fmla="*/ 1848583 h 3599204"/>
                  <a:gd name="connsiteX6" fmla="*/ 1540597 w 3268913"/>
                  <a:gd name="connsiteY6" fmla="*/ 3586948 h 3599204"/>
                  <a:gd name="connsiteX7" fmla="*/ 1125390 w 3268913"/>
                  <a:gd name="connsiteY7" fmla="*/ 3516797 h 3599204"/>
                  <a:gd name="connsiteX0" fmla="*/ 1125390 w 3268913"/>
                  <a:gd name="connsiteY0" fmla="*/ 3516797 h 3599204"/>
                  <a:gd name="connsiteX1" fmla="*/ 67088 w 3268913"/>
                  <a:gd name="connsiteY1" fmla="*/ 1871904 h 3599204"/>
                  <a:gd name="connsiteX2" fmla="*/ 304236 w 3268913"/>
                  <a:gd name="connsiteY2" fmla="*/ 550809 h 3599204"/>
                  <a:gd name="connsiteX3" fmla="*/ 1262992 w 3268913"/>
                  <a:gd name="connsiteY3" fmla="*/ 35605 h 3599204"/>
                  <a:gd name="connsiteX4" fmla="*/ 1966040 w 3268913"/>
                  <a:gd name="connsiteY4" fmla="*/ 36280 h 3599204"/>
                  <a:gd name="connsiteX5" fmla="*/ 3268913 w 3268913"/>
                  <a:gd name="connsiteY5" fmla="*/ 1848583 h 3599204"/>
                  <a:gd name="connsiteX6" fmla="*/ 1540597 w 3268913"/>
                  <a:gd name="connsiteY6" fmla="*/ 3586948 h 3599204"/>
                  <a:gd name="connsiteX7" fmla="*/ 1125390 w 3268913"/>
                  <a:gd name="connsiteY7" fmla="*/ 3516797 h 3599204"/>
                  <a:gd name="connsiteX0" fmla="*/ 1125390 w 3258677"/>
                  <a:gd name="connsiteY0" fmla="*/ 3516797 h 3599204"/>
                  <a:gd name="connsiteX1" fmla="*/ 67088 w 3258677"/>
                  <a:gd name="connsiteY1" fmla="*/ 1871904 h 3599204"/>
                  <a:gd name="connsiteX2" fmla="*/ 304236 w 3258677"/>
                  <a:gd name="connsiteY2" fmla="*/ 550809 h 3599204"/>
                  <a:gd name="connsiteX3" fmla="*/ 1262992 w 3258677"/>
                  <a:gd name="connsiteY3" fmla="*/ 35605 h 3599204"/>
                  <a:gd name="connsiteX4" fmla="*/ 1966040 w 3258677"/>
                  <a:gd name="connsiteY4" fmla="*/ 36280 h 3599204"/>
                  <a:gd name="connsiteX5" fmla="*/ 3258677 w 3258677"/>
                  <a:gd name="connsiteY5" fmla="*/ 1851995 h 3599204"/>
                  <a:gd name="connsiteX6" fmla="*/ 1540597 w 3258677"/>
                  <a:gd name="connsiteY6" fmla="*/ 3586948 h 3599204"/>
                  <a:gd name="connsiteX7" fmla="*/ 1125390 w 3258677"/>
                  <a:gd name="connsiteY7" fmla="*/ 3516797 h 3599204"/>
                  <a:gd name="connsiteX0" fmla="*/ 1125390 w 3286580"/>
                  <a:gd name="connsiteY0" fmla="*/ 3516797 h 3599204"/>
                  <a:gd name="connsiteX1" fmla="*/ 67088 w 3286580"/>
                  <a:gd name="connsiteY1" fmla="*/ 1871904 h 3599204"/>
                  <a:gd name="connsiteX2" fmla="*/ 304236 w 3286580"/>
                  <a:gd name="connsiteY2" fmla="*/ 550809 h 3599204"/>
                  <a:gd name="connsiteX3" fmla="*/ 1262992 w 3286580"/>
                  <a:gd name="connsiteY3" fmla="*/ 35605 h 3599204"/>
                  <a:gd name="connsiteX4" fmla="*/ 1966040 w 3286580"/>
                  <a:gd name="connsiteY4" fmla="*/ 36280 h 3599204"/>
                  <a:gd name="connsiteX5" fmla="*/ 3258677 w 3286580"/>
                  <a:gd name="connsiteY5" fmla="*/ 1851995 h 3599204"/>
                  <a:gd name="connsiteX6" fmla="*/ 1540597 w 3286580"/>
                  <a:gd name="connsiteY6" fmla="*/ 3586948 h 3599204"/>
                  <a:gd name="connsiteX7" fmla="*/ 1125390 w 3286580"/>
                  <a:gd name="connsiteY7" fmla="*/ 3516797 h 3599204"/>
                  <a:gd name="connsiteX0" fmla="*/ 1125390 w 3286580"/>
                  <a:gd name="connsiteY0" fmla="*/ 3516797 h 3599204"/>
                  <a:gd name="connsiteX1" fmla="*/ 67088 w 3286580"/>
                  <a:gd name="connsiteY1" fmla="*/ 1871904 h 3599204"/>
                  <a:gd name="connsiteX2" fmla="*/ 304236 w 3286580"/>
                  <a:gd name="connsiteY2" fmla="*/ 550809 h 3599204"/>
                  <a:gd name="connsiteX3" fmla="*/ 1262992 w 3286580"/>
                  <a:gd name="connsiteY3" fmla="*/ 35605 h 3599204"/>
                  <a:gd name="connsiteX4" fmla="*/ 1966040 w 3286580"/>
                  <a:gd name="connsiteY4" fmla="*/ 36280 h 3599204"/>
                  <a:gd name="connsiteX5" fmla="*/ 3258677 w 3286580"/>
                  <a:gd name="connsiteY5" fmla="*/ 1851995 h 3599204"/>
                  <a:gd name="connsiteX6" fmla="*/ 1540597 w 3286580"/>
                  <a:gd name="connsiteY6" fmla="*/ 3586948 h 3599204"/>
                  <a:gd name="connsiteX7" fmla="*/ 1125390 w 3286580"/>
                  <a:gd name="connsiteY7" fmla="*/ 3516797 h 3599204"/>
                  <a:gd name="connsiteX0" fmla="*/ 1125390 w 3286580"/>
                  <a:gd name="connsiteY0" fmla="*/ 3516797 h 3599204"/>
                  <a:gd name="connsiteX1" fmla="*/ 67088 w 3286580"/>
                  <a:gd name="connsiteY1" fmla="*/ 1871904 h 3599204"/>
                  <a:gd name="connsiteX2" fmla="*/ 304236 w 3286580"/>
                  <a:gd name="connsiteY2" fmla="*/ 550809 h 3599204"/>
                  <a:gd name="connsiteX3" fmla="*/ 1262992 w 3286580"/>
                  <a:gd name="connsiteY3" fmla="*/ 35605 h 3599204"/>
                  <a:gd name="connsiteX4" fmla="*/ 1966040 w 3286580"/>
                  <a:gd name="connsiteY4" fmla="*/ 36280 h 3599204"/>
                  <a:gd name="connsiteX5" fmla="*/ 3258677 w 3286580"/>
                  <a:gd name="connsiteY5" fmla="*/ 1851995 h 3599204"/>
                  <a:gd name="connsiteX6" fmla="*/ 1540597 w 3286580"/>
                  <a:gd name="connsiteY6" fmla="*/ 3586948 h 3599204"/>
                  <a:gd name="connsiteX7" fmla="*/ 1125390 w 3286580"/>
                  <a:gd name="connsiteY7" fmla="*/ 3516797 h 3599204"/>
                  <a:gd name="connsiteX0" fmla="*/ 1125390 w 3281645"/>
                  <a:gd name="connsiteY0" fmla="*/ 3516797 h 3599204"/>
                  <a:gd name="connsiteX1" fmla="*/ 67088 w 3281645"/>
                  <a:gd name="connsiteY1" fmla="*/ 1871904 h 3599204"/>
                  <a:gd name="connsiteX2" fmla="*/ 304236 w 3281645"/>
                  <a:gd name="connsiteY2" fmla="*/ 550809 h 3599204"/>
                  <a:gd name="connsiteX3" fmla="*/ 1262992 w 3281645"/>
                  <a:gd name="connsiteY3" fmla="*/ 35605 h 3599204"/>
                  <a:gd name="connsiteX4" fmla="*/ 1966040 w 3281645"/>
                  <a:gd name="connsiteY4" fmla="*/ 36280 h 3599204"/>
                  <a:gd name="connsiteX5" fmla="*/ 3253333 w 3281645"/>
                  <a:gd name="connsiteY5" fmla="*/ 1880684 h 3599204"/>
                  <a:gd name="connsiteX6" fmla="*/ 1540597 w 3281645"/>
                  <a:gd name="connsiteY6" fmla="*/ 3586948 h 3599204"/>
                  <a:gd name="connsiteX7" fmla="*/ 1125390 w 3281645"/>
                  <a:gd name="connsiteY7" fmla="*/ 3516797 h 3599204"/>
                  <a:gd name="connsiteX0" fmla="*/ 1125390 w 3326709"/>
                  <a:gd name="connsiteY0" fmla="*/ 3516797 h 3599204"/>
                  <a:gd name="connsiteX1" fmla="*/ 67088 w 3326709"/>
                  <a:gd name="connsiteY1" fmla="*/ 1871904 h 3599204"/>
                  <a:gd name="connsiteX2" fmla="*/ 304236 w 3326709"/>
                  <a:gd name="connsiteY2" fmla="*/ 550809 h 3599204"/>
                  <a:gd name="connsiteX3" fmla="*/ 1262992 w 3326709"/>
                  <a:gd name="connsiteY3" fmla="*/ 35605 h 3599204"/>
                  <a:gd name="connsiteX4" fmla="*/ 1966040 w 3326709"/>
                  <a:gd name="connsiteY4" fmla="*/ 36280 h 3599204"/>
                  <a:gd name="connsiteX5" fmla="*/ 3301804 w 3326709"/>
                  <a:gd name="connsiteY5" fmla="*/ 1939189 h 3599204"/>
                  <a:gd name="connsiteX6" fmla="*/ 1540597 w 3326709"/>
                  <a:gd name="connsiteY6" fmla="*/ 3586948 h 3599204"/>
                  <a:gd name="connsiteX7" fmla="*/ 1125390 w 3326709"/>
                  <a:gd name="connsiteY7" fmla="*/ 3516797 h 3599204"/>
                  <a:gd name="connsiteX0" fmla="*/ 1125390 w 3351995"/>
                  <a:gd name="connsiteY0" fmla="*/ 3516797 h 3599204"/>
                  <a:gd name="connsiteX1" fmla="*/ 67088 w 3351995"/>
                  <a:gd name="connsiteY1" fmla="*/ 1871904 h 3599204"/>
                  <a:gd name="connsiteX2" fmla="*/ 304236 w 3351995"/>
                  <a:gd name="connsiteY2" fmla="*/ 550809 h 3599204"/>
                  <a:gd name="connsiteX3" fmla="*/ 1262992 w 3351995"/>
                  <a:gd name="connsiteY3" fmla="*/ 35605 h 3599204"/>
                  <a:gd name="connsiteX4" fmla="*/ 1966040 w 3351995"/>
                  <a:gd name="connsiteY4" fmla="*/ 36280 h 3599204"/>
                  <a:gd name="connsiteX5" fmla="*/ 3328712 w 3351995"/>
                  <a:gd name="connsiteY5" fmla="*/ 1954096 h 3599204"/>
                  <a:gd name="connsiteX6" fmla="*/ 1540597 w 3351995"/>
                  <a:gd name="connsiteY6" fmla="*/ 3586948 h 3599204"/>
                  <a:gd name="connsiteX7" fmla="*/ 1125390 w 3351995"/>
                  <a:gd name="connsiteY7" fmla="*/ 3516797 h 3599204"/>
                  <a:gd name="connsiteX0" fmla="*/ 1125390 w 3444778"/>
                  <a:gd name="connsiteY0" fmla="*/ 3516797 h 3599204"/>
                  <a:gd name="connsiteX1" fmla="*/ 67088 w 3444778"/>
                  <a:gd name="connsiteY1" fmla="*/ 1871904 h 3599204"/>
                  <a:gd name="connsiteX2" fmla="*/ 304236 w 3444778"/>
                  <a:gd name="connsiteY2" fmla="*/ 550809 h 3599204"/>
                  <a:gd name="connsiteX3" fmla="*/ 1262992 w 3444778"/>
                  <a:gd name="connsiteY3" fmla="*/ 35605 h 3599204"/>
                  <a:gd name="connsiteX4" fmla="*/ 1966040 w 3444778"/>
                  <a:gd name="connsiteY4" fmla="*/ 36280 h 3599204"/>
                  <a:gd name="connsiteX5" fmla="*/ 3426125 w 3444778"/>
                  <a:gd name="connsiteY5" fmla="*/ 1962346 h 3599204"/>
                  <a:gd name="connsiteX6" fmla="*/ 1540597 w 3444778"/>
                  <a:gd name="connsiteY6" fmla="*/ 3586948 h 3599204"/>
                  <a:gd name="connsiteX7" fmla="*/ 1125390 w 3444778"/>
                  <a:gd name="connsiteY7" fmla="*/ 3516797 h 3599204"/>
                  <a:gd name="connsiteX0" fmla="*/ 1125390 w 3469806"/>
                  <a:gd name="connsiteY0" fmla="*/ 3516797 h 3599204"/>
                  <a:gd name="connsiteX1" fmla="*/ 67088 w 3469806"/>
                  <a:gd name="connsiteY1" fmla="*/ 1871904 h 3599204"/>
                  <a:gd name="connsiteX2" fmla="*/ 304236 w 3469806"/>
                  <a:gd name="connsiteY2" fmla="*/ 550809 h 3599204"/>
                  <a:gd name="connsiteX3" fmla="*/ 1262992 w 3469806"/>
                  <a:gd name="connsiteY3" fmla="*/ 35605 h 3599204"/>
                  <a:gd name="connsiteX4" fmla="*/ 1966040 w 3469806"/>
                  <a:gd name="connsiteY4" fmla="*/ 36280 h 3599204"/>
                  <a:gd name="connsiteX5" fmla="*/ 3426125 w 3469806"/>
                  <a:gd name="connsiteY5" fmla="*/ 1962346 h 3599204"/>
                  <a:gd name="connsiteX6" fmla="*/ 1540597 w 3469806"/>
                  <a:gd name="connsiteY6" fmla="*/ 3586948 h 3599204"/>
                  <a:gd name="connsiteX7" fmla="*/ 1125390 w 3469806"/>
                  <a:gd name="connsiteY7" fmla="*/ 3516797 h 3599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69806" h="3599204">
                    <a:moveTo>
                      <a:pt x="1125390" y="3516797"/>
                    </a:moveTo>
                    <a:cubicBezTo>
                      <a:pt x="716894" y="3002619"/>
                      <a:pt x="390286" y="2546444"/>
                      <a:pt x="67088" y="1871904"/>
                    </a:cubicBezTo>
                    <a:cubicBezTo>
                      <a:pt x="-42476" y="1671000"/>
                      <a:pt x="-52063" y="1220686"/>
                      <a:pt x="304236" y="550809"/>
                    </a:cubicBezTo>
                    <a:cubicBezTo>
                      <a:pt x="499573" y="251583"/>
                      <a:pt x="964416" y="112261"/>
                      <a:pt x="1262992" y="35605"/>
                    </a:cubicBezTo>
                    <a:cubicBezTo>
                      <a:pt x="1551332" y="-6932"/>
                      <a:pt x="1801748" y="-16811"/>
                      <a:pt x="1966040" y="36280"/>
                    </a:cubicBezTo>
                    <a:cubicBezTo>
                      <a:pt x="3239668" y="237772"/>
                      <a:pt x="3608233" y="1130012"/>
                      <a:pt x="3426125" y="1962346"/>
                    </a:cubicBezTo>
                    <a:cubicBezTo>
                      <a:pt x="2860256" y="3277643"/>
                      <a:pt x="1980224" y="3141696"/>
                      <a:pt x="1540597" y="3586948"/>
                    </a:cubicBezTo>
                    <a:cubicBezTo>
                      <a:pt x="1393096" y="3607919"/>
                      <a:pt x="1259243" y="3611832"/>
                      <a:pt x="1125390" y="35167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55A70810-4A07-43F6-8FBF-7EA0A7B363E2}"/>
                  </a:ext>
                </a:extLst>
              </p:cNvPr>
              <p:cNvSpPr/>
              <p:nvPr/>
            </p:nvSpPr>
            <p:spPr>
              <a:xfrm>
                <a:off x="5481981" y="5082580"/>
                <a:ext cx="428625" cy="428625"/>
              </a:xfrm>
              <a:custGeom>
                <a:avLst/>
                <a:gdLst>
                  <a:gd name="connsiteX0" fmla="*/ 260641 w 428625"/>
                  <a:gd name="connsiteY0" fmla="*/ 423821 h 428625"/>
                  <a:gd name="connsiteX1" fmla="*/ 147294 w 428625"/>
                  <a:gd name="connsiteY1" fmla="*/ 404771 h 428625"/>
                  <a:gd name="connsiteX2" fmla="*/ 52996 w 428625"/>
                  <a:gd name="connsiteY2" fmla="*/ 374291 h 428625"/>
                  <a:gd name="connsiteX3" fmla="*/ 8229 w 428625"/>
                  <a:gd name="connsiteY3" fmla="*/ 274278 h 428625"/>
                  <a:gd name="connsiteX4" fmla="*/ 36804 w 428625"/>
                  <a:gd name="connsiteY4" fmla="*/ 90446 h 428625"/>
                  <a:gd name="connsiteX5" fmla="*/ 130149 w 428625"/>
                  <a:gd name="connsiteY5" fmla="*/ 8531 h 428625"/>
                  <a:gd name="connsiteX6" fmla="*/ 237781 w 428625"/>
                  <a:gd name="connsiteY6" fmla="*/ 18056 h 428625"/>
                  <a:gd name="connsiteX7" fmla="*/ 334936 w 428625"/>
                  <a:gd name="connsiteY7" fmla="*/ 34249 h 428625"/>
                  <a:gd name="connsiteX8" fmla="*/ 399706 w 428625"/>
                  <a:gd name="connsiteY8" fmla="*/ 72349 h 428625"/>
                  <a:gd name="connsiteX9" fmla="*/ 424471 w 428625"/>
                  <a:gd name="connsiteY9" fmla="*/ 158074 h 428625"/>
                  <a:gd name="connsiteX10" fmla="*/ 396849 w 428625"/>
                  <a:gd name="connsiteY10" fmla="*/ 332381 h 428625"/>
                  <a:gd name="connsiteX11" fmla="*/ 326364 w 428625"/>
                  <a:gd name="connsiteY11" fmla="*/ 415249 h 428625"/>
                  <a:gd name="connsiteX12" fmla="*/ 298741 w 428625"/>
                  <a:gd name="connsiteY12" fmla="*/ 423821 h 428625"/>
                  <a:gd name="connsiteX13" fmla="*/ 260641 w 428625"/>
                  <a:gd name="connsiteY13" fmla="*/ 423821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28625" h="428625">
                    <a:moveTo>
                      <a:pt x="260641" y="423821"/>
                    </a:moveTo>
                    <a:cubicBezTo>
                      <a:pt x="223494" y="414296"/>
                      <a:pt x="185394" y="411438"/>
                      <a:pt x="147294" y="404771"/>
                    </a:cubicBezTo>
                    <a:cubicBezTo>
                      <a:pt x="113956" y="399056"/>
                      <a:pt x="80619" y="395246"/>
                      <a:pt x="52996" y="374291"/>
                    </a:cubicBezTo>
                    <a:cubicBezTo>
                      <a:pt x="19659" y="349526"/>
                      <a:pt x="2514" y="317141"/>
                      <a:pt x="8229" y="274278"/>
                    </a:cubicBezTo>
                    <a:cubicBezTo>
                      <a:pt x="16801" y="212366"/>
                      <a:pt x="27279" y="151406"/>
                      <a:pt x="36804" y="90446"/>
                    </a:cubicBezTo>
                    <a:cubicBezTo>
                      <a:pt x="43471" y="48536"/>
                      <a:pt x="83476" y="14246"/>
                      <a:pt x="130149" y="8531"/>
                    </a:cubicBezTo>
                    <a:cubicBezTo>
                      <a:pt x="166344" y="3769"/>
                      <a:pt x="202539" y="12341"/>
                      <a:pt x="237781" y="18056"/>
                    </a:cubicBezTo>
                    <a:cubicBezTo>
                      <a:pt x="270166" y="22819"/>
                      <a:pt x="303504" y="26628"/>
                      <a:pt x="334936" y="34249"/>
                    </a:cubicBezTo>
                    <a:cubicBezTo>
                      <a:pt x="359701" y="40916"/>
                      <a:pt x="381609" y="53299"/>
                      <a:pt x="399706" y="72349"/>
                    </a:cubicBezTo>
                    <a:cubicBezTo>
                      <a:pt x="422566" y="97113"/>
                      <a:pt x="429234" y="125688"/>
                      <a:pt x="424471" y="158074"/>
                    </a:cubicBezTo>
                    <a:cubicBezTo>
                      <a:pt x="415899" y="216176"/>
                      <a:pt x="405421" y="274278"/>
                      <a:pt x="396849" y="332381"/>
                    </a:cubicBezTo>
                    <a:cubicBezTo>
                      <a:pt x="391134" y="375244"/>
                      <a:pt x="364464" y="400961"/>
                      <a:pt x="326364" y="415249"/>
                    </a:cubicBezTo>
                    <a:cubicBezTo>
                      <a:pt x="316839" y="419059"/>
                      <a:pt x="308266" y="420963"/>
                      <a:pt x="298741" y="423821"/>
                    </a:cubicBezTo>
                    <a:cubicBezTo>
                      <a:pt x="286359" y="423821"/>
                      <a:pt x="273024" y="423821"/>
                      <a:pt x="260641" y="42382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8A43E97-498F-4142-B96C-14F3E8EF7910}"/>
                  </a:ext>
                </a:extLst>
              </p:cNvPr>
              <p:cNvSpPr/>
              <p:nvPr/>
            </p:nvSpPr>
            <p:spPr>
              <a:xfrm>
                <a:off x="4425792" y="2808868"/>
                <a:ext cx="95250" cy="495300"/>
              </a:xfrm>
              <a:custGeom>
                <a:avLst/>
                <a:gdLst>
                  <a:gd name="connsiteX0" fmla="*/ 8096 w 95250"/>
                  <a:gd name="connsiteY0" fmla="*/ 29580 h 495300"/>
                  <a:gd name="connsiteX1" fmla="*/ 11906 w 95250"/>
                  <a:gd name="connsiteY1" fmla="*/ 7673 h 495300"/>
                  <a:gd name="connsiteX2" fmla="*/ 14764 w 95250"/>
                  <a:gd name="connsiteY2" fmla="*/ 10530 h 495300"/>
                  <a:gd name="connsiteX3" fmla="*/ 90964 w 95250"/>
                  <a:gd name="connsiteY3" fmla="*/ 494400 h 495300"/>
                  <a:gd name="connsiteX4" fmla="*/ 46196 w 95250"/>
                  <a:gd name="connsiteY4" fmla="*/ 390578 h 495300"/>
                  <a:gd name="connsiteX5" fmla="*/ 10954 w 95250"/>
                  <a:gd name="connsiteY5" fmla="*/ 204840 h 495300"/>
                  <a:gd name="connsiteX6" fmla="*/ 7144 w 95250"/>
                  <a:gd name="connsiteY6" fmla="*/ 189600 h 495300"/>
                  <a:gd name="connsiteX7" fmla="*/ 8096 w 95250"/>
                  <a:gd name="connsiteY7" fmla="*/ 29580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0" h="495300">
                    <a:moveTo>
                      <a:pt x="8096" y="29580"/>
                    </a:moveTo>
                    <a:cubicBezTo>
                      <a:pt x="12859" y="22913"/>
                      <a:pt x="10954" y="15293"/>
                      <a:pt x="11906" y="7673"/>
                    </a:cubicBezTo>
                    <a:cubicBezTo>
                      <a:pt x="14764" y="6720"/>
                      <a:pt x="15716" y="6720"/>
                      <a:pt x="14764" y="10530"/>
                    </a:cubicBezTo>
                    <a:cubicBezTo>
                      <a:pt x="11906" y="176265"/>
                      <a:pt x="40481" y="337238"/>
                      <a:pt x="90964" y="494400"/>
                    </a:cubicBezTo>
                    <a:cubicBezTo>
                      <a:pt x="72866" y="461063"/>
                      <a:pt x="57626" y="426773"/>
                      <a:pt x="46196" y="390578"/>
                    </a:cubicBezTo>
                    <a:cubicBezTo>
                      <a:pt x="27146" y="329618"/>
                      <a:pt x="16669" y="267705"/>
                      <a:pt x="10954" y="204840"/>
                    </a:cubicBezTo>
                    <a:cubicBezTo>
                      <a:pt x="10001" y="199125"/>
                      <a:pt x="11906" y="194363"/>
                      <a:pt x="7144" y="189600"/>
                    </a:cubicBezTo>
                    <a:cubicBezTo>
                      <a:pt x="8096" y="135308"/>
                      <a:pt x="8096" y="81968"/>
                      <a:pt x="8096" y="2958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698004B5-2C3B-40EC-A219-691B92769002}"/>
                  </a:ext>
                </a:extLst>
              </p:cNvPr>
              <p:cNvSpPr/>
              <p:nvPr/>
            </p:nvSpPr>
            <p:spPr>
              <a:xfrm>
                <a:off x="5754528" y="1777142"/>
                <a:ext cx="981075" cy="3190875"/>
              </a:xfrm>
              <a:custGeom>
                <a:avLst/>
                <a:gdLst>
                  <a:gd name="connsiteX0" fmla="*/ 7144 w 981075"/>
                  <a:gd name="connsiteY0" fmla="*/ 3171094 h 3190875"/>
                  <a:gd name="connsiteX1" fmla="*/ 25241 w 981075"/>
                  <a:gd name="connsiteY1" fmla="*/ 2853912 h 3190875"/>
                  <a:gd name="connsiteX2" fmla="*/ 39529 w 981075"/>
                  <a:gd name="connsiteY2" fmla="*/ 2573876 h 3190875"/>
                  <a:gd name="connsiteX3" fmla="*/ 61436 w 981075"/>
                  <a:gd name="connsiteY3" fmla="*/ 2187162 h 3190875"/>
                  <a:gd name="connsiteX4" fmla="*/ 82391 w 981075"/>
                  <a:gd name="connsiteY4" fmla="*/ 1884266 h 3190875"/>
                  <a:gd name="connsiteX5" fmla="*/ 116681 w 981075"/>
                  <a:gd name="connsiteY5" fmla="*/ 1539461 h 3190875"/>
                  <a:gd name="connsiteX6" fmla="*/ 172879 w 981075"/>
                  <a:gd name="connsiteY6" fmla="*/ 1162271 h 3190875"/>
                  <a:gd name="connsiteX7" fmla="*/ 341471 w 981075"/>
                  <a:gd name="connsiteY7" fmla="*/ 546956 h 3190875"/>
                  <a:gd name="connsiteX8" fmla="*/ 577691 w 981075"/>
                  <a:gd name="connsiteY8" fmla="*/ 126904 h 3190875"/>
                  <a:gd name="connsiteX9" fmla="*/ 631031 w 981075"/>
                  <a:gd name="connsiteY9" fmla="*/ 72611 h 3190875"/>
                  <a:gd name="connsiteX10" fmla="*/ 687229 w 981075"/>
                  <a:gd name="connsiteY10" fmla="*/ 19271 h 3190875"/>
                  <a:gd name="connsiteX11" fmla="*/ 711041 w 981075"/>
                  <a:gd name="connsiteY11" fmla="*/ 25939 h 3190875"/>
                  <a:gd name="connsiteX12" fmla="*/ 754856 w 981075"/>
                  <a:gd name="connsiteY12" fmla="*/ 160241 h 3190875"/>
                  <a:gd name="connsiteX13" fmla="*/ 904399 w 981075"/>
                  <a:gd name="connsiteY13" fmla="*/ 677449 h 3190875"/>
                  <a:gd name="connsiteX14" fmla="*/ 977741 w 981075"/>
                  <a:gd name="connsiteY14" fmla="*/ 1159414 h 3190875"/>
                  <a:gd name="connsiteX15" fmla="*/ 972979 w 981075"/>
                  <a:gd name="connsiteY15" fmla="*/ 1496599 h 3190875"/>
                  <a:gd name="connsiteX16" fmla="*/ 869156 w 981075"/>
                  <a:gd name="connsiteY16" fmla="*/ 1925224 h 3190875"/>
                  <a:gd name="connsiteX17" fmla="*/ 618649 w 981075"/>
                  <a:gd name="connsiteY17" fmla="*/ 2480531 h 3190875"/>
                  <a:gd name="connsiteX18" fmla="*/ 345281 w 981075"/>
                  <a:gd name="connsiteY18" fmla="*/ 2952971 h 3190875"/>
                  <a:gd name="connsiteX19" fmla="*/ 170021 w 981075"/>
                  <a:gd name="connsiteY19" fmla="*/ 3149187 h 3190875"/>
                  <a:gd name="connsiteX20" fmla="*/ 129064 w 981075"/>
                  <a:gd name="connsiteY20" fmla="*/ 3174904 h 3190875"/>
                  <a:gd name="connsiteX21" fmla="*/ 110966 w 981075"/>
                  <a:gd name="connsiteY21" fmla="*/ 3185381 h 3190875"/>
                  <a:gd name="connsiteX22" fmla="*/ 22384 w 981075"/>
                  <a:gd name="connsiteY22" fmla="*/ 3181571 h 3190875"/>
                  <a:gd name="connsiteX23" fmla="*/ 7144 w 981075"/>
                  <a:gd name="connsiteY23" fmla="*/ 3171094 h 3190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81075" h="3190875">
                    <a:moveTo>
                      <a:pt x="7144" y="3171094"/>
                    </a:moveTo>
                    <a:cubicBezTo>
                      <a:pt x="12859" y="3065366"/>
                      <a:pt x="19526" y="2959639"/>
                      <a:pt x="25241" y="2853912"/>
                    </a:cubicBezTo>
                    <a:cubicBezTo>
                      <a:pt x="30004" y="2760566"/>
                      <a:pt x="34766" y="2667221"/>
                      <a:pt x="39529" y="2573876"/>
                    </a:cubicBezTo>
                    <a:cubicBezTo>
                      <a:pt x="46196" y="2445289"/>
                      <a:pt x="53816" y="2315749"/>
                      <a:pt x="61436" y="2187162"/>
                    </a:cubicBezTo>
                    <a:cubicBezTo>
                      <a:pt x="67151" y="2086196"/>
                      <a:pt x="73819" y="1985231"/>
                      <a:pt x="82391" y="1884266"/>
                    </a:cubicBezTo>
                    <a:cubicBezTo>
                      <a:pt x="91916" y="1769014"/>
                      <a:pt x="103346" y="1653761"/>
                      <a:pt x="116681" y="1539461"/>
                    </a:cubicBezTo>
                    <a:cubicBezTo>
                      <a:pt x="131921" y="1413731"/>
                      <a:pt x="149066" y="1288001"/>
                      <a:pt x="172879" y="1162271"/>
                    </a:cubicBezTo>
                    <a:cubicBezTo>
                      <a:pt x="211931" y="952721"/>
                      <a:pt x="262414" y="746029"/>
                      <a:pt x="341471" y="546956"/>
                    </a:cubicBezTo>
                    <a:cubicBezTo>
                      <a:pt x="401479" y="396461"/>
                      <a:pt x="476726" y="254539"/>
                      <a:pt x="577691" y="126904"/>
                    </a:cubicBezTo>
                    <a:cubicBezTo>
                      <a:pt x="593884" y="106901"/>
                      <a:pt x="612934" y="89756"/>
                      <a:pt x="631031" y="72611"/>
                    </a:cubicBezTo>
                    <a:cubicBezTo>
                      <a:pt x="650081" y="54514"/>
                      <a:pt x="669131" y="37369"/>
                      <a:pt x="687229" y="19271"/>
                    </a:cubicBezTo>
                    <a:cubicBezTo>
                      <a:pt x="704374" y="2126"/>
                      <a:pt x="703421" y="2126"/>
                      <a:pt x="711041" y="25939"/>
                    </a:cubicBezTo>
                    <a:cubicBezTo>
                      <a:pt x="725329" y="70706"/>
                      <a:pt x="740569" y="115474"/>
                      <a:pt x="754856" y="160241"/>
                    </a:cubicBezTo>
                    <a:cubicBezTo>
                      <a:pt x="810101" y="330739"/>
                      <a:pt x="864394" y="502189"/>
                      <a:pt x="904399" y="677449"/>
                    </a:cubicBezTo>
                    <a:cubicBezTo>
                      <a:pt x="941546" y="836516"/>
                      <a:pt x="967264" y="996536"/>
                      <a:pt x="977741" y="1159414"/>
                    </a:cubicBezTo>
                    <a:cubicBezTo>
                      <a:pt x="984409" y="1271809"/>
                      <a:pt x="984409" y="1384204"/>
                      <a:pt x="972979" y="1496599"/>
                    </a:cubicBezTo>
                    <a:cubicBezTo>
                      <a:pt x="958691" y="1644236"/>
                      <a:pt x="919639" y="1786159"/>
                      <a:pt x="869156" y="1925224"/>
                    </a:cubicBezTo>
                    <a:cubicBezTo>
                      <a:pt x="799624" y="2116676"/>
                      <a:pt x="710089" y="2298604"/>
                      <a:pt x="618649" y="2480531"/>
                    </a:cubicBezTo>
                    <a:cubicBezTo>
                      <a:pt x="537686" y="2643409"/>
                      <a:pt x="450056" y="2803429"/>
                      <a:pt x="345281" y="2952971"/>
                    </a:cubicBezTo>
                    <a:cubicBezTo>
                      <a:pt x="294799" y="3025362"/>
                      <a:pt x="240506" y="3094894"/>
                      <a:pt x="170021" y="3149187"/>
                    </a:cubicBezTo>
                    <a:cubicBezTo>
                      <a:pt x="157639" y="3158712"/>
                      <a:pt x="144304" y="3168237"/>
                      <a:pt x="129064" y="3174904"/>
                    </a:cubicBezTo>
                    <a:cubicBezTo>
                      <a:pt x="125254" y="3182524"/>
                      <a:pt x="118586" y="3185381"/>
                      <a:pt x="110966" y="3185381"/>
                    </a:cubicBezTo>
                    <a:cubicBezTo>
                      <a:pt x="81439" y="3186334"/>
                      <a:pt x="51911" y="3186334"/>
                      <a:pt x="22384" y="3181571"/>
                    </a:cubicBezTo>
                    <a:cubicBezTo>
                      <a:pt x="14764" y="3180619"/>
                      <a:pt x="9049" y="3179666"/>
                      <a:pt x="7144" y="317109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CFB5DD44-DD03-46F4-9CCF-49C01583D811}"/>
                  </a:ext>
                </a:extLst>
              </p:cNvPr>
              <p:cNvSpPr/>
              <p:nvPr/>
            </p:nvSpPr>
            <p:spPr>
              <a:xfrm>
                <a:off x="4653640" y="1758957"/>
                <a:ext cx="1790700" cy="3152775"/>
              </a:xfrm>
              <a:custGeom>
                <a:avLst/>
                <a:gdLst>
                  <a:gd name="connsiteX0" fmla="*/ 907055 w 1790700"/>
                  <a:gd name="connsiteY0" fmla="*/ 3150227 h 3152775"/>
                  <a:gd name="connsiteX1" fmla="*/ 897530 w 1790700"/>
                  <a:gd name="connsiteY1" fmla="*/ 3139750 h 3152775"/>
                  <a:gd name="connsiteX2" fmla="*/ 828950 w 1790700"/>
                  <a:gd name="connsiteY2" fmla="*/ 3040690 h 3152775"/>
                  <a:gd name="connsiteX3" fmla="*/ 341270 w 1790700"/>
                  <a:gd name="connsiteY3" fmla="*/ 2370130 h 3152775"/>
                  <a:gd name="connsiteX4" fmla="*/ 338413 w 1790700"/>
                  <a:gd name="connsiteY4" fmla="*/ 2363462 h 3152775"/>
                  <a:gd name="connsiteX5" fmla="*/ 356510 w 1790700"/>
                  <a:gd name="connsiteY5" fmla="*/ 2382512 h 3152775"/>
                  <a:gd name="connsiteX6" fmla="*/ 372703 w 1790700"/>
                  <a:gd name="connsiteY6" fmla="*/ 2403467 h 3152775"/>
                  <a:gd name="connsiteX7" fmla="*/ 361273 w 1790700"/>
                  <a:gd name="connsiteY7" fmla="*/ 2381560 h 3152775"/>
                  <a:gd name="connsiteX8" fmla="*/ 138388 w 1790700"/>
                  <a:gd name="connsiteY8" fmla="*/ 1991987 h 3152775"/>
                  <a:gd name="connsiteX9" fmla="*/ 12658 w 1790700"/>
                  <a:gd name="connsiteY9" fmla="*/ 1524310 h 3152775"/>
                  <a:gd name="connsiteX10" fmla="*/ 125053 w 1790700"/>
                  <a:gd name="connsiteY10" fmla="*/ 913757 h 3152775"/>
                  <a:gd name="connsiteX11" fmla="*/ 575585 w 1790700"/>
                  <a:gd name="connsiteY11" fmla="*/ 358450 h 3152775"/>
                  <a:gd name="connsiteX12" fmla="*/ 1249955 w 1790700"/>
                  <a:gd name="connsiteY12" fmla="*/ 38410 h 3152775"/>
                  <a:gd name="connsiteX13" fmla="*/ 1724300 w 1790700"/>
                  <a:gd name="connsiteY13" fmla="*/ 13645 h 3152775"/>
                  <a:gd name="connsiteX14" fmla="*/ 1791928 w 1790700"/>
                  <a:gd name="connsiteY14" fmla="*/ 23170 h 3152775"/>
                  <a:gd name="connsiteX15" fmla="*/ 1775735 w 1790700"/>
                  <a:gd name="connsiteY15" fmla="*/ 27932 h 3152775"/>
                  <a:gd name="connsiteX16" fmla="*/ 1327108 w 1790700"/>
                  <a:gd name="connsiteY16" fmla="*/ 192715 h 3152775"/>
                  <a:gd name="connsiteX17" fmla="*/ 899435 w 1790700"/>
                  <a:gd name="connsiteY17" fmla="*/ 501325 h 3152775"/>
                  <a:gd name="connsiteX18" fmla="*/ 646070 w 1790700"/>
                  <a:gd name="connsiteY18" fmla="*/ 905185 h 3152775"/>
                  <a:gd name="connsiteX19" fmla="*/ 508910 w 1790700"/>
                  <a:gd name="connsiteY19" fmla="*/ 1377625 h 3152775"/>
                  <a:gd name="connsiteX20" fmla="*/ 500338 w 1790700"/>
                  <a:gd name="connsiteY20" fmla="*/ 1748147 h 3152775"/>
                  <a:gd name="connsiteX21" fmla="*/ 603208 w 1790700"/>
                  <a:gd name="connsiteY21" fmla="*/ 2229160 h 3152775"/>
                  <a:gd name="connsiteX22" fmla="*/ 902293 w 1790700"/>
                  <a:gd name="connsiteY22" fmla="*/ 3054025 h 3152775"/>
                  <a:gd name="connsiteX23" fmla="*/ 933725 w 1790700"/>
                  <a:gd name="connsiteY23" fmla="*/ 3134035 h 3152775"/>
                  <a:gd name="connsiteX24" fmla="*/ 931820 w 1790700"/>
                  <a:gd name="connsiteY24" fmla="*/ 3142607 h 3152775"/>
                  <a:gd name="connsiteX25" fmla="*/ 907055 w 1790700"/>
                  <a:gd name="connsiteY25" fmla="*/ 3150227 h 3152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790700" h="3152775">
                    <a:moveTo>
                      <a:pt x="907055" y="3150227"/>
                    </a:moveTo>
                    <a:cubicBezTo>
                      <a:pt x="903245" y="3146417"/>
                      <a:pt x="898483" y="3143560"/>
                      <a:pt x="897530" y="3139750"/>
                    </a:cubicBezTo>
                    <a:cubicBezTo>
                      <a:pt x="885148" y="3099745"/>
                      <a:pt x="852763" y="3072122"/>
                      <a:pt x="828950" y="3040690"/>
                    </a:cubicBezTo>
                    <a:cubicBezTo>
                      <a:pt x="660358" y="2821615"/>
                      <a:pt x="494623" y="2600635"/>
                      <a:pt x="341270" y="2370130"/>
                    </a:cubicBezTo>
                    <a:cubicBezTo>
                      <a:pt x="340318" y="2369177"/>
                      <a:pt x="340318" y="2367272"/>
                      <a:pt x="338413" y="2363462"/>
                    </a:cubicBezTo>
                    <a:cubicBezTo>
                      <a:pt x="347938" y="2369177"/>
                      <a:pt x="351748" y="2375845"/>
                      <a:pt x="356510" y="2382512"/>
                    </a:cubicBezTo>
                    <a:cubicBezTo>
                      <a:pt x="361273" y="2388227"/>
                      <a:pt x="366035" y="2394895"/>
                      <a:pt x="372703" y="2403467"/>
                    </a:cubicBezTo>
                    <a:cubicBezTo>
                      <a:pt x="370798" y="2392037"/>
                      <a:pt x="365083" y="2387275"/>
                      <a:pt x="361273" y="2381560"/>
                    </a:cubicBezTo>
                    <a:cubicBezTo>
                      <a:pt x="276500" y="2257735"/>
                      <a:pt x="200300" y="2129147"/>
                      <a:pt x="138388" y="1991987"/>
                    </a:cubicBezTo>
                    <a:cubicBezTo>
                      <a:pt x="71713" y="1842445"/>
                      <a:pt x="27898" y="1687187"/>
                      <a:pt x="12658" y="1524310"/>
                    </a:cubicBezTo>
                    <a:cubicBezTo>
                      <a:pt x="-8297" y="1309997"/>
                      <a:pt x="30755" y="1106162"/>
                      <a:pt x="125053" y="913757"/>
                    </a:cubicBezTo>
                    <a:cubicBezTo>
                      <a:pt x="231733" y="693730"/>
                      <a:pt x="386990" y="512755"/>
                      <a:pt x="575585" y="358450"/>
                    </a:cubicBezTo>
                    <a:cubicBezTo>
                      <a:pt x="774658" y="196525"/>
                      <a:pt x="998495" y="87940"/>
                      <a:pt x="1249955" y="38410"/>
                    </a:cubicBezTo>
                    <a:cubicBezTo>
                      <a:pt x="1407118" y="6977"/>
                      <a:pt x="1565233" y="310"/>
                      <a:pt x="1724300" y="13645"/>
                    </a:cubicBezTo>
                    <a:cubicBezTo>
                      <a:pt x="1747160" y="15550"/>
                      <a:pt x="1769068" y="17455"/>
                      <a:pt x="1791928" y="23170"/>
                    </a:cubicBezTo>
                    <a:cubicBezTo>
                      <a:pt x="1786213" y="25075"/>
                      <a:pt x="1781450" y="26027"/>
                      <a:pt x="1775735" y="27932"/>
                    </a:cubicBezTo>
                    <a:cubicBezTo>
                      <a:pt x="1622383" y="71747"/>
                      <a:pt x="1470935" y="123182"/>
                      <a:pt x="1327108" y="192715"/>
                    </a:cubicBezTo>
                    <a:cubicBezTo>
                      <a:pt x="1166135" y="269867"/>
                      <a:pt x="1019450" y="366070"/>
                      <a:pt x="899435" y="501325"/>
                    </a:cubicBezTo>
                    <a:cubicBezTo>
                      <a:pt x="792755" y="621340"/>
                      <a:pt x="711793" y="758500"/>
                      <a:pt x="646070" y="905185"/>
                    </a:cubicBezTo>
                    <a:cubicBezTo>
                      <a:pt x="580348" y="1055680"/>
                      <a:pt x="532723" y="1213795"/>
                      <a:pt x="508910" y="1377625"/>
                    </a:cubicBezTo>
                    <a:cubicBezTo>
                      <a:pt x="490813" y="1500497"/>
                      <a:pt x="488908" y="1624322"/>
                      <a:pt x="500338" y="1748147"/>
                    </a:cubicBezTo>
                    <a:cubicBezTo>
                      <a:pt x="514625" y="1912930"/>
                      <a:pt x="559393" y="2071045"/>
                      <a:pt x="603208" y="2229160"/>
                    </a:cubicBezTo>
                    <a:cubicBezTo>
                      <a:pt x="682265" y="2512052"/>
                      <a:pt x="790850" y="2782562"/>
                      <a:pt x="902293" y="3054025"/>
                    </a:cubicBezTo>
                    <a:cubicBezTo>
                      <a:pt x="912770" y="3080695"/>
                      <a:pt x="923248" y="3107365"/>
                      <a:pt x="933725" y="3134035"/>
                    </a:cubicBezTo>
                    <a:cubicBezTo>
                      <a:pt x="936583" y="3137845"/>
                      <a:pt x="935630" y="3142607"/>
                      <a:pt x="931820" y="3142607"/>
                    </a:cubicBezTo>
                    <a:cubicBezTo>
                      <a:pt x="922295" y="3143560"/>
                      <a:pt x="915628" y="3151180"/>
                      <a:pt x="907055" y="315022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24BE76ED-D010-4A4C-A8DA-63E8F59C848B}"/>
                  </a:ext>
                </a:extLst>
              </p:cNvPr>
              <p:cNvSpPr/>
              <p:nvPr/>
            </p:nvSpPr>
            <p:spPr>
              <a:xfrm>
                <a:off x="6499708" y="1806892"/>
                <a:ext cx="1183405" cy="2730446"/>
              </a:xfrm>
              <a:custGeom>
                <a:avLst/>
                <a:gdLst>
                  <a:gd name="connsiteX0" fmla="*/ 7294 w 1190625"/>
                  <a:gd name="connsiteY0" fmla="*/ 7144 h 2676525"/>
                  <a:gd name="connsiteX1" fmla="*/ 30154 w 1190625"/>
                  <a:gd name="connsiteY1" fmla="*/ 19526 h 2676525"/>
                  <a:gd name="connsiteX2" fmla="*/ 491164 w 1190625"/>
                  <a:gd name="connsiteY2" fmla="*/ 281464 h 2676525"/>
                  <a:gd name="connsiteX3" fmla="*/ 878832 w 1190625"/>
                  <a:gd name="connsiteY3" fmla="*/ 602456 h 2676525"/>
                  <a:gd name="connsiteX4" fmla="*/ 1165534 w 1190625"/>
                  <a:gd name="connsiteY4" fmla="*/ 1192054 h 2676525"/>
                  <a:gd name="connsiteX5" fmla="*/ 1190299 w 1190625"/>
                  <a:gd name="connsiteY5" fmla="*/ 1391126 h 2676525"/>
                  <a:gd name="connsiteX6" fmla="*/ 1179822 w 1190625"/>
                  <a:gd name="connsiteY6" fmla="*/ 1463516 h 2676525"/>
                  <a:gd name="connsiteX7" fmla="*/ 936934 w 1190625"/>
                  <a:gd name="connsiteY7" fmla="*/ 2012156 h 2676525"/>
                  <a:gd name="connsiteX8" fmla="*/ 606417 w 1190625"/>
                  <a:gd name="connsiteY8" fmla="*/ 2357914 h 2676525"/>
                  <a:gd name="connsiteX9" fmla="*/ 218749 w 1190625"/>
                  <a:gd name="connsiteY9" fmla="*/ 2664619 h 2676525"/>
                  <a:gd name="connsiteX10" fmla="*/ 201604 w 1190625"/>
                  <a:gd name="connsiteY10" fmla="*/ 2671286 h 2676525"/>
                  <a:gd name="connsiteX11" fmla="*/ 258754 w 1190625"/>
                  <a:gd name="connsiteY11" fmla="*/ 2622709 h 2676525"/>
                  <a:gd name="connsiteX12" fmla="*/ 610227 w 1190625"/>
                  <a:gd name="connsiteY12" fmla="*/ 2225516 h 2676525"/>
                  <a:gd name="connsiteX13" fmla="*/ 794059 w 1190625"/>
                  <a:gd name="connsiteY13" fmla="*/ 1736884 h 2676525"/>
                  <a:gd name="connsiteX14" fmla="*/ 806442 w 1190625"/>
                  <a:gd name="connsiteY14" fmla="*/ 1363504 h 2676525"/>
                  <a:gd name="connsiteX15" fmla="*/ 672139 w 1190625"/>
                  <a:gd name="connsiteY15" fmla="*/ 900589 h 2676525"/>
                  <a:gd name="connsiteX16" fmla="*/ 406392 w 1190625"/>
                  <a:gd name="connsiteY16" fmla="*/ 476726 h 2676525"/>
                  <a:gd name="connsiteX17" fmla="*/ 110164 w 1190625"/>
                  <a:gd name="connsiteY17" fmla="*/ 107156 h 2676525"/>
                  <a:gd name="connsiteX18" fmla="*/ 12057 w 1190625"/>
                  <a:gd name="connsiteY18" fmla="*/ 14764 h 2676525"/>
                  <a:gd name="connsiteX19" fmla="*/ 7294 w 1190625"/>
                  <a:gd name="connsiteY19" fmla="*/ 7144 h 2676525"/>
                  <a:gd name="connsiteX0" fmla="*/ 151 w 1183405"/>
                  <a:gd name="connsiteY0" fmla="*/ 0 h 2730437"/>
                  <a:gd name="connsiteX1" fmla="*/ 23011 w 1183405"/>
                  <a:gd name="connsiteY1" fmla="*/ 12382 h 2730437"/>
                  <a:gd name="connsiteX2" fmla="*/ 484021 w 1183405"/>
                  <a:gd name="connsiteY2" fmla="*/ 274320 h 2730437"/>
                  <a:gd name="connsiteX3" fmla="*/ 871689 w 1183405"/>
                  <a:gd name="connsiteY3" fmla="*/ 595312 h 2730437"/>
                  <a:gd name="connsiteX4" fmla="*/ 1158391 w 1183405"/>
                  <a:gd name="connsiteY4" fmla="*/ 1184910 h 2730437"/>
                  <a:gd name="connsiteX5" fmla="*/ 1183156 w 1183405"/>
                  <a:gd name="connsiteY5" fmla="*/ 1383982 h 2730437"/>
                  <a:gd name="connsiteX6" fmla="*/ 1172679 w 1183405"/>
                  <a:gd name="connsiteY6" fmla="*/ 1456372 h 2730437"/>
                  <a:gd name="connsiteX7" fmla="*/ 929791 w 1183405"/>
                  <a:gd name="connsiteY7" fmla="*/ 2005012 h 2730437"/>
                  <a:gd name="connsiteX8" fmla="*/ 599274 w 1183405"/>
                  <a:gd name="connsiteY8" fmla="*/ 2350770 h 2730437"/>
                  <a:gd name="connsiteX9" fmla="*/ 211606 w 1183405"/>
                  <a:gd name="connsiteY9" fmla="*/ 2657475 h 2730437"/>
                  <a:gd name="connsiteX10" fmla="*/ 231589 w 1183405"/>
                  <a:gd name="connsiteY10" fmla="*/ 2730428 h 2730437"/>
                  <a:gd name="connsiteX11" fmla="*/ 251611 w 1183405"/>
                  <a:gd name="connsiteY11" fmla="*/ 2615565 h 2730437"/>
                  <a:gd name="connsiteX12" fmla="*/ 603084 w 1183405"/>
                  <a:gd name="connsiteY12" fmla="*/ 2218372 h 2730437"/>
                  <a:gd name="connsiteX13" fmla="*/ 786916 w 1183405"/>
                  <a:gd name="connsiteY13" fmla="*/ 1729740 h 2730437"/>
                  <a:gd name="connsiteX14" fmla="*/ 799299 w 1183405"/>
                  <a:gd name="connsiteY14" fmla="*/ 1356360 h 2730437"/>
                  <a:gd name="connsiteX15" fmla="*/ 664996 w 1183405"/>
                  <a:gd name="connsiteY15" fmla="*/ 893445 h 2730437"/>
                  <a:gd name="connsiteX16" fmla="*/ 399249 w 1183405"/>
                  <a:gd name="connsiteY16" fmla="*/ 469582 h 2730437"/>
                  <a:gd name="connsiteX17" fmla="*/ 103021 w 1183405"/>
                  <a:gd name="connsiteY17" fmla="*/ 100012 h 2730437"/>
                  <a:gd name="connsiteX18" fmla="*/ 4914 w 1183405"/>
                  <a:gd name="connsiteY18" fmla="*/ 7620 h 2730437"/>
                  <a:gd name="connsiteX19" fmla="*/ 151 w 1183405"/>
                  <a:gd name="connsiteY19" fmla="*/ 0 h 2730437"/>
                  <a:gd name="connsiteX0" fmla="*/ 151 w 1183405"/>
                  <a:gd name="connsiteY0" fmla="*/ 0 h 2730437"/>
                  <a:gd name="connsiteX1" fmla="*/ 23011 w 1183405"/>
                  <a:gd name="connsiteY1" fmla="*/ 12382 h 2730437"/>
                  <a:gd name="connsiteX2" fmla="*/ 484021 w 1183405"/>
                  <a:gd name="connsiteY2" fmla="*/ 274320 h 2730437"/>
                  <a:gd name="connsiteX3" fmla="*/ 871689 w 1183405"/>
                  <a:gd name="connsiteY3" fmla="*/ 595312 h 2730437"/>
                  <a:gd name="connsiteX4" fmla="*/ 1158391 w 1183405"/>
                  <a:gd name="connsiteY4" fmla="*/ 1184910 h 2730437"/>
                  <a:gd name="connsiteX5" fmla="*/ 1183156 w 1183405"/>
                  <a:gd name="connsiteY5" fmla="*/ 1383982 h 2730437"/>
                  <a:gd name="connsiteX6" fmla="*/ 1172679 w 1183405"/>
                  <a:gd name="connsiteY6" fmla="*/ 1456372 h 2730437"/>
                  <a:gd name="connsiteX7" fmla="*/ 929791 w 1183405"/>
                  <a:gd name="connsiteY7" fmla="*/ 2005012 h 2730437"/>
                  <a:gd name="connsiteX8" fmla="*/ 599274 w 1183405"/>
                  <a:gd name="connsiteY8" fmla="*/ 2350770 h 2730437"/>
                  <a:gd name="connsiteX9" fmla="*/ 211606 w 1183405"/>
                  <a:gd name="connsiteY9" fmla="*/ 2657475 h 2730437"/>
                  <a:gd name="connsiteX10" fmla="*/ 231589 w 1183405"/>
                  <a:gd name="connsiteY10" fmla="*/ 2730428 h 2730437"/>
                  <a:gd name="connsiteX11" fmla="*/ 603084 w 1183405"/>
                  <a:gd name="connsiteY11" fmla="*/ 2218372 h 2730437"/>
                  <a:gd name="connsiteX12" fmla="*/ 786916 w 1183405"/>
                  <a:gd name="connsiteY12" fmla="*/ 1729740 h 2730437"/>
                  <a:gd name="connsiteX13" fmla="*/ 799299 w 1183405"/>
                  <a:gd name="connsiteY13" fmla="*/ 1356360 h 2730437"/>
                  <a:gd name="connsiteX14" fmla="*/ 664996 w 1183405"/>
                  <a:gd name="connsiteY14" fmla="*/ 893445 h 2730437"/>
                  <a:gd name="connsiteX15" fmla="*/ 399249 w 1183405"/>
                  <a:gd name="connsiteY15" fmla="*/ 469582 h 2730437"/>
                  <a:gd name="connsiteX16" fmla="*/ 103021 w 1183405"/>
                  <a:gd name="connsiteY16" fmla="*/ 100012 h 2730437"/>
                  <a:gd name="connsiteX17" fmla="*/ 4914 w 1183405"/>
                  <a:gd name="connsiteY17" fmla="*/ 7620 h 2730437"/>
                  <a:gd name="connsiteX18" fmla="*/ 151 w 1183405"/>
                  <a:gd name="connsiteY18" fmla="*/ 0 h 2730437"/>
                  <a:gd name="connsiteX0" fmla="*/ 151 w 1183405"/>
                  <a:gd name="connsiteY0" fmla="*/ 0 h 2730446"/>
                  <a:gd name="connsiteX1" fmla="*/ 23011 w 1183405"/>
                  <a:gd name="connsiteY1" fmla="*/ 12382 h 2730446"/>
                  <a:gd name="connsiteX2" fmla="*/ 484021 w 1183405"/>
                  <a:gd name="connsiteY2" fmla="*/ 274320 h 2730446"/>
                  <a:gd name="connsiteX3" fmla="*/ 871689 w 1183405"/>
                  <a:gd name="connsiteY3" fmla="*/ 595312 h 2730446"/>
                  <a:gd name="connsiteX4" fmla="*/ 1158391 w 1183405"/>
                  <a:gd name="connsiteY4" fmla="*/ 1184910 h 2730446"/>
                  <a:gd name="connsiteX5" fmla="*/ 1183156 w 1183405"/>
                  <a:gd name="connsiteY5" fmla="*/ 1383982 h 2730446"/>
                  <a:gd name="connsiteX6" fmla="*/ 1172679 w 1183405"/>
                  <a:gd name="connsiteY6" fmla="*/ 1456372 h 2730446"/>
                  <a:gd name="connsiteX7" fmla="*/ 929791 w 1183405"/>
                  <a:gd name="connsiteY7" fmla="*/ 2005012 h 2730446"/>
                  <a:gd name="connsiteX8" fmla="*/ 599274 w 1183405"/>
                  <a:gd name="connsiteY8" fmla="*/ 2350770 h 2730446"/>
                  <a:gd name="connsiteX9" fmla="*/ 343709 w 1183405"/>
                  <a:gd name="connsiteY9" fmla="*/ 2691977 h 2730446"/>
                  <a:gd name="connsiteX10" fmla="*/ 231589 w 1183405"/>
                  <a:gd name="connsiteY10" fmla="*/ 2730428 h 2730446"/>
                  <a:gd name="connsiteX11" fmla="*/ 603084 w 1183405"/>
                  <a:gd name="connsiteY11" fmla="*/ 2218372 h 2730446"/>
                  <a:gd name="connsiteX12" fmla="*/ 786916 w 1183405"/>
                  <a:gd name="connsiteY12" fmla="*/ 1729740 h 2730446"/>
                  <a:gd name="connsiteX13" fmla="*/ 799299 w 1183405"/>
                  <a:gd name="connsiteY13" fmla="*/ 1356360 h 2730446"/>
                  <a:gd name="connsiteX14" fmla="*/ 664996 w 1183405"/>
                  <a:gd name="connsiteY14" fmla="*/ 893445 h 2730446"/>
                  <a:gd name="connsiteX15" fmla="*/ 399249 w 1183405"/>
                  <a:gd name="connsiteY15" fmla="*/ 469582 h 2730446"/>
                  <a:gd name="connsiteX16" fmla="*/ 103021 w 1183405"/>
                  <a:gd name="connsiteY16" fmla="*/ 100012 h 2730446"/>
                  <a:gd name="connsiteX17" fmla="*/ 4914 w 1183405"/>
                  <a:gd name="connsiteY17" fmla="*/ 7620 h 2730446"/>
                  <a:gd name="connsiteX18" fmla="*/ 151 w 1183405"/>
                  <a:gd name="connsiteY18" fmla="*/ 0 h 2730446"/>
                  <a:gd name="connsiteX0" fmla="*/ 151 w 1183405"/>
                  <a:gd name="connsiteY0" fmla="*/ 0 h 2730446"/>
                  <a:gd name="connsiteX1" fmla="*/ 23011 w 1183405"/>
                  <a:gd name="connsiteY1" fmla="*/ 12382 h 2730446"/>
                  <a:gd name="connsiteX2" fmla="*/ 484021 w 1183405"/>
                  <a:gd name="connsiteY2" fmla="*/ 274320 h 2730446"/>
                  <a:gd name="connsiteX3" fmla="*/ 871689 w 1183405"/>
                  <a:gd name="connsiteY3" fmla="*/ 595312 h 2730446"/>
                  <a:gd name="connsiteX4" fmla="*/ 1158391 w 1183405"/>
                  <a:gd name="connsiteY4" fmla="*/ 1184910 h 2730446"/>
                  <a:gd name="connsiteX5" fmla="*/ 1183156 w 1183405"/>
                  <a:gd name="connsiteY5" fmla="*/ 1383982 h 2730446"/>
                  <a:gd name="connsiteX6" fmla="*/ 1172679 w 1183405"/>
                  <a:gd name="connsiteY6" fmla="*/ 1456372 h 2730446"/>
                  <a:gd name="connsiteX7" fmla="*/ 929791 w 1183405"/>
                  <a:gd name="connsiteY7" fmla="*/ 2005012 h 2730446"/>
                  <a:gd name="connsiteX8" fmla="*/ 694906 w 1183405"/>
                  <a:gd name="connsiteY8" fmla="*/ 2368584 h 2730446"/>
                  <a:gd name="connsiteX9" fmla="*/ 343709 w 1183405"/>
                  <a:gd name="connsiteY9" fmla="*/ 2691977 h 2730446"/>
                  <a:gd name="connsiteX10" fmla="*/ 231589 w 1183405"/>
                  <a:gd name="connsiteY10" fmla="*/ 2730428 h 2730446"/>
                  <a:gd name="connsiteX11" fmla="*/ 603084 w 1183405"/>
                  <a:gd name="connsiteY11" fmla="*/ 2218372 h 2730446"/>
                  <a:gd name="connsiteX12" fmla="*/ 786916 w 1183405"/>
                  <a:gd name="connsiteY12" fmla="*/ 1729740 h 2730446"/>
                  <a:gd name="connsiteX13" fmla="*/ 799299 w 1183405"/>
                  <a:gd name="connsiteY13" fmla="*/ 1356360 h 2730446"/>
                  <a:gd name="connsiteX14" fmla="*/ 664996 w 1183405"/>
                  <a:gd name="connsiteY14" fmla="*/ 893445 h 2730446"/>
                  <a:gd name="connsiteX15" fmla="*/ 399249 w 1183405"/>
                  <a:gd name="connsiteY15" fmla="*/ 469582 h 2730446"/>
                  <a:gd name="connsiteX16" fmla="*/ 103021 w 1183405"/>
                  <a:gd name="connsiteY16" fmla="*/ 100012 h 2730446"/>
                  <a:gd name="connsiteX17" fmla="*/ 4914 w 1183405"/>
                  <a:gd name="connsiteY17" fmla="*/ 7620 h 2730446"/>
                  <a:gd name="connsiteX18" fmla="*/ 151 w 1183405"/>
                  <a:gd name="connsiteY18" fmla="*/ 0 h 2730446"/>
                  <a:gd name="connsiteX0" fmla="*/ 151 w 1183405"/>
                  <a:gd name="connsiteY0" fmla="*/ 0 h 2730446"/>
                  <a:gd name="connsiteX1" fmla="*/ 23011 w 1183405"/>
                  <a:gd name="connsiteY1" fmla="*/ 12382 h 2730446"/>
                  <a:gd name="connsiteX2" fmla="*/ 484021 w 1183405"/>
                  <a:gd name="connsiteY2" fmla="*/ 274320 h 2730446"/>
                  <a:gd name="connsiteX3" fmla="*/ 871689 w 1183405"/>
                  <a:gd name="connsiteY3" fmla="*/ 595312 h 2730446"/>
                  <a:gd name="connsiteX4" fmla="*/ 1158391 w 1183405"/>
                  <a:gd name="connsiteY4" fmla="*/ 1184910 h 2730446"/>
                  <a:gd name="connsiteX5" fmla="*/ 1183156 w 1183405"/>
                  <a:gd name="connsiteY5" fmla="*/ 1383982 h 2730446"/>
                  <a:gd name="connsiteX6" fmla="*/ 1172679 w 1183405"/>
                  <a:gd name="connsiteY6" fmla="*/ 1456372 h 2730446"/>
                  <a:gd name="connsiteX7" fmla="*/ 975825 w 1183405"/>
                  <a:gd name="connsiteY7" fmla="*/ 2023482 h 2730446"/>
                  <a:gd name="connsiteX8" fmla="*/ 694906 w 1183405"/>
                  <a:gd name="connsiteY8" fmla="*/ 2368584 h 2730446"/>
                  <a:gd name="connsiteX9" fmla="*/ 343709 w 1183405"/>
                  <a:gd name="connsiteY9" fmla="*/ 2691977 h 2730446"/>
                  <a:gd name="connsiteX10" fmla="*/ 231589 w 1183405"/>
                  <a:gd name="connsiteY10" fmla="*/ 2730428 h 2730446"/>
                  <a:gd name="connsiteX11" fmla="*/ 603084 w 1183405"/>
                  <a:gd name="connsiteY11" fmla="*/ 2218372 h 2730446"/>
                  <a:gd name="connsiteX12" fmla="*/ 786916 w 1183405"/>
                  <a:gd name="connsiteY12" fmla="*/ 1729740 h 2730446"/>
                  <a:gd name="connsiteX13" fmla="*/ 799299 w 1183405"/>
                  <a:gd name="connsiteY13" fmla="*/ 1356360 h 2730446"/>
                  <a:gd name="connsiteX14" fmla="*/ 664996 w 1183405"/>
                  <a:gd name="connsiteY14" fmla="*/ 893445 h 2730446"/>
                  <a:gd name="connsiteX15" fmla="*/ 399249 w 1183405"/>
                  <a:gd name="connsiteY15" fmla="*/ 469582 h 2730446"/>
                  <a:gd name="connsiteX16" fmla="*/ 103021 w 1183405"/>
                  <a:gd name="connsiteY16" fmla="*/ 100012 h 2730446"/>
                  <a:gd name="connsiteX17" fmla="*/ 4914 w 1183405"/>
                  <a:gd name="connsiteY17" fmla="*/ 7620 h 2730446"/>
                  <a:gd name="connsiteX18" fmla="*/ 151 w 1183405"/>
                  <a:gd name="connsiteY18" fmla="*/ 0 h 2730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83405" h="2730446">
                    <a:moveTo>
                      <a:pt x="151" y="0"/>
                    </a:moveTo>
                    <a:cubicBezTo>
                      <a:pt x="7771" y="3810"/>
                      <a:pt x="15391" y="8572"/>
                      <a:pt x="23011" y="12382"/>
                    </a:cubicBezTo>
                    <a:cubicBezTo>
                      <a:pt x="179221" y="96202"/>
                      <a:pt x="335431" y="178117"/>
                      <a:pt x="484021" y="274320"/>
                    </a:cubicBezTo>
                    <a:cubicBezTo>
                      <a:pt x="625944" y="365760"/>
                      <a:pt x="759294" y="467677"/>
                      <a:pt x="871689" y="595312"/>
                    </a:cubicBezTo>
                    <a:cubicBezTo>
                      <a:pt x="1022184" y="764857"/>
                      <a:pt x="1116481" y="962025"/>
                      <a:pt x="1158391" y="1184910"/>
                    </a:cubicBezTo>
                    <a:cubicBezTo>
                      <a:pt x="1170774" y="1250632"/>
                      <a:pt x="1178394" y="1317307"/>
                      <a:pt x="1183156" y="1383982"/>
                    </a:cubicBezTo>
                    <a:cubicBezTo>
                      <a:pt x="1185061" y="1408747"/>
                      <a:pt x="1175536" y="1431607"/>
                      <a:pt x="1172679" y="1456372"/>
                    </a:cubicBezTo>
                    <a:cubicBezTo>
                      <a:pt x="1150771" y="1664970"/>
                      <a:pt x="1055454" y="1871447"/>
                      <a:pt x="975825" y="2023482"/>
                    </a:cubicBezTo>
                    <a:cubicBezTo>
                      <a:pt x="896196" y="2175517"/>
                      <a:pt x="800259" y="2257168"/>
                      <a:pt x="694906" y="2368584"/>
                    </a:cubicBezTo>
                    <a:cubicBezTo>
                      <a:pt x="589553" y="2480000"/>
                      <a:pt x="477059" y="2595774"/>
                      <a:pt x="343709" y="2691977"/>
                    </a:cubicBezTo>
                    <a:cubicBezTo>
                      <a:pt x="339899" y="2694834"/>
                      <a:pt x="241114" y="2731381"/>
                      <a:pt x="231589" y="2730428"/>
                    </a:cubicBezTo>
                    <a:cubicBezTo>
                      <a:pt x="296835" y="2657244"/>
                      <a:pt x="510530" y="2385153"/>
                      <a:pt x="603084" y="2218372"/>
                    </a:cubicBezTo>
                    <a:cubicBezTo>
                      <a:pt x="695638" y="2051591"/>
                      <a:pt x="759294" y="1905000"/>
                      <a:pt x="786916" y="1729740"/>
                    </a:cubicBezTo>
                    <a:cubicBezTo>
                      <a:pt x="806919" y="1605915"/>
                      <a:pt x="809776" y="1481137"/>
                      <a:pt x="799299" y="1356360"/>
                    </a:cubicBezTo>
                    <a:cubicBezTo>
                      <a:pt x="785011" y="1193482"/>
                      <a:pt x="737386" y="1040130"/>
                      <a:pt x="664996" y="893445"/>
                    </a:cubicBezTo>
                    <a:cubicBezTo>
                      <a:pt x="590701" y="742950"/>
                      <a:pt x="494499" y="605790"/>
                      <a:pt x="399249" y="469582"/>
                    </a:cubicBezTo>
                    <a:cubicBezTo>
                      <a:pt x="308761" y="340042"/>
                      <a:pt x="212559" y="214312"/>
                      <a:pt x="103021" y="100012"/>
                    </a:cubicBezTo>
                    <a:cubicBezTo>
                      <a:pt x="71589" y="67627"/>
                      <a:pt x="39204" y="36195"/>
                      <a:pt x="4914" y="7620"/>
                    </a:cubicBezTo>
                    <a:cubicBezTo>
                      <a:pt x="3009" y="6667"/>
                      <a:pt x="-801" y="5715"/>
                      <a:pt x="1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517F2099-1134-4159-AF60-BA94C9B3049D}"/>
                  </a:ext>
                </a:extLst>
              </p:cNvPr>
              <p:cNvSpPr/>
              <p:nvPr/>
            </p:nvSpPr>
            <p:spPr>
              <a:xfrm>
                <a:off x="4445540" y="1517417"/>
                <a:ext cx="1962150" cy="1171575"/>
              </a:xfrm>
              <a:custGeom>
                <a:avLst/>
                <a:gdLst>
                  <a:gd name="connsiteX0" fmla="*/ 7397 w 1962150"/>
                  <a:gd name="connsiteY0" fmla="*/ 1164823 h 1171575"/>
                  <a:gd name="connsiteX1" fmla="*/ 26447 w 1962150"/>
                  <a:gd name="connsiteY1" fmla="*/ 1010518 h 1171575"/>
                  <a:gd name="connsiteX2" fmla="*/ 80740 w 1962150"/>
                  <a:gd name="connsiteY2" fmla="*/ 749533 h 1171575"/>
                  <a:gd name="connsiteX3" fmla="*/ 376967 w 1962150"/>
                  <a:gd name="connsiteY3" fmla="*/ 308525 h 1171575"/>
                  <a:gd name="connsiteX4" fmla="*/ 760825 w 1962150"/>
                  <a:gd name="connsiteY4" fmla="*/ 73258 h 1171575"/>
                  <a:gd name="connsiteX5" fmla="*/ 1029430 w 1962150"/>
                  <a:gd name="connsiteY5" fmla="*/ 12298 h 1171575"/>
                  <a:gd name="connsiteX6" fmla="*/ 1854295 w 1962150"/>
                  <a:gd name="connsiteY6" fmla="*/ 182795 h 1171575"/>
                  <a:gd name="connsiteX7" fmla="*/ 1939067 w 1962150"/>
                  <a:gd name="connsiteY7" fmla="*/ 230420 h 1171575"/>
                  <a:gd name="connsiteX8" fmla="*/ 1961927 w 1962150"/>
                  <a:gd name="connsiteY8" fmla="*/ 244708 h 1171575"/>
                  <a:gd name="connsiteX9" fmla="*/ 1953355 w 1962150"/>
                  <a:gd name="connsiteY9" fmla="*/ 245660 h 1171575"/>
                  <a:gd name="connsiteX10" fmla="*/ 1582832 w 1962150"/>
                  <a:gd name="connsiteY10" fmla="*/ 176128 h 1171575"/>
                  <a:gd name="connsiteX11" fmla="*/ 950372 w 1962150"/>
                  <a:gd name="connsiteY11" fmla="*/ 216133 h 1171575"/>
                  <a:gd name="connsiteX12" fmla="*/ 629380 w 1962150"/>
                  <a:gd name="connsiteY12" fmla="*/ 355198 h 1171575"/>
                  <a:gd name="connsiteX13" fmla="*/ 379825 w 1962150"/>
                  <a:gd name="connsiteY13" fmla="*/ 515218 h 1171575"/>
                  <a:gd name="connsiteX14" fmla="*/ 170275 w 1962150"/>
                  <a:gd name="connsiteY14" fmla="*/ 769535 h 1171575"/>
                  <a:gd name="connsiteX15" fmla="*/ 21685 w 1962150"/>
                  <a:gd name="connsiteY15" fmla="*/ 1115293 h 1171575"/>
                  <a:gd name="connsiteX16" fmla="*/ 10255 w 1962150"/>
                  <a:gd name="connsiteY16" fmla="*/ 1167680 h 1171575"/>
                  <a:gd name="connsiteX17" fmla="*/ 7397 w 1962150"/>
                  <a:gd name="connsiteY17" fmla="*/ 1164823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62150" h="1171575">
                    <a:moveTo>
                      <a:pt x="7397" y="1164823"/>
                    </a:moveTo>
                    <a:cubicBezTo>
                      <a:pt x="14065" y="1113388"/>
                      <a:pt x="21685" y="1061953"/>
                      <a:pt x="26447" y="1010518"/>
                    </a:cubicBezTo>
                    <a:cubicBezTo>
                      <a:pt x="35020" y="920983"/>
                      <a:pt x="52165" y="834305"/>
                      <a:pt x="80740" y="749533"/>
                    </a:cubicBezTo>
                    <a:cubicBezTo>
                      <a:pt x="139795" y="576178"/>
                      <a:pt x="240760" y="430445"/>
                      <a:pt x="376967" y="308525"/>
                    </a:cubicBezTo>
                    <a:cubicBezTo>
                      <a:pt x="491267" y="207560"/>
                      <a:pt x="618902" y="127550"/>
                      <a:pt x="760825" y="73258"/>
                    </a:cubicBezTo>
                    <a:cubicBezTo>
                      <a:pt x="846550" y="40873"/>
                      <a:pt x="937037" y="19918"/>
                      <a:pt x="1029430" y="12298"/>
                    </a:cubicBezTo>
                    <a:cubicBezTo>
                      <a:pt x="1320895" y="-12467"/>
                      <a:pt x="1594262" y="53255"/>
                      <a:pt x="1854295" y="182795"/>
                    </a:cubicBezTo>
                    <a:cubicBezTo>
                      <a:pt x="1882870" y="197083"/>
                      <a:pt x="1910492" y="214228"/>
                      <a:pt x="1939067" y="230420"/>
                    </a:cubicBezTo>
                    <a:cubicBezTo>
                      <a:pt x="1946687" y="235183"/>
                      <a:pt x="1954307" y="239945"/>
                      <a:pt x="1961927" y="244708"/>
                    </a:cubicBezTo>
                    <a:cubicBezTo>
                      <a:pt x="1959070" y="249470"/>
                      <a:pt x="1955260" y="246613"/>
                      <a:pt x="1953355" y="245660"/>
                    </a:cubicBezTo>
                    <a:cubicBezTo>
                      <a:pt x="1831435" y="214228"/>
                      <a:pt x="1707610" y="189463"/>
                      <a:pt x="1582832" y="176128"/>
                    </a:cubicBezTo>
                    <a:cubicBezTo>
                      <a:pt x="1369472" y="152315"/>
                      <a:pt x="1158970" y="157078"/>
                      <a:pt x="950372" y="216133"/>
                    </a:cubicBezTo>
                    <a:cubicBezTo>
                      <a:pt x="837025" y="248518"/>
                      <a:pt x="733202" y="300905"/>
                      <a:pt x="629380" y="355198"/>
                    </a:cubicBezTo>
                    <a:cubicBezTo>
                      <a:pt x="541750" y="400918"/>
                      <a:pt x="456025" y="450448"/>
                      <a:pt x="379825" y="515218"/>
                    </a:cubicBezTo>
                    <a:cubicBezTo>
                      <a:pt x="295052" y="587608"/>
                      <a:pt x="228377" y="675238"/>
                      <a:pt x="170275" y="769535"/>
                    </a:cubicBezTo>
                    <a:cubicBezTo>
                      <a:pt x="103600" y="877168"/>
                      <a:pt x="52165" y="992420"/>
                      <a:pt x="21685" y="1115293"/>
                    </a:cubicBezTo>
                    <a:cubicBezTo>
                      <a:pt x="16922" y="1132438"/>
                      <a:pt x="14065" y="1150535"/>
                      <a:pt x="10255" y="1167680"/>
                    </a:cubicBezTo>
                    <a:cubicBezTo>
                      <a:pt x="8350" y="1168633"/>
                      <a:pt x="6445" y="1167680"/>
                      <a:pt x="7397" y="116482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1F6572A3-3D45-4E28-A79F-7EE678F208BC}"/>
                  </a:ext>
                </a:extLst>
              </p:cNvPr>
              <p:cNvSpPr/>
              <p:nvPr/>
            </p:nvSpPr>
            <p:spPr>
              <a:xfrm>
                <a:off x="6509385" y="1758211"/>
                <a:ext cx="1315582" cy="691725"/>
              </a:xfrm>
              <a:custGeom>
                <a:avLst/>
                <a:gdLst>
                  <a:gd name="connsiteX0" fmla="*/ 1160621 w 1162050"/>
                  <a:gd name="connsiteY0" fmla="*/ 568975 h 571500"/>
                  <a:gd name="connsiteX1" fmla="*/ 1097756 w 1162050"/>
                  <a:gd name="connsiteY1" fmla="*/ 481345 h 571500"/>
                  <a:gd name="connsiteX2" fmla="*/ 849154 w 1162050"/>
                  <a:gd name="connsiteY2" fmla="*/ 278462 h 571500"/>
                  <a:gd name="connsiteX3" fmla="*/ 408146 w 1162050"/>
                  <a:gd name="connsiteY3" fmla="*/ 119395 h 571500"/>
                  <a:gd name="connsiteX4" fmla="*/ 18574 w 1162050"/>
                  <a:gd name="connsiteY4" fmla="*/ 41290 h 571500"/>
                  <a:gd name="connsiteX5" fmla="*/ 7144 w 1162050"/>
                  <a:gd name="connsiteY5" fmla="*/ 35575 h 571500"/>
                  <a:gd name="connsiteX6" fmla="*/ 54769 w 1162050"/>
                  <a:gd name="connsiteY6" fmla="*/ 26050 h 571500"/>
                  <a:gd name="connsiteX7" fmla="*/ 102394 w 1162050"/>
                  <a:gd name="connsiteY7" fmla="*/ 18430 h 571500"/>
                  <a:gd name="connsiteX8" fmla="*/ 807244 w 1162050"/>
                  <a:gd name="connsiteY8" fmla="*/ 102250 h 571500"/>
                  <a:gd name="connsiteX9" fmla="*/ 912019 w 1162050"/>
                  <a:gd name="connsiteY9" fmla="*/ 148922 h 571500"/>
                  <a:gd name="connsiteX10" fmla="*/ 980599 w 1162050"/>
                  <a:gd name="connsiteY10" fmla="*/ 217502 h 571500"/>
                  <a:gd name="connsiteX11" fmla="*/ 1158716 w 1162050"/>
                  <a:gd name="connsiteY11" fmla="*/ 564212 h 571500"/>
                  <a:gd name="connsiteX12" fmla="*/ 1160621 w 1162050"/>
                  <a:gd name="connsiteY12" fmla="*/ 568975 h 571500"/>
                  <a:gd name="connsiteX0" fmla="*/ 1241327 w 1241327"/>
                  <a:gd name="connsiteY0" fmla="*/ 568302 h 568302"/>
                  <a:gd name="connsiteX1" fmla="*/ 1090612 w 1241327"/>
                  <a:gd name="connsiteY1" fmla="*/ 474202 h 568302"/>
                  <a:gd name="connsiteX2" fmla="*/ 842010 w 1241327"/>
                  <a:gd name="connsiteY2" fmla="*/ 271319 h 568302"/>
                  <a:gd name="connsiteX3" fmla="*/ 401002 w 1241327"/>
                  <a:gd name="connsiteY3" fmla="*/ 112252 h 568302"/>
                  <a:gd name="connsiteX4" fmla="*/ 11430 w 1241327"/>
                  <a:gd name="connsiteY4" fmla="*/ 34147 h 568302"/>
                  <a:gd name="connsiteX5" fmla="*/ 0 w 1241327"/>
                  <a:gd name="connsiteY5" fmla="*/ 28432 h 568302"/>
                  <a:gd name="connsiteX6" fmla="*/ 47625 w 1241327"/>
                  <a:gd name="connsiteY6" fmla="*/ 18907 h 568302"/>
                  <a:gd name="connsiteX7" fmla="*/ 95250 w 1241327"/>
                  <a:gd name="connsiteY7" fmla="*/ 11287 h 568302"/>
                  <a:gd name="connsiteX8" fmla="*/ 800100 w 1241327"/>
                  <a:gd name="connsiteY8" fmla="*/ 95107 h 568302"/>
                  <a:gd name="connsiteX9" fmla="*/ 904875 w 1241327"/>
                  <a:gd name="connsiteY9" fmla="*/ 141779 h 568302"/>
                  <a:gd name="connsiteX10" fmla="*/ 973455 w 1241327"/>
                  <a:gd name="connsiteY10" fmla="*/ 210359 h 568302"/>
                  <a:gd name="connsiteX11" fmla="*/ 1151572 w 1241327"/>
                  <a:gd name="connsiteY11" fmla="*/ 557069 h 568302"/>
                  <a:gd name="connsiteX12" fmla="*/ 1241327 w 1241327"/>
                  <a:gd name="connsiteY12" fmla="*/ 568302 h 568302"/>
                  <a:gd name="connsiteX0" fmla="*/ 1241327 w 1241327"/>
                  <a:gd name="connsiteY0" fmla="*/ 568302 h 568302"/>
                  <a:gd name="connsiteX1" fmla="*/ 1090612 w 1241327"/>
                  <a:gd name="connsiteY1" fmla="*/ 474202 h 568302"/>
                  <a:gd name="connsiteX2" fmla="*/ 842010 w 1241327"/>
                  <a:gd name="connsiteY2" fmla="*/ 271319 h 568302"/>
                  <a:gd name="connsiteX3" fmla="*/ 401002 w 1241327"/>
                  <a:gd name="connsiteY3" fmla="*/ 112252 h 568302"/>
                  <a:gd name="connsiteX4" fmla="*/ 11430 w 1241327"/>
                  <a:gd name="connsiteY4" fmla="*/ 34147 h 568302"/>
                  <a:gd name="connsiteX5" fmla="*/ 0 w 1241327"/>
                  <a:gd name="connsiteY5" fmla="*/ 28432 h 568302"/>
                  <a:gd name="connsiteX6" fmla="*/ 47625 w 1241327"/>
                  <a:gd name="connsiteY6" fmla="*/ 18907 h 568302"/>
                  <a:gd name="connsiteX7" fmla="*/ 95250 w 1241327"/>
                  <a:gd name="connsiteY7" fmla="*/ 11287 h 568302"/>
                  <a:gd name="connsiteX8" fmla="*/ 800100 w 1241327"/>
                  <a:gd name="connsiteY8" fmla="*/ 95107 h 568302"/>
                  <a:gd name="connsiteX9" fmla="*/ 904875 w 1241327"/>
                  <a:gd name="connsiteY9" fmla="*/ 141779 h 568302"/>
                  <a:gd name="connsiteX10" fmla="*/ 973455 w 1241327"/>
                  <a:gd name="connsiteY10" fmla="*/ 210359 h 568302"/>
                  <a:gd name="connsiteX11" fmla="*/ 1241327 w 1241327"/>
                  <a:gd name="connsiteY11" fmla="*/ 568302 h 568302"/>
                  <a:gd name="connsiteX0" fmla="*/ 1241327 w 1241327"/>
                  <a:gd name="connsiteY0" fmla="*/ 568302 h 568302"/>
                  <a:gd name="connsiteX1" fmla="*/ 1090612 w 1241327"/>
                  <a:gd name="connsiteY1" fmla="*/ 474202 h 568302"/>
                  <a:gd name="connsiteX2" fmla="*/ 842010 w 1241327"/>
                  <a:gd name="connsiteY2" fmla="*/ 271319 h 568302"/>
                  <a:gd name="connsiteX3" fmla="*/ 401002 w 1241327"/>
                  <a:gd name="connsiteY3" fmla="*/ 112252 h 568302"/>
                  <a:gd name="connsiteX4" fmla="*/ 11430 w 1241327"/>
                  <a:gd name="connsiteY4" fmla="*/ 34147 h 568302"/>
                  <a:gd name="connsiteX5" fmla="*/ 0 w 1241327"/>
                  <a:gd name="connsiteY5" fmla="*/ 28432 h 568302"/>
                  <a:gd name="connsiteX6" fmla="*/ 47625 w 1241327"/>
                  <a:gd name="connsiteY6" fmla="*/ 18907 h 568302"/>
                  <a:gd name="connsiteX7" fmla="*/ 95250 w 1241327"/>
                  <a:gd name="connsiteY7" fmla="*/ 11287 h 568302"/>
                  <a:gd name="connsiteX8" fmla="*/ 800100 w 1241327"/>
                  <a:gd name="connsiteY8" fmla="*/ 95107 h 568302"/>
                  <a:gd name="connsiteX9" fmla="*/ 904875 w 1241327"/>
                  <a:gd name="connsiteY9" fmla="*/ 141779 h 568302"/>
                  <a:gd name="connsiteX10" fmla="*/ 1049960 w 1241327"/>
                  <a:gd name="connsiteY10" fmla="*/ 224610 h 568302"/>
                  <a:gd name="connsiteX11" fmla="*/ 1241327 w 1241327"/>
                  <a:gd name="connsiteY11" fmla="*/ 568302 h 568302"/>
                  <a:gd name="connsiteX0" fmla="*/ 1241327 w 1241327"/>
                  <a:gd name="connsiteY0" fmla="*/ 568302 h 568495"/>
                  <a:gd name="connsiteX1" fmla="*/ 842010 w 1241327"/>
                  <a:gd name="connsiteY1" fmla="*/ 271319 h 568495"/>
                  <a:gd name="connsiteX2" fmla="*/ 401002 w 1241327"/>
                  <a:gd name="connsiteY2" fmla="*/ 112252 h 568495"/>
                  <a:gd name="connsiteX3" fmla="*/ 11430 w 1241327"/>
                  <a:gd name="connsiteY3" fmla="*/ 34147 h 568495"/>
                  <a:gd name="connsiteX4" fmla="*/ 0 w 1241327"/>
                  <a:gd name="connsiteY4" fmla="*/ 28432 h 568495"/>
                  <a:gd name="connsiteX5" fmla="*/ 47625 w 1241327"/>
                  <a:gd name="connsiteY5" fmla="*/ 18907 h 568495"/>
                  <a:gd name="connsiteX6" fmla="*/ 95250 w 1241327"/>
                  <a:gd name="connsiteY6" fmla="*/ 11287 h 568495"/>
                  <a:gd name="connsiteX7" fmla="*/ 800100 w 1241327"/>
                  <a:gd name="connsiteY7" fmla="*/ 95107 h 568495"/>
                  <a:gd name="connsiteX8" fmla="*/ 904875 w 1241327"/>
                  <a:gd name="connsiteY8" fmla="*/ 141779 h 568495"/>
                  <a:gd name="connsiteX9" fmla="*/ 1049960 w 1241327"/>
                  <a:gd name="connsiteY9" fmla="*/ 224610 h 568495"/>
                  <a:gd name="connsiteX10" fmla="*/ 1241327 w 1241327"/>
                  <a:gd name="connsiteY10" fmla="*/ 568302 h 568495"/>
                  <a:gd name="connsiteX0" fmla="*/ 1241327 w 1241327"/>
                  <a:gd name="connsiteY0" fmla="*/ 563568 h 563761"/>
                  <a:gd name="connsiteX1" fmla="*/ 842010 w 1241327"/>
                  <a:gd name="connsiteY1" fmla="*/ 266585 h 563761"/>
                  <a:gd name="connsiteX2" fmla="*/ 401002 w 1241327"/>
                  <a:gd name="connsiteY2" fmla="*/ 107518 h 563761"/>
                  <a:gd name="connsiteX3" fmla="*/ 11430 w 1241327"/>
                  <a:gd name="connsiteY3" fmla="*/ 29413 h 563761"/>
                  <a:gd name="connsiteX4" fmla="*/ 0 w 1241327"/>
                  <a:gd name="connsiteY4" fmla="*/ 23698 h 563761"/>
                  <a:gd name="connsiteX5" fmla="*/ 47625 w 1241327"/>
                  <a:gd name="connsiteY5" fmla="*/ 14173 h 563761"/>
                  <a:gd name="connsiteX6" fmla="*/ 95250 w 1241327"/>
                  <a:gd name="connsiteY6" fmla="*/ 6553 h 563761"/>
                  <a:gd name="connsiteX7" fmla="*/ 800100 w 1241327"/>
                  <a:gd name="connsiteY7" fmla="*/ 90373 h 563761"/>
                  <a:gd name="connsiteX8" fmla="*/ 1049960 w 1241327"/>
                  <a:gd name="connsiteY8" fmla="*/ 219876 h 563761"/>
                  <a:gd name="connsiteX9" fmla="*/ 1241327 w 1241327"/>
                  <a:gd name="connsiteY9" fmla="*/ 563568 h 563761"/>
                  <a:gd name="connsiteX0" fmla="*/ 1241327 w 1241327"/>
                  <a:gd name="connsiteY0" fmla="*/ 559022 h 559215"/>
                  <a:gd name="connsiteX1" fmla="*/ 842010 w 1241327"/>
                  <a:gd name="connsiteY1" fmla="*/ 262039 h 559215"/>
                  <a:gd name="connsiteX2" fmla="*/ 401002 w 1241327"/>
                  <a:gd name="connsiteY2" fmla="*/ 102972 h 559215"/>
                  <a:gd name="connsiteX3" fmla="*/ 11430 w 1241327"/>
                  <a:gd name="connsiteY3" fmla="*/ 24867 h 559215"/>
                  <a:gd name="connsiteX4" fmla="*/ 0 w 1241327"/>
                  <a:gd name="connsiteY4" fmla="*/ 19152 h 559215"/>
                  <a:gd name="connsiteX5" fmla="*/ 47625 w 1241327"/>
                  <a:gd name="connsiteY5" fmla="*/ 9627 h 559215"/>
                  <a:gd name="connsiteX6" fmla="*/ 95250 w 1241327"/>
                  <a:gd name="connsiteY6" fmla="*/ 2007 h 559215"/>
                  <a:gd name="connsiteX7" fmla="*/ 708030 w 1241327"/>
                  <a:gd name="connsiteY7" fmla="*/ 48887 h 559215"/>
                  <a:gd name="connsiteX8" fmla="*/ 1049960 w 1241327"/>
                  <a:gd name="connsiteY8" fmla="*/ 215330 h 559215"/>
                  <a:gd name="connsiteX9" fmla="*/ 1241327 w 1241327"/>
                  <a:gd name="connsiteY9" fmla="*/ 559022 h 559215"/>
                  <a:gd name="connsiteX0" fmla="*/ 1315582 w 1315582"/>
                  <a:gd name="connsiteY0" fmla="*/ 691594 h 691725"/>
                  <a:gd name="connsiteX1" fmla="*/ 842010 w 1315582"/>
                  <a:gd name="connsiteY1" fmla="*/ 262039 h 691725"/>
                  <a:gd name="connsiteX2" fmla="*/ 401002 w 1315582"/>
                  <a:gd name="connsiteY2" fmla="*/ 102972 h 691725"/>
                  <a:gd name="connsiteX3" fmla="*/ 11430 w 1315582"/>
                  <a:gd name="connsiteY3" fmla="*/ 24867 h 691725"/>
                  <a:gd name="connsiteX4" fmla="*/ 0 w 1315582"/>
                  <a:gd name="connsiteY4" fmla="*/ 19152 h 691725"/>
                  <a:gd name="connsiteX5" fmla="*/ 47625 w 1315582"/>
                  <a:gd name="connsiteY5" fmla="*/ 9627 h 691725"/>
                  <a:gd name="connsiteX6" fmla="*/ 95250 w 1315582"/>
                  <a:gd name="connsiteY6" fmla="*/ 2007 h 691725"/>
                  <a:gd name="connsiteX7" fmla="*/ 708030 w 1315582"/>
                  <a:gd name="connsiteY7" fmla="*/ 48887 h 691725"/>
                  <a:gd name="connsiteX8" fmla="*/ 1049960 w 1315582"/>
                  <a:gd name="connsiteY8" fmla="*/ 215330 h 691725"/>
                  <a:gd name="connsiteX9" fmla="*/ 1315582 w 1315582"/>
                  <a:gd name="connsiteY9" fmla="*/ 691594 h 69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5582" h="691725">
                    <a:moveTo>
                      <a:pt x="1315582" y="691594"/>
                    </a:moveTo>
                    <a:cubicBezTo>
                      <a:pt x="1280924" y="699379"/>
                      <a:pt x="994440" y="360143"/>
                      <a:pt x="842010" y="262039"/>
                    </a:cubicBezTo>
                    <a:cubicBezTo>
                      <a:pt x="689580" y="163935"/>
                      <a:pt x="554355" y="140119"/>
                      <a:pt x="401002" y="102972"/>
                    </a:cubicBezTo>
                    <a:cubicBezTo>
                      <a:pt x="272415" y="71539"/>
                      <a:pt x="141922" y="47727"/>
                      <a:pt x="11430" y="24867"/>
                    </a:cubicBezTo>
                    <a:cubicBezTo>
                      <a:pt x="7620" y="23914"/>
                      <a:pt x="3810" y="22962"/>
                      <a:pt x="0" y="19152"/>
                    </a:cubicBezTo>
                    <a:cubicBezTo>
                      <a:pt x="16192" y="16294"/>
                      <a:pt x="31432" y="12484"/>
                      <a:pt x="47625" y="9627"/>
                    </a:cubicBezTo>
                    <a:cubicBezTo>
                      <a:pt x="63817" y="6769"/>
                      <a:pt x="-14817" y="-4536"/>
                      <a:pt x="95250" y="2007"/>
                    </a:cubicBezTo>
                    <a:cubicBezTo>
                      <a:pt x="205317" y="8550"/>
                      <a:pt x="548912" y="13333"/>
                      <a:pt x="708030" y="48887"/>
                    </a:cubicBezTo>
                    <a:cubicBezTo>
                      <a:pt x="867148" y="84441"/>
                      <a:pt x="976422" y="136464"/>
                      <a:pt x="1049960" y="215330"/>
                    </a:cubicBezTo>
                    <a:cubicBezTo>
                      <a:pt x="1106035" y="286417"/>
                      <a:pt x="1296056" y="647620"/>
                      <a:pt x="1315582" y="69159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3861A2FB-E9AB-4137-AC20-CB77355F0A91}"/>
                  </a:ext>
                </a:extLst>
              </p:cNvPr>
              <p:cNvSpPr/>
              <p:nvPr/>
            </p:nvSpPr>
            <p:spPr>
              <a:xfrm>
                <a:off x="5680234" y="1367168"/>
                <a:ext cx="733425" cy="361950"/>
              </a:xfrm>
              <a:custGeom>
                <a:avLst/>
                <a:gdLst>
                  <a:gd name="connsiteX0" fmla="*/ 731996 w 733425"/>
                  <a:gd name="connsiteY0" fmla="*/ 361618 h 361950"/>
                  <a:gd name="connsiteX1" fmla="*/ 400526 w 733425"/>
                  <a:gd name="connsiteY1" fmla="*/ 134923 h 361950"/>
                  <a:gd name="connsiteX2" fmla="*/ 7144 w 733425"/>
                  <a:gd name="connsiteY2" fmla="*/ 42530 h 361950"/>
                  <a:gd name="connsiteX3" fmla="*/ 219551 w 733425"/>
                  <a:gd name="connsiteY3" fmla="*/ 7288 h 361950"/>
                  <a:gd name="connsiteX4" fmla="*/ 427196 w 733425"/>
                  <a:gd name="connsiteY4" fmla="*/ 17765 h 361950"/>
                  <a:gd name="connsiteX5" fmla="*/ 524351 w 733425"/>
                  <a:gd name="connsiteY5" fmla="*/ 60628 h 361950"/>
                  <a:gd name="connsiteX6" fmla="*/ 692944 w 733425"/>
                  <a:gd name="connsiteY6" fmla="*/ 259700 h 361950"/>
                  <a:gd name="connsiteX7" fmla="*/ 731996 w 733425"/>
                  <a:gd name="connsiteY7" fmla="*/ 361618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3425" h="361950">
                    <a:moveTo>
                      <a:pt x="731996" y="361618"/>
                    </a:moveTo>
                    <a:cubicBezTo>
                      <a:pt x="639604" y="258748"/>
                      <a:pt x="525304" y="188263"/>
                      <a:pt x="400526" y="134923"/>
                    </a:cubicBezTo>
                    <a:cubicBezTo>
                      <a:pt x="275749" y="80630"/>
                      <a:pt x="144304" y="49198"/>
                      <a:pt x="7144" y="42530"/>
                    </a:cubicBezTo>
                    <a:cubicBezTo>
                      <a:pt x="63341" y="22528"/>
                      <a:pt x="152876" y="8240"/>
                      <a:pt x="219551" y="7288"/>
                    </a:cubicBezTo>
                    <a:cubicBezTo>
                      <a:pt x="289084" y="6335"/>
                      <a:pt x="357664" y="10145"/>
                      <a:pt x="427196" y="17765"/>
                    </a:cubicBezTo>
                    <a:cubicBezTo>
                      <a:pt x="463391" y="21575"/>
                      <a:pt x="493871" y="41578"/>
                      <a:pt x="524351" y="60628"/>
                    </a:cubicBezTo>
                    <a:cubicBezTo>
                      <a:pt x="601504" y="109205"/>
                      <a:pt x="653891" y="178738"/>
                      <a:pt x="692944" y="259700"/>
                    </a:cubicBezTo>
                    <a:cubicBezTo>
                      <a:pt x="709136" y="292085"/>
                      <a:pt x="722471" y="325423"/>
                      <a:pt x="731996" y="36161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ABADADA4-DCA8-4249-A9A5-DDD8E3D1E391}"/>
                  </a:ext>
                </a:extLst>
              </p:cNvPr>
              <p:cNvSpPr/>
              <p:nvPr/>
            </p:nvSpPr>
            <p:spPr>
              <a:xfrm>
                <a:off x="6504146" y="1534355"/>
                <a:ext cx="714375" cy="209550"/>
              </a:xfrm>
              <a:custGeom>
                <a:avLst/>
                <a:gdLst>
                  <a:gd name="connsiteX0" fmla="*/ 711994 w 714375"/>
                  <a:gd name="connsiteY0" fmla="*/ 161094 h 209550"/>
                  <a:gd name="connsiteX1" fmla="*/ 7144 w 714375"/>
                  <a:gd name="connsiteY1" fmla="*/ 207766 h 209550"/>
                  <a:gd name="connsiteX2" fmla="*/ 35719 w 714375"/>
                  <a:gd name="connsiteY2" fmla="*/ 186811 h 209550"/>
                  <a:gd name="connsiteX3" fmla="*/ 65246 w 714375"/>
                  <a:gd name="connsiteY3" fmla="*/ 166809 h 209550"/>
                  <a:gd name="connsiteX4" fmla="*/ 366236 w 714375"/>
                  <a:gd name="connsiteY4" fmla="*/ 13456 h 209550"/>
                  <a:gd name="connsiteX5" fmla="*/ 428149 w 714375"/>
                  <a:gd name="connsiteY5" fmla="*/ 9646 h 209550"/>
                  <a:gd name="connsiteX6" fmla="*/ 614839 w 714375"/>
                  <a:gd name="connsiteY6" fmla="*/ 90609 h 209550"/>
                  <a:gd name="connsiteX7" fmla="*/ 711994 w 714375"/>
                  <a:gd name="connsiteY7" fmla="*/ 161094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14375" h="209550">
                    <a:moveTo>
                      <a:pt x="711994" y="161094"/>
                    </a:moveTo>
                    <a:cubicBezTo>
                      <a:pt x="471011" y="89656"/>
                      <a:pt x="237649" y="106801"/>
                      <a:pt x="7144" y="207766"/>
                    </a:cubicBezTo>
                    <a:cubicBezTo>
                      <a:pt x="16669" y="201099"/>
                      <a:pt x="26194" y="193479"/>
                      <a:pt x="35719" y="186811"/>
                    </a:cubicBezTo>
                    <a:cubicBezTo>
                      <a:pt x="45244" y="180144"/>
                      <a:pt x="55721" y="173476"/>
                      <a:pt x="65246" y="166809"/>
                    </a:cubicBezTo>
                    <a:cubicBezTo>
                      <a:pt x="159544" y="102991"/>
                      <a:pt x="258604" y="50604"/>
                      <a:pt x="366236" y="13456"/>
                    </a:cubicBezTo>
                    <a:cubicBezTo>
                      <a:pt x="387191" y="5836"/>
                      <a:pt x="407194" y="5836"/>
                      <a:pt x="428149" y="9646"/>
                    </a:cubicBezTo>
                    <a:cubicBezTo>
                      <a:pt x="495776" y="23934"/>
                      <a:pt x="556736" y="54414"/>
                      <a:pt x="614839" y="90609"/>
                    </a:cubicBezTo>
                    <a:cubicBezTo>
                      <a:pt x="649129" y="112516"/>
                      <a:pt x="681514" y="135376"/>
                      <a:pt x="711994" y="16109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D2E0B93D-078A-4D2E-A595-B95FA729574A}"/>
                  </a:ext>
                </a:extLst>
              </p:cNvPr>
              <p:cNvSpPr/>
              <p:nvPr/>
            </p:nvSpPr>
            <p:spPr>
              <a:xfrm>
                <a:off x="6375312" y="1374074"/>
                <a:ext cx="285750" cy="342900"/>
              </a:xfrm>
              <a:custGeom>
                <a:avLst/>
                <a:gdLst>
                  <a:gd name="connsiteX0" fmla="*/ 94069 w 285750"/>
                  <a:gd name="connsiteY0" fmla="*/ 343283 h 342900"/>
                  <a:gd name="connsiteX1" fmla="*/ 88354 w 285750"/>
                  <a:gd name="connsiteY1" fmla="*/ 243270 h 342900"/>
                  <a:gd name="connsiteX2" fmla="*/ 11201 w 285750"/>
                  <a:gd name="connsiteY2" fmla="*/ 51818 h 342900"/>
                  <a:gd name="connsiteX3" fmla="*/ 15964 w 285750"/>
                  <a:gd name="connsiteY3" fmla="*/ 33720 h 342900"/>
                  <a:gd name="connsiteX4" fmla="*/ 183604 w 285750"/>
                  <a:gd name="connsiteY4" fmla="*/ 25148 h 342900"/>
                  <a:gd name="connsiteX5" fmla="*/ 282664 w 285750"/>
                  <a:gd name="connsiteY5" fmla="*/ 102300 h 342900"/>
                  <a:gd name="connsiteX6" fmla="*/ 280759 w 285750"/>
                  <a:gd name="connsiteY6" fmla="*/ 118493 h 342900"/>
                  <a:gd name="connsiteX7" fmla="*/ 97879 w 285750"/>
                  <a:gd name="connsiteY7" fmla="*/ 339473 h 342900"/>
                  <a:gd name="connsiteX8" fmla="*/ 94069 w 285750"/>
                  <a:gd name="connsiteY8" fmla="*/ 343283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5750" h="342900">
                    <a:moveTo>
                      <a:pt x="94069" y="343283"/>
                    </a:moveTo>
                    <a:cubicBezTo>
                      <a:pt x="95022" y="308993"/>
                      <a:pt x="93117" y="276608"/>
                      <a:pt x="88354" y="243270"/>
                    </a:cubicBezTo>
                    <a:cubicBezTo>
                      <a:pt x="77876" y="173738"/>
                      <a:pt x="55969" y="108015"/>
                      <a:pt x="11201" y="51818"/>
                    </a:cubicBezTo>
                    <a:cubicBezTo>
                      <a:pt x="2629" y="41340"/>
                      <a:pt x="9297" y="38483"/>
                      <a:pt x="15964" y="33720"/>
                    </a:cubicBezTo>
                    <a:cubicBezTo>
                      <a:pt x="70256" y="383"/>
                      <a:pt x="126454" y="-570"/>
                      <a:pt x="183604" y="25148"/>
                    </a:cubicBezTo>
                    <a:cubicBezTo>
                      <a:pt x="222656" y="42293"/>
                      <a:pt x="255042" y="69915"/>
                      <a:pt x="282664" y="102300"/>
                    </a:cubicBezTo>
                    <a:cubicBezTo>
                      <a:pt x="288379" y="108968"/>
                      <a:pt x="289331" y="112778"/>
                      <a:pt x="280759" y="118493"/>
                    </a:cubicBezTo>
                    <a:cubicBezTo>
                      <a:pt x="193129" y="169928"/>
                      <a:pt x="131217" y="243270"/>
                      <a:pt x="97879" y="339473"/>
                    </a:cubicBezTo>
                    <a:cubicBezTo>
                      <a:pt x="97879" y="340425"/>
                      <a:pt x="96926" y="340425"/>
                      <a:pt x="94069" y="34328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061C2492-D04B-47E9-8632-E5CCC87FBC99}"/>
                  </a:ext>
                </a:extLst>
              </p:cNvPr>
              <p:cNvSpPr/>
              <p:nvPr/>
            </p:nvSpPr>
            <p:spPr>
              <a:xfrm>
                <a:off x="5553552" y="4885848"/>
                <a:ext cx="409575" cy="161925"/>
              </a:xfrm>
              <a:custGeom>
                <a:avLst/>
                <a:gdLst>
                  <a:gd name="connsiteX0" fmla="*/ 7144 w 409575"/>
                  <a:gd name="connsiteY0" fmla="*/ 23336 h 161925"/>
                  <a:gd name="connsiteX1" fmla="*/ 33814 w 409575"/>
                  <a:gd name="connsiteY1" fmla="*/ 7144 h 161925"/>
                  <a:gd name="connsiteX2" fmla="*/ 45244 w 409575"/>
                  <a:gd name="connsiteY2" fmla="*/ 18574 h 161925"/>
                  <a:gd name="connsiteX3" fmla="*/ 209074 w 409575"/>
                  <a:gd name="connsiteY3" fmla="*/ 63341 h 161925"/>
                  <a:gd name="connsiteX4" fmla="*/ 330041 w 409575"/>
                  <a:gd name="connsiteY4" fmla="*/ 67151 h 161925"/>
                  <a:gd name="connsiteX5" fmla="*/ 388144 w 409575"/>
                  <a:gd name="connsiteY5" fmla="*/ 70009 h 161925"/>
                  <a:gd name="connsiteX6" fmla="*/ 407194 w 409575"/>
                  <a:gd name="connsiteY6" fmla="*/ 90964 h 161925"/>
                  <a:gd name="connsiteX7" fmla="*/ 374809 w 409575"/>
                  <a:gd name="connsiteY7" fmla="*/ 138589 h 161925"/>
                  <a:gd name="connsiteX8" fmla="*/ 305276 w 409575"/>
                  <a:gd name="connsiteY8" fmla="*/ 159544 h 161925"/>
                  <a:gd name="connsiteX9" fmla="*/ 95726 w 409575"/>
                  <a:gd name="connsiteY9" fmla="*/ 137636 h 161925"/>
                  <a:gd name="connsiteX10" fmla="*/ 42386 w 409575"/>
                  <a:gd name="connsiteY10" fmla="*/ 108109 h 161925"/>
                  <a:gd name="connsiteX11" fmla="*/ 7144 w 409575"/>
                  <a:gd name="connsiteY11" fmla="*/ 2333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575" h="161925">
                    <a:moveTo>
                      <a:pt x="7144" y="23336"/>
                    </a:moveTo>
                    <a:cubicBezTo>
                      <a:pt x="10954" y="12859"/>
                      <a:pt x="10954" y="12859"/>
                      <a:pt x="33814" y="7144"/>
                    </a:cubicBezTo>
                    <a:cubicBezTo>
                      <a:pt x="37624" y="10954"/>
                      <a:pt x="39529" y="15716"/>
                      <a:pt x="45244" y="18574"/>
                    </a:cubicBezTo>
                    <a:cubicBezTo>
                      <a:pt x="97631" y="42386"/>
                      <a:pt x="151924" y="58579"/>
                      <a:pt x="209074" y="63341"/>
                    </a:cubicBezTo>
                    <a:cubicBezTo>
                      <a:pt x="249079" y="70009"/>
                      <a:pt x="290036" y="72866"/>
                      <a:pt x="330041" y="67151"/>
                    </a:cubicBezTo>
                    <a:cubicBezTo>
                      <a:pt x="349091" y="73819"/>
                      <a:pt x="368141" y="70009"/>
                      <a:pt x="388144" y="70009"/>
                    </a:cubicBezTo>
                    <a:cubicBezTo>
                      <a:pt x="404336" y="70009"/>
                      <a:pt x="409099" y="76676"/>
                      <a:pt x="407194" y="90964"/>
                    </a:cubicBezTo>
                    <a:cubicBezTo>
                      <a:pt x="405289" y="113824"/>
                      <a:pt x="392906" y="127159"/>
                      <a:pt x="374809" y="138589"/>
                    </a:cubicBezTo>
                    <a:cubicBezTo>
                      <a:pt x="353854" y="151924"/>
                      <a:pt x="330041" y="157639"/>
                      <a:pt x="305276" y="159544"/>
                    </a:cubicBezTo>
                    <a:cubicBezTo>
                      <a:pt x="233839" y="164306"/>
                      <a:pt x="164306" y="160496"/>
                      <a:pt x="95726" y="137636"/>
                    </a:cubicBezTo>
                    <a:cubicBezTo>
                      <a:pt x="76676" y="130969"/>
                      <a:pt x="58579" y="120491"/>
                      <a:pt x="42386" y="108109"/>
                    </a:cubicBezTo>
                    <a:cubicBezTo>
                      <a:pt x="16669" y="85249"/>
                      <a:pt x="9049" y="55721"/>
                      <a:pt x="7144" y="2333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FDFB8752-5BB8-4A13-A37C-7476820B9DFC}"/>
                  </a:ext>
                </a:extLst>
              </p:cNvPr>
              <p:cNvSpPr/>
              <p:nvPr/>
            </p:nvSpPr>
            <p:spPr>
              <a:xfrm>
                <a:off x="4430553" y="2675096"/>
                <a:ext cx="28575" cy="142875"/>
              </a:xfrm>
              <a:custGeom>
                <a:avLst/>
                <a:gdLst>
                  <a:gd name="connsiteX0" fmla="*/ 22384 w 28575"/>
                  <a:gd name="connsiteY0" fmla="*/ 7144 h 142875"/>
                  <a:gd name="connsiteX1" fmla="*/ 26194 w 28575"/>
                  <a:gd name="connsiteY1" fmla="*/ 10001 h 142875"/>
                  <a:gd name="connsiteX2" fmla="*/ 12859 w 28575"/>
                  <a:gd name="connsiteY2" fmla="*/ 128111 h 142875"/>
                  <a:gd name="connsiteX3" fmla="*/ 10001 w 28575"/>
                  <a:gd name="connsiteY3" fmla="*/ 143351 h 142875"/>
                  <a:gd name="connsiteX4" fmla="*/ 7144 w 28575"/>
                  <a:gd name="connsiteY4" fmla="*/ 140494 h 142875"/>
                  <a:gd name="connsiteX5" fmla="*/ 22384 w 28575"/>
                  <a:gd name="connsiteY5" fmla="*/ 714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75" h="142875">
                    <a:moveTo>
                      <a:pt x="22384" y="7144"/>
                    </a:moveTo>
                    <a:cubicBezTo>
                      <a:pt x="23336" y="8096"/>
                      <a:pt x="24289" y="9049"/>
                      <a:pt x="26194" y="10001"/>
                    </a:cubicBezTo>
                    <a:cubicBezTo>
                      <a:pt x="20479" y="49054"/>
                      <a:pt x="12859" y="88106"/>
                      <a:pt x="12859" y="128111"/>
                    </a:cubicBezTo>
                    <a:cubicBezTo>
                      <a:pt x="12859" y="132874"/>
                      <a:pt x="10954" y="138589"/>
                      <a:pt x="10001" y="143351"/>
                    </a:cubicBezTo>
                    <a:cubicBezTo>
                      <a:pt x="9049" y="142399"/>
                      <a:pt x="8096" y="141446"/>
                      <a:pt x="7144" y="140494"/>
                    </a:cubicBezTo>
                    <a:cubicBezTo>
                      <a:pt x="10001" y="95726"/>
                      <a:pt x="13811" y="50959"/>
                      <a:pt x="22384" y="714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E5C522E6-A5EE-42AC-8BE5-D625F99CC7A0}"/>
                  </a:ext>
                </a:extLst>
              </p:cNvPr>
              <p:cNvSpPr/>
              <p:nvPr/>
            </p:nvSpPr>
            <p:spPr>
              <a:xfrm>
                <a:off x="5526881" y="1403147"/>
                <a:ext cx="76200" cy="19050"/>
              </a:xfrm>
              <a:custGeom>
                <a:avLst/>
                <a:gdLst>
                  <a:gd name="connsiteX0" fmla="*/ 69056 w 76200"/>
                  <a:gd name="connsiteY0" fmla="*/ 8457 h 19050"/>
                  <a:gd name="connsiteX1" fmla="*/ 7144 w 76200"/>
                  <a:gd name="connsiteY1" fmla="*/ 13219 h 19050"/>
                  <a:gd name="connsiteX2" fmla="*/ 69056 w 76200"/>
                  <a:gd name="connsiteY2" fmla="*/ 84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6200" h="19050">
                    <a:moveTo>
                      <a:pt x="69056" y="8457"/>
                    </a:moveTo>
                    <a:cubicBezTo>
                      <a:pt x="48101" y="8457"/>
                      <a:pt x="28099" y="14172"/>
                      <a:pt x="7144" y="13219"/>
                    </a:cubicBezTo>
                    <a:cubicBezTo>
                      <a:pt x="27146" y="7504"/>
                      <a:pt x="48101" y="5599"/>
                      <a:pt x="69056" y="845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C4281014-AF8B-48E6-83EC-08E841C49C84}"/>
                  </a:ext>
                </a:extLst>
              </p:cNvPr>
              <p:cNvSpPr/>
              <p:nvPr/>
            </p:nvSpPr>
            <p:spPr>
              <a:xfrm>
                <a:off x="5547677" y="5119211"/>
                <a:ext cx="323850" cy="161925"/>
              </a:xfrm>
              <a:custGeom>
                <a:avLst/>
                <a:gdLst>
                  <a:gd name="connsiteX0" fmla="*/ 121602 w 323850"/>
                  <a:gd name="connsiteY0" fmla="*/ 7144 h 161925"/>
                  <a:gd name="connsiteX1" fmla="*/ 279717 w 323850"/>
                  <a:gd name="connsiteY1" fmla="*/ 48101 h 161925"/>
                  <a:gd name="connsiteX2" fmla="*/ 316865 w 323850"/>
                  <a:gd name="connsiteY2" fmla="*/ 83344 h 161925"/>
                  <a:gd name="connsiteX3" fmla="*/ 311150 w 323850"/>
                  <a:gd name="connsiteY3" fmla="*/ 130016 h 161925"/>
                  <a:gd name="connsiteX4" fmla="*/ 274955 w 323850"/>
                  <a:gd name="connsiteY4" fmla="*/ 150019 h 161925"/>
                  <a:gd name="connsiteX5" fmla="*/ 33020 w 323850"/>
                  <a:gd name="connsiteY5" fmla="*/ 106204 h 161925"/>
                  <a:gd name="connsiteX6" fmla="*/ 24447 w 323850"/>
                  <a:gd name="connsiteY6" fmla="*/ 98584 h 161925"/>
                  <a:gd name="connsiteX7" fmla="*/ 39687 w 323850"/>
                  <a:gd name="connsiteY7" fmla="*/ 22384 h 161925"/>
                  <a:gd name="connsiteX8" fmla="*/ 121602 w 323850"/>
                  <a:gd name="connsiteY8" fmla="*/ 71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3850" h="161925">
                    <a:moveTo>
                      <a:pt x="121602" y="7144"/>
                    </a:moveTo>
                    <a:cubicBezTo>
                      <a:pt x="177800" y="8096"/>
                      <a:pt x="231140" y="18574"/>
                      <a:pt x="279717" y="48101"/>
                    </a:cubicBezTo>
                    <a:cubicBezTo>
                      <a:pt x="294957" y="56674"/>
                      <a:pt x="308292" y="67151"/>
                      <a:pt x="316865" y="83344"/>
                    </a:cubicBezTo>
                    <a:cubicBezTo>
                      <a:pt x="327342" y="100489"/>
                      <a:pt x="325437" y="115729"/>
                      <a:pt x="311150" y="130016"/>
                    </a:cubicBezTo>
                    <a:cubicBezTo>
                      <a:pt x="300672" y="140494"/>
                      <a:pt x="288290" y="147161"/>
                      <a:pt x="274955" y="150019"/>
                    </a:cubicBezTo>
                    <a:cubicBezTo>
                      <a:pt x="188277" y="170974"/>
                      <a:pt x="107315" y="157639"/>
                      <a:pt x="33020" y="106204"/>
                    </a:cubicBezTo>
                    <a:cubicBezTo>
                      <a:pt x="30162" y="104299"/>
                      <a:pt x="27305" y="101441"/>
                      <a:pt x="24447" y="98584"/>
                    </a:cubicBezTo>
                    <a:cubicBezTo>
                      <a:pt x="-3175" y="70009"/>
                      <a:pt x="2540" y="38576"/>
                      <a:pt x="39687" y="22384"/>
                    </a:cubicBezTo>
                    <a:cubicBezTo>
                      <a:pt x="65405" y="10954"/>
                      <a:pt x="93027" y="7144"/>
                      <a:pt x="121602" y="714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1EBE0D6C-0DA1-4700-B58A-5DAAC5A3A62E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322407" y="3518919"/>
              <a:ext cx="1332573" cy="717967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095FD591-D23A-4B18-8EBF-0DE493415289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4681645" y="4598197"/>
              <a:ext cx="994231" cy="535674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8587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00CBF102-1D4A-462B-A270-9DEB6C7EA79E}"/>
              </a:ext>
            </a:extLst>
          </p:cNvPr>
          <p:cNvGrpSpPr/>
          <p:nvPr/>
        </p:nvGrpSpPr>
        <p:grpSpPr>
          <a:xfrm>
            <a:off x="4343106" y="2107704"/>
            <a:ext cx="3506638" cy="3502601"/>
            <a:chOff x="4378273" y="2196007"/>
            <a:chExt cx="3506638" cy="3502601"/>
          </a:xfrm>
        </p:grpSpPr>
        <p:sp>
          <p:nvSpPr>
            <p:cNvPr id="4" name="Right Arrow 32">
              <a:extLst>
                <a:ext uri="{FF2B5EF4-FFF2-40B4-BE49-F238E27FC236}">
                  <a16:creationId xmlns:a16="http://schemas.microsoft.com/office/drawing/2014/main" id="{60D4F09F-161D-4BA4-A090-D67442E978E8}"/>
                </a:ext>
              </a:extLst>
            </p:cNvPr>
            <p:cNvSpPr/>
            <p:nvPr/>
          </p:nvSpPr>
          <p:spPr>
            <a:xfrm rot="16200000">
              <a:off x="6531865" y="2377458"/>
              <a:ext cx="978408" cy="615505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Bent Arrow 33">
              <a:extLst>
                <a:ext uri="{FF2B5EF4-FFF2-40B4-BE49-F238E27FC236}">
                  <a16:creationId xmlns:a16="http://schemas.microsoft.com/office/drawing/2014/main" id="{E616EB15-D8C2-4252-B20A-18B0139E5C63}"/>
                </a:ext>
              </a:extLst>
            </p:cNvPr>
            <p:cNvSpPr/>
            <p:nvPr/>
          </p:nvSpPr>
          <p:spPr>
            <a:xfrm flipH="1">
              <a:off x="6177797" y="2728341"/>
              <a:ext cx="1029840" cy="1099267"/>
            </a:xfrm>
            <a:prstGeom prst="bentArrow">
              <a:avLst>
                <a:gd name="adj1" fmla="val 32539"/>
                <a:gd name="adj2" fmla="val 28351"/>
                <a:gd name="adj3" fmla="val 25000"/>
                <a:gd name="adj4" fmla="val 47100"/>
              </a:avLst>
            </a:prstGeom>
            <a:solidFill>
              <a:schemeClr val="bg1"/>
            </a:solidFill>
            <a:ln w="762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Right Arrow 34">
              <a:extLst>
                <a:ext uri="{FF2B5EF4-FFF2-40B4-BE49-F238E27FC236}">
                  <a16:creationId xmlns:a16="http://schemas.microsoft.com/office/drawing/2014/main" id="{9BE7D1E5-ED9B-4031-BFB1-DDA44D7F1220}"/>
                </a:ext>
              </a:extLst>
            </p:cNvPr>
            <p:cNvSpPr/>
            <p:nvPr/>
          </p:nvSpPr>
          <p:spPr>
            <a:xfrm rot="10800000">
              <a:off x="4378273" y="2728341"/>
              <a:ext cx="978408" cy="615505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7" name="Bent Arrow 35">
              <a:extLst>
                <a:ext uri="{FF2B5EF4-FFF2-40B4-BE49-F238E27FC236}">
                  <a16:creationId xmlns:a16="http://schemas.microsoft.com/office/drawing/2014/main" id="{738264D7-F331-4B1B-B2B2-0352D26F3DA0}"/>
                </a:ext>
              </a:extLst>
            </p:cNvPr>
            <p:cNvSpPr/>
            <p:nvPr/>
          </p:nvSpPr>
          <p:spPr>
            <a:xfrm rot="16200000" flipH="1">
              <a:off x="4947025" y="2814810"/>
              <a:ext cx="1029840" cy="1099267"/>
            </a:xfrm>
            <a:prstGeom prst="bentArrow">
              <a:avLst>
                <a:gd name="adj1" fmla="val 32539"/>
                <a:gd name="adj2" fmla="val 28351"/>
                <a:gd name="adj3" fmla="val 25000"/>
                <a:gd name="adj4" fmla="val 47100"/>
              </a:avLst>
            </a:prstGeom>
            <a:solidFill>
              <a:schemeClr val="bg1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Right Arrow 38">
              <a:extLst>
                <a:ext uri="{FF2B5EF4-FFF2-40B4-BE49-F238E27FC236}">
                  <a16:creationId xmlns:a16="http://schemas.microsoft.com/office/drawing/2014/main" id="{FB0C9E5C-D390-4F33-8495-1745BE26E9A8}"/>
                </a:ext>
              </a:extLst>
            </p:cNvPr>
            <p:cNvSpPr/>
            <p:nvPr/>
          </p:nvSpPr>
          <p:spPr>
            <a:xfrm rot="5400000">
              <a:off x="4730859" y="4901651"/>
              <a:ext cx="978408" cy="615505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9" name="Bent Arrow 39">
              <a:extLst>
                <a:ext uri="{FF2B5EF4-FFF2-40B4-BE49-F238E27FC236}">
                  <a16:creationId xmlns:a16="http://schemas.microsoft.com/office/drawing/2014/main" id="{446548D6-D720-473F-9776-43C9A4AD047B}"/>
                </a:ext>
              </a:extLst>
            </p:cNvPr>
            <p:cNvSpPr/>
            <p:nvPr/>
          </p:nvSpPr>
          <p:spPr>
            <a:xfrm rot="10800000" flipH="1">
              <a:off x="5033495" y="4041492"/>
              <a:ext cx="1029840" cy="1099267"/>
            </a:xfrm>
            <a:prstGeom prst="bentArrow">
              <a:avLst>
                <a:gd name="adj1" fmla="val 32539"/>
                <a:gd name="adj2" fmla="val 28351"/>
                <a:gd name="adj3" fmla="val 25000"/>
                <a:gd name="adj4" fmla="val 47100"/>
              </a:avLst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Right Arrow 40">
              <a:extLst>
                <a:ext uri="{FF2B5EF4-FFF2-40B4-BE49-F238E27FC236}">
                  <a16:creationId xmlns:a16="http://schemas.microsoft.com/office/drawing/2014/main" id="{125D6525-CD49-43F0-A23B-7A4F18BF436E}"/>
                </a:ext>
              </a:extLst>
            </p:cNvPr>
            <p:cNvSpPr/>
            <p:nvPr/>
          </p:nvSpPr>
          <p:spPr>
            <a:xfrm>
              <a:off x="6906503" y="4504656"/>
              <a:ext cx="978408" cy="615505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1" name="Bent Arrow 41">
              <a:extLst>
                <a:ext uri="{FF2B5EF4-FFF2-40B4-BE49-F238E27FC236}">
                  <a16:creationId xmlns:a16="http://schemas.microsoft.com/office/drawing/2014/main" id="{6F29AECF-5035-4385-8D52-CCC9D3346F11}"/>
                </a:ext>
              </a:extLst>
            </p:cNvPr>
            <p:cNvSpPr/>
            <p:nvPr/>
          </p:nvSpPr>
          <p:spPr>
            <a:xfrm rot="5400000" flipH="1">
              <a:off x="6264267" y="3955023"/>
              <a:ext cx="1029840" cy="1099267"/>
            </a:xfrm>
            <a:prstGeom prst="bentArrow">
              <a:avLst>
                <a:gd name="adj1" fmla="val 32539"/>
                <a:gd name="adj2" fmla="val 28351"/>
                <a:gd name="adj3" fmla="val 25000"/>
                <a:gd name="adj4" fmla="val 47100"/>
              </a:avLst>
            </a:prstGeom>
            <a:solidFill>
              <a:schemeClr val="bg1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203F7E2-1162-4595-88EC-7E2F66501137}"/>
              </a:ext>
            </a:extLst>
          </p:cNvPr>
          <p:cNvGrpSpPr/>
          <p:nvPr/>
        </p:nvGrpSpPr>
        <p:grpSpPr>
          <a:xfrm>
            <a:off x="916361" y="3901086"/>
            <a:ext cx="3415356" cy="1107996"/>
            <a:chOff x="5600058" y="1433695"/>
            <a:chExt cx="2840830" cy="78825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96568F2-B472-4EF9-A6BE-A6EB2BED73B5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197063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STRENGTHS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551BDD-DB08-4DC3-BCC3-F21B6A3D90BB}"/>
                </a:ext>
              </a:extLst>
            </p:cNvPr>
            <p:cNvSpPr txBox="1"/>
            <p:nvPr/>
          </p:nvSpPr>
          <p:spPr>
            <a:xfrm>
              <a:off x="5600058" y="1630759"/>
              <a:ext cx="2840828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A0B5AF-7D3E-4E3B-93B8-FA46AC32E39A}"/>
              </a:ext>
            </a:extLst>
          </p:cNvPr>
          <p:cNvGrpSpPr/>
          <p:nvPr/>
        </p:nvGrpSpPr>
        <p:grpSpPr>
          <a:xfrm>
            <a:off x="6959525" y="5233945"/>
            <a:ext cx="3415356" cy="738665"/>
            <a:chOff x="5600058" y="1433695"/>
            <a:chExt cx="2840830" cy="52550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E861B9-BFF3-4C98-8C85-8E3F5F3A3888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197063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THREATS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2F4F5BD-D510-4D0C-90FA-DC969E10A184}"/>
                </a:ext>
              </a:extLst>
            </p:cNvPr>
            <p:cNvSpPr txBox="1"/>
            <p:nvPr/>
          </p:nvSpPr>
          <p:spPr>
            <a:xfrm>
              <a:off x="5600058" y="1630759"/>
              <a:ext cx="2840828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1FA5793-6058-4576-A208-2FE1A3455DB1}"/>
              </a:ext>
            </a:extLst>
          </p:cNvPr>
          <p:cNvGrpSpPr/>
          <p:nvPr/>
        </p:nvGrpSpPr>
        <p:grpSpPr>
          <a:xfrm>
            <a:off x="7821209" y="2601462"/>
            <a:ext cx="3415356" cy="1107996"/>
            <a:chOff x="5600058" y="1433695"/>
            <a:chExt cx="2840830" cy="78825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7478450-3594-4463-A1F4-06445F40BAF8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197063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OPPORTUNITIES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1F69A8A-97A4-435B-AAE9-38831309C1E3}"/>
                </a:ext>
              </a:extLst>
            </p:cNvPr>
            <p:cNvSpPr txBox="1"/>
            <p:nvPr/>
          </p:nvSpPr>
          <p:spPr>
            <a:xfrm>
              <a:off x="5600058" y="1630759"/>
              <a:ext cx="2840828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2F82CF-CCD6-4DD9-A1CC-0CBCDA37F55A}"/>
              </a:ext>
            </a:extLst>
          </p:cNvPr>
          <p:cNvGrpSpPr/>
          <p:nvPr/>
        </p:nvGrpSpPr>
        <p:grpSpPr>
          <a:xfrm>
            <a:off x="2197536" y="1767524"/>
            <a:ext cx="3415354" cy="738665"/>
            <a:chOff x="5600060" y="1433695"/>
            <a:chExt cx="2840828" cy="52550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5121604-CE3E-4D57-B921-B4C24E6B0379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197063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WEAKNESS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8310E97-8B5A-447A-9A94-EBDB3B9B0049}"/>
                </a:ext>
              </a:extLst>
            </p:cNvPr>
            <p:cNvSpPr txBox="1"/>
            <p:nvPr/>
          </p:nvSpPr>
          <p:spPr>
            <a:xfrm>
              <a:off x="5600060" y="1630759"/>
              <a:ext cx="2840828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84C2052-E348-4070-BFAF-3859E7333E33}"/>
              </a:ext>
            </a:extLst>
          </p:cNvPr>
          <p:cNvSpPr txBox="1"/>
          <p:nvPr/>
        </p:nvSpPr>
        <p:spPr>
          <a:xfrm>
            <a:off x="5428085" y="3662368"/>
            <a:ext cx="1384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SWOT</a:t>
            </a:r>
            <a:endParaRPr lang="ko-KR" altLang="en-US" sz="2400" b="1" dirty="0">
              <a:solidFill>
                <a:schemeClr val="accent5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3746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5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9F7A713A-A1D7-4E58-A588-EF29133D7831}"/>
              </a:ext>
            </a:extLst>
          </p:cNvPr>
          <p:cNvSpPr>
            <a:spLocks noChangeAspect="1"/>
          </p:cNvSpPr>
          <p:nvPr/>
        </p:nvSpPr>
        <p:spPr>
          <a:xfrm>
            <a:off x="6052916" y="4704618"/>
            <a:ext cx="566911" cy="720000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89502D37-3251-477B-AF98-B992FFCA64BF}"/>
              </a:ext>
            </a:extLst>
          </p:cNvPr>
          <p:cNvSpPr>
            <a:spLocks noChangeAspect="1"/>
          </p:cNvSpPr>
          <p:nvPr/>
        </p:nvSpPr>
        <p:spPr>
          <a:xfrm>
            <a:off x="6135972" y="2652986"/>
            <a:ext cx="400799" cy="720000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grpSp>
        <p:nvGrpSpPr>
          <p:cNvPr id="7" name="Group 24">
            <a:extLst>
              <a:ext uri="{FF2B5EF4-FFF2-40B4-BE49-F238E27FC236}">
                <a16:creationId xmlns:a16="http://schemas.microsoft.com/office/drawing/2014/main" id="{F44266F1-4C3E-40B2-9C66-2AB3E0EA5963}"/>
              </a:ext>
            </a:extLst>
          </p:cNvPr>
          <p:cNvGrpSpPr/>
          <p:nvPr/>
        </p:nvGrpSpPr>
        <p:grpSpPr>
          <a:xfrm>
            <a:off x="6912800" y="2465013"/>
            <a:ext cx="4612255" cy="1095946"/>
            <a:chOff x="323528" y="4121921"/>
            <a:chExt cx="1568463" cy="109594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142EE25-8C3C-4689-8CDC-80EE9BB17FBA}"/>
                </a:ext>
              </a:extLst>
            </p:cNvPr>
            <p:cNvSpPr txBox="1"/>
            <p:nvPr/>
          </p:nvSpPr>
          <p:spPr>
            <a:xfrm>
              <a:off x="323529" y="4386870"/>
              <a:ext cx="15684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442FE0-C0AE-42B2-8335-0BF380C0591B}"/>
                </a:ext>
              </a:extLst>
            </p:cNvPr>
            <p:cNvSpPr txBox="1"/>
            <p:nvPr/>
          </p:nvSpPr>
          <p:spPr>
            <a:xfrm>
              <a:off x="323528" y="4121921"/>
              <a:ext cx="15684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24">
            <a:extLst>
              <a:ext uri="{FF2B5EF4-FFF2-40B4-BE49-F238E27FC236}">
                <a16:creationId xmlns:a16="http://schemas.microsoft.com/office/drawing/2014/main" id="{16DFBC6A-98BF-49A7-9BA8-486E0F12C033}"/>
              </a:ext>
            </a:extLst>
          </p:cNvPr>
          <p:cNvGrpSpPr/>
          <p:nvPr/>
        </p:nvGrpSpPr>
        <p:grpSpPr>
          <a:xfrm>
            <a:off x="6912800" y="4516645"/>
            <a:ext cx="4612255" cy="1095946"/>
            <a:chOff x="323528" y="4121921"/>
            <a:chExt cx="1568463" cy="109594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8397EFE-9C9A-44F0-A082-D9210CEFD9D9}"/>
                </a:ext>
              </a:extLst>
            </p:cNvPr>
            <p:cNvSpPr txBox="1"/>
            <p:nvPr/>
          </p:nvSpPr>
          <p:spPr>
            <a:xfrm>
              <a:off x="323529" y="4386870"/>
              <a:ext cx="15684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0C71A52-BA1D-40BE-8402-3D9EAA6B2762}"/>
                </a:ext>
              </a:extLst>
            </p:cNvPr>
            <p:cNvSpPr txBox="1"/>
            <p:nvPr/>
          </p:nvSpPr>
          <p:spPr>
            <a:xfrm>
              <a:off x="323528" y="4121921"/>
              <a:ext cx="15684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24599C6-36FC-4AA4-B1E7-98822376B51C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12849650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ight Arrow 3">
            <a:extLst>
              <a:ext uri="{FF2B5EF4-FFF2-40B4-BE49-F238E27FC236}">
                <a16:creationId xmlns:a16="http://schemas.microsoft.com/office/drawing/2014/main" id="{CD5DF0C5-C3F7-43C6-86A9-99BDE25393C3}"/>
              </a:ext>
            </a:extLst>
          </p:cNvPr>
          <p:cNvSpPr/>
          <p:nvPr/>
        </p:nvSpPr>
        <p:spPr>
          <a:xfrm rot="19800000">
            <a:off x="9297175" y="1699228"/>
            <a:ext cx="1946702" cy="1699968"/>
          </a:xfrm>
          <a:prstGeom prst="rightArrow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ight Arrow 4">
            <a:extLst>
              <a:ext uri="{FF2B5EF4-FFF2-40B4-BE49-F238E27FC236}">
                <a16:creationId xmlns:a16="http://schemas.microsoft.com/office/drawing/2014/main" id="{1E8BBB99-0E73-4AC9-990D-EA0111A68671}"/>
              </a:ext>
            </a:extLst>
          </p:cNvPr>
          <p:cNvSpPr/>
          <p:nvPr/>
        </p:nvSpPr>
        <p:spPr>
          <a:xfrm rot="19800000">
            <a:off x="7753385" y="2557440"/>
            <a:ext cx="1946702" cy="1699968"/>
          </a:xfrm>
          <a:prstGeom prst="rightArrow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ight Arrow 5">
            <a:extLst>
              <a:ext uri="{FF2B5EF4-FFF2-40B4-BE49-F238E27FC236}">
                <a16:creationId xmlns:a16="http://schemas.microsoft.com/office/drawing/2014/main" id="{64DE0144-0A15-4535-A3C9-D7A5A0083F01}"/>
              </a:ext>
            </a:extLst>
          </p:cNvPr>
          <p:cNvSpPr/>
          <p:nvPr/>
        </p:nvSpPr>
        <p:spPr>
          <a:xfrm rot="19800000">
            <a:off x="6209595" y="3415652"/>
            <a:ext cx="1946702" cy="1699968"/>
          </a:xfrm>
          <a:prstGeom prst="rightArrow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ight Arrow 6">
            <a:extLst>
              <a:ext uri="{FF2B5EF4-FFF2-40B4-BE49-F238E27FC236}">
                <a16:creationId xmlns:a16="http://schemas.microsoft.com/office/drawing/2014/main" id="{BF521D14-C1A3-41F0-800B-F7C289F0CE9E}"/>
              </a:ext>
            </a:extLst>
          </p:cNvPr>
          <p:cNvSpPr/>
          <p:nvPr/>
        </p:nvSpPr>
        <p:spPr>
          <a:xfrm rot="19800000">
            <a:off x="4665807" y="4280264"/>
            <a:ext cx="1946702" cy="1699968"/>
          </a:xfrm>
          <a:prstGeom prst="rightArrow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9D761D9-DAC5-42EE-B6A9-8604DC9E7FCD}"/>
              </a:ext>
            </a:extLst>
          </p:cNvPr>
          <p:cNvGrpSpPr/>
          <p:nvPr/>
        </p:nvGrpSpPr>
        <p:grpSpPr>
          <a:xfrm>
            <a:off x="1454493" y="1913027"/>
            <a:ext cx="5491696" cy="702832"/>
            <a:chOff x="2551705" y="4319146"/>
            <a:chExt cx="3683695" cy="70283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93361C5-15CA-44CC-899D-67053209C178}"/>
                </a:ext>
              </a:extLst>
            </p:cNvPr>
            <p:cNvSpPr txBox="1"/>
            <p:nvPr/>
          </p:nvSpPr>
          <p:spPr>
            <a:xfrm>
              <a:off x="2551705" y="4560313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C707CA4-D81E-41E6-908E-EFD7E352108A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4073262-F760-4368-AD88-245D22582FDC}"/>
              </a:ext>
            </a:extLst>
          </p:cNvPr>
          <p:cNvGrpSpPr/>
          <p:nvPr/>
        </p:nvGrpSpPr>
        <p:grpSpPr>
          <a:xfrm>
            <a:off x="1454493" y="2734424"/>
            <a:ext cx="4855471" cy="702832"/>
            <a:chOff x="2551705" y="4296700"/>
            <a:chExt cx="3552136" cy="7028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B6A29F9-0181-4C73-AF53-CC171262EE1C}"/>
                </a:ext>
              </a:extLst>
            </p:cNvPr>
            <p:cNvSpPr txBox="1"/>
            <p:nvPr/>
          </p:nvSpPr>
          <p:spPr>
            <a:xfrm>
              <a:off x="2551706" y="4537867"/>
              <a:ext cx="3552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354AB4B-0AB0-4516-84AD-660AA5E20023}"/>
                </a:ext>
              </a:extLst>
            </p:cNvPr>
            <p:cNvSpPr txBox="1"/>
            <p:nvPr/>
          </p:nvSpPr>
          <p:spPr>
            <a:xfrm>
              <a:off x="2551705" y="4296700"/>
              <a:ext cx="3552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8888F4F-AFE0-45AF-AC45-1DE001253F48}"/>
              </a:ext>
            </a:extLst>
          </p:cNvPr>
          <p:cNvGrpSpPr/>
          <p:nvPr/>
        </p:nvGrpSpPr>
        <p:grpSpPr>
          <a:xfrm>
            <a:off x="1454492" y="3555819"/>
            <a:ext cx="3323020" cy="887498"/>
            <a:chOff x="2551704" y="4319146"/>
            <a:chExt cx="2894333" cy="88749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8375EB5-52B8-487C-BBFA-4AED856476BD}"/>
                </a:ext>
              </a:extLst>
            </p:cNvPr>
            <p:cNvSpPr txBox="1"/>
            <p:nvPr/>
          </p:nvSpPr>
          <p:spPr>
            <a:xfrm>
              <a:off x="2551705" y="4560313"/>
              <a:ext cx="28943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C2ECE4F-4CAE-4A46-9103-307B40C6109C}"/>
                </a:ext>
              </a:extLst>
            </p:cNvPr>
            <p:cNvSpPr txBox="1"/>
            <p:nvPr/>
          </p:nvSpPr>
          <p:spPr>
            <a:xfrm>
              <a:off x="2551704" y="4319146"/>
              <a:ext cx="2885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50D8666-AB79-49E3-97A1-8DC8651D836C}"/>
              </a:ext>
            </a:extLst>
          </p:cNvPr>
          <p:cNvGrpSpPr/>
          <p:nvPr/>
        </p:nvGrpSpPr>
        <p:grpSpPr>
          <a:xfrm>
            <a:off x="1410091" y="4552829"/>
            <a:ext cx="2303349" cy="1072164"/>
            <a:chOff x="2729836" y="4319146"/>
            <a:chExt cx="1685070" cy="107216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BD013A3-6B52-460A-9630-807DB0143ECE}"/>
                </a:ext>
              </a:extLst>
            </p:cNvPr>
            <p:cNvSpPr txBox="1"/>
            <p:nvPr/>
          </p:nvSpPr>
          <p:spPr>
            <a:xfrm>
              <a:off x="2729839" y="4560313"/>
              <a:ext cx="16850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44FCB69-BC07-48E4-AB39-FDADB4A959F2}"/>
                </a:ext>
              </a:extLst>
            </p:cNvPr>
            <p:cNvSpPr txBox="1"/>
            <p:nvPr/>
          </p:nvSpPr>
          <p:spPr>
            <a:xfrm>
              <a:off x="2729836" y="4319146"/>
              <a:ext cx="16850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E2BEE88-BAB6-40BE-90E2-8A49163BEC0D}"/>
              </a:ext>
            </a:extLst>
          </p:cNvPr>
          <p:cNvSpPr txBox="1"/>
          <p:nvPr/>
        </p:nvSpPr>
        <p:spPr>
          <a:xfrm rot="19800000">
            <a:off x="4956433" y="5005748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E7ADC5-B7EA-44C2-AC92-3A058A5A6C3B}"/>
              </a:ext>
            </a:extLst>
          </p:cNvPr>
          <p:cNvSpPr txBox="1"/>
          <p:nvPr/>
        </p:nvSpPr>
        <p:spPr>
          <a:xfrm rot="19800000">
            <a:off x="6575148" y="4147535"/>
            <a:ext cx="1175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F06D228-6570-4AE3-9FE2-148478263318}"/>
              </a:ext>
            </a:extLst>
          </p:cNvPr>
          <p:cNvSpPr txBox="1"/>
          <p:nvPr/>
        </p:nvSpPr>
        <p:spPr>
          <a:xfrm rot="19800000">
            <a:off x="8161196" y="3289323"/>
            <a:ext cx="110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Option C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25D15D-E8A5-4966-A289-BD81674E5021}"/>
              </a:ext>
            </a:extLst>
          </p:cNvPr>
          <p:cNvSpPr txBox="1"/>
          <p:nvPr/>
        </p:nvSpPr>
        <p:spPr>
          <a:xfrm rot="19800000">
            <a:off x="9680423" y="2360775"/>
            <a:ext cx="1203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Option D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616EADF-B30E-44EB-BEB3-9F0505D3D4F2}"/>
              </a:ext>
            </a:extLst>
          </p:cNvPr>
          <p:cNvSpPr/>
          <p:nvPr/>
        </p:nvSpPr>
        <p:spPr>
          <a:xfrm>
            <a:off x="952052" y="1970173"/>
            <a:ext cx="386384" cy="36004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01</a:t>
            </a:r>
            <a:endParaRPr lang="ko-KR" altLang="en-US" sz="1200" b="1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53F6FB4-BE45-451E-BA9D-EB56900686FE}"/>
              </a:ext>
            </a:extLst>
          </p:cNvPr>
          <p:cNvSpPr/>
          <p:nvPr/>
        </p:nvSpPr>
        <p:spPr>
          <a:xfrm>
            <a:off x="952052" y="2798808"/>
            <a:ext cx="386384" cy="36004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02</a:t>
            </a:r>
            <a:endParaRPr lang="ko-KR" altLang="en-US" sz="1200" b="1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70B051-217B-4E6A-BC13-63AADF72C292}"/>
              </a:ext>
            </a:extLst>
          </p:cNvPr>
          <p:cNvSpPr/>
          <p:nvPr/>
        </p:nvSpPr>
        <p:spPr>
          <a:xfrm>
            <a:off x="952052" y="3627443"/>
            <a:ext cx="386384" cy="36004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03</a:t>
            </a:r>
            <a:endParaRPr lang="ko-KR" altLang="en-US" sz="1200" b="1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AE16040-EDCF-45D3-8603-6B7F19629B0E}"/>
              </a:ext>
            </a:extLst>
          </p:cNvPr>
          <p:cNvSpPr/>
          <p:nvPr/>
        </p:nvSpPr>
        <p:spPr>
          <a:xfrm>
            <a:off x="952052" y="4609979"/>
            <a:ext cx="386384" cy="36004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04</a:t>
            </a:r>
            <a:endParaRPr lang="ko-KR" altLang="en-US" sz="1200" b="1" dirty="0"/>
          </a:p>
        </p:txBody>
      </p:sp>
      <p:sp>
        <p:nvSpPr>
          <p:cNvPr id="35" name="Freeform 16">
            <a:extLst>
              <a:ext uri="{FF2B5EF4-FFF2-40B4-BE49-F238E27FC236}">
                <a16:creationId xmlns:a16="http://schemas.microsoft.com/office/drawing/2014/main" id="{84F91E9E-ACEB-488E-99B2-7012D8C187DD}"/>
              </a:ext>
            </a:extLst>
          </p:cNvPr>
          <p:cNvSpPr/>
          <p:nvPr/>
        </p:nvSpPr>
        <p:spPr>
          <a:xfrm rot="690516">
            <a:off x="8259508" y="4456539"/>
            <a:ext cx="1663037" cy="1589824"/>
          </a:xfrm>
          <a:custGeom>
            <a:avLst/>
            <a:gdLst>
              <a:gd name="connsiteX0" fmla="*/ 1556657 w 1730828"/>
              <a:gd name="connsiteY0" fmla="*/ 152400 h 1654629"/>
              <a:gd name="connsiteX1" fmla="*/ 1730828 w 1730828"/>
              <a:gd name="connsiteY1" fmla="*/ 674915 h 1654629"/>
              <a:gd name="connsiteX2" fmla="*/ 685800 w 1730828"/>
              <a:gd name="connsiteY2" fmla="*/ 1654629 h 1654629"/>
              <a:gd name="connsiteX3" fmla="*/ 0 w 1730828"/>
              <a:gd name="connsiteY3" fmla="*/ 914400 h 1654629"/>
              <a:gd name="connsiteX4" fmla="*/ 1023257 w 1730828"/>
              <a:gd name="connsiteY4" fmla="*/ 0 h 1654629"/>
              <a:gd name="connsiteX5" fmla="*/ 1556657 w 1730828"/>
              <a:gd name="connsiteY5" fmla="*/ 152400 h 165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0828" h="1654629">
                <a:moveTo>
                  <a:pt x="1556657" y="152400"/>
                </a:moveTo>
                <a:lnTo>
                  <a:pt x="1730828" y="674915"/>
                </a:lnTo>
                <a:lnTo>
                  <a:pt x="685800" y="1654629"/>
                </a:lnTo>
                <a:lnTo>
                  <a:pt x="0" y="914400"/>
                </a:lnTo>
                <a:lnTo>
                  <a:pt x="1023257" y="0"/>
                </a:lnTo>
                <a:lnTo>
                  <a:pt x="1556657" y="152400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4">
                  <a:lumMod val="80000"/>
                  <a:lumOff val="20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Freeform 53">
            <a:extLst>
              <a:ext uri="{FF2B5EF4-FFF2-40B4-BE49-F238E27FC236}">
                <a16:creationId xmlns:a16="http://schemas.microsoft.com/office/drawing/2014/main" id="{E8CBD1E7-202D-455E-B039-34930DFE34DB}"/>
              </a:ext>
            </a:extLst>
          </p:cNvPr>
          <p:cNvSpPr/>
          <p:nvPr/>
        </p:nvSpPr>
        <p:spPr>
          <a:xfrm rot="5832524">
            <a:off x="9310853" y="4342145"/>
            <a:ext cx="975174" cy="9998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55194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E39075B-85DC-4A4F-99B6-0BD2F5EB9713}"/>
              </a:ext>
            </a:extLst>
          </p:cNvPr>
          <p:cNvSpPr/>
          <p:nvPr/>
        </p:nvSpPr>
        <p:spPr>
          <a:xfrm>
            <a:off x="5521473" y="1794327"/>
            <a:ext cx="972000" cy="9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EB63CD-03E3-4D29-B04C-37088BAE2D26}"/>
              </a:ext>
            </a:extLst>
          </p:cNvPr>
          <p:cNvSpPr/>
          <p:nvPr/>
        </p:nvSpPr>
        <p:spPr>
          <a:xfrm>
            <a:off x="806342" y="5031013"/>
            <a:ext cx="972000" cy="9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BD8BB0-9755-4578-981B-EC1994B109A5}"/>
              </a:ext>
            </a:extLst>
          </p:cNvPr>
          <p:cNvSpPr/>
          <p:nvPr/>
        </p:nvSpPr>
        <p:spPr>
          <a:xfrm>
            <a:off x="1868078" y="5031013"/>
            <a:ext cx="8268434" cy="9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15A56F-B7A2-4DCD-9A57-8F77210DC45D}"/>
              </a:ext>
            </a:extLst>
          </p:cNvPr>
          <p:cNvSpPr/>
          <p:nvPr/>
        </p:nvSpPr>
        <p:spPr>
          <a:xfrm>
            <a:off x="10216058" y="5031013"/>
            <a:ext cx="972000" cy="9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5701C8B-08A7-43FB-88B2-4E4CDB5411C9}"/>
              </a:ext>
            </a:extLst>
          </p:cNvPr>
          <p:cNvSpPr/>
          <p:nvPr/>
        </p:nvSpPr>
        <p:spPr>
          <a:xfrm>
            <a:off x="968079" y="5255405"/>
            <a:ext cx="638175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dirty="0">
              <a:cs typeface="Arial" pitchFamily="34" charset="0"/>
            </a:endParaRPr>
          </a:p>
        </p:txBody>
      </p:sp>
      <p:grpSp>
        <p:nvGrpSpPr>
          <p:cNvPr id="25" name="그룹 10">
            <a:extLst>
              <a:ext uri="{FF2B5EF4-FFF2-40B4-BE49-F238E27FC236}">
                <a16:creationId xmlns:a16="http://schemas.microsoft.com/office/drawing/2014/main" id="{1CD6DD50-75C9-48A1-88FB-8D8CB7ADAE3C}"/>
              </a:ext>
            </a:extLst>
          </p:cNvPr>
          <p:cNvGrpSpPr/>
          <p:nvPr/>
        </p:nvGrpSpPr>
        <p:grpSpPr>
          <a:xfrm>
            <a:off x="2450711" y="5161564"/>
            <a:ext cx="7103168" cy="710904"/>
            <a:chOff x="2547991" y="5161561"/>
            <a:chExt cx="7103168" cy="71090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4293799-61CB-4E31-BFBA-E93BE7BF1E5E}"/>
                </a:ext>
              </a:extLst>
            </p:cNvPr>
            <p:cNvSpPr txBox="1"/>
            <p:nvPr/>
          </p:nvSpPr>
          <p:spPr>
            <a:xfrm>
              <a:off x="2547991" y="5410800"/>
              <a:ext cx="71031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62CC0AB-7AAD-473D-A451-15BFEDB62F73}"/>
                </a:ext>
              </a:extLst>
            </p:cNvPr>
            <p:cNvSpPr txBox="1"/>
            <p:nvPr/>
          </p:nvSpPr>
          <p:spPr>
            <a:xfrm>
              <a:off x="2547991" y="5161561"/>
              <a:ext cx="71031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A94A0FFC-D38E-4C97-B34C-550D5C05E510}"/>
              </a:ext>
            </a:extLst>
          </p:cNvPr>
          <p:cNvSpPr/>
          <p:nvPr/>
        </p:nvSpPr>
        <p:spPr>
          <a:xfrm>
            <a:off x="1778691" y="3952117"/>
            <a:ext cx="972000" cy="9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114BF04-BA45-45CA-B964-2C36004F1055}"/>
              </a:ext>
            </a:extLst>
          </p:cNvPr>
          <p:cNvSpPr/>
          <p:nvPr/>
        </p:nvSpPr>
        <p:spPr>
          <a:xfrm>
            <a:off x="2840427" y="3952117"/>
            <a:ext cx="6323736" cy="9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8EB96B1-E6EA-4C0A-BA9B-8B98275C5650}"/>
              </a:ext>
            </a:extLst>
          </p:cNvPr>
          <p:cNvSpPr/>
          <p:nvPr/>
        </p:nvSpPr>
        <p:spPr>
          <a:xfrm>
            <a:off x="9243708" y="3952117"/>
            <a:ext cx="972000" cy="9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DFD1EA9-9A6D-4A6E-8DBA-733F90015DFD}"/>
              </a:ext>
            </a:extLst>
          </p:cNvPr>
          <p:cNvSpPr/>
          <p:nvPr/>
        </p:nvSpPr>
        <p:spPr>
          <a:xfrm>
            <a:off x="1940428" y="4176509"/>
            <a:ext cx="638175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dirty="0">
              <a:cs typeface="Arial" pitchFamily="34" charset="0"/>
            </a:endParaRPr>
          </a:p>
        </p:txBody>
      </p:sp>
      <p:grpSp>
        <p:nvGrpSpPr>
          <p:cNvPr id="32" name="그룹 6">
            <a:extLst>
              <a:ext uri="{FF2B5EF4-FFF2-40B4-BE49-F238E27FC236}">
                <a16:creationId xmlns:a16="http://schemas.microsoft.com/office/drawing/2014/main" id="{9331225A-F86B-419A-92E9-8C9FF0EFB8D0}"/>
              </a:ext>
            </a:extLst>
          </p:cNvPr>
          <p:cNvGrpSpPr/>
          <p:nvPr/>
        </p:nvGrpSpPr>
        <p:grpSpPr>
          <a:xfrm>
            <a:off x="3334290" y="4082664"/>
            <a:ext cx="5336014" cy="710904"/>
            <a:chOff x="3431570" y="3972778"/>
            <a:chExt cx="5336014" cy="71090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7644A4B-00B4-4A72-BED4-3B66D7BFF7B1}"/>
                </a:ext>
              </a:extLst>
            </p:cNvPr>
            <p:cNvSpPr txBox="1"/>
            <p:nvPr/>
          </p:nvSpPr>
          <p:spPr>
            <a:xfrm>
              <a:off x="3431570" y="4222017"/>
              <a:ext cx="53360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B5B3634-66BB-4E6F-8932-8FD8F6856D7C}"/>
                </a:ext>
              </a:extLst>
            </p:cNvPr>
            <p:cNvSpPr txBox="1"/>
            <p:nvPr/>
          </p:nvSpPr>
          <p:spPr>
            <a:xfrm>
              <a:off x="3431570" y="3972778"/>
              <a:ext cx="53360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6832131D-D152-49F6-AF44-6677B88D482D}"/>
              </a:ext>
            </a:extLst>
          </p:cNvPr>
          <p:cNvSpPr/>
          <p:nvPr/>
        </p:nvSpPr>
        <p:spPr>
          <a:xfrm>
            <a:off x="2768691" y="2873222"/>
            <a:ext cx="972000" cy="9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99D0F18-ED4E-4654-A205-87AA649DCA60}"/>
              </a:ext>
            </a:extLst>
          </p:cNvPr>
          <p:cNvSpPr/>
          <p:nvPr/>
        </p:nvSpPr>
        <p:spPr>
          <a:xfrm>
            <a:off x="3842570" y="2873222"/>
            <a:ext cx="4319450" cy="9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EFFE30E-8C24-463B-BA7C-4DB5F2E70F1E}"/>
              </a:ext>
            </a:extLst>
          </p:cNvPr>
          <p:cNvSpPr/>
          <p:nvPr/>
        </p:nvSpPr>
        <p:spPr>
          <a:xfrm>
            <a:off x="8253708" y="2873222"/>
            <a:ext cx="972000" cy="9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AD80C7D-ABDF-40A4-B228-46C188F9B8D6}"/>
              </a:ext>
            </a:extLst>
          </p:cNvPr>
          <p:cNvSpPr/>
          <p:nvPr/>
        </p:nvSpPr>
        <p:spPr>
          <a:xfrm>
            <a:off x="2930428" y="3097613"/>
            <a:ext cx="638175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dirty="0">
              <a:cs typeface="Arial" pitchFamily="34" charset="0"/>
            </a:endParaRPr>
          </a:p>
        </p:txBody>
      </p:sp>
      <p:grpSp>
        <p:nvGrpSpPr>
          <p:cNvPr id="39" name="그룹 5">
            <a:extLst>
              <a:ext uri="{FF2B5EF4-FFF2-40B4-BE49-F238E27FC236}">
                <a16:creationId xmlns:a16="http://schemas.microsoft.com/office/drawing/2014/main" id="{E9856341-C1F3-4D3F-93CD-E711A7B86CE8}"/>
              </a:ext>
            </a:extLst>
          </p:cNvPr>
          <p:cNvGrpSpPr/>
          <p:nvPr/>
        </p:nvGrpSpPr>
        <p:grpSpPr>
          <a:xfrm>
            <a:off x="4187045" y="3003770"/>
            <a:ext cx="3630504" cy="710904"/>
            <a:chOff x="4284325" y="2935254"/>
            <a:chExt cx="3630504" cy="71090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5FE3BD0-73C0-4004-91B1-880E710B7248}"/>
                </a:ext>
              </a:extLst>
            </p:cNvPr>
            <p:cNvSpPr txBox="1"/>
            <p:nvPr/>
          </p:nvSpPr>
          <p:spPr>
            <a:xfrm>
              <a:off x="4284325" y="3184493"/>
              <a:ext cx="36305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18DC503-D62F-41DF-954B-64EB8648E0ED}"/>
                </a:ext>
              </a:extLst>
            </p:cNvPr>
            <p:cNvSpPr txBox="1"/>
            <p:nvPr/>
          </p:nvSpPr>
          <p:spPr>
            <a:xfrm>
              <a:off x="4284325" y="2935254"/>
              <a:ext cx="36305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42" name="Elbow Connector 61">
            <a:extLst>
              <a:ext uri="{FF2B5EF4-FFF2-40B4-BE49-F238E27FC236}">
                <a16:creationId xmlns:a16="http://schemas.microsoft.com/office/drawing/2014/main" id="{9CF562B2-014A-436B-AFA4-D07B9FEF8B73}"/>
              </a:ext>
            </a:extLst>
          </p:cNvPr>
          <p:cNvCxnSpPr/>
          <p:nvPr/>
        </p:nvCxnSpPr>
        <p:spPr>
          <a:xfrm flipV="1">
            <a:off x="1261989" y="4508176"/>
            <a:ext cx="468000" cy="468000"/>
          </a:xfrm>
          <a:prstGeom prst="bentConnector3">
            <a:avLst>
              <a:gd name="adj1" fmla="val -2917"/>
            </a:avLst>
          </a:prstGeom>
          <a:ln w="28575">
            <a:solidFill>
              <a:schemeClr val="accent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62">
            <a:extLst>
              <a:ext uri="{FF2B5EF4-FFF2-40B4-BE49-F238E27FC236}">
                <a16:creationId xmlns:a16="http://schemas.microsoft.com/office/drawing/2014/main" id="{42033BC9-9E21-4029-8361-F2A98CA6D50B}"/>
              </a:ext>
            </a:extLst>
          </p:cNvPr>
          <p:cNvCxnSpPr/>
          <p:nvPr/>
        </p:nvCxnSpPr>
        <p:spPr>
          <a:xfrm flipV="1">
            <a:off x="2263304" y="3432744"/>
            <a:ext cx="468000" cy="468000"/>
          </a:xfrm>
          <a:prstGeom prst="bentConnector3">
            <a:avLst>
              <a:gd name="adj1" fmla="val -2917"/>
            </a:avLst>
          </a:prstGeom>
          <a:ln w="28575">
            <a:solidFill>
              <a:schemeClr val="accent2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63">
            <a:extLst>
              <a:ext uri="{FF2B5EF4-FFF2-40B4-BE49-F238E27FC236}">
                <a16:creationId xmlns:a16="http://schemas.microsoft.com/office/drawing/2014/main" id="{11234596-D223-4FE5-923C-1542999B4C6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043785" y="1456400"/>
            <a:ext cx="612000" cy="2160000"/>
          </a:xfrm>
          <a:prstGeom prst="bentConnector2">
            <a:avLst/>
          </a:prstGeom>
          <a:ln w="28575">
            <a:solidFill>
              <a:schemeClr val="accent3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64">
            <a:extLst>
              <a:ext uri="{FF2B5EF4-FFF2-40B4-BE49-F238E27FC236}">
                <a16:creationId xmlns:a16="http://schemas.microsoft.com/office/drawing/2014/main" id="{5DA89DC6-707A-4B73-B489-6FA4CDAA559A}"/>
              </a:ext>
            </a:extLst>
          </p:cNvPr>
          <p:cNvCxnSpPr/>
          <p:nvPr/>
        </p:nvCxnSpPr>
        <p:spPr>
          <a:xfrm flipH="1" flipV="1">
            <a:off x="10254981" y="4508176"/>
            <a:ext cx="468000" cy="468000"/>
          </a:xfrm>
          <a:prstGeom prst="bentConnector3">
            <a:avLst>
              <a:gd name="adj1" fmla="val -2917"/>
            </a:avLst>
          </a:prstGeom>
          <a:ln w="28575">
            <a:solidFill>
              <a:schemeClr val="accent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65">
            <a:extLst>
              <a:ext uri="{FF2B5EF4-FFF2-40B4-BE49-F238E27FC236}">
                <a16:creationId xmlns:a16="http://schemas.microsoft.com/office/drawing/2014/main" id="{5C0E3D3A-78C3-42C9-BE85-36F749E081C9}"/>
              </a:ext>
            </a:extLst>
          </p:cNvPr>
          <p:cNvCxnSpPr/>
          <p:nvPr/>
        </p:nvCxnSpPr>
        <p:spPr>
          <a:xfrm flipH="1" flipV="1">
            <a:off x="9237344" y="3432744"/>
            <a:ext cx="468000" cy="468000"/>
          </a:xfrm>
          <a:prstGeom prst="bentConnector3">
            <a:avLst>
              <a:gd name="adj1" fmla="val -2917"/>
            </a:avLst>
          </a:prstGeom>
          <a:ln w="28575">
            <a:solidFill>
              <a:schemeClr val="accent2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66">
            <a:extLst>
              <a:ext uri="{FF2B5EF4-FFF2-40B4-BE49-F238E27FC236}">
                <a16:creationId xmlns:a16="http://schemas.microsoft.com/office/drawing/2014/main" id="{10FCBD5E-57A1-46E4-8E46-F599EC3CF569}"/>
              </a:ext>
            </a:extLst>
          </p:cNvPr>
          <p:cNvCxnSpPr>
            <a:cxnSpLocks/>
          </p:cNvCxnSpPr>
          <p:nvPr/>
        </p:nvCxnSpPr>
        <p:spPr>
          <a:xfrm rot="16200000" flipV="1">
            <a:off x="7341656" y="1456400"/>
            <a:ext cx="612000" cy="2160000"/>
          </a:xfrm>
          <a:prstGeom prst="bentConnector2">
            <a:avLst/>
          </a:prstGeom>
          <a:ln w="28575">
            <a:solidFill>
              <a:schemeClr val="accent3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16">
            <a:extLst>
              <a:ext uri="{FF2B5EF4-FFF2-40B4-BE49-F238E27FC236}">
                <a16:creationId xmlns:a16="http://schemas.microsoft.com/office/drawing/2014/main" id="{FF9EA824-7960-4354-9DE2-778C63609397}"/>
              </a:ext>
            </a:extLst>
          </p:cNvPr>
          <p:cNvSpPr/>
          <p:nvPr/>
        </p:nvSpPr>
        <p:spPr>
          <a:xfrm rot="2700000">
            <a:off x="8576830" y="3094092"/>
            <a:ext cx="294439" cy="52787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0" name="Rectangle 36">
            <a:extLst>
              <a:ext uri="{FF2B5EF4-FFF2-40B4-BE49-F238E27FC236}">
                <a16:creationId xmlns:a16="http://schemas.microsoft.com/office/drawing/2014/main" id="{70C2CCBE-6007-4347-95D1-4715DA8D1B7B}"/>
              </a:ext>
            </a:extLst>
          </p:cNvPr>
          <p:cNvSpPr/>
          <p:nvPr/>
        </p:nvSpPr>
        <p:spPr>
          <a:xfrm>
            <a:off x="9525580" y="4242860"/>
            <a:ext cx="431129" cy="36038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Rectangle 16">
            <a:extLst>
              <a:ext uri="{FF2B5EF4-FFF2-40B4-BE49-F238E27FC236}">
                <a16:creationId xmlns:a16="http://schemas.microsoft.com/office/drawing/2014/main" id="{002D0FD1-3F80-4C04-91A6-065BBE83EB16}"/>
              </a:ext>
            </a:extLst>
          </p:cNvPr>
          <p:cNvSpPr/>
          <p:nvPr/>
        </p:nvSpPr>
        <p:spPr>
          <a:xfrm>
            <a:off x="10500952" y="5380289"/>
            <a:ext cx="436386" cy="273449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97D4BE65-F3E4-4315-97A8-0F67A1AE5A83}"/>
              </a:ext>
            </a:extLst>
          </p:cNvPr>
          <p:cNvSpPr/>
          <p:nvPr/>
        </p:nvSpPr>
        <p:spPr>
          <a:xfrm>
            <a:off x="5717840" y="2068786"/>
            <a:ext cx="580811" cy="439150"/>
          </a:xfrm>
          <a:custGeom>
            <a:avLst/>
            <a:gdLst>
              <a:gd name="connsiteX0" fmla="*/ 382243 w 390525"/>
              <a:gd name="connsiteY0" fmla="*/ 201188 h 295275"/>
              <a:gd name="connsiteX1" fmla="*/ 373670 w 390525"/>
              <a:gd name="connsiteY1" fmla="*/ 185948 h 295275"/>
              <a:gd name="connsiteX2" fmla="*/ 373670 w 390525"/>
              <a:gd name="connsiteY2" fmla="*/ 163088 h 295275"/>
              <a:gd name="connsiteX3" fmla="*/ 371765 w 390525"/>
              <a:gd name="connsiteY3" fmla="*/ 127846 h 295275"/>
              <a:gd name="connsiteX4" fmla="*/ 330808 w 390525"/>
              <a:gd name="connsiteY4" fmla="*/ 22118 h 295275"/>
              <a:gd name="connsiteX5" fmla="*/ 321283 w 390525"/>
              <a:gd name="connsiteY5" fmla="*/ 15451 h 295275"/>
              <a:gd name="connsiteX6" fmla="*/ 232700 w 390525"/>
              <a:gd name="connsiteY6" fmla="*/ 7831 h 295275"/>
              <a:gd name="connsiteX7" fmla="*/ 71728 w 390525"/>
              <a:gd name="connsiteY7" fmla="*/ 15451 h 295275"/>
              <a:gd name="connsiteX8" fmla="*/ 61250 w 390525"/>
              <a:gd name="connsiteY8" fmla="*/ 23071 h 295275"/>
              <a:gd name="connsiteX9" fmla="*/ 25055 w 390525"/>
              <a:gd name="connsiteY9" fmla="*/ 108796 h 295275"/>
              <a:gd name="connsiteX10" fmla="*/ 17435 w 390525"/>
              <a:gd name="connsiteY10" fmla="*/ 188806 h 295275"/>
              <a:gd name="connsiteX11" fmla="*/ 10768 w 390525"/>
              <a:gd name="connsiteY11" fmla="*/ 200236 h 295275"/>
              <a:gd name="connsiteX12" fmla="*/ 7910 w 390525"/>
              <a:gd name="connsiteY12" fmla="*/ 214523 h 295275"/>
              <a:gd name="connsiteX13" fmla="*/ 12673 w 390525"/>
              <a:gd name="connsiteY13" fmla="*/ 222143 h 295275"/>
              <a:gd name="connsiteX14" fmla="*/ 18388 w 390525"/>
              <a:gd name="connsiteY14" fmla="*/ 229763 h 295275"/>
              <a:gd name="connsiteX15" fmla="*/ 26960 w 390525"/>
              <a:gd name="connsiteY15" fmla="*/ 237383 h 295275"/>
              <a:gd name="connsiteX16" fmla="*/ 34580 w 390525"/>
              <a:gd name="connsiteY16" fmla="*/ 245956 h 295275"/>
              <a:gd name="connsiteX17" fmla="*/ 34580 w 390525"/>
              <a:gd name="connsiteY17" fmla="*/ 284056 h 295275"/>
              <a:gd name="connsiteX18" fmla="*/ 43153 w 390525"/>
              <a:gd name="connsiteY18" fmla="*/ 292628 h 295275"/>
              <a:gd name="connsiteX19" fmla="*/ 80300 w 390525"/>
              <a:gd name="connsiteY19" fmla="*/ 292628 h 295275"/>
              <a:gd name="connsiteX20" fmla="*/ 99350 w 390525"/>
              <a:gd name="connsiteY20" fmla="*/ 272626 h 295275"/>
              <a:gd name="connsiteX21" fmla="*/ 110780 w 390525"/>
              <a:gd name="connsiteY21" fmla="*/ 252623 h 295275"/>
              <a:gd name="connsiteX22" fmla="*/ 117448 w 390525"/>
              <a:gd name="connsiteY22" fmla="*/ 245003 h 295275"/>
              <a:gd name="connsiteX23" fmla="*/ 131735 w 390525"/>
              <a:gd name="connsiteY23" fmla="*/ 236431 h 295275"/>
              <a:gd name="connsiteX24" fmla="*/ 257465 w 390525"/>
              <a:gd name="connsiteY24" fmla="*/ 236431 h 295275"/>
              <a:gd name="connsiteX25" fmla="*/ 277468 w 390525"/>
              <a:gd name="connsiteY25" fmla="*/ 246908 h 295275"/>
              <a:gd name="connsiteX26" fmla="*/ 283183 w 390525"/>
              <a:gd name="connsiteY26" fmla="*/ 251671 h 295275"/>
              <a:gd name="connsiteX27" fmla="*/ 294613 w 390525"/>
              <a:gd name="connsiteY27" fmla="*/ 271673 h 295275"/>
              <a:gd name="connsiteX28" fmla="*/ 294613 w 390525"/>
              <a:gd name="connsiteY28" fmla="*/ 283103 h 295275"/>
              <a:gd name="connsiteX29" fmla="*/ 302233 w 390525"/>
              <a:gd name="connsiteY29" fmla="*/ 291676 h 295275"/>
              <a:gd name="connsiteX30" fmla="*/ 350810 w 390525"/>
              <a:gd name="connsiteY30" fmla="*/ 291676 h 295275"/>
              <a:gd name="connsiteX31" fmla="*/ 358430 w 390525"/>
              <a:gd name="connsiteY31" fmla="*/ 284056 h 295275"/>
              <a:gd name="connsiteX32" fmla="*/ 358430 w 390525"/>
              <a:gd name="connsiteY32" fmla="*/ 251671 h 295275"/>
              <a:gd name="connsiteX33" fmla="*/ 367003 w 390525"/>
              <a:gd name="connsiteY33" fmla="*/ 236431 h 295275"/>
              <a:gd name="connsiteX34" fmla="*/ 379385 w 390525"/>
              <a:gd name="connsiteY34" fmla="*/ 221191 h 295275"/>
              <a:gd name="connsiteX35" fmla="*/ 380338 w 390525"/>
              <a:gd name="connsiteY35" fmla="*/ 221191 h 295275"/>
              <a:gd name="connsiteX36" fmla="*/ 385100 w 390525"/>
              <a:gd name="connsiteY36" fmla="*/ 215476 h 295275"/>
              <a:gd name="connsiteX37" fmla="*/ 382243 w 390525"/>
              <a:gd name="connsiteY37" fmla="*/ 201188 h 295275"/>
              <a:gd name="connsiteX38" fmla="*/ 364145 w 390525"/>
              <a:gd name="connsiteY38" fmla="*/ 163088 h 295275"/>
              <a:gd name="connsiteX39" fmla="*/ 364145 w 390525"/>
              <a:gd name="connsiteY39" fmla="*/ 164041 h 295275"/>
              <a:gd name="connsiteX40" fmla="*/ 335570 w 390525"/>
              <a:gd name="connsiteY40" fmla="*/ 192616 h 295275"/>
              <a:gd name="connsiteX41" fmla="*/ 307948 w 390525"/>
              <a:gd name="connsiteY41" fmla="*/ 164993 h 295275"/>
              <a:gd name="connsiteX42" fmla="*/ 320330 w 390525"/>
              <a:gd name="connsiteY42" fmla="*/ 153563 h 295275"/>
              <a:gd name="connsiteX43" fmla="*/ 354620 w 390525"/>
              <a:gd name="connsiteY43" fmla="*/ 153563 h 295275"/>
              <a:gd name="connsiteX44" fmla="*/ 364145 w 390525"/>
              <a:gd name="connsiteY44" fmla="*/ 163088 h 295275"/>
              <a:gd name="connsiteX45" fmla="*/ 71728 w 390525"/>
              <a:gd name="connsiteY45" fmla="*/ 30691 h 295275"/>
              <a:gd name="connsiteX46" fmla="*/ 80300 w 390525"/>
              <a:gd name="connsiteY46" fmla="*/ 26881 h 295275"/>
              <a:gd name="connsiteX47" fmla="*/ 311758 w 390525"/>
              <a:gd name="connsiteY47" fmla="*/ 26881 h 295275"/>
              <a:gd name="connsiteX48" fmla="*/ 322235 w 390525"/>
              <a:gd name="connsiteY48" fmla="*/ 34501 h 295275"/>
              <a:gd name="connsiteX49" fmla="*/ 352715 w 390525"/>
              <a:gd name="connsiteY49" fmla="*/ 108796 h 295275"/>
              <a:gd name="connsiteX50" fmla="*/ 39343 w 390525"/>
              <a:gd name="connsiteY50" fmla="*/ 108796 h 295275"/>
              <a:gd name="connsiteX51" fmla="*/ 71728 w 390525"/>
              <a:gd name="connsiteY51" fmla="*/ 30691 h 295275"/>
              <a:gd name="connsiteX52" fmla="*/ 285088 w 390525"/>
              <a:gd name="connsiteY52" fmla="*/ 166898 h 295275"/>
              <a:gd name="connsiteX53" fmla="*/ 196505 w 390525"/>
              <a:gd name="connsiteY53" fmla="*/ 166898 h 295275"/>
              <a:gd name="connsiteX54" fmla="*/ 107923 w 390525"/>
              <a:gd name="connsiteY54" fmla="*/ 166898 h 295275"/>
              <a:gd name="connsiteX55" fmla="*/ 98398 w 390525"/>
              <a:gd name="connsiteY55" fmla="*/ 160231 h 295275"/>
              <a:gd name="connsiteX56" fmla="*/ 107923 w 390525"/>
              <a:gd name="connsiteY56" fmla="*/ 154516 h 295275"/>
              <a:gd name="connsiteX57" fmla="*/ 286040 w 390525"/>
              <a:gd name="connsiteY57" fmla="*/ 154516 h 295275"/>
              <a:gd name="connsiteX58" fmla="*/ 295565 w 390525"/>
              <a:gd name="connsiteY58" fmla="*/ 161183 h 295275"/>
              <a:gd name="connsiteX59" fmla="*/ 285088 w 390525"/>
              <a:gd name="connsiteY59" fmla="*/ 166898 h 295275"/>
              <a:gd name="connsiteX60" fmla="*/ 294613 w 390525"/>
              <a:gd name="connsiteY60" fmla="*/ 185948 h 295275"/>
              <a:gd name="connsiteX61" fmla="*/ 286040 w 390525"/>
              <a:gd name="connsiteY61" fmla="*/ 192616 h 295275"/>
              <a:gd name="connsiteX62" fmla="*/ 195553 w 390525"/>
              <a:gd name="connsiteY62" fmla="*/ 192616 h 295275"/>
              <a:gd name="connsiteX63" fmla="*/ 106970 w 390525"/>
              <a:gd name="connsiteY63" fmla="*/ 192616 h 295275"/>
              <a:gd name="connsiteX64" fmla="*/ 98398 w 390525"/>
              <a:gd name="connsiteY64" fmla="*/ 186901 h 295275"/>
              <a:gd name="connsiteX65" fmla="*/ 106970 w 390525"/>
              <a:gd name="connsiteY65" fmla="*/ 180233 h 295275"/>
              <a:gd name="connsiteX66" fmla="*/ 286040 w 390525"/>
              <a:gd name="connsiteY66" fmla="*/ 180233 h 295275"/>
              <a:gd name="connsiteX67" fmla="*/ 294613 w 390525"/>
              <a:gd name="connsiteY67" fmla="*/ 185948 h 295275"/>
              <a:gd name="connsiteX68" fmla="*/ 27913 w 390525"/>
              <a:gd name="connsiteY68" fmla="*/ 184043 h 295275"/>
              <a:gd name="connsiteX69" fmla="*/ 27913 w 390525"/>
              <a:gd name="connsiteY69" fmla="*/ 180233 h 295275"/>
              <a:gd name="connsiteX70" fmla="*/ 55535 w 390525"/>
              <a:gd name="connsiteY70" fmla="*/ 152611 h 295275"/>
              <a:gd name="connsiteX71" fmla="*/ 84110 w 390525"/>
              <a:gd name="connsiteY71" fmla="*/ 181186 h 295275"/>
              <a:gd name="connsiteX72" fmla="*/ 73633 w 390525"/>
              <a:gd name="connsiteY72" fmla="*/ 191663 h 295275"/>
              <a:gd name="connsiteX73" fmla="*/ 36485 w 390525"/>
              <a:gd name="connsiteY73" fmla="*/ 191663 h 295275"/>
              <a:gd name="connsiteX74" fmla="*/ 27913 w 390525"/>
              <a:gd name="connsiteY74" fmla="*/ 184043 h 295275"/>
              <a:gd name="connsiteX75" fmla="*/ 372718 w 390525"/>
              <a:gd name="connsiteY75" fmla="*/ 219286 h 295275"/>
              <a:gd name="connsiteX76" fmla="*/ 314615 w 390525"/>
              <a:gd name="connsiteY76" fmla="*/ 219286 h 295275"/>
              <a:gd name="connsiteX77" fmla="*/ 307948 w 390525"/>
              <a:gd name="connsiteY77" fmla="*/ 220238 h 295275"/>
              <a:gd name="connsiteX78" fmla="*/ 310805 w 390525"/>
              <a:gd name="connsiteY78" fmla="*/ 230716 h 295275"/>
              <a:gd name="connsiteX79" fmla="*/ 304138 w 390525"/>
              <a:gd name="connsiteY79" fmla="*/ 249766 h 295275"/>
              <a:gd name="connsiteX80" fmla="*/ 282230 w 390525"/>
              <a:gd name="connsiteY80" fmla="*/ 247861 h 295275"/>
              <a:gd name="connsiteX81" fmla="*/ 277468 w 390525"/>
              <a:gd name="connsiteY81" fmla="*/ 226906 h 295275"/>
              <a:gd name="connsiteX82" fmla="*/ 280325 w 390525"/>
              <a:gd name="connsiteY82" fmla="*/ 219286 h 295275"/>
              <a:gd name="connsiteX83" fmla="*/ 276515 w 390525"/>
              <a:gd name="connsiteY83" fmla="*/ 217381 h 295275"/>
              <a:gd name="connsiteX84" fmla="*/ 119353 w 390525"/>
              <a:gd name="connsiteY84" fmla="*/ 217381 h 295275"/>
              <a:gd name="connsiteX85" fmla="*/ 111733 w 390525"/>
              <a:gd name="connsiteY85" fmla="*/ 218333 h 295275"/>
              <a:gd name="connsiteX86" fmla="*/ 113638 w 390525"/>
              <a:gd name="connsiteY86" fmla="*/ 228811 h 295275"/>
              <a:gd name="connsiteX87" fmla="*/ 106970 w 390525"/>
              <a:gd name="connsiteY87" fmla="*/ 247861 h 295275"/>
              <a:gd name="connsiteX88" fmla="*/ 85063 w 390525"/>
              <a:gd name="connsiteY88" fmla="*/ 247861 h 295275"/>
              <a:gd name="connsiteX89" fmla="*/ 78395 w 390525"/>
              <a:gd name="connsiteY89" fmla="*/ 228811 h 295275"/>
              <a:gd name="connsiteX90" fmla="*/ 80300 w 390525"/>
              <a:gd name="connsiteY90" fmla="*/ 218333 h 295275"/>
              <a:gd name="connsiteX91" fmla="*/ 18388 w 390525"/>
              <a:gd name="connsiteY91" fmla="*/ 217381 h 295275"/>
              <a:gd name="connsiteX92" fmla="*/ 8863 w 390525"/>
              <a:gd name="connsiteY92" fmla="*/ 209761 h 295275"/>
              <a:gd name="connsiteX93" fmla="*/ 15530 w 390525"/>
              <a:gd name="connsiteY93" fmla="*/ 204046 h 295275"/>
              <a:gd name="connsiteX94" fmla="*/ 19340 w 390525"/>
              <a:gd name="connsiteY94" fmla="*/ 204046 h 295275"/>
              <a:gd name="connsiteX95" fmla="*/ 369860 w 390525"/>
              <a:gd name="connsiteY95" fmla="*/ 204046 h 295275"/>
              <a:gd name="connsiteX96" fmla="*/ 379385 w 390525"/>
              <a:gd name="connsiteY96" fmla="*/ 206903 h 295275"/>
              <a:gd name="connsiteX97" fmla="*/ 372718 w 390525"/>
              <a:gd name="connsiteY97" fmla="*/ 219286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90525" h="295275">
                <a:moveTo>
                  <a:pt x="382243" y="201188"/>
                </a:moveTo>
                <a:cubicBezTo>
                  <a:pt x="370813" y="199283"/>
                  <a:pt x="373670" y="192616"/>
                  <a:pt x="373670" y="185948"/>
                </a:cubicBezTo>
                <a:cubicBezTo>
                  <a:pt x="373670" y="179281"/>
                  <a:pt x="373670" y="171661"/>
                  <a:pt x="373670" y="163088"/>
                </a:cubicBezTo>
                <a:cubicBezTo>
                  <a:pt x="372718" y="152611"/>
                  <a:pt x="374623" y="140228"/>
                  <a:pt x="371765" y="127846"/>
                </a:cubicBezTo>
                <a:cubicBezTo>
                  <a:pt x="362240" y="90698"/>
                  <a:pt x="346048" y="56408"/>
                  <a:pt x="330808" y="22118"/>
                </a:cubicBezTo>
                <a:cubicBezTo>
                  <a:pt x="328903" y="17356"/>
                  <a:pt x="325093" y="16403"/>
                  <a:pt x="321283" y="15451"/>
                </a:cubicBezTo>
                <a:cubicBezTo>
                  <a:pt x="291755" y="10688"/>
                  <a:pt x="262228" y="8783"/>
                  <a:pt x="232700" y="7831"/>
                </a:cubicBezTo>
                <a:cubicBezTo>
                  <a:pt x="178408" y="5926"/>
                  <a:pt x="125068" y="7831"/>
                  <a:pt x="71728" y="15451"/>
                </a:cubicBezTo>
                <a:cubicBezTo>
                  <a:pt x="66965" y="16403"/>
                  <a:pt x="63155" y="18308"/>
                  <a:pt x="61250" y="23071"/>
                </a:cubicBezTo>
                <a:cubicBezTo>
                  <a:pt x="47915" y="51646"/>
                  <a:pt x="35533" y="80221"/>
                  <a:pt x="25055" y="108796"/>
                </a:cubicBezTo>
                <a:cubicBezTo>
                  <a:pt x="15530" y="134513"/>
                  <a:pt x="18388" y="162136"/>
                  <a:pt x="17435" y="188806"/>
                </a:cubicBezTo>
                <a:cubicBezTo>
                  <a:pt x="17435" y="193568"/>
                  <a:pt x="19340" y="198331"/>
                  <a:pt x="10768" y="200236"/>
                </a:cubicBezTo>
                <a:cubicBezTo>
                  <a:pt x="4100" y="201188"/>
                  <a:pt x="8863" y="209761"/>
                  <a:pt x="7910" y="214523"/>
                </a:cubicBezTo>
                <a:cubicBezTo>
                  <a:pt x="7910" y="217381"/>
                  <a:pt x="6958" y="222143"/>
                  <a:pt x="12673" y="222143"/>
                </a:cubicBezTo>
                <a:cubicBezTo>
                  <a:pt x="18388" y="222143"/>
                  <a:pt x="19340" y="225001"/>
                  <a:pt x="18388" y="229763"/>
                </a:cubicBezTo>
                <a:cubicBezTo>
                  <a:pt x="17435" y="236431"/>
                  <a:pt x="21245" y="238336"/>
                  <a:pt x="26960" y="237383"/>
                </a:cubicBezTo>
                <a:cubicBezTo>
                  <a:pt x="33628" y="236431"/>
                  <a:pt x="35533" y="240241"/>
                  <a:pt x="34580" y="245956"/>
                </a:cubicBezTo>
                <a:cubicBezTo>
                  <a:pt x="34580" y="258338"/>
                  <a:pt x="34580" y="271673"/>
                  <a:pt x="34580" y="284056"/>
                </a:cubicBezTo>
                <a:cubicBezTo>
                  <a:pt x="34580" y="290723"/>
                  <a:pt x="36485" y="292628"/>
                  <a:pt x="43153" y="292628"/>
                </a:cubicBezTo>
                <a:cubicBezTo>
                  <a:pt x="55535" y="292628"/>
                  <a:pt x="67918" y="292628"/>
                  <a:pt x="80300" y="292628"/>
                </a:cubicBezTo>
                <a:cubicBezTo>
                  <a:pt x="99350" y="292628"/>
                  <a:pt x="99350" y="292628"/>
                  <a:pt x="99350" y="272626"/>
                </a:cubicBezTo>
                <a:cubicBezTo>
                  <a:pt x="99350" y="263101"/>
                  <a:pt x="97445" y="253576"/>
                  <a:pt x="110780" y="252623"/>
                </a:cubicBezTo>
                <a:cubicBezTo>
                  <a:pt x="114590" y="252623"/>
                  <a:pt x="116495" y="248813"/>
                  <a:pt x="117448" y="245003"/>
                </a:cubicBezTo>
                <a:cubicBezTo>
                  <a:pt x="119353" y="237383"/>
                  <a:pt x="125068" y="236431"/>
                  <a:pt x="131735" y="236431"/>
                </a:cubicBezTo>
                <a:cubicBezTo>
                  <a:pt x="173645" y="236431"/>
                  <a:pt x="215555" y="236431"/>
                  <a:pt x="257465" y="236431"/>
                </a:cubicBezTo>
                <a:cubicBezTo>
                  <a:pt x="266038" y="236431"/>
                  <a:pt x="275563" y="235478"/>
                  <a:pt x="277468" y="246908"/>
                </a:cubicBezTo>
                <a:cubicBezTo>
                  <a:pt x="277468" y="248813"/>
                  <a:pt x="281278" y="251671"/>
                  <a:pt x="283183" y="251671"/>
                </a:cubicBezTo>
                <a:cubicBezTo>
                  <a:pt x="296518" y="252623"/>
                  <a:pt x="294613" y="263101"/>
                  <a:pt x="294613" y="271673"/>
                </a:cubicBezTo>
                <a:cubicBezTo>
                  <a:pt x="294613" y="275483"/>
                  <a:pt x="294613" y="279293"/>
                  <a:pt x="294613" y="283103"/>
                </a:cubicBezTo>
                <a:cubicBezTo>
                  <a:pt x="293660" y="288818"/>
                  <a:pt x="295565" y="291676"/>
                  <a:pt x="302233" y="291676"/>
                </a:cubicBezTo>
                <a:cubicBezTo>
                  <a:pt x="318425" y="291676"/>
                  <a:pt x="334618" y="291676"/>
                  <a:pt x="350810" y="291676"/>
                </a:cubicBezTo>
                <a:cubicBezTo>
                  <a:pt x="356525" y="291676"/>
                  <a:pt x="358430" y="289771"/>
                  <a:pt x="358430" y="284056"/>
                </a:cubicBezTo>
                <a:cubicBezTo>
                  <a:pt x="358430" y="273578"/>
                  <a:pt x="357478" y="262148"/>
                  <a:pt x="358430" y="251671"/>
                </a:cubicBezTo>
                <a:cubicBezTo>
                  <a:pt x="359383" y="245956"/>
                  <a:pt x="352715" y="233573"/>
                  <a:pt x="367003" y="236431"/>
                </a:cubicBezTo>
                <a:cubicBezTo>
                  <a:pt x="381290" y="238336"/>
                  <a:pt x="368908" y="221191"/>
                  <a:pt x="379385" y="221191"/>
                </a:cubicBezTo>
                <a:cubicBezTo>
                  <a:pt x="379385" y="221191"/>
                  <a:pt x="380338" y="221191"/>
                  <a:pt x="380338" y="221191"/>
                </a:cubicBezTo>
                <a:cubicBezTo>
                  <a:pt x="384148" y="221191"/>
                  <a:pt x="386053" y="219286"/>
                  <a:pt x="385100" y="215476"/>
                </a:cubicBezTo>
                <a:cubicBezTo>
                  <a:pt x="384148" y="211666"/>
                  <a:pt x="387958" y="202141"/>
                  <a:pt x="382243" y="201188"/>
                </a:cubicBezTo>
                <a:close/>
                <a:moveTo>
                  <a:pt x="364145" y="163088"/>
                </a:moveTo>
                <a:cubicBezTo>
                  <a:pt x="364145" y="163088"/>
                  <a:pt x="364145" y="164041"/>
                  <a:pt x="364145" y="164041"/>
                </a:cubicBezTo>
                <a:cubicBezTo>
                  <a:pt x="364145" y="192616"/>
                  <a:pt x="364145" y="192616"/>
                  <a:pt x="335570" y="192616"/>
                </a:cubicBezTo>
                <a:cubicBezTo>
                  <a:pt x="307948" y="192616"/>
                  <a:pt x="308900" y="192616"/>
                  <a:pt x="307948" y="164993"/>
                </a:cubicBezTo>
                <a:cubicBezTo>
                  <a:pt x="307948" y="155468"/>
                  <a:pt x="310805" y="152611"/>
                  <a:pt x="320330" y="153563"/>
                </a:cubicBezTo>
                <a:cubicBezTo>
                  <a:pt x="331760" y="154516"/>
                  <a:pt x="343190" y="154516"/>
                  <a:pt x="354620" y="153563"/>
                </a:cubicBezTo>
                <a:cubicBezTo>
                  <a:pt x="362240" y="153563"/>
                  <a:pt x="365098" y="156421"/>
                  <a:pt x="364145" y="163088"/>
                </a:cubicBezTo>
                <a:close/>
                <a:moveTo>
                  <a:pt x="71728" y="30691"/>
                </a:moveTo>
                <a:cubicBezTo>
                  <a:pt x="73633" y="26881"/>
                  <a:pt x="76490" y="26881"/>
                  <a:pt x="80300" y="26881"/>
                </a:cubicBezTo>
                <a:cubicBezTo>
                  <a:pt x="157453" y="20213"/>
                  <a:pt x="234605" y="20213"/>
                  <a:pt x="311758" y="26881"/>
                </a:cubicBezTo>
                <a:cubicBezTo>
                  <a:pt x="317473" y="27833"/>
                  <a:pt x="319378" y="29738"/>
                  <a:pt x="322235" y="34501"/>
                </a:cubicBezTo>
                <a:cubicBezTo>
                  <a:pt x="335570" y="57361"/>
                  <a:pt x="345095" y="81173"/>
                  <a:pt x="352715" y="108796"/>
                </a:cubicBezTo>
                <a:cubicBezTo>
                  <a:pt x="247940" y="104986"/>
                  <a:pt x="144118" y="104986"/>
                  <a:pt x="39343" y="108796"/>
                </a:cubicBezTo>
                <a:cubicBezTo>
                  <a:pt x="45058" y="79268"/>
                  <a:pt x="58393" y="55456"/>
                  <a:pt x="71728" y="30691"/>
                </a:cubicBezTo>
                <a:close/>
                <a:moveTo>
                  <a:pt x="285088" y="166898"/>
                </a:moveTo>
                <a:cubicBezTo>
                  <a:pt x="255560" y="166898"/>
                  <a:pt x="226033" y="166898"/>
                  <a:pt x="196505" y="166898"/>
                </a:cubicBezTo>
                <a:cubicBezTo>
                  <a:pt x="166978" y="166898"/>
                  <a:pt x="137450" y="166898"/>
                  <a:pt x="107923" y="166898"/>
                </a:cubicBezTo>
                <a:cubicBezTo>
                  <a:pt x="103160" y="166898"/>
                  <a:pt x="98398" y="167851"/>
                  <a:pt x="98398" y="160231"/>
                </a:cubicBezTo>
                <a:cubicBezTo>
                  <a:pt x="98398" y="152611"/>
                  <a:pt x="104113" y="154516"/>
                  <a:pt x="107923" y="154516"/>
                </a:cubicBezTo>
                <a:cubicBezTo>
                  <a:pt x="166978" y="154516"/>
                  <a:pt x="226033" y="154516"/>
                  <a:pt x="286040" y="154516"/>
                </a:cubicBezTo>
                <a:cubicBezTo>
                  <a:pt x="290803" y="154516"/>
                  <a:pt x="295565" y="153563"/>
                  <a:pt x="295565" y="161183"/>
                </a:cubicBezTo>
                <a:cubicBezTo>
                  <a:pt x="294613" y="167851"/>
                  <a:pt x="289850" y="166898"/>
                  <a:pt x="285088" y="166898"/>
                </a:cubicBezTo>
                <a:close/>
                <a:moveTo>
                  <a:pt x="294613" y="185948"/>
                </a:moveTo>
                <a:cubicBezTo>
                  <a:pt x="294613" y="193568"/>
                  <a:pt x="290803" y="192616"/>
                  <a:pt x="286040" y="192616"/>
                </a:cubicBezTo>
                <a:cubicBezTo>
                  <a:pt x="255560" y="192616"/>
                  <a:pt x="226033" y="192616"/>
                  <a:pt x="195553" y="192616"/>
                </a:cubicBezTo>
                <a:cubicBezTo>
                  <a:pt x="166025" y="192616"/>
                  <a:pt x="136498" y="192616"/>
                  <a:pt x="106970" y="192616"/>
                </a:cubicBezTo>
                <a:cubicBezTo>
                  <a:pt x="103160" y="192616"/>
                  <a:pt x="98398" y="194521"/>
                  <a:pt x="98398" y="186901"/>
                </a:cubicBezTo>
                <a:cubicBezTo>
                  <a:pt x="98398" y="179281"/>
                  <a:pt x="102208" y="180233"/>
                  <a:pt x="106970" y="180233"/>
                </a:cubicBezTo>
                <a:cubicBezTo>
                  <a:pt x="166978" y="180233"/>
                  <a:pt x="226033" y="180233"/>
                  <a:pt x="286040" y="180233"/>
                </a:cubicBezTo>
                <a:cubicBezTo>
                  <a:pt x="289850" y="180233"/>
                  <a:pt x="294613" y="179281"/>
                  <a:pt x="294613" y="185948"/>
                </a:cubicBezTo>
                <a:close/>
                <a:moveTo>
                  <a:pt x="27913" y="184043"/>
                </a:moveTo>
                <a:cubicBezTo>
                  <a:pt x="27913" y="183091"/>
                  <a:pt x="27913" y="182138"/>
                  <a:pt x="27913" y="180233"/>
                </a:cubicBezTo>
                <a:cubicBezTo>
                  <a:pt x="27913" y="152611"/>
                  <a:pt x="27913" y="152611"/>
                  <a:pt x="55535" y="152611"/>
                </a:cubicBezTo>
                <a:cubicBezTo>
                  <a:pt x="84110" y="152611"/>
                  <a:pt x="84110" y="152611"/>
                  <a:pt x="84110" y="181186"/>
                </a:cubicBezTo>
                <a:cubicBezTo>
                  <a:pt x="84110" y="189758"/>
                  <a:pt x="82205" y="192616"/>
                  <a:pt x="73633" y="191663"/>
                </a:cubicBezTo>
                <a:cubicBezTo>
                  <a:pt x="61250" y="190711"/>
                  <a:pt x="48868" y="190711"/>
                  <a:pt x="36485" y="191663"/>
                </a:cubicBezTo>
                <a:cubicBezTo>
                  <a:pt x="29818" y="193568"/>
                  <a:pt x="26960" y="190711"/>
                  <a:pt x="27913" y="184043"/>
                </a:cubicBezTo>
                <a:close/>
                <a:moveTo>
                  <a:pt x="372718" y="219286"/>
                </a:moveTo>
                <a:cubicBezTo>
                  <a:pt x="353668" y="218333"/>
                  <a:pt x="334618" y="219286"/>
                  <a:pt x="314615" y="219286"/>
                </a:cubicBezTo>
                <a:cubicBezTo>
                  <a:pt x="312710" y="219286"/>
                  <a:pt x="309853" y="218333"/>
                  <a:pt x="307948" y="220238"/>
                </a:cubicBezTo>
                <a:cubicBezTo>
                  <a:pt x="308900" y="224048"/>
                  <a:pt x="309853" y="227858"/>
                  <a:pt x="310805" y="230716"/>
                </a:cubicBezTo>
                <a:cubicBezTo>
                  <a:pt x="311758" y="238336"/>
                  <a:pt x="311758" y="245956"/>
                  <a:pt x="304138" y="249766"/>
                </a:cubicBezTo>
                <a:cubicBezTo>
                  <a:pt x="296518" y="253576"/>
                  <a:pt x="288898" y="253576"/>
                  <a:pt x="282230" y="247861"/>
                </a:cubicBezTo>
                <a:cubicBezTo>
                  <a:pt x="275563" y="242146"/>
                  <a:pt x="275563" y="234526"/>
                  <a:pt x="277468" y="226906"/>
                </a:cubicBezTo>
                <a:cubicBezTo>
                  <a:pt x="278420" y="224048"/>
                  <a:pt x="279373" y="222143"/>
                  <a:pt x="280325" y="219286"/>
                </a:cubicBezTo>
                <a:cubicBezTo>
                  <a:pt x="279373" y="218333"/>
                  <a:pt x="278420" y="217381"/>
                  <a:pt x="276515" y="217381"/>
                </a:cubicBezTo>
                <a:cubicBezTo>
                  <a:pt x="224128" y="217381"/>
                  <a:pt x="171740" y="217381"/>
                  <a:pt x="119353" y="217381"/>
                </a:cubicBezTo>
                <a:cubicBezTo>
                  <a:pt x="116495" y="217381"/>
                  <a:pt x="113638" y="216428"/>
                  <a:pt x="111733" y="218333"/>
                </a:cubicBezTo>
                <a:cubicBezTo>
                  <a:pt x="109828" y="222143"/>
                  <a:pt x="114590" y="225001"/>
                  <a:pt x="113638" y="228811"/>
                </a:cubicBezTo>
                <a:cubicBezTo>
                  <a:pt x="113638" y="235478"/>
                  <a:pt x="114590" y="243098"/>
                  <a:pt x="106970" y="247861"/>
                </a:cubicBezTo>
                <a:cubicBezTo>
                  <a:pt x="100303" y="252623"/>
                  <a:pt x="91730" y="252623"/>
                  <a:pt x="85063" y="247861"/>
                </a:cubicBezTo>
                <a:cubicBezTo>
                  <a:pt x="78395" y="244051"/>
                  <a:pt x="78395" y="236431"/>
                  <a:pt x="78395" y="228811"/>
                </a:cubicBezTo>
                <a:cubicBezTo>
                  <a:pt x="78395" y="225001"/>
                  <a:pt x="83158" y="222143"/>
                  <a:pt x="80300" y="218333"/>
                </a:cubicBezTo>
                <a:cubicBezTo>
                  <a:pt x="59345" y="215476"/>
                  <a:pt x="39343" y="217381"/>
                  <a:pt x="18388" y="217381"/>
                </a:cubicBezTo>
                <a:cubicBezTo>
                  <a:pt x="12673" y="217381"/>
                  <a:pt x="8863" y="217381"/>
                  <a:pt x="8863" y="209761"/>
                </a:cubicBezTo>
                <a:cubicBezTo>
                  <a:pt x="8863" y="204998"/>
                  <a:pt x="10768" y="203093"/>
                  <a:pt x="15530" y="204046"/>
                </a:cubicBezTo>
                <a:cubicBezTo>
                  <a:pt x="16483" y="204046"/>
                  <a:pt x="17435" y="204046"/>
                  <a:pt x="19340" y="204046"/>
                </a:cubicBezTo>
                <a:cubicBezTo>
                  <a:pt x="136498" y="204046"/>
                  <a:pt x="252703" y="204046"/>
                  <a:pt x="369860" y="204046"/>
                </a:cubicBezTo>
                <a:cubicBezTo>
                  <a:pt x="372718" y="204046"/>
                  <a:pt x="378433" y="201188"/>
                  <a:pt x="379385" y="206903"/>
                </a:cubicBezTo>
                <a:cubicBezTo>
                  <a:pt x="381290" y="214523"/>
                  <a:pt x="381290" y="219286"/>
                  <a:pt x="372718" y="21928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678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2D3976F-41C8-4469-8D4F-FF13BAE91F8A}"/>
              </a:ext>
            </a:extLst>
          </p:cNvPr>
          <p:cNvSpPr txBox="1"/>
          <p:nvPr/>
        </p:nvSpPr>
        <p:spPr>
          <a:xfrm>
            <a:off x="753630" y="5206682"/>
            <a:ext cx="434453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cs typeface="Arial" pitchFamily="34" charset="0"/>
              </a:rPr>
              <a:t>Clean Text Slide for your Presentation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730EAB-FD78-41D2-8D63-F5CFCC40408A}"/>
              </a:ext>
            </a:extLst>
          </p:cNvPr>
          <p:cNvSpPr txBox="1"/>
          <p:nvPr/>
        </p:nvSpPr>
        <p:spPr>
          <a:xfrm>
            <a:off x="753630" y="5618477"/>
            <a:ext cx="434453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/>
              <a:t>Portfolio Presentation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ED257D-12D8-4293-A959-89EE708DDAD5}"/>
              </a:ext>
            </a:extLst>
          </p:cNvPr>
          <p:cNvSpPr txBox="1"/>
          <p:nvPr/>
        </p:nvSpPr>
        <p:spPr>
          <a:xfrm>
            <a:off x="753630" y="436910"/>
            <a:ext cx="496510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cs typeface="Arial" pitchFamily="34" charset="0"/>
              </a:rPr>
              <a:t>Awesome </a:t>
            </a:r>
            <a:r>
              <a:rPr lang="en-GB" altLang="ko-KR" sz="5400" b="1" dirty="0">
                <a:cs typeface="Arial" pitchFamily="34" charset="0"/>
              </a:rPr>
              <a:t>P</a:t>
            </a:r>
            <a:r>
              <a:rPr lang="en-US" altLang="ko-KR" sz="5400" b="1" dirty="0" err="1">
                <a:cs typeface="Arial" pitchFamily="34" charset="0"/>
              </a:rPr>
              <a:t>resentation</a:t>
            </a:r>
            <a:endParaRPr lang="en-US" altLang="ko-KR" sz="5400" b="1" dirty="0">
              <a:cs typeface="Arial" pitchFamily="34" charset="0"/>
            </a:endParaRPr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F903CD22-0EC5-4059-947C-C49CCC23E169}"/>
              </a:ext>
            </a:extLst>
          </p:cNvPr>
          <p:cNvSpPr txBox="1">
            <a:spLocks/>
          </p:cNvSpPr>
          <p:nvPr/>
        </p:nvSpPr>
        <p:spPr>
          <a:xfrm>
            <a:off x="753630" y="2480276"/>
            <a:ext cx="1523285" cy="2120583"/>
          </a:xfrm>
          <a:prstGeom prst="roundRect">
            <a:avLst>
              <a:gd name="adj" fmla="val 11685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en-US" altLang="ko-KR" sz="1400" dirty="0"/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D881D177-16FF-432B-B047-1DFC447DD74C}"/>
              </a:ext>
            </a:extLst>
          </p:cNvPr>
          <p:cNvSpPr txBox="1">
            <a:spLocks/>
          </p:cNvSpPr>
          <p:nvPr/>
        </p:nvSpPr>
        <p:spPr>
          <a:xfrm>
            <a:off x="2474539" y="2480276"/>
            <a:ext cx="1523285" cy="2120583"/>
          </a:xfrm>
          <a:prstGeom prst="roundRect">
            <a:avLst>
              <a:gd name="adj" fmla="val 11685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en-US" altLang="ko-KR" sz="1400" dirty="0"/>
          </a:p>
        </p:txBody>
      </p:sp>
      <p:sp>
        <p:nvSpPr>
          <p:cNvPr id="10" name="Text Placeholder 27">
            <a:extLst>
              <a:ext uri="{FF2B5EF4-FFF2-40B4-BE49-F238E27FC236}">
                <a16:creationId xmlns:a16="http://schemas.microsoft.com/office/drawing/2014/main" id="{287EC7F9-A896-4B64-BF70-9026227369A5}"/>
              </a:ext>
            </a:extLst>
          </p:cNvPr>
          <p:cNvSpPr txBox="1">
            <a:spLocks/>
          </p:cNvSpPr>
          <p:nvPr/>
        </p:nvSpPr>
        <p:spPr>
          <a:xfrm>
            <a:off x="4195449" y="2480276"/>
            <a:ext cx="1523285" cy="2120583"/>
          </a:xfrm>
          <a:prstGeom prst="roundRect">
            <a:avLst>
              <a:gd name="adj" fmla="val 11685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en-US" altLang="ko-KR" sz="1400" dirty="0"/>
          </a:p>
        </p:txBody>
      </p:sp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CEDA9D63-ABF3-44A1-A417-E145D8FBC925}"/>
              </a:ext>
            </a:extLst>
          </p:cNvPr>
          <p:cNvSpPr>
            <a:spLocks noChangeAspect="1"/>
          </p:cNvSpPr>
          <p:nvPr/>
        </p:nvSpPr>
        <p:spPr>
          <a:xfrm>
            <a:off x="1306285" y="2762264"/>
            <a:ext cx="393180" cy="33930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Round Same Side Corner Rectangle 36">
            <a:extLst>
              <a:ext uri="{FF2B5EF4-FFF2-40B4-BE49-F238E27FC236}">
                <a16:creationId xmlns:a16="http://schemas.microsoft.com/office/drawing/2014/main" id="{13410EA6-790E-4CE8-B5FC-7052ACA1C51C}"/>
              </a:ext>
            </a:extLst>
          </p:cNvPr>
          <p:cNvSpPr>
            <a:spLocks noChangeAspect="1"/>
          </p:cNvSpPr>
          <p:nvPr/>
        </p:nvSpPr>
        <p:spPr>
          <a:xfrm>
            <a:off x="3009725" y="2743493"/>
            <a:ext cx="452912" cy="358080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Rounded Rectangle 27">
            <a:extLst>
              <a:ext uri="{FF2B5EF4-FFF2-40B4-BE49-F238E27FC236}">
                <a16:creationId xmlns:a16="http://schemas.microsoft.com/office/drawing/2014/main" id="{5E4AC97C-4D37-4133-AABC-511A0C73E71C}"/>
              </a:ext>
            </a:extLst>
          </p:cNvPr>
          <p:cNvSpPr/>
          <p:nvPr/>
        </p:nvSpPr>
        <p:spPr>
          <a:xfrm>
            <a:off x="4738031" y="2756772"/>
            <a:ext cx="448881" cy="34480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0" name="Group 63">
            <a:extLst>
              <a:ext uri="{FF2B5EF4-FFF2-40B4-BE49-F238E27FC236}">
                <a16:creationId xmlns:a16="http://schemas.microsoft.com/office/drawing/2014/main" id="{93E75DF4-21B5-4705-AC59-0AA831799F8F}"/>
              </a:ext>
            </a:extLst>
          </p:cNvPr>
          <p:cNvGrpSpPr/>
          <p:nvPr/>
        </p:nvGrpSpPr>
        <p:grpSpPr>
          <a:xfrm>
            <a:off x="834043" y="3461237"/>
            <a:ext cx="1362458" cy="923330"/>
            <a:chOff x="2725123" y="4283314"/>
            <a:chExt cx="1292073" cy="9233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3BE57F2-F474-47CD-A2F7-B999F8B0FE66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9D3E1CF-42A6-463D-A173-1D01C13C721A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63">
            <a:extLst>
              <a:ext uri="{FF2B5EF4-FFF2-40B4-BE49-F238E27FC236}">
                <a16:creationId xmlns:a16="http://schemas.microsoft.com/office/drawing/2014/main" id="{4757B001-861C-4A42-8C90-351D7415DFD2}"/>
              </a:ext>
            </a:extLst>
          </p:cNvPr>
          <p:cNvGrpSpPr/>
          <p:nvPr/>
        </p:nvGrpSpPr>
        <p:grpSpPr>
          <a:xfrm>
            <a:off x="2554952" y="3461237"/>
            <a:ext cx="1362458" cy="923330"/>
            <a:chOff x="2725123" y="4283314"/>
            <a:chExt cx="1292073" cy="92333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80F4CFF-E863-4B4B-9A75-1D5A5E73B2C9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D21008D-3E86-414C-9D54-43365D80387B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63">
            <a:extLst>
              <a:ext uri="{FF2B5EF4-FFF2-40B4-BE49-F238E27FC236}">
                <a16:creationId xmlns:a16="http://schemas.microsoft.com/office/drawing/2014/main" id="{345CA4BD-39BE-4A94-A974-1EBE5FC653C7}"/>
              </a:ext>
            </a:extLst>
          </p:cNvPr>
          <p:cNvGrpSpPr/>
          <p:nvPr/>
        </p:nvGrpSpPr>
        <p:grpSpPr>
          <a:xfrm>
            <a:off x="4275861" y="3461237"/>
            <a:ext cx="1362458" cy="923330"/>
            <a:chOff x="2725123" y="4283314"/>
            <a:chExt cx="1292073" cy="92333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D583A9D-633D-4949-A2FB-E7D08500D37F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B45A253-97BD-41EC-8206-EFF5E6911B4B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EFC0194-B800-43D6-A75D-30492B67A347}"/>
              </a:ext>
            </a:extLst>
          </p:cNvPr>
          <p:cNvSpPr/>
          <p:nvPr/>
        </p:nvSpPr>
        <p:spPr>
          <a:xfrm rot="3054445" flipH="1">
            <a:off x="5432868" y="313428"/>
            <a:ext cx="2204904" cy="666266"/>
          </a:xfrm>
          <a:custGeom>
            <a:avLst/>
            <a:gdLst>
              <a:gd name="connsiteX0" fmla="*/ 2141990 w 2204904"/>
              <a:gd name="connsiteY0" fmla="*/ 577887 h 666266"/>
              <a:gd name="connsiteX1" fmla="*/ 2204904 w 2204904"/>
              <a:gd name="connsiteY1" fmla="*/ 666266 h 666266"/>
              <a:gd name="connsiteX2" fmla="*/ 1379318 w 2204904"/>
              <a:gd name="connsiteY2" fmla="*/ 666266 h 666266"/>
              <a:gd name="connsiteX3" fmla="*/ 1335129 w 2204904"/>
              <a:gd name="connsiteY3" fmla="*/ 622077 h 666266"/>
              <a:gd name="connsiteX4" fmla="*/ 1379318 w 2204904"/>
              <a:gd name="connsiteY4" fmla="*/ 577887 h 666266"/>
              <a:gd name="connsiteX5" fmla="*/ 1936301 w 2204904"/>
              <a:gd name="connsiteY5" fmla="*/ 288944 h 666266"/>
              <a:gd name="connsiteX6" fmla="*/ 1999215 w 2204904"/>
              <a:gd name="connsiteY6" fmla="*/ 377322 h 666266"/>
              <a:gd name="connsiteX7" fmla="*/ 711754 w 2204904"/>
              <a:gd name="connsiteY7" fmla="*/ 377322 h 666266"/>
              <a:gd name="connsiteX8" fmla="*/ 667564 w 2204904"/>
              <a:gd name="connsiteY8" fmla="*/ 333133 h 666266"/>
              <a:gd name="connsiteX9" fmla="*/ 711754 w 2204904"/>
              <a:gd name="connsiteY9" fmla="*/ 288944 h 666266"/>
              <a:gd name="connsiteX10" fmla="*/ 1730611 w 2204904"/>
              <a:gd name="connsiteY10" fmla="*/ 0 h 666266"/>
              <a:gd name="connsiteX11" fmla="*/ 1793525 w 2204904"/>
              <a:gd name="connsiteY11" fmla="*/ 88378 h 666266"/>
              <a:gd name="connsiteX12" fmla="*/ 44189 w 2204904"/>
              <a:gd name="connsiteY12" fmla="*/ 88378 h 666266"/>
              <a:gd name="connsiteX13" fmla="*/ 0 w 2204904"/>
              <a:gd name="connsiteY13" fmla="*/ 44189 h 666266"/>
              <a:gd name="connsiteX14" fmla="*/ 44190 w 2204904"/>
              <a:gd name="connsiteY14" fmla="*/ 0 h 66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04904" h="666266">
                <a:moveTo>
                  <a:pt x="2141990" y="577887"/>
                </a:moveTo>
                <a:lnTo>
                  <a:pt x="2204904" y="666266"/>
                </a:lnTo>
                <a:lnTo>
                  <a:pt x="1379318" y="666266"/>
                </a:lnTo>
                <a:cubicBezTo>
                  <a:pt x="1354913" y="666266"/>
                  <a:pt x="1335129" y="646482"/>
                  <a:pt x="1335129" y="622077"/>
                </a:cubicBezTo>
                <a:cubicBezTo>
                  <a:pt x="1335129" y="597671"/>
                  <a:pt x="1354913" y="577888"/>
                  <a:pt x="1379318" y="577887"/>
                </a:cubicBezTo>
                <a:close/>
                <a:moveTo>
                  <a:pt x="1936301" y="288944"/>
                </a:moveTo>
                <a:lnTo>
                  <a:pt x="1999215" y="377322"/>
                </a:lnTo>
                <a:lnTo>
                  <a:pt x="711754" y="377322"/>
                </a:lnTo>
                <a:cubicBezTo>
                  <a:pt x="687349" y="377322"/>
                  <a:pt x="667564" y="357538"/>
                  <a:pt x="667564" y="333133"/>
                </a:cubicBezTo>
                <a:cubicBezTo>
                  <a:pt x="667564" y="308728"/>
                  <a:pt x="687348" y="288944"/>
                  <a:pt x="711754" y="288944"/>
                </a:cubicBezTo>
                <a:close/>
                <a:moveTo>
                  <a:pt x="1730611" y="0"/>
                </a:moveTo>
                <a:lnTo>
                  <a:pt x="1793525" y="88378"/>
                </a:lnTo>
                <a:lnTo>
                  <a:pt x="44189" y="88378"/>
                </a:lnTo>
                <a:cubicBezTo>
                  <a:pt x="19785" y="88379"/>
                  <a:pt x="1" y="68594"/>
                  <a:pt x="0" y="44189"/>
                </a:cubicBezTo>
                <a:cubicBezTo>
                  <a:pt x="0" y="19783"/>
                  <a:pt x="19784" y="0"/>
                  <a:pt x="441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93F330-F9B1-4807-8132-9C0BA816870D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20059683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8382A4D-8E6A-4515-806C-D0C81F6A3CF1}"/>
              </a:ext>
            </a:extLst>
          </p:cNvPr>
          <p:cNvSpPr/>
          <p:nvPr/>
        </p:nvSpPr>
        <p:spPr>
          <a:xfrm>
            <a:off x="6616197" y="1799977"/>
            <a:ext cx="854825" cy="979921"/>
          </a:xfrm>
          <a:custGeom>
            <a:avLst/>
            <a:gdLst>
              <a:gd name="connsiteX0" fmla="*/ 215414 w 390525"/>
              <a:gd name="connsiteY0" fmla="*/ 441873 h 447675"/>
              <a:gd name="connsiteX1" fmla="*/ 160169 w 390525"/>
              <a:gd name="connsiteY1" fmla="*/ 371388 h 447675"/>
              <a:gd name="connsiteX2" fmla="*/ 141119 w 390525"/>
              <a:gd name="connsiteY2" fmla="*/ 365673 h 447675"/>
              <a:gd name="connsiteX3" fmla="*/ 55394 w 390525"/>
              <a:gd name="connsiteY3" fmla="*/ 389485 h 447675"/>
              <a:gd name="connsiteX4" fmla="*/ 64919 w 390525"/>
              <a:gd name="connsiteY4" fmla="*/ 358053 h 447675"/>
              <a:gd name="connsiteX5" fmla="*/ 73492 w 390525"/>
              <a:gd name="connsiteY5" fmla="*/ 350433 h 447675"/>
              <a:gd name="connsiteX6" fmla="*/ 128737 w 390525"/>
              <a:gd name="connsiteY6" fmla="*/ 320905 h 447675"/>
              <a:gd name="connsiteX7" fmla="*/ 139214 w 390525"/>
              <a:gd name="connsiteY7" fmla="*/ 308523 h 447675"/>
              <a:gd name="connsiteX8" fmla="*/ 164932 w 390525"/>
              <a:gd name="connsiteY8" fmla="*/ 228513 h 447675"/>
              <a:gd name="connsiteX9" fmla="*/ 158264 w 390525"/>
              <a:gd name="connsiteY9" fmla="*/ 217083 h 447675"/>
              <a:gd name="connsiteX10" fmla="*/ 22057 w 390525"/>
              <a:gd name="connsiteY10" fmla="*/ 198033 h 447675"/>
              <a:gd name="connsiteX11" fmla="*/ 9674 w 390525"/>
              <a:gd name="connsiteY11" fmla="*/ 178983 h 447675"/>
              <a:gd name="connsiteX12" fmla="*/ 49679 w 390525"/>
              <a:gd name="connsiteY12" fmla="*/ 145645 h 447675"/>
              <a:gd name="connsiteX13" fmla="*/ 184934 w 390525"/>
              <a:gd name="connsiteY13" fmla="*/ 136120 h 447675"/>
              <a:gd name="connsiteX14" fmla="*/ 198269 w 390525"/>
              <a:gd name="connsiteY14" fmla="*/ 125643 h 447675"/>
              <a:gd name="connsiteX15" fmla="*/ 225892 w 390525"/>
              <a:gd name="connsiteY15" fmla="*/ 40870 h 447675"/>
              <a:gd name="connsiteX16" fmla="*/ 235417 w 390525"/>
              <a:gd name="connsiteY16" fmla="*/ 19915 h 447675"/>
              <a:gd name="connsiteX17" fmla="*/ 272564 w 390525"/>
              <a:gd name="connsiteY17" fmla="*/ 10390 h 447675"/>
              <a:gd name="connsiteX18" fmla="*/ 287804 w 390525"/>
              <a:gd name="connsiteY18" fmla="*/ 42775 h 447675"/>
              <a:gd name="connsiteX19" fmla="*/ 257324 w 390525"/>
              <a:gd name="connsiteY19" fmla="*/ 139930 h 447675"/>
              <a:gd name="connsiteX20" fmla="*/ 263992 w 390525"/>
              <a:gd name="connsiteY20" fmla="*/ 162790 h 447675"/>
              <a:gd name="connsiteX21" fmla="*/ 382102 w 390525"/>
              <a:gd name="connsiteY21" fmla="*/ 261850 h 447675"/>
              <a:gd name="connsiteX22" fmla="*/ 386864 w 390525"/>
              <a:gd name="connsiteY22" fmla="*/ 277090 h 447675"/>
              <a:gd name="connsiteX23" fmla="*/ 377339 w 390525"/>
              <a:gd name="connsiteY23" fmla="*/ 306618 h 447675"/>
              <a:gd name="connsiteX24" fmla="*/ 366862 w 390525"/>
              <a:gd name="connsiteY24" fmla="*/ 311380 h 447675"/>
              <a:gd name="connsiteX25" fmla="*/ 237322 w 390525"/>
              <a:gd name="connsiteY25" fmla="*/ 242800 h 447675"/>
              <a:gd name="connsiteX26" fmla="*/ 223034 w 390525"/>
              <a:gd name="connsiteY26" fmla="*/ 247563 h 447675"/>
              <a:gd name="connsiteX27" fmla="*/ 197317 w 390525"/>
              <a:gd name="connsiteY27" fmla="*/ 327573 h 447675"/>
              <a:gd name="connsiteX28" fmla="*/ 198269 w 390525"/>
              <a:gd name="connsiteY28" fmla="*/ 343765 h 447675"/>
              <a:gd name="connsiteX29" fmla="*/ 222082 w 390525"/>
              <a:gd name="connsiteY29" fmla="*/ 392343 h 447675"/>
              <a:gd name="connsiteX30" fmla="*/ 223987 w 390525"/>
              <a:gd name="connsiteY30" fmla="*/ 421870 h 447675"/>
              <a:gd name="connsiteX31" fmla="*/ 215414 w 390525"/>
              <a:gd name="connsiteY31" fmla="*/ 441873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90525" h="447675">
                <a:moveTo>
                  <a:pt x="215414" y="441873"/>
                </a:moveTo>
                <a:cubicBezTo>
                  <a:pt x="196364" y="417108"/>
                  <a:pt x="177314" y="395200"/>
                  <a:pt x="160169" y="371388"/>
                </a:cubicBezTo>
                <a:cubicBezTo>
                  <a:pt x="154454" y="363768"/>
                  <a:pt x="149692" y="362815"/>
                  <a:pt x="141119" y="365673"/>
                </a:cubicBezTo>
                <a:cubicBezTo>
                  <a:pt x="113497" y="374245"/>
                  <a:pt x="84922" y="381865"/>
                  <a:pt x="55394" y="389485"/>
                </a:cubicBezTo>
                <a:cubicBezTo>
                  <a:pt x="59204" y="378055"/>
                  <a:pt x="62062" y="367578"/>
                  <a:pt x="64919" y="358053"/>
                </a:cubicBezTo>
                <a:cubicBezTo>
                  <a:pt x="65872" y="354243"/>
                  <a:pt x="69682" y="352338"/>
                  <a:pt x="73492" y="350433"/>
                </a:cubicBezTo>
                <a:cubicBezTo>
                  <a:pt x="91589" y="340908"/>
                  <a:pt x="109687" y="330430"/>
                  <a:pt x="128737" y="320905"/>
                </a:cubicBezTo>
                <a:cubicBezTo>
                  <a:pt x="134452" y="318048"/>
                  <a:pt x="137309" y="314238"/>
                  <a:pt x="139214" y="308523"/>
                </a:cubicBezTo>
                <a:cubicBezTo>
                  <a:pt x="147787" y="281853"/>
                  <a:pt x="156359" y="255183"/>
                  <a:pt x="164932" y="228513"/>
                </a:cubicBezTo>
                <a:cubicBezTo>
                  <a:pt x="167789" y="220893"/>
                  <a:pt x="165884" y="218988"/>
                  <a:pt x="158264" y="217083"/>
                </a:cubicBezTo>
                <a:cubicBezTo>
                  <a:pt x="112544" y="211368"/>
                  <a:pt x="67777" y="204700"/>
                  <a:pt x="22057" y="198033"/>
                </a:cubicBezTo>
                <a:cubicBezTo>
                  <a:pt x="3959" y="195175"/>
                  <a:pt x="5864" y="196128"/>
                  <a:pt x="9674" y="178983"/>
                </a:cubicBezTo>
                <a:cubicBezTo>
                  <a:pt x="14437" y="156123"/>
                  <a:pt x="23962" y="145645"/>
                  <a:pt x="49679" y="145645"/>
                </a:cubicBezTo>
                <a:cubicBezTo>
                  <a:pt x="94447" y="144693"/>
                  <a:pt x="139214" y="138978"/>
                  <a:pt x="184934" y="136120"/>
                </a:cubicBezTo>
                <a:cubicBezTo>
                  <a:pt x="192554" y="135168"/>
                  <a:pt x="196364" y="133263"/>
                  <a:pt x="198269" y="125643"/>
                </a:cubicBezTo>
                <a:cubicBezTo>
                  <a:pt x="206842" y="97068"/>
                  <a:pt x="216367" y="69445"/>
                  <a:pt x="225892" y="40870"/>
                </a:cubicBezTo>
                <a:cubicBezTo>
                  <a:pt x="228749" y="33250"/>
                  <a:pt x="230654" y="26583"/>
                  <a:pt x="235417" y="19915"/>
                </a:cubicBezTo>
                <a:cubicBezTo>
                  <a:pt x="244942" y="7533"/>
                  <a:pt x="258277" y="3723"/>
                  <a:pt x="272564" y="10390"/>
                </a:cubicBezTo>
                <a:cubicBezTo>
                  <a:pt x="285899" y="16105"/>
                  <a:pt x="291614" y="27535"/>
                  <a:pt x="287804" y="42775"/>
                </a:cubicBezTo>
                <a:cubicBezTo>
                  <a:pt x="280184" y="76113"/>
                  <a:pt x="267802" y="107545"/>
                  <a:pt x="257324" y="139930"/>
                </a:cubicBezTo>
                <a:cubicBezTo>
                  <a:pt x="253514" y="150408"/>
                  <a:pt x="255419" y="156123"/>
                  <a:pt x="263992" y="162790"/>
                </a:cubicBezTo>
                <a:cubicBezTo>
                  <a:pt x="303044" y="195175"/>
                  <a:pt x="342097" y="228513"/>
                  <a:pt x="382102" y="261850"/>
                </a:cubicBezTo>
                <a:cubicBezTo>
                  <a:pt x="387817" y="266613"/>
                  <a:pt x="389722" y="270423"/>
                  <a:pt x="386864" y="277090"/>
                </a:cubicBezTo>
                <a:cubicBezTo>
                  <a:pt x="383054" y="286615"/>
                  <a:pt x="380197" y="297093"/>
                  <a:pt x="377339" y="306618"/>
                </a:cubicBezTo>
                <a:cubicBezTo>
                  <a:pt x="375434" y="314238"/>
                  <a:pt x="372577" y="314238"/>
                  <a:pt x="366862" y="311380"/>
                </a:cubicBezTo>
                <a:cubicBezTo>
                  <a:pt x="323999" y="288520"/>
                  <a:pt x="280184" y="265660"/>
                  <a:pt x="237322" y="242800"/>
                </a:cubicBezTo>
                <a:cubicBezTo>
                  <a:pt x="230654" y="238990"/>
                  <a:pt x="226844" y="237085"/>
                  <a:pt x="223034" y="247563"/>
                </a:cubicBezTo>
                <a:cubicBezTo>
                  <a:pt x="215414" y="274233"/>
                  <a:pt x="205889" y="300903"/>
                  <a:pt x="197317" y="327573"/>
                </a:cubicBezTo>
                <a:cubicBezTo>
                  <a:pt x="195412" y="333288"/>
                  <a:pt x="195412" y="338050"/>
                  <a:pt x="198269" y="343765"/>
                </a:cubicBezTo>
                <a:cubicBezTo>
                  <a:pt x="205889" y="359958"/>
                  <a:pt x="213509" y="376150"/>
                  <a:pt x="222082" y="392343"/>
                </a:cubicBezTo>
                <a:cubicBezTo>
                  <a:pt x="227797" y="401868"/>
                  <a:pt x="228749" y="411393"/>
                  <a:pt x="223987" y="421870"/>
                </a:cubicBezTo>
                <a:cubicBezTo>
                  <a:pt x="219224" y="428538"/>
                  <a:pt x="218272" y="434253"/>
                  <a:pt x="215414" y="44187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06D7AD4-A398-4A76-9996-3C2F6EEF4D03}"/>
              </a:ext>
            </a:extLst>
          </p:cNvPr>
          <p:cNvSpPr/>
          <p:nvPr/>
        </p:nvSpPr>
        <p:spPr>
          <a:xfrm>
            <a:off x="1037142" y="3781984"/>
            <a:ext cx="695112" cy="698880"/>
          </a:xfrm>
          <a:custGeom>
            <a:avLst/>
            <a:gdLst>
              <a:gd name="connsiteX0" fmla="*/ 195824 w 389804"/>
              <a:gd name="connsiteY0" fmla="*/ 283130 h 391918"/>
              <a:gd name="connsiteX1" fmla="*/ 256546 w 389804"/>
              <a:gd name="connsiteY1" fmla="*/ 299085 h 391918"/>
              <a:gd name="connsiteX2" fmla="*/ 348938 w 389804"/>
              <a:gd name="connsiteY2" fmla="*/ 361950 h 391918"/>
              <a:gd name="connsiteX3" fmla="*/ 354653 w 389804"/>
              <a:gd name="connsiteY3" fmla="*/ 367665 h 391918"/>
              <a:gd name="connsiteX4" fmla="*/ 333698 w 389804"/>
              <a:gd name="connsiteY4" fmla="*/ 391477 h 391918"/>
              <a:gd name="connsiteX5" fmla="*/ 324173 w 389804"/>
              <a:gd name="connsiteY5" fmla="*/ 386715 h 391918"/>
              <a:gd name="connsiteX6" fmla="*/ 249878 w 389804"/>
              <a:gd name="connsiteY6" fmla="*/ 335280 h 391918"/>
              <a:gd name="connsiteX7" fmla="*/ 137483 w 389804"/>
              <a:gd name="connsiteY7" fmla="*/ 330517 h 391918"/>
              <a:gd name="connsiteX8" fmla="*/ 44138 w 389804"/>
              <a:gd name="connsiteY8" fmla="*/ 387667 h 391918"/>
              <a:gd name="connsiteX9" fmla="*/ 28898 w 389804"/>
              <a:gd name="connsiteY9" fmla="*/ 384810 h 391918"/>
              <a:gd name="connsiteX10" fmla="*/ 34613 w 389804"/>
              <a:gd name="connsiteY10" fmla="*/ 351472 h 391918"/>
              <a:gd name="connsiteX11" fmla="*/ 133673 w 389804"/>
              <a:gd name="connsiteY11" fmla="*/ 294322 h 391918"/>
              <a:gd name="connsiteX12" fmla="*/ 195824 w 389804"/>
              <a:gd name="connsiteY12" fmla="*/ 283130 h 391918"/>
              <a:gd name="connsiteX13" fmla="*/ 108908 w 389804"/>
              <a:gd name="connsiteY13" fmla="*/ 74295 h 391918"/>
              <a:gd name="connsiteX14" fmla="*/ 98431 w 389804"/>
              <a:gd name="connsiteY14" fmla="*/ 80962 h 391918"/>
              <a:gd name="connsiteX15" fmla="*/ 99383 w 389804"/>
              <a:gd name="connsiteY15" fmla="*/ 141922 h 391918"/>
              <a:gd name="connsiteX16" fmla="*/ 165106 w 389804"/>
              <a:gd name="connsiteY16" fmla="*/ 114300 h 391918"/>
              <a:gd name="connsiteX17" fmla="*/ 223208 w 389804"/>
              <a:gd name="connsiteY17" fmla="*/ 114300 h 391918"/>
              <a:gd name="connsiteX18" fmla="*/ 287978 w 389804"/>
              <a:gd name="connsiteY18" fmla="*/ 140970 h 391918"/>
              <a:gd name="connsiteX19" fmla="*/ 287978 w 389804"/>
              <a:gd name="connsiteY19" fmla="*/ 102870 h 391918"/>
              <a:gd name="connsiteX20" fmla="*/ 260356 w 389804"/>
              <a:gd name="connsiteY20" fmla="*/ 74295 h 391918"/>
              <a:gd name="connsiteX21" fmla="*/ 108908 w 389804"/>
              <a:gd name="connsiteY21" fmla="*/ 74295 h 391918"/>
              <a:gd name="connsiteX22" fmla="*/ 141293 w 389804"/>
              <a:gd name="connsiteY22" fmla="*/ 0 h 391918"/>
              <a:gd name="connsiteX23" fmla="*/ 248926 w 389804"/>
              <a:gd name="connsiteY23" fmla="*/ 0 h 391918"/>
              <a:gd name="connsiteX24" fmla="*/ 259403 w 389804"/>
              <a:gd name="connsiteY24" fmla="*/ 13335 h 391918"/>
              <a:gd name="connsiteX25" fmla="*/ 282263 w 389804"/>
              <a:gd name="connsiteY25" fmla="*/ 34290 h 391918"/>
              <a:gd name="connsiteX26" fmla="*/ 317506 w 389804"/>
              <a:gd name="connsiteY26" fmla="*/ 69532 h 391918"/>
              <a:gd name="connsiteX27" fmla="*/ 318458 w 389804"/>
              <a:gd name="connsiteY27" fmla="*/ 104775 h 391918"/>
              <a:gd name="connsiteX28" fmla="*/ 318458 w 389804"/>
              <a:gd name="connsiteY28" fmla="*/ 146685 h 391918"/>
              <a:gd name="connsiteX29" fmla="*/ 326078 w 389804"/>
              <a:gd name="connsiteY29" fmla="*/ 157162 h 391918"/>
              <a:gd name="connsiteX30" fmla="*/ 384181 w 389804"/>
              <a:gd name="connsiteY30" fmla="*/ 180022 h 391918"/>
              <a:gd name="connsiteX31" fmla="*/ 387991 w 389804"/>
              <a:gd name="connsiteY31" fmla="*/ 190500 h 391918"/>
              <a:gd name="connsiteX32" fmla="*/ 326078 w 389804"/>
              <a:gd name="connsiteY32" fmla="*/ 298132 h 391918"/>
              <a:gd name="connsiteX33" fmla="*/ 313696 w 389804"/>
              <a:gd name="connsiteY33" fmla="*/ 300990 h 391918"/>
              <a:gd name="connsiteX34" fmla="*/ 223208 w 389804"/>
              <a:gd name="connsiteY34" fmla="*/ 254317 h 391918"/>
              <a:gd name="connsiteX35" fmla="*/ 128911 w 389804"/>
              <a:gd name="connsiteY35" fmla="*/ 264795 h 391918"/>
              <a:gd name="connsiteX36" fmla="*/ 73666 w 389804"/>
              <a:gd name="connsiteY36" fmla="*/ 295275 h 391918"/>
              <a:gd name="connsiteX37" fmla="*/ 61283 w 389804"/>
              <a:gd name="connsiteY37" fmla="*/ 292417 h 391918"/>
              <a:gd name="connsiteX38" fmla="*/ 2228 w 389804"/>
              <a:gd name="connsiteY38" fmla="*/ 190500 h 391918"/>
              <a:gd name="connsiteX39" fmla="*/ 6038 w 389804"/>
              <a:gd name="connsiteY39" fmla="*/ 180022 h 391918"/>
              <a:gd name="connsiteX40" fmla="*/ 64141 w 389804"/>
              <a:gd name="connsiteY40" fmla="*/ 157162 h 391918"/>
              <a:gd name="connsiteX41" fmla="*/ 68903 w 389804"/>
              <a:gd name="connsiteY41" fmla="*/ 145732 h 391918"/>
              <a:gd name="connsiteX42" fmla="*/ 68903 w 389804"/>
              <a:gd name="connsiteY42" fmla="*/ 68580 h 391918"/>
              <a:gd name="connsiteX43" fmla="*/ 102241 w 389804"/>
              <a:gd name="connsiteY43" fmla="*/ 34290 h 391918"/>
              <a:gd name="connsiteX44" fmla="*/ 104146 w 389804"/>
              <a:gd name="connsiteY44" fmla="*/ 34290 h 391918"/>
              <a:gd name="connsiteX45" fmla="*/ 128911 w 389804"/>
              <a:gd name="connsiteY45" fmla="*/ 33337 h 391918"/>
              <a:gd name="connsiteX46" fmla="*/ 131768 w 389804"/>
              <a:gd name="connsiteY46" fmla="*/ 9525 h 391918"/>
              <a:gd name="connsiteX47" fmla="*/ 141293 w 389804"/>
              <a:gd name="connsiteY47" fmla="*/ 0 h 391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89804" h="391918">
                <a:moveTo>
                  <a:pt x="195824" y="283130"/>
                </a:moveTo>
                <a:cubicBezTo>
                  <a:pt x="216303" y="283845"/>
                  <a:pt x="236543" y="289084"/>
                  <a:pt x="256546" y="299085"/>
                </a:cubicBezTo>
                <a:cubicBezTo>
                  <a:pt x="290836" y="315277"/>
                  <a:pt x="319411" y="338137"/>
                  <a:pt x="348938" y="361950"/>
                </a:cubicBezTo>
                <a:cubicBezTo>
                  <a:pt x="350843" y="363855"/>
                  <a:pt x="352748" y="365760"/>
                  <a:pt x="354653" y="367665"/>
                </a:cubicBezTo>
                <a:cubicBezTo>
                  <a:pt x="347986" y="376237"/>
                  <a:pt x="341318" y="384810"/>
                  <a:pt x="333698" y="391477"/>
                </a:cubicBezTo>
                <a:cubicBezTo>
                  <a:pt x="330841" y="393382"/>
                  <a:pt x="327031" y="388620"/>
                  <a:pt x="324173" y="386715"/>
                </a:cubicBezTo>
                <a:cubicBezTo>
                  <a:pt x="300361" y="368617"/>
                  <a:pt x="276548" y="350520"/>
                  <a:pt x="249878" y="335280"/>
                </a:cubicBezTo>
                <a:cubicBezTo>
                  <a:pt x="212730" y="314325"/>
                  <a:pt x="175583" y="313372"/>
                  <a:pt x="137483" y="330517"/>
                </a:cubicBezTo>
                <a:cubicBezTo>
                  <a:pt x="104145" y="345757"/>
                  <a:pt x="73665" y="366712"/>
                  <a:pt x="44138" y="387667"/>
                </a:cubicBezTo>
                <a:cubicBezTo>
                  <a:pt x="37470" y="392430"/>
                  <a:pt x="34613" y="392430"/>
                  <a:pt x="28898" y="384810"/>
                </a:cubicBezTo>
                <a:cubicBezTo>
                  <a:pt x="15563" y="364807"/>
                  <a:pt x="14610" y="364807"/>
                  <a:pt x="34613" y="351472"/>
                </a:cubicBezTo>
                <a:cubicBezTo>
                  <a:pt x="66045" y="329565"/>
                  <a:pt x="97478" y="308610"/>
                  <a:pt x="133673" y="294322"/>
                </a:cubicBezTo>
                <a:cubicBezTo>
                  <a:pt x="154628" y="286226"/>
                  <a:pt x="175345" y="282416"/>
                  <a:pt x="195824" y="283130"/>
                </a:cubicBezTo>
                <a:close/>
                <a:moveTo>
                  <a:pt x="108908" y="74295"/>
                </a:moveTo>
                <a:cubicBezTo>
                  <a:pt x="104146" y="74295"/>
                  <a:pt x="98431" y="72390"/>
                  <a:pt x="98431" y="80962"/>
                </a:cubicBezTo>
                <a:cubicBezTo>
                  <a:pt x="99383" y="100965"/>
                  <a:pt x="99383" y="120967"/>
                  <a:pt x="99383" y="141922"/>
                </a:cubicBezTo>
                <a:cubicBezTo>
                  <a:pt x="122243" y="132397"/>
                  <a:pt x="144151" y="124777"/>
                  <a:pt x="165106" y="114300"/>
                </a:cubicBezTo>
                <a:cubicBezTo>
                  <a:pt x="185108" y="103822"/>
                  <a:pt x="203206" y="103822"/>
                  <a:pt x="223208" y="114300"/>
                </a:cubicBezTo>
                <a:cubicBezTo>
                  <a:pt x="244163" y="124777"/>
                  <a:pt x="266071" y="132397"/>
                  <a:pt x="287978" y="140970"/>
                </a:cubicBezTo>
                <a:cubicBezTo>
                  <a:pt x="287978" y="126682"/>
                  <a:pt x="287978" y="115252"/>
                  <a:pt x="287978" y="102870"/>
                </a:cubicBezTo>
                <a:cubicBezTo>
                  <a:pt x="287978" y="74295"/>
                  <a:pt x="287978" y="74295"/>
                  <a:pt x="260356" y="74295"/>
                </a:cubicBezTo>
                <a:cubicBezTo>
                  <a:pt x="209873" y="74295"/>
                  <a:pt x="159391" y="74295"/>
                  <a:pt x="108908" y="74295"/>
                </a:cubicBezTo>
                <a:close/>
                <a:moveTo>
                  <a:pt x="141293" y="0"/>
                </a:moveTo>
                <a:cubicBezTo>
                  <a:pt x="177488" y="0"/>
                  <a:pt x="212731" y="0"/>
                  <a:pt x="248926" y="0"/>
                </a:cubicBezTo>
                <a:cubicBezTo>
                  <a:pt x="257498" y="0"/>
                  <a:pt x="259403" y="6667"/>
                  <a:pt x="259403" y="13335"/>
                </a:cubicBezTo>
                <a:cubicBezTo>
                  <a:pt x="260356" y="34290"/>
                  <a:pt x="260356" y="34290"/>
                  <a:pt x="282263" y="34290"/>
                </a:cubicBezTo>
                <a:cubicBezTo>
                  <a:pt x="310838" y="34290"/>
                  <a:pt x="317506" y="40957"/>
                  <a:pt x="317506" y="69532"/>
                </a:cubicBezTo>
                <a:cubicBezTo>
                  <a:pt x="318458" y="81915"/>
                  <a:pt x="318458" y="93345"/>
                  <a:pt x="318458" y="104775"/>
                </a:cubicBezTo>
                <a:cubicBezTo>
                  <a:pt x="318458" y="119062"/>
                  <a:pt x="318458" y="132397"/>
                  <a:pt x="318458" y="146685"/>
                </a:cubicBezTo>
                <a:cubicBezTo>
                  <a:pt x="318458" y="152400"/>
                  <a:pt x="320363" y="155257"/>
                  <a:pt x="326078" y="157162"/>
                </a:cubicBezTo>
                <a:cubicBezTo>
                  <a:pt x="345128" y="164782"/>
                  <a:pt x="364178" y="173355"/>
                  <a:pt x="384181" y="180022"/>
                </a:cubicBezTo>
                <a:cubicBezTo>
                  <a:pt x="390848" y="182880"/>
                  <a:pt x="390848" y="184785"/>
                  <a:pt x="387991" y="190500"/>
                </a:cubicBezTo>
                <a:cubicBezTo>
                  <a:pt x="367036" y="226695"/>
                  <a:pt x="346081" y="261937"/>
                  <a:pt x="326078" y="298132"/>
                </a:cubicBezTo>
                <a:cubicBezTo>
                  <a:pt x="322268" y="304800"/>
                  <a:pt x="319411" y="305752"/>
                  <a:pt x="313696" y="300990"/>
                </a:cubicBezTo>
                <a:cubicBezTo>
                  <a:pt x="286073" y="280987"/>
                  <a:pt x="257498" y="262890"/>
                  <a:pt x="223208" y="254317"/>
                </a:cubicBezTo>
                <a:cubicBezTo>
                  <a:pt x="189871" y="245745"/>
                  <a:pt x="159391" y="252412"/>
                  <a:pt x="128911" y="264795"/>
                </a:cubicBezTo>
                <a:cubicBezTo>
                  <a:pt x="108908" y="273367"/>
                  <a:pt x="90811" y="283845"/>
                  <a:pt x="73666" y="295275"/>
                </a:cubicBezTo>
                <a:cubicBezTo>
                  <a:pt x="67951" y="299085"/>
                  <a:pt x="65093" y="299085"/>
                  <a:pt x="61283" y="292417"/>
                </a:cubicBezTo>
                <a:cubicBezTo>
                  <a:pt x="42233" y="258127"/>
                  <a:pt x="22231" y="223837"/>
                  <a:pt x="2228" y="190500"/>
                </a:cubicBezTo>
                <a:cubicBezTo>
                  <a:pt x="-1582" y="184785"/>
                  <a:pt x="-629" y="181927"/>
                  <a:pt x="6038" y="180022"/>
                </a:cubicBezTo>
                <a:cubicBezTo>
                  <a:pt x="25088" y="172402"/>
                  <a:pt x="44138" y="163830"/>
                  <a:pt x="64141" y="157162"/>
                </a:cubicBezTo>
                <a:cubicBezTo>
                  <a:pt x="66998" y="155257"/>
                  <a:pt x="68903" y="152400"/>
                  <a:pt x="68903" y="145732"/>
                </a:cubicBezTo>
                <a:cubicBezTo>
                  <a:pt x="68903" y="120015"/>
                  <a:pt x="68903" y="94297"/>
                  <a:pt x="68903" y="68580"/>
                </a:cubicBezTo>
                <a:cubicBezTo>
                  <a:pt x="68903" y="42862"/>
                  <a:pt x="76523" y="34290"/>
                  <a:pt x="102241" y="34290"/>
                </a:cubicBezTo>
                <a:cubicBezTo>
                  <a:pt x="103193" y="34290"/>
                  <a:pt x="104146" y="34290"/>
                  <a:pt x="104146" y="34290"/>
                </a:cubicBezTo>
                <a:cubicBezTo>
                  <a:pt x="112718" y="34290"/>
                  <a:pt x="123196" y="37147"/>
                  <a:pt x="128911" y="33337"/>
                </a:cubicBezTo>
                <a:cubicBezTo>
                  <a:pt x="135578" y="28575"/>
                  <a:pt x="130816" y="18097"/>
                  <a:pt x="131768" y="9525"/>
                </a:cubicBezTo>
                <a:cubicBezTo>
                  <a:pt x="132721" y="2857"/>
                  <a:pt x="135578" y="0"/>
                  <a:pt x="141293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117FCD87-72B3-4967-A7F4-91C547C5658F}"/>
              </a:ext>
            </a:extLst>
          </p:cNvPr>
          <p:cNvSpPr/>
          <p:nvPr/>
        </p:nvSpPr>
        <p:spPr>
          <a:xfrm>
            <a:off x="6616197" y="3821010"/>
            <a:ext cx="854825" cy="646331"/>
          </a:xfrm>
          <a:custGeom>
            <a:avLst/>
            <a:gdLst>
              <a:gd name="connsiteX0" fmla="*/ 382243 w 390525"/>
              <a:gd name="connsiteY0" fmla="*/ 201188 h 295275"/>
              <a:gd name="connsiteX1" fmla="*/ 373670 w 390525"/>
              <a:gd name="connsiteY1" fmla="*/ 185948 h 295275"/>
              <a:gd name="connsiteX2" fmla="*/ 373670 w 390525"/>
              <a:gd name="connsiteY2" fmla="*/ 163088 h 295275"/>
              <a:gd name="connsiteX3" fmla="*/ 371765 w 390525"/>
              <a:gd name="connsiteY3" fmla="*/ 127846 h 295275"/>
              <a:gd name="connsiteX4" fmla="*/ 330808 w 390525"/>
              <a:gd name="connsiteY4" fmla="*/ 22118 h 295275"/>
              <a:gd name="connsiteX5" fmla="*/ 321283 w 390525"/>
              <a:gd name="connsiteY5" fmla="*/ 15451 h 295275"/>
              <a:gd name="connsiteX6" fmla="*/ 232700 w 390525"/>
              <a:gd name="connsiteY6" fmla="*/ 7831 h 295275"/>
              <a:gd name="connsiteX7" fmla="*/ 71728 w 390525"/>
              <a:gd name="connsiteY7" fmla="*/ 15451 h 295275"/>
              <a:gd name="connsiteX8" fmla="*/ 61250 w 390525"/>
              <a:gd name="connsiteY8" fmla="*/ 23071 h 295275"/>
              <a:gd name="connsiteX9" fmla="*/ 25055 w 390525"/>
              <a:gd name="connsiteY9" fmla="*/ 108796 h 295275"/>
              <a:gd name="connsiteX10" fmla="*/ 17435 w 390525"/>
              <a:gd name="connsiteY10" fmla="*/ 188806 h 295275"/>
              <a:gd name="connsiteX11" fmla="*/ 10768 w 390525"/>
              <a:gd name="connsiteY11" fmla="*/ 200236 h 295275"/>
              <a:gd name="connsiteX12" fmla="*/ 7910 w 390525"/>
              <a:gd name="connsiteY12" fmla="*/ 214523 h 295275"/>
              <a:gd name="connsiteX13" fmla="*/ 12673 w 390525"/>
              <a:gd name="connsiteY13" fmla="*/ 222143 h 295275"/>
              <a:gd name="connsiteX14" fmla="*/ 18388 w 390525"/>
              <a:gd name="connsiteY14" fmla="*/ 229763 h 295275"/>
              <a:gd name="connsiteX15" fmla="*/ 26960 w 390525"/>
              <a:gd name="connsiteY15" fmla="*/ 237383 h 295275"/>
              <a:gd name="connsiteX16" fmla="*/ 34580 w 390525"/>
              <a:gd name="connsiteY16" fmla="*/ 245956 h 295275"/>
              <a:gd name="connsiteX17" fmla="*/ 34580 w 390525"/>
              <a:gd name="connsiteY17" fmla="*/ 284056 h 295275"/>
              <a:gd name="connsiteX18" fmla="*/ 43153 w 390525"/>
              <a:gd name="connsiteY18" fmla="*/ 292628 h 295275"/>
              <a:gd name="connsiteX19" fmla="*/ 80300 w 390525"/>
              <a:gd name="connsiteY19" fmla="*/ 292628 h 295275"/>
              <a:gd name="connsiteX20" fmla="*/ 99350 w 390525"/>
              <a:gd name="connsiteY20" fmla="*/ 272626 h 295275"/>
              <a:gd name="connsiteX21" fmla="*/ 110780 w 390525"/>
              <a:gd name="connsiteY21" fmla="*/ 252623 h 295275"/>
              <a:gd name="connsiteX22" fmla="*/ 117448 w 390525"/>
              <a:gd name="connsiteY22" fmla="*/ 245003 h 295275"/>
              <a:gd name="connsiteX23" fmla="*/ 131735 w 390525"/>
              <a:gd name="connsiteY23" fmla="*/ 236431 h 295275"/>
              <a:gd name="connsiteX24" fmla="*/ 257465 w 390525"/>
              <a:gd name="connsiteY24" fmla="*/ 236431 h 295275"/>
              <a:gd name="connsiteX25" fmla="*/ 277468 w 390525"/>
              <a:gd name="connsiteY25" fmla="*/ 246908 h 295275"/>
              <a:gd name="connsiteX26" fmla="*/ 283183 w 390525"/>
              <a:gd name="connsiteY26" fmla="*/ 251671 h 295275"/>
              <a:gd name="connsiteX27" fmla="*/ 294613 w 390525"/>
              <a:gd name="connsiteY27" fmla="*/ 271673 h 295275"/>
              <a:gd name="connsiteX28" fmla="*/ 294613 w 390525"/>
              <a:gd name="connsiteY28" fmla="*/ 283103 h 295275"/>
              <a:gd name="connsiteX29" fmla="*/ 302233 w 390525"/>
              <a:gd name="connsiteY29" fmla="*/ 291676 h 295275"/>
              <a:gd name="connsiteX30" fmla="*/ 350810 w 390525"/>
              <a:gd name="connsiteY30" fmla="*/ 291676 h 295275"/>
              <a:gd name="connsiteX31" fmla="*/ 358430 w 390525"/>
              <a:gd name="connsiteY31" fmla="*/ 284056 h 295275"/>
              <a:gd name="connsiteX32" fmla="*/ 358430 w 390525"/>
              <a:gd name="connsiteY32" fmla="*/ 251671 h 295275"/>
              <a:gd name="connsiteX33" fmla="*/ 367003 w 390525"/>
              <a:gd name="connsiteY33" fmla="*/ 236431 h 295275"/>
              <a:gd name="connsiteX34" fmla="*/ 379385 w 390525"/>
              <a:gd name="connsiteY34" fmla="*/ 221191 h 295275"/>
              <a:gd name="connsiteX35" fmla="*/ 380338 w 390525"/>
              <a:gd name="connsiteY35" fmla="*/ 221191 h 295275"/>
              <a:gd name="connsiteX36" fmla="*/ 385100 w 390525"/>
              <a:gd name="connsiteY36" fmla="*/ 215476 h 295275"/>
              <a:gd name="connsiteX37" fmla="*/ 382243 w 390525"/>
              <a:gd name="connsiteY37" fmla="*/ 201188 h 295275"/>
              <a:gd name="connsiteX38" fmla="*/ 364145 w 390525"/>
              <a:gd name="connsiteY38" fmla="*/ 163088 h 295275"/>
              <a:gd name="connsiteX39" fmla="*/ 364145 w 390525"/>
              <a:gd name="connsiteY39" fmla="*/ 164041 h 295275"/>
              <a:gd name="connsiteX40" fmla="*/ 335570 w 390525"/>
              <a:gd name="connsiteY40" fmla="*/ 192616 h 295275"/>
              <a:gd name="connsiteX41" fmla="*/ 307948 w 390525"/>
              <a:gd name="connsiteY41" fmla="*/ 164993 h 295275"/>
              <a:gd name="connsiteX42" fmla="*/ 320330 w 390525"/>
              <a:gd name="connsiteY42" fmla="*/ 153563 h 295275"/>
              <a:gd name="connsiteX43" fmla="*/ 354620 w 390525"/>
              <a:gd name="connsiteY43" fmla="*/ 153563 h 295275"/>
              <a:gd name="connsiteX44" fmla="*/ 364145 w 390525"/>
              <a:gd name="connsiteY44" fmla="*/ 163088 h 295275"/>
              <a:gd name="connsiteX45" fmla="*/ 71728 w 390525"/>
              <a:gd name="connsiteY45" fmla="*/ 30691 h 295275"/>
              <a:gd name="connsiteX46" fmla="*/ 80300 w 390525"/>
              <a:gd name="connsiteY46" fmla="*/ 26881 h 295275"/>
              <a:gd name="connsiteX47" fmla="*/ 311758 w 390525"/>
              <a:gd name="connsiteY47" fmla="*/ 26881 h 295275"/>
              <a:gd name="connsiteX48" fmla="*/ 322235 w 390525"/>
              <a:gd name="connsiteY48" fmla="*/ 34501 h 295275"/>
              <a:gd name="connsiteX49" fmla="*/ 352715 w 390525"/>
              <a:gd name="connsiteY49" fmla="*/ 108796 h 295275"/>
              <a:gd name="connsiteX50" fmla="*/ 39343 w 390525"/>
              <a:gd name="connsiteY50" fmla="*/ 108796 h 295275"/>
              <a:gd name="connsiteX51" fmla="*/ 71728 w 390525"/>
              <a:gd name="connsiteY51" fmla="*/ 30691 h 295275"/>
              <a:gd name="connsiteX52" fmla="*/ 285088 w 390525"/>
              <a:gd name="connsiteY52" fmla="*/ 166898 h 295275"/>
              <a:gd name="connsiteX53" fmla="*/ 196505 w 390525"/>
              <a:gd name="connsiteY53" fmla="*/ 166898 h 295275"/>
              <a:gd name="connsiteX54" fmla="*/ 107923 w 390525"/>
              <a:gd name="connsiteY54" fmla="*/ 166898 h 295275"/>
              <a:gd name="connsiteX55" fmla="*/ 98398 w 390525"/>
              <a:gd name="connsiteY55" fmla="*/ 160231 h 295275"/>
              <a:gd name="connsiteX56" fmla="*/ 107923 w 390525"/>
              <a:gd name="connsiteY56" fmla="*/ 154516 h 295275"/>
              <a:gd name="connsiteX57" fmla="*/ 286040 w 390525"/>
              <a:gd name="connsiteY57" fmla="*/ 154516 h 295275"/>
              <a:gd name="connsiteX58" fmla="*/ 295565 w 390525"/>
              <a:gd name="connsiteY58" fmla="*/ 161183 h 295275"/>
              <a:gd name="connsiteX59" fmla="*/ 285088 w 390525"/>
              <a:gd name="connsiteY59" fmla="*/ 166898 h 295275"/>
              <a:gd name="connsiteX60" fmla="*/ 294613 w 390525"/>
              <a:gd name="connsiteY60" fmla="*/ 185948 h 295275"/>
              <a:gd name="connsiteX61" fmla="*/ 286040 w 390525"/>
              <a:gd name="connsiteY61" fmla="*/ 192616 h 295275"/>
              <a:gd name="connsiteX62" fmla="*/ 195553 w 390525"/>
              <a:gd name="connsiteY62" fmla="*/ 192616 h 295275"/>
              <a:gd name="connsiteX63" fmla="*/ 106970 w 390525"/>
              <a:gd name="connsiteY63" fmla="*/ 192616 h 295275"/>
              <a:gd name="connsiteX64" fmla="*/ 98398 w 390525"/>
              <a:gd name="connsiteY64" fmla="*/ 186901 h 295275"/>
              <a:gd name="connsiteX65" fmla="*/ 106970 w 390525"/>
              <a:gd name="connsiteY65" fmla="*/ 180233 h 295275"/>
              <a:gd name="connsiteX66" fmla="*/ 286040 w 390525"/>
              <a:gd name="connsiteY66" fmla="*/ 180233 h 295275"/>
              <a:gd name="connsiteX67" fmla="*/ 294613 w 390525"/>
              <a:gd name="connsiteY67" fmla="*/ 185948 h 295275"/>
              <a:gd name="connsiteX68" fmla="*/ 27913 w 390525"/>
              <a:gd name="connsiteY68" fmla="*/ 184043 h 295275"/>
              <a:gd name="connsiteX69" fmla="*/ 27913 w 390525"/>
              <a:gd name="connsiteY69" fmla="*/ 180233 h 295275"/>
              <a:gd name="connsiteX70" fmla="*/ 55535 w 390525"/>
              <a:gd name="connsiteY70" fmla="*/ 152611 h 295275"/>
              <a:gd name="connsiteX71" fmla="*/ 84110 w 390525"/>
              <a:gd name="connsiteY71" fmla="*/ 181186 h 295275"/>
              <a:gd name="connsiteX72" fmla="*/ 73633 w 390525"/>
              <a:gd name="connsiteY72" fmla="*/ 191663 h 295275"/>
              <a:gd name="connsiteX73" fmla="*/ 36485 w 390525"/>
              <a:gd name="connsiteY73" fmla="*/ 191663 h 295275"/>
              <a:gd name="connsiteX74" fmla="*/ 27913 w 390525"/>
              <a:gd name="connsiteY74" fmla="*/ 184043 h 295275"/>
              <a:gd name="connsiteX75" fmla="*/ 372718 w 390525"/>
              <a:gd name="connsiteY75" fmla="*/ 219286 h 295275"/>
              <a:gd name="connsiteX76" fmla="*/ 314615 w 390525"/>
              <a:gd name="connsiteY76" fmla="*/ 219286 h 295275"/>
              <a:gd name="connsiteX77" fmla="*/ 307948 w 390525"/>
              <a:gd name="connsiteY77" fmla="*/ 220238 h 295275"/>
              <a:gd name="connsiteX78" fmla="*/ 310805 w 390525"/>
              <a:gd name="connsiteY78" fmla="*/ 230716 h 295275"/>
              <a:gd name="connsiteX79" fmla="*/ 304138 w 390525"/>
              <a:gd name="connsiteY79" fmla="*/ 249766 h 295275"/>
              <a:gd name="connsiteX80" fmla="*/ 282230 w 390525"/>
              <a:gd name="connsiteY80" fmla="*/ 247861 h 295275"/>
              <a:gd name="connsiteX81" fmla="*/ 277468 w 390525"/>
              <a:gd name="connsiteY81" fmla="*/ 226906 h 295275"/>
              <a:gd name="connsiteX82" fmla="*/ 280325 w 390525"/>
              <a:gd name="connsiteY82" fmla="*/ 219286 h 295275"/>
              <a:gd name="connsiteX83" fmla="*/ 276515 w 390525"/>
              <a:gd name="connsiteY83" fmla="*/ 217381 h 295275"/>
              <a:gd name="connsiteX84" fmla="*/ 119353 w 390525"/>
              <a:gd name="connsiteY84" fmla="*/ 217381 h 295275"/>
              <a:gd name="connsiteX85" fmla="*/ 111733 w 390525"/>
              <a:gd name="connsiteY85" fmla="*/ 218333 h 295275"/>
              <a:gd name="connsiteX86" fmla="*/ 113638 w 390525"/>
              <a:gd name="connsiteY86" fmla="*/ 228811 h 295275"/>
              <a:gd name="connsiteX87" fmla="*/ 106970 w 390525"/>
              <a:gd name="connsiteY87" fmla="*/ 247861 h 295275"/>
              <a:gd name="connsiteX88" fmla="*/ 85063 w 390525"/>
              <a:gd name="connsiteY88" fmla="*/ 247861 h 295275"/>
              <a:gd name="connsiteX89" fmla="*/ 78395 w 390525"/>
              <a:gd name="connsiteY89" fmla="*/ 228811 h 295275"/>
              <a:gd name="connsiteX90" fmla="*/ 80300 w 390525"/>
              <a:gd name="connsiteY90" fmla="*/ 218333 h 295275"/>
              <a:gd name="connsiteX91" fmla="*/ 18388 w 390525"/>
              <a:gd name="connsiteY91" fmla="*/ 217381 h 295275"/>
              <a:gd name="connsiteX92" fmla="*/ 8863 w 390525"/>
              <a:gd name="connsiteY92" fmla="*/ 209761 h 295275"/>
              <a:gd name="connsiteX93" fmla="*/ 15530 w 390525"/>
              <a:gd name="connsiteY93" fmla="*/ 204046 h 295275"/>
              <a:gd name="connsiteX94" fmla="*/ 19340 w 390525"/>
              <a:gd name="connsiteY94" fmla="*/ 204046 h 295275"/>
              <a:gd name="connsiteX95" fmla="*/ 369860 w 390525"/>
              <a:gd name="connsiteY95" fmla="*/ 204046 h 295275"/>
              <a:gd name="connsiteX96" fmla="*/ 379385 w 390525"/>
              <a:gd name="connsiteY96" fmla="*/ 206903 h 295275"/>
              <a:gd name="connsiteX97" fmla="*/ 372718 w 390525"/>
              <a:gd name="connsiteY97" fmla="*/ 219286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90525" h="295275">
                <a:moveTo>
                  <a:pt x="382243" y="201188"/>
                </a:moveTo>
                <a:cubicBezTo>
                  <a:pt x="370813" y="199283"/>
                  <a:pt x="373670" y="192616"/>
                  <a:pt x="373670" y="185948"/>
                </a:cubicBezTo>
                <a:cubicBezTo>
                  <a:pt x="373670" y="179281"/>
                  <a:pt x="373670" y="171661"/>
                  <a:pt x="373670" y="163088"/>
                </a:cubicBezTo>
                <a:cubicBezTo>
                  <a:pt x="372718" y="152611"/>
                  <a:pt x="374623" y="140228"/>
                  <a:pt x="371765" y="127846"/>
                </a:cubicBezTo>
                <a:cubicBezTo>
                  <a:pt x="362240" y="90698"/>
                  <a:pt x="346048" y="56408"/>
                  <a:pt x="330808" y="22118"/>
                </a:cubicBezTo>
                <a:cubicBezTo>
                  <a:pt x="328903" y="17356"/>
                  <a:pt x="325093" y="16403"/>
                  <a:pt x="321283" y="15451"/>
                </a:cubicBezTo>
                <a:cubicBezTo>
                  <a:pt x="291755" y="10688"/>
                  <a:pt x="262228" y="8783"/>
                  <a:pt x="232700" y="7831"/>
                </a:cubicBezTo>
                <a:cubicBezTo>
                  <a:pt x="178408" y="5926"/>
                  <a:pt x="125068" y="7831"/>
                  <a:pt x="71728" y="15451"/>
                </a:cubicBezTo>
                <a:cubicBezTo>
                  <a:pt x="66965" y="16403"/>
                  <a:pt x="63155" y="18308"/>
                  <a:pt x="61250" y="23071"/>
                </a:cubicBezTo>
                <a:cubicBezTo>
                  <a:pt x="47915" y="51646"/>
                  <a:pt x="35533" y="80221"/>
                  <a:pt x="25055" y="108796"/>
                </a:cubicBezTo>
                <a:cubicBezTo>
                  <a:pt x="15530" y="134513"/>
                  <a:pt x="18388" y="162136"/>
                  <a:pt x="17435" y="188806"/>
                </a:cubicBezTo>
                <a:cubicBezTo>
                  <a:pt x="17435" y="193568"/>
                  <a:pt x="19340" y="198331"/>
                  <a:pt x="10768" y="200236"/>
                </a:cubicBezTo>
                <a:cubicBezTo>
                  <a:pt x="4100" y="201188"/>
                  <a:pt x="8863" y="209761"/>
                  <a:pt x="7910" y="214523"/>
                </a:cubicBezTo>
                <a:cubicBezTo>
                  <a:pt x="7910" y="217381"/>
                  <a:pt x="6958" y="222143"/>
                  <a:pt x="12673" y="222143"/>
                </a:cubicBezTo>
                <a:cubicBezTo>
                  <a:pt x="18388" y="222143"/>
                  <a:pt x="19340" y="225001"/>
                  <a:pt x="18388" y="229763"/>
                </a:cubicBezTo>
                <a:cubicBezTo>
                  <a:pt x="17435" y="236431"/>
                  <a:pt x="21245" y="238336"/>
                  <a:pt x="26960" y="237383"/>
                </a:cubicBezTo>
                <a:cubicBezTo>
                  <a:pt x="33628" y="236431"/>
                  <a:pt x="35533" y="240241"/>
                  <a:pt x="34580" y="245956"/>
                </a:cubicBezTo>
                <a:cubicBezTo>
                  <a:pt x="34580" y="258338"/>
                  <a:pt x="34580" y="271673"/>
                  <a:pt x="34580" y="284056"/>
                </a:cubicBezTo>
                <a:cubicBezTo>
                  <a:pt x="34580" y="290723"/>
                  <a:pt x="36485" y="292628"/>
                  <a:pt x="43153" y="292628"/>
                </a:cubicBezTo>
                <a:cubicBezTo>
                  <a:pt x="55535" y="292628"/>
                  <a:pt x="67918" y="292628"/>
                  <a:pt x="80300" y="292628"/>
                </a:cubicBezTo>
                <a:cubicBezTo>
                  <a:pt x="99350" y="292628"/>
                  <a:pt x="99350" y="292628"/>
                  <a:pt x="99350" y="272626"/>
                </a:cubicBezTo>
                <a:cubicBezTo>
                  <a:pt x="99350" y="263101"/>
                  <a:pt x="97445" y="253576"/>
                  <a:pt x="110780" y="252623"/>
                </a:cubicBezTo>
                <a:cubicBezTo>
                  <a:pt x="114590" y="252623"/>
                  <a:pt x="116495" y="248813"/>
                  <a:pt x="117448" y="245003"/>
                </a:cubicBezTo>
                <a:cubicBezTo>
                  <a:pt x="119353" y="237383"/>
                  <a:pt x="125068" y="236431"/>
                  <a:pt x="131735" y="236431"/>
                </a:cubicBezTo>
                <a:cubicBezTo>
                  <a:pt x="173645" y="236431"/>
                  <a:pt x="215555" y="236431"/>
                  <a:pt x="257465" y="236431"/>
                </a:cubicBezTo>
                <a:cubicBezTo>
                  <a:pt x="266038" y="236431"/>
                  <a:pt x="275563" y="235478"/>
                  <a:pt x="277468" y="246908"/>
                </a:cubicBezTo>
                <a:cubicBezTo>
                  <a:pt x="277468" y="248813"/>
                  <a:pt x="281278" y="251671"/>
                  <a:pt x="283183" y="251671"/>
                </a:cubicBezTo>
                <a:cubicBezTo>
                  <a:pt x="296518" y="252623"/>
                  <a:pt x="294613" y="263101"/>
                  <a:pt x="294613" y="271673"/>
                </a:cubicBezTo>
                <a:cubicBezTo>
                  <a:pt x="294613" y="275483"/>
                  <a:pt x="294613" y="279293"/>
                  <a:pt x="294613" y="283103"/>
                </a:cubicBezTo>
                <a:cubicBezTo>
                  <a:pt x="293660" y="288818"/>
                  <a:pt x="295565" y="291676"/>
                  <a:pt x="302233" y="291676"/>
                </a:cubicBezTo>
                <a:cubicBezTo>
                  <a:pt x="318425" y="291676"/>
                  <a:pt x="334618" y="291676"/>
                  <a:pt x="350810" y="291676"/>
                </a:cubicBezTo>
                <a:cubicBezTo>
                  <a:pt x="356525" y="291676"/>
                  <a:pt x="358430" y="289771"/>
                  <a:pt x="358430" y="284056"/>
                </a:cubicBezTo>
                <a:cubicBezTo>
                  <a:pt x="358430" y="273578"/>
                  <a:pt x="357478" y="262148"/>
                  <a:pt x="358430" y="251671"/>
                </a:cubicBezTo>
                <a:cubicBezTo>
                  <a:pt x="359383" y="245956"/>
                  <a:pt x="352715" y="233573"/>
                  <a:pt x="367003" y="236431"/>
                </a:cubicBezTo>
                <a:cubicBezTo>
                  <a:pt x="381290" y="238336"/>
                  <a:pt x="368908" y="221191"/>
                  <a:pt x="379385" y="221191"/>
                </a:cubicBezTo>
                <a:cubicBezTo>
                  <a:pt x="379385" y="221191"/>
                  <a:pt x="380338" y="221191"/>
                  <a:pt x="380338" y="221191"/>
                </a:cubicBezTo>
                <a:cubicBezTo>
                  <a:pt x="384148" y="221191"/>
                  <a:pt x="386053" y="219286"/>
                  <a:pt x="385100" y="215476"/>
                </a:cubicBezTo>
                <a:cubicBezTo>
                  <a:pt x="384148" y="211666"/>
                  <a:pt x="387958" y="202141"/>
                  <a:pt x="382243" y="201188"/>
                </a:cubicBezTo>
                <a:close/>
                <a:moveTo>
                  <a:pt x="364145" y="163088"/>
                </a:moveTo>
                <a:cubicBezTo>
                  <a:pt x="364145" y="163088"/>
                  <a:pt x="364145" y="164041"/>
                  <a:pt x="364145" y="164041"/>
                </a:cubicBezTo>
                <a:cubicBezTo>
                  <a:pt x="364145" y="192616"/>
                  <a:pt x="364145" y="192616"/>
                  <a:pt x="335570" y="192616"/>
                </a:cubicBezTo>
                <a:cubicBezTo>
                  <a:pt x="307948" y="192616"/>
                  <a:pt x="308900" y="192616"/>
                  <a:pt x="307948" y="164993"/>
                </a:cubicBezTo>
                <a:cubicBezTo>
                  <a:pt x="307948" y="155468"/>
                  <a:pt x="310805" y="152611"/>
                  <a:pt x="320330" y="153563"/>
                </a:cubicBezTo>
                <a:cubicBezTo>
                  <a:pt x="331760" y="154516"/>
                  <a:pt x="343190" y="154516"/>
                  <a:pt x="354620" y="153563"/>
                </a:cubicBezTo>
                <a:cubicBezTo>
                  <a:pt x="362240" y="153563"/>
                  <a:pt x="365098" y="156421"/>
                  <a:pt x="364145" y="163088"/>
                </a:cubicBezTo>
                <a:close/>
                <a:moveTo>
                  <a:pt x="71728" y="30691"/>
                </a:moveTo>
                <a:cubicBezTo>
                  <a:pt x="73633" y="26881"/>
                  <a:pt x="76490" y="26881"/>
                  <a:pt x="80300" y="26881"/>
                </a:cubicBezTo>
                <a:cubicBezTo>
                  <a:pt x="157453" y="20213"/>
                  <a:pt x="234605" y="20213"/>
                  <a:pt x="311758" y="26881"/>
                </a:cubicBezTo>
                <a:cubicBezTo>
                  <a:pt x="317473" y="27833"/>
                  <a:pt x="319378" y="29738"/>
                  <a:pt x="322235" y="34501"/>
                </a:cubicBezTo>
                <a:cubicBezTo>
                  <a:pt x="335570" y="57361"/>
                  <a:pt x="345095" y="81173"/>
                  <a:pt x="352715" y="108796"/>
                </a:cubicBezTo>
                <a:cubicBezTo>
                  <a:pt x="247940" y="104986"/>
                  <a:pt x="144118" y="104986"/>
                  <a:pt x="39343" y="108796"/>
                </a:cubicBezTo>
                <a:cubicBezTo>
                  <a:pt x="45058" y="79268"/>
                  <a:pt x="58393" y="55456"/>
                  <a:pt x="71728" y="30691"/>
                </a:cubicBezTo>
                <a:close/>
                <a:moveTo>
                  <a:pt x="285088" y="166898"/>
                </a:moveTo>
                <a:cubicBezTo>
                  <a:pt x="255560" y="166898"/>
                  <a:pt x="226033" y="166898"/>
                  <a:pt x="196505" y="166898"/>
                </a:cubicBezTo>
                <a:cubicBezTo>
                  <a:pt x="166978" y="166898"/>
                  <a:pt x="137450" y="166898"/>
                  <a:pt x="107923" y="166898"/>
                </a:cubicBezTo>
                <a:cubicBezTo>
                  <a:pt x="103160" y="166898"/>
                  <a:pt x="98398" y="167851"/>
                  <a:pt x="98398" y="160231"/>
                </a:cubicBezTo>
                <a:cubicBezTo>
                  <a:pt x="98398" y="152611"/>
                  <a:pt x="104113" y="154516"/>
                  <a:pt x="107923" y="154516"/>
                </a:cubicBezTo>
                <a:cubicBezTo>
                  <a:pt x="166978" y="154516"/>
                  <a:pt x="226033" y="154516"/>
                  <a:pt x="286040" y="154516"/>
                </a:cubicBezTo>
                <a:cubicBezTo>
                  <a:pt x="290803" y="154516"/>
                  <a:pt x="295565" y="153563"/>
                  <a:pt x="295565" y="161183"/>
                </a:cubicBezTo>
                <a:cubicBezTo>
                  <a:pt x="294613" y="167851"/>
                  <a:pt x="289850" y="166898"/>
                  <a:pt x="285088" y="166898"/>
                </a:cubicBezTo>
                <a:close/>
                <a:moveTo>
                  <a:pt x="294613" y="185948"/>
                </a:moveTo>
                <a:cubicBezTo>
                  <a:pt x="294613" y="193568"/>
                  <a:pt x="290803" y="192616"/>
                  <a:pt x="286040" y="192616"/>
                </a:cubicBezTo>
                <a:cubicBezTo>
                  <a:pt x="255560" y="192616"/>
                  <a:pt x="226033" y="192616"/>
                  <a:pt x="195553" y="192616"/>
                </a:cubicBezTo>
                <a:cubicBezTo>
                  <a:pt x="166025" y="192616"/>
                  <a:pt x="136498" y="192616"/>
                  <a:pt x="106970" y="192616"/>
                </a:cubicBezTo>
                <a:cubicBezTo>
                  <a:pt x="103160" y="192616"/>
                  <a:pt x="98398" y="194521"/>
                  <a:pt x="98398" y="186901"/>
                </a:cubicBezTo>
                <a:cubicBezTo>
                  <a:pt x="98398" y="179281"/>
                  <a:pt x="102208" y="180233"/>
                  <a:pt x="106970" y="180233"/>
                </a:cubicBezTo>
                <a:cubicBezTo>
                  <a:pt x="166978" y="180233"/>
                  <a:pt x="226033" y="180233"/>
                  <a:pt x="286040" y="180233"/>
                </a:cubicBezTo>
                <a:cubicBezTo>
                  <a:pt x="289850" y="180233"/>
                  <a:pt x="294613" y="179281"/>
                  <a:pt x="294613" y="185948"/>
                </a:cubicBezTo>
                <a:close/>
                <a:moveTo>
                  <a:pt x="27913" y="184043"/>
                </a:moveTo>
                <a:cubicBezTo>
                  <a:pt x="27913" y="183091"/>
                  <a:pt x="27913" y="182138"/>
                  <a:pt x="27913" y="180233"/>
                </a:cubicBezTo>
                <a:cubicBezTo>
                  <a:pt x="27913" y="152611"/>
                  <a:pt x="27913" y="152611"/>
                  <a:pt x="55535" y="152611"/>
                </a:cubicBezTo>
                <a:cubicBezTo>
                  <a:pt x="84110" y="152611"/>
                  <a:pt x="84110" y="152611"/>
                  <a:pt x="84110" y="181186"/>
                </a:cubicBezTo>
                <a:cubicBezTo>
                  <a:pt x="84110" y="189758"/>
                  <a:pt x="82205" y="192616"/>
                  <a:pt x="73633" y="191663"/>
                </a:cubicBezTo>
                <a:cubicBezTo>
                  <a:pt x="61250" y="190711"/>
                  <a:pt x="48868" y="190711"/>
                  <a:pt x="36485" y="191663"/>
                </a:cubicBezTo>
                <a:cubicBezTo>
                  <a:pt x="29818" y="193568"/>
                  <a:pt x="26960" y="190711"/>
                  <a:pt x="27913" y="184043"/>
                </a:cubicBezTo>
                <a:close/>
                <a:moveTo>
                  <a:pt x="372718" y="219286"/>
                </a:moveTo>
                <a:cubicBezTo>
                  <a:pt x="353668" y="218333"/>
                  <a:pt x="334618" y="219286"/>
                  <a:pt x="314615" y="219286"/>
                </a:cubicBezTo>
                <a:cubicBezTo>
                  <a:pt x="312710" y="219286"/>
                  <a:pt x="309853" y="218333"/>
                  <a:pt x="307948" y="220238"/>
                </a:cubicBezTo>
                <a:cubicBezTo>
                  <a:pt x="308900" y="224048"/>
                  <a:pt x="309853" y="227858"/>
                  <a:pt x="310805" y="230716"/>
                </a:cubicBezTo>
                <a:cubicBezTo>
                  <a:pt x="311758" y="238336"/>
                  <a:pt x="311758" y="245956"/>
                  <a:pt x="304138" y="249766"/>
                </a:cubicBezTo>
                <a:cubicBezTo>
                  <a:pt x="296518" y="253576"/>
                  <a:pt x="288898" y="253576"/>
                  <a:pt x="282230" y="247861"/>
                </a:cubicBezTo>
                <a:cubicBezTo>
                  <a:pt x="275563" y="242146"/>
                  <a:pt x="275563" y="234526"/>
                  <a:pt x="277468" y="226906"/>
                </a:cubicBezTo>
                <a:cubicBezTo>
                  <a:pt x="278420" y="224048"/>
                  <a:pt x="279373" y="222143"/>
                  <a:pt x="280325" y="219286"/>
                </a:cubicBezTo>
                <a:cubicBezTo>
                  <a:pt x="279373" y="218333"/>
                  <a:pt x="278420" y="217381"/>
                  <a:pt x="276515" y="217381"/>
                </a:cubicBezTo>
                <a:cubicBezTo>
                  <a:pt x="224128" y="217381"/>
                  <a:pt x="171740" y="217381"/>
                  <a:pt x="119353" y="217381"/>
                </a:cubicBezTo>
                <a:cubicBezTo>
                  <a:pt x="116495" y="217381"/>
                  <a:pt x="113638" y="216428"/>
                  <a:pt x="111733" y="218333"/>
                </a:cubicBezTo>
                <a:cubicBezTo>
                  <a:pt x="109828" y="222143"/>
                  <a:pt x="114590" y="225001"/>
                  <a:pt x="113638" y="228811"/>
                </a:cubicBezTo>
                <a:cubicBezTo>
                  <a:pt x="113638" y="235478"/>
                  <a:pt x="114590" y="243098"/>
                  <a:pt x="106970" y="247861"/>
                </a:cubicBezTo>
                <a:cubicBezTo>
                  <a:pt x="100303" y="252623"/>
                  <a:pt x="91730" y="252623"/>
                  <a:pt x="85063" y="247861"/>
                </a:cubicBezTo>
                <a:cubicBezTo>
                  <a:pt x="78395" y="244051"/>
                  <a:pt x="78395" y="236431"/>
                  <a:pt x="78395" y="228811"/>
                </a:cubicBezTo>
                <a:cubicBezTo>
                  <a:pt x="78395" y="225001"/>
                  <a:pt x="83158" y="222143"/>
                  <a:pt x="80300" y="218333"/>
                </a:cubicBezTo>
                <a:cubicBezTo>
                  <a:pt x="59345" y="215476"/>
                  <a:pt x="39343" y="217381"/>
                  <a:pt x="18388" y="217381"/>
                </a:cubicBezTo>
                <a:cubicBezTo>
                  <a:pt x="12673" y="217381"/>
                  <a:pt x="8863" y="217381"/>
                  <a:pt x="8863" y="209761"/>
                </a:cubicBezTo>
                <a:cubicBezTo>
                  <a:pt x="8863" y="204998"/>
                  <a:pt x="10768" y="203093"/>
                  <a:pt x="15530" y="204046"/>
                </a:cubicBezTo>
                <a:cubicBezTo>
                  <a:pt x="16483" y="204046"/>
                  <a:pt x="17435" y="204046"/>
                  <a:pt x="19340" y="204046"/>
                </a:cubicBezTo>
                <a:cubicBezTo>
                  <a:pt x="136498" y="204046"/>
                  <a:pt x="252703" y="204046"/>
                  <a:pt x="369860" y="204046"/>
                </a:cubicBezTo>
                <a:cubicBezTo>
                  <a:pt x="372718" y="204046"/>
                  <a:pt x="378433" y="201188"/>
                  <a:pt x="379385" y="206903"/>
                </a:cubicBezTo>
                <a:cubicBezTo>
                  <a:pt x="381290" y="214523"/>
                  <a:pt x="381290" y="219286"/>
                  <a:pt x="372718" y="21928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6DA590A7-DFB6-479A-AF89-4D4D725B36B0}"/>
              </a:ext>
            </a:extLst>
          </p:cNvPr>
          <p:cNvSpPr/>
          <p:nvPr/>
        </p:nvSpPr>
        <p:spPr>
          <a:xfrm flipH="1">
            <a:off x="1058818" y="1894013"/>
            <a:ext cx="605718" cy="890194"/>
          </a:xfrm>
          <a:custGeom>
            <a:avLst/>
            <a:gdLst>
              <a:gd name="connsiteX0" fmla="*/ 233362 w 307657"/>
              <a:gd name="connsiteY0" fmla="*/ 282985 h 452148"/>
              <a:gd name="connsiteX1" fmla="*/ 261937 w 307657"/>
              <a:gd name="connsiteY1" fmla="*/ 311560 h 452148"/>
              <a:gd name="connsiteX2" fmla="*/ 232410 w 307657"/>
              <a:gd name="connsiteY2" fmla="*/ 339182 h 452148"/>
              <a:gd name="connsiteX3" fmla="*/ 204787 w 307657"/>
              <a:gd name="connsiteY3" fmla="*/ 310607 h 452148"/>
              <a:gd name="connsiteX4" fmla="*/ 233362 w 307657"/>
              <a:gd name="connsiteY4" fmla="*/ 282985 h 452148"/>
              <a:gd name="connsiteX5" fmla="*/ 72390 w 307657"/>
              <a:gd name="connsiteY5" fmla="*/ 281080 h 452148"/>
              <a:gd name="connsiteX6" fmla="*/ 100965 w 307657"/>
              <a:gd name="connsiteY6" fmla="*/ 309655 h 452148"/>
              <a:gd name="connsiteX7" fmla="*/ 72390 w 307657"/>
              <a:gd name="connsiteY7" fmla="*/ 337277 h 452148"/>
              <a:gd name="connsiteX8" fmla="*/ 43815 w 307657"/>
              <a:gd name="connsiteY8" fmla="*/ 308702 h 452148"/>
              <a:gd name="connsiteX9" fmla="*/ 72390 w 307657"/>
              <a:gd name="connsiteY9" fmla="*/ 281080 h 452148"/>
              <a:gd name="connsiteX10" fmla="*/ 231457 w 307657"/>
              <a:gd name="connsiteY10" fmla="*/ 93437 h 452148"/>
              <a:gd name="connsiteX11" fmla="*/ 247650 w 307657"/>
              <a:gd name="connsiteY11" fmla="*/ 109630 h 452148"/>
              <a:gd name="connsiteX12" fmla="*/ 247650 w 307657"/>
              <a:gd name="connsiteY12" fmla="*/ 149635 h 452148"/>
              <a:gd name="connsiteX13" fmla="*/ 232410 w 307657"/>
              <a:gd name="connsiteY13" fmla="*/ 164875 h 452148"/>
              <a:gd name="connsiteX14" fmla="*/ 66675 w 307657"/>
              <a:gd name="connsiteY14" fmla="*/ 164875 h 452148"/>
              <a:gd name="connsiteX15" fmla="*/ 51435 w 307657"/>
              <a:gd name="connsiteY15" fmla="*/ 149635 h 452148"/>
              <a:gd name="connsiteX16" fmla="*/ 51435 w 307657"/>
              <a:gd name="connsiteY16" fmla="*/ 110582 h 452148"/>
              <a:gd name="connsiteX17" fmla="*/ 68580 w 307657"/>
              <a:gd name="connsiteY17" fmla="*/ 93437 h 452148"/>
              <a:gd name="connsiteX18" fmla="*/ 149542 w 307657"/>
              <a:gd name="connsiteY18" fmla="*/ 93437 h 452148"/>
              <a:gd name="connsiteX19" fmla="*/ 231457 w 307657"/>
              <a:gd name="connsiteY19" fmla="*/ 93437 h 452148"/>
              <a:gd name="connsiteX20" fmla="*/ 191452 w 307657"/>
              <a:gd name="connsiteY20" fmla="*/ 54385 h 452148"/>
              <a:gd name="connsiteX21" fmla="*/ 200977 w 307657"/>
              <a:gd name="connsiteY21" fmla="*/ 67720 h 452148"/>
              <a:gd name="connsiteX22" fmla="*/ 192405 w 307657"/>
              <a:gd name="connsiteY22" fmla="*/ 80102 h 452148"/>
              <a:gd name="connsiteX23" fmla="*/ 150495 w 307657"/>
              <a:gd name="connsiteY23" fmla="*/ 80102 h 452148"/>
              <a:gd name="connsiteX24" fmla="*/ 108585 w 307657"/>
              <a:gd name="connsiteY24" fmla="*/ 80102 h 452148"/>
              <a:gd name="connsiteX25" fmla="*/ 100012 w 307657"/>
              <a:gd name="connsiteY25" fmla="*/ 67720 h 452148"/>
              <a:gd name="connsiteX26" fmla="*/ 108585 w 307657"/>
              <a:gd name="connsiteY26" fmla="*/ 54385 h 452148"/>
              <a:gd name="connsiteX27" fmla="*/ 191452 w 307657"/>
              <a:gd name="connsiteY27" fmla="*/ 54385 h 452148"/>
              <a:gd name="connsiteX28" fmla="*/ 232410 w 307657"/>
              <a:gd name="connsiteY28" fmla="*/ 38192 h 452148"/>
              <a:gd name="connsiteX29" fmla="*/ 71437 w 307657"/>
              <a:gd name="connsiteY29" fmla="*/ 38192 h 452148"/>
              <a:gd name="connsiteX30" fmla="*/ 15240 w 307657"/>
              <a:gd name="connsiteY30" fmla="*/ 95342 h 452148"/>
              <a:gd name="connsiteX31" fmla="*/ 15240 w 307657"/>
              <a:gd name="connsiteY31" fmla="*/ 312512 h 452148"/>
              <a:gd name="connsiteX32" fmla="*/ 72390 w 307657"/>
              <a:gd name="connsiteY32" fmla="*/ 369662 h 452148"/>
              <a:gd name="connsiteX33" fmla="*/ 92392 w 307657"/>
              <a:gd name="connsiteY33" fmla="*/ 369662 h 452148"/>
              <a:gd name="connsiteX34" fmla="*/ 0 w 307657"/>
              <a:gd name="connsiteY34" fmla="*/ 450625 h 452148"/>
              <a:gd name="connsiteX35" fmla="*/ 58102 w 307657"/>
              <a:gd name="connsiteY35" fmla="*/ 450625 h 452148"/>
              <a:gd name="connsiteX36" fmla="*/ 65722 w 307657"/>
              <a:gd name="connsiteY36" fmla="*/ 445862 h 452148"/>
              <a:gd name="connsiteX37" fmla="*/ 80962 w 307657"/>
              <a:gd name="connsiteY37" fmla="*/ 431575 h 452148"/>
              <a:gd name="connsiteX38" fmla="*/ 161925 w 307657"/>
              <a:gd name="connsiteY38" fmla="*/ 400142 h 452148"/>
              <a:gd name="connsiteX39" fmla="*/ 214312 w 307657"/>
              <a:gd name="connsiteY39" fmla="*/ 421097 h 452148"/>
              <a:gd name="connsiteX40" fmla="*/ 291465 w 307657"/>
              <a:gd name="connsiteY40" fmla="*/ 450625 h 452148"/>
              <a:gd name="connsiteX41" fmla="*/ 307657 w 307657"/>
              <a:gd name="connsiteY41" fmla="*/ 450625 h 452148"/>
              <a:gd name="connsiteX42" fmla="*/ 215265 w 307657"/>
              <a:gd name="connsiteY42" fmla="*/ 369662 h 452148"/>
              <a:gd name="connsiteX43" fmla="*/ 245745 w 307657"/>
              <a:gd name="connsiteY43" fmla="*/ 366805 h 452148"/>
              <a:gd name="connsiteX44" fmla="*/ 289560 w 307657"/>
              <a:gd name="connsiteY44" fmla="*/ 309655 h 452148"/>
              <a:gd name="connsiteX45" fmla="*/ 289560 w 307657"/>
              <a:gd name="connsiteY45" fmla="*/ 97247 h 452148"/>
              <a:gd name="connsiteX46" fmla="*/ 232410 w 307657"/>
              <a:gd name="connsiteY46" fmla="*/ 38192 h 452148"/>
              <a:gd name="connsiteX47" fmla="*/ 169545 w 307657"/>
              <a:gd name="connsiteY47" fmla="*/ 92 h 452148"/>
              <a:gd name="connsiteX48" fmla="*/ 159186 w 307657"/>
              <a:gd name="connsiteY48" fmla="*/ 3426 h 452148"/>
              <a:gd name="connsiteX49" fmla="*/ 154781 w 307657"/>
              <a:gd name="connsiteY49" fmla="*/ 9300 h 452148"/>
              <a:gd name="connsiteX50" fmla="*/ 150376 w 307657"/>
              <a:gd name="connsiteY50" fmla="*/ 3426 h 452148"/>
              <a:gd name="connsiteX51" fmla="*/ 140017 w 307657"/>
              <a:gd name="connsiteY51" fmla="*/ 92 h 452148"/>
              <a:gd name="connsiteX52" fmla="*/ 135213 w 307657"/>
              <a:gd name="connsiteY52" fmla="*/ 4643 h 452148"/>
              <a:gd name="connsiteX53" fmla="*/ 128230 w 307657"/>
              <a:gd name="connsiteY53" fmla="*/ 7713 h 452148"/>
              <a:gd name="connsiteX54" fmla="*/ 125752 w 307657"/>
              <a:gd name="connsiteY54" fmla="*/ 13607 h 452148"/>
              <a:gd name="connsiteX55" fmla="*/ 121920 w 307657"/>
              <a:gd name="connsiteY55" fmla="*/ 17237 h 452148"/>
              <a:gd name="connsiteX56" fmla="*/ 139065 w 307657"/>
              <a:gd name="connsiteY56" fmla="*/ 36287 h 452148"/>
              <a:gd name="connsiteX57" fmla="*/ 154781 w 307657"/>
              <a:gd name="connsiteY57" fmla="*/ 25810 h 452148"/>
              <a:gd name="connsiteX58" fmla="*/ 170497 w 307657"/>
              <a:gd name="connsiteY58" fmla="*/ 36287 h 452148"/>
              <a:gd name="connsiteX59" fmla="*/ 187642 w 307657"/>
              <a:gd name="connsiteY59" fmla="*/ 17237 h 452148"/>
              <a:gd name="connsiteX60" fmla="*/ 183810 w 307657"/>
              <a:gd name="connsiteY60" fmla="*/ 13607 h 452148"/>
              <a:gd name="connsiteX61" fmla="*/ 181332 w 307657"/>
              <a:gd name="connsiteY61" fmla="*/ 7713 h 452148"/>
              <a:gd name="connsiteX62" fmla="*/ 174349 w 307657"/>
              <a:gd name="connsiteY62" fmla="*/ 4643 h 452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07657" h="452148">
                <a:moveTo>
                  <a:pt x="233362" y="282985"/>
                </a:moveTo>
                <a:cubicBezTo>
                  <a:pt x="248602" y="282985"/>
                  <a:pt x="261937" y="296320"/>
                  <a:pt x="261937" y="311560"/>
                </a:cubicBezTo>
                <a:cubicBezTo>
                  <a:pt x="260985" y="326800"/>
                  <a:pt x="248602" y="339182"/>
                  <a:pt x="232410" y="339182"/>
                </a:cubicBezTo>
                <a:cubicBezTo>
                  <a:pt x="217170" y="338230"/>
                  <a:pt x="204787" y="325847"/>
                  <a:pt x="204787" y="310607"/>
                </a:cubicBezTo>
                <a:cubicBezTo>
                  <a:pt x="205740" y="295367"/>
                  <a:pt x="218122" y="282985"/>
                  <a:pt x="233362" y="282985"/>
                </a:cubicBezTo>
                <a:close/>
                <a:moveTo>
                  <a:pt x="72390" y="281080"/>
                </a:moveTo>
                <a:cubicBezTo>
                  <a:pt x="88582" y="281080"/>
                  <a:pt x="100965" y="293462"/>
                  <a:pt x="100965" y="309655"/>
                </a:cubicBezTo>
                <a:cubicBezTo>
                  <a:pt x="100965" y="325847"/>
                  <a:pt x="89535" y="338230"/>
                  <a:pt x="72390" y="337277"/>
                </a:cubicBezTo>
                <a:cubicBezTo>
                  <a:pt x="56197" y="337277"/>
                  <a:pt x="43815" y="323942"/>
                  <a:pt x="43815" y="308702"/>
                </a:cubicBezTo>
                <a:cubicBezTo>
                  <a:pt x="44767" y="294415"/>
                  <a:pt x="57150" y="281080"/>
                  <a:pt x="72390" y="281080"/>
                </a:cubicBezTo>
                <a:close/>
                <a:moveTo>
                  <a:pt x="231457" y="93437"/>
                </a:moveTo>
                <a:cubicBezTo>
                  <a:pt x="243840" y="93437"/>
                  <a:pt x="247650" y="97247"/>
                  <a:pt x="247650" y="109630"/>
                </a:cubicBezTo>
                <a:cubicBezTo>
                  <a:pt x="247650" y="122965"/>
                  <a:pt x="247650" y="136300"/>
                  <a:pt x="247650" y="149635"/>
                </a:cubicBezTo>
                <a:cubicBezTo>
                  <a:pt x="247650" y="160112"/>
                  <a:pt x="242887" y="164875"/>
                  <a:pt x="232410" y="164875"/>
                </a:cubicBezTo>
                <a:cubicBezTo>
                  <a:pt x="177165" y="163922"/>
                  <a:pt x="121920" y="163922"/>
                  <a:pt x="66675" y="164875"/>
                </a:cubicBezTo>
                <a:cubicBezTo>
                  <a:pt x="56197" y="164875"/>
                  <a:pt x="51435" y="160112"/>
                  <a:pt x="51435" y="149635"/>
                </a:cubicBezTo>
                <a:cubicBezTo>
                  <a:pt x="51435" y="136300"/>
                  <a:pt x="51435" y="123917"/>
                  <a:pt x="51435" y="110582"/>
                </a:cubicBezTo>
                <a:cubicBezTo>
                  <a:pt x="51435" y="96295"/>
                  <a:pt x="55245" y="93437"/>
                  <a:pt x="68580" y="93437"/>
                </a:cubicBezTo>
                <a:cubicBezTo>
                  <a:pt x="95250" y="93437"/>
                  <a:pt x="122872" y="93437"/>
                  <a:pt x="149542" y="93437"/>
                </a:cubicBezTo>
                <a:cubicBezTo>
                  <a:pt x="177165" y="93437"/>
                  <a:pt x="203835" y="93437"/>
                  <a:pt x="231457" y="93437"/>
                </a:cubicBezTo>
                <a:close/>
                <a:moveTo>
                  <a:pt x="191452" y="54385"/>
                </a:moveTo>
                <a:cubicBezTo>
                  <a:pt x="201930" y="54385"/>
                  <a:pt x="200025" y="62005"/>
                  <a:pt x="200977" y="67720"/>
                </a:cubicBezTo>
                <a:cubicBezTo>
                  <a:pt x="200977" y="74387"/>
                  <a:pt x="202882" y="80102"/>
                  <a:pt x="192405" y="80102"/>
                </a:cubicBezTo>
                <a:cubicBezTo>
                  <a:pt x="178117" y="80102"/>
                  <a:pt x="164782" y="80102"/>
                  <a:pt x="150495" y="80102"/>
                </a:cubicBezTo>
                <a:cubicBezTo>
                  <a:pt x="136207" y="80102"/>
                  <a:pt x="122872" y="79150"/>
                  <a:pt x="108585" y="80102"/>
                </a:cubicBezTo>
                <a:cubicBezTo>
                  <a:pt x="99060" y="80102"/>
                  <a:pt x="100012" y="74387"/>
                  <a:pt x="100012" y="67720"/>
                </a:cubicBezTo>
                <a:cubicBezTo>
                  <a:pt x="100012" y="62005"/>
                  <a:pt x="97155" y="54385"/>
                  <a:pt x="108585" y="54385"/>
                </a:cubicBezTo>
                <a:cubicBezTo>
                  <a:pt x="136207" y="54385"/>
                  <a:pt x="163830" y="54385"/>
                  <a:pt x="191452" y="54385"/>
                </a:cubicBezTo>
                <a:close/>
                <a:moveTo>
                  <a:pt x="232410" y="38192"/>
                </a:moveTo>
                <a:cubicBezTo>
                  <a:pt x="178117" y="37240"/>
                  <a:pt x="124777" y="37240"/>
                  <a:pt x="71437" y="38192"/>
                </a:cubicBezTo>
                <a:cubicBezTo>
                  <a:pt x="40957" y="38192"/>
                  <a:pt x="15240" y="63910"/>
                  <a:pt x="15240" y="95342"/>
                </a:cubicBezTo>
                <a:cubicBezTo>
                  <a:pt x="14287" y="167732"/>
                  <a:pt x="14287" y="240122"/>
                  <a:pt x="15240" y="312512"/>
                </a:cubicBezTo>
                <a:cubicBezTo>
                  <a:pt x="15240" y="343945"/>
                  <a:pt x="40957" y="368710"/>
                  <a:pt x="72390" y="369662"/>
                </a:cubicBezTo>
                <a:cubicBezTo>
                  <a:pt x="78105" y="369662"/>
                  <a:pt x="83820" y="369662"/>
                  <a:pt x="92392" y="369662"/>
                </a:cubicBezTo>
                <a:cubicBezTo>
                  <a:pt x="60960" y="396332"/>
                  <a:pt x="31432" y="423002"/>
                  <a:pt x="0" y="450625"/>
                </a:cubicBezTo>
                <a:cubicBezTo>
                  <a:pt x="21907" y="450625"/>
                  <a:pt x="40005" y="450625"/>
                  <a:pt x="58102" y="450625"/>
                </a:cubicBezTo>
                <a:cubicBezTo>
                  <a:pt x="60960" y="450625"/>
                  <a:pt x="63817" y="447767"/>
                  <a:pt x="65722" y="445862"/>
                </a:cubicBezTo>
                <a:cubicBezTo>
                  <a:pt x="70485" y="441100"/>
                  <a:pt x="76200" y="437290"/>
                  <a:pt x="80962" y="431575"/>
                </a:cubicBezTo>
                <a:cubicBezTo>
                  <a:pt x="101917" y="404905"/>
                  <a:pt x="128587" y="398237"/>
                  <a:pt x="161925" y="400142"/>
                </a:cubicBezTo>
                <a:cubicBezTo>
                  <a:pt x="182880" y="401095"/>
                  <a:pt x="200977" y="403952"/>
                  <a:pt x="214312" y="421097"/>
                </a:cubicBezTo>
                <a:cubicBezTo>
                  <a:pt x="234315" y="445862"/>
                  <a:pt x="260032" y="456340"/>
                  <a:pt x="291465" y="450625"/>
                </a:cubicBezTo>
                <a:cubicBezTo>
                  <a:pt x="296227" y="449672"/>
                  <a:pt x="300037" y="450625"/>
                  <a:pt x="307657" y="450625"/>
                </a:cubicBezTo>
                <a:cubicBezTo>
                  <a:pt x="275272" y="422050"/>
                  <a:pt x="245745" y="396332"/>
                  <a:pt x="215265" y="369662"/>
                </a:cubicBezTo>
                <a:cubicBezTo>
                  <a:pt x="226695" y="368710"/>
                  <a:pt x="236220" y="369662"/>
                  <a:pt x="245745" y="366805"/>
                </a:cubicBezTo>
                <a:cubicBezTo>
                  <a:pt x="272415" y="359185"/>
                  <a:pt x="289560" y="337277"/>
                  <a:pt x="289560" y="309655"/>
                </a:cubicBezTo>
                <a:cubicBezTo>
                  <a:pt x="289560" y="239170"/>
                  <a:pt x="289560" y="167732"/>
                  <a:pt x="289560" y="97247"/>
                </a:cubicBezTo>
                <a:cubicBezTo>
                  <a:pt x="289560" y="64862"/>
                  <a:pt x="264795" y="39145"/>
                  <a:pt x="232410" y="38192"/>
                </a:cubicBezTo>
                <a:close/>
                <a:moveTo>
                  <a:pt x="169545" y="92"/>
                </a:moveTo>
                <a:cubicBezTo>
                  <a:pt x="165735" y="-384"/>
                  <a:pt x="162163" y="1045"/>
                  <a:pt x="159186" y="3426"/>
                </a:cubicBezTo>
                <a:lnTo>
                  <a:pt x="154781" y="9300"/>
                </a:lnTo>
                <a:lnTo>
                  <a:pt x="150376" y="3426"/>
                </a:lnTo>
                <a:cubicBezTo>
                  <a:pt x="147399" y="1045"/>
                  <a:pt x="143827" y="-384"/>
                  <a:pt x="140017" y="92"/>
                </a:cubicBezTo>
                <a:lnTo>
                  <a:pt x="135213" y="4643"/>
                </a:lnTo>
                <a:lnTo>
                  <a:pt x="128230" y="7713"/>
                </a:lnTo>
                <a:lnTo>
                  <a:pt x="125752" y="13607"/>
                </a:lnTo>
                <a:lnTo>
                  <a:pt x="121920" y="17237"/>
                </a:lnTo>
                <a:cubicBezTo>
                  <a:pt x="120015" y="26762"/>
                  <a:pt x="129540" y="36287"/>
                  <a:pt x="139065" y="36287"/>
                </a:cubicBezTo>
                <a:lnTo>
                  <a:pt x="154781" y="25810"/>
                </a:lnTo>
                <a:lnTo>
                  <a:pt x="170497" y="36287"/>
                </a:lnTo>
                <a:cubicBezTo>
                  <a:pt x="180022" y="36287"/>
                  <a:pt x="189547" y="26762"/>
                  <a:pt x="187642" y="17237"/>
                </a:cubicBezTo>
                <a:lnTo>
                  <a:pt x="183810" y="13607"/>
                </a:lnTo>
                <a:lnTo>
                  <a:pt x="181332" y="7713"/>
                </a:lnTo>
                <a:lnTo>
                  <a:pt x="174349" y="4643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5" name="Group 16">
            <a:extLst>
              <a:ext uri="{FF2B5EF4-FFF2-40B4-BE49-F238E27FC236}">
                <a16:creationId xmlns:a16="http://schemas.microsoft.com/office/drawing/2014/main" id="{6A4A524A-7C58-4A5B-9F1D-F9CDD37071CA}"/>
              </a:ext>
            </a:extLst>
          </p:cNvPr>
          <p:cNvGrpSpPr/>
          <p:nvPr/>
        </p:nvGrpSpPr>
        <p:grpSpPr>
          <a:xfrm>
            <a:off x="2239152" y="1894013"/>
            <a:ext cx="3304398" cy="871880"/>
            <a:chOff x="80902" y="1114177"/>
            <a:chExt cx="3303444" cy="87188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2FC8BE8-B9D1-4C23-871E-5F42D1B71982}"/>
                </a:ext>
              </a:extLst>
            </p:cNvPr>
            <p:cNvSpPr txBox="1"/>
            <p:nvPr/>
          </p:nvSpPr>
          <p:spPr>
            <a:xfrm>
              <a:off x="80902" y="1114177"/>
              <a:ext cx="330344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AF1EADF-2E2A-44C5-9399-02CC01B8C46D}"/>
                </a:ext>
              </a:extLst>
            </p:cNvPr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16">
            <a:extLst>
              <a:ext uri="{FF2B5EF4-FFF2-40B4-BE49-F238E27FC236}">
                <a16:creationId xmlns:a16="http://schemas.microsoft.com/office/drawing/2014/main" id="{AF200824-0FE8-41A7-A151-1FE31D4482FC}"/>
              </a:ext>
            </a:extLst>
          </p:cNvPr>
          <p:cNvGrpSpPr/>
          <p:nvPr/>
        </p:nvGrpSpPr>
        <p:grpSpPr>
          <a:xfrm>
            <a:off x="7805451" y="1894013"/>
            <a:ext cx="3304398" cy="871880"/>
            <a:chOff x="80902" y="1114177"/>
            <a:chExt cx="3303444" cy="871880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F5E093A-B32A-4709-8B1E-714E5ACA6E1E}"/>
                </a:ext>
              </a:extLst>
            </p:cNvPr>
            <p:cNvSpPr txBox="1"/>
            <p:nvPr/>
          </p:nvSpPr>
          <p:spPr>
            <a:xfrm>
              <a:off x="80902" y="1114177"/>
              <a:ext cx="330344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981215C-6039-4043-B556-6B1F63FE64FA}"/>
                </a:ext>
              </a:extLst>
            </p:cNvPr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16">
            <a:extLst>
              <a:ext uri="{FF2B5EF4-FFF2-40B4-BE49-F238E27FC236}">
                <a16:creationId xmlns:a16="http://schemas.microsoft.com/office/drawing/2014/main" id="{49AB17FB-92FA-4339-871F-B78D309360A6}"/>
              </a:ext>
            </a:extLst>
          </p:cNvPr>
          <p:cNvGrpSpPr/>
          <p:nvPr/>
        </p:nvGrpSpPr>
        <p:grpSpPr>
          <a:xfrm>
            <a:off x="2239152" y="3728143"/>
            <a:ext cx="3304398" cy="871880"/>
            <a:chOff x="80902" y="1114177"/>
            <a:chExt cx="3303444" cy="87188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B130AA7-B766-4E80-A920-D5C90527BEF7}"/>
                </a:ext>
              </a:extLst>
            </p:cNvPr>
            <p:cNvSpPr txBox="1"/>
            <p:nvPr/>
          </p:nvSpPr>
          <p:spPr>
            <a:xfrm>
              <a:off x="80902" y="1114177"/>
              <a:ext cx="330344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14E4420-919F-4C42-BF45-B79FDAA4E88B}"/>
                </a:ext>
              </a:extLst>
            </p:cNvPr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16">
            <a:extLst>
              <a:ext uri="{FF2B5EF4-FFF2-40B4-BE49-F238E27FC236}">
                <a16:creationId xmlns:a16="http://schemas.microsoft.com/office/drawing/2014/main" id="{EDC0FC08-85FC-4F3C-9FC5-7B42F387DDA7}"/>
              </a:ext>
            </a:extLst>
          </p:cNvPr>
          <p:cNvGrpSpPr/>
          <p:nvPr/>
        </p:nvGrpSpPr>
        <p:grpSpPr>
          <a:xfrm>
            <a:off x="7805451" y="3728143"/>
            <a:ext cx="3304398" cy="871880"/>
            <a:chOff x="80902" y="1114177"/>
            <a:chExt cx="3303444" cy="87188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7D2E5F4-48CA-467A-9260-02270F3F03AF}"/>
                </a:ext>
              </a:extLst>
            </p:cNvPr>
            <p:cNvSpPr txBox="1"/>
            <p:nvPr/>
          </p:nvSpPr>
          <p:spPr>
            <a:xfrm>
              <a:off x="80902" y="1114177"/>
              <a:ext cx="330344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2548644-7642-43A2-B25C-C8EC3B8D5A26}"/>
                </a:ext>
              </a:extLst>
            </p:cNvPr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61EF519-68E5-4273-9FEE-730F6AA93D59}"/>
              </a:ext>
            </a:extLst>
          </p:cNvPr>
          <p:cNvGrpSpPr/>
          <p:nvPr/>
        </p:nvGrpSpPr>
        <p:grpSpPr>
          <a:xfrm>
            <a:off x="2319104" y="2861596"/>
            <a:ext cx="3224444" cy="337122"/>
            <a:chOff x="2319104" y="2878979"/>
            <a:chExt cx="4224402" cy="441670"/>
          </a:xfrm>
          <a:solidFill>
            <a:schemeClr val="bg1">
              <a:lumMod val="85000"/>
            </a:schemeClr>
          </a:solidFill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1416A90-AE75-45CD-82A7-808755B8D1A9}"/>
                </a:ext>
              </a:extLst>
            </p:cNvPr>
            <p:cNvSpPr/>
            <p:nvPr/>
          </p:nvSpPr>
          <p:spPr>
            <a:xfrm>
              <a:off x="2319104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1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C40309B-7907-44B1-893F-0C06A23266EF}"/>
                </a:ext>
              </a:extLst>
            </p:cNvPr>
            <p:cNvSpPr/>
            <p:nvPr/>
          </p:nvSpPr>
          <p:spPr>
            <a:xfrm>
              <a:off x="2752975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1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14862B4-CCCC-4991-A507-D3DC5211CC66}"/>
                </a:ext>
              </a:extLst>
            </p:cNvPr>
            <p:cNvSpPr/>
            <p:nvPr/>
          </p:nvSpPr>
          <p:spPr>
            <a:xfrm>
              <a:off x="3186846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1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973345C1-4102-4EB4-853F-867A4D2EEEEF}"/>
                </a:ext>
              </a:extLst>
            </p:cNvPr>
            <p:cNvSpPr/>
            <p:nvPr/>
          </p:nvSpPr>
          <p:spPr>
            <a:xfrm>
              <a:off x="3620717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1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95D8CDC-B2E3-461B-9729-383EA2FE5E14}"/>
                </a:ext>
              </a:extLst>
            </p:cNvPr>
            <p:cNvSpPr/>
            <p:nvPr/>
          </p:nvSpPr>
          <p:spPr>
            <a:xfrm>
              <a:off x="4054588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1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2B5DEB2-22F0-4217-8CA1-799941DF2627}"/>
                </a:ext>
              </a:extLst>
            </p:cNvPr>
            <p:cNvSpPr/>
            <p:nvPr/>
          </p:nvSpPr>
          <p:spPr>
            <a:xfrm>
              <a:off x="4488459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B97CE6F-575A-4277-9D07-8C61C60D67BF}"/>
                </a:ext>
              </a:extLst>
            </p:cNvPr>
            <p:cNvSpPr/>
            <p:nvPr/>
          </p:nvSpPr>
          <p:spPr>
            <a:xfrm>
              <a:off x="4922330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1D97D64-2761-42F0-A031-596536A718ED}"/>
                </a:ext>
              </a:extLst>
            </p:cNvPr>
            <p:cNvSpPr/>
            <p:nvPr/>
          </p:nvSpPr>
          <p:spPr>
            <a:xfrm>
              <a:off x="5356201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42DCB7E-995D-421F-8E2F-07F4A53FD035}"/>
                </a:ext>
              </a:extLst>
            </p:cNvPr>
            <p:cNvSpPr/>
            <p:nvPr/>
          </p:nvSpPr>
          <p:spPr>
            <a:xfrm>
              <a:off x="5790072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B8538BE-62AC-40D7-BC6D-E0BD63988B2B}"/>
                </a:ext>
              </a:extLst>
            </p:cNvPr>
            <p:cNvSpPr/>
            <p:nvPr/>
          </p:nvSpPr>
          <p:spPr>
            <a:xfrm>
              <a:off x="6223943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3A5D152-302E-4CDE-A2D9-D47151AFB0D7}"/>
              </a:ext>
            </a:extLst>
          </p:cNvPr>
          <p:cNvGrpSpPr/>
          <p:nvPr/>
        </p:nvGrpSpPr>
        <p:grpSpPr>
          <a:xfrm>
            <a:off x="7885405" y="4676061"/>
            <a:ext cx="3224444" cy="337122"/>
            <a:chOff x="2319104" y="2878979"/>
            <a:chExt cx="4224402" cy="441670"/>
          </a:xfrm>
          <a:solidFill>
            <a:schemeClr val="bg1">
              <a:lumMod val="85000"/>
            </a:schemeClr>
          </a:solidFill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8CE8B82-0440-40B5-8EAA-5E51DD7205BF}"/>
                </a:ext>
              </a:extLst>
            </p:cNvPr>
            <p:cNvSpPr/>
            <p:nvPr/>
          </p:nvSpPr>
          <p:spPr>
            <a:xfrm>
              <a:off x="2319104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1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2202927-68BB-4246-9A7E-DBB6A9AA3A3D}"/>
                </a:ext>
              </a:extLst>
            </p:cNvPr>
            <p:cNvSpPr/>
            <p:nvPr/>
          </p:nvSpPr>
          <p:spPr>
            <a:xfrm>
              <a:off x="2752975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1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D981636-A865-455C-A371-90ACA95844DB}"/>
                </a:ext>
              </a:extLst>
            </p:cNvPr>
            <p:cNvSpPr/>
            <p:nvPr/>
          </p:nvSpPr>
          <p:spPr>
            <a:xfrm>
              <a:off x="3186846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1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399253E-E243-4707-A94F-84EB615799A0}"/>
                </a:ext>
              </a:extLst>
            </p:cNvPr>
            <p:cNvSpPr/>
            <p:nvPr/>
          </p:nvSpPr>
          <p:spPr>
            <a:xfrm>
              <a:off x="3620717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1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DEA029F6-0920-4A7D-A4CA-83820DB8E124}"/>
                </a:ext>
              </a:extLst>
            </p:cNvPr>
            <p:cNvSpPr/>
            <p:nvPr/>
          </p:nvSpPr>
          <p:spPr>
            <a:xfrm>
              <a:off x="4054588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1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A4ACC42-D6CA-4599-A2DF-BBC7DB228356}"/>
                </a:ext>
              </a:extLst>
            </p:cNvPr>
            <p:cNvSpPr/>
            <p:nvPr/>
          </p:nvSpPr>
          <p:spPr>
            <a:xfrm>
              <a:off x="4488459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1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F5F91310-F13B-430B-A669-41354CF4F2D5}"/>
                </a:ext>
              </a:extLst>
            </p:cNvPr>
            <p:cNvSpPr/>
            <p:nvPr/>
          </p:nvSpPr>
          <p:spPr>
            <a:xfrm>
              <a:off x="4922330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C67AD0D-61D9-453B-823C-7EADADF40DFF}"/>
                </a:ext>
              </a:extLst>
            </p:cNvPr>
            <p:cNvSpPr/>
            <p:nvPr/>
          </p:nvSpPr>
          <p:spPr>
            <a:xfrm>
              <a:off x="5356201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281255B-69FD-4AEA-923F-C5DEAD8DFA37}"/>
                </a:ext>
              </a:extLst>
            </p:cNvPr>
            <p:cNvSpPr/>
            <p:nvPr/>
          </p:nvSpPr>
          <p:spPr>
            <a:xfrm>
              <a:off x="5790072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26B71A8-C448-42F7-812E-29313712A7DF}"/>
                </a:ext>
              </a:extLst>
            </p:cNvPr>
            <p:cNvSpPr/>
            <p:nvPr/>
          </p:nvSpPr>
          <p:spPr>
            <a:xfrm>
              <a:off x="6223943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A2F1AC7-4C27-431A-B0EF-F3729056BA71}"/>
              </a:ext>
            </a:extLst>
          </p:cNvPr>
          <p:cNvGrpSpPr/>
          <p:nvPr/>
        </p:nvGrpSpPr>
        <p:grpSpPr>
          <a:xfrm>
            <a:off x="7885405" y="2861596"/>
            <a:ext cx="3224444" cy="337122"/>
            <a:chOff x="2319104" y="2878979"/>
            <a:chExt cx="4224402" cy="441670"/>
          </a:xfrm>
          <a:solidFill>
            <a:schemeClr val="bg1">
              <a:lumMod val="85000"/>
            </a:schemeClr>
          </a:solidFill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CD1F52E-6136-462D-A39E-B49293D5DEC0}"/>
                </a:ext>
              </a:extLst>
            </p:cNvPr>
            <p:cNvSpPr/>
            <p:nvPr/>
          </p:nvSpPr>
          <p:spPr>
            <a:xfrm>
              <a:off x="2319104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2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050E85C-B003-4BA3-AE2C-82E809E3257B}"/>
                </a:ext>
              </a:extLst>
            </p:cNvPr>
            <p:cNvSpPr/>
            <p:nvPr/>
          </p:nvSpPr>
          <p:spPr>
            <a:xfrm>
              <a:off x="2752975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2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C7BD3EE-CA32-4F71-975B-7E55269012E0}"/>
                </a:ext>
              </a:extLst>
            </p:cNvPr>
            <p:cNvSpPr/>
            <p:nvPr/>
          </p:nvSpPr>
          <p:spPr>
            <a:xfrm>
              <a:off x="3186846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2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AD5FDB72-2278-4CB3-83E7-A95B4C9289E0}"/>
                </a:ext>
              </a:extLst>
            </p:cNvPr>
            <p:cNvSpPr/>
            <p:nvPr/>
          </p:nvSpPr>
          <p:spPr>
            <a:xfrm>
              <a:off x="3620717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2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6D55252-1522-4E3F-8A54-E352ACE20E36}"/>
                </a:ext>
              </a:extLst>
            </p:cNvPr>
            <p:cNvSpPr/>
            <p:nvPr/>
          </p:nvSpPr>
          <p:spPr>
            <a:xfrm>
              <a:off x="4054588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2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B54E7CA-8AC6-46D4-A724-1EA4760CAEB4}"/>
                </a:ext>
              </a:extLst>
            </p:cNvPr>
            <p:cNvSpPr/>
            <p:nvPr/>
          </p:nvSpPr>
          <p:spPr>
            <a:xfrm>
              <a:off x="4488459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2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1D949F8-EB8A-4C3D-BCED-E792700BEBC6}"/>
                </a:ext>
              </a:extLst>
            </p:cNvPr>
            <p:cNvSpPr/>
            <p:nvPr/>
          </p:nvSpPr>
          <p:spPr>
            <a:xfrm>
              <a:off x="4922330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2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BAF77E1-D940-4027-9919-C9DC314E5629}"/>
                </a:ext>
              </a:extLst>
            </p:cNvPr>
            <p:cNvSpPr/>
            <p:nvPr/>
          </p:nvSpPr>
          <p:spPr>
            <a:xfrm>
              <a:off x="5356201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C76BCEB8-265D-42C6-A95B-493A68530C35}"/>
                </a:ext>
              </a:extLst>
            </p:cNvPr>
            <p:cNvSpPr/>
            <p:nvPr/>
          </p:nvSpPr>
          <p:spPr>
            <a:xfrm>
              <a:off x="5790072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98F1D37F-1C88-4E26-B7DF-6E04536200DF}"/>
                </a:ext>
              </a:extLst>
            </p:cNvPr>
            <p:cNvSpPr/>
            <p:nvPr/>
          </p:nvSpPr>
          <p:spPr>
            <a:xfrm>
              <a:off x="6223943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6DCEA318-F6AB-4FA5-B5B3-6245EC69750E}"/>
              </a:ext>
            </a:extLst>
          </p:cNvPr>
          <p:cNvGrpSpPr/>
          <p:nvPr/>
        </p:nvGrpSpPr>
        <p:grpSpPr>
          <a:xfrm>
            <a:off x="2319104" y="4676061"/>
            <a:ext cx="3224444" cy="337122"/>
            <a:chOff x="2319104" y="2878979"/>
            <a:chExt cx="4224402" cy="441670"/>
          </a:xfrm>
          <a:solidFill>
            <a:schemeClr val="bg1">
              <a:lumMod val="85000"/>
            </a:schemeClr>
          </a:solidFill>
        </p:grpSpPr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EF930E28-AAE8-412D-AE9C-E1C62ADE473D}"/>
                </a:ext>
              </a:extLst>
            </p:cNvPr>
            <p:cNvSpPr/>
            <p:nvPr/>
          </p:nvSpPr>
          <p:spPr>
            <a:xfrm>
              <a:off x="2319104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2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ECB68E-807A-4823-B4F7-927153D455AE}"/>
                </a:ext>
              </a:extLst>
            </p:cNvPr>
            <p:cNvSpPr/>
            <p:nvPr/>
          </p:nvSpPr>
          <p:spPr>
            <a:xfrm>
              <a:off x="2752975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2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7C8BA2C3-5416-4F62-8F76-90D92CA95DA1}"/>
                </a:ext>
              </a:extLst>
            </p:cNvPr>
            <p:cNvSpPr/>
            <p:nvPr/>
          </p:nvSpPr>
          <p:spPr>
            <a:xfrm>
              <a:off x="3186846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2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B71837B8-A8AF-4138-BEAD-324A179D386B}"/>
                </a:ext>
              </a:extLst>
            </p:cNvPr>
            <p:cNvSpPr/>
            <p:nvPr/>
          </p:nvSpPr>
          <p:spPr>
            <a:xfrm>
              <a:off x="3620717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CEF89D8C-C593-4666-92D5-207FD3B8CDDA}"/>
                </a:ext>
              </a:extLst>
            </p:cNvPr>
            <p:cNvSpPr/>
            <p:nvPr/>
          </p:nvSpPr>
          <p:spPr>
            <a:xfrm>
              <a:off x="4054588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DDB00A55-6039-4F92-90B6-8FD1B2251EC9}"/>
                </a:ext>
              </a:extLst>
            </p:cNvPr>
            <p:cNvSpPr/>
            <p:nvPr/>
          </p:nvSpPr>
          <p:spPr>
            <a:xfrm>
              <a:off x="4488459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66D4BB9-5510-4D53-8586-44FE6B19FC1B}"/>
                </a:ext>
              </a:extLst>
            </p:cNvPr>
            <p:cNvSpPr/>
            <p:nvPr/>
          </p:nvSpPr>
          <p:spPr>
            <a:xfrm>
              <a:off x="4922330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48212C10-DD0A-4841-8005-E8951CBD4322}"/>
                </a:ext>
              </a:extLst>
            </p:cNvPr>
            <p:cNvSpPr/>
            <p:nvPr/>
          </p:nvSpPr>
          <p:spPr>
            <a:xfrm>
              <a:off x="5356201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283D8D9-204A-40F3-95A7-52732805CB2A}"/>
                </a:ext>
              </a:extLst>
            </p:cNvPr>
            <p:cNvSpPr/>
            <p:nvPr/>
          </p:nvSpPr>
          <p:spPr>
            <a:xfrm>
              <a:off x="5790072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32510CCD-7B74-40C8-B52E-0662ED7079FD}"/>
                </a:ext>
              </a:extLst>
            </p:cNvPr>
            <p:cNvSpPr/>
            <p:nvPr/>
          </p:nvSpPr>
          <p:spPr>
            <a:xfrm>
              <a:off x="6223943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id="{2366BA82-899F-4B7B-ADC8-E9115902A5E2}"/>
              </a:ext>
            </a:extLst>
          </p:cNvPr>
          <p:cNvSpPr txBox="1"/>
          <p:nvPr/>
        </p:nvSpPr>
        <p:spPr>
          <a:xfrm>
            <a:off x="3468581" y="5517606"/>
            <a:ext cx="6894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405C013-367F-40A1-A543-83517D5A4B7C}"/>
              </a:ext>
            </a:extLst>
          </p:cNvPr>
          <p:cNvSpPr txBox="1"/>
          <p:nvPr/>
        </p:nvSpPr>
        <p:spPr>
          <a:xfrm>
            <a:off x="2067402" y="5456050"/>
            <a:ext cx="1482549" cy="73866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4800" b="1" dirty="0">
                <a:solidFill>
                  <a:schemeClr val="accent3"/>
                </a:solidFill>
                <a:cs typeface="Arial" pitchFamily="34" charset="0"/>
              </a:rPr>
              <a:t>80K</a:t>
            </a:r>
            <a:endParaRPr lang="ko-KR" altLang="en-US" sz="4800" b="1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060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C157683-4566-487A-8477-F6DF509E95A4}"/>
              </a:ext>
            </a:extLst>
          </p:cNvPr>
          <p:cNvSpPr/>
          <p:nvPr/>
        </p:nvSpPr>
        <p:spPr>
          <a:xfrm>
            <a:off x="2090761" y="0"/>
            <a:ext cx="10101239" cy="6858000"/>
          </a:xfrm>
          <a:custGeom>
            <a:avLst/>
            <a:gdLst>
              <a:gd name="connsiteX0" fmla="*/ 4731655 w 10101239"/>
              <a:gd name="connsiteY0" fmla="*/ 0 h 6858000"/>
              <a:gd name="connsiteX1" fmla="*/ 7282347 w 10101239"/>
              <a:gd name="connsiteY1" fmla="*/ 0 h 6858000"/>
              <a:gd name="connsiteX2" fmla="*/ 7550547 w 10101239"/>
              <a:gd name="connsiteY2" fmla="*/ 0 h 6858000"/>
              <a:gd name="connsiteX3" fmla="*/ 10101239 w 10101239"/>
              <a:gd name="connsiteY3" fmla="*/ 0 h 6858000"/>
              <a:gd name="connsiteX4" fmla="*/ 10101239 w 10101239"/>
              <a:gd name="connsiteY4" fmla="*/ 6858000 h 6858000"/>
              <a:gd name="connsiteX5" fmla="*/ 7550547 w 10101239"/>
              <a:gd name="connsiteY5" fmla="*/ 6858000 h 6858000"/>
              <a:gd name="connsiteX6" fmla="*/ 2550692 w 10101239"/>
              <a:gd name="connsiteY6" fmla="*/ 6858000 h 6858000"/>
              <a:gd name="connsiteX7" fmla="*/ 0 w 1010123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1239" h="6858000">
                <a:moveTo>
                  <a:pt x="4731655" y="0"/>
                </a:moveTo>
                <a:lnTo>
                  <a:pt x="7282347" y="0"/>
                </a:lnTo>
                <a:lnTo>
                  <a:pt x="7550547" y="0"/>
                </a:lnTo>
                <a:lnTo>
                  <a:pt x="10101239" y="0"/>
                </a:lnTo>
                <a:lnTo>
                  <a:pt x="10101239" y="6858000"/>
                </a:lnTo>
                <a:lnTo>
                  <a:pt x="7550547" y="6858000"/>
                </a:lnTo>
                <a:lnTo>
                  <a:pt x="25506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5801902" y="2792937"/>
            <a:ext cx="63900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Section Break</a:t>
            </a:r>
            <a:endParaRPr lang="ko-KR" altLang="en-US" sz="6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5801849" y="3670527"/>
            <a:ext cx="639002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566018-BD17-46BB-93AC-A3BCDE0211E3}"/>
              </a:ext>
            </a:extLst>
          </p:cNvPr>
          <p:cNvGrpSpPr/>
          <p:nvPr/>
        </p:nvGrpSpPr>
        <p:grpSpPr>
          <a:xfrm>
            <a:off x="872825" y="321017"/>
            <a:ext cx="4929077" cy="5261636"/>
            <a:chOff x="1166923" y="130003"/>
            <a:chExt cx="4929077" cy="4936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0C30F44-9452-488B-862F-57B49980D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923" y="130003"/>
              <a:ext cx="4929077" cy="4936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3578FEF-8E3C-4646-A3FD-D72DC9B52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4420" y="1698108"/>
              <a:ext cx="4324350" cy="2781300"/>
            </a:xfrm>
            <a:prstGeom prst="rect">
              <a:avLst/>
            </a:prstGeom>
          </p:spPr>
        </p:pic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368A2D4-0C68-42F1-ACF3-E521CB309004}"/>
              </a:ext>
            </a:extLst>
          </p:cNvPr>
          <p:cNvSpPr/>
          <p:nvPr/>
        </p:nvSpPr>
        <p:spPr>
          <a:xfrm rot="18326748">
            <a:off x="10178807" y="371801"/>
            <a:ext cx="2204904" cy="666266"/>
          </a:xfrm>
          <a:custGeom>
            <a:avLst/>
            <a:gdLst>
              <a:gd name="connsiteX0" fmla="*/ 2141990 w 2204904"/>
              <a:gd name="connsiteY0" fmla="*/ 577887 h 666266"/>
              <a:gd name="connsiteX1" fmla="*/ 2204904 w 2204904"/>
              <a:gd name="connsiteY1" fmla="*/ 666266 h 666266"/>
              <a:gd name="connsiteX2" fmla="*/ 1379318 w 2204904"/>
              <a:gd name="connsiteY2" fmla="*/ 666266 h 666266"/>
              <a:gd name="connsiteX3" fmla="*/ 1335129 w 2204904"/>
              <a:gd name="connsiteY3" fmla="*/ 622077 h 666266"/>
              <a:gd name="connsiteX4" fmla="*/ 1379318 w 2204904"/>
              <a:gd name="connsiteY4" fmla="*/ 577887 h 666266"/>
              <a:gd name="connsiteX5" fmla="*/ 1936301 w 2204904"/>
              <a:gd name="connsiteY5" fmla="*/ 288944 h 666266"/>
              <a:gd name="connsiteX6" fmla="*/ 1999215 w 2204904"/>
              <a:gd name="connsiteY6" fmla="*/ 377322 h 666266"/>
              <a:gd name="connsiteX7" fmla="*/ 711754 w 2204904"/>
              <a:gd name="connsiteY7" fmla="*/ 377322 h 666266"/>
              <a:gd name="connsiteX8" fmla="*/ 667564 w 2204904"/>
              <a:gd name="connsiteY8" fmla="*/ 333133 h 666266"/>
              <a:gd name="connsiteX9" fmla="*/ 711754 w 2204904"/>
              <a:gd name="connsiteY9" fmla="*/ 288944 h 666266"/>
              <a:gd name="connsiteX10" fmla="*/ 1730611 w 2204904"/>
              <a:gd name="connsiteY10" fmla="*/ 0 h 666266"/>
              <a:gd name="connsiteX11" fmla="*/ 1793525 w 2204904"/>
              <a:gd name="connsiteY11" fmla="*/ 88378 h 666266"/>
              <a:gd name="connsiteX12" fmla="*/ 44189 w 2204904"/>
              <a:gd name="connsiteY12" fmla="*/ 88378 h 666266"/>
              <a:gd name="connsiteX13" fmla="*/ 0 w 2204904"/>
              <a:gd name="connsiteY13" fmla="*/ 44189 h 666266"/>
              <a:gd name="connsiteX14" fmla="*/ 44190 w 2204904"/>
              <a:gd name="connsiteY14" fmla="*/ 0 h 66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04904" h="666266">
                <a:moveTo>
                  <a:pt x="2141990" y="577887"/>
                </a:moveTo>
                <a:lnTo>
                  <a:pt x="2204904" y="666266"/>
                </a:lnTo>
                <a:lnTo>
                  <a:pt x="1379318" y="666266"/>
                </a:lnTo>
                <a:cubicBezTo>
                  <a:pt x="1354913" y="666266"/>
                  <a:pt x="1335129" y="646482"/>
                  <a:pt x="1335129" y="622077"/>
                </a:cubicBezTo>
                <a:cubicBezTo>
                  <a:pt x="1335129" y="597671"/>
                  <a:pt x="1354913" y="577888"/>
                  <a:pt x="1379318" y="577887"/>
                </a:cubicBezTo>
                <a:close/>
                <a:moveTo>
                  <a:pt x="1936301" y="288944"/>
                </a:moveTo>
                <a:lnTo>
                  <a:pt x="1999215" y="377322"/>
                </a:lnTo>
                <a:lnTo>
                  <a:pt x="711754" y="377322"/>
                </a:lnTo>
                <a:cubicBezTo>
                  <a:pt x="687349" y="377322"/>
                  <a:pt x="667564" y="357538"/>
                  <a:pt x="667564" y="333133"/>
                </a:cubicBezTo>
                <a:cubicBezTo>
                  <a:pt x="667564" y="308728"/>
                  <a:pt x="687348" y="288944"/>
                  <a:pt x="711754" y="288944"/>
                </a:cubicBezTo>
                <a:close/>
                <a:moveTo>
                  <a:pt x="1730611" y="0"/>
                </a:moveTo>
                <a:lnTo>
                  <a:pt x="1793525" y="88378"/>
                </a:lnTo>
                <a:lnTo>
                  <a:pt x="44189" y="88378"/>
                </a:lnTo>
                <a:cubicBezTo>
                  <a:pt x="19785" y="88379"/>
                  <a:pt x="1" y="68594"/>
                  <a:pt x="0" y="44189"/>
                </a:cubicBezTo>
                <a:cubicBezTo>
                  <a:pt x="0" y="19783"/>
                  <a:pt x="19784" y="0"/>
                  <a:pt x="441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AB5C258-C06B-4B1B-937D-DA569DB7552C}"/>
              </a:ext>
            </a:extLst>
          </p:cNvPr>
          <p:cNvSpPr/>
          <p:nvPr/>
        </p:nvSpPr>
        <p:spPr>
          <a:xfrm rot="18326748" flipH="1" flipV="1">
            <a:off x="-191713" y="5819647"/>
            <a:ext cx="2204904" cy="666266"/>
          </a:xfrm>
          <a:custGeom>
            <a:avLst/>
            <a:gdLst>
              <a:gd name="connsiteX0" fmla="*/ 2141990 w 2204904"/>
              <a:gd name="connsiteY0" fmla="*/ 577887 h 666266"/>
              <a:gd name="connsiteX1" fmla="*/ 2204904 w 2204904"/>
              <a:gd name="connsiteY1" fmla="*/ 666266 h 666266"/>
              <a:gd name="connsiteX2" fmla="*/ 1379318 w 2204904"/>
              <a:gd name="connsiteY2" fmla="*/ 666266 h 666266"/>
              <a:gd name="connsiteX3" fmla="*/ 1335129 w 2204904"/>
              <a:gd name="connsiteY3" fmla="*/ 622077 h 666266"/>
              <a:gd name="connsiteX4" fmla="*/ 1379318 w 2204904"/>
              <a:gd name="connsiteY4" fmla="*/ 577887 h 666266"/>
              <a:gd name="connsiteX5" fmla="*/ 1936301 w 2204904"/>
              <a:gd name="connsiteY5" fmla="*/ 288944 h 666266"/>
              <a:gd name="connsiteX6" fmla="*/ 1999215 w 2204904"/>
              <a:gd name="connsiteY6" fmla="*/ 377322 h 666266"/>
              <a:gd name="connsiteX7" fmla="*/ 711754 w 2204904"/>
              <a:gd name="connsiteY7" fmla="*/ 377322 h 666266"/>
              <a:gd name="connsiteX8" fmla="*/ 667564 w 2204904"/>
              <a:gd name="connsiteY8" fmla="*/ 333133 h 666266"/>
              <a:gd name="connsiteX9" fmla="*/ 711754 w 2204904"/>
              <a:gd name="connsiteY9" fmla="*/ 288944 h 666266"/>
              <a:gd name="connsiteX10" fmla="*/ 1730611 w 2204904"/>
              <a:gd name="connsiteY10" fmla="*/ 0 h 666266"/>
              <a:gd name="connsiteX11" fmla="*/ 1793525 w 2204904"/>
              <a:gd name="connsiteY11" fmla="*/ 88378 h 666266"/>
              <a:gd name="connsiteX12" fmla="*/ 44189 w 2204904"/>
              <a:gd name="connsiteY12" fmla="*/ 88378 h 666266"/>
              <a:gd name="connsiteX13" fmla="*/ 0 w 2204904"/>
              <a:gd name="connsiteY13" fmla="*/ 44189 h 666266"/>
              <a:gd name="connsiteX14" fmla="*/ 44190 w 2204904"/>
              <a:gd name="connsiteY14" fmla="*/ 0 h 66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04904" h="666266">
                <a:moveTo>
                  <a:pt x="2141990" y="577887"/>
                </a:moveTo>
                <a:lnTo>
                  <a:pt x="2204904" y="666266"/>
                </a:lnTo>
                <a:lnTo>
                  <a:pt x="1379318" y="666266"/>
                </a:lnTo>
                <a:cubicBezTo>
                  <a:pt x="1354913" y="666266"/>
                  <a:pt x="1335129" y="646482"/>
                  <a:pt x="1335129" y="622077"/>
                </a:cubicBezTo>
                <a:cubicBezTo>
                  <a:pt x="1335129" y="597671"/>
                  <a:pt x="1354913" y="577888"/>
                  <a:pt x="1379318" y="577887"/>
                </a:cubicBezTo>
                <a:close/>
                <a:moveTo>
                  <a:pt x="1936301" y="288944"/>
                </a:moveTo>
                <a:lnTo>
                  <a:pt x="1999215" y="377322"/>
                </a:lnTo>
                <a:lnTo>
                  <a:pt x="711754" y="377322"/>
                </a:lnTo>
                <a:cubicBezTo>
                  <a:pt x="687349" y="377322"/>
                  <a:pt x="667564" y="357538"/>
                  <a:pt x="667564" y="333133"/>
                </a:cubicBezTo>
                <a:cubicBezTo>
                  <a:pt x="667564" y="308728"/>
                  <a:pt x="687348" y="288944"/>
                  <a:pt x="711754" y="288944"/>
                </a:cubicBezTo>
                <a:close/>
                <a:moveTo>
                  <a:pt x="1730611" y="0"/>
                </a:moveTo>
                <a:lnTo>
                  <a:pt x="1793525" y="88378"/>
                </a:lnTo>
                <a:lnTo>
                  <a:pt x="44189" y="88378"/>
                </a:lnTo>
                <a:cubicBezTo>
                  <a:pt x="19785" y="88379"/>
                  <a:pt x="1" y="68594"/>
                  <a:pt x="0" y="44189"/>
                </a:cubicBezTo>
                <a:cubicBezTo>
                  <a:pt x="0" y="19783"/>
                  <a:pt x="19784" y="0"/>
                  <a:pt x="441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4044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raphic 23">
            <a:extLst>
              <a:ext uri="{FF2B5EF4-FFF2-40B4-BE49-F238E27FC236}">
                <a16:creationId xmlns:a16="http://schemas.microsoft.com/office/drawing/2014/main" id="{231DDC7E-7276-4FC6-9916-2FD9362C1662}"/>
              </a:ext>
            </a:extLst>
          </p:cNvPr>
          <p:cNvSpPr/>
          <p:nvPr/>
        </p:nvSpPr>
        <p:spPr>
          <a:xfrm flipH="1">
            <a:off x="4545014" y="4428061"/>
            <a:ext cx="4159073" cy="1737569"/>
          </a:xfrm>
          <a:custGeom>
            <a:avLst/>
            <a:gdLst>
              <a:gd name="connsiteX0" fmla="*/ 4153376 w 4286250"/>
              <a:gd name="connsiteY0" fmla="*/ 1737011 h 1790700"/>
              <a:gd name="connsiteX1" fmla="*/ 4115276 w 4286250"/>
              <a:gd name="connsiteY1" fmla="*/ 1717008 h 1790700"/>
              <a:gd name="connsiteX2" fmla="*/ 4106704 w 4286250"/>
              <a:gd name="connsiteY2" fmla="*/ 1694148 h 1790700"/>
              <a:gd name="connsiteX3" fmla="*/ 4094321 w 4286250"/>
              <a:gd name="connsiteY3" fmla="*/ 1674146 h 1790700"/>
              <a:gd name="connsiteX4" fmla="*/ 4067651 w 4286250"/>
              <a:gd name="connsiteY4" fmla="*/ 1668431 h 1790700"/>
              <a:gd name="connsiteX5" fmla="*/ 2486501 w 4286250"/>
              <a:gd name="connsiteY5" fmla="*/ 1590326 h 1790700"/>
              <a:gd name="connsiteX6" fmla="*/ 2084546 w 4286250"/>
              <a:gd name="connsiteY6" fmla="*/ 1581753 h 1790700"/>
              <a:gd name="connsiteX7" fmla="*/ 1812131 w 4286250"/>
              <a:gd name="connsiteY7" fmla="*/ 1569371 h 1790700"/>
              <a:gd name="connsiteX8" fmla="*/ 1246346 w 4286250"/>
              <a:gd name="connsiteY8" fmla="*/ 1325531 h 1790700"/>
              <a:gd name="connsiteX9" fmla="*/ 955834 w 4286250"/>
              <a:gd name="connsiteY9" fmla="*/ 763556 h 1790700"/>
              <a:gd name="connsiteX10" fmla="*/ 968216 w 4286250"/>
              <a:gd name="connsiteY10" fmla="*/ 658781 h 1790700"/>
              <a:gd name="connsiteX11" fmla="*/ 912019 w 4286250"/>
              <a:gd name="connsiteY11" fmla="*/ 725456 h 1790700"/>
              <a:gd name="connsiteX12" fmla="*/ 1001554 w 4286250"/>
              <a:gd name="connsiteY12" fmla="*/ 1054068 h 1790700"/>
              <a:gd name="connsiteX13" fmla="*/ 1280636 w 4286250"/>
              <a:gd name="connsiteY13" fmla="*/ 1477931 h 1790700"/>
              <a:gd name="connsiteX14" fmla="*/ 949166 w 4286250"/>
              <a:gd name="connsiteY14" fmla="*/ 1030256 h 1790700"/>
              <a:gd name="connsiteX15" fmla="*/ 863441 w 4286250"/>
              <a:gd name="connsiteY15" fmla="*/ 710216 h 1790700"/>
              <a:gd name="connsiteX16" fmla="*/ 870109 w 4286250"/>
              <a:gd name="connsiteY16" fmla="*/ 669258 h 1790700"/>
              <a:gd name="connsiteX17" fmla="*/ 811054 w 4286250"/>
              <a:gd name="connsiteY17" fmla="*/ 710216 h 1790700"/>
              <a:gd name="connsiteX18" fmla="*/ 817721 w 4286250"/>
              <a:gd name="connsiteY18" fmla="*/ 664496 h 1790700"/>
              <a:gd name="connsiteX19" fmla="*/ 811054 w 4286250"/>
              <a:gd name="connsiteY19" fmla="*/ 623538 h 1790700"/>
              <a:gd name="connsiteX20" fmla="*/ 870109 w 4286250"/>
              <a:gd name="connsiteY20" fmla="*/ 612108 h 1790700"/>
              <a:gd name="connsiteX21" fmla="*/ 908209 w 4286250"/>
              <a:gd name="connsiteY21" fmla="*/ 599726 h 1790700"/>
              <a:gd name="connsiteX22" fmla="*/ 917734 w 4286250"/>
              <a:gd name="connsiteY22" fmla="*/ 537813 h 1790700"/>
              <a:gd name="connsiteX23" fmla="*/ 1005364 w 4286250"/>
              <a:gd name="connsiteY23" fmla="*/ 506381 h 1790700"/>
              <a:gd name="connsiteX24" fmla="*/ 1065371 w 4286250"/>
              <a:gd name="connsiteY24" fmla="*/ 437801 h 1790700"/>
              <a:gd name="connsiteX25" fmla="*/ 1336834 w 4286250"/>
              <a:gd name="connsiteY25" fmla="*/ 296831 h 1790700"/>
              <a:gd name="connsiteX26" fmla="*/ 1482566 w 4286250"/>
              <a:gd name="connsiteY26" fmla="*/ 322548 h 1790700"/>
              <a:gd name="connsiteX27" fmla="*/ 1539716 w 4286250"/>
              <a:gd name="connsiteY27" fmla="*/ 308261 h 1790700"/>
              <a:gd name="connsiteX28" fmla="*/ 1452086 w 4286250"/>
              <a:gd name="connsiteY28" fmla="*/ 258731 h 1790700"/>
              <a:gd name="connsiteX29" fmla="*/ 1428274 w 4286250"/>
              <a:gd name="connsiteY29" fmla="*/ 243491 h 1790700"/>
              <a:gd name="connsiteX30" fmla="*/ 1402556 w 4286250"/>
              <a:gd name="connsiteY30" fmla="*/ 231108 h 1790700"/>
              <a:gd name="connsiteX31" fmla="*/ 1376839 w 4286250"/>
              <a:gd name="connsiteY31" fmla="*/ 238728 h 1790700"/>
              <a:gd name="connsiteX32" fmla="*/ 1373981 w 4286250"/>
              <a:gd name="connsiteY32" fmla="*/ 225393 h 1790700"/>
              <a:gd name="connsiteX33" fmla="*/ 1333024 w 4286250"/>
              <a:gd name="connsiteY33" fmla="*/ 188246 h 1790700"/>
              <a:gd name="connsiteX34" fmla="*/ 1275874 w 4286250"/>
              <a:gd name="connsiteY34" fmla="*/ 179673 h 1790700"/>
              <a:gd name="connsiteX35" fmla="*/ 1223486 w 4286250"/>
              <a:gd name="connsiteY35" fmla="*/ 199676 h 1790700"/>
              <a:gd name="connsiteX36" fmla="*/ 1220629 w 4286250"/>
              <a:gd name="connsiteY36" fmla="*/ 253016 h 1790700"/>
              <a:gd name="connsiteX37" fmla="*/ 1219676 w 4286250"/>
              <a:gd name="connsiteY37" fmla="*/ 255873 h 1790700"/>
              <a:gd name="connsiteX38" fmla="*/ 1167289 w 4286250"/>
              <a:gd name="connsiteY38" fmla="*/ 293021 h 1790700"/>
              <a:gd name="connsiteX39" fmla="*/ 1112044 w 4286250"/>
              <a:gd name="connsiteY39" fmla="*/ 327311 h 1790700"/>
              <a:gd name="connsiteX40" fmla="*/ 1143476 w 4286250"/>
              <a:gd name="connsiteY40" fmla="*/ 292068 h 1790700"/>
              <a:gd name="connsiteX41" fmla="*/ 1148239 w 4286250"/>
              <a:gd name="connsiteY41" fmla="*/ 241586 h 1790700"/>
              <a:gd name="connsiteX42" fmla="*/ 1144429 w 4286250"/>
              <a:gd name="connsiteY42" fmla="*/ 207296 h 1790700"/>
              <a:gd name="connsiteX43" fmla="*/ 1121569 w 4286250"/>
              <a:gd name="connsiteY43" fmla="*/ 173006 h 1790700"/>
              <a:gd name="connsiteX44" fmla="*/ 1034891 w 4286250"/>
              <a:gd name="connsiteY44" fmla="*/ 183483 h 1790700"/>
              <a:gd name="connsiteX45" fmla="*/ 1019651 w 4286250"/>
              <a:gd name="connsiteY45" fmla="*/ 229203 h 1790700"/>
              <a:gd name="connsiteX46" fmla="*/ 1035844 w 4286250"/>
              <a:gd name="connsiteY46" fmla="*/ 246348 h 1790700"/>
              <a:gd name="connsiteX47" fmla="*/ 1018699 w 4286250"/>
              <a:gd name="connsiteY47" fmla="*/ 268256 h 1790700"/>
              <a:gd name="connsiteX48" fmla="*/ 978694 w 4286250"/>
              <a:gd name="connsiteY48" fmla="*/ 238728 h 1790700"/>
              <a:gd name="connsiteX49" fmla="*/ 917734 w 4286250"/>
              <a:gd name="connsiteY49" fmla="*/ 247301 h 1790700"/>
              <a:gd name="connsiteX50" fmla="*/ 902494 w 4286250"/>
              <a:gd name="connsiteY50" fmla="*/ 268256 h 1790700"/>
              <a:gd name="connsiteX51" fmla="*/ 897731 w 4286250"/>
              <a:gd name="connsiteY51" fmla="*/ 313976 h 1790700"/>
              <a:gd name="connsiteX52" fmla="*/ 903446 w 4286250"/>
              <a:gd name="connsiteY52" fmla="*/ 347313 h 1790700"/>
              <a:gd name="connsiteX53" fmla="*/ 885349 w 4286250"/>
              <a:gd name="connsiteY53" fmla="*/ 336836 h 1790700"/>
              <a:gd name="connsiteX54" fmla="*/ 747236 w 4286250"/>
              <a:gd name="connsiteY54" fmla="*/ 335883 h 1790700"/>
              <a:gd name="connsiteX55" fmla="*/ 698659 w 4286250"/>
              <a:gd name="connsiteY55" fmla="*/ 344456 h 1790700"/>
              <a:gd name="connsiteX56" fmla="*/ 639604 w 4286250"/>
              <a:gd name="connsiteY56" fmla="*/ 357791 h 1790700"/>
              <a:gd name="connsiteX57" fmla="*/ 621506 w 4286250"/>
              <a:gd name="connsiteY57" fmla="*/ 372078 h 1790700"/>
              <a:gd name="connsiteX58" fmla="*/ 589121 w 4286250"/>
              <a:gd name="connsiteY58" fmla="*/ 414941 h 1790700"/>
              <a:gd name="connsiteX59" fmla="*/ 584359 w 4286250"/>
              <a:gd name="connsiteY59" fmla="*/ 478758 h 1790700"/>
              <a:gd name="connsiteX60" fmla="*/ 561499 w 4286250"/>
              <a:gd name="connsiteY60" fmla="*/ 541623 h 1790700"/>
              <a:gd name="connsiteX61" fmla="*/ 568166 w 4286250"/>
              <a:gd name="connsiteY61" fmla="*/ 515906 h 1790700"/>
              <a:gd name="connsiteX62" fmla="*/ 519589 w 4286250"/>
              <a:gd name="connsiteY62" fmla="*/ 494951 h 1790700"/>
              <a:gd name="connsiteX63" fmla="*/ 494824 w 4286250"/>
              <a:gd name="connsiteY63" fmla="*/ 534003 h 1790700"/>
              <a:gd name="connsiteX64" fmla="*/ 475774 w 4286250"/>
              <a:gd name="connsiteY64" fmla="*/ 576866 h 1790700"/>
              <a:gd name="connsiteX65" fmla="*/ 422434 w 4286250"/>
              <a:gd name="connsiteY65" fmla="*/ 591153 h 1790700"/>
              <a:gd name="connsiteX66" fmla="*/ 447199 w 4286250"/>
              <a:gd name="connsiteY66" fmla="*/ 647351 h 1790700"/>
              <a:gd name="connsiteX67" fmla="*/ 413861 w 4286250"/>
              <a:gd name="connsiteY67" fmla="*/ 694023 h 1790700"/>
              <a:gd name="connsiteX68" fmla="*/ 392906 w 4286250"/>
              <a:gd name="connsiteY68" fmla="*/ 775938 h 1790700"/>
              <a:gd name="connsiteX69" fmla="*/ 372904 w 4286250"/>
              <a:gd name="connsiteY69" fmla="*/ 803561 h 1790700"/>
              <a:gd name="connsiteX70" fmla="*/ 367189 w 4286250"/>
              <a:gd name="connsiteY70" fmla="*/ 736886 h 1790700"/>
              <a:gd name="connsiteX71" fmla="*/ 371951 w 4286250"/>
              <a:gd name="connsiteY71" fmla="*/ 660686 h 1790700"/>
              <a:gd name="connsiteX72" fmla="*/ 365284 w 4286250"/>
              <a:gd name="connsiteY72" fmla="*/ 616871 h 1790700"/>
              <a:gd name="connsiteX73" fmla="*/ 394811 w 4286250"/>
              <a:gd name="connsiteY73" fmla="*/ 545433 h 1790700"/>
              <a:gd name="connsiteX74" fmla="*/ 447199 w 4286250"/>
              <a:gd name="connsiteY74" fmla="*/ 466376 h 1790700"/>
              <a:gd name="connsiteX75" fmla="*/ 521494 w 4286250"/>
              <a:gd name="connsiteY75" fmla="*/ 341598 h 1790700"/>
              <a:gd name="connsiteX76" fmla="*/ 561499 w 4286250"/>
              <a:gd name="connsiteY76" fmla="*/ 315881 h 1790700"/>
              <a:gd name="connsiteX77" fmla="*/ 566261 w 4286250"/>
              <a:gd name="connsiteY77" fmla="*/ 296831 h 1790700"/>
              <a:gd name="connsiteX78" fmla="*/ 603409 w 4286250"/>
              <a:gd name="connsiteY78" fmla="*/ 263493 h 1790700"/>
              <a:gd name="connsiteX79" fmla="*/ 628174 w 4286250"/>
              <a:gd name="connsiteY79" fmla="*/ 236823 h 1790700"/>
              <a:gd name="connsiteX80" fmla="*/ 678656 w 4286250"/>
              <a:gd name="connsiteY80" fmla="*/ 238728 h 1790700"/>
              <a:gd name="connsiteX81" fmla="*/ 717709 w 4286250"/>
              <a:gd name="connsiteY81" fmla="*/ 189198 h 1790700"/>
              <a:gd name="connsiteX82" fmla="*/ 747236 w 4286250"/>
              <a:gd name="connsiteY82" fmla="*/ 172053 h 1790700"/>
              <a:gd name="connsiteX83" fmla="*/ 772954 w 4286250"/>
              <a:gd name="connsiteY83" fmla="*/ 182531 h 1790700"/>
              <a:gd name="connsiteX84" fmla="*/ 797719 w 4286250"/>
              <a:gd name="connsiteY84" fmla="*/ 179673 h 1790700"/>
              <a:gd name="connsiteX85" fmla="*/ 861536 w 4286250"/>
              <a:gd name="connsiteY85" fmla="*/ 157766 h 1790700"/>
              <a:gd name="connsiteX86" fmla="*/ 1086326 w 4286250"/>
              <a:gd name="connsiteY86" fmla="*/ 126333 h 1790700"/>
              <a:gd name="connsiteX87" fmla="*/ 1149191 w 4286250"/>
              <a:gd name="connsiteY87" fmla="*/ 122523 h 1790700"/>
              <a:gd name="connsiteX88" fmla="*/ 1204436 w 4286250"/>
              <a:gd name="connsiteY88" fmla="*/ 100616 h 1790700"/>
              <a:gd name="connsiteX89" fmla="*/ 1234916 w 4286250"/>
              <a:gd name="connsiteY89" fmla="*/ 110141 h 1790700"/>
              <a:gd name="connsiteX90" fmla="*/ 1307306 w 4286250"/>
              <a:gd name="connsiteY90" fmla="*/ 141573 h 1790700"/>
              <a:gd name="connsiteX91" fmla="*/ 1373981 w 4286250"/>
              <a:gd name="connsiteY91" fmla="*/ 145383 h 1790700"/>
              <a:gd name="connsiteX92" fmla="*/ 1397794 w 4286250"/>
              <a:gd name="connsiteY92" fmla="*/ 162528 h 1790700"/>
              <a:gd name="connsiteX93" fmla="*/ 1494949 w 4286250"/>
              <a:gd name="connsiteY93" fmla="*/ 192056 h 1790700"/>
              <a:gd name="connsiteX94" fmla="*/ 1535906 w 4286250"/>
              <a:gd name="connsiteY94" fmla="*/ 212058 h 1790700"/>
              <a:gd name="connsiteX95" fmla="*/ 1576864 w 4286250"/>
              <a:gd name="connsiteY95" fmla="*/ 247301 h 1790700"/>
              <a:gd name="connsiteX96" fmla="*/ 1595914 w 4286250"/>
              <a:gd name="connsiteY96" fmla="*/ 267303 h 1790700"/>
              <a:gd name="connsiteX97" fmla="*/ 1622584 w 4286250"/>
              <a:gd name="connsiteY97" fmla="*/ 295878 h 1790700"/>
              <a:gd name="connsiteX98" fmla="*/ 1697831 w 4286250"/>
              <a:gd name="connsiteY98" fmla="*/ 345408 h 1790700"/>
              <a:gd name="connsiteX99" fmla="*/ 1754981 w 4286250"/>
              <a:gd name="connsiteY99" fmla="*/ 395891 h 1790700"/>
              <a:gd name="connsiteX100" fmla="*/ 1757839 w 4286250"/>
              <a:gd name="connsiteY100" fmla="*/ 491141 h 1790700"/>
              <a:gd name="connsiteX101" fmla="*/ 1720691 w 4286250"/>
              <a:gd name="connsiteY101" fmla="*/ 608298 h 1790700"/>
              <a:gd name="connsiteX102" fmla="*/ 1795939 w 4286250"/>
              <a:gd name="connsiteY102" fmla="*/ 493046 h 1790700"/>
              <a:gd name="connsiteX103" fmla="*/ 1802606 w 4286250"/>
              <a:gd name="connsiteY103" fmla="*/ 382556 h 1790700"/>
              <a:gd name="connsiteX104" fmla="*/ 1754029 w 4286250"/>
              <a:gd name="connsiteY104" fmla="*/ 310166 h 1790700"/>
              <a:gd name="connsiteX105" fmla="*/ 1685449 w 4286250"/>
              <a:gd name="connsiteY105" fmla="*/ 253016 h 1790700"/>
              <a:gd name="connsiteX106" fmla="*/ 1634966 w 4286250"/>
              <a:gd name="connsiteY106" fmla="*/ 224441 h 1790700"/>
              <a:gd name="connsiteX107" fmla="*/ 1621631 w 4286250"/>
              <a:gd name="connsiteY107" fmla="*/ 182531 h 1790700"/>
              <a:gd name="connsiteX108" fmla="*/ 1525429 w 4286250"/>
              <a:gd name="connsiteY108" fmla="*/ 133001 h 1790700"/>
              <a:gd name="connsiteX109" fmla="*/ 1472089 w 4286250"/>
              <a:gd name="connsiteY109" fmla="*/ 118713 h 1790700"/>
              <a:gd name="connsiteX110" fmla="*/ 1429226 w 4286250"/>
              <a:gd name="connsiteY110" fmla="*/ 92996 h 1790700"/>
              <a:gd name="connsiteX111" fmla="*/ 1390174 w 4286250"/>
              <a:gd name="connsiteY111" fmla="*/ 94901 h 1790700"/>
              <a:gd name="connsiteX112" fmla="*/ 1306354 w 4286250"/>
              <a:gd name="connsiteY112" fmla="*/ 66326 h 1790700"/>
              <a:gd name="connsiteX113" fmla="*/ 1230154 w 4286250"/>
              <a:gd name="connsiteY113" fmla="*/ 52991 h 1790700"/>
              <a:gd name="connsiteX114" fmla="*/ 1121569 w 4286250"/>
              <a:gd name="connsiteY114" fmla="*/ 67278 h 1790700"/>
              <a:gd name="connsiteX115" fmla="*/ 1010126 w 4286250"/>
              <a:gd name="connsiteY115" fmla="*/ 68231 h 1790700"/>
              <a:gd name="connsiteX116" fmla="*/ 931069 w 4286250"/>
              <a:gd name="connsiteY116" fmla="*/ 38703 h 1790700"/>
              <a:gd name="connsiteX117" fmla="*/ 853916 w 4286250"/>
              <a:gd name="connsiteY117" fmla="*/ 34893 h 1790700"/>
              <a:gd name="connsiteX118" fmla="*/ 772954 w 4286250"/>
              <a:gd name="connsiteY118" fmla="*/ 37751 h 1790700"/>
              <a:gd name="connsiteX119" fmla="*/ 731996 w 4286250"/>
              <a:gd name="connsiteY119" fmla="*/ 7271 h 1790700"/>
              <a:gd name="connsiteX120" fmla="*/ 669131 w 4286250"/>
              <a:gd name="connsiteY120" fmla="*/ 53943 h 1790700"/>
              <a:gd name="connsiteX121" fmla="*/ 551974 w 4286250"/>
              <a:gd name="connsiteY121" fmla="*/ 87281 h 1790700"/>
              <a:gd name="connsiteX122" fmla="*/ 518636 w 4286250"/>
              <a:gd name="connsiteY122" fmla="*/ 80613 h 1790700"/>
              <a:gd name="connsiteX123" fmla="*/ 474821 w 4286250"/>
              <a:gd name="connsiteY123" fmla="*/ 75851 h 1790700"/>
              <a:gd name="connsiteX124" fmla="*/ 435769 w 4286250"/>
              <a:gd name="connsiteY124" fmla="*/ 178721 h 1790700"/>
              <a:gd name="connsiteX125" fmla="*/ 419576 w 4286250"/>
              <a:gd name="connsiteY125" fmla="*/ 247301 h 1790700"/>
              <a:gd name="connsiteX126" fmla="*/ 360521 w 4286250"/>
              <a:gd name="connsiteY126" fmla="*/ 330168 h 1790700"/>
              <a:gd name="connsiteX127" fmla="*/ 275749 w 4286250"/>
              <a:gd name="connsiteY127" fmla="*/ 518763 h 1790700"/>
              <a:gd name="connsiteX128" fmla="*/ 284321 w 4286250"/>
              <a:gd name="connsiteY128" fmla="*/ 895001 h 1790700"/>
              <a:gd name="connsiteX129" fmla="*/ 411956 w 4286250"/>
              <a:gd name="connsiteY129" fmla="*/ 1216946 h 1790700"/>
              <a:gd name="connsiteX130" fmla="*/ 794861 w 4286250"/>
              <a:gd name="connsiteY130" fmla="*/ 1650333 h 1790700"/>
              <a:gd name="connsiteX131" fmla="*/ 805339 w 4286250"/>
              <a:gd name="connsiteY131" fmla="*/ 1662716 h 1790700"/>
              <a:gd name="connsiteX132" fmla="*/ 787241 w 4286250"/>
              <a:gd name="connsiteY132" fmla="*/ 1662716 h 1790700"/>
              <a:gd name="connsiteX133" fmla="*/ 550069 w 4286250"/>
              <a:gd name="connsiteY133" fmla="*/ 1661763 h 1790700"/>
              <a:gd name="connsiteX134" fmla="*/ 246221 w 4286250"/>
              <a:gd name="connsiteY134" fmla="*/ 1675098 h 1790700"/>
              <a:gd name="connsiteX135" fmla="*/ 65246 w 4286250"/>
              <a:gd name="connsiteY135" fmla="*/ 1714151 h 1790700"/>
              <a:gd name="connsiteX136" fmla="*/ 7144 w 4286250"/>
              <a:gd name="connsiteY136" fmla="*/ 1731296 h 1790700"/>
              <a:gd name="connsiteX137" fmla="*/ 7144 w 4286250"/>
              <a:gd name="connsiteY137" fmla="*/ 1734153 h 1790700"/>
              <a:gd name="connsiteX138" fmla="*/ 53816 w 4286250"/>
              <a:gd name="connsiteY138" fmla="*/ 1742726 h 1790700"/>
              <a:gd name="connsiteX139" fmla="*/ 391954 w 4286250"/>
              <a:gd name="connsiteY139" fmla="*/ 1741773 h 1790700"/>
              <a:gd name="connsiteX140" fmla="*/ 1787366 w 4286250"/>
              <a:gd name="connsiteY140" fmla="*/ 1759871 h 1790700"/>
              <a:gd name="connsiteX141" fmla="*/ 3703796 w 4286250"/>
              <a:gd name="connsiteY141" fmla="*/ 1778921 h 1790700"/>
              <a:gd name="connsiteX142" fmla="*/ 4275297 w 4286250"/>
              <a:gd name="connsiteY142" fmla="*/ 1783683 h 1790700"/>
              <a:gd name="connsiteX143" fmla="*/ 4285774 w 4286250"/>
              <a:gd name="connsiteY143" fmla="*/ 1778921 h 1790700"/>
              <a:gd name="connsiteX144" fmla="*/ 4256247 w 4286250"/>
              <a:gd name="connsiteY144" fmla="*/ 1768443 h 1790700"/>
              <a:gd name="connsiteX145" fmla="*/ 4153376 w 4286250"/>
              <a:gd name="connsiteY145" fmla="*/ 1737011 h 17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286250" h="1790700">
                <a:moveTo>
                  <a:pt x="4153376" y="1737011"/>
                </a:moveTo>
                <a:cubicBezTo>
                  <a:pt x="4140041" y="1732248"/>
                  <a:pt x="4125754" y="1726533"/>
                  <a:pt x="4115276" y="1717008"/>
                </a:cubicBezTo>
                <a:cubicBezTo>
                  <a:pt x="4108609" y="1711293"/>
                  <a:pt x="4100989" y="1702721"/>
                  <a:pt x="4106704" y="1694148"/>
                </a:cubicBezTo>
                <a:cubicBezTo>
                  <a:pt x="4116229" y="1677003"/>
                  <a:pt x="4104799" y="1676051"/>
                  <a:pt x="4094321" y="1674146"/>
                </a:cubicBezTo>
                <a:cubicBezTo>
                  <a:pt x="4085749" y="1672241"/>
                  <a:pt x="4077176" y="1670336"/>
                  <a:pt x="4067651" y="1668431"/>
                </a:cubicBezTo>
                <a:lnTo>
                  <a:pt x="2486501" y="1590326"/>
                </a:lnTo>
                <a:cubicBezTo>
                  <a:pt x="2352199" y="1587468"/>
                  <a:pt x="2218849" y="1584611"/>
                  <a:pt x="2084546" y="1581753"/>
                </a:cubicBezTo>
                <a:cubicBezTo>
                  <a:pt x="1994059" y="1579848"/>
                  <a:pt x="1902619" y="1580801"/>
                  <a:pt x="1812131" y="1569371"/>
                </a:cubicBezTo>
                <a:cubicBezTo>
                  <a:pt x="1594961" y="1541748"/>
                  <a:pt x="1404461" y="1476978"/>
                  <a:pt x="1246346" y="1325531"/>
                </a:cubicBezTo>
                <a:cubicBezTo>
                  <a:pt x="1122521" y="1206468"/>
                  <a:pt x="960596" y="961676"/>
                  <a:pt x="955834" y="763556"/>
                </a:cubicBezTo>
                <a:cubicBezTo>
                  <a:pt x="954881" y="732123"/>
                  <a:pt x="987266" y="656876"/>
                  <a:pt x="968216" y="658781"/>
                </a:cubicBezTo>
                <a:cubicBezTo>
                  <a:pt x="926306" y="662591"/>
                  <a:pt x="913924" y="718788"/>
                  <a:pt x="912019" y="725456"/>
                </a:cubicBezTo>
                <a:cubicBezTo>
                  <a:pt x="885349" y="833088"/>
                  <a:pt x="973931" y="967391"/>
                  <a:pt x="1001554" y="1054068"/>
                </a:cubicBezTo>
                <a:cubicBezTo>
                  <a:pt x="1052036" y="1215041"/>
                  <a:pt x="1136809" y="1284573"/>
                  <a:pt x="1280636" y="1477931"/>
                </a:cubicBezTo>
                <a:cubicBezTo>
                  <a:pt x="1272064" y="1473168"/>
                  <a:pt x="991076" y="1206468"/>
                  <a:pt x="949166" y="1030256"/>
                </a:cubicBezTo>
                <a:cubicBezTo>
                  <a:pt x="932021" y="957866"/>
                  <a:pt x="839629" y="783558"/>
                  <a:pt x="863441" y="710216"/>
                </a:cubicBezTo>
                <a:cubicBezTo>
                  <a:pt x="864394" y="705453"/>
                  <a:pt x="883444" y="670211"/>
                  <a:pt x="870109" y="669258"/>
                </a:cubicBezTo>
                <a:cubicBezTo>
                  <a:pt x="851059" y="668306"/>
                  <a:pt x="815816" y="697833"/>
                  <a:pt x="811054" y="710216"/>
                </a:cubicBezTo>
                <a:cubicBezTo>
                  <a:pt x="809149" y="716883"/>
                  <a:pt x="815816" y="671163"/>
                  <a:pt x="817721" y="664496"/>
                </a:cubicBezTo>
                <a:cubicBezTo>
                  <a:pt x="821531" y="648303"/>
                  <a:pt x="807244" y="639731"/>
                  <a:pt x="811054" y="623538"/>
                </a:cubicBezTo>
                <a:cubicBezTo>
                  <a:pt x="818674" y="592106"/>
                  <a:pt x="843439" y="594011"/>
                  <a:pt x="870109" y="612108"/>
                </a:cubicBezTo>
                <a:cubicBezTo>
                  <a:pt x="881539" y="619728"/>
                  <a:pt x="900589" y="611156"/>
                  <a:pt x="908209" y="599726"/>
                </a:cubicBezTo>
                <a:cubicBezTo>
                  <a:pt x="921544" y="577818"/>
                  <a:pt x="905351" y="560673"/>
                  <a:pt x="917734" y="537813"/>
                </a:cubicBezTo>
                <a:cubicBezTo>
                  <a:pt x="937736" y="501618"/>
                  <a:pt x="965359" y="507333"/>
                  <a:pt x="1005364" y="506381"/>
                </a:cubicBezTo>
                <a:cubicBezTo>
                  <a:pt x="1024414" y="506381"/>
                  <a:pt x="1052036" y="451136"/>
                  <a:pt x="1065371" y="437801"/>
                </a:cubicBezTo>
                <a:cubicBezTo>
                  <a:pt x="1075849" y="427323"/>
                  <a:pt x="1236821" y="298736"/>
                  <a:pt x="1336834" y="296831"/>
                </a:cubicBezTo>
                <a:cubicBezTo>
                  <a:pt x="1373981" y="295878"/>
                  <a:pt x="1445419" y="317786"/>
                  <a:pt x="1482566" y="322548"/>
                </a:cubicBezTo>
                <a:cubicBezTo>
                  <a:pt x="1523524" y="327311"/>
                  <a:pt x="1571149" y="381603"/>
                  <a:pt x="1539716" y="308261"/>
                </a:cubicBezTo>
                <a:cubicBezTo>
                  <a:pt x="1524476" y="273971"/>
                  <a:pt x="1488281" y="252063"/>
                  <a:pt x="1452086" y="258731"/>
                </a:cubicBezTo>
                <a:cubicBezTo>
                  <a:pt x="1437799" y="261588"/>
                  <a:pt x="1431131" y="257778"/>
                  <a:pt x="1428274" y="243491"/>
                </a:cubicBezTo>
                <a:cubicBezTo>
                  <a:pt x="1425416" y="228251"/>
                  <a:pt x="1416844" y="225393"/>
                  <a:pt x="1402556" y="231108"/>
                </a:cubicBezTo>
                <a:cubicBezTo>
                  <a:pt x="1398746" y="233013"/>
                  <a:pt x="1381601" y="242538"/>
                  <a:pt x="1376839" y="238728"/>
                </a:cubicBezTo>
                <a:cubicBezTo>
                  <a:pt x="1373029" y="235871"/>
                  <a:pt x="1373981" y="230156"/>
                  <a:pt x="1373981" y="225393"/>
                </a:cubicBezTo>
                <a:cubicBezTo>
                  <a:pt x="1376839" y="193961"/>
                  <a:pt x="1363504" y="181578"/>
                  <a:pt x="1333024" y="188246"/>
                </a:cubicBezTo>
                <a:cubicBezTo>
                  <a:pt x="1313021" y="192056"/>
                  <a:pt x="1293971" y="190151"/>
                  <a:pt x="1275874" y="179673"/>
                </a:cubicBezTo>
                <a:cubicBezTo>
                  <a:pt x="1261586" y="171101"/>
                  <a:pt x="1228249" y="194913"/>
                  <a:pt x="1223486" y="199676"/>
                </a:cubicBezTo>
                <a:cubicBezTo>
                  <a:pt x="1200626" y="223488"/>
                  <a:pt x="1200626" y="226346"/>
                  <a:pt x="1220629" y="253016"/>
                </a:cubicBezTo>
                <a:cubicBezTo>
                  <a:pt x="1220629" y="253016"/>
                  <a:pt x="1220629" y="254921"/>
                  <a:pt x="1219676" y="255873"/>
                </a:cubicBezTo>
                <a:cubicBezTo>
                  <a:pt x="1186339" y="255873"/>
                  <a:pt x="1178719" y="261588"/>
                  <a:pt x="1167289" y="293021"/>
                </a:cubicBezTo>
                <a:cubicBezTo>
                  <a:pt x="1164431" y="301593"/>
                  <a:pt x="1119664" y="329216"/>
                  <a:pt x="1112044" y="327311"/>
                </a:cubicBezTo>
                <a:cubicBezTo>
                  <a:pt x="1104424" y="325406"/>
                  <a:pt x="1136809" y="297783"/>
                  <a:pt x="1143476" y="292068"/>
                </a:cubicBezTo>
                <a:cubicBezTo>
                  <a:pt x="1161574" y="274923"/>
                  <a:pt x="1163479" y="262541"/>
                  <a:pt x="1148239" y="241586"/>
                </a:cubicBezTo>
                <a:cubicBezTo>
                  <a:pt x="1139666" y="230156"/>
                  <a:pt x="1138714" y="219678"/>
                  <a:pt x="1144429" y="207296"/>
                </a:cubicBezTo>
                <a:cubicBezTo>
                  <a:pt x="1154906" y="184436"/>
                  <a:pt x="1146334" y="172053"/>
                  <a:pt x="1121569" y="173006"/>
                </a:cubicBezTo>
                <a:cubicBezTo>
                  <a:pt x="1092041" y="173958"/>
                  <a:pt x="1063466" y="177768"/>
                  <a:pt x="1034891" y="183483"/>
                </a:cubicBezTo>
                <a:cubicBezTo>
                  <a:pt x="1009174" y="189198"/>
                  <a:pt x="1002506" y="209201"/>
                  <a:pt x="1019651" y="229203"/>
                </a:cubicBezTo>
                <a:cubicBezTo>
                  <a:pt x="1024414" y="234918"/>
                  <a:pt x="1031081" y="240633"/>
                  <a:pt x="1035844" y="246348"/>
                </a:cubicBezTo>
                <a:cubicBezTo>
                  <a:pt x="1040606" y="252063"/>
                  <a:pt x="1025366" y="271113"/>
                  <a:pt x="1018699" y="268256"/>
                </a:cubicBezTo>
                <a:cubicBezTo>
                  <a:pt x="1003459" y="261588"/>
                  <a:pt x="991076" y="250158"/>
                  <a:pt x="978694" y="238728"/>
                </a:cubicBezTo>
                <a:cubicBezTo>
                  <a:pt x="955834" y="217773"/>
                  <a:pt x="934879" y="220631"/>
                  <a:pt x="917734" y="247301"/>
                </a:cubicBezTo>
                <a:cubicBezTo>
                  <a:pt x="912971" y="254921"/>
                  <a:pt x="908209" y="262541"/>
                  <a:pt x="902494" y="268256"/>
                </a:cubicBezTo>
                <a:cubicBezTo>
                  <a:pt x="887254" y="283496"/>
                  <a:pt x="886301" y="295878"/>
                  <a:pt x="897731" y="313976"/>
                </a:cubicBezTo>
                <a:cubicBezTo>
                  <a:pt x="900589" y="317786"/>
                  <a:pt x="912971" y="341598"/>
                  <a:pt x="903446" y="347313"/>
                </a:cubicBezTo>
                <a:cubicBezTo>
                  <a:pt x="892969" y="353028"/>
                  <a:pt x="889159" y="344456"/>
                  <a:pt x="885349" y="336836"/>
                </a:cubicBezTo>
                <a:cubicBezTo>
                  <a:pt x="857726" y="286353"/>
                  <a:pt x="755809" y="336836"/>
                  <a:pt x="747236" y="335883"/>
                </a:cubicBezTo>
                <a:cubicBezTo>
                  <a:pt x="730091" y="333978"/>
                  <a:pt x="713899" y="338741"/>
                  <a:pt x="698659" y="344456"/>
                </a:cubicBezTo>
                <a:cubicBezTo>
                  <a:pt x="679609" y="352076"/>
                  <a:pt x="660559" y="358743"/>
                  <a:pt x="639604" y="357791"/>
                </a:cubicBezTo>
                <a:cubicBezTo>
                  <a:pt x="630079" y="357791"/>
                  <a:pt x="622459" y="362553"/>
                  <a:pt x="621506" y="372078"/>
                </a:cubicBezTo>
                <a:cubicBezTo>
                  <a:pt x="620554" y="393986"/>
                  <a:pt x="605314" y="404463"/>
                  <a:pt x="589121" y="414941"/>
                </a:cubicBezTo>
                <a:cubicBezTo>
                  <a:pt x="557689" y="434943"/>
                  <a:pt x="556736" y="453993"/>
                  <a:pt x="584359" y="478758"/>
                </a:cubicBezTo>
                <a:cubicBezTo>
                  <a:pt x="610076" y="501618"/>
                  <a:pt x="567214" y="548291"/>
                  <a:pt x="561499" y="541623"/>
                </a:cubicBezTo>
                <a:cubicBezTo>
                  <a:pt x="554831" y="534003"/>
                  <a:pt x="572929" y="523526"/>
                  <a:pt x="568166" y="515906"/>
                </a:cubicBezTo>
                <a:cubicBezTo>
                  <a:pt x="558641" y="496856"/>
                  <a:pt x="540544" y="489236"/>
                  <a:pt x="519589" y="494951"/>
                </a:cubicBezTo>
                <a:cubicBezTo>
                  <a:pt x="500539" y="499713"/>
                  <a:pt x="493871" y="512096"/>
                  <a:pt x="494824" y="534003"/>
                </a:cubicBezTo>
                <a:cubicBezTo>
                  <a:pt x="495776" y="561626"/>
                  <a:pt x="504349" y="577818"/>
                  <a:pt x="475774" y="576866"/>
                </a:cubicBezTo>
                <a:cubicBezTo>
                  <a:pt x="454819" y="576866"/>
                  <a:pt x="430054" y="572103"/>
                  <a:pt x="422434" y="591153"/>
                </a:cubicBezTo>
                <a:cubicBezTo>
                  <a:pt x="414814" y="610203"/>
                  <a:pt x="429101" y="631158"/>
                  <a:pt x="447199" y="647351"/>
                </a:cubicBezTo>
                <a:cubicBezTo>
                  <a:pt x="457676" y="655923"/>
                  <a:pt x="414814" y="684498"/>
                  <a:pt x="413861" y="694023"/>
                </a:cubicBezTo>
                <a:cubicBezTo>
                  <a:pt x="411004" y="727361"/>
                  <a:pt x="394811" y="741648"/>
                  <a:pt x="392906" y="775938"/>
                </a:cubicBezTo>
                <a:cubicBezTo>
                  <a:pt x="392906" y="782606"/>
                  <a:pt x="377666" y="808323"/>
                  <a:pt x="372904" y="803561"/>
                </a:cubicBezTo>
                <a:cubicBezTo>
                  <a:pt x="354806" y="784511"/>
                  <a:pt x="351949" y="760698"/>
                  <a:pt x="367189" y="736886"/>
                </a:cubicBezTo>
                <a:cubicBezTo>
                  <a:pt x="383381" y="712121"/>
                  <a:pt x="387191" y="687356"/>
                  <a:pt x="371951" y="660686"/>
                </a:cubicBezTo>
                <a:cubicBezTo>
                  <a:pt x="364331" y="647351"/>
                  <a:pt x="363379" y="632111"/>
                  <a:pt x="365284" y="616871"/>
                </a:cubicBezTo>
                <a:cubicBezTo>
                  <a:pt x="370046" y="591153"/>
                  <a:pt x="380524" y="567341"/>
                  <a:pt x="394811" y="545433"/>
                </a:cubicBezTo>
                <a:cubicBezTo>
                  <a:pt x="412909" y="518763"/>
                  <a:pt x="431959" y="493998"/>
                  <a:pt x="447199" y="466376"/>
                </a:cubicBezTo>
                <a:cubicBezTo>
                  <a:pt x="474821" y="415893"/>
                  <a:pt x="480536" y="380651"/>
                  <a:pt x="521494" y="341598"/>
                </a:cubicBezTo>
                <a:cubicBezTo>
                  <a:pt x="528161" y="335883"/>
                  <a:pt x="565309" y="324453"/>
                  <a:pt x="561499" y="315881"/>
                </a:cubicBezTo>
                <a:cubicBezTo>
                  <a:pt x="557689" y="308261"/>
                  <a:pt x="558641" y="300641"/>
                  <a:pt x="566261" y="296831"/>
                </a:cubicBezTo>
                <a:cubicBezTo>
                  <a:pt x="581501" y="288258"/>
                  <a:pt x="591026" y="274923"/>
                  <a:pt x="603409" y="263493"/>
                </a:cubicBezTo>
                <a:cubicBezTo>
                  <a:pt x="614839" y="253016"/>
                  <a:pt x="611981" y="236823"/>
                  <a:pt x="628174" y="236823"/>
                </a:cubicBezTo>
                <a:cubicBezTo>
                  <a:pt x="642461" y="236823"/>
                  <a:pt x="664369" y="240633"/>
                  <a:pt x="678656" y="238728"/>
                </a:cubicBezTo>
                <a:cubicBezTo>
                  <a:pt x="701516" y="235871"/>
                  <a:pt x="709136" y="208248"/>
                  <a:pt x="717709" y="189198"/>
                </a:cubicBezTo>
                <a:cubicBezTo>
                  <a:pt x="722471" y="178721"/>
                  <a:pt x="739616" y="182531"/>
                  <a:pt x="747236" y="172053"/>
                </a:cubicBezTo>
                <a:cubicBezTo>
                  <a:pt x="751046" y="178721"/>
                  <a:pt x="769144" y="177768"/>
                  <a:pt x="772954" y="182531"/>
                </a:cubicBezTo>
                <a:cubicBezTo>
                  <a:pt x="782479" y="195866"/>
                  <a:pt x="794861" y="183483"/>
                  <a:pt x="797719" y="179673"/>
                </a:cubicBezTo>
                <a:cubicBezTo>
                  <a:pt x="834866" y="135858"/>
                  <a:pt x="832961" y="168243"/>
                  <a:pt x="861536" y="157766"/>
                </a:cubicBezTo>
                <a:cubicBezTo>
                  <a:pt x="935831" y="131096"/>
                  <a:pt x="994886" y="109188"/>
                  <a:pt x="1086326" y="126333"/>
                </a:cubicBezTo>
                <a:cubicBezTo>
                  <a:pt x="1107281" y="130143"/>
                  <a:pt x="1128236" y="128238"/>
                  <a:pt x="1149191" y="122523"/>
                </a:cubicBezTo>
                <a:cubicBezTo>
                  <a:pt x="1168241" y="116808"/>
                  <a:pt x="1186339" y="108236"/>
                  <a:pt x="1204436" y="100616"/>
                </a:cubicBezTo>
                <a:cubicBezTo>
                  <a:pt x="1217771" y="94901"/>
                  <a:pt x="1228249" y="94901"/>
                  <a:pt x="1234916" y="110141"/>
                </a:cubicBezTo>
                <a:cubicBezTo>
                  <a:pt x="1237774" y="115856"/>
                  <a:pt x="1288256" y="133953"/>
                  <a:pt x="1307306" y="141573"/>
                </a:cubicBezTo>
                <a:cubicBezTo>
                  <a:pt x="1329214" y="150146"/>
                  <a:pt x="1351121" y="153003"/>
                  <a:pt x="1373981" y="145383"/>
                </a:cubicBezTo>
                <a:cubicBezTo>
                  <a:pt x="1391126" y="139668"/>
                  <a:pt x="1398746" y="144431"/>
                  <a:pt x="1397794" y="162528"/>
                </a:cubicBezTo>
                <a:cubicBezTo>
                  <a:pt x="1397794" y="178721"/>
                  <a:pt x="1469231" y="194913"/>
                  <a:pt x="1494949" y="192056"/>
                </a:cubicBezTo>
                <a:cubicBezTo>
                  <a:pt x="1516856" y="190151"/>
                  <a:pt x="1531144" y="194913"/>
                  <a:pt x="1535906" y="212058"/>
                </a:cubicBezTo>
                <a:cubicBezTo>
                  <a:pt x="1541621" y="233966"/>
                  <a:pt x="1555909" y="243491"/>
                  <a:pt x="1576864" y="247301"/>
                </a:cubicBezTo>
                <a:cubicBezTo>
                  <a:pt x="1587341" y="249206"/>
                  <a:pt x="1594961" y="254921"/>
                  <a:pt x="1595914" y="267303"/>
                </a:cubicBezTo>
                <a:cubicBezTo>
                  <a:pt x="1596866" y="284448"/>
                  <a:pt x="1607344" y="292068"/>
                  <a:pt x="1622584" y="295878"/>
                </a:cubicBezTo>
                <a:cubicBezTo>
                  <a:pt x="1654016" y="303498"/>
                  <a:pt x="1678781" y="320643"/>
                  <a:pt x="1697831" y="345408"/>
                </a:cubicBezTo>
                <a:cubicBezTo>
                  <a:pt x="1720691" y="374936"/>
                  <a:pt x="1738789" y="362553"/>
                  <a:pt x="1754981" y="395891"/>
                </a:cubicBezTo>
                <a:cubicBezTo>
                  <a:pt x="1766411" y="419703"/>
                  <a:pt x="1767364" y="466376"/>
                  <a:pt x="1757839" y="491141"/>
                </a:cubicBezTo>
                <a:cubicBezTo>
                  <a:pt x="1748314" y="517811"/>
                  <a:pt x="1665446" y="638778"/>
                  <a:pt x="1720691" y="608298"/>
                </a:cubicBezTo>
                <a:cubicBezTo>
                  <a:pt x="1726406" y="605441"/>
                  <a:pt x="1787366" y="509238"/>
                  <a:pt x="1795939" y="493046"/>
                </a:cubicBezTo>
                <a:cubicBezTo>
                  <a:pt x="1810226" y="463518"/>
                  <a:pt x="1820704" y="410178"/>
                  <a:pt x="1802606" y="382556"/>
                </a:cubicBezTo>
                <a:cubicBezTo>
                  <a:pt x="1786414" y="358743"/>
                  <a:pt x="1770221" y="333978"/>
                  <a:pt x="1754029" y="310166"/>
                </a:cubicBezTo>
                <a:cubicBezTo>
                  <a:pt x="1735931" y="285401"/>
                  <a:pt x="1714024" y="265398"/>
                  <a:pt x="1685449" y="253016"/>
                </a:cubicBezTo>
                <a:cubicBezTo>
                  <a:pt x="1663541" y="243491"/>
                  <a:pt x="1646396" y="245396"/>
                  <a:pt x="1634966" y="224441"/>
                </a:cubicBezTo>
                <a:cubicBezTo>
                  <a:pt x="1630204" y="215868"/>
                  <a:pt x="1627346" y="191103"/>
                  <a:pt x="1621631" y="182531"/>
                </a:cubicBezTo>
                <a:cubicBezTo>
                  <a:pt x="1598771" y="148241"/>
                  <a:pt x="1567339" y="130143"/>
                  <a:pt x="1525429" y="133001"/>
                </a:cubicBezTo>
                <a:cubicBezTo>
                  <a:pt x="1506379" y="133953"/>
                  <a:pt x="1488281" y="129191"/>
                  <a:pt x="1472089" y="118713"/>
                </a:cubicBezTo>
                <a:cubicBezTo>
                  <a:pt x="1457801" y="110141"/>
                  <a:pt x="1443514" y="101568"/>
                  <a:pt x="1429226" y="92996"/>
                </a:cubicBezTo>
                <a:cubicBezTo>
                  <a:pt x="1415891" y="84423"/>
                  <a:pt x="1402556" y="85376"/>
                  <a:pt x="1390174" y="94901"/>
                </a:cubicBezTo>
                <a:cubicBezTo>
                  <a:pt x="1374934" y="107283"/>
                  <a:pt x="1318736" y="75851"/>
                  <a:pt x="1306354" y="66326"/>
                </a:cubicBezTo>
                <a:cubicBezTo>
                  <a:pt x="1283494" y="48228"/>
                  <a:pt x="1257776" y="41561"/>
                  <a:pt x="1230154" y="52991"/>
                </a:cubicBezTo>
                <a:cubicBezTo>
                  <a:pt x="1204436" y="62516"/>
                  <a:pt x="1131094" y="66326"/>
                  <a:pt x="1121569" y="67278"/>
                </a:cubicBezTo>
                <a:cubicBezTo>
                  <a:pt x="1084421" y="72041"/>
                  <a:pt x="1047274" y="76803"/>
                  <a:pt x="1010126" y="68231"/>
                </a:cubicBezTo>
                <a:cubicBezTo>
                  <a:pt x="982504" y="61563"/>
                  <a:pt x="957739" y="49181"/>
                  <a:pt x="931069" y="38703"/>
                </a:cubicBezTo>
                <a:cubicBezTo>
                  <a:pt x="905351" y="29178"/>
                  <a:pt x="880586" y="23463"/>
                  <a:pt x="853916" y="34893"/>
                </a:cubicBezTo>
                <a:cubicBezTo>
                  <a:pt x="826294" y="47276"/>
                  <a:pt x="794861" y="60611"/>
                  <a:pt x="772954" y="37751"/>
                </a:cubicBezTo>
                <a:cubicBezTo>
                  <a:pt x="760571" y="25368"/>
                  <a:pt x="750094" y="5366"/>
                  <a:pt x="731996" y="7271"/>
                </a:cubicBezTo>
                <a:cubicBezTo>
                  <a:pt x="711041" y="10128"/>
                  <a:pt x="688181" y="45371"/>
                  <a:pt x="669131" y="53943"/>
                </a:cubicBezTo>
                <a:cubicBezTo>
                  <a:pt x="627221" y="72041"/>
                  <a:pt x="591026" y="65373"/>
                  <a:pt x="551974" y="87281"/>
                </a:cubicBezTo>
                <a:cubicBezTo>
                  <a:pt x="538639" y="94901"/>
                  <a:pt x="499586" y="115856"/>
                  <a:pt x="518636" y="80613"/>
                </a:cubicBezTo>
                <a:cubicBezTo>
                  <a:pt x="534829" y="53943"/>
                  <a:pt x="494824" y="54896"/>
                  <a:pt x="474821" y="75851"/>
                </a:cubicBezTo>
                <a:cubicBezTo>
                  <a:pt x="444341" y="106331"/>
                  <a:pt x="447199" y="136811"/>
                  <a:pt x="435769" y="178721"/>
                </a:cubicBezTo>
                <a:cubicBezTo>
                  <a:pt x="433864" y="186341"/>
                  <a:pt x="434816" y="228251"/>
                  <a:pt x="419576" y="247301"/>
                </a:cubicBezTo>
                <a:cubicBezTo>
                  <a:pt x="403384" y="267303"/>
                  <a:pt x="375761" y="309213"/>
                  <a:pt x="360521" y="330168"/>
                </a:cubicBezTo>
                <a:cubicBezTo>
                  <a:pt x="323374" y="381603"/>
                  <a:pt x="281464" y="504476"/>
                  <a:pt x="275749" y="518763"/>
                </a:cubicBezTo>
                <a:cubicBezTo>
                  <a:pt x="248126" y="601631"/>
                  <a:pt x="265271" y="801656"/>
                  <a:pt x="284321" y="895001"/>
                </a:cubicBezTo>
                <a:cubicBezTo>
                  <a:pt x="308134" y="1011206"/>
                  <a:pt x="349091" y="1117886"/>
                  <a:pt x="411956" y="1216946"/>
                </a:cubicBezTo>
                <a:cubicBezTo>
                  <a:pt x="516731" y="1381728"/>
                  <a:pt x="646271" y="1523651"/>
                  <a:pt x="794861" y="1650333"/>
                </a:cubicBezTo>
                <a:cubicBezTo>
                  <a:pt x="798671" y="1653191"/>
                  <a:pt x="804386" y="1656048"/>
                  <a:pt x="805339" y="1662716"/>
                </a:cubicBezTo>
                <a:cubicBezTo>
                  <a:pt x="798671" y="1662716"/>
                  <a:pt x="792956" y="1662716"/>
                  <a:pt x="787241" y="1662716"/>
                </a:cubicBezTo>
                <a:cubicBezTo>
                  <a:pt x="708184" y="1662716"/>
                  <a:pt x="629126" y="1661763"/>
                  <a:pt x="550069" y="1661763"/>
                </a:cubicBezTo>
                <a:cubicBezTo>
                  <a:pt x="449104" y="1661763"/>
                  <a:pt x="347186" y="1666526"/>
                  <a:pt x="246221" y="1675098"/>
                </a:cubicBezTo>
                <a:cubicBezTo>
                  <a:pt x="184309" y="1679861"/>
                  <a:pt x="125254" y="1697006"/>
                  <a:pt x="65246" y="1714151"/>
                </a:cubicBezTo>
                <a:cubicBezTo>
                  <a:pt x="46196" y="1719866"/>
                  <a:pt x="26194" y="1723676"/>
                  <a:pt x="7144" y="1731296"/>
                </a:cubicBezTo>
                <a:cubicBezTo>
                  <a:pt x="7144" y="1732248"/>
                  <a:pt x="7144" y="1733201"/>
                  <a:pt x="7144" y="1734153"/>
                </a:cubicBezTo>
                <a:cubicBezTo>
                  <a:pt x="21431" y="1744631"/>
                  <a:pt x="37624" y="1743678"/>
                  <a:pt x="53816" y="1742726"/>
                </a:cubicBezTo>
                <a:cubicBezTo>
                  <a:pt x="166211" y="1738916"/>
                  <a:pt x="279559" y="1740821"/>
                  <a:pt x="391954" y="1741773"/>
                </a:cubicBezTo>
                <a:cubicBezTo>
                  <a:pt x="857726" y="1745583"/>
                  <a:pt x="1322546" y="1753203"/>
                  <a:pt x="1787366" y="1759871"/>
                </a:cubicBezTo>
                <a:cubicBezTo>
                  <a:pt x="2188369" y="1765586"/>
                  <a:pt x="3303746" y="1772253"/>
                  <a:pt x="3703796" y="1778921"/>
                </a:cubicBezTo>
                <a:cubicBezTo>
                  <a:pt x="4100036" y="1785588"/>
                  <a:pt x="4180999" y="1783683"/>
                  <a:pt x="4275297" y="1783683"/>
                </a:cubicBezTo>
                <a:cubicBezTo>
                  <a:pt x="4278154" y="1780826"/>
                  <a:pt x="4283869" y="1782731"/>
                  <a:pt x="4285774" y="1778921"/>
                </a:cubicBezTo>
                <a:cubicBezTo>
                  <a:pt x="4276249" y="1773206"/>
                  <a:pt x="4266724" y="1771301"/>
                  <a:pt x="4256247" y="1768443"/>
                </a:cubicBezTo>
                <a:cubicBezTo>
                  <a:pt x="4223862" y="1757966"/>
                  <a:pt x="4187666" y="1750346"/>
                  <a:pt x="4153376" y="173701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A6C517A5-5101-45E4-B82A-99C9F05BBF9B}"/>
              </a:ext>
            </a:extLst>
          </p:cNvPr>
          <p:cNvSpPr/>
          <p:nvPr/>
        </p:nvSpPr>
        <p:spPr>
          <a:xfrm rot="13175373" flipH="1">
            <a:off x="7869437" y="3397093"/>
            <a:ext cx="324000" cy="1346530"/>
          </a:xfrm>
          <a:prstGeom prst="triangle">
            <a:avLst>
              <a:gd name="adj" fmla="val 619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F4D30D65-0718-44D6-B324-93BF5829B022}"/>
              </a:ext>
            </a:extLst>
          </p:cNvPr>
          <p:cNvSpPr/>
          <p:nvPr/>
        </p:nvSpPr>
        <p:spPr>
          <a:xfrm rot="13999348" flipH="1">
            <a:off x="7738390" y="1670435"/>
            <a:ext cx="324000" cy="1346530"/>
          </a:xfrm>
          <a:prstGeom prst="triangle">
            <a:avLst>
              <a:gd name="adj" fmla="val 2149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5867DF5E-AF5A-4467-A97B-83C44A1B1731}"/>
              </a:ext>
            </a:extLst>
          </p:cNvPr>
          <p:cNvSpPr/>
          <p:nvPr/>
        </p:nvSpPr>
        <p:spPr>
          <a:xfrm rot="8392489">
            <a:off x="3989842" y="4208890"/>
            <a:ext cx="324000" cy="1346530"/>
          </a:xfrm>
          <a:prstGeom prst="triangle">
            <a:avLst>
              <a:gd name="adj" fmla="val 61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1E081FA8-06E2-48FC-A8B2-9C35E4C2FDB9}"/>
              </a:ext>
            </a:extLst>
          </p:cNvPr>
          <p:cNvSpPr/>
          <p:nvPr/>
        </p:nvSpPr>
        <p:spPr>
          <a:xfrm rot="7600652">
            <a:off x="4104303" y="1868155"/>
            <a:ext cx="324000" cy="1346530"/>
          </a:xfrm>
          <a:prstGeom prst="triangle">
            <a:avLst>
              <a:gd name="adj" fmla="val 2149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90585E-DBF9-45B3-A337-C5968EE5F1B2}"/>
              </a:ext>
            </a:extLst>
          </p:cNvPr>
          <p:cNvSpPr txBox="1"/>
          <p:nvPr/>
        </p:nvSpPr>
        <p:spPr>
          <a:xfrm>
            <a:off x="919879" y="2009348"/>
            <a:ext cx="291600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5AA488-A77F-4D11-A07C-AC56C97E99A8}"/>
              </a:ext>
            </a:extLst>
          </p:cNvPr>
          <p:cNvSpPr txBox="1"/>
          <p:nvPr/>
        </p:nvSpPr>
        <p:spPr>
          <a:xfrm>
            <a:off x="919879" y="2325477"/>
            <a:ext cx="2915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048DEC-768A-4266-B89D-FA265B630F87}"/>
              </a:ext>
            </a:extLst>
          </p:cNvPr>
          <p:cNvSpPr txBox="1"/>
          <p:nvPr/>
        </p:nvSpPr>
        <p:spPr>
          <a:xfrm>
            <a:off x="928037" y="4262951"/>
            <a:ext cx="2916001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7C2F0F-1C2A-4848-BCD5-48C0A653F6A3}"/>
              </a:ext>
            </a:extLst>
          </p:cNvPr>
          <p:cNvSpPr txBox="1"/>
          <p:nvPr/>
        </p:nvSpPr>
        <p:spPr>
          <a:xfrm>
            <a:off x="919884" y="4579080"/>
            <a:ext cx="2915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87BA25-280E-4C4D-9963-38D7895FBED7}"/>
              </a:ext>
            </a:extLst>
          </p:cNvPr>
          <p:cNvSpPr txBox="1"/>
          <p:nvPr/>
        </p:nvSpPr>
        <p:spPr>
          <a:xfrm>
            <a:off x="8341320" y="1806786"/>
            <a:ext cx="2916000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BB1C25-3146-4993-B150-E595286E2A6E}"/>
              </a:ext>
            </a:extLst>
          </p:cNvPr>
          <p:cNvSpPr txBox="1"/>
          <p:nvPr/>
        </p:nvSpPr>
        <p:spPr>
          <a:xfrm>
            <a:off x="8341320" y="2122915"/>
            <a:ext cx="291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50AFDF-D104-40B6-BE8C-AFD539254F6F}"/>
              </a:ext>
            </a:extLst>
          </p:cNvPr>
          <p:cNvSpPr txBox="1"/>
          <p:nvPr/>
        </p:nvSpPr>
        <p:spPr>
          <a:xfrm>
            <a:off x="8341320" y="3429453"/>
            <a:ext cx="2916000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212ED9-ED9F-455E-BBB9-771B72F1774B}"/>
              </a:ext>
            </a:extLst>
          </p:cNvPr>
          <p:cNvSpPr txBox="1"/>
          <p:nvPr/>
        </p:nvSpPr>
        <p:spPr>
          <a:xfrm>
            <a:off x="8341320" y="3745582"/>
            <a:ext cx="291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6" name="Graphic 8">
            <a:extLst>
              <a:ext uri="{FF2B5EF4-FFF2-40B4-BE49-F238E27FC236}">
                <a16:creationId xmlns:a16="http://schemas.microsoft.com/office/drawing/2014/main" id="{CFA4126C-33E3-46FB-B198-63F85757DCDF}"/>
              </a:ext>
            </a:extLst>
          </p:cNvPr>
          <p:cNvSpPr/>
          <p:nvPr/>
        </p:nvSpPr>
        <p:spPr>
          <a:xfrm>
            <a:off x="4903033" y="1572281"/>
            <a:ext cx="2192587" cy="4540085"/>
          </a:xfrm>
          <a:custGeom>
            <a:avLst/>
            <a:gdLst>
              <a:gd name="connsiteX0" fmla="*/ 1178461 w 1752600"/>
              <a:gd name="connsiteY0" fmla="*/ 1915288 h 3629025"/>
              <a:gd name="connsiteX1" fmla="*/ 1160363 w 1752600"/>
              <a:gd name="connsiteY1" fmla="*/ 1892428 h 3629025"/>
              <a:gd name="connsiteX2" fmla="*/ 1147028 w 1752600"/>
              <a:gd name="connsiteY2" fmla="*/ 1914336 h 3629025"/>
              <a:gd name="connsiteX3" fmla="*/ 1130836 w 1752600"/>
              <a:gd name="connsiteY3" fmla="*/ 2060068 h 3629025"/>
              <a:gd name="connsiteX4" fmla="*/ 1088926 w 1752600"/>
              <a:gd name="connsiteY4" fmla="*/ 2322006 h 3629025"/>
              <a:gd name="connsiteX5" fmla="*/ 1080353 w 1752600"/>
              <a:gd name="connsiteY5" fmla="*/ 2374393 h 3629025"/>
              <a:gd name="connsiteX6" fmla="*/ 1057494 w 1752600"/>
              <a:gd name="connsiteY6" fmla="*/ 2402016 h 3629025"/>
              <a:gd name="connsiteX7" fmla="*/ 1039396 w 1752600"/>
              <a:gd name="connsiteY7" fmla="*/ 2422971 h 3629025"/>
              <a:gd name="connsiteX8" fmla="*/ 1016536 w 1752600"/>
              <a:gd name="connsiteY8" fmla="*/ 2554416 h 3629025"/>
              <a:gd name="connsiteX9" fmla="*/ 991771 w 1752600"/>
              <a:gd name="connsiteY9" fmla="*/ 2621091 h 3629025"/>
              <a:gd name="connsiteX10" fmla="*/ 960338 w 1752600"/>
              <a:gd name="connsiteY10" fmla="*/ 2752536 h 3629025"/>
              <a:gd name="connsiteX11" fmla="*/ 922238 w 1752600"/>
              <a:gd name="connsiteY11" fmla="*/ 3007806 h 3629025"/>
              <a:gd name="connsiteX12" fmla="*/ 881281 w 1752600"/>
              <a:gd name="connsiteY12" fmla="*/ 3204021 h 3629025"/>
              <a:gd name="connsiteX13" fmla="*/ 881281 w 1752600"/>
              <a:gd name="connsiteY13" fmla="*/ 3265933 h 3629025"/>
              <a:gd name="connsiteX14" fmla="*/ 872708 w 1752600"/>
              <a:gd name="connsiteY14" fmla="*/ 3399283 h 3629025"/>
              <a:gd name="connsiteX15" fmla="*/ 867946 w 1752600"/>
              <a:gd name="connsiteY15" fmla="*/ 3445956 h 3629025"/>
              <a:gd name="connsiteX16" fmla="*/ 877471 w 1752600"/>
              <a:gd name="connsiteY16" fmla="*/ 3490723 h 3629025"/>
              <a:gd name="connsiteX17" fmla="*/ 869851 w 1752600"/>
              <a:gd name="connsiteY17" fmla="*/ 3557398 h 3629025"/>
              <a:gd name="connsiteX18" fmla="*/ 840323 w 1752600"/>
              <a:gd name="connsiteY18" fmla="*/ 3581211 h 3629025"/>
              <a:gd name="connsiteX19" fmla="*/ 703163 w 1752600"/>
              <a:gd name="connsiteY19" fmla="*/ 3575496 h 3629025"/>
              <a:gd name="connsiteX20" fmla="*/ 673636 w 1752600"/>
              <a:gd name="connsiteY20" fmla="*/ 3525966 h 3629025"/>
              <a:gd name="connsiteX21" fmla="*/ 709831 w 1752600"/>
              <a:gd name="connsiteY21" fmla="*/ 3450718 h 3629025"/>
              <a:gd name="connsiteX22" fmla="*/ 741263 w 1752600"/>
              <a:gd name="connsiteY22" fmla="*/ 3363088 h 3629025"/>
              <a:gd name="connsiteX23" fmla="*/ 755551 w 1752600"/>
              <a:gd name="connsiteY23" fmla="*/ 3276411 h 3629025"/>
              <a:gd name="connsiteX24" fmla="*/ 760313 w 1752600"/>
              <a:gd name="connsiteY24" fmla="*/ 3168778 h 3629025"/>
              <a:gd name="connsiteX25" fmla="*/ 744121 w 1752600"/>
              <a:gd name="connsiteY25" fmla="*/ 2928748 h 3629025"/>
              <a:gd name="connsiteX26" fmla="*/ 740311 w 1752600"/>
              <a:gd name="connsiteY26" fmla="*/ 2818258 h 3629025"/>
              <a:gd name="connsiteX27" fmla="*/ 773648 w 1752600"/>
              <a:gd name="connsiteY27" fmla="*/ 2680146 h 3629025"/>
              <a:gd name="connsiteX28" fmla="*/ 798413 w 1752600"/>
              <a:gd name="connsiteY28" fmla="*/ 2532508 h 3629025"/>
              <a:gd name="connsiteX29" fmla="*/ 809843 w 1752600"/>
              <a:gd name="connsiteY29" fmla="*/ 2419161 h 3629025"/>
              <a:gd name="connsiteX30" fmla="*/ 797461 w 1752600"/>
              <a:gd name="connsiteY30" fmla="*/ 2388681 h 3629025"/>
              <a:gd name="connsiteX31" fmla="*/ 779363 w 1752600"/>
              <a:gd name="connsiteY31" fmla="*/ 2340103 h 3629025"/>
              <a:gd name="connsiteX32" fmla="*/ 789841 w 1752600"/>
              <a:gd name="connsiteY32" fmla="*/ 1999108 h 3629025"/>
              <a:gd name="connsiteX33" fmla="*/ 824131 w 1752600"/>
              <a:gd name="connsiteY33" fmla="*/ 1756221 h 3629025"/>
              <a:gd name="connsiteX34" fmla="*/ 890806 w 1752600"/>
              <a:gd name="connsiteY34" fmla="*/ 1393318 h 3629025"/>
              <a:gd name="connsiteX35" fmla="*/ 872708 w 1752600"/>
              <a:gd name="connsiteY35" fmla="*/ 1211391 h 3629025"/>
              <a:gd name="connsiteX36" fmla="*/ 846991 w 1752600"/>
              <a:gd name="connsiteY36" fmla="*/ 1139001 h 3629025"/>
              <a:gd name="connsiteX37" fmla="*/ 803176 w 1752600"/>
              <a:gd name="connsiteY37" fmla="*/ 1014223 h 3629025"/>
              <a:gd name="connsiteX38" fmla="*/ 788888 w 1752600"/>
              <a:gd name="connsiteY38" fmla="*/ 968503 h 3629025"/>
              <a:gd name="connsiteX39" fmla="*/ 783173 w 1752600"/>
              <a:gd name="connsiteY39" fmla="*/ 1016128 h 3629025"/>
              <a:gd name="connsiteX40" fmla="*/ 748883 w 1752600"/>
              <a:gd name="connsiteY40" fmla="*/ 1117093 h 3629025"/>
              <a:gd name="connsiteX41" fmla="*/ 746978 w 1752600"/>
              <a:gd name="connsiteY41" fmla="*/ 1148526 h 3629025"/>
              <a:gd name="connsiteX42" fmla="*/ 766028 w 1752600"/>
              <a:gd name="connsiteY42" fmla="*/ 1430466 h 3629025"/>
              <a:gd name="connsiteX43" fmla="*/ 772696 w 1752600"/>
              <a:gd name="connsiteY43" fmla="*/ 1559053 h 3629025"/>
              <a:gd name="connsiteX44" fmla="*/ 779363 w 1752600"/>
              <a:gd name="connsiteY44" fmla="*/ 2174368 h 3629025"/>
              <a:gd name="connsiteX45" fmla="*/ 757456 w 1752600"/>
              <a:gd name="connsiteY45" fmla="*/ 2542986 h 3629025"/>
              <a:gd name="connsiteX46" fmla="*/ 729833 w 1752600"/>
              <a:gd name="connsiteY46" fmla="*/ 2859216 h 3629025"/>
              <a:gd name="connsiteX47" fmla="*/ 611723 w 1752600"/>
              <a:gd name="connsiteY47" fmla="*/ 3453576 h 3629025"/>
              <a:gd name="connsiteX48" fmla="*/ 584101 w 1752600"/>
              <a:gd name="connsiteY48" fmla="*/ 3541206 h 3629025"/>
              <a:gd name="connsiteX49" fmla="*/ 568861 w 1752600"/>
              <a:gd name="connsiteY49" fmla="*/ 3570733 h 3629025"/>
              <a:gd name="connsiteX50" fmla="*/ 505996 w 1752600"/>
              <a:gd name="connsiteY50" fmla="*/ 3595498 h 3629025"/>
              <a:gd name="connsiteX51" fmla="*/ 370741 w 1752600"/>
              <a:gd name="connsiteY51" fmla="*/ 3613596 h 3629025"/>
              <a:gd name="connsiteX52" fmla="*/ 254536 w 1752600"/>
              <a:gd name="connsiteY52" fmla="*/ 3575496 h 3629025"/>
              <a:gd name="connsiteX53" fmla="*/ 197386 w 1752600"/>
              <a:gd name="connsiteY53" fmla="*/ 3423096 h 3629025"/>
              <a:gd name="connsiteX54" fmla="*/ 105946 w 1752600"/>
              <a:gd name="connsiteY54" fmla="*/ 3055431 h 3629025"/>
              <a:gd name="connsiteX55" fmla="*/ 59273 w 1752600"/>
              <a:gd name="connsiteY55" fmla="*/ 2831593 h 3629025"/>
              <a:gd name="connsiteX56" fmla="*/ 24983 w 1752600"/>
              <a:gd name="connsiteY56" fmla="*/ 1456183 h 3629025"/>
              <a:gd name="connsiteX57" fmla="*/ 44033 w 1752600"/>
              <a:gd name="connsiteY57" fmla="*/ 1258063 h 3629025"/>
              <a:gd name="connsiteX58" fmla="*/ 32603 w 1752600"/>
              <a:gd name="connsiteY58" fmla="*/ 1225678 h 3629025"/>
              <a:gd name="connsiteX59" fmla="*/ 34508 w 1752600"/>
              <a:gd name="connsiteY59" fmla="*/ 1198056 h 3629025"/>
              <a:gd name="connsiteX60" fmla="*/ 33556 w 1752600"/>
              <a:gd name="connsiteY60" fmla="*/ 1180911 h 3629025"/>
              <a:gd name="connsiteX61" fmla="*/ 8791 w 1752600"/>
              <a:gd name="connsiteY61" fmla="*/ 1154241 h 3629025"/>
              <a:gd name="connsiteX62" fmla="*/ 28793 w 1752600"/>
              <a:gd name="connsiteY62" fmla="*/ 1134238 h 3629025"/>
              <a:gd name="connsiteX63" fmla="*/ 32603 w 1752600"/>
              <a:gd name="connsiteY63" fmla="*/ 1118046 h 3629025"/>
              <a:gd name="connsiteX64" fmla="*/ 44986 w 1752600"/>
              <a:gd name="connsiteY64" fmla="*/ 1074231 h 3629025"/>
              <a:gd name="connsiteX65" fmla="*/ 47843 w 1752600"/>
              <a:gd name="connsiteY65" fmla="*/ 1062801 h 3629025"/>
              <a:gd name="connsiteX66" fmla="*/ 69751 w 1752600"/>
              <a:gd name="connsiteY66" fmla="*/ 1007556 h 3629025"/>
              <a:gd name="connsiteX67" fmla="*/ 127853 w 1752600"/>
              <a:gd name="connsiteY67" fmla="*/ 776098 h 3629025"/>
              <a:gd name="connsiteX68" fmla="*/ 321211 w 1752600"/>
              <a:gd name="connsiteY68" fmla="*/ 252223 h 3629025"/>
              <a:gd name="connsiteX69" fmla="*/ 485041 w 1752600"/>
              <a:gd name="connsiteY69" fmla="*/ 19813 h 3629025"/>
              <a:gd name="connsiteX70" fmla="*/ 528856 w 1752600"/>
              <a:gd name="connsiteY70" fmla="*/ 25528 h 3629025"/>
              <a:gd name="connsiteX71" fmla="*/ 569813 w 1752600"/>
              <a:gd name="connsiteY71" fmla="*/ 140781 h 3629025"/>
              <a:gd name="connsiteX72" fmla="*/ 690781 w 1752600"/>
              <a:gd name="connsiteY72" fmla="*/ 704661 h 3629025"/>
              <a:gd name="connsiteX73" fmla="*/ 713641 w 1752600"/>
              <a:gd name="connsiteY73" fmla="*/ 713233 h 3629025"/>
              <a:gd name="connsiteX74" fmla="*/ 870803 w 1752600"/>
              <a:gd name="connsiteY74" fmla="*/ 663703 h 3629025"/>
              <a:gd name="connsiteX75" fmla="*/ 942241 w 1752600"/>
              <a:gd name="connsiteY75" fmla="*/ 637033 h 3629025"/>
              <a:gd name="connsiteX76" fmla="*/ 966053 w 1752600"/>
              <a:gd name="connsiteY76" fmla="*/ 598933 h 3629025"/>
              <a:gd name="connsiteX77" fmla="*/ 945098 w 1752600"/>
              <a:gd name="connsiteY77" fmla="*/ 437961 h 3629025"/>
              <a:gd name="connsiteX78" fmla="*/ 921286 w 1752600"/>
              <a:gd name="connsiteY78" fmla="*/ 413196 h 3629025"/>
              <a:gd name="connsiteX79" fmla="*/ 883186 w 1752600"/>
              <a:gd name="connsiteY79" fmla="*/ 356046 h 3629025"/>
              <a:gd name="connsiteX80" fmla="*/ 893663 w 1752600"/>
              <a:gd name="connsiteY80" fmla="*/ 311278 h 3629025"/>
              <a:gd name="connsiteX81" fmla="*/ 897473 w 1752600"/>
              <a:gd name="connsiteY81" fmla="*/ 287466 h 3629025"/>
              <a:gd name="connsiteX82" fmla="*/ 1036538 w 1752600"/>
              <a:gd name="connsiteY82" fmla="*/ 91251 h 3629025"/>
              <a:gd name="connsiteX83" fmla="*/ 1189891 w 1752600"/>
              <a:gd name="connsiteY83" fmla="*/ 153163 h 3629025"/>
              <a:gd name="connsiteX84" fmla="*/ 1200369 w 1752600"/>
              <a:gd name="connsiteY84" fmla="*/ 170308 h 3629025"/>
              <a:gd name="connsiteX85" fmla="*/ 1228944 w 1752600"/>
              <a:gd name="connsiteY85" fmla="*/ 308421 h 3629025"/>
              <a:gd name="connsiteX86" fmla="*/ 1228944 w 1752600"/>
              <a:gd name="connsiteY86" fmla="*/ 423673 h 3629025"/>
              <a:gd name="connsiteX87" fmla="*/ 1215609 w 1752600"/>
              <a:gd name="connsiteY87" fmla="*/ 487491 h 3629025"/>
              <a:gd name="connsiteX88" fmla="*/ 1200369 w 1752600"/>
              <a:gd name="connsiteY88" fmla="*/ 509398 h 3629025"/>
              <a:gd name="connsiteX89" fmla="*/ 1185128 w 1752600"/>
              <a:gd name="connsiteY89" fmla="*/ 534163 h 3629025"/>
              <a:gd name="connsiteX90" fmla="*/ 1202273 w 1752600"/>
              <a:gd name="connsiteY90" fmla="*/ 579883 h 3629025"/>
              <a:gd name="connsiteX91" fmla="*/ 1281331 w 1752600"/>
              <a:gd name="connsiteY91" fmla="*/ 612268 h 3629025"/>
              <a:gd name="connsiteX92" fmla="*/ 1422301 w 1752600"/>
              <a:gd name="connsiteY92" fmla="*/ 630366 h 3629025"/>
              <a:gd name="connsiteX93" fmla="*/ 1452781 w 1752600"/>
              <a:gd name="connsiteY93" fmla="*/ 638938 h 3629025"/>
              <a:gd name="connsiteX94" fmla="*/ 1512789 w 1752600"/>
              <a:gd name="connsiteY94" fmla="*/ 677991 h 3629025"/>
              <a:gd name="connsiteX95" fmla="*/ 1567081 w 1752600"/>
              <a:gd name="connsiteY95" fmla="*/ 827533 h 3629025"/>
              <a:gd name="connsiteX96" fmla="*/ 1593751 w 1752600"/>
              <a:gd name="connsiteY96" fmla="*/ 1029463 h 3629025"/>
              <a:gd name="connsiteX97" fmla="*/ 1657569 w 1752600"/>
              <a:gd name="connsiteY97" fmla="*/ 1260921 h 3629025"/>
              <a:gd name="connsiteX98" fmla="*/ 1689953 w 1752600"/>
              <a:gd name="connsiteY98" fmla="*/ 1457136 h 3629025"/>
              <a:gd name="connsiteX99" fmla="*/ 1694716 w 1752600"/>
              <a:gd name="connsiteY99" fmla="*/ 1605726 h 3629025"/>
              <a:gd name="connsiteX100" fmla="*/ 1713766 w 1752600"/>
              <a:gd name="connsiteY100" fmla="*/ 1843851 h 3629025"/>
              <a:gd name="connsiteX101" fmla="*/ 1703289 w 1752600"/>
              <a:gd name="connsiteY101" fmla="*/ 1959103 h 3629025"/>
              <a:gd name="connsiteX102" fmla="*/ 1675666 w 1752600"/>
              <a:gd name="connsiteY102" fmla="*/ 2037208 h 3629025"/>
              <a:gd name="connsiteX103" fmla="*/ 1632803 w 1752600"/>
              <a:gd name="connsiteY103" fmla="*/ 2081023 h 3629025"/>
              <a:gd name="connsiteX104" fmla="*/ 1618516 w 1752600"/>
              <a:gd name="connsiteY104" fmla="*/ 2081023 h 3629025"/>
              <a:gd name="connsiteX105" fmla="*/ 1612801 w 1752600"/>
              <a:gd name="connsiteY105" fmla="*/ 2062926 h 3629025"/>
              <a:gd name="connsiteX106" fmla="*/ 1604228 w 1752600"/>
              <a:gd name="connsiteY106" fmla="*/ 2041971 h 3629025"/>
              <a:gd name="connsiteX107" fmla="*/ 1604228 w 1752600"/>
              <a:gd name="connsiteY107" fmla="*/ 2021968 h 3629025"/>
              <a:gd name="connsiteX108" fmla="*/ 1632803 w 1752600"/>
              <a:gd name="connsiteY108" fmla="*/ 1996251 h 3629025"/>
              <a:gd name="connsiteX109" fmla="*/ 1621373 w 1752600"/>
              <a:gd name="connsiteY109" fmla="*/ 1999108 h 3629025"/>
              <a:gd name="connsiteX110" fmla="*/ 1604228 w 1752600"/>
              <a:gd name="connsiteY110" fmla="*/ 1998156 h 3629025"/>
              <a:gd name="connsiteX111" fmla="*/ 1608039 w 1752600"/>
              <a:gd name="connsiteY111" fmla="*/ 1978153 h 3629025"/>
              <a:gd name="connsiteX112" fmla="*/ 1628994 w 1752600"/>
              <a:gd name="connsiteY112" fmla="*/ 1961961 h 3629025"/>
              <a:gd name="connsiteX113" fmla="*/ 1642328 w 1752600"/>
              <a:gd name="connsiteY113" fmla="*/ 1937196 h 3629025"/>
              <a:gd name="connsiteX114" fmla="*/ 1626136 w 1752600"/>
              <a:gd name="connsiteY114" fmla="*/ 1867663 h 3629025"/>
              <a:gd name="connsiteX115" fmla="*/ 1616611 w 1752600"/>
              <a:gd name="connsiteY115" fmla="*/ 1884808 h 3629025"/>
              <a:gd name="connsiteX116" fmla="*/ 1600419 w 1752600"/>
              <a:gd name="connsiteY116" fmla="*/ 1930528 h 3629025"/>
              <a:gd name="connsiteX117" fmla="*/ 1572796 w 1752600"/>
              <a:gd name="connsiteY117" fmla="*/ 1932433 h 3629025"/>
              <a:gd name="connsiteX118" fmla="*/ 1563271 w 1752600"/>
              <a:gd name="connsiteY118" fmla="*/ 1904811 h 3629025"/>
              <a:gd name="connsiteX119" fmla="*/ 1570891 w 1752600"/>
              <a:gd name="connsiteY119" fmla="*/ 1868616 h 3629025"/>
              <a:gd name="connsiteX120" fmla="*/ 1575653 w 1752600"/>
              <a:gd name="connsiteY120" fmla="*/ 1820991 h 3629025"/>
              <a:gd name="connsiteX121" fmla="*/ 1593751 w 1752600"/>
              <a:gd name="connsiteY121" fmla="*/ 1754316 h 3629025"/>
              <a:gd name="connsiteX122" fmla="*/ 1604228 w 1752600"/>
              <a:gd name="connsiteY122" fmla="*/ 1679068 h 3629025"/>
              <a:gd name="connsiteX123" fmla="*/ 1529933 w 1752600"/>
              <a:gd name="connsiteY123" fmla="*/ 1442848 h 3629025"/>
              <a:gd name="connsiteX124" fmla="*/ 1480403 w 1752600"/>
              <a:gd name="connsiteY124" fmla="*/ 1219963 h 3629025"/>
              <a:gd name="connsiteX125" fmla="*/ 1450876 w 1752600"/>
              <a:gd name="connsiteY125" fmla="*/ 1131381 h 3629025"/>
              <a:gd name="connsiteX126" fmla="*/ 1443256 w 1752600"/>
              <a:gd name="connsiteY126" fmla="*/ 1169481 h 3629025"/>
              <a:gd name="connsiteX127" fmla="*/ 1433731 w 1752600"/>
              <a:gd name="connsiteY127" fmla="*/ 1439038 h 3629025"/>
              <a:gd name="connsiteX128" fmla="*/ 1513741 w 1752600"/>
              <a:gd name="connsiteY128" fmla="*/ 1788606 h 3629025"/>
              <a:gd name="connsiteX129" fmla="*/ 1536601 w 1752600"/>
              <a:gd name="connsiteY129" fmla="*/ 1981011 h 3629025"/>
              <a:gd name="connsiteX130" fmla="*/ 1543269 w 1752600"/>
              <a:gd name="connsiteY130" fmla="*/ 2315338 h 3629025"/>
              <a:gd name="connsiteX131" fmla="*/ 1544221 w 1752600"/>
              <a:gd name="connsiteY131" fmla="*/ 2343913 h 3629025"/>
              <a:gd name="connsiteX132" fmla="*/ 1520408 w 1752600"/>
              <a:gd name="connsiteY132" fmla="*/ 2391538 h 3629025"/>
              <a:gd name="connsiteX133" fmla="*/ 1511836 w 1752600"/>
              <a:gd name="connsiteY133" fmla="*/ 2406778 h 3629025"/>
              <a:gd name="connsiteX134" fmla="*/ 1507073 w 1752600"/>
              <a:gd name="connsiteY134" fmla="*/ 2533461 h 3629025"/>
              <a:gd name="connsiteX135" fmla="*/ 1544221 w 1752600"/>
              <a:gd name="connsiteY135" fmla="*/ 2776348 h 3629025"/>
              <a:gd name="connsiteX136" fmla="*/ 1545173 w 1752600"/>
              <a:gd name="connsiteY136" fmla="*/ 2880171 h 3629025"/>
              <a:gd name="connsiteX137" fmla="*/ 1543269 w 1752600"/>
              <a:gd name="connsiteY137" fmla="*/ 2910651 h 3629025"/>
              <a:gd name="connsiteX138" fmla="*/ 1530886 w 1752600"/>
              <a:gd name="connsiteY138" fmla="*/ 3227833 h 3629025"/>
              <a:gd name="connsiteX139" fmla="*/ 1535648 w 1752600"/>
              <a:gd name="connsiteY139" fmla="*/ 3270696 h 3629025"/>
              <a:gd name="connsiteX140" fmla="*/ 1544221 w 1752600"/>
              <a:gd name="connsiteY140" fmla="*/ 3307843 h 3629025"/>
              <a:gd name="connsiteX141" fmla="*/ 1552794 w 1752600"/>
              <a:gd name="connsiteY141" fmla="*/ 3327846 h 3629025"/>
              <a:gd name="connsiteX142" fmla="*/ 1613753 w 1752600"/>
              <a:gd name="connsiteY142" fmla="*/ 3403093 h 3629025"/>
              <a:gd name="connsiteX143" fmla="*/ 1698526 w 1752600"/>
              <a:gd name="connsiteY143" fmla="*/ 3465006 h 3629025"/>
              <a:gd name="connsiteX144" fmla="*/ 1731864 w 1752600"/>
              <a:gd name="connsiteY144" fmla="*/ 3511678 h 3629025"/>
              <a:gd name="connsiteX145" fmla="*/ 1743294 w 1752600"/>
              <a:gd name="connsiteY145" fmla="*/ 3532633 h 3629025"/>
              <a:gd name="connsiteX146" fmla="*/ 1742341 w 1752600"/>
              <a:gd name="connsiteY146" fmla="*/ 3560256 h 3629025"/>
              <a:gd name="connsiteX147" fmla="*/ 1709956 w 1752600"/>
              <a:gd name="connsiteY147" fmla="*/ 3573591 h 3629025"/>
              <a:gd name="connsiteX148" fmla="*/ 1578511 w 1752600"/>
              <a:gd name="connsiteY148" fmla="*/ 3562161 h 3629025"/>
              <a:gd name="connsiteX149" fmla="*/ 1445161 w 1752600"/>
              <a:gd name="connsiteY149" fmla="*/ 3511678 h 3629025"/>
              <a:gd name="connsiteX150" fmla="*/ 1422301 w 1752600"/>
              <a:gd name="connsiteY150" fmla="*/ 3500248 h 3629025"/>
              <a:gd name="connsiteX151" fmla="*/ 1411823 w 1752600"/>
              <a:gd name="connsiteY151" fmla="*/ 3466911 h 3629025"/>
              <a:gd name="connsiteX152" fmla="*/ 1413728 w 1752600"/>
              <a:gd name="connsiteY152" fmla="*/ 3455481 h 3629025"/>
              <a:gd name="connsiteX153" fmla="*/ 1414681 w 1752600"/>
              <a:gd name="connsiteY153" fmla="*/ 3357373 h 3629025"/>
              <a:gd name="connsiteX154" fmla="*/ 1397536 w 1752600"/>
              <a:gd name="connsiteY154" fmla="*/ 3164016 h 3629025"/>
              <a:gd name="connsiteX155" fmla="*/ 1364198 w 1752600"/>
              <a:gd name="connsiteY155" fmla="*/ 3003996 h 3629025"/>
              <a:gd name="connsiteX156" fmla="*/ 1344196 w 1752600"/>
              <a:gd name="connsiteY156" fmla="*/ 2947798 h 3629025"/>
              <a:gd name="connsiteX157" fmla="*/ 1328003 w 1752600"/>
              <a:gd name="connsiteY157" fmla="*/ 2864931 h 3629025"/>
              <a:gd name="connsiteX158" fmla="*/ 1334671 w 1752600"/>
              <a:gd name="connsiteY158" fmla="*/ 2714436 h 3629025"/>
              <a:gd name="connsiteX159" fmla="*/ 1317526 w 1752600"/>
              <a:gd name="connsiteY159" fmla="*/ 2611566 h 3629025"/>
              <a:gd name="connsiteX160" fmla="*/ 1281331 w 1752600"/>
              <a:gd name="connsiteY160" fmla="*/ 2448688 h 3629025"/>
              <a:gd name="connsiteX161" fmla="*/ 1277521 w 1752600"/>
              <a:gd name="connsiteY161" fmla="*/ 2420113 h 3629025"/>
              <a:gd name="connsiteX162" fmla="*/ 1260376 w 1752600"/>
              <a:gd name="connsiteY162" fmla="*/ 2394396 h 3629025"/>
              <a:gd name="connsiteX163" fmla="*/ 1241326 w 1752600"/>
              <a:gd name="connsiteY163" fmla="*/ 2364868 h 3629025"/>
              <a:gd name="connsiteX164" fmla="*/ 1185128 w 1752600"/>
              <a:gd name="connsiteY164" fmla="*/ 2009586 h 362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1752600" h="3629025">
                <a:moveTo>
                  <a:pt x="1178461" y="1915288"/>
                </a:moveTo>
                <a:cubicBezTo>
                  <a:pt x="1177509" y="1904811"/>
                  <a:pt x="1173698" y="1892428"/>
                  <a:pt x="1160363" y="1892428"/>
                </a:cubicBezTo>
                <a:cubicBezTo>
                  <a:pt x="1147981" y="1892428"/>
                  <a:pt x="1147981" y="1905763"/>
                  <a:pt x="1147028" y="1914336"/>
                </a:cubicBezTo>
                <a:cubicBezTo>
                  <a:pt x="1141313" y="1962913"/>
                  <a:pt x="1136551" y="2011491"/>
                  <a:pt x="1130836" y="2060068"/>
                </a:cubicBezTo>
                <a:cubicBezTo>
                  <a:pt x="1119406" y="2147698"/>
                  <a:pt x="1102261" y="2235328"/>
                  <a:pt x="1088926" y="2322006"/>
                </a:cubicBezTo>
                <a:cubicBezTo>
                  <a:pt x="1086069" y="2339151"/>
                  <a:pt x="1083211" y="2357248"/>
                  <a:pt x="1080353" y="2374393"/>
                </a:cubicBezTo>
                <a:cubicBezTo>
                  <a:pt x="1078448" y="2388681"/>
                  <a:pt x="1071781" y="2398206"/>
                  <a:pt x="1057494" y="2402016"/>
                </a:cubicBezTo>
                <a:cubicBezTo>
                  <a:pt x="1046063" y="2404873"/>
                  <a:pt x="1041301" y="2411541"/>
                  <a:pt x="1039396" y="2422971"/>
                </a:cubicBezTo>
                <a:cubicBezTo>
                  <a:pt x="1031776" y="2466786"/>
                  <a:pt x="1019393" y="2509648"/>
                  <a:pt x="1016536" y="2554416"/>
                </a:cubicBezTo>
                <a:cubicBezTo>
                  <a:pt x="1015583" y="2578228"/>
                  <a:pt x="1003201" y="2600136"/>
                  <a:pt x="991771" y="2621091"/>
                </a:cubicBezTo>
                <a:cubicBezTo>
                  <a:pt x="968911" y="2662048"/>
                  <a:pt x="958433" y="2705863"/>
                  <a:pt x="960338" y="2752536"/>
                </a:cubicBezTo>
                <a:cubicBezTo>
                  <a:pt x="964148" y="2840166"/>
                  <a:pt x="948908" y="2923986"/>
                  <a:pt x="922238" y="3007806"/>
                </a:cubicBezTo>
                <a:cubicBezTo>
                  <a:pt x="902236" y="3071623"/>
                  <a:pt x="891758" y="3138298"/>
                  <a:pt x="881281" y="3204021"/>
                </a:cubicBezTo>
                <a:cubicBezTo>
                  <a:pt x="877471" y="3224023"/>
                  <a:pt x="878423" y="3245931"/>
                  <a:pt x="881281" y="3265933"/>
                </a:cubicBezTo>
                <a:cubicBezTo>
                  <a:pt x="887948" y="3310701"/>
                  <a:pt x="879376" y="3354516"/>
                  <a:pt x="872708" y="3399283"/>
                </a:cubicBezTo>
                <a:cubicBezTo>
                  <a:pt x="870803" y="3414523"/>
                  <a:pt x="868898" y="3430716"/>
                  <a:pt x="867946" y="3445956"/>
                </a:cubicBezTo>
                <a:cubicBezTo>
                  <a:pt x="866993" y="3454528"/>
                  <a:pt x="878423" y="3484056"/>
                  <a:pt x="877471" y="3490723"/>
                </a:cubicBezTo>
                <a:cubicBezTo>
                  <a:pt x="876518" y="3512631"/>
                  <a:pt x="871756" y="3534538"/>
                  <a:pt x="869851" y="3557398"/>
                </a:cubicBezTo>
                <a:cubicBezTo>
                  <a:pt x="867946" y="3571686"/>
                  <a:pt x="853658" y="3578353"/>
                  <a:pt x="840323" y="3581211"/>
                </a:cubicBezTo>
                <a:cubicBezTo>
                  <a:pt x="794603" y="3589783"/>
                  <a:pt x="747931" y="3590736"/>
                  <a:pt x="703163" y="3575496"/>
                </a:cubicBezTo>
                <a:cubicBezTo>
                  <a:pt x="679351" y="3567876"/>
                  <a:pt x="669826" y="3550731"/>
                  <a:pt x="673636" y="3525966"/>
                </a:cubicBezTo>
                <a:cubicBezTo>
                  <a:pt x="678398" y="3497391"/>
                  <a:pt x="687923" y="3472626"/>
                  <a:pt x="709831" y="3450718"/>
                </a:cubicBezTo>
                <a:cubicBezTo>
                  <a:pt x="732691" y="3427858"/>
                  <a:pt x="740311" y="3394521"/>
                  <a:pt x="741263" y="3363088"/>
                </a:cubicBezTo>
                <a:cubicBezTo>
                  <a:pt x="742216" y="3333561"/>
                  <a:pt x="746026" y="3304986"/>
                  <a:pt x="755551" y="3276411"/>
                </a:cubicBezTo>
                <a:cubicBezTo>
                  <a:pt x="766981" y="3241168"/>
                  <a:pt x="761266" y="3204021"/>
                  <a:pt x="760313" y="3168778"/>
                </a:cubicBezTo>
                <a:cubicBezTo>
                  <a:pt x="757456" y="3088768"/>
                  <a:pt x="746978" y="3008758"/>
                  <a:pt x="744121" y="2928748"/>
                </a:cubicBezTo>
                <a:cubicBezTo>
                  <a:pt x="743168" y="2891601"/>
                  <a:pt x="738406" y="2855406"/>
                  <a:pt x="740311" y="2818258"/>
                </a:cubicBezTo>
                <a:cubicBezTo>
                  <a:pt x="743168" y="2770633"/>
                  <a:pt x="761266" y="2725866"/>
                  <a:pt x="773648" y="2680146"/>
                </a:cubicBezTo>
                <a:cubicBezTo>
                  <a:pt x="786983" y="2631568"/>
                  <a:pt x="796508" y="2582991"/>
                  <a:pt x="798413" y="2532508"/>
                </a:cubicBezTo>
                <a:cubicBezTo>
                  <a:pt x="799366" y="2495361"/>
                  <a:pt x="807938" y="2457261"/>
                  <a:pt x="809843" y="2419161"/>
                </a:cubicBezTo>
                <a:cubicBezTo>
                  <a:pt x="810796" y="2406778"/>
                  <a:pt x="807938" y="2397253"/>
                  <a:pt x="797461" y="2388681"/>
                </a:cubicBezTo>
                <a:cubicBezTo>
                  <a:pt x="782221" y="2376298"/>
                  <a:pt x="778411" y="2358201"/>
                  <a:pt x="779363" y="2340103"/>
                </a:cubicBezTo>
                <a:cubicBezTo>
                  <a:pt x="786983" y="2226756"/>
                  <a:pt x="783173" y="2112456"/>
                  <a:pt x="789841" y="1999108"/>
                </a:cubicBezTo>
                <a:cubicBezTo>
                  <a:pt x="793651" y="1917193"/>
                  <a:pt x="810796" y="1836231"/>
                  <a:pt x="824131" y="1756221"/>
                </a:cubicBezTo>
                <a:cubicBezTo>
                  <a:pt x="845086" y="1635253"/>
                  <a:pt x="869851" y="1514286"/>
                  <a:pt x="890806" y="1393318"/>
                </a:cubicBezTo>
                <a:cubicBezTo>
                  <a:pt x="901283" y="1331406"/>
                  <a:pt x="903188" y="1270446"/>
                  <a:pt x="872708" y="1211391"/>
                </a:cubicBezTo>
                <a:cubicBezTo>
                  <a:pt x="861278" y="1188531"/>
                  <a:pt x="854611" y="1163766"/>
                  <a:pt x="846991" y="1139001"/>
                </a:cubicBezTo>
                <a:cubicBezTo>
                  <a:pt x="834608" y="1097091"/>
                  <a:pt x="821273" y="1054228"/>
                  <a:pt x="803176" y="1014223"/>
                </a:cubicBezTo>
                <a:cubicBezTo>
                  <a:pt x="796508" y="999936"/>
                  <a:pt x="790793" y="985648"/>
                  <a:pt x="788888" y="968503"/>
                </a:cubicBezTo>
                <a:cubicBezTo>
                  <a:pt x="786983" y="984696"/>
                  <a:pt x="786031" y="999936"/>
                  <a:pt x="783173" y="1016128"/>
                </a:cubicBezTo>
                <a:cubicBezTo>
                  <a:pt x="778411" y="1041846"/>
                  <a:pt x="762218" y="1093281"/>
                  <a:pt x="748883" y="1117093"/>
                </a:cubicBezTo>
                <a:cubicBezTo>
                  <a:pt x="738406" y="1135191"/>
                  <a:pt x="746026" y="1128523"/>
                  <a:pt x="746978" y="1148526"/>
                </a:cubicBezTo>
                <a:cubicBezTo>
                  <a:pt x="753646" y="1242823"/>
                  <a:pt x="760313" y="1336168"/>
                  <a:pt x="766028" y="1430466"/>
                </a:cubicBezTo>
                <a:cubicBezTo>
                  <a:pt x="768886" y="1473328"/>
                  <a:pt x="770791" y="1516191"/>
                  <a:pt x="772696" y="1559053"/>
                </a:cubicBezTo>
                <a:cubicBezTo>
                  <a:pt x="781268" y="1763841"/>
                  <a:pt x="783173" y="1969581"/>
                  <a:pt x="779363" y="2174368"/>
                </a:cubicBezTo>
                <a:cubicBezTo>
                  <a:pt x="776506" y="2297241"/>
                  <a:pt x="768886" y="2420113"/>
                  <a:pt x="757456" y="2542986"/>
                </a:cubicBezTo>
                <a:cubicBezTo>
                  <a:pt x="747931" y="2648713"/>
                  <a:pt x="741263" y="2754441"/>
                  <a:pt x="729833" y="2859216"/>
                </a:cubicBezTo>
                <a:cubicBezTo>
                  <a:pt x="707926" y="3060193"/>
                  <a:pt x="678398" y="3260218"/>
                  <a:pt x="611723" y="3453576"/>
                </a:cubicBezTo>
                <a:cubicBezTo>
                  <a:pt x="602198" y="3482151"/>
                  <a:pt x="593626" y="3511678"/>
                  <a:pt x="584101" y="3541206"/>
                </a:cubicBezTo>
                <a:cubicBezTo>
                  <a:pt x="580291" y="3551683"/>
                  <a:pt x="574576" y="3561208"/>
                  <a:pt x="568861" y="3570733"/>
                </a:cubicBezTo>
                <a:cubicBezTo>
                  <a:pt x="553621" y="3593593"/>
                  <a:pt x="532666" y="3604071"/>
                  <a:pt x="505996" y="3595498"/>
                </a:cubicBezTo>
                <a:cubicBezTo>
                  <a:pt x="457418" y="3579306"/>
                  <a:pt x="411698" y="3581211"/>
                  <a:pt x="370741" y="3613596"/>
                </a:cubicBezTo>
                <a:cubicBezTo>
                  <a:pt x="316448" y="3642171"/>
                  <a:pt x="278348" y="3630741"/>
                  <a:pt x="254536" y="3575496"/>
                </a:cubicBezTo>
                <a:cubicBezTo>
                  <a:pt x="233581" y="3525966"/>
                  <a:pt x="214531" y="3475483"/>
                  <a:pt x="197386" y="3423096"/>
                </a:cubicBezTo>
                <a:cubicBezTo>
                  <a:pt x="193576" y="3410713"/>
                  <a:pt x="119281" y="3156396"/>
                  <a:pt x="105946" y="3055431"/>
                </a:cubicBezTo>
                <a:cubicBezTo>
                  <a:pt x="90706" y="2978278"/>
                  <a:pt x="69751" y="2906841"/>
                  <a:pt x="59273" y="2831593"/>
                </a:cubicBezTo>
                <a:cubicBezTo>
                  <a:pt x="7838" y="2493456"/>
                  <a:pt x="-9307" y="1693356"/>
                  <a:pt x="24983" y="1456183"/>
                </a:cubicBezTo>
                <a:cubicBezTo>
                  <a:pt x="30698" y="1390461"/>
                  <a:pt x="37366" y="1323786"/>
                  <a:pt x="44033" y="1258063"/>
                </a:cubicBezTo>
                <a:cubicBezTo>
                  <a:pt x="44986" y="1245681"/>
                  <a:pt x="45938" y="1235203"/>
                  <a:pt x="32603" y="1225678"/>
                </a:cubicBezTo>
                <a:cubicBezTo>
                  <a:pt x="20221" y="1217106"/>
                  <a:pt x="24031" y="1205676"/>
                  <a:pt x="34508" y="1198056"/>
                </a:cubicBezTo>
                <a:cubicBezTo>
                  <a:pt x="44033" y="1190436"/>
                  <a:pt x="41176" y="1185673"/>
                  <a:pt x="33556" y="1180911"/>
                </a:cubicBezTo>
                <a:cubicBezTo>
                  <a:pt x="30698" y="1179006"/>
                  <a:pt x="8791" y="1165671"/>
                  <a:pt x="8791" y="1154241"/>
                </a:cubicBezTo>
                <a:cubicBezTo>
                  <a:pt x="8791" y="1141858"/>
                  <a:pt x="19268" y="1138048"/>
                  <a:pt x="28793" y="1134238"/>
                </a:cubicBezTo>
                <a:cubicBezTo>
                  <a:pt x="38318" y="1130428"/>
                  <a:pt x="41176" y="1127571"/>
                  <a:pt x="32603" y="1118046"/>
                </a:cubicBezTo>
                <a:cubicBezTo>
                  <a:pt x="15458" y="1098043"/>
                  <a:pt x="20221" y="1081851"/>
                  <a:pt x="44986" y="1074231"/>
                </a:cubicBezTo>
                <a:cubicBezTo>
                  <a:pt x="54511" y="1071373"/>
                  <a:pt x="51653" y="1068516"/>
                  <a:pt x="47843" y="1062801"/>
                </a:cubicBezTo>
                <a:cubicBezTo>
                  <a:pt x="30698" y="1035178"/>
                  <a:pt x="39271" y="1015176"/>
                  <a:pt x="69751" y="1007556"/>
                </a:cubicBezTo>
                <a:cubicBezTo>
                  <a:pt x="79276" y="1004698"/>
                  <a:pt x="106898" y="846583"/>
                  <a:pt x="127853" y="776098"/>
                </a:cubicBezTo>
                <a:cubicBezTo>
                  <a:pt x="180241" y="597028"/>
                  <a:pt x="233581" y="418911"/>
                  <a:pt x="321211" y="252223"/>
                </a:cubicBezTo>
                <a:cubicBezTo>
                  <a:pt x="365978" y="167451"/>
                  <a:pt x="424081" y="93156"/>
                  <a:pt x="485041" y="19813"/>
                </a:cubicBezTo>
                <a:cubicBezTo>
                  <a:pt x="500281" y="763"/>
                  <a:pt x="516473" y="3621"/>
                  <a:pt x="528856" y="25528"/>
                </a:cubicBezTo>
                <a:cubicBezTo>
                  <a:pt x="547906" y="61723"/>
                  <a:pt x="559336" y="100776"/>
                  <a:pt x="569813" y="140781"/>
                </a:cubicBezTo>
                <a:cubicBezTo>
                  <a:pt x="619343" y="326518"/>
                  <a:pt x="658396" y="515113"/>
                  <a:pt x="690781" y="704661"/>
                </a:cubicBezTo>
                <a:cubicBezTo>
                  <a:pt x="694591" y="727521"/>
                  <a:pt x="694591" y="727521"/>
                  <a:pt x="713641" y="713233"/>
                </a:cubicBezTo>
                <a:cubicBezTo>
                  <a:pt x="727928" y="702756"/>
                  <a:pt x="847943" y="667513"/>
                  <a:pt x="870803" y="663703"/>
                </a:cubicBezTo>
                <a:cubicBezTo>
                  <a:pt x="896521" y="659893"/>
                  <a:pt x="919381" y="647511"/>
                  <a:pt x="942241" y="637033"/>
                </a:cubicBezTo>
                <a:cubicBezTo>
                  <a:pt x="957481" y="630366"/>
                  <a:pt x="964148" y="616078"/>
                  <a:pt x="966053" y="598933"/>
                </a:cubicBezTo>
                <a:cubicBezTo>
                  <a:pt x="970816" y="543688"/>
                  <a:pt x="964148" y="490348"/>
                  <a:pt x="945098" y="437961"/>
                </a:cubicBezTo>
                <a:cubicBezTo>
                  <a:pt x="940336" y="425578"/>
                  <a:pt x="931763" y="418911"/>
                  <a:pt x="921286" y="413196"/>
                </a:cubicBezTo>
                <a:cubicBezTo>
                  <a:pt x="899378" y="399861"/>
                  <a:pt x="888901" y="379858"/>
                  <a:pt x="883186" y="356046"/>
                </a:cubicBezTo>
                <a:cubicBezTo>
                  <a:pt x="879376" y="339853"/>
                  <a:pt x="878423" y="323661"/>
                  <a:pt x="893663" y="311278"/>
                </a:cubicBezTo>
                <a:cubicBezTo>
                  <a:pt x="901283" y="304611"/>
                  <a:pt x="898426" y="296038"/>
                  <a:pt x="897473" y="287466"/>
                </a:cubicBezTo>
                <a:cubicBezTo>
                  <a:pt x="873661" y="172213"/>
                  <a:pt x="947956" y="111253"/>
                  <a:pt x="1036538" y="91251"/>
                </a:cubicBezTo>
                <a:cubicBezTo>
                  <a:pt x="1100356" y="76963"/>
                  <a:pt x="1148934" y="107443"/>
                  <a:pt x="1189891" y="153163"/>
                </a:cubicBezTo>
                <a:cubicBezTo>
                  <a:pt x="1194653" y="157926"/>
                  <a:pt x="1198463" y="163641"/>
                  <a:pt x="1200369" y="170308"/>
                </a:cubicBezTo>
                <a:cubicBezTo>
                  <a:pt x="1213703" y="216028"/>
                  <a:pt x="1232753" y="258891"/>
                  <a:pt x="1228944" y="308421"/>
                </a:cubicBezTo>
                <a:cubicBezTo>
                  <a:pt x="1226086" y="346521"/>
                  <a:pt x="1232753" y="385573"/>
                  <a:pt x="1228944" y="423673"/>
                </a:cubicBezTo>
                <a:cubicBezTo>
                  <a:pt x="1227039" y="445581"/>
                  <a:pt x="1224181" y="466536"/>
                  <a:pt x="1215609" y="487491"/>
                </a:cubicBezTo>
                <a:cubicBezTo>
                  <a:pt x="1211798" y="496063"/>
                  <a:pt x="1207988" y="503683"/>
                  <a:pt x="1200369" y="509398"/>
                </a:cubicBezTo>
                <a:cubicBezTo>
                  <a:pt x="1192748" y="516066"/>
                  <a:pt x="1183223" y="520828"/>
                  <a:pt x="1185128" y="534163"/>
                </a:cubicBezTo>
                <a:cubicBezTo>
                  <a:pt x="1187986" y="550356"/>
                  <a:pt x="1188938" y="567501"/>
                  <a:pt x="1202273" y="579883"/>
                </a:cubicBezTo>
                <a:cubicBezTo>
                  <a:pt x="1224181" y="600838"/>
                  <a:pt x="1251803" y="608458"/>
                  <a:pt x="1281331" y="612268"/>
                </a:cubicBezTo>
                <a:cubicBezTo>
                  <a:pt x="1315621" y="617031"/>
                  <a:pt x="1380391" y="621793"/>
                  <a:pt x="1422301" y="630366"/>
                </a:cubicBezTo>
                <a:cubicBezTo>
                  <a:pt x="1430873" y="637033"/>
                  <a:pt x="1442303" y="637033"/>
                  <a:pt x="1452781" y="638938"/>
                </a:cubicBezTo>
                <a:cubicBezTo>
                  <a:pt x="1477546" y="644653"/>
                  <a:pt x="1496596" y="657988"/>
                  <a:pt x="1512789" y="677991"/>
                </a:cubicBezTo>
                <a:cubicBezTo>
                  <a:pt x="1548031" y="721806"/>
                  <a:pt x="1564223" y="771336"/>
                  <a:pt x="1567081" y="827533"/>
                </a:cubicBezTo>
                <a:cubicBezTo>
                  <a:pt x="1570891" y="895161"/>
                  <a:pt x="1586131" y="961836"/>
                  <a:pt x="1593751" y="1029463"/>
                </a:cubicBezTo>
                <a:cubicBezTo>
                  <a:pt x="1602323" y="1110426"/>
                  <a:pt x="1631851" y="1184721"/>
                  <a:pt x="1657569" y="1260921"/>
                </a:cubicBezTo>
                <a:cubicBezTo>
                  <a:pt x="1679476" y="1323786"/>
                  <a:pt x="1686144" y="1390461"/>
                  <a:pt x="1689953" y="1457136"/>
                </a:cubicBezTo>
                <a:cubicBezTo>
                  <a:pt x="1692811" y="1506666"/>
                  <a:pt x="1689953" y="1556196"/>
                  <a:pt x="1694716" y="1605726"/>
                </a:cubicBezTo>
                <a:cubicBezTo>
                  <a:pt x="1701383" y="1684783"/>
                  <a:pt x="1703289" y="1764793"/>
                  <a:pt x="1713766" y="1843851"/>
                </a:cubicBezTo>
                <a:cubicBezTo>
                  <a:pt x="1718528" y="1882903"/>
                  <a:pt x="1718528" y="1921003"/>
                  <a:pt x="1703289" y="1959103"/>
                </a:cubicBezTo>
                <a:cubicBezTo>
                  <a:pt x="1692811" y="1984821"/>
                  <a:pt x="1689953" y="2012443"/>
                  <a:pt x="1675666" y="2037208"/>
                </a:cubicBezTo>
                <a:cubicBezTo>
                  <a:pt x="1665189" y="2056258"/>
                  <a:pt x="1648996" y="2067688"/>
                  <a:pt x="1632803" y="2081023"/>
                </a:cubicBezTo>
                <a:cubicBezTo>
                  <a:pt x="1628041" y="2084833"/>
                  <a:pt x="1623278" y="2084833"/>
                  <a:pt x="1618516" y="2081023"/>
                </a:cubicBezTo>
                <a:cubicBezTo>
                  <a:pt x="1611848" y="2076261"/>
                  <a:pt x="1609944" y="2069593"/>
                  <a:pt x="1612801" y="2062926"/>
                </a:cubicBezTo>
                <a:cubicBezTo>
                  <a:pt x="1618516" y="2051496"/>
                  <a:pt x="1614706" y="2046733"/>
                  <a:pt x="1604228" y="2041971"/>
                </a:cubicBezTo>
                <a:cubicBezTo>
                  <a:pt x="1593751" y="2037208"/>
                  <a:pt x="1596608" y="2028636"/>
                  <a:pt x="1604228" y="2021968"/>
                </a:cubicBezTo>
                <a:cubicBezTo>
                  <a:pt x="1613753" y="2013396"/>
                  <a:pt x="1625183" y="2007681"/>
                  <a:pt x="1632803" y="1996251"/>
                </a:cubicBezTo>
                <a:cubicBezTo>
                  <a:pt x="1628041" y="1994346"/>
                  <a:pt x="1625183" y="1998156"/>
                  <a:pt x="1621373" y="1999108"/>
                </a:cubicBezTo>
                <a:cubicBezTo>
                  <a:pt x="1615658" y="2001013"/>
                  <a:pt x="1608991" y="2003871"/>
                  <a:pt x="1604228" y="1998156"/>
                </a:cubicBezTo>
                <a:cubicBezTo>
                  <a:pt x="1599466" y="1991488"/>
                  <a:pt x="1602323" y="1983868"/>
                  <a:pt x="1608039" y="1978153"/>
                </a:cubicBezTo>
                <a:cubicBezTo>
                  <a:pt x="1614706" y="1972438"/>
                  <a:pt x="1621373" y="1966723"/>
                  <a:pt x="1628994" y="1961961"/>
                </a:cubicBezTo>
                <a:cubicBezTo>
                  <a:pt x="1637566" y="1956246"/>
                  <a:pt x="1644233" y="1947673"/>
                  <a:pt x="1642328" y="1937196"/>
                </a:cubicBezTo>
                <a:cubicBezTo>
                  <a:pt x="1637566" y="1914336"/>
                  <a:pt x="1631851" y="1892428"/>
                  <a:pt x="1626136" y="1867663"/>
                </a:cubicBezTo>
                <a:cubicBezTo>
                  <a:pt x="1618516" y="1873378"/>
                  <a:pt x="1618516" y="1879093"/>
                  <a:pt x="1616611" y="1884808"/>
                </a:cubicBezTo>
                <a:cubicBezTo>
                  <a:pt x="1612801" y="1900048"/>
                  <a:pt x="1609944" y="1916241"/>
                  <a:pt x="1600419" y="1930528"/>
                </a:cubicBezTo>
                <a:cubicBezTo>
                  <a:pt x="1591846" y="1942911"/>
                  <a:pt x="1583273" y="1942911"/>
                  <a:pt x="1572796" y="1932433"/>
                </a:cubicBezTo>
                <a:cubicBezTo>
                  <a:pt x="1566128" y="1924813"/>
                  <a:pt x="1561366" y="1915288"/>
                  <a:pt x="1563271" y="1904811"/>
                </a:cubicBezTo>
                <a:cubicBezTo>
                  <a:pt x="1565176" y="1892428"/>
                  <a:pt x="1568033" y="1880998"/>
                  <a:pt x="1570891" y="1868616"/>
                </a:cubicBezTo>
                <a:cubicBezTo>
                  <a:pt x="1574701" y="1852423"/>
                  <a:pt x="1577558" y="1837183"/>
                  <a:pt x="1575653" y="1820991"/>
                </a:cubicBezTo>
                <a:cubicBezTo>
                  <a:pt x="1573748" y="1797178"/>
                  <a:pt x="1579464" y="1774318"/>
                  <a:pt x="1593751" y="1754316"/>
                </a:cubicBezTo>
                <a:cubicBezTo>
                  <a:pt x="1610896" y="1730503"/>
                  <a:pt x="1611848" y="1705738"/>
                  <a:pt x="1604228" y="1679068"/>
                </a:cubicBezTo>
                <a:cubicBezTo>
                  <a:pt x="1581369" y="1600011"/>
                  <a:pt x="1559461" y="1520001"/>
                  <a:pt x="1529933" y="1442848"/>
                </a:cubicBezTo>
                <a:cubicBezTo>
                  <a:pt x="1502311" y="1371411"/>
                  <a:pt x="1487071" y="1296163"/>
                  <a:pt x="1480403" y="1219963"/>
                </a:cubicBezTo>
                <a:cubicBezTo>
                  <a:pt x="1477546" y="1189483"/>
                  <a:pt x="1469926" y="1159956"/>
                  <a:pt x="1450876" y="1131381"/>
                </a:cubicBezTo>
                <a:cubicBezTo>
                  <a:pt x="1444208" y="1144716"/>
                  <a:pt x="1444208" y="1158051"/>
                  <a:pt x="1443256" y="1169481"/>
                </a:cubicBezTo>
                <a:cubicBezTo>
                  <a:pt x="1435636" y="1256158"/>
                  <a:pt x="1424206" y="1352361"/>
                  <a:pt x="1433731" y="1439038"/>
                </a:cubicBezTo>
                <a:cubicBezTo>
                  <a:pt x="1448019" y="1560006"/>
                  <a:pt x="1489928" y="1669543"/>
                  <a:pt x="1513741" y="1788606"/>
                </a:cubicBezTo>
                <a:cubicBezTo>
                  <a:pt x="1526123" y="1852423"/>
                  <a:pt x="1531839" y="1916241"/>
                  <a:pt x="1536601" y="1981011"/>
                </a:cubicBezTo>
                <a:cubicBezTo>
                  <a:pt x="1545173" y="2092453"/>
                  <a:pt x="1542316" y="2203896"/>
                  <a:pt x="1543269" y="2315338"/>
                </a:cubicBezTo>
                <a:cubicBezTo>
                  <a:pt x="1543269" y="2324863"/>
                  <a:pt x="1543269" y="2334388"/>
                  <a:pt x="1544221" y="2343913"/>
                </a:cubicBezTo>
                <a:cubicBezTo>
                  <a:pt x="1546126" y="2364868"/>
                  <a:pt x="1543269" y="2382966"/>
                  <a:pt x="1520408" y="2391538"/>
                </a:cubicBezTo>
                <a:cubicBezTo>
                  <a:pt x="1513741" y="2394396"/>
                  <a:pt x="1512789" y="2400111"/>
                  <a:pt x="1511836" y="2406778"/>
                </a:cubicBezTo>
                <a:cubicBezTo>
                  <a:pt x="1504216" y="2448688"/>
                  <a:pt x="1505169" y="2491551"/>
                  <a:pt x="1507073" y="2533461"/>
                </a:cubicBezTo>
                <a:cubicBezTo>
                  <a:pt x="1511836" y="2615376"/>
                  <a:pt x="1532791" y="2695386"/>
                  <a:pt x="1544221" y="2776348"/>
                </a:cubicBezTo>
                <a:cubicBezTo>
                  <a:pt x="1548983" y="2810638"/>
                  <a:pt x="1546126" y="2844928"/>
                  <a:pt x="1545173" y="2880171"/>
                </a:cubicBezTo>
                <a:cubicBezTo>
                  <a:pt x="1545173" y="2890648"/>
                  <a:pt x="1543269" y="2900173"/>
                  <a:pt x="1543269" y="2910651"/>
                </a:cubicBezTo>
                <a:cubicBezTo>
                  <a:pt x="1542316" y="3016378"/>
                  <a:pt x="1535648" y="3122106"/>
                  <a:pt x="1530886" y="3227833"/>
                </a:cubicBezTo>
                <a:cubicBezTo>
                  <a:pt x="1529933" y="3242121"/>
                  <a:pt x="1531839" y="3256408"/>
                  <a:pt x="1535648" y="3270696"/>
                </a:cubicBezTo>
                <a:cubicBezTo>
                  <a:pt x="1538506" y="3283078"/>
                  <a:pt x="1543269" y="3295461"/>
                  <a:pt x="1544221" y="3307843"/>
                </a:cubicBezTo>
                <a:cubicBezTo>
                  <a:pt x="1545173" y="3315463"/>
                  <a:pt x="1548031" y="3322131"/>
                  <a:pt x="1552794" y="3327846"/>
                </a:cubicBezTo>
                <a:cubicBezTo>
                  <a:pt x="1572796" y="3352611"/>
                  <a:pt x="1593751" y="3378328"/>
                  <a:pt x="1613753" y="3403093"/>
                </a:cubicBezTo>
                <a:cubicBezTo>
                  <a:pt x="1635661" y="3431668"/>
                  <a:pt x="1668046" y="3446908"/>
                  <a:pt x="1698526" y="3465006"/>
                </a:cubicBezTo>
                <a:cubicBezTo>
                  <a:pt x="1716623" y="3476436"/>
                  <a:pt x="1729958" y="3488818"/>
                  <a:pt x="1731864" y="3511678"/>
                </a:cubicBezTo>
                <a:cubicBezTo>
                  <a:pt x="1731864" y="3520251"/>
                  <a:pt x="1736626" y="3526918"/>
                  <a:pt x="1743294" y="3532633"/>
                </a:cubicBezTo>
                <a:cubicBezTo>
                  <a:pt x="1754723" y="3542158"/>
                  <a:pt x="1753771" y="3550731"/>
                  <a:pt x="1742341" y="3560256"/>
                </a:cubicBezTo>
                <a:cubicBezTo>
                  <a:pt x="1732816" y="3566923"/>
                  <a:pt x="1722339" y="3571686"/>
                  <a:pt x="1709956" y="3573591"/>
                </a:cubicBezTo>
                <a:cubicBezTo>
                  <a:pt x="1665189" y="3583116"/>
                  <a:pt x="1621373" y="3578353"/>
                  <a:pt x="1578511" y="3562161"/>
                </a:cubicBezTo>
                <a:cubicBezTo>
                  <a:pt x="1533744" y="3545968"/>
                  <a:pt x="1490881" y="3525966"/>
                  <a:pt x="1445161" y="3511678"/>
                </a:cubicBezTo>
                <a:cubicBezTo>
                  <a:pt x="1437541" y="3509773"/>
                  <a:pt x="1429921" y="3505011"/>
                  <a:pt x="1422301" y="3500248"/>
                </a:cubicBezTo>
                <a:cubicBezTo>
                  <a:pt x="1409919" y="3492628"/>
                  <a:pt x="1401346" y="3482151"/>
                  <a:pt x="1411823" y="3466911"/>
                </a:cubicBezTo>
                <a:cubicBezTo>
                  <a:pt x="1413728" y="3464053"/>
                  <a:pt x="1414681" y="3459291"/>
                  <a:pt x="1413728" y="3455481"/>
                </a:cubicBezTo>
                <a:cubicBezTo>
                  <a:pt x="1405156" y="3423096"/>
                  <a:pt x="1410871" y="3389758"/>
                  <a:pt x="1414681" y="3357373"/>
                </a:cubicBezTo>
                <a:cubicBezTo>
                  <a:pt x="1422301" y="3291651"/>
                  <a:pt x="1412776" y="3226881"/>
                  <a:pt x="1397536" y="3164016"/>
                </a:cubicBezTo>
                <a:cubicBezTo>
                  <a:pt x="1384201" y="3110676"/>
                  <a:pt x="1374676" y="3057336"/>
                  <a:pt x="1364198" y="3003996"/>
                </a:cubicBezTo>
                <a:cubicBezTo>
                  <a:pt x="1360389" y="2983993"/>
                  <a:pt x="1353721" y="2965896"/>
                  <a:pt x="1344196" y="2947798"/>
                </a:cubicBezTo>
                <a:cubicBezTo>
                  <a:pt x="1329908" y="2922081"/>
                  <a:pt x="1328956" y="2893506"/>
                  <a:pt x="1328003" y="2864931"/>
                </a:cubicBezTo>
                <a:cubicBezTo>
                  <a:pt x="1327051" y="2814448"/>
                  <a:pt x="1330861" y="2764918"/>
                  <a:pt x="1334671" y="2714436"/>
                </a:cubicBezTo>
                <a:cubicBezTo>
                  <a:pt x="1336576" y="2679193"/>
                  <a:pt x="1331814" y="2643951"/>
                  <a:pt x="1317526" y="2611566"/>
                </a:cubicBezTo>
                <a:cubicBezTo>
                  <a:pt x="1294666" y="2559178"/>
                  <a:pt x="1290856" y="2503933"/>
                  <a:pt x="1281331" y="2448688"/>
                </a:cubicBezTo>
                <a:cubicBezTo>
                  <a:pt x="1279426" y="2439163"/>
                  <a:pt x="1278473" y="2429638"/>
                  <a:pt x="1277521" y="2420113"/>
                </a:cubicBezTo>
                <a:cubicBezTo>
                  <a:pt x="1276569" y="2407731"/>
                  <a:pt x="1272758" y="2398206"/>
                  <a:pt x="1260376" y="2394396"/>
                </a:cubicBezTo>
                <a:cubicBezTo>
                  <a:pt x="1247041" y="2389633"/>
                  <a:pt x="1243231" y="2378203"/>
                  <a:pt x="1241326" y="2364868"/>
                </a:cubicBezTo>
                <a:cubicBezTo>
                  <a:pt x="1221323" y="2246758"/>
                  <a:pt x="1207036" y="2127696"/>
                  <a:pt x="1185128" y="2009586"/>
                </a:cubicBezTo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438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0D4325-A573-4474-85DC-146D0F831F12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341208" y="260767"/>
            <a:ext cx="3708000" cy="6221595"/>
          </a:xfrm>
        </p:spPr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8B16E01-4FC0-49ED-8241-7C7182A87FB3}"/>
              </a:ext>
            </a:extLst>
          </p:cNvPr>
          <p:cNvSpPr/>
          <p:nvPr/>
        </p:nvSpPr>
        <p:spPr>
          <a:xfrm>
            <a:off x="341207" y="3546764"/>
            <a:ext cx="3707999" cy="2970768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4425D07-3C18-4B00-8FD1-7D16E3EA2A94}"/>
              </a:ext>
            </a:extLst>
          </p:cNvPr>
          <p:cNvSpPr txBox="1"/>
          <p:nvPr/>
        </p:nvSpPr>
        <p:spPr>
          <a:xfrm>
            <a:off x="462894" y="5033482"/>
            <a:ext cx="346462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0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EDC256-A5F2-40D7-BBC1-2C538B036C7B}"/>
              </a:ext>
            </a:extLst>
          </p:cNvPr>
          <p:cNvSpPr txBox="1"/>
          <p:nvPr/>
        </p:nvSpPr>
        <p:spPr>
          <a:xfrm>
            <a:off x="4573229" y="3020419"/>
            <a:ext cx="289314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cs typeface="Arial" pitchFamily="34" charset="0"/>
              </a:rPr>
              <a:t>Freeppt7.com</a:t>
            </a:r>
            <a:endParaRPr lang="en-GB" altLang="ko-KR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5C5369-C29E-408F-B811-776AA88EA61B}"/>
              </a:ext>
            </a:extLst>
          </p:cNvPr>
          <p:cNvSpPr txBox="1"/>
          <p:nvPr/>
        </p:nvSpPr>
        <p:spPr>
          <a:xfrm>
            <a:off x="8328249" y="472572"/>
            <a:ext cx="341843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Portfolio Presentation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DE66A-55EA-4474-8370-8E1A41F952B7}"/>
              </a:ext>
            </a:extLst>
          </p:cNvPr>
          <p:cNvSpPr>
            <a:spLocks noGrp="1"/>
          </p:cNvSpPr>
          <p:nvPr>
            <p:ph type="pic" idx="19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0B5B48D-EAE7-4C73-BB03-650EC1CE93E3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C9AFA69-8DE7-4F61-8F4F-B0D45B63427D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</p:spTree>
    <p:extLst>
      <p:ext uri="{BB962C8B-B14F-4D97-AF65-F5344CB8AC3E}">
        <p14:creationId xmlns:p14="http://schemas.microsoft.com/office/powerpoint/2010/main" val="30331326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C2184D8-6098-4822-B4EC-7F4895B687DF}"/>
              </a:ext>
            </a:extLst>
          </p:cNvPr>
          <p:cNvGrpSpPr/>
          <p:nvPr/>
        </p:nvGrpSpPr>
        <p:grpSpPr>
          <a:xfrm>
            <a:off x="934818" y="3054047"/>
            <a:ext cx="10302910" cy="1490773"/>
            <a:chOff x="907041" y="3813427"/>
            <a:chExt cx="7329918" cy="1490773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651CBCA9-BF25-47E8-B248-7C12FF8655C8}"/>
                </a:ext>
              </a:extLst>
            </p:cNvPr>
            <p:cNvSpPr/>
            <p:nvPr/>
          </p:nvSpPr>
          <p:spPr>
            <a:xfrm rot="5400000">
              <a:off x="7700624" y="3869026"/>
              <a:ext cx="576064" cy="496607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F91A42F-CE0E-4DD3-AC7B-23997448BC5D}"/>
                </a:ext>
              </a:extLst>
            </p:cNvPr>
            <p:cNvSpPr/>
            <p:nvPr/>
          </p:nvSpPr>
          <p:spPr>
            <a:xfrm>
              <a:off x="5947657" y="3829298"/>
              <a:ext cx="1792695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Freeform 56">
              <a:extLst>
                <a:ext uri="{FF2B5EF4-FFF2-40B4-BE49-F238E27FC236}">
                  <a16:creationId xmlns:a16="http://schemas.microsoft.com/office/drawing/2014/main" id="{8C924E9C-E827-4621-90F9-E02EE61839B0}"/>
                </a:ext>
              </a:extLst>
            </p:cNvPr>
            <p:cNvSpPr/>
            <p:nvPr/>
          </p:nvSpPr>
          <p:spPr>
            <a:xfrm>
              <a:off x="5947658" y="3829297"/>
              <a:ext cx="1257638" cy="879967"/>
            </a:xfrm>
            <a:custGeom>
              <a:avLst/>
              <a:gdLst/>
              <a:ahLst/>
              <a:cxnLst/>
              <a:rect l="l" t="t" r="r" b="b"/>
              <a:pathLst>
                <a:path w="895077" h="879967">
                  <a:moveTo>
                    <a:pt x="0" y="0"/>
                  </a:moveTo>
                  <a:lnTo>
                    <a:pt x="888256" y="300169"/>
                  </a:lnTo>
                  <a:lnTo>
                    <a:pt x="895077" y="301554"/>
                  </a:lnTo>
                  <a:lnTo>
                    <a:pt x="895077" y="879967"/>
                  </a:lnTo>
                  <a:lnTo>
                    <a:pt x="11956" y="582109"/>
                  </a:lnTo>
                  <a:lnTo>
                    <a:pt x="0" y="565456"/>
                  </a:lnTo>
                  <a:close/>
                </a:path>
              </a:pathLst>
            </a:custGeom>
            <a:gradFill>
              <a:gsLst>
                <a:gs pos="3000">
                  <a:schemeClr val="accent3">
                    <a:lumMod val="70000"/>
                  </a:schemeClr>
                </a:gs>
                <a:gs pos="97000">
                  <a:schemeClr val="accent3">
                    <a:lumMod val="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72255C0F-86B7-4C6C-AFFF-781C726FFFE8}"/>
                </a:ext>
              </a:extLst>
            </p:cNvPr>
            <p:cNvSpPr/>
            <p:nvPr/>
          </p:nvSpPr>
          <p:spPr>
            <a:xfrm rot="16200000">
              <a:off x="867313" y="3858140"/>
              <a:ext cx="576064" cy="496607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226A85A-56F6-4E84-86ED-670221EC74F1}"/>
                </a:ext>
              </a:extLst>
            </p:cNvPr>
            <p:cNvSpPr/>
            <p:nvPr/>
          </p:nvSpPr>
          <p:spPr>
            <a:xfrm flipH="1">
              <a:off x="1403648" y="3822948"/>
              <a:ext cx="1792695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Freeform 55">
              <a:extLst>
                <a:ext uri="{FF2B5EF4-FFF2-40B4-BE49-F238E27FC236}">
                  <a16:creationId xmlns:a16="http://schemas.microsoft.com/office/drawing/2014/main" id="{8880A1A0-4DF3-4745-9529-B5A82893B6EF}"/>
                </a:ext>
              </a:extLst>
            </p:cNvPr>
            <p:cNvSpPr/>
            <p:nvPr/>
          </p:nvSpPr>
          <p:spPr>
            <a:xfrm flipH="1">
              <a:off x="1938705" y="3813427"/>
              <a:ext cx="1257638" cy="879967"/>
            </a:xfrm>
            <a:custGeom>
              <a:avLst/>
              <a:gdLst/>
              <a:ahLst/>
              <a:cxnLst/>
              <a:rect l="l" t="t" r="r" b="b"/>
              <a:pathLst>
                <a:path w="895077" h="879967">
                  <a:moveTo>
                    <a:pt x="0" y="0"/>
                  </a:moveTo>
                  <a:lnTo>
                    <a:pt x="888256" y="300169"/>
                  </a:lnTo>
                  <a:lnTo>
                    <a:pt x="895077" y="301554"/>
                  </a:lnTo>
                  <a:lnTo>
                    <a:pt x="895077" y="879967"/>
                  </a:lnTo>
                  <a:lnTo>
                    <a:pt x="11956" y="582109"/>
                  </a:lnTo>
                  <a:lnTo>
                    <a:pt x="0" y="565456"/>
                  </a:lnTo>
                  <a:close/>
                </a:path>
              </a:pathLst>
            </a:custGeom>
            <a:gradFill>
              <a:gsLst>
                <a:gs pos="3000">
                  <a:schemeClr val="accent3">
                    <a:lumMod val="70000"/>
                  </a:schemeClr>
                </a:gs>
                <a:gs pos="97000">
                  <a:schemeClr val="accent3">
                    <a:lumMod val="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EF77B9-4607-4686-8048-9CFA29AF4EC7}"/>
                </a:ext>
              </a:extLst>
            </p:cNvPr>
            <p:cNvSpPr/>
            <p:nvPr/>
          </p:nvSpPr>
          <p:spPr>
            <a:xfrm flipH="1">
              <a:off x="1938704" y="4117330"/>
              <a:ext cx="1792695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Freeform 54">
              <a:extLst>
                <a:ext uri="{FF2B5EF4-FFF2-40B4-BE49-F238E27FC236}">
                  <a16:creationId xmlns:a16="http://schemas.microsoft.com/office/drawing/2014/main" id="{25477727-4BDE-40B3-829E-54720CCA16BD}"/>
                </a:ext>
              </a:extLst>
            </p:cNvPr>
            <p:cNvSpPr/>
            <p:nvPr/>
          </p:nvSpPr>
          <p:spPr>
            <a:xfrm flipH="1">
              <a:off x="2473761" y="4117330"/>
              <a:ext cx="1257638" cy="879967"/>
            </a:xfrm>
            <a:custGeom>
              <a:avLst/>
              <a:gdLst/>
              <a:ahLst/>
              <a:cxnLst/>
              <a:rect l="l" t="t" r="r" b="b"/>
              <a:pathLst>
                <a:path w="895077" h="879967">
                  <a:moveTo>
                    <a:pt x="0" y="0"/>
                  </a:moveTo>
                  <a:lnTo>
                    <a:pt x="888256" y="300169"/>
                  </a:lnTo>
                  <a:lnTo>
                    <a:pt x="895077" y="301554"/>
                  </a:lnTo>
                  <a:lnTo>
                    <a:pt x="895077" y="879967"/>
                  </a:lnTo>
                  <a:lnTo>
                    <a:pt x="11956" y="582109"/>
                  </a:lnTo>
                  <a:lnTo>
                    <a:pt x="0" y="565456"/>
                  </a:lnTo>
                  <a:close/>
                </a:path>
              </a:pathLst>
            </a:custGeom>
            <a:gradFill>
              <a:gsLst>
                <a:gs pos="3000">
                  <a:schemeClr val="accent2">
                    <a:lumMod val="70000"/>
                  </a:schemeClr>
                </a:gs>
                <a:gs pos="97000">
                  <a:schemeClr val="accent2">
                    <a:lumMod val="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79A7612-BD73-4B42-B27E-880F322EBFC5}"/>
                </a:ext>
              </a:extLst>
            </p:cNvPr>
            <p:cNvSpPr/>
            <p:nvPr/>
          </p:nvSpPr>
          <p:spPr>
            <a:xfrm>
              <a:off x="5412601" y="4136380"/>
              <a:ext cx="1792695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Freeform 53">
              <a:extLst>
                <a:ext uri="{FF2B5EF4-FFF2-40B4-BE49-F238E27FC236}">
                  <a16:creationId xmlns:a16="http://schemas.microsoft.com/office/drawing/2014/main" id="{9A802E8D-E31C-4EDF-B2C3-85C722AB4912}"/>
                </a:ext>
              </a:extLst>
            </p:cNvPr>
            <p:cNvSpPr/>
            <p:nvPr/>
          </p:nvSpPr>
          <p:spPr>
            <a:xfrm>
              <a:off x="5412601" y="4120356"/>
              <a:ext cx="1257638" cy="879967"/>
            </a:xfrm>
            <a:custGeom>
              <a:avLst/>
              <a:gdLst/>
              <a:ahLst/>
              <a:cxnLst/>
              <a:rect l="l" t="t" r="r" b="b"/>
              <a:pathLst>
                <a:path w="895077" h="879967">
                  <a:moveTo>
                    <a:pt x="0" y="0"/>
                  </a:moveTo>
                  <a:lnTo>
                    <a:pt x="888256" y="300169"/>
                  </a:lnTo>
                  <a:lnTo>
                    <a:pt x="895077" y="301554"/>
                  </a:lnTo>
                  <a:lnTo>
                    <a:pt x="895077" y="879967"/>
                  </a:lnTo>
                  <a:lnTo>
                    <a:pt x="11956" y="582109"/>
                  </a:lnTo>
                  <a:lnTo>
                    <a:pt x="0" y="565456"/>
                  </a:lnTo>
                  <a:close/>
                </a:path>
              </a:pathLst>
            </a:custGeom>
            <a:gradFill>
              <a:gsLst>
                <a:gs pos="3000">
                  <a:schemeClr val="accent2">
                    <a:lumMod val="70000"/>
                  </a:schemeClr>
                </a:gs>
                <a:gs pos="97000">
                  <a:schemeClr val="accent2">
                    <a:lumMod val="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58B0957-B50C-407B-8F31-D0691A12A150}"/>
                </a:ext>
              </a:extLst>
            </p:cNvPr>
            <p:cNvSpPr/>
            <p:nvPr/>
          </p:nvSpPr>
          <p:spPr>
            <a:xfrm>
              <a:off x="4877544" y="4424412"/>
              <a:ext cx="1792695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F748596-AAE1-478A-A519-68D20B6D705D}"/>
                </a:ext>
              </a:extLst>
            </p:cNvPr>
            <p:cNvSpPr/>
            <p:nvPr/>
          </p:nvSpPr>
          <p:spPr>
            <a:xfrm flipH="1">
              <a:off x="2473761" y="4424412"/>
              <a:ext cx="1792695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05895891-F954-4651-83DB-C3A88A8D093D}"/>
                </a:ext>
              </a:extLst>
            </p:cNvPr>
            <p:cNvSpPr/>
            <p:nvPr/>
          </p:nvSpPr>
          <p:spPr>
            <a:xfrm>
              <a:off x="4872465" y="4424233"/>
              <a:ext cx="895077" cy="879967"/>
            </a:xfrm>
            <a:custGeom>
              <a:avLst/>
              <a:gdLst/>
              <a:ahLst/>
              <a:cxnLst/>
              <a:rect l="l" t="t" r="r" b="b"/>
              <a:pathLst>
                <a:path w="895077" h="879967">
                  <a:moveTo>
                    <a:pt x="0" y="0"/>
                  </a:moveTo>
                  <a:lnTo>
                    <a:pt x="888256" y="300169"/>
                  </a:lnTo>
                  <a:lnTo>
                    <a:pt x="895077" y="301554"/>
                  </a:lnTo>
                  <a:lnTo>
                    <a:pt x="895077" y="879967"/>
                  </a:lnTo>
                  <a:lnTo>
                    <a:pt x="11956" y="582109"/>
                  </a:lnTo>
                  <a:lnTo>
                    <a:pt x="0" y="565456"/>
                  </a:lnTo>
                  <a:close/>
                </a:path>
              </a:pathLst>
            </a:custGeom>
            <a:gradFill>
              <a:gsLst>
                <a:gs pos="3000">
                  <a:schemeClr val="accent1">
                    <a:lumMod val="70000"/>
                  </a:schemeClr>
                </a:gs>
                <a:gs pos="97000">
                  <a:schemeClr val="accent1">
                    <a:lumMod val="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Freeform 52">
              <a:extLst>
                <a:ext uri="{FF2B5EF4-FFF2-40B4-BE49-F238E27FC236}">
                  <a16:creationId xmlns:a16="http://schemas.microsoft.com/office/drawing/2014/main" id="{7F72C985-6A92-42E4-A3BC-59E9A7A38C57}"/>
                </a:ext>
              </a:extLst>
            </p:cNvPr>
            <p:cNvSpPr/>
            <p:nvPr/>
          </p:nvSpPr>
          <p:spPr>
            <a:xfrm flipH="1">
              <a:off x="3386026" y="4421204"/>
              <a:ext cx="895077" cy="879967"/>
            </a:xfrm>
            <a:custGeom>
              <a:avLst/>
              <a:gdLst/>
              <a:ahLst/>
              <a:cxnLst/>
              <a:rect l="l" t="t" r="r" b="b"/>
              <a:pathLst>
                <a:path w="895077" h="879967">
                  <a:moveTo>
                    <a:pt x="0" y="0"/>
                  </a:moveTo>
                  <a:lnTo>
                    <a:pt x="888256" y="300169"/>
                  </a:lnTo>
                  <a:lnTo>
                    <a:pt x="895077" y="301554"/>
                  </a:lnTo>
                  <a:lnTo>
                    <a:pt x="895077" y="879967"/>
                  </a:lnTo>
                  <a:lnTo>
                    <a:pt x="11956" y="582109"/>
                  </a:lnTo>
                  <a:lnTo>
                    <a:pt x="0" y="565456"/>
                  </a:lnTo>
                  <a:close/>
                </a:path>
              </a:pathLst>
            </a:custGeom>
            <a:gradFill>
              <a:gsLst>
                <a:gs pos="3000">
                  <a:schemeClr val="accent1">
                    <a:lumMod val="70000"/>
                  </a:schemeClr>
                </a:gs>
                <a:gs pos="97000">
                  <a:schemeClr val="accent1">
                    <a:lumMod val="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90F3C09-DF9B-4837-8C8B-3B4AFEC9E4FC}"/>
                </a:ext>
              </a:extLst>
            </p:cNvPr>
            <p:cNvSpPr/>
            <p:nvPr/>
          </p:nvSpPr>
          <p:spPr>
            <a:xfrm>
              <a:off x="3383868" y="4725144"/>
              <a:ext cx="2381932" cy="5760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50F6FB8-4247-470C-8617-944785045D4E}"/>
              </a:ext>
            </a:extLst>
          </p:cNvPr>
          <p:cNvGrpSpPr/>
          <p:nvPr/>
        </p:nvGrpSpPr>
        <p:grpSpPr>
          <a:xfrm>
            <a:off x="7154707" y="4783860"/>
            <a:ext cx="1648097" cy="1105986"/>
            <a:chOff x="491148" y="3343901"/>
            <a:chExt cx="1648097" cy="110598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D4EF980-E54E-462E-8431-BA833DB9BAC6}"/>
                </a:ext>
              </a:extLst>
            </p:cNvPr>
            <p:cNvSpPr txBox="1"/>
            <p:nvPr/>
          </p:nvSpPr>
          <p:spPr>
            <a:xfrm>
              <a:off x="491148" y="3343901"/>
              <a:ext cx="1648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FE4275F-E1DB-404E-AD0C-C1EE31D75A89}"/>
                </a:ext>
              </a:extLst>
            </p:cNvPr>
            <p:cNvSpPr txBox="1"/>
            <p:nvPr/>
          </p:nvSpPr>
          <p:spPr>
            <a:xfrm>
              <a:off x="491148" y="3618890"/>
              <a:ext cx="16480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D6D51FE-0882-459F-89C3-9168F9AA3F12}"/>
              </a:ext>
            </a:extLst>
          </p:cNvPr>
          <p:cNvGrpSpPr/>
          <p:nvPr/>
        </p:nvGrpSpPr>
        <p:grpSpPr>
          <a:xfrm>
            <a:off x="4692645" y="1979417"/>
            <a:ext cx="2793959" cy="1290652"/>
            <a:chOff x="491148" y="3343901"/>
            <a:chExt cx="2793959" cy="129065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F9411BC-3197-4D7D-9D4D-511C9CABC774}"/>
                </a:ext>
              </a:extLst>
            </p:cNvPr>
            <p:cNvSpPr txBox="1"/>
            <p:nvPr/>
          </p:nvSpPr>
          <p:spPr>
            <a:xfrm>
              <a:off x="491148" y="3343901"/>
              <a:ext cx="27939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2BDBE16-2AB9-4415-BE0B-42A2EFC1790D}"/>
                </a:ext>
              </a:extLst>
            </p:cNvPr>
            <p:cNvSpPr txBox="1"/>
            <p:nvPr/>
          </p:nvSpPr>
          <p:spPr>
            <a:xfrm>
              <a:off x="491148" y="3618890"/>
              <a:ext cx="27939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CF74A23-2B65-4A05-A7A3-137F0E6EF0A1}"/>
              </a:ext>
            </a:extLst>
          </p:cNvPr>
          <p:cNvGrpSpPr/>
          <p:nvPr/>
        </p:nvGrpSpPr>
        <p:grpSpPr>
          <a:xfrm>
            <a:off x="8100566" y="1973926"/>
            <a:ext cx="2584201" cy="921320"/>
            <a:chOff x="491148" y="3343901"/>
            <a:chExt cx="2584201" cy="92132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32F2AC0-1921-4B86-AB5C-4D86D2EBFB87}"/>
                </a:ext>
              </a:extLst>
            </p:cNvPr>
            <p:cNvSpPr txBox="1"/>
            <p:nvPr/>
          </p:nvSpPr>
          <p:spPr>
            <a:xfrm>
              <a:off x="491148" y="3343901"/>
              <a:ext cx="25842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562D87F-DD8D-4112-9885-09E013BE3AA2}"/>
                </a:ext>
              </a:extLst>
            </p:cNvPr>
            <p:cNvSpPr txBox="1"/>
            <p:nvPr/>
          </p:nvSpPr>
          <p:spPr>
            <a:xfrm>
              <a:off x="491148" y="3618890"/>
              <a:ext cx="2584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27F9EEE-6683-44D7-9BDC-2A82E51574A9}"/>
              </a:ext>
            </a:extLst>
          </p:cNvPr>
          <p:cNvGrpSpPr/>
          <p:nvPr/>
        </p:nvGrpSpPr>
        <p:grpSpPr>
          <a:xfrm>
            <a:off x="3329540" y="4783860"/>
            <a:ext cx="1648097" cy="1105986"/>
            <a:chOff x="491148" y="3343901"/>
            <a:chExt cx="1648097" cy="110598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E9F6A0C-8C9C-4EFE-BFF1-2C4496A84128}"/>
                </a:ext>
              </a:extLst>
            </p:cNvPr>
            <p:cNvSpPr txBox="1"/>
            <p:nvPr/>
          </p:nvSpPr>
          <p:spPr>
            <a:xfrm>
              <a:off x="491148" y="3343901"/>
              <a:ext cx="1648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EEDF276-00C2-46C5-82FE-FC1C651D1EF3}"/>
                </a:ext>
              </a:extLst>
            </p:cNvPr>
            <p:cNvSpPr txBox="1"/>
            <p:nvPr/>
          </p:nvSpPr>
          <p:spPr>
            <a:xfrm>
              <a:off x="491148" y="3618890"/>
              <a:ext cx="16480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E373576-D188-425E-ACCD-2C8752E8AC5B}"/>
              </a:ext>
            </a:extLst>
          </p:cNvPr>
          <p:cNvGrpSpPr/>
          <p:nvPr/>
        </p:nvGrpSpPr>
        <p:grpSpPr>
          <a:xfrm>
            <a:off x="1221480" y="4161654"/>
            <a:ext cx="1648097" cy="1105986"/>
            <a:chOff x="491148" y="3343901"/>
            <a:chExt cx="1648097" cy="110598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37FFC82-8494-4DC9-BA3A-8D04117A1AC5}"/>
                </a:ext>
              </a:extLst>
            </p:cNvPr>
            <p:cNvSpPr txBox="1"/>
            <p:nvPr/>
          </p:nvSpPr>
          <p:spPr>
            <a:xfrm>
              <a:off x="491148" y="3343901"/>
              <a:ext cx="1648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E755CF1-7A24-4CD2-8C57-12EA8510FA5C}"/>
                </a:ext>
              </a:extLst>
            </p:cNvPr>
            <p:cNvSpPr txBox="1"/>
            <p:nvPr/>
          </p:nvSpPr>
          <p:spPr>
            <a:xfrm>
              <a:off x="491148" y="3618890"/>
              <a:ext cx="16480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DF3DF4C-A590-41DA-A80B-C22414726E8B}"/>
              </a:ext>
            </a:extLst>
          </p:cNvPr>
          <p:cNvGrpSpPr/>
          <p:nvPr/>
        </p:nvGrpSpPr>
        <p:grpSpPr>
          <a:xfrm>
            <a:off x="9301594" y="4161654"/>
            <a:ext cx="1648097" cy="1105986"/>
            <a:chOff x="491148" y="3343901"/>
            <a:chExt cx="1648097" cy="110598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B14BEC3-CD24-473C-A623-752BC2DD3E6B}"/>
                </a:ext>
              </a:extLst>
            </p:cNvPr>
            <p:cNvSpPr txBox="1"/>
            <p:nvPr/>
          </p:nvSpPr>
          <p:spPr>
            <a:xfrm>
              <a:off x="491148" y="3343901"/>
              <a:ext cx="1648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4172389-B8FE-4F08-9B98-ED2D1225E174}"/>
                </a:ext>
              </a:extLst>
            </p:cNvPr>
            <p:cNvSpPr txBox="1"/>
            <p:nvPr/>
          </p:nvSpPr>
          <p:spPr>
            <a:xfrm>
              <a:off x="491148" y="3618890"/>
              <a:ext cx="16480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02740CE-57CE-4295-AC38-5EA525B03699}"/>
              </a:ext>
            </a:extLst>
          </p:cNvPr>
          <p:cNvGrpSpPr/>
          <p:nvPr/>
        </p:nvGrpSpPr>
        <p:grpSpPr>
          <a:xfrm>
            <a:off x="1494482" y="1973926"/>
            <a:ext cx="2584201" cy="921320"/>
            <a:chOff x="491148" y="3343901"/>
            <a:chExt cx="2584201" cy="92132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BD9908E-5F22-4F8E-A213-4AC5CAB5A228}"/>
                </a:ext>
              </a:extLst>
            </p:cNvPr>
            <p:cNvSpPr txBox="1"/>
            <p:nvPr/>
          </p:nvSpPr>
          <p:spPr>
            <a:xfrm>
              <a:off x="491148" y="3343901"/>
              <a:ext cx="25842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FCE9398-9E6A-4C8A-9FDD-EAB7DD16E0AE}"/>
                </a:ext>
              </a:extLst>
            </p:cNvPr>
            <p:cNvSpPr txBox="1"/>
            <p:nvPr/>
          </p:nvSpPr>
          <p:spPr>
            <a:xfrm>
              <a:off x="491148" y="3618890"/>
              <a:ext cx="2584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0" name="Rectangle 23">
            <a:extLst>
              <a:ext uri="{FF2B5EF4-FFF2-40B4-BE49-F238E27FC236}">
                <a16:creationId xmlns:a16="http://schemas.microsoft.com/office/drawing/2014/main" id="{0F26123F-F98F-496E-8360-453D823805EE}"/>
              </a:ext>
            </a:extLst>
          </p:cNvPr>
          <p:cNvSpPr/>
          <p:nvPr/>
        </p:nvSpPr>
        <p:spPr>
          <a:xfrm>
            <a:off x="9119076" y="3529758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Oval 31">
            <a:extLst>
              <a:ext uri="{FF2B5EF4-FFF2-40B4-BE49-F238E27FC236}">
                <a16:creationId xmlns:a16="http://schemas.microsoft.com/office/drawing/2014/main" id="{97FEE2EB-9162-4F2F-AF69-AD613D0285BF}"/>
              </a:ext>
            </a:extLst>
          </p:cNvPr>
          <p:cNvSpPr/>
          <p:nvPr/>
        </p:nvSpPr>
        <p:spPr>
          <a:xfrm>
            <a:off x="8437339" y="3786968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ectangle 23">
            <a:extLst>
              <a:ext uri="{FF2B5EF4-FFF2-40B4-BE49-F238E27FC236}">
                <a16:creationId xmlns:a16="http://schemas.microsoft.com/office/drawing/2014/main" id="{9D7A323C-B987-4209-BD8B-3D71CD356AB0}"/>
              </a:ext>
            </a:extLst>
          </p:cNvPr>
          <p:cNvSpPr/>
          <p:nvPr/>
        </p:nvSpPr>
        <p:spPr>
          <a:xfrm>
            <a:off x="1628236" y="3183138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Oval 31">
            <a:extLst>
              <a:ext uri="{FF2B5EF4-FFF2-40B4-BE49-F238E27FC236}">
                <a16:creationId xmlns:a16="http://schemas.microsoft.com/office/drawing/2014/main" id="{CB2B87D1-B089-4E77-A9B1-0FCDB575F8A8}"/>
              </a:ext>
            </a:extLst>
          </p:cNvPr>
          <p:cNvSpPr/>
          <p:nvPr/>
        </p:nvSpPr>
        <p:spPr>
          <a:xfrm>
            <a:off x="2523772" y="3434242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Teardrop 17">
            <a:extLst>
              <a:ext uri="{FF2B5EF4-FFF2-40B4-BE49-F238E27FC236}">
                <a16:creationId xmlns:a16="http://schemas.microsoft.com/office/drawing/2014/main" id="{DCD5A722-45C0-428D-B242-714A66C606E2}"/>
              </a:ext>
            </a:extLst>
          </p:cNvPr>
          <p:cNvSpPr/>
          <p:nvPr/>
        </p:nvSpPr>
        <p:spPr>
          <a:xfrm rot="18900000">
            <a:off x="10182788" y="3174813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ectangle 23">
            <a:extLst>
              <a:ext uri="{FF2B5EF4-FFF2-40B4-BE49-F238E27FC236}">
                <a16:creationId xmlns:a16="http://schemas.microsoft.com/office/drawing/2014/main" id="{638E34F8-5FF3-4B22-82F8-1E2F775F65D0}"/>
              </a:ext>
            </a:extLst>
          </p:cNvPr>
          <p:cNvSpPr/>
          <p:nvPr/>
        </p:nvSpPr>
        <p:spPr>
          <a:xfrm>
            <a:off x="3286015" y="3732762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Freeform 20">
            <a:extLst>
              <a:ext uri="{FF2B5EF4-FFF2-40B4-BE49-F238E27FC236}">
                <a16:creationId xmlns:a16="http://schemas.microsoft.com/office/drawing/2014/main" id="{C8258794-6A01-4951-8D4D-C36A075C9CD1}"/>
              </a:ext>
            </a:extLst>
          </p:cNvPr>
          <p:cNvSpPr/>
          <p:nvPr/>
        </p:nvSpPr>
        <p:spPr>
          <a:xfrm>
            <a:off x="5907174" y="4036636"/>
            <a:ext cx="376670" cy="402560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52064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10">
            <a:extLst>
              <a:ext uri="{FF2B5EF4-FFF2-40B4-BE49-F238E27FC236}">
                <a16:creationId xmlns:a16="http://schemas.microsoft.com/office/drawing/2014/main" id="{1E044F6C-203F-45AD-BE60-297AD83FFD2E}"/>
              </a:ext>
            </a:extLst>
          </p:cNvPr>
          <p:cNvSpPr/>
          <p:nvPr/>
        </p:nvSpPr>
        <p:spPr>
          <a:xfrm rot="10800000">
            <a:off x="1027175" y="3459238"/>
            <a:ext cx="864000" cy="864000"/>
          </a:xfrm>
          <a:prstGeom prst="roundRect">
            <a:avLst/>
          </a:prstGeom>
          <a:solidFill>
            <a:schemeClr val="accent2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4" name="타원 54">
            <a:extLst>
              <a:ext uri="{FF2B5EF4-FFF2-40B4-BE49-F238E27FC236}">
                <a16:creationId xmlns:a16="http://schemas.microsoft.com/office/drawing/2014/main" id="{6FB31869-6AA4-49EA-98FA-A6DB8C99A5DB}"/>
              </a:ext>
            </a:extLst>
          </p:cNvPr>
          <p:cNvSpPr/>
          <p:nvPr/>
        </p:nvSpPr>
        <p:spPr>
          <a:xfrm rot="10800000">
            <a:off x="955175" y="3387238"/>
            <a:ext cx="1008000" cy="1008000"/>
          </a:xfrm>
          <a:prstGeom prst="round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cxnSp>
        <p:nvCxnSpPr>
          <p:cNvPr id="5" name="직선 연결선 69">
            <a:extLst>
              <a:ext uri="{FF2B5EF4-FFF2-40B4-BE49-F238E27FC236}">
                <a16:creationId xmlns:a16="http://schemas.microsoft.com/office/drawing/2014/main" id="{822EFA61-61EA-493E-9596-D39ACBF97AB8}"/>
              </a:ext>
            </a:extLst>
          </p:cNvPr>
          <p:cNvCxnSpPr/>
          <p:nvPr/>
        </p:nvCxnSpPr>
        <p:spPr>
          <a:xfrm rot="10800000">
            <a:off x="1957843" y="3874709"/>
            <a:ext cx="108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CC66BEC-7DC4-435E-B2CA-F8049AC0F32D}"/>
              </a:ext>
            </a:extLst>
          </p:cNvPr>
          <p:cNvSpPr txBox="1"/>
          <p:nvPr/>
        </p:nvSpPr>
        <p:spPr>
          <a:xfrm>
            <a:off x="3225856" y="3842052"/>
            <a:ext cx="1221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95AF99-AB7D-442D-B3AE-20E1AF4FFDE0}"/>
              </a:ext>
            </a:extLst>
          </p:cNvPr>
          <p:cNvSpPr txBox="1"/>
          <p:nvPr/>
        </p:nvSpPr>
        <p:spPr>
          <a:xfrm>
            <a:off x="3229303" y="3535777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accent2"/>
                </a:solidFill>
              </a:rPr>
              <a:t>5,000</a:t>
            </a:r>
          </a:p>
        </p:txBody>
      </p:sp>
      <p:cxnSp>
        <p:nvCxnSpPr>
          <p:cNvPr id="9" name="직선 연결선 73">
            <a:extLst>
              <a:ext uri="{FF2B5EF4-FFF2-40B4-BE49-F238E27FC236}">
                <a16:creationId xmlns:a16="http://schemas.microsoft.com/office/drawing/2014/main" id="{4A3EDC07-F654-4BEA-9603-36FEB92BA21A}"/>
              </a:ext>
            </a:extLst>
          </p:cNvPr>
          <p:cNvCxnSpPr/>
          <p:nvPr/>
        </p:nvCxnSpPr>
        <p:spPr>
          <a:xfrm rot="10800000">
            <a:off x="4569583" y="3878959"/>
            <a:ext cx="72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C2B60B0-28FF-45F2-8D68-7338183AF880}"/>
              </a:ext>
            </a:extLst>
          </p:cNvPr>
          <p:cNvSpPr txBox="1"/>
          <p:nvPr/>
        </p:nvSpPr>
        <p:spPr>
          <a:xfrm>
            <a:off x="5558980" y="3842773"/>
            <a:ext cx="1221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F5A399-1BA9-450C-B53B-D3012B251375}"/>
              </a:ext>
            </a:extLst>
          </p:cNvPr>
          <p:cNvSpPr txBox="1"/>
          <p:nvPr/>
        </p:nvSpPr>
        <p:spPr>
          <a:xfrm>
            <a:off x="5562427" y="3536498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accent2"/>
                </a:solidFill>
              </a:rPr>
              <a:t>34</a:t>
            </a:r>
            <a:r>
              <a:rPr lang="en-US" altLang="ko-KR" sz="1400" dirty="0">
                <a:solidFill>
                  <a:schemeClr val="accent2"/>
                </a:solidFill>
              </a:rPr>
              <a:t>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5214B8-957A-4426-A4A8-541DB401FE0F}"/>
              </a:ext>
            </a:extLst>
          </p:cNvPr>
          <p:cNvSpPr txBox="1"/>
          <p:nvPr/>
        </p:nvSpPr>
        <p:spPr>
          <a:xfrm>
            <a:off x="7892104" y="3843493"/>
            <a:ext cx="897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</a:t>
            </a:r>
          </a:p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4EF0C5-E0A2-4A49-BFF8-55729A540736}"/>
              </a:ext>
            </a:extLst>
          </p:cNvPr>
          <p:cNvSpPr txBox="1"/>
          <p:nvPr/>
        </p:nvSpPr>
        <p:spPr>
          <a:xfrm>
            <a:off x="7895551" y="3545362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accent2"/>
                </a:solidFill>
              </a:rPr>
              <a:t>2019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CFBF29-7FB0-4EDD-A070-243218AC2F65}"/>
              </a:ext>
            </a:extLst>
          </p:cNvPr>
          <p:cNvSpPr txBox="1"/>
          <p:nvPr/>
        </p:nvSpPr>
        <p:spPr>
          <a:xfrm>
            <a:off x="10225228" y="3844212"/>
            <a:ext cx="1221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CEC2D1-1DBD-4E90-861E-A133CB435A9B}"/>
              </a:ext>
            </a:extLst>
          </p:cNvPr>
          <p:cNvSpPr txBox="1"/>
          <p:nvPr/>
        </p:nvSpPr>
        <p:spPr>
          <a:xfrm>
            <a:off x="10228675" y="3537937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accent2"/>
                </a:solidFill>
              </a:rPr>
              <a:t>8,000</a:t>
            </a:r>
          </a:p>
        </p:txBody>
      </p:sp>
      <p:cxnSp>
        <p:nvCxnSpPr>
          <p:cNvPr id="19" name="직선 연결선 81">
            <a:extLst>
              <a:ext uri="{FF2B5EF4-FFF2-40B4-BE49-F238E27FC236}">
                <a16:creationId xmlns:a16="http://schemas.microsoft.com/office/drawing/2014/main" id="{74F68646-C46E-44D6-B3D2-ED443083129F}"/>
              </a:ext>
            </a:extLst>
          </p:cNvPr>
          <p:cNvCxnSpPr/>
          <p:nvPr/>
        </p:nvCxnSpPr>
        <p:spPr>
          <a:xfrm rot="10800000">
            <a:off x="6902706" y="3878959"/>
            <a:ext cx="72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직선 연결선 82">
            <a:extLst>
              <a:ext uri="{FF2B5EF4-FFF2-40B4-BE49-F238E27FC236}">
                <a16:creationId xmlns:a16="http://schemas.microsoft.com/office/drawing/2014/main" id="{E3188547-6B98-452D-8695-AA0D2FBE2E22}"/>
              </a:ext>
            </a:extLst>
          </p:cNvPr>
          <p:cNvCxnSpPr/>
          <p:nvPr/>
        </p:nvCxnSpPr>
        <p:spPr>
          <a:xfrm rot="10800000">
            <a:off x="9235829" y="3878959"/>
            <a:ext cx="72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Oval 10">
            <a:extLst>
              <a:ext uri="{FF2B5EF4-FFF2-40B4-BE49-F238E27FC236}">
                <a16:creationId xmlns:a16="http://schemas.microsoft.com/office/drawing/2014/main" id="{9771022D-570A-495E-A458-4D2477C0607B}"/>
              </a:ext>
            </a:extLst>
          </p:cNvPr>
          <p:cNvSpPr/>
          <p:nvPr/>
        </p:nvSpPr>
        <p:spPr>
          <a:xfrm rot="10800000">
            <a:off x="1027175" y="5030613"/>
            <a:ext cx="864000" cy="864000"/>
          </a:xfrm>
          <a:prstGeom prst="roundRect">
            <a:avLst/>
          </a:prstGeom>
          <a:solidFill>
            <a:schemeClr val="accent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8064A2"/>
              </a:solidFill>
            </a:endParaRPr>
          </a:p>
        </p:txBody>
      </p:sp>
      <p:sp>
        <p:nvSpPr>
          <p:cNvPr id="22" name="타원 56">
            <a:extLst>
              <a:ext uri="{FF2B5EF4-FFF2-40B4-BE49-F238E27FC236}">
                <a16:creationId xmlns:a16="http://schemas.microsoft.com/office/drawing/2014/main" id="{C166B81C-67AC-491C-B024-F0DDBA9FCE21}"/>
              </a:ext>
            </a:extLst>
          </p:cNvPr>
          <p:cNvSpPr/>
          <p:nvPr/>
        </p:nvSpPr>
        <p:spPr>
          <a:xfrm rot="10800000">
            <a:off x="955175" y="4958613"/>
            <a:ext cx="1008000" cy="1008000"/>
          </a:xfrm>
          <a:prstGeom prst="round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cxnSp>
        <p:nvCxnSpPr>
          <p:cNvPr id="23" name="직선 연결선 83">
            <a:extLst>
              <a:ext uri="{FF2B5EF4-FFF2-40B4-BE49-F238E27FC236}">
                <a16:creationId xmlns:a16="http://schemas.microsoft.com/office/drawing/2014/main" id="{45EFC322-FF2A-4804-8F49-53CA5BBB81EE}"/>
              </a:ext>
            </a:extLst>
          </p:cNvPr>
          <p:cNvCxnSpPr/>
          <p:nvPr/>
        </p:nvCxnSpPr>
        <p:spPr>
          <a:xfrm rot="10800000">
            <a:off x="1957843" y="5462101"/>
            <a:ext cx="108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900F96E-6748-4E79-908C-B1E05A71E7EC}"/>
              </a:ext>
            </a:extLst>
          </p:cNvPr>
          <p:cNvSpPr txBox="1"/>
          <p:nvPr/>
        </p:nvSpPr>
        <p:spPr>
          <a:xfrm>
            <a:off x="3224574" y="5429444"/>
            <a:ext cx="1221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505E189-7B0E-47A6-8691-B7022D9D9E5B}"/>
              </a:ext>
            </a:extLst>
          </p:cNvPr>
          <p:cNvSpPr txBox="1"/>
          <p:nvPr/>
        </p:nvSpPr>
        <p:spPr>
          <a:xfrm>
            <a:off x="3228021" y="5123169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accent1"/>
                </a:solidFill>
              </a:rPr>
              <a:t>12,000</a:t>
            </a:r>
          </a:p>
        </p:txBody>
      </p:sp>
      <p:cxnSp>
        <p:nvCxnSpPr>
          <p:cNvPr id="27" name="직선 연결선 86">
            <a:extLst>
              <a:ext uri="{FF2B5EF4-FFF2-40B4-BE49-F238E27FC236}">
                <a16:creationId xmlns:a16="http://schemas.microsoft.com/office/drawing/2014/main" id="{6F99A4AB-98DD-4DD2-8964-14D59D11DB28}"/>
              </a:ext>
            </a:extLst>
          </p:cNvPr>
          <p:cNvCxnSpPr/>
          <p:nvPr/>
        </p:nvCxnSpPr>
        <p:spPr>
          <a:xfrm rot="10800000">
            <a:off x="4568301" y="5466351"/>
            <a:ext cx="72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67CA929-CDE1-4862-9E55-7922A0CAA33B}"/>
              </a:ext>
            </a:extLst>
          </p:cNvPr>
          <p:cNvSpPr txBox="1"/>
          <p:nvPr/>
        </p:nvSpPr>
        <p:spPr>
          <a:xfrm>
            <a:off x="5557698" y="5430165"/>
            <a:ext cx="1221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51EC9A8-0CB6-48CF-B9DF-7E389A695952}"/>
              </a:ext>
            </a:extLst>
          </p:cNvPr>
          <p:cNvSpPr txBox="1"/>
          <p:nvPr/>
        </p:nvSpPr>
        <p:spPr>
          <a:xfrm>
            <a:off x="5561145" y="5123890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accent1"/>
                </a:solidFill>
              </a:rPr>
              <a:t>68</a:t>
            </a:r>
            <a:r>
              <a:rPr lang="en-US" altLang="ko-KR" sz="1400" dirty="0">
                <a:solidFill>
                  <a:schemeClr val="accent1"/>
                </a:solidFill>
              </a:rPr>
              <a:t>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CDA291B-F7AC-4FE3-9F54-830774401A21}"/>
              </a:ext>
            </a:extLst>
          </p:cNvPr>
          <p:cNvSpPr txBox="1"/>
          <p:nvPr/>
        </p:nvSpPr>
        <p:spPr>
          <a:xfrm>
            <a:off x="7890822" y="5430885"/>
            <a:ext cx="1221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BA55D39-9AB4-40F5-B269-21B8F79D060B}"/>
              </a:ext>
            </a:extLst>
          </p:cNvPr>
          <p:cNvSpPr txBox="1"/>
          <p:nvPr/>
        </p:nvSpPr>
        <p:spPr>
          <a:xfrm>
            <a:off x="7894269" y="5132754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accent1"/>
                </a:solidFill>
              </a:rPr>
              <a:t>2019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2F5D02-D3EC-4A46-B52D-DBA94D248C67}"/>
              </a:ext>
            </a:extLst>
          </p:cNvPr>
          <p:cNvSpPr txBox="1"/>
          <p:nvPr/>
        </p:nvSpPr>
        <p:spPr>
          <a:xfrm>
            <a:off x="10223946" y="5431604"/>
            <a:ext cx="1221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CF7D999-23F4-4AAB-A9E8-EEFE24E660D0}"/>
              </a:ext>
            </a:extLst>
          </p:cNvPr>
          <p:cNvSpPr txBox="1"/>
          <p:nvPr/>
        </p:nvSpPr>
        <p:spPr>
          <a:xfrm>
            <a:off x="10227393" y="5125329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accent1"/>
                </a:solidFill>
              </a:rPr>
              <a:t>18,000</a:t>
            </a:r>
          </a:p>
        </p:txBody>
      </p:sp>
      <p:cxnSp>
        <p:nvCxnSpPr>
          <p:cNvPr id="37" name="직선 연결선 93">
            <a:extLst>
              <a:ext uri="{FF2B5EF4-FFF2-40B4-BE49-F238E27FC236}">
                <a16:creationId xmlns:a16="http://schemas.microsoft.com/office/drawing/2014/main" id="{29C547F9-80E9-4F5D-BBFA-3C8589BB6B9E}"/>
              </a:ext>
            </a:extLst>
          </p:cNvPr>
          <p:cNvCxnSpPr/>
          <p:nvPr/>
        </p:nvCxnSpPr>
        <p:spPr>
          <a:xfrm rot="10800000">
            <a:off x="6901424" y="5466351"/>
            <a:ext cx="72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8" name="직선 연결선 94">
            <a:extLst>
              <a:ext uri="{FF2B5EF4-FFF2-40B4-BE49-F238E27FC236}">
                <a16:creationId xmlns:a16="http://schemas.microsoft.com/office/drawing/2014/main" id="{27122FD4-7166-4FA5-94B7-6F0BF65A8B8F}"/>
              </a:ext>
            </a:extLst>
          </p:cNvPr>
          <p:cNvCxnSpPr/>
          <p:nvPr/>
        </p:nvCxnSpPr>
        <p:spPr>
          <a:xfrm rot="10800000">
            <a:off x="9234547" y="5466351"/>
            <a:ext cx="72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9" name="Oval 10">
            <a:extLst>
              <a:ext uri="{FF2B5EF4-FFF2-40B4-BE49-F238E27FC236}">
                <a16:creationId xmlns:a16="http://schemas.microsoft.com/office/drawing/2014/main" id="{33502CE0-F754-4D92-AC72-AC3FC61F08CC}"/>
              </a:ext>
            </a:extLst>
          </p:cNvPr>
          <p:cNvSpPr/>
          <p:nvPr/>
        </p:nvSpPr>
        <p:spPr>
          <a:xfrm rot="10800000">
            <a:off x="1027175" y="1887862"/>
            <a:ext cx="864000" cy="864000"/>
          </a:xfrm>
          <a:prstGeom prst="roundRect">
            <a:avLst/>
          </a:prstGeom>
          <a:solidFill>
            <a:schemeClr val="accent3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40" name="타원 34">
            <a:extLst>
              <a:ext uri="{FF2B5EF4-FFF2-40B4-BE49-F238E27FC236}">
                <a16:creationId xmlns:a16="http://schemas.microsoft.com/office/drawing/2014/main" id="{CB599998-7067-448A-BFA8-CA676E892396}"/>
              </a:ext>
            </a:extLst>
          </p:cNvPr>
          <p:cNvSpPr/>
          <p:nvPr/>
        </p:nvSpPr>
        <p:spPr>
          <a:xfrm rot="10800000">
            <a:off x="955175" y="1815862"/>
            <a:ext cx="1008000" cy="1008000"/>
          </a:xfrm>
          <a:prstGeom prst="round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cxnSp>
        <p:nvCxnSpPr>
          <p:cNvPr id="41" name="직선 연결선 57">
            <a:extLst>
              <a:ext uri="{FF2B5EF4-FFF2-40B4-BE49-F238E27FC236}">
                <a16:creationId xmlns:a16="http://schemas.microsoft.com/office/drawing/2014/main" id="{B6BE7F25-1BDF-4F48-B4DE-8B82C7035FFD}"/>
              </a:ext>
            </a:extLst>
          </p:cNvPr>
          <p:cNvCxnSpPr/>
          <p:nvPr/>
        </p:nvCxnSpPr>
        <p:spPr>
          <a:xfrm rot="10800000">
            <a:off x="1957843" y="2287204"/>
            <a:ext cx="108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EBAB29BD-2AE1-4384-80B7-BAFA0C9DF82A}"/>
              </a:ext>
            </a:extLst>
          </p:cNvPr>
          <p:cNvSpPr txBox="1"/>
          <p:nvPr/>
        </p:nvSpPr>
        <p:spPr>
          <a:xfrm>
            <a:off x="3227138" y="2254547"/>
            <a:ext cx="1221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42AA7CC-7B47-4C80-9360-3625991F250A}"/>
              </a:ext>
            </a:extLst>
          </p:cNvPr>
          <p:cNvSpPr txBox="1"/>
          <p:nvPr/>
        </p:nvSpPr>
        <p:spPr>
          <a:xfrm>
            <a:off x="3230585" y="1948272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accent3"/>
                </a:solidFill>
              </a:rPr>
              <a:t>8,000</a:t>
            </a:r>
          </a:p>
        </p:txBody>
      </p:sp>
      <p:cxnSp>
        <p:nvCxnSpPr>
          <p:cNvPr id="45" name="직선 연결선 60">
            <a:extLst>
              <a:ext uri="{FF2B5EF4-FFF2-40B4-BE49-F238E27FC236}">
                <a16:creationId xmlns:a16="http://schemas.microsoft.com/office/drawing/2014/main" id="{9A1E7FBF-6525-46D5-99F4-8EDF49751073}"/>
              </a:ext>
            </a:extLst>
          </p:cNvPr>
          <p:cNvCxnSpPr/>
          <p:nvPr/>
        </p:nvCxnSpPr>
        <p:spPr>
          <a:xfrm rot="10800000">
            <a:off x="4570865" y="2291454"/>
            <a:ext cx="72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3A2C7712-963C-4FDF-BC52-52AB00DA44FB}"/>
              </a:ext>
            </a:extLst>
          </p:cNvPr>
          <p:cNvSpPr txBox="1"/>
          <p:nvPr/>
        </p:nvSpPr>
        <p:spPr>
          <a:xfrm>
            <a:off x="5560262" y="2255267"/>
            <a:ext cx="1221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64546A6-B925-43B7-A005-BAECBC274122}"/>
              </a:ext>
            </a:extLst>
          </p:cNvPr>
          <p:cNvSpPr txBox="1"/>
          <p:nvPr/>
        </p:nvSpPr>
        <p:spPr>
          <a:xfrm>
            <a:off x="5563709" y="1948992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accent3"/>
                </a:solidFill>
              </a:rPr>
              <a:t>47</a:t>
            </a:r>
            <a:r>
              <a:rPr lang="en-US" altLang="ko-KR" sz="1400" dirty="0">
                <a:solidFill>
                  <a:schemeClr val="accent3"/>
                </a:solidFill>
              </a:rPr>
              <a:t>%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28D1FE3-5452-4FFC-BB5D-3976739150F5}"/>
              </a:ext>
            </a:extLst>
          </p:cNvPr>
          <p:cNvSpPr txBox="1"/>
          <p:nvPr/>
        </p:nvSpPr>
        <p:spPr>
          <a:xfrm>
            <a:off x="7893386" y="2255987"/>
            <a:ext cx="1221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008384A-594B-4F2B-9A34-B08CCD45469B}"/>
              </a:ext>
            </a:extLst>
          </p:cNvPr>
          <p:cNvSpPr txBox="1"/>
          <p:nvPr/>
        </p:nvSpPr>
        <p:spPr>
          <a:xfrm>
            <a:off x="7896833" y="1957856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accent3"/>
                </a:solidFill>
              </a:rPr>
              <a:t>2019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226D43B-A6E8-447E-910E-D77A5C1D61EE}"/>
              </a:ext>
            </a:extLst>
          </p:cNvPr>
          <p:cNvSpPr txBox="1"/>
          <p:nvPr/>
        </p:nvSpPr>
        <p:spPr>
          <a:xfrm>
            <a:off x="10226510" y="2256707"/>
            <a:ext cx="1221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3B5E40E-BEAF-4B9A-92AE-5BFDA1C30A43}"/>
              </a:ext>
            </a:extLst>
          </p:cNvPr>
          <p:cNvSpPr txBox="1"/>
          <p:nvPr/>
        </p:nvSpPr>
        <p:spPr>
          <a:xfrm>
            <a:off x="10229957" y="1950432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accent3"/>
                </a:solidFill>
              </a:rPr>
              <a:t>10,000</a:t>
            </a:r>
          </a:p>
        </p:txBody>
      </p:sp>
      <p:cxnSp>
        <p:nvCxnSpPr>
          <p:cNvPr id="55" name="직선 연결선 67">
            <a:extLst>
              <a:ext uri="{FF2B5EF4-FFF2-40B4-BE49-F238E27FC236}">
                <a16:creationId xmlns:a16="http://schemas.microsoft.com/office/drawing/2014/main" id="{D1761773-120F-4B7F-905A-5145FF552966}"/>
              </a:ext>
            </a:extLst>
          </p:cNvPr>
          <p:cNvCxnSpPr/>
          <p:nvPr/>
        </p:nvCxnSpPr>
        <p:spPr>
          <a:xfrm rot="10800000">
            <a:off x="6903988" y="2291454"/>
            <a:ext cx="72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6" name="직선 연결선 68">
            <a:extLst>
              <a:ext uri="{FF2B5EF4-FFF2-40B4-BE49-F238E27FC236}">
                <a16:creationId xmlns:a16="http://schemas.microsoft.com/office/drawing/2014/main" id="{22BADC54-62D9-4F7A-9A23-CA7C5DAB94F1}"/>
              </a:ext>
            </a:extLst>
          </p:cNvPr>
          <p:cNvCxnSpPr/>
          <p:nvPr/>
        </p:nvCxnSpPr>
        <p:spPr>
          <a:xfrm rot="10800000">
            <a:off x="9237111" y="2291454"/>
            <a:ext cx="72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7" name="Rounded Rectangle 25">
            <a:extLst>
              <a:ext uri="{FF2B5EF4-FFF2-40B4-BE49-F238E27FC236}">
                <a16:creationId xmlns:a16="http://schemas.microsoft.com/office/drawing/2014/main" id="{F70E4283-4C93-49BA-B388-525463333957}"/>
              </a:ext>
            </a:extLst>
          </p:cNvPr>
          <p:cNvSpPr/>
          <p:nvPr/>
        </p:nvSpPr>
        <p:spPr>
          <a:xfrm>
            <a:off x="1247816" y="5321742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Trapezoid 22">
            <a:extLst>
              <a:ext uri="{FF2B5EF4-FFF2-40B4-BE49-F238E27FC236}">
                <a16:creationId xmlns:a16="http://schemas.microsoft.com/office/drawing/2014/main" id="{F7BF84F7-AB7A-45C1-9CC6-5DF4181B44DE}"/>
              </a:ext>
            </a:extLst>
          </p:cNvPr>
          <p:cNvSpPr>
            <a:spLocks noChangeAspect="1"/>
          </p:cNvSpPr>
          <p:nvPr/>
        </p:nvSpPr>
        <p:spPr>
          <a:xfrm>
            <a:off x="1230160" y="3760220"/>
            <a:ext cx="449662" cy="2287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Freeform 53">
            <a:extLst>
              <a:ext uri="{FF2B5EF4-FFF2-40B4-BE49-F238E27FC236}">
                <a16:creationId xmlns:a16="http://schemas.microsoft.com/office/drawing/2014/main" id="{2D72221A-8761-4AE6-95C5-FB8FD7B7834E}"/>
              </a:ext>
            </a:extLst>
          </p:cNvPr>
          <p:cNvSpPr/>
          <p:nvPr/>
        </p:nvSpPr>
        <p:spPr>
          <a:xfrm>
            <a:off x="1297038" y="2128422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816245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AB38BAF-3091-4B3E-863B-E2F1EFFBF06C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573F76-430D-41FA-BB22-D3CE9F4C8F23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538D3D9-F44C-4117-888E-97DAE2AB6727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585EBC-746E-4A20-8744-553C2BE69ED1}"/>
              </a:ext>
            </a:extLst>
          </p:cNvPr>
          <p:cNvSpPr/>
          <p:nvPr/>
        </p:nvSpPr>
        <p:spPr>
          <a:xfrm>
            <a:off x="1" y="0"/>
            <a:ext cx="5985164" cy="2286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2898682-F7E1-47D1-8636-2FA10A97F842}"/>
              </a:ext>
            </a:extLst>
          </p:cNvPr>
          <p:cNvSpPr/>
          <p:nvPr/>
        </p:nvSpPr>
        <p:spPr>
          <a:xfrm>
            <a:off x="6096000" y="2286000"/>
            <a:ext cx="6096000" cy="2286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6F981F9-E1F4-4AB6-9789-41FE4B7BA776}"/>
              </a:ext>
            </a:extLst>
          </p:cNvPr>
          <p:cNvSpPr/>
          <p:nvPr/>
        </p:nvSpPr>
        <p:spPr>
          <a:xfrm>
            <a:off x="0" y="4572000"/>
            <a:ext cx="6095999" cy="2286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504A95-0A04-4114-A7F4-255AB982F4F1}"/>
              </a:ext>
            </a:extLst>
          </p:cNvPr>
          <p:cNvSpPr txBox="1"/>
          <p:nvPr/>
        </p:nvSpPr>
        <p:spPr>
          <a:xfrm>
            <a:off x="492083" y="690011"/>
            <a:ext cx="434453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4CCB69D-AC5F-40D7-BF98-B874F67EF6A6}"/>
              </a:ext>
            </a:extLst>
          </p:cNvPr>
          <p:cNvSpPr txBox="1"/>
          <p:nvPr/>
        </p:nvSpPr>
        <p:spPr>
          <a:xfrm>
            <a:off x="492083" y="1211268"/>
            <a:ext cx="434453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Portfolio Presentation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A247036-06AC-41CC-8712-A9D43E1657D8}"/>
              </a:ext>
            </a:extLst>
          </p:cNvPr>
          <p:cNvSpPr txBox="1"/>
          <p:nvPr/>
        </p:nvSpPr>
        <p:spPr>
          <a:xfrm>
            <a:off x="492083" y="5262011"/>
            <a:ext cx="434453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DB294B8-8EB6-4E05-947B-0E77B47B60E4}"/>
              </a:ext>
            </a:extLst>
          </p:cNvPr>
          <p:cNvSpPr txBox="1"/>
          <p:nvPr/>
        </p:nvSpPr>
        <p:spPr>
          <a:xfrm>
            <a:off x="492083" y="5783268"/>
            <a:ext cx="434453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Portfolio Presentation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01549C5-F34E-4881-B34B-DDD33A4FC83F}"/>
              </a:ext>
            </a:extLst>
          </p:cNvPr>
          <p:cNvSpPr txBox="1"/>
          <p:nvPr/>
        </p:nvSpPr>
        <p:spPr>
          <a:xfrm>
            <a:off x="7278747" y="2976011"/>
            <a:ext cx="434453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86C2F59-658B-4807-AB0D-7BA7D3285149}"/>
              </a:ext>
            </a:extLst>
          </p:cNvPr>
          <p:cNvSpPr txBox="1"/>
          <p:nvPr/>
        </p:nvSpPr>
        <p:spPr>
          <a:xfrm>
            <a:off x="7278747" y="3497268"/>
            <a:ext cx="434453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</a:rPr>
              <a:t>Portfolio Presentation</a:t>
            </a:r>
          </a:p>
        </p:txBody>
      </p:sp>
    </p:spTree>
    <p:extLst>
      <p:ext uri="{BB962C8B-B14F-4D97-AF65-F5344CB8AC3E}">
        <p14:creationId xmlns:p14="http://schemas.microsoft.com/office/powerpoint/2010/main" val="11362879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146" name="Rounded Rectangle 1">
            <a:extLst>
              <a:ext uri="{FF2B5EF4-FFF2-40B4-BE49-F238E27FC236}">
                <a16:creationId xmlns:a16="http://schemas.microsoft.com/office/drawing/2014/main" id="{1EF88E52-DE85-4A54-A2ED-C3E3FD23ED29}"/>
              </a:ext>
            </a:extLst>
          </p:cNvPr>
          <p:cNvSpPr/>
          <p:nvPr/>
        </p:nvSpPr>
        <p:spPr>
          <a:xfrm>
            <a:off x="896911" y="1857951"/>
            <a:ext cx="2236415" cy="306000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7" name="Rounded Rectangle 8">
            <a:extLst>
              <a:ext uri="{FF2B5EF4-FFF2-40B4-BE49-F238E27FC236}">
                <a16:creationId xmlns:a16="http://schemas.microsoft.com/office/drawing/2014/main" id="{CADBC6D0-0287-4B3B-87EB-605EEF82232C}"/>
              </a:ext>
            </a:extLst>
          </p:cNvPr>
          <p:cNvSpPr/>
          <p:nvPr/>
        </p:nvSpPr>
        <p:spPr>
          <a:xfrm>
            <a:off x="896911" y="1775280"/>
            <a:ext cx="223641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8" name="Rounded Rectangle 9">
            <a:extLst>
              <a:ext uri="{FF2B5EF4-FFF2-40B4-BE49-F238E27FC236}">
                <a16:creationId xmlns:a16="http://schemas.microsoft.com/office/drawing/2014/main" id="{A3885829-BA5D-42DC-BC76-EA5E679ACA45}"/>
              </a:ext>
            </a:extLst>
          </p:cNvPr>
          <p:cNvSpPr/>
          <p:nvPr/>
        </p:nvSpPr>
        <p:spPr>
          <a:xfrm>
            <a:off x="1185713" y="4343567"/>
            <a:ext cx="1658810" cy="360000"/>
          </a:xfrm>
          <a:prstGeom prst="roundRect">
            <a:avLst>
              <a:gd name="adj" fmla="val 1776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Add Text</a:t>
            </a:r>
            <a:endParaRPr lang="ko-KR" altLang="en-US" b="1" dirty="0"/>
          </a:p>
        </p:txBody>
      </p:sp>
      <p:grpSp>
        <p:nvGrpSpPr>
          <p:cNvPr id="149" name="그룹 20">
            <a:extLst>
              <a:ext uri="{FF2B5EF4-FFF2-40B4-BE49-F238E27FC236}">
                <a16:creationId xmlns:a16="http://schemas.microsoft.com/office/drawing/2014/main" id="{F849BED9-F311-4D66-955F-DAEDDE942BDA}"/>
              </a:ext>
            </a:extLst>
          </p:cNvPr>
          <p:cNvGrpSpPr/>
          <p:nvPr/>
        </p:nvGrpSpPr>
        <p:grpSpPr>
          <a:xfrm>
            <a:off x="1088205" y="2561344"/>
            <a:ext cx="1853826" cy="1509573"/>
            <a:chOff x="916359" y="2609983"/>
            <a:chExt cx="2236415" cy="1509573"/>
          </a:xfrm>
        </p:grpSpPr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B489A8A1-CEA9-4938-9432-5F320EE8B780}"/>
                </a:ext>
              </a:extLst>
            </p:cNvPr>
            <p:cNvSpPr txBox="1"/>
            <p:nvPr/>
          </p:nvSpPr>
          <p:spPr>
            <a:xfrm>
              <a:off x="916359" y="2609983"/>
              <a:ext cx="22364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2937A7D5-937D-44D7-831E-FFAEC49186A7}"/>
                </a:ext>
              </a:extLst>
            </p:cNvPr>
            <p:cNvSpPr txBox="1"/>
            <p:nvPr/>
          </p:nvSpPr>
          <p:spPr>
            <a:xfrm>
              <a:off x="916359" y="2919227"/>
              <a:ext cx="22364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Easy to change colors, photos and Text.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52" name="Rounded Rectangle 15">
            <a:extLst>
              <a:ext uri="{FF2B5EF4-FFF2-40B4-BE49-F238E27FC236}">
                <a16:creationId xmlns:a16="http://schemas.microsoft.com/office/drawing/2014/main" id="{E2DC266D-777D-49B6-A6D2-767ADBD444FE}"/>
              </a:ext>
            </a:extLst>
          </p:cNvPr>
          <p:cNvSpPr/>
          <p:nvPr/>
        </p:nvSpPr>
        <p:spPr>
          <a:xfrm>
            <a:off x="3594743" y="1857951"/>
            <a:ext cx="2236415" cy="306000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53" name="Rounded Rectangle 8">
            <a:extLst>
              <a:ext uri="{FF2B5EF4-FFF2-40B4-BE49-F238E27FC236}">
                <a16:creationId xmlns:a16="http://schemas.microsoft.com/office/drawing/2014/main" id="{C95D06EC-9AEE-4B38-AA3A-9D03F402D843}"/>
              </a:ext>
            </a:extLst>
          </p:cNvPr>
          <p:cNvSpPr/>
          <p:nvPr/>
        </p:nvSpPr>
        <p:spPr>
          <a:xfrm>
            <a:off x="3594743" y="1780612"/>
            <a:ext cx="223641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4" name="Rounded Rectangle 17">
            <a:extLst>
              <a:ext uri="{FF2B5EF4-FFF2-40B4-BE49-F238E27FC236}">
                <a16:creationId xmlns:a16="http://schemas.microsoft.com/office/drawing/2014/main" id="{F61795CA-CB13-41CD-995F-7D5E317D0F1E}"/>
              </a:ext>
            </a:extLst>
          </p:cNvPr>
          <p:cNvSpPr/>
          <p:nvPr/>
        </p:nvSpPr>
        <p:spPr>
          <a:xfrm>
            <a:off x="3883545" y="4343567"/>
            <a:ext cx="1658810" cy="360000"/>
          </a:xfrm>
          <a:prstGeom prst="roundRect">
            <a:avLst>
              <a:gd name="adj" fmla="val 1776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Add Text</a:t>
            </a:r>
            <a:endParaRPr lang="ko-KR" altLang="en-US" b="1" dirty="0"/>
          </a:p>
        </p:txBody>
      </p:sp>
      <p:grpSp>
        <p:nvGrpSpPr>
          <p:cNvPr id="155" name="그룹 10">
            <a:extLst>
              <a:ext uri="{FF2B5EF4-FFF2-40B4-BE49-F238E27FC236}">
                <a16:creationId xmlns:a16="http://schemas.microsoft.com/office/drawing/2014/main" id="{97A307E7-DA2F-4477-B584-0F7B45143534}"/>
              </a:ext>
            </a:extLst>
          </p:cNvPr>
          <p:cNvGrpSpPr/>
          <p:nvPr/>
        </p:nvGrpSpPr>
        <p:grpSpPr>
          <a:xfrm>
            <a:off x="3786037" y="2561344"/>
            <a:ext cx="1853826" cy="1509573"/>
            <a:chOff x="3614191" y="2609983"/>
            <a:chExt cx="2236415" cy="1509573"/>
          </a:xfrm>
        </p:grpSpPr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6812032F-CC16-409E-A703-E0EA79322380}"/>
                </a:ext>
              </a:extLst>
            </p:cNvPr>
            <p:cNvSpPr txBox="1"/>
            <p:nvPr/>
          </p:nvSpPr>
          <p:spPr>
            <a:xfrm>
              <a:off x="3614191" y="2609983"/>
              <a:ext cx="22364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2819D787-AF56-4EE1-98EB-42A2DC1253D3}"/>
                </a:ext>
              </a:extLst>
            </p:cNvPr>
            <p:cNvSpPr txBox="1"/>
            <p:nvPr/>
          </p:nvSpPr>
          <p:spPr>
            <a:xfrm>
              <a:off x="3614191" y="2919227"/>
              <a:ext cx="22364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58" name="Rounded Rectangle 24">
            <a:extLst>
              <a:ext uri="{FF2B5EF4-FFF2-40B4-BE49-F238E27FC236}">
                <a16:creationId xmlns:a16="http://schemas.microsoft.com/office/drawing/2014/main" id="{8E5ACA6B-7D8A-4DB8-B03B-39A9143B1A02}"/>
              </a:ext>
            </a:extLst>
          </p:cNvPr>
          <p:cNvSpPr/>
          <p:nvPr/>
        </p:nvSpPr>
        <p:spPr>
          <a:xfrm>
            <a:off x="6292575" y="1857951"/>
            <a:ext cx="2236415" cy="306000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59" name="Rounded Rectangle 8">
            <a:extLst>
              <a:ext uri="{FF2B5EF4-FFF2-40B4-BE49-F238E27FC236}">
                <a16:creationId xmlns:a16="http://schemas.microsoft.com/office/drawing/2014/main" id="{2A2027D4-2827-4FB1-ABA1-4EF54B1522FF}"/>
              </a:ext>
            </a:extLst>
          </p:cNvPr>
          <p:cNvSpPr/>
          <p:nvPr/>
        </p:nvSpPr>
        <p:spPr>
          <a:xfrm>
            <a:off x="6292575" y="1780612"/>
            <a:ext cx="223641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3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60" name="Rounded Rectangle 26">
            <a:extLst>
              <a:ext uri="{FF2B5EF4-FFF2-40B4-BE49-F238E27FC236}">
                <a16:creationId xmlns:a16="http://schemas.microsoft.com/office/drawing/2014/main" id="{D6BDE962-DD76-496A-9A5F-FC285460607F}"/>
              </a:ext>
            </a:extLst>
          </p:cNvPr>
          <p:cNvSpPr/>
          <p:nvPr/>
        </p:nvSpPr>
        <p:spPr>
          <a:xfrm>
            <a:off x="6581377" y="4343567"/>
            <a:ext cx="1658810" cy="360000"/>
          </a:xfrm>
          <a:prstGeom prst="roundRect">
            <a:avLst>
              <a:gd name="adj" fmla="val 1776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Add Text</a:t>
            </a:r>
            <a:endParaRPr lang="ko-KR" altLang="en-US" b="1" dirty="0"/>
          </a:p>
        </p:txBody>
      </p:sp>
      <p:grpSp>
        <p:nvGrpSpPr>
          <p:cNvPr id="161" name="그룹 7">
            <a:extLst>
              <a:ext uri="{FF2B5EF4-FFF2-40B4-BE49-F238E27FC236}">
                <a16:creationId xmlns:a16="http://schemas.microsoft.com/office/drawing/2014/main" id="{F8294EFD-4506-452B-846F-885C8803FBF6}"/>
              </a:ext>
            </a:extLst>
          </p:cNvPr>
          <p:cNvGrpSpPr/>
          <p:nvPr/>
        </p:nvGrpSpPr>
        <p:grpSpPr>
          <a:xfrm>
            <a:off x="6483869" y="2561344"/>
            <a:ext cx="1853826" cy="1509573"/>
            <a:chOff x="6312023" y="2609983"/>
            <a:chExt cx="2236415" cy="1509573"/>
          </a:xfrm>
        </p:grpSpPr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ADEE8125-364C-4877-B386-0EDD12B8D93C}"/>
                </a:ext>
              </a:extLst>
            </p:cNvPr>
            <p:cNvSpPr txBox="1"/>
            <p:nvPr/>
          </p:nvSpPr>
          <p:spPr>
            <a:xfrm>
              <a:off x="6312023" y="2609983"/>
              <a:ext cx="22364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4B74034B-CC56-4DD1-A8A2-0C687351B1A0}"/>
                </a:ext>
              </a:extLst>
            </p:cNvPr>
            <p:cNvSpPr txBox="1"/>
            <p:nvPr/>
          </p:nvSpPr>
          <p:spPr>
            <a:xfrm>
              <a:off x="6312023" y="2919227"/>
              <a:ext cx="22364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Easy to change colors, photos and Text.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64" name="Rounded Rectangle 30">
            <a:extLst>
              <a:ext uri="{FF2B5EF4-FFF2-40B4-BE49-F238E27FC236}">
                <a16:creationId xmlns:a16="http://schemas.microsoft.com/office/drawing/2014/main" id="{46A57C34-A580-46F5-808D-C50745C72229}"/>
              </a:ext>
            </a:extLst>
          </p:cNvPr>
          <p:cNvSpPr/>
          <p:nvPr/>
        </p:nvSpPr>
        <p:spPr>
          <a:xfrm>
            <a:off x="8990407" y="1857951"/>
            <a:ext cx="2236415" cy="306000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5" name="Rounded Rectangle 8">
            <a:extLst>
              <a:ext uri="{FF2B5EF4-FFF2-40B4-BE49-F238E27FC236}">
                <a16:creationId xmlns:a16="http://schemas.microsoft.com/office/drawing/2014/main" id="{5F6E422D-6E1B-47C4-9CBD-191659E418E7}"/>
              </a:ext>
            </a:extLst>
          </p:cNvPr>
          <p:cNvSpPr/>
          <p:nvPr/>
        </p:nvSpPr>
        <p:spPr>
          <a:xfrm>
            <a:off x="8990407" y="1780612"/>
            <a:ext cx="223641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4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6" name="Rounded Rectangle 32">
            <a:extLst>
              <a:ext uri="{FF2B5EF4-FFF2-40B4-BE49-F238E27FC236}">
                <a16:creationId xmlns:a16="http://schemas.microsoft.com/office/drawing/2014/main" id="{57259F91-E347-40A4-82E1-B7A4A1B2BCD9}"/>
              </a:ext>
            </a:extLst>
          </p:cNvPr>
          <p:cNvSpPr/>
          <p:nvPr/>
        </p:nvSpPr>
        <p:spPr>
          <a:xfrm>
            <a:off x="9279209" y="4343567"/>
            <a:ext cx="1658810" cy="360000"/>
          </a:xfrm>
          <a:prstGeom prst="roundRect">
            <a:avLst>
              <a:gd name="adj" fmla="val 1776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Add Text</a:t>
            </a:r>
            <a:endParaRPr lang="ko-KR" altLang="en-US" b="1" dirty="0"/>
          </a:p>
        </p:txBody>
      </p:sp>
      <p:grpSp>
        <p:nvGrpSpPr>
          <p:cNvPr id="167" name="그룹 6">
            <a:extLst>
              <a:ext uri="{FF2B5EF4-FFF2-40B4-BE49-F238E27FC236}">
                <a16:creationId xmlns:a16="http://schemas.microsoft.com/office/drawing/2014/main" id="{CE878881-640A-42F8-BFA2-6F69BB9EC3D3}"/>
              </a:ext>
            </a:extLst>
          </p:cNvPr>
          <p:cNvGrpSpPr/>
          <p:nvPr/>
        </p:nvGrpSpPr>
        <p:grpSpPr>
          <a:xfrm>
            <a:off x="9181701" y="2561344"/>
            <a:ext cx="1853826" cy="1509573"/>
            <a:chOff x="9009855" y="2609983"/>
            <a:chExt cx="2236415" cy="1509573"/>
          </a:xfrm>
        </p:grpSpPr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346BA7D1-A519-4051-B974-4C57D0B6B9FC}"/>
                </a:ext>
              </a:extLst>
            </p:cNvPr>
            <p:cNvSpPr txBox="1"/>
            <p:nvPr/>
          </p:nvSpPr>
          <p:spPr>
            <a:xfrm>
              <a:off x="9009855" y="2609983"/>
              <a:ext cx="22364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96BC58AD-0E7C-419F-879A-75ACB51DE4DA}"/>
                </a:ext>
              </a:extLst>
            </p:cNvPr>
            <p:cNvSpPr txBox="1"/>
            <p:nvPr/>
          </p:nvSpPr>
          <p:spPr>
            <a:xfrm>
              <a:off x="9009855" y="2919227"/>
              <a:ext cx="22364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Easy to change colors, photos and Text.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70" name="Group 4">
            <a:extLst>
              <a:ext uri="{FF2B5EF4-FFF2-40B4-BE49-F238E27FC236}">
                <a16:creationId xmlns:a16="http://schemas.microsoft.com/office/drawing/2014/main" id="{3FF6F1BE-8992-41E7-9F2F-1F8B54A82F40}"/>
              </a:ext>
            </a:extLst>
          </p:cNvPr>
          <p:cNvGrpSpPr/>
          <p:nvPr/>
        </p:nvGrpSpPr>
        <p:grpSpPr>
          <a:xfrm>
            <a:off x="1539013" y="5276491"/>
            <a:ext cx="9147638" cy="905474"/>
            <a:chOff x="755577" y="5632673"/>
            <a:chExt cx="7705405" cy="905474"/>
          </a:xfrm>
        </p:grpSpPr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380B42CC-E415-4C65-8D9D-E7CB96A4FE05}"/>
                </a:ext>
              </a:extLst>
            </p:cNvPr>
            <p:cNvSpPr txBox="1"/>
            <p:nvPr/>
          </p:nvSpPr>
          <p:spPr>
            <a:xfrm>
              <a:off x="755577" y="5632673"/>
              <a:ext cx="769490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F064E827-A920-4548-9879-9C7CB9288D64}"/>
                </a:ext>
              </a:extLst>
            </p:cNvPr>
            <p:cNvSpPr txBox="1"/>
            <p:nvPr/>
          </p:nvSpPr>
          <p:spPr>
            <a:xfrm>
              <a:off x="766073" y="5891816"/>
              <a:ext cx="76949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173" name="Rectangle 9">
            <a:extLst>
              <a:ext uri="{FF2B5EF4-FFF2-40B4-BE49-F238E27FC236}">
                <a16:creationId xmlns:a16="http://schemas.microsoft.com/office/drawing/2014/main" id="{807D2881-1819-49EF-ACAF-BA931F4F41CB}"/>
              </a:ext>
            </a:extLst>
          </p:cNvPr>
          <p:cNvSpPr/>
          <p:nvPr/>
        </p:nvSpPr>
        <p:spPr>
          <a:xfrm>
            <a:off x="4548219" y="1913889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4" name="Rectangle 130">
            <a:extLst>
              <a:ext uri="{FF2B5EF4-FFF2-40B4-BE49-F238E27FC236}">
                <a16:creationId xmlns:a16="http://schemas.microsoft.com/office/drawing/2014/main" id="{D97730E1-9FE2-4C3F-8332-CFD4CBEDD854}"/>
              </a:ext>
            </a:extLst>
          </p:cNvPr>
          <p:cNvSpPr/>
          <p:nvPr/>
        </p:nvSpPr>
        <p:spPr>
          <a:xfrm>
            <a:off x="9939416" y="1898126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5" name="Rounded Rectangle 25">
            <a:extLst>
              <a:ext uri="{FF2B5EF4-FFF2-40B4-BE49-F238E27FC236}">
                <a16:creationId xmlns:a16="http://schemas.microsoft.com/office/drawing/2014/main" id="{F91439BF-BC04-451D-9D67-891CE59BB294}"/>
              </a:ext>
            </a:extLst>
          </p:cNvPr>
          <p:cNvSpPr/>
          <p:nvPr/>
        </p:nvSpPr>
        <p:spPr>
          <a:xfrm>
            <a:off x="7204697" y="1917064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6" name="자유형 151">
            <a:extLst>
              <a:ext uri="{FF2B5EF4-FFF2-40B4-BE49-F238E27FC236}">
                <a16:creationId xmlns:a16="http://schemas.microsoft.com/office/drawing/2014/main" id="{50243155-93C6-42B3-BE8D-20964C947E57}"/>
              </a:ext>
            </a:extLst>
          </p:cNvPr>
          <p:cNvSpPr/>
          <p:nvPr/>
        </p:nvSpPr>
        <p:spPr>
          <a:xfrm>
            <a:off x="1830571" y="1874397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27760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F5FD9B7-A226-463F-B55D-D0291BE8357E}"/>
              </a:ext>
            </a:extLst>
          </p:cNvPr>
          <p:cNvSpPr/>
          <p:nvPr/>
        </p:nvSpPr>
        <p:spPr>
          <a:xfrm flipH="1">
            <a:off x="25121" y="277125"/>
            <a:ext cx="4574039" cy="6397073"/>
          </a:xfrm>
          <a:custGeom>
            <a:avLst/>
            <a:gdLst>
              <a:gd name="connsiteX0" fmla="*/ 4214006 w 4642135"/>
              <a:gd name="connsiteY0" fmla="*/ 1528722 h 5643519"/>
              <a:gd name="connsiteX1" fmla="*/ 4211845 w 4642135"/>
              <a:gd name="connsiteY1" fmla="*/ 1535210 h 5643519"/>
              <a:gd name="connsiteX2" fmla="*/ 4281037 w 4642135"/>
              <a:gd name="connsiteY2" fmla="*/ 1582780 h 5643519"/>
              <a:gd name="connsiteX3" fmla="*/ 4300497 w 4642135"/>
              <a:gd name="connsiteY3" fmla="*/ 1587104 h 5643519"/>
              <a:gd name="connsiteX4" fmla="*/ 4291848 w 4642135"/>
              <a:gd name="connsiteY4" fmla="*/ 1565482 h 5643519"/>
              <a:gd name="connsiteX5" fmla="*/ 4214006 w 4642135"/>
              <a:gd name="connsiteY5" fmla="*/ 1528722 h 5643519"/>
              <a:gd name="connsiteX6" fmla="*/ 3165036 w 4642135"/>
              <a:gd name="connsiteY6" fmla="*/ 1460611 h 5643519"/>
              <a:gd name="connsiteX7" fmla="*/ 3148009 w 4642135"/>
              <a:gd name="connsiteY7" fmla="*/ 1468179 h 5643519"/>
              <a:gd name="connsiteX8" fmla="*/ 2860426 w 4642135"/>
              <a:gd name="connsiteY8" fmla="*/ 1591429 h 5643519"/>
              <a:gd name="connsiteX9" fmla="*/ 2899347 w 4642135"/>
              <a:gd name="connsiteY9" fmla="*/ 1589266 h 5643519"/>
              <a:gd name="connsiteX10" fmla="*/ 3115574 w 4642135"/>
              <a:gd name="connsiteY10" fmla="*/ 1498450 h 5643519"/>
              <a:gd name="connsiteX11" fmla="*/ 3186930 w 4642135"/>
              <a:gd name="connsiteY11" fmla="*/ 1466017 h 5643519"/>
              <a:gd name="connsiteX12" fmla="*/ 3165036 w 4642135"/>
              <a:gd name="connsiteY12" fmla="*/ 1460611 h 5643519"/>
              <a:gd name="connsiteX13" fmla="*/ 2717716 w 4642135"/>
              <a:gd name="connsiteY13" fmla="*/ 1269250 h 5643519"/>
              <a:gd name="connsiteX14" fmla="*/ 2419323 w 4642135"/>
              <a:gd name="connsiteY14" fmla="*/ 1353579 h 5643519"/>
              <a:gd name="connsiteX15" fmla="*/ 2395539 w 4642135"/>
              <a:gd name="connsiteY15" fmla="*/ 1433582 h 5643519"/>
              <a:gd name="connsiteX16" fmla="*/ 2423648 w 4642135"/>
              <a:gd name="connsiteY16" fmla="*/ 1440070 h 5643519"/>
              <a:gd name="connsiteX17" fmla="*/ 2739339 w 4642135"/>
              <a:gd name="connsiteY17" fmla="*/ 1269250 h 5643519"/>
              <a:gd name="connsiteX18" fmla="*/ 2717716 w 4642135"/>
              <a:gd name="connsiteY18" fmla="*/ 1269250 h 5643519"/>
              <a:gd name="connsiteX19" fmla="*/ 1617123 w 4642135"/>
              <a:gd name="connsiteY19" fmla="*/ 1124379 h 5643519"/>
              <a:gd name="connsiteX20" fmla="*/ 1727398 w 4642135"/>
              <a:gd name="connsiteY20" fmla="*/ 1366553 h 5643519"/>
              <a:gd name="connsiteX21" fmla="*/ 1591176 w 4642135"/>
              <a:gd name="connsiteY21" fmla="*/ 1202221 h 5643519"/>
              <a:gd name="connsiteX22" fmla="*/ 1790104 w 4642135"/>
              <a:gd name="connsiteY22" fmla="*/ 1569806 h 5643519"/>
              <a:gd name="connsiteX23" fmla="*/ 2466893 w 4642135"/>
              <a:gd name="connsiteY23" fmla="*/ 2756890 h 5643519"/>
              <a:gd name="connsiteX24" fmla="*/ 2985838 w 4642135"/>
              <a:gd name="connsiteY24" fmla="*/ 3935327 h 5643519"/>
              <a:gd name="connsiteX25" fmla="*/ 2994487 w 4642135"/>
              <a:gd name="connsiteY25" fmla="*/ 3943976 h 5643519"/>
              <a:gd name="connsiteX26" fmla="*/ 2998811 w 4642135"/>
              <a:gd name="connsiteY26" fmla="*/ 3928839 h 5643519"/>
              <a:gd name="connsiteX27" fmla="*/ 3189091 w 4642135"/>
              <a:gd name="connsiteY27" fmla="*/ 2752566 h 5643519"/>
              <a:gd name="connsiteX28" fmla="*/ 3282069 w 4642135"/>
              <a:gd name="connsiteY28" fmla="*/ 2123347 h 5643519"/>
              <a:gd name="connsiteX29" fmla="*/ 3295043 w 4642135"/>
              <a:gd name="connsiteY29" fmla="*/ 2045505 h 5643519"/>
              <a:gd name="connsiteX30" fmla="*/ 3266932 w 4642135"/>
              <a:gd name="connsiteY30" fmla="*/ 2071452 h 5643519"/>
              <a:gd name="connsiteX31" fmla="*/ 3301529 w 4642135"/>
              <a:gd name="connsiteY31" fmla="*/ 1881173 h 5643519"/>
              <a:gd name="connsiteX32" fmla="*/ 3212877 w 4642135"/>
              <a:gd name="connsiteY32" fmla="*/ 2151455 h 5643519"/>
              <a:gd name="connsiteX33" fmla="*/ 3182605 w 4642135"/>
              <a:gd name="connsiteY33" fmla="*/ 2101724 h 5643519"/>
              <a:gd name="connsiteX34" fmla="*/ 3154494 w 4642135"/>
              <a:gd name="connsiteY34" fmla="*/ 2231460 h 5643519"/>
              <a:gd name="connsiteX35" fmla="*/ 3128547 w 4642135"/>
              <a:gd name="connsiteY35" fmla="*/ 2170917 h 5643519"/>
              <a:gd name="connsiteX36" fmla="*/ 3115574 w 4642135"/>
              <a:gd name="connsiteY36" fmla="*/ 2151455 h 5643519"/>
              <a:gd name="connsiteX37" fmla="*/ 3102600 w 4642135"/>
              <a:gd name="connsiteY37" fmla="*/ 2173078 h 5643519"/>
              <a:gd name="connsiteX38" fmla="*/ 3059355 w 4642135"/>
              <a:gd name="connsiteY38" fmla="*/ 2341735 h 5643519"/>
              <a:gd name="connsiteX39" fmla="*/ 2998811 w 4642135"/>
              <a:gd name="connsiteY39" fmla="*/ 2261732 h 5643519"/>
              <a:gd name="connsiteX40" fmla="*/ 2983676 w 4642135"/>
              <a:gd name="connsiteY40" fmla="*/ 2436875 h 5643519"/>
              <a:gd name="connsiteX41" fmla="*/ 2975027 w 4642135"/>
              <a:gd name="connsiteY41" fmla="*/ 2460661 h 5643519"/>
              <a:gd name="connsiteX42" fmla="*/ 2955566 w 4642135"/>
              <a:gd name="connsiteY42" fmla="*/ 2439038 h 5643519"/>
              <a:gd name="connsiteX43" fmla="*/ 2933943 w 4642135"/>
              <a:gd name="connsiteY43" fmla="*/ 2367682 h 5643519"/>
              <a:gd name="connsiteX44" fmla="*/ 2918808 w 4642135"/>
              <a:gd name="connsiteY44" fmla="*/ 2287679 h 5643519"/>
              <a:gd name="connsiteX45" fmla="*/ 2871238 w 4642135"/>
              <a:gd name="connsiteY45" fmla="*/ 2633642 h 5643519"/>
              <a:gd name="connsiteX46" fmla="*/ 2840967 w 4642135"/>
              <a:gd name="connsiteY46" fmla="*/ 2590397 h 5643519"/>
              <a:gd name="connsiteX47" fmla="*/ 2840967 w 4642135"/>
              <a:gd name="connsiteY47" fmla="*/ 2423901 h 5643519"/>
              <a:gd name="connsiteX48" fmla="*/ 2851777 w 4642135"/>
              <a:gd name="connsiteY48" fmla="*/ 2333086 h 5643519"/>
              <a:gd name="connsiteX49" fmla="*/ 2752313 w 4642135"/>
              <a:gd name="connsiteY49" fmla="*/ 2486608 h 5643519"/>
              <a:gd name="connsiteX50" fmla="*/ 2782584 w 4642135"/>
              <a:gd name="connsiteY50" fmla="*/ 2283355 h 5643519"/>
              <a:gd name="connsiteX51" fmla="*/ 2698257 w 4642135"/>
              <a:gd name="connsiteY51" fmla="*/ 2365521 h 5643519"/>
              <a:gd name="connsiteX52" fmla="*/ 2990162 w 4642135"/>
              <a:gd name="connsiteY52" fmla="*/ 1790358 h 5643519"/>
              <a:gd name="connsiteX53" fmla="*/ 2912320 w 4642135"/>
              <a:gd name="connsiteY53" fmla="*/ 1840089 h 5643519"/>
              <a:gd name="connsiteX54" fmla="*/ 2819344 w 4642135"/>
              <a:gd name="connsiteY54" fmla="*/ 1891983 h 5643519"/>
              <a:gd name="connsiteX55" fmla="*/ 2758800 w 4642135"/>
              <a:gd name="connsiteY55" fmla="*/ 1941716 h 5643519"/>
              <a:gd name="connsiteX56" fmla="*/ 2830154 w 4642135"/>
              <a:gd name="connsiteY56" fmla="*/ 1788194 h 5643519"/>
              <a:gd name="connsiteX57" fmla="*/ 2795558 w 4642135"/>
              <a:gd name="connsiteY57" fmla="*/ 1818466 h 5643519"/>
              <a:gd name="connsiteX58" fmla="*/ 2570682 w 4642135"/>
              <a:gd name="connsiteY58" fmla="*/ 2086587 h 5643519"/>
              <a:gd name="connsiteX59" fmla="*/ 2549059 w 4642135"/>
              <a:gd name="connsiteY59" fmla="*/ 2101724 h 5643519"/>
              <a:gd name="connsiteX60" fmla="*/ 2540410 w 4642135"/>
              <a:gd name="connsiteY60" fmla="*/ 2075777 h 5643519"/>
              <a:gd name="connsiteX61" fmla="*/ 2557708 w 4642135"/>
              <a:gd name="connsiteY61" fmla="*/ 1963339 h 5643519"/>
              <a:gd name="connsiteX62" fmla="*/ 2469057 w 4642135"/>
              <a:gd name="connsiteY62" fmla="*/ 2086587 h 5643519"/>
              <a:gd name="connsiteX63" fmla="*/ 2447434 w 4642135"/>
              <a:gd name="connsiteY63" fmla="*/ 2106049 h 5643519"/>
              <a:gd name="connsiteX64" fmla="*/ 2438785 w 4642135"/>
              <a:gd name="connsiteY64" fmla="*/ 2073614 h 5643519"/>
              <a:gd name="connsiteX65" fmla="*/ 2449595 w 4642135"/>
              <a:gd name="connsiteY65" fmla="*/ 1969825 h 5643519"/>
              <a:gd name="connsiteX66" fmla="*/ 2471218 w 4642135"/>
              <a:gd name="connsiteY66" fmla="*/ 1876848 h 5643519"/>
              <a:gd name="connsiteX67" fmla="*/ 2830154 w 4642135"/>
              <a:gd name="connsiteY67" fmla="*/ 1602239 h 5643519"/>
              <a:gd name="connsiteX68" fmla="*/ 2858265 w 4642135"/>
              <a:gd name="connsiteY68" fmla="*/ 1587104 h 5643519"/>
              <a:gd name="connsiteX69" fmla="*/ 2851777 w 4642135"/>
              <a:gd name="connsiteY69" fmla="*/ 1589266 h 5643519"/>
              <a:gd name="connsiteX70" fmla="*/ 2849616 w 4642135"/>
              <a:gd name="connsiteY70" fmla="*/ 1587104 h 5643519"/>
              <a:gd name="connsiteX71" fmla="*/ 2869075 w 4642135"/>
              <a:gd name="connsiteY71" fmla="*/ 1567643 h 5643519"/>
              <a:gd name="connsiteX72" fmla="*/ 3039895 w 4642135"/>
              <a:gd name="connsiteY72" fmla="*/ 1437907 h 5643519"/>
              <a:gd name="connsiteX73" fmla="*/ 2676634 w 4642135"/>
              <a:gd name="connsiteY73" fmla="*/ 1584941 h 5643519"/>
              <a:gd name="connsiteX74" fmla="*/ 2920969 w 4642135"/>
              <a:gd name="connsiteY74" fmla="*/ 1418448 h 5643519"/>
              <a:gd name="connsiteX75" fmla="*/ 2631226 w 4642135"/>
              <a:gd name="connsiteY75" fmla="*/ 1507099 h 5643519"/>
              <a:gd name="connsiteX76" fmla="*/ 2726365 w 4642135"/>
              <a:gd name="connsiteY76" fmla="*/ 1424933 h 5643519"/>
              <a:gd name="connsiteX77" fmla="*/ 2510139 w 4642135"/>
              <a:gd name="connsiteY77" fmla="*/ 1511424 h 5643519"/>
              <a:gd name="connsiteX78" fmla="*/ 2856101 w 4642135"/>
              <a:gd name="connsiteY78" fmla="*/ 1286548 h 5643519"/>
              <a:gd name="connsiteX79" fmla="*/ 2797721 w 4642135"/>
              <a:gd name="connsiteY79" fmla="*/ 1301685 h 5643519"/>
              <a:gd name="connsiteX80" fmla="*/ 2475542 w 4642135"/>
              <a:gd name="connsiteY80" fmla="*/ 1463854 h 5643519"/>
              <a:gd name="connsiteX81" fmla="*/ 2440946 w 4642135"/>
              <a:gd name="connsiteY81" fmla="*/ 1543859 h 5643519"/>
              <a:gd name="connsiteX82" fmla="*/ 2440946 w 4642135"/>
              <a:gd name="connsiteY82" fmla="*/ 1558994 h 5643519"/>
              <a:gd name="connsiteX83" fmla="*/ 2404189 w 4642135"/>
              <a:gd name="connsiteY83" fmla="*/ 1535210 h 5643519"/>
              <a:gd name="connsiteX84" fmla="*/ 2358780 w 4642135"/>
              <a:gd name="connsiteY84" fmla="*/ 1528722 h 5643519"/>
              <a:gd name="connsiteX85" fmla="*/ 2365268 w 4642135"/>
              <a:gd name="connsiteY85" fmla="*/ 1567643 h 5643519"/>
              <a:gd name="connsiteX86" fmla="*/ 2447434 w 4642135"/>
              <a:gd name="connsiteY86" fmla="*/ 1727651 h 5643519"/>
              <a:gd name="connsiteX87" fmla="*/ 2291751 w 4642135"/>
              <a:gd name="connsiteY87" fmla="*/ 1563318 h 5643519"/>
              <a:gd name="connsiteX88" fmla="*/ 2302561 w 4642135"/>
              <a:gd name="connsiteY88" fmla="*/ 1597915 h 5643519"/>
              <a:gd name="connsiteX89" fmla="*/ 2378241 w 4642135"/>
              <a:gd name="connsiteY89" fmla="*/ 1811980 h 5643519"/>
              <a:gd name="connsiteX90" fmla="*/ 2380402 w 4642135"/>
              <a:gd name="connsiteY90" fmla="*/ 1926579 h 5643519"/>
              <a:gd name="connsiteX91" fmla="*/ 2369592 w 4642135"/>
              <a:gd name="connsiteY91" fmla="*/ 1928743 h 5643519"/>
              <a:gd name="connsiteX92" fmla="*/ 2172825 w 4642135"/>
              <a:gd name="connsiteY92" fmla="*/ 1466017 h 5643519"/>
              <a:gd name="connsiteX93" fmla="*/ 2183637 w 4642135"/>
              <a:gd name="connsiteY93" fmla="*/ 1515748 h 5643519"/>
              <a:gd name="connsiteX94" fmla="*/ 2211746 w 4642135"/>
              <a:gd name="connsiteY94" fmla="*/ 1699542 h 5643519"/>
              <a:gd name="connsiteX95" fmla="*/ 2198772 w 4642135"/>
              <a:gd name="connsiteY95" fmla="*/ 1749273 h 5643519"/>
              <a:gd name="connsiteX96" fmla="*/ 2170664 w 4642135"/>
              <a:gd name="connsiteY96" fmla="*/ 1706028 h 5643519"/>
              <a:gd name="connsiteX97" fmla="*/ 2090659 w 4642135"/>
              <a:gd name="connsiteY97" fmla="*/ 1526561 h 5643519"/>
              <a:gd name="connsiteX98" fmla="*/ 2056062 w 4642135"/>
              <a:gd name="connsiteY98" fmla="*/ 1626025 h 5643519"/>
              <a:gd name="connsiteX99" fmla="*/ 1930651 w 4642135"/>
              <a:gd name="connsiteY99" fmla="*/ 1420609 h 5643519"/>
              <a:gd name="connsiteX100" fmla="*/ 1930651 w 4642135"/>
              <a:gd name="connsiteY100" fmla="*/ 1524398 h 5643519"/>
              <a:gd name="connsiteX101" fmla="*/ 1922002 w 4642135"/>
              <a:gd name="connsiteY101" fmla="*/ 1537371 h 5643519"/>
              <a:gd name="connsiteX102" fmla="*/ 1911191 w 4642135"/>
              <a:gd name="connsiteY102" fmla="*/ 1530885 h 5643519"/>
              <a:gd name="connsiteX103" fmla="*/ 1893893 w 4642135"/>
              <a:gd name="connsiteY103" fmla="*/ 1502775 h 5643519"/>
              <a:gd name="connsiteX104" fmla="*/ 1829025 w 4642135"/>
              <a:gd name="connsiteY104" fmla="*/ 1377363 h 5643519"/>
              <a:gd name="connsiteX105" fmla="*/ 1826862 w 4642135"/>
              <a:gd name="connsiteY105" fmla="*/ 1435746 h 5643519"/>
              <a:gd name="connsiteX106" fmla="*/ 1617123 w 4642135"/>
              <a:gd name="connsiteY106" fmla="*/ 1124379 h 5643519"/>
              <a:gd name="connsiteX107" fmla="*/ 2123094 w 4642135"/>
              <a:gd name="connsiteY107" fmla="*/ 925450 h 5643519"/>
              <a:gd name="connsiteX108" fmla="*/ 2250666 w 4642135"/>
              <a:gd name="connsiteY108" fmla="*/ 1068160 h 5643519"/>
              <a:gd name="connsiteX109" fmla="*/ 1971735 w 4642135"/>
              <a:gd name="connsiteY109" fmla="*/ 968696 h 5643519"/>
              <a:gd name="connsiteX110" fmla="*/ 1978221 w 4642135"/>
              <a:gd name="connsiteY110" fmla="*/ 977345 h 5643519"/>
              <a:gd name="connsiteX111" fmla="*/ 2324183 w 4642135"/>
              <a:gd name="connsiteY111" fmla="*/ 1323308 h 5643519"/>
              <a:gd name="connsiteX112" fmla="*/ 2356619 w 4642135"/>
              <a:gd name="connsiteY112" fmla="*/ 1325469 h 5643519"/>
              <a:gd name="connsiteX113" fmla="*/ 2626901 w 4642135"/>
              <a:gd name="connsiteY113" fmla="*/ 1206545 h 5643519"/>
              <a:gd name="connsiteX114" fmla="*/ 2637713 w 4642135"/>
              <a:gd name="connsiteY114" fmla="*/ 1197896 h 5643519"/>
              <a:gd name="connsiteX115" fmla="*/ 2661497 w 4642135"/>
              <a:gd name="connsiteY115" fmla="*/ 1200057 h 5643519"/>
              <a:gd name="connsiteX116" fmla="*/ 2901510 w 4642135"/>
              <a:gd name="connsiteY116" fmla="*/ 1197896 h 5643519"/>
              <a:gd name="connsiteX117" fmla="*/ 2988001 w 4642135"/>
              <a:gd name="connsiteY117" fmla="*/ 1195733 h 5643519"/>
              <a:gd name="connsiteX118" fmla="*/ 2629064 w 4642135"/>
              <a:gd name="connsiteY118" fmla="*/ 1120055 h 5643519"/>
              <a:gd name="connsiteX119" fmla="*/ 2635550 w 4642135"/>
              <a:gd name="connsiteY119" fmla="*/ 1158975 h 5643519"/>
              <a:gd name="connsiteX120" fmla="*/ 2635550 w 4642135"/>
              <a:gd name="connsiteY120" fmla="*/ 1195733 h 5643519"/>
              <a:gd name="connsiteX121" fmla="*/ 2447434 w 4642135"/>
              <a:gd name="connsiteY121" fmla="*/ 1031400 h 5643519"/>
              <a:gd name="connsiteX122" fmla="*/ 2514463 w 4642135"/>
              <a:gd name="connsiteY122" fmla="*/ 1197896 h 5643519"/>
              <a:gd name="connsiteX123" fmla="*/ 2123094 w 4642135"/>
              <a:gd name="connsiteY123" fmla="*/ 925450 h 5643519"/>
              <a:gd name="connsiteX124" fmla="*/ 1716587 w 4642135"/>
              <a:gd name="connsiteY124" fmla="*/ 0 h 5643519"/>
              <a:gd name="connsiteX125" fmla="*/ 1569553 w 4642135"/>
              <a:gd name="connsiteY125" fmla="*/ 190279 h 5643519"/>
              <a:gd name="connsiteX126" fmla="*/ 1595500 w 4642135"/>
              <a:gd name="connsiteY126" fmla="*/ 170818 h 5643519"/>
              <a:gd name="connsiteX127" fmla="*/ 1887405 w 4642135"/>
              <a:gd name="connsiteY127" fmla="*/ 38921 h 5643519"/>
              <a:gd name="connsiteX128" fmla="*/ 2071199 w 4642135"/>
              <a:gd name="connsiteY128" fmla="*/ 8649 h 5643519"/>
              <a:gd name="connsiteX129" fmla="*/ 1694965 w 4642135"/>
              <a:gd name="connsiteY129" fmla="*/ 224876 h 5643519"/>
              <a:gd name="connsiteX130" fmla="*/ 1798754 w 4642135"/>
              <a:gd name="connsiteY130" fmla="*/ 188116 h 5643519"/>
              <a:gd name="connsiteX131" fmla="*/ 2315534 w 4642135"/>
              <a:gd name="connsiteY131" fmla="*/ 155683 h 5643519"/>
              <a:gd name="connsiteX132" fmla="*/ 2577170 w 4642135"/>
              <a:gd name="connsiteY132" fmla="*/ 250823 h 5643519"/>
              <a:gd name="connsiteX133" fmla="*/ 2644199 w 4642135"/>
              <a:gd name="connsiteY133" fmla="*/ 315691 h 5643519"/>
              <a:gd name="connsiteX134" fmla="*/ 2334996 w 4642135"/>
              <a:gd name="connsiteY134" fmla="*/ 242174 h 5643519"/>
              <a:gd name="connsiteX135" fmla="*/ 2019305 w 4642135"/>
              <a:gd name="connsiteY135" fmla="*/ 240010 h 5643519"/>
              <a:gd name="connsiteX136" fmla="*/ 2304724 w 4642135"/>
              <a:gd name="connsiteY136" fmla="*/ 313527 h 5643519"/>
              <a:gd name="connsiteX137" fmla="*/ 2564196 w 4642135"/>
              <a:gd name="connsiteY137" fmla="*/ 454076 h 5643519"/>
              <a:gd name="connsiteX138" fmla="*/ 1861458 w 4642135"/>
              <a:gd name="connsiteY138" fmla="*/ 287580 h 5643519"/>
              <a:gd name="connsiteX139" fmla="*/ 2337157 w 4642135"/>
              <a:gd name="connsiteY139" fmla="*/ 471374 h 5643519"/>
              <a:gd name="connsiteX140" fmla="*/ 2062550 w 4642135"/>
              <a:gd name="connsiteY140" fmla="*/ 423804 h 5643519"/>
              <a:gd name="connsiteX141" fmla="*/ 2060387 w 4642135"/>
              <a:gd name="connsiteY141" fmla="*/ 428129 h 5643519"/>
              <a:gd name="connsiteX142" fmla="*/ 2196611 w 4642135"/>
              <a:gd name="connsiteY142" fmla="*/ 490833 h 5643519"/>
              <a:gd name="connsiteX143" fmla="*/ 1854973 w 4642135"/>
              <a:gd name="connsiteY143" fmla="*/ 469211 h 5643519"/>
              <a:gd name="connsiteX144" fmla="*/ 2177149 w 4642135"/>
              <a:gd name="connsiteY144" fmla="*/ 594622 h 5643519"/>
              <a:gd name="connsiteX145" fmla="*/ 1779292 w 4642135"/>
              <a:gd name="connsiteY145" fmla="*/ 538403 h 5643519"/>
              <a:gd name="connsiteX146" fmla="*/ 1982545 w 4642135"/>
              <a:gd name="connsiteY146" fmla="*/ 657329 h 5643519"/>
              <a:gd name="connsiteX147" fmla="*/ 1595500 w 4642135"/>
              <a:gd name="connsiteY147" fmla="*/ 581649 h 5643519"/>
              <a:gd name="connsiteX148" fmla="*/ 1630097 w 4642135"/>
              <a:gd name="connsiteY148" fmla="*/ 605435 h 5643519"/>
              <a:gd name="connsiteX149" fmla="*/ 1965247 w 4642135"/>
              <a:gd name="connsiteY149" fmla="*/ 670303 h 5643519"/>
              <a:gd name="connsiteX150" fmla="*/ 2129579 w 4642135"/>
              <a:gd name="connsiteY150" fmla="*/ 683276 h 5643519"/>
              <a:gd name="connsiteX151" fmla="*/ 2458244 w 4642135"/>
              <a:gd name="connsiteY151" fmla="*/ 838960 h 5643519"/>
              <a:gd name="connsiteX152" fmla="*/ 2568521 w 4642135"/>
              <a:gd name="connsiteY152" fmla="*/ 1014102 h 5643519"/>
              <a:gd name="connsiteX153" fmla="*/ 2607442 w 4642135"/>
              <a:gd name="connsiteY153" fmla="*/ 1096268 h 5643519"/>
              <a:gd name="connsiteX154" fmla="*/ 2637713 w 4642135"/>
              <a:gd name="connsiteY154" fmla="*/ 1109242 h 5643519"/>
              <a:gd name="connsiteX155" fmla="*/ 2799882 w 4642135"/>
              <a:gd name="connsiteY155" fmla="*/ 1102756 h 5643519"/>
              <a:gd name="connsiteX156" fmla="*/ 3029083 w 4642135"/>
              <a:gd name="connsiteY156" fmla="*/ 1128704 h 5643519"/>
              <a:gd name="connsiteX157" fmla="*/ 3052869 w 4642135"/>
              <a:gd name="connsiteY157" fmla="*/ 1135189 h 5643519"/>
              <a:gd name="connsiteX158" fmla="*/ 3057193 w 4642135"/>
              <a:gd name="connsiteY158" fmla="*/ 1133028 h 5643519"/>
              <a:gd name="connsiteX159" fmla="*/ 2933943 w 4642135"/>
              <a:gd name="connsiteY159" fmla="*/ 1046537 h 5643519"/>
              <a:gd name="connsiteX160" fmla="*/ 3346937 w 4642135"/>
              <a:gd name="connsiteY160" fmla="*/ 1184923 h 5643519"/>
              <a:gd name="connsiteX161" fmla="*/ 3519919 w 4642135"/>
              <a:gd name="connsiteY161" fmla="*/ 1349255 h 5643519"/>
              <a:gd name="connsiteX162" fmla="*/ 3545866 w 4642135"/>
              <a:gd name="connsiteY162" fmla="*/ 1355741 h 5643519"/>
              <a:gd name="connsiteX163" fmla="*/ 3963183 w 4642135"/>
              <a:gd name="connsiteY163" fmla="*/ 1264925 h 5643519"/>
              <a:gd name="connsiteX164" fmla="*/ 4058322 w 4642135"/>
              <a:gd name="connsiteY164" fmla="*/ 1271413 h 5643519"/>
              <a:gd name="connsiteX165" fmla="*/ 3926425 w 4642135"/>
              <a:gd name="connsiteY165" fmla="*/ 1323308 h 5643519"/>
              <a:gd name="connsiteX166" fmla="*/ 3928586 w 4642135"/>
              <a:gd name="connsiteY166" fmla="*/ 1329793 h 5643519"/>
              <a:gd name="connsiteX167" fmla="*/ 3971832 w 4642135"/>
              <a:gd name="connsiteY167" fmla="*/ 1325469 h 5643519"/>
              <a:gd name="connsiteX168" fmla="*/ 4194547 w 4642135"/>
              <a:gd name="connsiteY168" fmla="*/ 1351416 h 5643519"/>
              <a:gd name="connsiteX169" fmla="*/ 4309146 w 4642135"/>
              <a:gd name="connsiteY169" fmla="*/ 1377363 h 5643519"/>
              <a:gd name="connsiteX170" fmla="*/ 4367528 w 4642135"/>
              <a:gd name="connsiteY170" fmla="*/ 1472503 h 5643519"/>
              <a:gd name="connsiteX171" fmla="*/ 4408610 w 4642135"/>
              <a:gd name="connsiteY171" fmla="*/ 1528722 h 5643519"/>
              <a:gd name="connsiteX172" fmla="*/ 4601053 w 4642135"/>
              <a:gd name="connsiteY172" fmla="*/ 1695218 h 5643519"/>
              <a:gd name="connsiteX173" fmla="*/ 4639974 w 4642135"/>
              <a:gd name="connsiteY173" fmla="*/ 1766572 h 5643519"/>
              <a:gd name="connsiteX174" fmla="*/ 4642135 w 4642135"/>
              <a:gd name="connsiteY174" fmla="*/ 1773059 h 5643519"/>
              <a:gd name="connsiteX175" fmla="*/ 4627000 w 4642135"/>
              <a:gd name="connsiteY175" fmla="*/ 1801168 h 5643519"/>
              <a:gd name="connsiteX176" fmla="*/ 4605378 w 4642135"/>
              <a:gd name="connsiteY176" fmla="*/ 1773059 h 5643519"/>
              <a:gd name="connsiteX177" fmla="*/ 4393475 w 4642135"/>
              <a:gd name="connsiteY177" fmla="*/ 1617376 h 5643519"/>
              <a:gd name="connsiteX178" fmla="*/ 4363204 w 4642135"/>
              <a:gd name="connsiteY178" fmla="*/ 1615213 h 5643519"/>
              <a:gd name="connsiteX179" fmla="*/ 4363204 w 4642135"/>
              <a:gd name="connsiteY179" fmla="*/ 1658458 h 5643519"/>
              <a:gd name="connsiteX180" fmla="*/ 4389151 w 4642135"/>
              <a:gd name="connsiteY180" fmla="*/ 1686569 h 5643519"/>
              <a:gd name="connsiteX181" fmla="*/ 4490776 w 4642135"/>
              <a:gd name="connsiteY181" fmla="*/ 1818466 h 5643519"/>
              <a:gd name="connsiteX182" fmla="*/ 4510238 w 4642135"/>
              <a:gd name="connsiteY182" fmla="*/ 1885497 h 5643519"/>
              <a:gd name="connsiteX183" fmla="*/ 4108056 w 4642135"/>
              <a:gd name="connsiteY183" fmla="*/ 1543859 h 5643519"/>
              <a:gd name="connsiteX184" fmla="*/ 4337256 w 4642135"/>
              <a:gd name="connsiteY184" fmla="*/ 1801168 h 5643519"/>
              <a:gd name="connsiteX185" fmla="*/ 4330768 w 4642135"/>
              <a:gd name="connsiteY185" fmla="*/ 1807656 h 5643519"/>
              <a:gd name="connsiteX186" fmla="*/ 4138328 w 4642135"/>
              <a:gd name="connsiteY186" fmla="*/ 1669271 h 5643519"/>
              <a:gd name="connsiteX187" fmla="*/ 4216169 w 4642135"/>
              <a:gd name="connsiteY187" fmla="*/ 1783870 h 5643519"/>
              <a:gd name="connsiteX188" fmla="*/ 4021565 w 4642135"/>
              <a:gd name="connsiteY188" fmla="*/ 1671432 h 5643519"/>
              <a:gd name="connsiteX189" fmla="*/ 4151301 w 4642135"/>
              <a:gd name="connsiteY189" fmla="*/ 1850901 h 5643519"/>
              <a:gd name="connsiteX190" fmla="*/ 3868043 w 4642135"/>
              <a:gd name="connsiteY190" fmla="*/ 1658458 h 5643519"/>
              <a:gd name="connsiteX191" fmla="*/ 3982644 w 4642135"/>
              <a:gd name="connsiteY191" fmla="*/ 1816305 h 5643519"/>
              <a:gd name="connsiteX192" fmla="*/ 3712360 w 4642135"/>
              <a:gd name="connsiteY192" fmla="*/ 1632511 h 5643519"/>
              <a:gd name="connsiteX193" fmla="*/ 3721009 w 4642135"/>
              <a:gd name="connsiteY193" fmla="*/ 1656297 h 5643519"/>
              <a:gd name="connsiteX194" fmla="*/ 3978320 w 4642135"/>
              <a:gd name="connsiteY194" fmla="*/ 1829278 h 5643519"/>
              <a:gd name="connsiteX195" fmla="*/ 4211845 w 4642135"/>
              <a:gd name="connsiteY195" fmla="*/ 2036856 h 5643519"/>
              <a:gd name="connsiteX196" fmla="*/ 4226979 w 4642135"/>
              <a:gd name="connsiteY196" fmla="*/ 2356872 h 5643519"/>
              <a:gd name="connsiteX197" fmla="*/ 4203196 w 4642135"/>
              <a:gd name="connsiteY197" fmla="*/ 2393629 h 5643519"/>
              <a:gd name="connsiteX198" fmla="*/ 4185898 w 4642135"/>
              <a:gd name="connsiteY198" fmla="*/ 2359033 h 5643519"/>
              <a:gd name="connsiteX199" fmla="*/ 4142652 w 4642135"/>
              <a:gd name="connsiteY199" fmla="*/ 2233621 h 5643519"/>
              <a:gd name="connsiteX200" fmla="*/ 4101568 w 4642135"/>
              <a:gd name="connsiteY200" fmla="*/ 2365521 h 5643519"/>
              <a:gd name="connsiteX201" fmla="*/ 3932911 w 4642135"/>
              <a:gd name="connsiteY201" fmla="*/ 2019558 h 5643519"/>
              <a:gd name="connsiteX202" fmla="*/ 3961022 w 4642135"/>
              <a:gd name="connsiteY202" fmla="*/ 2181727 h 5643519"/>
              <a:gd name="connsiteX203" fmla="*/ 3792365 w 4642135"/>
              <a:gd name="connsiteY203" fmla="*/ 2021719 h 5643519"/>
              <a:gd name="connsiteX204" fmla="*/ 3883180 w 4642135"/>
              <a:gd name="connsiteY204" fmla="*/ 2304977 h 5643519"/>
              <a:gd name="connsiteX205" fmla="*/ 3876692 w 4642135"/>
              <a:gd name="connsiteY205" fmla="*/ 2607695 h 5643519"/>
              <a:gd name="connsiteX206" fmla="*/ 3826961 w 4642135"/>
              <a:gd name="connsiteY206" fmla="*/ 2495257 h 5643519"/>
              <a:gd name="connsiteX207" fmla="*/ 3792365 w 4642135"/>
              <a:gd name="connsiteY207" fmla="*/ 2730943 h 5643519"/>
              <a:gd name="connsiteX208" fmla="*/ 3749119 w 4642135"/>
              <a:gd name="connsiteY208" fmla="*/ 2544988 h 5643519"/>
              <a:gd name="connsiteX209" fmla="*/ 3628032 w 4642135"/>
              <a:gd name="connsiteY209" fmla="*/ 2823922 h 5643519"/>
              <a:gd name="connsiteX210" fmla="*/ 3714523 w 4642135"/>
              <a:gd name="connsiteY210" fmla="*/ 2393629 h 5643519"/>
              <a:gd name="connsiteX211" fmla="*/ 3705874 w 4642135"/>
              <a:gd name="connsiteY211" fmla="*/ 2389305 h 5643519"/>
              <a:gd name="connsiteX212" fmla="*/ 3582623 w 4642135"/>
              <a:gd name="connsiteY212" fmla="*/ 2635803 h 5643519"/>
              <a:gd name="connsiteX213" fmla="*/ 3623708 w 4642135"/>
              <a:gd name="connsiteY213" fmla="*/ 2441199 h 5643519"/>
              <a:gd name="connsiteX214" fmla="*/ 3561001 w 4642135"/>
              <a:gd name="connsiteY214" fmla="*/ 2495257 h 5643519"/>
              <a:gd name="connsiteX215" fmla="*/ 3541542 w 4642135"/>
              <a:gd name="connsiteY215" fmla="*/ 2512555 h 5643519"/>
              <a:gd name="connsiteX216" fmla="*/ 3532892 w 4642135"/>
              <a:gd name="connsiteY216" fmla="*/ 2488769 h 5643519"/>
              <a:gd name="connsiteX217" fmla="*/ 3543703 w 4642135"/>
              <a:gd name="connsiteY217" fmla="*/ 2324437 h 5643519"/>
              <a:gd name="connsiteX218" fmla="*/ 3496133 w 4642135"/>
              <a:gd name="connsiteY218" fmla="*/ 2391468 h 5643519"/>
              <a:gd name="connsiteX219" fmla="*/ 3476673 w 4642135"/>
              <a:gd name="connsiteY219" fmla="*/ 2408766 h 5643519"/>
              <a:gd name="connsiteX220" fmla="*/ 3474510 w 4642135"/>
              <a:gd name="connsiteY220" fmla="*/ 2382819 h 5643519"/>
              <a:gd name="connsiteX221" fmla="*/ 3483159 w 4642135"/>
              <a:gd name="connsiteY221" fmla="*/ 2276867 h 5643519"/>
              <a:gd name="connsiteX222" fmla="*/ 3478835 w 4642135"/>
              <a:gd name="connsiteY222" fmla="*/ 2268218 h 5643519"/>
              <a:gd name="connsiteX223" fmla="*/ 3455051 w 4642135"/>
              <a:gd name="connsiteY223" fmla="*/ 2285516 h 5643519"/>
              <a:gd name="connsiteX224" fmla="*/ 3450726 w 4642135"/>
              <a:gd name="connsiteY224" fmla="*/ 2032532 h 5643519"/>
              <a:gd name="connsiteX225" fmla="*/ 3405318 w 4642135"/>
              <a:gd name="connsiteY225" fmla="*/ 2207674 h 5643519"/>
              <a:gd name="connsiteX226" fmla="*/ 3394507 w 4642135"/>
              <a:gd name="connsiteY226" fmla="*/ 2054154 h 5643519"/>
              <a:gd name="connsiteX227" fmla="*/ 3385858 w 4642135"/>
              <a:gd name="connsiteY227" fmla="*/ 2054154 h 5643519"/>
              <a:gd name="connsiteX228" fmla="*/ 3381534 w 4642135"/>
              <a:gd name="connsiteY228" fmla="*/ 2077938 h 5643519"/>
              <a:gd name="connsiteX229" fmla="*/ 3344774 w 4642135"/>
              <a:gd name="connsiteY229" fmla="*/ 2501743 h 5643519"/>
              <a:gd name="connsiteX230" fmla="*/ 3282069 w 4642135"/>
              <a:gd name="connsiteY230" fmla="*/ 3401246 h 5643519"/>
              <a:gd name="connsiteX231" fmla="*/ 3102600 w 4642135"/>
              <a:gd name="connsiteY231" fmla="*/ 4380755 h 5643519"/>
              <a:gd name="connsiteX232" fmla="*/ 3096114 w 4642135"/>
              <a:gd name="connsiteY232" fmla="*/ 4439135 h 5643519"/>
              <a:gd name="connsiteX233" fmla="*/ 3204228 w 4642135"/>
              <a:gd name="connsiteY233" fmla="*/ 5148359 h 5643519"/>
              <a:gd name="connsiteX234" fmla="*/ 3251798 w 4642135"/>
              <a:gd name="connsiteY234" fmla="*/ 5552704 h 5643519"/>
              <a:gd name="connsiteX235" fmla="*/ 3286394 w 4642135"/>
              <a:gd name="connsiteY235" fmla="*/ 5589461 h 5643519"/>
              <a:gd name="connsiteX236" fmla="*/ 3435589 w 4642135"/>
              <a:gd name="connsiteY236" fmla="*/ 5643519 h 5643519"/>
              <a:gd name="connsiteX237" fmla="*/ 2796641 w 4642135"/>
              <a:gd name="connsiteY237" fmla="*/ 5618532 h 5643519"/>
              <a:gd name="connsiteX238" fmla="*/ 2796641 w 4642135"/>
              <a:gd name="connsiteY238" fmla="*/ 5567820 h 5643519"/>
              <a:gd name="connsiteX239" fmla="*/ 2819411 w 4642135"/>
              <a:gd name="connsiteY239" fmla="*/ 5567433 h 5643519"/>
              <a:gd name="connsiteX240" fmla="*/ 2843128 w 4642135"/>
              <a:gd name="connsiteY240" fmla="*/ 5522432 h 5643519"/>
              <a:gd name="connsiteX241" fmla="*/ 2860426 w 4642135"/>
              <a:gd name="connsiteY241" fmla="*/ 5042409 h 5643519"/>
              <a:gd name="connsiteX242" fmla="*/ 2858265 w 4642135"/>
              <a:gd name="connsiteY242" fmla="*/ 5018623 h 5643519"/>
              <a:gd name="connsiteX243" fmla="*/ 2853940 w 4642135"/>
              <a:gd name="connsiteY243" fmla="*/ 5018623 h 5643519"/>
              <a:gd name="connsiteX244" fmla="*/ 2667985 w 4642135"/>
              <a:gd name="connsiteY244" fmla="*/ 5544055 h 5643519"/>
              <a:gd name="connsiteX245" fmla="*/ 2683120 w 4642135"/>
              <a:gd name="connsiteY245" fmla="*/ 5563514 h 5643519"/>
              <a:gd name="connsiteX246" fmla="*/ 2693498 w 4642135"/>
              <a:gd name="connsiteY246" fmla="*/ 5563913 h 5643519"/>
              <a:gd name="connsiteX247" fmla="*/ 2693498 w 4642135"/>
              <a:gd name="connsiteY247" fmla="*/ 5614498 h 5643519"/>
              <a:gd name="connsiteX248" fmla="*/ 2274452 w 4642135"/>
              <a:gd name="connsiteY248" fmla="*/ 5598110 h 5643519"/>
              <a:gd name="connsiteX249" fmla="*/ 2360943 w 4642135"/>
              <a:gd name="connsiteY249" fmla="*/ 5524593 h 5643519"/>
              <a:gd name="connsiteX250" fmla="*/ 2700418 w 4642135"/>
              <a:gd name="connsiteY250" fmla="*/ 4800235 h 5643519"/>
              <a:gd name="connsiteX251" fmla="*/ 2851777 w 4642135"/>
              <a:gd name="connsiteY251" fmla="*/ 4454272 h 5643519"/>
              <a:gd name="connsiteX252" fmla="*/ 2856101 w 4642135"/>
              <a:gd name="connsiteY252" fmla="*/ 4395889 h 5643519"/>
              <a:gd name="connsiteX253" fmla="*/ 2581495 w 4642135"/>
              <a:gd name="connsiteY253" fmla="*/ 3515847 h 5643519"/>
              <a:gd name="connsiteX254" fmla="*/ 1854973 w 4642135"/>
              <a:gd name="connsiteY254" fmla="*/ 2006584 h 5643519"/>
              <a:gd name="connsiteX255" fmla="*/ 1502522 w 4642135"/>
              <a:gd name="connsiteY255" fmla="*/ 1258440 h 5643519"/>
              <a:gd name="connsiteX256" fmla="*/ 1489548 w 4642135"/>
              <a:gd name="connsiteY256" fmla="*/ 1228168 h 5643519"/>
              <a:gd name="connsiteX257" fmla="*/ 1485224 w 4642135"/>
              <a:gd name="connsiteY257" fmla="*/ 1273574 h 5643519"/>
              <a:gd name="connsiteX258" fmla="*/ 1379274 w 4642135"/>
              <a:gd name="connsiteY258" fmla="*/ 1068160 h 5643519"/>
              <a:gd name="connsiteX259" fmla="*/ 1476574 w 4642135"/>
              <a:gd name="connsiteY259" fmla="*/ 1392500 h 5643519"/>
              <a:gd name="connsiteX260" fmla="*/ 1426843 w 4642135"/>
              <a:gd name="connsiteY260" fmla="*/ 1366553 h 5643519"/>
              <a:gd name="connsiteX261" fmla="*/ 1498197 w 4642135"/>
              <a:gd name="connsiteY261" fmla="*/ 1535210 h 5643519"/>
              <a:gd name="connsiteX262" fmla="*/ 1487387 w 4642135"/>
              <a:gd name="connsiteY262" fmla="*/ 1539535 h 5643519"/>
              <a:gd name="connsiteX263" fmla="*/ 1405221 w 4642135"/>
              <a:gd name="connsiteY263" fmla="*/ 1457368 h 5643519"/>
              <a:gd name="connsiteX264" fmla="*/ 1398733 w 4642135"/>
              <a:gd name="connsiteY264" fmla="*/ 1461693 h 5643519"/>
              <a:gd name="connsiteX265" fmla="*/ 1465764 w 4642135"/>
              <a:gd name="connsiteY265" fmla="*/ 1649809 h 5643519"/>
              <a:gd name="connsiteX266" fmla="*/ 1470089 w 4642135"/>
              <a:gd name="connsiteY266" fmla="*/ 1682244 h 5643519"/>
              <a:gd name="connsiteX267" fmla="*/ 1441978 w 4642135"/>
              <a:gd name="connsiteY267" fmla="*/ 1669271 h 5643519"/>
              <a:gd name="connsiteX268" fmla="*/ 1364137 w 4642135"/>
              <a:gd name="connsiteY268" fmla="*/ 1626025 h 5643519"/>
              <a:gd name="connsiteX269" fmla="*/ 1472250 w 4642135"/>
              <a:gd name="connsiteY269" fmla="*/ 1820629 h 5643519"/>
              <a:gd name="connsiteX270" fmla="*/ 1480899 w 4642135"/>
              <a:gd name="connsiteY270" fmla="*/ 1855226 h 5643519"/>
              <a:gd name="connsiteX271" fmla="*/ 1450627 w 4642135"/>
              <a:gd name="connsiteY271" fmla="*/ 1844413 h 5643519"/>
              <a:gd name="connsiteX272" fmla="*/ 1301432 w 4642135"/>
              <a:gd name="connsiteY272" fmla="*/ 1693054 h 5643519"/>
              <a:gd name="connsiteX273" fmla="*/ 1262511 w 4642135"/>
              <a:gd name="connsiteY273" fmla="*/ 1641160 h 5643519"/>
              <a:gd name="connsiteX274" fmla="*/ 1498197 w 4642135"/>
              <a:gd name="connsiteY274" fmla="*/ 2095236 h 5643519"/>
              <a:gd name="connsiteX275" fmla="*/ 1305756 w 4642135"/>
              <a:gd name="connsiteY275" fmla="*/ 1857387 h 5643519"/>
              <a:gd name="connsiteX276" fmla="*/ 1264672 w 4642135"/>
              <a:gd name="connsiteY276" fmla="*/ 1775221 h 5643519"/>
              <a:gd name="connsiteX277" fmla="*/ 1281970 w 4642135"/>
              <a:gd name="connsiteY277" fmla="*/ 2002260 h 5643519"/>
              <a:gd name="connsiteX278" fmla="*/ 1154398 w 4642135"/>
              <a:gd name="connsiteY278" fmla="*/ 1738463 h 5643519"/>
              <a:gd name="connsiteX279" fmla="*/ 1141424 w 4642135"/>
              <a:gd name="connsiteY279" fmla="*/ 1876848 h 5643519"/>
              <a:gd name="connsiteX280" fmla="*/ 1007363 w 4642135"/>
              <a:gd name="connsiteY280" fmla="*/ 1150326 h 5643519"/>
              <a:gd name="connsiteX281" fmla="*/ 955469 w 4642135"/>
              <a:gd name="connsiteY281" fmla="*/ 1219519 h 5643519"/>
              <a:gd name="connsiteX282" fmla="*/ 923034 w 4642135"/>
              <a:gd name="connsiteY282" fmla="*/ 1295197 h 5643519"/>
              <a:gd name="connsiteX283" fmla="*/ 886276 w 4642135"/>
              <a:gd name="connsiteY283" fmla="*/ 1403311 h 5643519"/>
              <a:gd name="connsiteX284" fmla="*/ 860329 w 4642135"/>
              <a:gd name="connsiteY284" fmla="*/ 1213031 h 5643519"/>
              <a:gd name="connsiteX285" fmla="*/ 806271 w 4642135"/>
              <a:gd name="connsiteY285" fmla="*/ 1669271 h 5643519"/>
              <a:gd name="connsiteX286" fmla="*/ 713295 w 4642135"/>
              <a:gd name="connsiteY286" fmla="*/ 1511424 h 5643519"/>
              <a:gd name="connsiteX287" fmla="*/ 713295 w 4642135"/>
              <a:gd name="connsiteY287" fmla="*/ 1693054 h 5643519"/>
              <a:gd name="connsiteX288" fmla="*/ 704646 w 4642135"/>
              <a:gd name="connsiteY288" fmla="*/ 1719002 h 5643519"/>
              <a:gd name="connsiteX289" fmla="*/ 678699 w 4642135"/>
              <a:gd name="connsiteY289" fmla="*/ 1697379 h 5643519"/>
              <a:gd name="connsiteX290" fmla="*/ 603018 w 4642135"/>
              <a:gd name="connsiteY290" fmla="*/ 1567643 h 5643519"/>
              <a:gd name="connsiteX291" fmla="*/ 568422 w 4642135"/>
              <a:gd name="connsiteY291" fmla="*/ 1468179 h 5643519"/>
              <a:gd name="connsiteX292" fmla="*/ 752216 w 4642135"/>
              <a:gd name="connsiteY292" fmla="*/ 960047 h 5643519"/>
              <a:gd name="connsiteX293" fmla="*/ 920873 w 4642135"/>
              <a:gd name="connsiteY293" fmla="*/ 735171 h 5643519"/>
              <a:gd name="connsiteX294" fmla="*/ 953306 w 4642135"/>
              <a:gd name="connsiteY294" fmla="*/ 683276 h 5643519"/>
              <a:gd name="connsiteX295" fmla="*/ 959793 w 4642135"/>
              <a:gd name="connsiteY295" fmla="*/ 663815 h 5643519"/>
              <a:gd name="connsiteX296" fmla="*/ 942495 w 4642135"/>
              <a:gd name="connsiteY296" fmla="*/ 672464 h 5643519"/>
              <a:gd name="connsiteX297" fmla="*/ 747891 w 4642135"/>
              <a:gd name="connsiteY297" fmla="*/ 938424 h 5643519"/>
              <a:gd name="connsiteX298" fmla="*/ 728430 w 4642135"/>
              <a:gd name="connsiteY298" fmla="*/ 955722 h 5643519"/>
              <a:gd name="connsiteX299" fmla="*/ 817084 w 4642135"/>
              <a:gd name="connsiteY299" fmla="*/ 711385 h 5643519"/>
              <a:gd name="connsiteX300" fmla="*/ 548963 w 4642135"/>
              <a:gd name="connsiteY300" fmla="*/ 1040049 h 5643519"/>
              <a:gd name="connsiteX301" fmla="*/ 672211 w 4642135"/>
              <a:gd name="connsiteY301" fmla="*/ 750306 h 5643519"/>
              <a:gd name="connsiteX302" fmla="*/ 460308 w 4642135"/>
              <a:gd name="connsiteY302" fmla="*/ 979506 h 5643519"/>
              <a:gd name="connsiteX303" fmla="*/ 492744 w 4642135"/>
              <a:gd name="connsiteY303" fmla="*/ 838960 h 5643519"/>
              <a:gd name="connsiteX304" fmla="*/ 345709 w 4642135"/>
              <a:gd name="connsiteY304" fmla="*/ 1046537 h 5643519"/>
              <a:gd name="connsiteX305" fmla="*/ 542475 w 4642135"/>
              <a:gd name="connsiteY305" fmla="*/ 609759 h 5643519"/>
              <a:gd name="connsiteX306" fmla="*/ 466796 w 4642135"/>
              <a:gd name="connsiteY306" fmla="*/ 687601 h 5643519"/>
              <a:gd name="connsiteX307" fmla="*/ 198675 w 4642135"/>
              <a:gd name="connsiteY307" fmla="*/ 1143838 h 5643519"/>
              <a:gd name="connsiteX308" fmla="*/ 172728 w 4642135"/>
              <a:gd name="connsiteY308" fmla="*/ 1176274 h 5643519"/>
              <a:gd name="connsiteX309" fmla="*/ 270029 w 4642135"/>
              <a:gd name="connsiteY309" fmla="*/ 880042 h 5643519"/>
              <a:gd name="connsiteX310" fmla="*/ 449498 w 4642135"/>
              <a:gd name="connsiteY310" fmla="*/ 629219 h 5643519"/>
              <a:gd name="connsiteX311" fmla="*/ 200836 w 4642135"/>
              <a:gd name="connsiteY311" fmla="*/ 849770 h 5643519"/>
              <a:gd name="connsiteX312" fmla="*/ 14881 w 4642135"/>
              <a:gd name="connsiteY312" fmla="*/ 1128704 h 5643519"/>
              <a:gd name="connsiteX313" fmla="*/ 6232 w 4642135"/>
              <a:gd name="connsiteY313" fmla="*/ 1046537 h 5643519"/>
              <a:gd name="connsiteX314" fmla="*/ 32179 w 4642135"/>
              <a:gd name="connsiteY314" fmla="*/ 973020 h 5643519"/>
              <a:gd name="connsiteX315" fmla="*/ 512203 w 4642135"/>
              <a:gd name="connsiteY315" fmla="*/ 501646 h 5643519"/>
              <a:gd name="connsiteX316" fmla="*/ 594369 w 4642135"/>
              <a:gd name="connsiteY316" fmla="*/ 467050 h 5643519"/>
              <a:gd name="connsiteX317" fmla="*/ 168403 w 4642135"/>
              <a:gd name="connsiteY317" fmla="*/ 557865 h 5643519"/>
              <a:gd name="connsiteX318" fmla="*/ 272192 w 4642135"/>
              <a:gd name="connsiteY318" fmla="*/ 488672 h 5643519"/>
              <a:gd name="connsiteX319" fmla="*/ 391116 w 4642135"/>
              <a:gd name="connsiteY319" fmla="*/ 412992 h 5643519"/>
              <a:gd name="connsiteX320" fmla="*/ 525176 w 4642135"/>
              <a:gd name="connsiteY320" fmla="*/ 378396 h 5643519"/>
              <a:gd name="connsiteX321" fmla="*/ 661401 w 4642135"/>
              <a:gd name="connsiteY321" fmla="*/ 363261 h 5643519"/>
              <a:gd name="connsiteX322" fmla="*/ 434361 w 4642135"/>
              <a:gd name="connsiteY322" fmla="*/ 324340 h 5643519"/>
              <a:gd name="connsiteX323" fmla="*/ 507878 w 4642135"/>
              <a:gd name="connsiteY323" fmla="*/ 313527 h 5643519"/>
              <a:gd name="connsiteX324" fmla="*/ 507878 w 4642135"/>
              <a:gd name="connsiteY324" fmla="*/ 309203 h 5643519"/>
              <a:gd name="connsiteX325" fmla="*/ 417063 w 4642135"/>
              <a:gd name="connsiteY325" fmla="*/ 309203 h 5643519"/>
              <a:gd name="connsiteX326" fmla="*/ 881952 w 4642135"/>
              <a:gd name="connsiteY326" fmla="*/ 276770 h 5643519"/>
              <a:gd name="connsiteX327" fmla="*/ 1067907 w 4642135"/>
              <a:gd name="connsiteY327" fmla="*/ 298393 h 5643519"/>
              <a:gd name="connsiteX328" fmla="*/ 1223590 w 4642135"/>
              <a:gd name="connsiteY328" fmla="*/ 371910 h 5643519"/>
              <a:gd name="connsiteX329" fmla="*/ 1258187 w 4642135"/>
              <a:gd name="connsiteY329" fmla="*/ 367585 h 5643519"/>
              <a:gd name="connsiteX330" fmla="*/ 1640907 w 4642135"/>
              <a:gd name="connsiteY330" fmla="*/ 30271 h 5643519"/>
              <a:gd name="connsiteX331" fmla="*/ 1716587 w 4642135"/>
              <a:gd name="connsiteY331" fmla="*/ 0 h 5643519"/>
              <a:gd name="connsiteX0" fmla="*/ 4214006 w 4642135"/>
              <a:gd name="connsiteY0" fmla="*/ 1528722 h 5643519"/>
              <a:gd name="connsiteX1" fmla="*/ 4211845 w 4642135"/>
              <a:gd name="connsiteY1" fmla="*/ 1535210 h 5643519"/>
              <a:gd name="connsiteX2" fmla="*/ 4281037 w 4642135"/>
              <a:gd name="connsiteY2" fmla="*/ 1582780 h 5643519"/>
              <a:gd name="connsiteX3" fmla="*/ 4300497 w 4642135"/>
              <a:gd name="connsiteY3" fmla="*/ 1587104 h 5643519"/>
              <a:gd name="connsiteX4" fmla="*/ 4291848 w 4642135"/>
              <a:gd name="connsiteY4" fmla="*/ 1565482 h 5643519"/>
              <a:gd name="connsiteX5" fmla="*/ 4214006 w 4642135"/>
              <a:gd name="connsiteY5" fmla="*/ 1528722 h 5643519"/>
              <a:gd name="connsiteX6" fmla="*/ 3165036 w 4642135"/>
              <a:gd name="connsiteY6" fmla="*/ 1460611 h 5643519"/>
              <a:gd name="connsiteX7" fmla="*/ 3148009 w 4642135"/>
              <a:gd name="connsiteY7" fmla="*/ 1468179 h 5643519"/>
              <a:gd name="connsiteX8" fmla="*/ 2860426 w 4642135"/>
              <a:gd name="connsiteY8" fmla="*/ 1591429 h 5643519"/>
              <a:gd name="connsiteX9" fmla="*/ 2899347 w 4642135"/>
              <a:gd name="connsiteY9" fmla="*/ 1589266 h 5643519"/>
              <a:gd name="connsiteX10" fmla="*/ 3115574 w 4642135"/>
              <a:gd name="connsiteY10" fmla="*/ 1498450 h 5643519"/>
              <a:gd name="connsiteX11" fmla="*/ 3186930 w 4642135"/>
              <a:gd name="connsiteY11" fmla="*/ 1466017 h 5643519"/>
              <a:gd name="connsiteX12" fmla="*/ 3165036 w 4642135"/>
              <a:gd name="connsiteY12" fmla="*/ 1460611 h 5643519"/>
              <a:gd name="connsiteX13" fmla="*/ 2717716 w 4642135"/>
              <a:gd name="connsiteY13" fmla="*/ 1269250 h 5643519"/>
              <a:gd name="connsiteX14" fmla="*/ 2419323 w 4642135"/>
              <a:gd name="connsiteY14" fmla="*/ 1353579 h 5643519"/>
              <a:gd name="connsiteX15" fmla="*/ 2395539 w 4642135"/>
              <a:gd name="connsiteY15" fmla="*/ 1433582 h 5643519"/>
              <a:gd name="connsiteX16" fmla="*/ 2423648 w 4642135"/>
              <a:gd name="connsiteY16" fmla="*/ 1440070 h 5643519"/>
              <a:gd name="connsiteX17" fmla="*/ 2739339 w 4642135"/>
              <a:gd name="connsiteY17" fmla="*/ 1269250 h 5643519"/>
              <a:gd name="connsiteX18" fmla="*/ 2717716 w 4642135"/>
              <a:gd name="connsiteY18" fmla="*/ 1269250 h 5643519"/>
              <a:gd name="connsiteX19" fmla="*/ 1617123 w 4642135"/>
              <a:gd name="connsiteY19" fmla="*/ 1124379 h 5643519"/>
              <a:gd name="connsiteX20" fmla="*/ 1727398 w 4642135"/>
              <a:gd name="connsiteY20" fmla="*/ 1366553 h 5643519"/>
              <a:gd name="connsiteX21" fmla="*/ 1591176 w 4642135"/>
              <a:gd name="connsiteY21" fmla="*/ 1202221 h 5643519"/>
              <a:gd name="connsiteX22" fmla="*/ 1790104 w 4642135"/>
              <a:gd name="connsiteY22" fmla="*/ 1569806 h 5643519"/>
              <a:gd name="connsiteX23" fmla="*/ 2466893 w 4642135"/>
              <a:gd name="connsiteY23" fmla="*/ 2756890 h 5643519"/>
              <a:gd name="connsiteX24" fmla="*/ 2985838 w 4642135"/>
              <a:gd name="connsiteY24" fmla="*/ 3935327 h 5643519"/>
              <a:gd name="connsiteX25" fmla="*/ 2994487 w 4642135"/>
              <a:gd name="connsiteY25" fmla="*/ 3943976 h 5643519"/>
              <a:gd name="connsiteX26" fmla="*/ 2998811 w 4642135"/>
              <a:gd name="connsiteY26" fmla="*/ 3928839 h 5643519"/>
              <a:gd name="connsiteX27" fmla="*/ 3189091 w 4642135"/>
              <a:gd name="connsiteY27" fmla="*/ 2752566 h 5643519"/>
              <a:gd name="connsiteX28" fmla="*/ 3282069 w 4642135"/>
              <a:gd name="connsiteY28" fmla="*/ 2123347 h 5643519"/>
              <a:gd name="connsiteX29" fmla="*/ 3295043 w 4642135"/>
              <a:gd name="connsiteY29" fmla="*/ 2045505 h 5643519"/>
              <a:gd name="connsiteX30" fmla="*/ 3266932 w 4642135"/>
              <a:gd name="connsiteY30" fmla="*/ 2071452 h 5643519"/>
              <a:gd name="connsiteX31" fmla="*/ 3301529 w 4642135"/>
              <a:gd name="connsiteY31" fmla="*/ 1881173 h 5643519"/>
              <a:gd name="connsiteX32" fmla="*/ 3212877 w 4642135"/>
              <a:gd name="connsiteY32" fmla="*/ 2151455 h 5643519"/>
              <a:gd name="connsiteX33" fmla="*/ 3182605 w 4642135"/>
              <a:gd name="connsiteY33" fmla="*/ 2101724 h 5643519"/>
              <a:gd name="connsiteX34" fmla="*/ 3154494 w 4642135"/>
              <a:gd name="connsiteY34" fmla="*/ 2231460 h 5643519"/>
              <a:gd name="connsiteX35" fmla="*/ 3128547 w 4642135"/>
              <a:gd name="connsiteY35" fmla="*/ 2170917 h 5643519"/>
              <a:gd name="connsiteX36" fmla="*/ 3115574 w 4642135"/>
              <a:gd name="connsiteY36" fmla="*/ 2151455 h 5643519"/>
              <a:gd name="connsiteX37" fmla="*/ 3102600 w 4642135"/>
              <a:gd name="connsiteY37" fmla="*/ 2173078 h 5643519"/>
              <a:gd name="connsiteX38" fmla="*/ 3059355 w 4642135"/>
              <a:gd name="connsiteY38" fmla="*/ 2341735 h 5643519"/>
              <a:gd name="connsiteX39" fmla="*/ 2998811 w 4642135"/>
              <a:gd name="connsiteY39" fmla="*/ 2261732 h 5643519"/>
              <a:gd name="connsiteX40" fmla="*/ 2983676 w 4642135"/>
              <a:gd name="connsiteY40" fmla="*/ 2436875 h 5643519"/>
              <a:gd name="connsiteX41" fmla="*/ 2975027 w 4642135"/>
              <a:gd name="connsiteY41" fmla="*/ 2460661 h 5643519"/>
              <a:gd name="connsiteX42" fmla="*/ 2955566 w 4642135"/>
              <a:gd name="connsiteY42" fmla="*/ 2439038 h 5643519"/>
              <a:gd name="connsiteX43" fmla="*/ 2933943 w 4642135"/>
              <a:gd name="connsiteY43" fmla="*/ 2367682 h 5643519"/>
              <a:gd name="connsiteX44" fmla="*/ 2918808 w 4642135"/>
              <a:gd name="connsiteY44" fmla="*/ 2287679 h 5643519"/>
              <a:gd name="connsiteX45" fmla="*/ 2871238 w 4642135"/>
              <a:gd name="connsiteY45" fmla="*/ 2633642 h 5643519"/>
              <a:gd name="connsiteX46" fmla="*/ 2840967 w 4642135"/>
              <a:gd name="connsiteY46" fmla="*/ 2590397 h 5643519"/>
              <a:gd name="connsiteX47" fmla="*/ 2840967 w 4642135"/>
              <a:gd name="connsiteY47" fmla="*/ 2423901 h 5643519"/>
              <a:gd name="connsiteX48" fmla="*/ 2851777 w 4642135"/>
              <a:gd name="connsiteY48" fmla="*/ 2333086 h 5643519"/>
              <a:gd name="connsiteX49" fmla="*/ 2752313 w 4642135"/>
              <a:gd name="connsiteY49" fmla="*/ 2486608 h 5643519"/>
              <a:gd name="connsiteX50" fmla="*/ 2782584 w 4642135"/>
              <a:gd name="connsiteY50" fmla="*/ 2283355 h 5643519"/>
              <a:gd name="connsiteX51" fmla="*/ 2698257 w 4642135"/>
              <a:gd name="connsiteY51" fmla="*/ 2365521 h 5643519"/>
              <a:gd name="connsiteX52" fmla="*/ 2990162 w 4642135"/>
              <a:gd name="connsiteY52" fmla="*/ 1790358 h 5643519"/>
              <a:gd name="connsiteX53" fmla="*/ 2912320 w 4642135"/>
              <a:gd name="connsiteY53" fmla="*/ 1840089 h 5643519"/>
              <a:gd name="connsiteX54" fmla="*/ 2819344 w 4642135"/>
              <a:gd name="connsiteY54" fmla="*/ 1891983 h 5643519"/>
              <a:gd name="connsiteX55" fmla="*/ 2758800 w 4642135"/>
              <a:gd name="connsiteY55" fmla="*/ 1941716 h 5643519"/>
              <a:gd name="connsiteX56" fmla="*/ 2830154 w 4642135"/>
              <a:gd name="connsiteY56" fmla="*/ 1788194 h 5643519"/>
              <a:gd name="connsiteX57" fmla="*/ 2795558 w 4642135"/>
              <a:gd name="connsiteY57" fmla="*/ 1818466 h 5643519"/>
              <a:gd name="connsiteX58" fmla="*/ 2570682 w 4642135"/>
              <a:gd name="connsiteY58" fmla="*/ 2086587 h 5643519"/>
              <a:gd name="connsiteX59" fmla="*/ 2549059 w 4642135"/>
              <a:gd name="connsiteY59" fmla="*/ 2101724 h 5643519"/>
              <a:gd name="connsiteX60" fmla="*/ 2540410 w 4642135"/>
              <a:gd name="connsiteY60" fmla="*/ 2075777 h 5643519"/>
              <a:gd name="connsiteX61" fmla="*/ 2557708 w 4642135"/>
              <a:gd name="connsiteY61" fmla="*/ 1963339 h 5643519"/>
              <a:gd name="connsiteX62" fmla="*/ 2469057 w 4642135"/>
              <a:gd name="connsiteY62" fmla="*/ 2086587 h 5643519"/>
              <a:gd name="connsiteX63" fmla="*/ 2447434 w 4642135"/>
              <a:gd name="connsiteY63" fmla="*/ 2106049 h 5643519"/>
              <a:gd name="connsiteX64" fmla="*/ 2438785 w 4642135"/>
              <a:gd name="connsiteY64" fmla="*/ 2073614 h 5643519"/>
              <a:gd name="connsiteX65" fmla="*/ 2449595 w 4642135"/>
              <a:gd name="connsiteY65" fmla="*/ 1969825 h 5643519"/>
              <a:gd name="connsiteX66" fmla="*/ 2471218 w 4642135"/>
              <a:gd name="connsiteY66" fmla="*/ 1876848 h 5643519"/>
              <a:gd name="connsiteX67" fmla="*/ 2830154 w 4642135"/>
              <a:gd name="connsiteY67" fmla="*/ 1602239 h 5643519"/>
              <a:gd name="connsiteX68" fmla="*/ 2858265 w 4642135"/>
              <a:gd name="connsiteY68" fmla="*/ 1587104 h 5643519"/>
              <a:gd name="connsiteX69" fmla="*/ 2851777 w 4642135"/>
              <a:gd name="connsiteY69" fmla="*/ 1589266 h 5643519"/>
              <a:gd name="connsiteX70" fmla="*/ 2849616 w 4642135"/>
              <a:gd name="connsiteY70" fmla="*/ 1587104 h 5643519"/>
              <a:gd name="connsiteX71" fmla="*/ 2869075 w 4642135"/>
              <a:gd name="connsiteY71" fmla="*/ 1567643 h 5643519"/>
              <a:gd name="connsiteX72" fmla="*/ 3039895 w 4642135"/>
              <a:gd name="connsiteY72" fmla="*/ 1437907 h 5643519"/>
              <a:gd name="connsiteX73" fmla="*/ 2676634 w 4642135"/>
              <a:gd name="connsiteY73" fmla="*/ 1584941 h 5643519"/>
              <a:gd name="connsiteX74" fmla="*/ 2920969 w 4642135"/>
              <a:gd name="connsiteY74" fmla="*/ 1418448 h 5643519"/>
              <a:gd name="connsiteX75" fmla="*/ 2631226 w 4642135"/>
              <a:gd name="connsiteY75" fmla="*/ 1507099 h 5643519"/>
              <a:gd name="connsiteX76" fmla="*/ 2726365 w 4642135"/>
              <a:gd name="connsiteY76" fmla="*/ 1424933 h 5643519"/>
              <a:gd name="connsiteX77" fmla="*/ 2510139 w 4642135"/>
              <a:gd name="connsiteY77" fmla="*/ 1511424 h 5643519"/>
              <a:gd name="connsiteX78" fmla="*/ 2856101 w 4642135"/>
              <a:gd name="connsiteY78" fmla="*/ 1286548 h 5643519"/>
              <a:gd name="connsiteX79" fmla="*/ 2797721 w 4642135"/>
              <a:gd name="connsiteY79" fmla="*/ 1301685 h 5643519"/>
              <a:gd name="connsiteX80" fmla="*/ 2475542 w 4642135"/>
              <a:gd name="connsiteY80" fmla="*/ 1463854 h 5643519"/>
              <a:gd name="connsiteX81" fmla="*/ 2440946 w 4642135"/>
              <a:gd name="connsiteY81" fmla="*/ 1543859 h 5643519"/>
              <a:gd name="connsiteX82" fmla="*/ 2440946 w 4642135"/>
              <a:gd name="connsiteY82" fmla="*/ 1558994 h 5643519"/>
              <a:gd name="connsiteX83" fmla="*/ 2404189 w 4642135"/>
              <a:gd name="connsiteY83" fmla="*/ 1535210 h 5643519"/>
              <a:gd name="connsiteX84" fmla="*/ 2358780 w 4642135"/>
              <a:gd name="connsiteY84" fmla="*/ 1528722 h 5643519"/>
              <a:gd name="connsiteX85" fmla="*/ 2365268 w 4642135"/>
              <a:gd name="connsiteY85" fmla="*/ 1567643 h 5643519"/>
              <a:gd name="connsiteX86" fmla="*/ 2447434 w 4642135"/>
              <a:gd name="connsiteY86" fmla="*/ 1727651 h 5643519"/>
              <a:gd name="connsiteX87" fmla="*/ 2291751 w 4642135"/>
              <a:gd name="connsiteY87" fmla="*/ 1563318 h 5643519"/>
              <a:gd name="connsiteX88" fmla="*/ 2302561 w 4642135"/>
              <a:gd name="connsiteY88" fmla="*/ 1597915 h 5643519"/>
              <a:gd name="connsiteX89" fmla="*/ 2378241 w 4642135"/>
              <a:gd name="connsiteY89" fmla="*/ 1811980 h 5643519"/>
              <a:gd name="connsiteX90" fmla="*/ 2380402 w 4642135"/>
              <a:gd name="connsiteY90" fmla="*/ 1926579 h 5643519"/>
              <a:gd name="connsiteX91" fmla="*/ 2369592 w 4642135"/>
              <a:gd name="connsiteY91" fmla="*/ 1928743 h 5643519"/>
              <a:gd name="connsiteX92" fmla="*/ 2172825 w 4642135"/>
              <a:gd name="connsiteY92" fmla="*/ 1466017 h 5643519"/>
              <a:gd name="connsiteX93" fmla="*/ 2183637 w 4642135"/>
              <a:gd name="connsiteY93" fmla="*/ 1515748 h 5643519"/>
              <a:gd name="connsiteX94" fmla="*/ 2211746 w 4642135"/>
              <a:gd name="connsiteY94" fmla="*/ 1699542 h 5643519"/>
              <a:gd name="connsiteX95" fmla="*/ 2198772 w 4642135"/>
              <a:gd name="connsiteY95" fmla="*/ 1749273 h 5643519"/>
              <a:gd name="connsiteX96" fmla="*/ 2170664 w 4642135"/>
              <a:gd name="connsiteY96" fmla="*/ 1706028 h 5643519"/>
              <a:gd name="connsiteX97" fmla="*/ 2090659 w 4642135"/>
              <a:gd name="connsiteY97" fmla="*/ 1526561 h 5643519"/>
              <a:gd name="connsiteX98" fmla="*/ 2056062 w 4642135"/>
              <a:gd name="connsiteY98" fmla="*/ 1626025 h 5643519"/>
              <a:gd name="connsiteX99" fmla="*/ 1930651 w 4642135"/>
              <a:gd name="connsiteY99" fmla="*/ 1420609 h 5643519"/>
              <a:gd name="connsiteX100" fmla="*/ 1930651 w 4642135"/>
              <a:gd name="connsiteY100" fmla="*/ 1524398 h 5643519"/>
              <a:gd name="connsiteX101" fmla="*/ 1922002 w 4642135"/>
              <a:gd name="connsiteY101" fmla="*/ 1537371 h 5643519"/>
              <a:gd name="connsiteX102" fmla="*/ 1911191 w 4642135"/>
              <a:gd name="connsiteY102" fmla="*/ 1530885 h 5643519"/>
              <a:gd name="connsiteX103" fmla="*/ 1893893 w 4642135"/>
              <a:gd name="connsiteY103" fmla="*/ 1502775 h 5643519"/>
              <a:gd name="connsiteX104" fmla="*/ 1829025 w 4642135"/>
              <a:gd name="connsiteY104" fmla="*/ 1377363 h 5643519"/>
              <a:gd name="connsiteX105" fmla="*/ 1826862 w 4642135"/>
              <a:gd name="connsiteY105" fmla="*/ 1435746 h 5643519"/>
              <a:gd name="connsiteX106" fmla="*/ 1617123 w 4642135"/>
              <a:gd name="connsiteY106" fmla="*/ 1124379 h 5643519"/>
              <a:gd name="connsiteX107" fmla="*/ 2123094 w 4642135"/>
              <a:gd name="connsiteY107" fmla="*/ 925450 h 5643519"/>
              <a:gd name="connsiteX108" fmla="*/ 2250666 w 4642135"/>
              <a:gd name="connsiteY108" fmla="*/ 1068160 h 5643519"/>
              <a:gd name="connsiteX109" fmla="*/ 1971735 w 4642135"/>
              <a:gd name="connsiteY109" fmla="*/ 968696 h 5643519"/>
              <a:gd name="connsiteX110" fmla="*/ 1978221 w 4642135"/>
              <a:gd name="connsiteY110" fmla="*/ 977345 h 5643519"/>
              <a:gd name="connsiteX111" fmla="*/ 2324183 w 4642135"/>
              <a:gd name="connsiteY111" fmla="*/ 1323308 h 5643519"/>
              <a:gd name="connsiteX112" fmla="*/ 2356619 w 4642135"/>
              <a:gd name="connsiteY112" fmla="*/ 1325469 h 5643519"/>
              <a:gd name="connsiteX113" fmla="*/ 2626901 w 4642135"/>
              <a:gd name="connsiteY113" fmla="*/ 1206545 h 5643519"/>
              <a:gd name="connsiteX114" fmla="*/ 2637713 w 4642135"/>
              <a:gd name="connsiteY114" fmla="*/ 1197896 h 5643519"/>
              <a:gd name="connsiteX115" fmla="*/ 2661497 w 4642135"/>
              <a:gd name="connsiteY115" fmla="*/ 1200057 h 5643519"/>
              <a:gd name="connsiteX116" fmla="*/ 2901510 w 4642135"/>
              <a:gd name="connsiteY116" fmla="*/ 1197896 h 5643519"/>
              <a:gd name="connsiteX117" fmla="*/ 2988001 w 4642135"/>
              <a:gd name="connsiteY117" fmla="*/ 1195733 h 5643519"/>
              <a:gd name="connsiteX118" fmla="*/ 2629064 w 4642135"/>
              <a:gd name="connsiteY118" fmla="*/ 1120055 h 5643519"/>
              <a:gd name="connsiteX119" fmla="*/ 2635550 w 4642135"/>
              <a:gd name="connsiteY119" fmla="*/ 1158975 h 5643519"/>
              <a:gd name="connsiteX120" fmla="*/ 2635550 w 4642135"/>
              <a:gd name="connsiteY120" fmla="*/ 1195733 h 5643519"/>
              <a:gd name="connsiteX121" fmla="*/ 2447434 w 4642135"/>
              <a:gd name="connsiteY121" fmla="*/ 1031400 h 5643519"/>
              <a:gd name="connsiteX122" fmla="*/ 2514463 w 4642135"/>
              <a:gd name="connsiteY122" fmla="*/ 1197896 h 5643519"/>
              <a:gd name="connsiteX123" fmla="*/ 2123094 w 4642135"/>
              <a:gd name="connsiteY123" fmla="*/ 925450 h 5643519"/>
              <a:gd name="connsiteX124" fmla="*/ 1716587 w 4642135"/>
              <a:gd name="connsiteY124" fmla="*/ 0 h 5643519"/>
              <a:gd name="connsiteX125" fmla="*/ 1569553 w 4642135"/>
              <a:gd name="connsiteY125" fmla="*/ 190279 h 5643519"/>
              <a:gd name="connsiteX126" fmla="*/ 1595500 w 4642135"/>
              <a:gd name="connsiteY126" fmla="*/ 170818 h 5643519"/>
              <a:gd name="connsiteX127" fmla="*/ 1887405 w 4642135"/>
              <a:gd name="connsiteY127" fmla="*/ 38921 h 5643519"/>
              <a:gd name="connsiteX128" fmla="*/ 2071199 w 4642135"/>
              <a:gd name="connsiteY128" fmla="*/ 8649 h 5643519"/>
              <a:gd name="connsiteX129" fmla="*/ 1694965 w 4642135"/>
              <a:gd name="connsiteY129" fmla="*/ 224876 h 5643519"/>
              <a:gd name="connsiteX130" fmla="*/ 1798754 w 4642135"/>
              <a:gd name="connsiteY130" fmla="*/ 188116 h 5643519"/>
              <a:gd name="connsiteX131" fmla="*/ 2315534 w 4642135"/>
              <a:gd name="connsiteY131" fmla="*/ 155683 h 5643519"/>
              <a:gd name="connsiteX132" fmla="*/ 2577170 w 4642135"/>
              <a:gd name="connsiteY132" fmla="*/ 250823 h 5643519"/>
              <a:gd name="connsiteX133" fmla="*/ 2644199 w 4642135"/>
              <a:gd name="connsiteY133" fmla="*/ 315691 h 5643519"/>
              <a:gd name="connsiteX134" fmla="*/ 2334996 w 4642135"/>
              <a:gd name="connsiteY134" fmla="*/ 242174 h 5643519"/>
              <a:gd name="connsiteX135" fmla="*/ 2019305 w 4642135"/>
              <a:gd name="connsiteY135" fmla="*/ 240010 h 5643519"/>
              <a:gd name="connsiteX136" fmla="*/ 2304724 w 4642135"/>
              <a:gd name="connsiteY136" fmla="*/ 313527 h 5643519"/>
              <a:gd name="connsiteX137" fmla="*/ 2564196 w 4642135"/>
              <a:gd name="connsiteY137" fmla="*/ 454076 h 5643519"/>
              <a:gd name="connsiteX138" fmla="*/ 1861458 w 4642135"/>
              <a:gd name="connsiteY138" fmla="*/ 287580 h 5643519"/>
              <a:gd name="connsiteX139" fmla="*/ 2337157 w 4642135"/>
              <a:gd name="connsiteY139" fmla="*/ 471374 h 5643519"/>
              <a:gd name="connsiteX140" fmla="*/ 2062550 w 4642135"/>
              <a:gd name="connsiteY140" fmla="*/ 423804 h 5643519"/>
              <a:gd name="connsiteX141" fmla="*/ 2060387 w 4642135"/>
              <a:gd name="connsiteY141" fmla="*/ 428129 h 5643519"/>
              <a:gd name="connsiteX142" fmla="*/ 2196611 w 4642135"/>
              <a:gd name="connsiteY142" fmla="*/ 490833 h 5643519"/>
              <a:gd name="connsiteX143" fmla="*/ 1854973 w 4642135"/>
              <a:gd name="connsiteY143" fmla="*/ 469211 h 5643519"/>
              <a:gd name="connsiteX144" fmla="*/ 2177149 w 4642135"/>
              <a:gd name="connsiteY144" fmla="*/ 594622 h 5643519"/>
              <a:gd name="connsiteX145" fmla="*/ 1779292 w 4642135"/>
              <a:gd name="connsiteY145" fmla="*/ 538403 h 5643519"/>
              <a:gd name="connsiteX146" fmla="*/ 1982545 w 4642135"/>
              <a:gd name="connsiteY146" fmla="*/ 657329 h 5643519"/>
              <a:gd name="connsiteX147" fmla="*/ 1595500 w 4642135"/>
              <a:gd name="connsiteY147" fmla="*/ 581649 h 5643519"/>
              <a:gd name="connsiteX148" fmla="*/ 1630097 w 4642135"/>
              <a:gd name="connsiteY148" fmla="*/ 605435 h 5643519"/>
              <a:gd name="connsiteX149" fmla="*/ 1965247 w 4642135"/>
              <a:gd name="connsiteY149" fmla="*/ 670303 h 5643519"/>
              <a:gd name="connsiteX150" fmla="*/ 2129579 w 4642135"/>
              <a:gd name="connsiteY150" fmla="*/ 683276 h 5643519"/>
              <a:gd name="connsiteX151" fmla="*/ 2458244 w 4642135"/>
              <a:gd name="connsiteY151" fmla="*/ 838960 h 5643519"/>
              <a:gd name="connsiteX152" fmla="*/ 2568521 w 4642135"/>
              <a:gd name="connsiteY152" fmla="*/ 1014102 h 5643519"/>
              <a:gd name="connsiteX153" fmla="*/ 2607442 w 4642135"/>
              <a:gd name="connsiteY153" fmla="*/ 1096268 h 5643519"/>
              <a:gd name="connsiteX154" fmla="*/ 2637713 w 4642135"/>
              <a:gd name="connsiteY154" fmla="*/ 1109242 h 5643519"/>
              <a:gd name="connsiteX155" fmla="*/ 2799882 w 4642135"/>
              <a:gd name="connsiteY155" fmla="*/ 1102756 h 5643519"/>
              <a:gd name="connsiteX156" fmla="*/ 3029083 w 4642135"/>
              <a:gd name="connsiteY156" fmla="*/ 1128704 h 5643519"/>
              <a:gd name="connsiteX157" fmla="*/ 3052869 w 4642135"/>
              <a:gd name="connsiteY157" fmla="*/ 1135189 h 5643519"/>
              <a:gd name="connsiteX158" fmla="*/ 3057193 w 4642135"/>
              <a:gd name="connsiteY158" fmla="*/ 1133028 h 5643519"/>
              <a:gd name="connsiteX159" fmla="*/ 2933943 w 4642135"/>
              <a:gd name="connsiteY159" fmla="*/ 1046537 h 5643519"/>
              <a:gd name="connsiteX160" fmla="*/ 3346937 w 4642135"/>
              <a:gd name="connsiteY160" fmla="*/ 1184923 h 5643519"/>
              <a:gd name="connsiteX161" fmla="*/ 3519919 w 4642135"/>
              <a:gd name="connsiteY161" fmla="*/ 1349255 h 5643519"/>
              <a:gd name="connsiteX162" fmla="*/ 3545866 w 4642135"/>
              <a:gd name="connsiteY162" fmla="*/ 1355741 h 5643519"/>
              <a:gd name="connsiteX163" fmla="*/ 3963183 w 4642135"/>
              <a:gd name="connsiteY163" fmla="*/ 1264925 h 5643519"/>
              <a:gd name="connsiteX164" fmla="*/ 4058322 w 4642135"/>
              <a:gd name="connsiteY164" fmla="*/ 1271413 h 5643519"/>
              <a:gd name="connsiteX165" fmla="*/ 3926425 w 4642135"/>
              <a:gd name="connsiteY165" fmla="*/ 1323308 h 5643519"/>
              <a:gd name="connsiteX166" fmla="*/ 3928586 w 4642135"/>
              <a:gd name="connsiteY166" fmla="*/ 1329793 h 5643519"/>
              <a:gd name="connsiteX167" fmla="*/ 3971832 w 4642135"/>
              <a:gd name="connsiteY167" fmla="*/ 1325469 h 5643519"/>
              <a:gd name="connsiteX168" fmla="*/ 4194547 w 4642135"/>
              <a:gd name="connsiteY168" fmla="*/ 1351416 h 5643519"/>
              <a:gd name="connsiteX169" fmla="*/ 4309146 w 4642135"/>
              <a:gd name="connsiteY169" fmla="*/ 1377363 h 5643519"/>
              <a:gd name="connsiteX170" fmla="*/ 4367528 w 4642135"/>
              <a:gd name="connsiteY170" fmla="*/ 1472503 h 5643519"/>
              <a:gd name="connsiteX171" fmla="*/ 4408610 w 4642135"/>
              <a:gd name="connsiteY171" fmla="*/ 1528722 h 5643519"/>
              <a:gd name="connsiteX172" fmla="*/ 4601053 w 4642135"/>
              <a:gd name="connsiteY172" fmla="*/ 1695218 h 5643519"/>
              <a:gd name="connsiteX173" fmla="*/ 4639974 w 4642135"/>
              <a:gd name="connsiteY173" fmla="*/ 1766572 h 5643519"/>
              <a:gd name="connsiteX174" fmla="*/ 4642135 w 4642135"/>
              <a:gd name="connsiteY174" fmla="*/ 1773059 h 5643519"/>
              <a:gd name="connsiteX175" fmla="*/ 4627000 w 4642135"/>
              <a:gd name="connsiteY175" fmla="*/ 1801168 h 5643519"/>
              <a:gd name="connsiteX176" fmla="*/ 4605378 w 4642135"/>
              <a:gd name="connsiteY176" fmla="*/ 1773059 h 5643519"/>
              <a:gd name="connsiteX177" fmla="*/ 4393475 w 4642135"/>
              <a:gd name="connsiteY177" fmla="*/ 1617376 h 5643519"/>
              <a:gd name="connsiteX178" fmla="*/ 4363204 w 4642135"/>
              <a:gd name="connsiteY178" fmla="*/ 1615213 h 5643519"/>
              <a:gd name="connsiteX179" fmla="*/ 4363204 w 4642135"/>
              <a:gd name="connsiteY179" fmla="*/ 1658458 h 5643519"/>
              <a:gd name="connsiteX180" fmla="*/ 4389151 w 4642135"/>
              <a:gd name="connsiteY180" fmla="*/ 1686569 h 5643519"/>
              <a:gd name="connsiteX181" fmla="*/ 4490776 w 4642135"/>
              <a:gd name="connsiteY181" fmla="*/ 1818466 h 5643519"/>
              <a:gd name="connsiteX182" fmla="*/ 4510238 w 4642135"/>
              <a:gd name="connsiteY182" fmla="*/ 1885497 h 5643519"/>
              <a:gd name="connsiteX183" fmla="*/ 4108056 w 4642135"/>
              <a:gd name="connsiteY183" fmla="*/ 1543859 h 5643519"/>
              <a:gd name="connsiteX184" fmla="*/ 4337256 w 4642135"/>
              <a:gd name="connsiteY184" fmla="*/ 1801168 h 5643519"/>
              <a:gd name="connsiteX185" fmla="*/ 4330768 w 4642135"/>
              <a:gd name="connsiteY185" fmla="*/ 1807656 h 5643519"/>
              <a:gd name="connsiteX186" fmla="*/ 4138328 w 4642135"/>
              <a:gd name="connsiteY186" fmla="*/ 1669271 h 5643519"/>
              <a:gd name="connsiteX187" fmla="*/ 4216169 w 4642135"/>
              <a:gd name="connsiteY187" fmla="*/ 1783870 h 5643519"/>
              <a:gd name="connsiteX188" fmla="*/ 4021565 w 4642135"/>
              <a:gd name="connsiteY188" fmla="*/ 1671432 h 5643519"/>
              <a:gd name="connsiteX189" fmla="*/ 4151301 w 4642135"/>
              <a:gd name="connsiteY189" fmla="*/ 1850901 h 5643519"/>
              <a:gd name="connsiteX190" fmla="*/ 3868043 w 4642135"/>
              <a:gd name="connsiteY190" fmla="*/ 1658458 h 5643519"/>
              <a:gd name="connsiteX191" fmla="*/ 3982644 w 4642135"/>
              <a:gd name="connsiteY191" fmla="*/ 1816305 h 5643519"/>
              <a:gd name="connsiteX192" fmla="*/ 3712360 w 4642135"/>
              <a:gd name="connsiteY192" fmla="*/ 1632511 h 5643519"/>
              <a:gd name="connsiteX193" fmla="*/ 3721009 w 4642135"/>
              <a:gd name="connsiteY193" fmla="*/ 1656297 h 5643519"/>
              <a:gd name="connsiteX194" fmla="*/ 3978320 w 4642135"/>
              <a:gd name="connsiteY194" fmla="*/ 1829278 h 5643519"/>
              <a:gd name="connsiteX195" fmla="*/ 4211845 w 4642135"/>
              <a:gd name="connsiteY195" fmla="*/ 2036856 h 5643519"/>
              <a:gd name="connsiteX196" fmla="*/ 4226979 w 4642135"/>
              <a:gd name="connsiteY196" fmla="*/ 2356872 h 5643519"/>
              <a:gd name="connsiteX197" fmla="*/ 4203196 w 4642135"/>
              <a:gd name="connsiteY197" fmla="*/ 2393629 h 5643519"/>
              <a:gd name="connsiteX198" fmla="*/ 4185898 w 4642135"/>
              <a:gd name="connsiteY198" fmla="*/ 2359033 h 5643519"/>
              <a:gd name="connsiteX199" fmla="*/ 4142652 w 4642135"/>
              <a:gd name="connsiteY199" fmla="*/ 2233621 h 5643519"/>
              <a:gd name="connsiteX200" fmla="*/ 4101568 w 4642135"/>
              <a:gd name="connsiteY200" fmla="*/ 2365521 h 5643519"/>
              <a:gd name="connsiteX201" fmla="*/ 3932911 w 4642135"/>
              <a:gd name="connsiteY201" fmla="*/ 2019558 h 5643519"/>
              <a:gd name="connsiteX202" fmla="*/ 3961022 w 4642135"/>
              <a:gd name="connsiteY202" fmla="*/ 2181727 h 5643519"/>
              <a:gd name="connsiteX203" fmla="*/ 3792365 w 4642135"/>
              <a:gd name="connsiteY203" fmla="*/ 2021719 h 5643519"/>
              <a:gd name="connsiteX204" fmla="*/ 3883180 w 4642135"/>
              <a:gd name="connsiteY204" fmla="*/ 2304977 h 5643519"/>
              <a:gd name="connsiteX205" fmla="*/ 3876692 w 4642135"/>
              <a:gd name="connsiteY205" fmla="*/ 2607695 h 5643519"/>
              <a:gd name="connsiteX206" fmla="*/ 3826961 w 4642135"/>
              <a:gd name="connsiteY206" fmla="*/ 2495257 h 5643519"/>
              <a:gd name="connsiteX207" fmla="*/ 3792365 w 4642135"/>
              <a:gd name="connsiteY207" fmla="*/ 2730943 h 5643519"/>
              <a:gd name="connsiteX208" fmla="*/ 3749119 w 4642135"/>
              <a:gd name="connsiteY208" fmla="*/ 2544988 h 5643519"/>
              <a:gd name="connsiteX209" fmla="*/ 3628032 w 4642135"/>
              <a:gd name="connsiteY209" fmla="*/ 2823922 h 5643519"/>
              <a:gd name="connsiteX210" fmla="*/ 3714523 w 4642135"/>
              <a:gd name="connsiteY210" fmla="*/ 2393629 h 5643519"/>
              <a:gd name="connsiteX211" fmla="*/ 3705874 w 4642135"/>
              <a:gd name="connsiteY211" fmla="*/ 2389305 h 5643519"/>
              <a:gd name="connsiteX212" fmla="*/ 3582623 w 4642135"/>
              <a:gd name="connsiteY212" fmla="*/ 2635803 h 5643519"/>
              <a:gd name="connsiteX213" fmla="*/ 3623708 w 4642135"/>
              <a:gd name="connsiteY213" fmla="*/ 2441199 h 5643519"/>
              <a:gd name="connsiteX214" fmla="*/ 3561001 w 4642135"/>
              <a:gd name="connsiteY214" fmla="*/ 2495257 h 5643519"/>
              <a:gd name="connsiteX215" fmla="*/ 3541542 w 4642135"/>
              <a:gd name="connsiteY215" fmla="*/ 2512555 h 5643519"/>
              <a:gd name="connsiteX216" fmla="*/ 3532892 w 4642135"/>
              <a:gd name="connsiteY216" fmla="*/ 2488769 h 5643519"/>
              <a:gd name="connsiteX217" fmla="*/ 3543703 w 4642135"/>
              <a:gd name="connsiteY217" fmla="*/ 2324437 h 5643519"/>
              <a:gd name="connsiteX218" fmla="*/ 3496133 w 4642135"/>
              <a:gd name="connsiteY218" fmla="*/ 2391468 h 5643519"/>
              <a:gd name="connsiteX219" fmla="*/ 3476673 w 4642135"/>
              <a:gd name="connsiteY219" fmla="*/ 2408766 h 5643519"/>
              <a:gd name="connsiteX220" fmla="*/ 3474510 w 4642135"/>
              <a:gd name="connsiteY220" fmla="*/ 2382819 h 5643519"/>
              <a:gd name="connsiteX221" fmla="*/ 3483159 w 4642135"/>
              <a:gd name="connsiteY221" fmla="*/ 2276867 h 5643519"/>
              <a:gd name="connsiteX222" fmla="*/ 3478835 w 4642135"/>
              <a:gd name="connsiteY222" fmla="*/ 2268218 h 5643519"/>
              <a:gd name="connsiteX223" fmla="*/ 3455051 w 4642135"/>
              <a:gd name="connsiteY223" fmla="*/ 2285516 h 5643519"/>
              <a:gd name="connsiteX224" fmla="*/ 3450726 w 4642135"/>
              <a:gd name="connsiteY224" fmla="*/ 2032532 h 5643519"/>
              <a:gd name="connsiteX225" fmla="*/ 3405318 w 4642135"/>
              <a:gd name="connsiteY225" fmla="*/ 2207674 h 5643519"/>
              <a:gd name="connsiteX226" fmla="*/ 3394507 w 4642135"/>
              <a:gd name="connsiteY226" fmla="*/ 2054154 h 5643519"/>
              <a:gd name="connsiteX227" fmla="*/ 3385858 w 4642135"/>
              <a:gd name="connsiteY227" fmla="*/ 2054154 h 5643519"/>
              <a:gd name="connsiteX228" fmla="*/ 3381534 w 4642135"/>
              <a:gd name="connsiteY228" fmla="*/ 2077938 h 5643519"/>
              <a:gd name="connsiteX229" fmla="*/ 3344774 w 4642135"/>
              <a:gd name="connsiteY229" fmla="*/ 2501743 h 5643519"/>
              <a:gd name="connsiteX230" fmla="*/ 3282069 w 4642135"/>
              <a:gd name="connsiteY230" fmla="*/ 3401246 h 5643519"/>
              <a:gd name="connsiteX231" fmla="*/ 3102600 w 4642135"/>
              <a:gd name="connsiteY231" fmla="*/ 4380755 h 5643519"/>
              <a:gd name="connsiteX232" fmla="*/ 3096114 w 4642135"/>
              <a:gd name="connsiteY232" fmla="*/ 4439135 h 5643519"/>
              <a:gd name="connsiteX233" fmla="*/ 3204228 w 4642135"/>
              <a:gd name="connsiteY233" fmla="*/ 5148359 h 5643519"/>
              <a:gd name="connsiteX234" fmla="*/ 3251798 w 4642135"/>
              <a:gd name="connsiteY234" fmla="*/ 5552704 h 5643519"/>
              <a:gd name="connsiteX235" fmla="*/ 3286394 w 4642135"/>
              <a:gd name="connsiteY235" fmla="*/ 5589461 h 5643519"/>
              <a:gd name="connsiteX236" fmla="*/ 3435589 w 4642135"/>
              <a:gd name="connsiteY236" fmla="*/ 5643519 h 5643519"/>
              <a:gd name="connsiteX237" fmla="*/ 2796641 w 4642135"/>
              <a:gd name="connsiteY237" fmla="*/ 5618532 h 5643519"/>
              <a:gd name="connsiteX238" fmla="*/ 2796641 w 4642135"/>
              <a:gd name="connsiteY238" fmla="*/ 5567820 h 5643519"/>
              <a:gd name="connsiteX239" fmla="*/ 2843128 w 4642135"/>
              <a:gd name="connsiteY239" fmla="*/ 5522432 h 5643519"/>
              <a:gd name="connsiteX240" fmla="*/ 2860426 w 4642135"/>
              <a:gd name="connsiteY240" fmla="*/ 5042409 h 5643519"/>
              <a:gd name="connsiteX241" fmla="*/ 2858265 w 4642135"/>
              <a:gd name="connsiteY241" fmla="*/ 5018623 h 5643519"/>
              <a:gd name="connsiteX242" fmla="*/ 2853940 w 4642135"/>
              <a:gd name="connsiteY242" fmla="*/ 5018623 h 5643519"/>
              <a:gd name="connsiteX243" fmla="*/ 2667985 w 4642135"/>
              <a:gd name="connsiteY243" fmla="*/ 5544055 h 5643519"/>
              <a:gd name="connsiteX244" fmla="*/ 2683120 w 4642135"/>
              <a:gd name="connsiteY244" fmla="*/ 5563514 h 5643519"/>
              <a:gd name="connsiteX245" fmla="*/ 2693498 w 4642135"/>
              <a:gd name="connsiteY245" fmla="*/ 5563913 h 5643519"/>
              <a:gd name="connsiteX246" fmla="*/ 2693498 w 4642135"/>
              <a:gd name="connsiteY246" fmla="*/ 5614498 h 5643519"/>
              <a:gd name="connsiteX247" fmla="*/ 2274452 w 4642135"/>
              <a:gd name="connsiteY247" fmla="*/ 5598110 h 5643519"/>
              <a:gd name="connsiteX248" fmla="*/ 2360943 w 4642135"/>
              <a:gd name="connsiteY248" fmla="*/ 5524593 h 5643519"/>
              <a:gd name="connsiteX249" fmla="*/ 2700418 w 4642135"/>
              <a:gd name="connsiteY249" fmla="*/ 4800235 h 5643519"/>
              <a:gd name="connsiteX250" fmla="*/ 2851777 w 4642135"/>
              <a:gd name="connsiteY250" fmla="*/ 4454272 h 5643519"/>
              <a:gd name="connsiteX251" fmla="*/ 2856101 w 4642135"/>
              <a:gd name="connsiteY251" fmla="*/ 4395889 h 5643519"/>
              <a:gd name="connsiteX252" fmla="*/ 2581495 w 4642135"/>
              <a:gd name="connsiteY252" fmla="*/ 3515847 h 5643519"/>
              <a:gd name="connsiteX253" fmla="*/ 1854973 w 4642135"/>
              <a:gd name="connsiteY253" fmla="*/ 2006584 h 5643519"/>
              <a:gd name="connsiteX254" fmla="*/ 1502522 w 4642135"/>
              <a:gd name="connsiteY254" fmla="*/ 1258440 h 5643519"/>
              <a:gd name="connsiteX255" fmla="*/ 1489548 w 4642135"/>
              <a:gd name="connsiteY255" fmla="*/ 1228168 h 5643519"/>
              <a:gd name="connsiteX256" fmla="*/ 1485224 w 4642135"/>
              <a:gd name="connsiteY256" fmla="*/ 1273574 h 5643519"/>
              <a:gd name="connsiteX257" fmla="*/ 1379274 w 4642135"/>
              <a:gd name="connsiteY257" fmla="*/ 1068160 h 5643519"/>
              <a:gd name="connsiteX258" fmla="*/ 1476574 w 4642135"/>
              <a:gd name="connsiteY258" fmla="*/ 1392500 h 5643519"/>
              <a:gd name="connsiteX259" fmla="*/ 1426843 w 4642135"/>
              <a:gd name="connsiteY259" fmla="*/ 1366553 h 5643519"/>
              <a:gd name="connsiteX260" fmla="*/ 1498197 w 4642135"/>
              <a:gd name="connsiteY260" fmla="*/ 1535210 h 5643519"/>
              <a:gd name="connsiteX261" fmla="*/ 1487387 w 4642135"/>
              <a:gd name="connsiteY261" fmla="*/ 1539535 h 5643519"/>
              <a:gd name="connsiteX262" fmla="*/ 1405221 w 4642135"/>
              <a:gd name="connsiteY262" fmla="*/ 1457368 h 5643519"/>
              <a:gd name="connsiteX263" fmla="*/ 1398733 w 4642135"/>
              <a:gd name="connsiteY263" fmla="*/ 1461693 h 5643519"/>
              <a:gd name="connsiteX264" fmla="*/ 1465764 w 4642135"/>
              <a:gd name="connsiteY264" fmla="*/ 1649809 h 5643519"/>
              <a:gd name="connsiteX265" fmla="*/ 1470089 w 4642135"/>
              <a:gd name="connsiteY265" fmla="*/ 1682244 h 5643519"/>
              <a:gd name="connsiteX266" fmla="*/ 1441978 w 4642135"/>
              <a:gd name="connsiteY266" fmla="*/ 1669271 h 5643519"/>
              <a:gd name="connsiteX267" fmla="*/ 1364137 w 4642135"/>
              <a:gd name="connsiteY267" fmla="*/ 1626025 h 5643519"/>
              <a:gd name="connsiteX268" fmla="*/ 1472250 w 4642135"/>
              <a:gd name="connsiteY268" fmla="*/ 1820629 h 5643519"/>
              <a:gd name="connsiteX269" fmla="*/ 1480899 w 4642135"/>
              <a:gd name="connsiteY269" fmla="*/ 1855226 h 5643519"/>
              <a:gd name="connsiteX270" fmla="*/ 1450627 w 4642135"/>
              <a:gd name="connsiteY270" fmla="*/ 1844413 h 5643519"/>
              <a:gd name="connsiteX271" fmla="*/ 1301432 w 4642135"/>
              <a:gd name="connsiteY271" fmla="*/ 1693054 h 5643519"/>
              <a:gd name="connsiteX272" fmla="*/ 1262511 w 4642135"/>
              <a:gd name="connsiteY272" fmla="*/ 1641160 h 5643519"/>
              <a:gd name="connsiteX273" fmla="*/ 1498197 w 4642135"/>
              <a:gd name="connsiteY273" fmla="*/ 2095236 h 5643519"/>
              <a:gd name="connsiteX274" fmla="*/ 1305756 w 4642135"/>
              <a:gd name="connsiteY274" fmla="*/ 1857387 h 5643519"/>
              <a:gd name="connsiteX275" fmla="*/ 1264672 w 4642135"/>
              <a:gd name="connsiteY275" fmla="*/ 1775221 h 5643519"/>
              <a:gd name="connsiteX276" fmla="*/ 1281970 w 4642135"/>
              <a:gd name="connsiteY276" fmla="*/ 2002260 h 5643519"/>
              <a:gd name="connsiteX277" fmla="*/ 1154398 w 4642135"/>
              <a:gd name="connsiteY277" fmla="*/ 1738463 h 5643519"/>
              <a:gd name="connsiteX278" fmla="*/ 1141424 w 4642135"/>
              <a:gd name="connsiteY278" fmla="*/ 1876848 h 5643519"/>
              <a:gd name="connsiteX279" fmla="*/ 1007363 w 4642135"/>
              <a:gd name="connsiteY279" fmla="*/ 1150326 h 5643519"/>
              <a:gd name="connsiteX280" fmla="*/ 955469 w 4642135"/>
              <a:gd name="connsiteY280" fmla="*/ 1219519 h 5643519"/>
              <a:gd name="connsiteX281" fmla="*/ 923034 w 4642135"/>
              <a:gd name="connsiteY281" fmla="*/ 1295197 h 5643519"/>
              <a:gd name="connsiteX282" fmla="*/ 886276 w 4642135"/>
              <a:gd name="connsiteY282" fmla="*/ 1403311 h 5643519"/>
              <a:gd name="connsiteX283" fmla="*/ 860329 w 4642135"/>
              <a:gd name="connsiteY283" fmla="*/ 1213031 h 5643519"/>
              <a:gd name="connsiteX284" fmla="*/ 806271 w 4642135"/>
              <a:gd name="connsiteY284" fmla="*/ 1669271 h 5643519"/>
              <a:gd name="connsiteX285" fmla="*/ 713295 w 4642135"/>
              <a:gd name="connsiteY285" fmla="*/ 1511424 h 5643519"/>
              <a:gd name="connsiteX286" fmla="*/ 713295 w 4642135"/>
              <a:gd name="connsiteY286" fmla="*/ 1693054 h 5643519"/>
              <a:gd name="connsiteX287" fmla="*/ 704646 w 4642135"/>
              <a:gd name="connsiteY287" fmla="*/ 1719002 h 5643519"/>
              <a:gd name="connsiteX288" fmla="*/ 678699 w 4642135"/>
              <a:gd name="connsiteY288" fmla="*/ 1697379 h 5643519"/>
              <a:gd name="connsiteX289" fmla="*/ 603018 w 4642135"/>
              <a:gd name="connsiteY289" fmla="*/ 1567643 h 5643519"/>
              <a:gd name="connsiteX290" fmla="*/ 568422 w 4642135"/>
              <a:gd name="connsiteY290" fmla="*/ 1468179 h 5643519"/>
              <a:gd name="connsiteX291" fmla="*/ 752216 w 4642135"/>
              <a:gd name="connsiteY291" fmla="*/ 960047 h 5643519"/>
              <a:gd name="connsiteX292" fmla="*/ 920873 w 4642135"/>
              <a:gd name="connsiteY292" fmla="*/ 735171 h 5643519"/>
              <a:gd name="connsiteX293" fmla="*/ 953306 w 4642135"/>
              <a:gd name="connsiteY293" fmla="*/ 683276 h 5643519"/>
              <a:gd name="connsiteX294" fmla="*/ 959793 w 4642135"/>
              <a:gd name="connsiteY294" fmla="*/ 663815 h 5643519"/>
              <a:gd name="connsiteX295" fmla="*/ 942495 w 4642135"/>
              <a:gd name="connsiteY295" fmla="*/ 672464 h 5643519"/>
              <a:gd name="connsiteX296" fmla="*/ 747891 w 4642135"/>
              <a:gd name="connsiteY296" fmla="*/ 938424 h 5643519"/>
              <a:gd name="connsiteX297" fmla="*/ 728430 w 4642135"/>
              <a:gd name="connsiteY297" fmla="*/ 955722 h 5643519"/>
              <a:gd name="connsiteX298" fmla="*/ 817084 w 4642135"/>
              <a:gd name="connsiteY298" fmla="*/ 711385 h 5643519"/>
              <a:gd name="connsiteX299" fmla="*/ 548963 w 4642135"/>
              <a:gd name="connsiteY299" fmla="*/ 1040049 h 5643519"/>
              <a:gd name="connsiteX300" fmla="*/ 672211 w 4642135"/>
              <a:gd name="connsiteY300" fmla="*/ 750306 h 5643519"/>
              <a:gd name="connsiteX301" fmla="*/ 460308 w 4642135"/>
              <a:gd name="connsiteY301" fmla="*/ 979506 h 5643519"/>
              <a:gd name="connsiteX302" fmla="*/ 492744 w 4642135"/>
              <a:gd name="connsiteY302" fmla="*/ 838960 h 5643519"/>
              <a:gd name="connsiteX303" fmla="*/ 345709 w 4642135"/>
              <a:gd name="connsiteY303" fmla="*/ 1046537 h 5643519"/>
              <a:gd name="connsiteX304" fmla="*/ 542475 w 4642135"/>
              <a:gd name="connsiteY304" fmla="*/ 609759 h 5643519"/>
              <a:gd name="connsiteX305" fmla="*/ 466796 w 4642135"/>
              <a:gd name="connsiteY305" fmla="*/ 687601 h 5643519"/>
              <a:gd name="connsiteX306" fmla="*/ 198675 w 4642135"/>
              <a:gd name="connsiteY306" fmla="*/ 1143838 h 5643519"/>
              <a:gd name="connsiteX307" fmla="*/ 172728 w 4642135"/>
              <a:gd name="connsiteY307" fmla="*/ 1176274 h 5643519"/>
              <a:gd name="connsiteX308" fmla="*/ 270029 w 4642135"/>
              <a:gd name="connsiteY308" fmla="*/ 880042 h 5643519"/>
              <a:gd name="connsiteX309" fmla="*/ 449498 w 4642135"/>
              <a:gd name="connsiteY309" fmla="*/ 629219 h 5643519"/>
              <a:gd name="connsiteX310" fmla="*/ 200836 w 4642135"/>
              <a:gd name="connsiteY310" fmla="*/ 849770 h 5643519"/>
              <a:gd name="connsiteX311" fmla="*/ 14881 w 4642135"/>
              <a:gd name="connsiteY311" fmla="*/ 1128704 h 5643519"/>
              <a:gd name="connsiteX312" fmla="*/ 6232 w 4642135"/>
              <a:gd name="connsiteY312" fmla="*/ 1046537 h 5643519"/>
              <a:gd name="connsiteX313" fmla="*/ 32179 w 4642135"/>
              <a:gd name="connsiteY313" fmla="*/ 973020 h 5643519"/>
              <a:gd name="connsiteX314" fmla="*/ 512203 w 4642135"/>
              <a:gd name="connsiteY314" fmla="*/ 501646 h 5643519"/>
              <a:gd name="connsiteX315" fmla="*/ 594369 w 4642135"/>
              <a:gd name="connsiteY315" fmla="*/ 467050 h 5643519"/>
              <a:gd name="connsiteX316" fmla="*/ 168403 w 4642135"/>
              <a:gd name="connsiteY316" fmla="*/ 557865 h 5643519"/>
              <a:gd name="connsiteX317" fmla="*/ 272192 w 4642135"/>
              <a:gd name="connsiteY317" fmla="*/ 488672 h 5643519"/>
              <a:gd name="connsiteX318" fmla="*/ 391116 w 4642135"/>
              <a:gd name="connsiteY318" fmla="*/ 412992 h 5643519"/>
              <a:gd name="connsiteX319" fmla="*/ 525176 w 4642135"/>
              <a:gd name="connsiteY319" fmla="*/ 378396 h 5643519"/>
              <a:gd name="connsiteX320" fmla="*/ 661401 w 4642135"/>
              <a:gd name="connsiteY320" fmla="*/ 363261 h 5643519"/>
              <a:gd name="connsiteX321" fmla="*/ 434361 w 4642135"/>
              <a:gd name="connsiteY321" fmla="*/ 324340 h 5643519"/>
              <a:gd name="connsiteX322" fmla="*/ 507878 w 4642135"/>
              <a:gd name="connsiteY322" fmla="*/ 313527 h 5643519"/>
              <a:gd name="connsiteX323" fmla="*/ 507878 w 4642135"/>
              <a:gd name="connsiteY323" fmla="*/ 309203 h 5643519"/>
              <a:gd name="connsiteX324" fmla="*/ 417063 w 4642135"/>
              <a:gd name="connsiteY324" fmla="*/ 309203 h 5643519"/>
              <a:gd name="connsiteX325" fmla="*/ 881952 w 4642135"/>
              <a:gd name="connsiteY325" fmla="*/ 276770 h 5643519"/>
              <a:gd name="connsiteX326" fmla="*/ 1067907 w 4642135"/>
              <a:gd name="connsiteY326" fmla="*/ 298393 h 5643519"/>
              <a:gd name="connsiteX327" fmla="*/ 1223590 w 4642135"/>
              <a:gd name="connsiteY327" fmla="*/ 371910 h 5643519"/>
              <a:gd name="connsiteX328" fmla="*/ 1258187 w 4642135"/>
              <a:gd name="connsiteY328" fmla="*/ 367585 h 5643519"/>
              <a:gd name="connsiteX329" fmla="*/ 1640907 w 4642135"/>
              <a:gd name="connsiteY329" fmla="*/ 30271 h 5643519"/>
              <a:gd name="connsiteX330" fmla="*/ 1716587 w 4642135"/>
              <a:gd name="connsiteY330" fmla="*/ 0 h 5643519"/>
              <a:gd name="connsiteX0" fmla="*/ 4214006 w 4642135"/>
              <a:gd name="connsiteY0" fmla="*/ 1528722 h 5643519"/>
              <a:gd name="connsiteX1" fmla="*/ 4211845 w 4642135"/>
              <a:gd name="connsiteY1" fmla="*/ 1535210 h 5643519"/>
              <a:gd name="connsiteX2" fmla="*/ 4281037 w 4642135"/>
              <a:gd name="connsiteY2" fmla="*/ 1582780 h 5643519"/>
              <a:gd name="connsiteX3" fmla="*/ 4300497 w 4642135"/>
              <a:gd name="connsiteY3" fmla="*/ 1587104 h 5643519"/>
              <a:gd name="connsiteX4" fmla="*/ 4291848 w 4642135"/>
              <a:gd name="connsiteY4" fmla="*/ 1565482 h 5643519"/>
              <a:gd name="connsiteX5" fmla="*/ 4214006 w 4642135"/>
              <a:gd name="connsiteY5" fmla="*/ 1528722 h 5643519"/>
              <a:gd name="connsiteX6" fmla="*/ 3165036 w 4642135"/>
              <a:gd name="connsiteY6" fmla="*/ 1460611 h 5643519"/>
              <a:gd name="connsiteX7" fmla="*/ 3148009 w 4642135"/>
              <a:gd name="connsiteY7" fmla="*/ 1468179 h 5643519"/>
              <a:gd name="connsiteX8" fmla="*/ 2860426 w 4642135"/>
              <a:gd name="connsiteY8" fmla="*/ 1591429 h 5643519"/>
              <a:gd name="connsiteX9" fmla="*/ 2899347 w 4642135"/>
              <a:gd name="connsiteY9" fmla="*/ 1589266 h 5643519"/>
              <a:gd name="connsiteX10" fmla="*/ 3115574 w 4642135"/>
              <a:gd name="connsiteY10" fmla="*/ 1498450 h 5643519"/>
              <a:gd name="connsiteX11" fmla="*/ 3186930 w 4642135"/>
              <a:gd name="connsiteY11" fmla="*/ 1466017 h 5643519"/>
              <a:gd name="connsiteX12" fmla="*/ 3165036 w 4642135"/>
              <a:gd name="connsiteY12" fmla="*/ 1460611 h 5643519"/>
              <a:gd name="connsiteX13" fmla="*/ 2717716 w 4642135"/>
              <a:gd name="connsiteY13" fmla="*/ 1269250 h 5643519"/>
              <a:gd name="connsiteX14" fmla="*/ 2419323 w 4642135"/>
              <a:gd name="connsiteY14" fmla="*/ 1353579 h 5643519"/>
              <a:gd name="connsiteX15" fmla="*/ 2395539 w 4642135"/>
              <a:gd name="connsiteY15" fmla="*/ 1433582 h 5643519"/>
              <a:gd name="connsiteX16" fmla="*/ 2423648 w 4642135"/>
              <a:gd name="connsiteY16" fmla="*/ 1440070 h 5643519"/>
              <a:gd name="connsiteX17" fmla="*/ 2739339 w 4642135"/>
              <a:gd name="connsiteY17" fmla="*/ 1269250 h 5643519"/>
              <a:gd name="connsiteX18" fmla="*/ 2717716 w 4642135"/>
              <a:gd name="connsiteY18" fmla="*/ 1269250 h 5643519"/>
              <a:gd name="connsiteX19" fmla="*/ 1617123 w 4642135"/>
              <a:gd name="connsiteY19" fmla="*/ 1124379 h 5643519"/>
              <a:gd name="connsiteX20" fmla="*/ 1727398 w 4642135"/>
              <a:gd name="connsiteY20" fmla="*/ 1366553 h 5643519"/>
              <a:gd name="connsiteX21" fmla="*/ 1591176 w 4642135"/>
              <a:gd name="connsiteY21" fmla="*/ 1202221 h 5643519"/>
              <a:gd name="connsiteX22" fmla="*/ 1790104 w 4642135"/>
              <a:gd name="connsiteY22" fmla="*/ 1569806 h 5643519"/>
              <a:gd name="connsiteX23" fmla="*/ 2466893 w 4642135"/>
              <a:gd name="connsiteY23" fmla="*/ 2756890 h 5643519"/>
              <a:gd name="connsiteX24" fmla="*/ 2985838 w 4642135"/>
              <a:gd name="connsiteY24" fmla="*/ 3935327 h 5643519"/>
              <a:gd name="connsiteX25" fmla="*/ 2994487 w 4642135"/>
              <a:gd name="connsiteY25" fmla="*/ 3943976 h 5643519"/>
              <a:gd name="connsiteX26" fmla="*/ 2998811 w 4642135"/>
              <a:gd name="connsiteY26" fmla="*/ 3928839 h 5643519"/>
              <a:gd name="connsiteX27" fmla="*/ 3189091 w 4642135"/>
              <a:gd name="connsiteY27" fmla="*/ 2752566 h 5643519"/>
              <a:gd name="connsiteX28" fmla="*/ 3282069 w 4642135"/>
              <a:gd name="connsiteY28" fmla="*/ 2123347 h 5643519"/>
              <a:gd name="connsiteX29" fmla="*/ 3295043 w 4642135"/>
              <a:gd name="connsiteY29" fmla="*/ 2045505 h 5643519"/>
              <a:gd name="connsiteX30" fmla="*/ 3266932 w 4642135"/>
              <a:gd name="connsiteY30" fmla="*/ 2071452 h 5643519"/>
              <a:gd name="connsiteX31" fmla="*/ 3301529 w 4642135"/>
              <a:gd name="connsiteY31" fmla="*/ 1881173 h 5643519"/>
              <a:gd name="connsiteX32" fmla="*/ 3212877 w 4642135"/>
              <a:gd name="connsiteY32" fmla="*/ 2151455 h 5643519"/>
              <a:gd name="connsiteX33" fmla="*/ 3182605 w 4642135"/>
              <a:gd name="connsiteY33" fmla="*/ 2101724 h 5643519"/>
              <a:gd name="connsiteX34" fmla="*/ 3154494 w 4642135"/>
              <a:gd name="connsiteY34" fmla="*/ 2231460 h 5643519"/>
              <a:gd name="connsiteX35" fmla="*/ 3128547 w 4642135"/>
              <a:gd name="connsiteY35" fmla="*/ 2170917 h 5643519"/>
              <a:gd name="connsiteX36" fmla="*/ 3115574 w 4642135"/>
              <a:gd name="connsiteY36" fmla="*/ 2151455 h 5643519"/>
              <a:gd name="connsiteX37" fmla="*/ 3102600 w 4642135"/>
              <a:gd name="connsiteY37" fmla="*/ 2173078 h 5643519"/>
              <a:gd name="connsiteX38" fmla="*/ 3059355 w 4642135"/>
              <a:gd name="connsiteY38" fmla="*/ 2341735 h 5643519"/>
              <a:gd name="connsiteX39" fmla="*/ 2998811 w 4642135"/>
              <a:gd name="connsiteY39" fmla="*/ 2261732 h 5643519"/>
              <a:gd name="connsiteX40" fmla="*/ 2983676 w 4642135"/>
              <a:gd name="connsiteY40" fmla="*/ 2436875 h 5643519"/>
              <a:gd name="connsiteX41" fmla="*/ 2975027 w 4642135"/>
              <a:gd name="connsiteY41" fmla="*/ 2460661 h 5643519"/>
              <a:gd name="connsiteX42" fmla="*/ 2955566 w 4642135"/>
              <a:gd name="connsiteY42" fmla="*/ 2439038 h 5643519"/>
              <a:gd name="connsiteX43" fmla="*/ 2933943 w 4642135"/>
              <a:gd name="connsiteY43" fmla="*/ 2367682 h 5643519"/>
              <a:gd name="connsiteX44" fmla="*/ 2918808 w 4642135"/>
              <a:gd name="connsiteY44" fmla="*/ 2287679 h 5643519"/>
              <a:gd name="connsiteX45" fmla="*/ 2871238 w 4642135"/>
              <a:gd name="connsiteY45" fmla="*/ 2633642 h 5643519"/>
              <a:gd name="connsiteX46" fmla="*/ 2840967 w 4642135"/>
              <a:gd name="connsiteY46" fmla="*/ 2590397 h 5643519"/>
              <a:gd name="connsiteX47" fmla="*/ 2840967 w 4642135"/>
              <a:gd name="connsiteY47" fmla="*/ 2423901 h 5643519"/>
              <a:gd name="connsiteX48" fmla="*/ 2851777 w 4642135"/>
              <a:gd name="connsiteY48" fmla="*/ 2333086 h 5643519"/>
              <a:gd name="connsiteX49" fmla="*/ 2752313 w 4642135"/>
              <a:gd name="connsiteY49" fmla="*/ 2486608 h 5643519"/>
              <a:gd name="connsiteX50" fmla="*/ 2782584 w 4642135"/>
              <a:gd name="connsiteY50" fmla="*/ 2283355 h 5643519"/>
              <a:gd name="connsiteX51" fmla="*/ 2698257 w 4642135"/>
              <a:gd name="connsiteY51" fmla="*/ 2365521 h 5643519"/>
              <a:gd name="connsiteX52" fmla="*/ 2990162 w 4642135"/>
              <a:gd name="connsiteY52" fmla="*/ 1790358 h 5643519"/>
              <a:gd name="connsiteX53" fmla="*/ 2912320 w 4642135"/>
              <a:gd name="connsiteY53" fmla="*/ 1840089 h 5643519"/>
              <a:gd name="connsiteX54" fmla="*/ 2819344 w 4642135"/>
              <a:gd name="connsiteY54" fmla="*/ 1891983 h 5643519"/>
              <a:gd name="connsiteX55" fmla="*/ 2758800 w 4642135"/>
              <a:gd name="connsiteY55" fmla="*/ 1941716 h 5643519"/>
              <a:gd name="connsiteX56" fmla="*/ 2830154 w 4642135"/>
              <a:gd name="connsiteY56" fmla="*/ 1788194 h 5643519"/>
              <a:gd name="connsiteX57" fmla="*/ 2795558 w 4642135"/>
              <a:gd name="connsiteY57" fmla="*/ 1818466 h 5643519"/>
              <a:gd name="connsiteX58" fmla="*/ 2570682 w 4642135"/>
              <a:gd name="connsiteY58" fmla="*/ 2086587 h 5643519"/>
              <a:gd name="connsiteX59" fmla="*/ 2549059 w 4642135"/>
              <a:gd name="connsiteY59" fmla="*/ 2101724 h 5643519"/>
              <a:gd name="connsiteX60" fmla="*/ 2540410 w 4642135"/>
              <a:gd name="connsiteY60" fmla="*/ 2075777 h 5643519"/>
              <a:gd name="connsiteX61" fmla="*/ 2557708 w 4642135"/>
              <a:gd name="connsiteY61" fmla="*/ 1963339 h 5643519"/>
              <a:gd name="connsiteX62" fmla="*/ 2469057 w 4642135"/>
              <a:gd name="connsiteY62" fmla="*/ 2086587 h 5643519"/>
              <a:gd name="connsiteX63" fmla="*/ 2447434 w 4642135"/>
              <a:gd name="connsiteY63" fmla="*/ 2106049 h 5643519"/>
              <a:gd name="connsiteX64" fmla="*/ 2438785 w 4642135"/>
              <a:gd name="connsiteY64" fmla="*/ 2073614 h 5643519"/>
              <a:gd name="connsiteX65" fmla="*/ 2449595 w 4642135"/>
              <a:gd name="connsiteY65" fmla="*/ 1969825 h 5643519"/>
              <a:gd name="connsiteX66" fmla="*/ 2471218 w 4642135"/>
              <a:gd name="connsiteY66" fmla="*/ 1876848 h 5643519"/>
              <a:gd name="connsiteX67" fmla="*/ 2830154 w 4642135"/>
              <a:gd name="connsiteY67" fmla="*/ 1602239 h 5643519"/>
              <a:gd name="connsiteX68" fmla="*/ 2858265 w 4642135"/>
              <a:gd name="connsiteY68" fmla="*/ 1587104 h 5643519"/>
              <a:gd name="connsiteX69" fmla="*/ 2851777 w 4642135"/>
              <a:gd name="connsiteY69" fmla="*/ 1589266 h 5643519"/>
              <a:gd name="connsiteX70" fmla="*/ 2849616 w 4642135"/>
              <a:gd name="connsiteY70" fmla="*/ 1587104 h 5643519"/>
              <a:gd name="connsiteX71" fmla="*/ 2869075 w 4642135"/>
              <a:gd name="connsiteY71" fmla="*/ 1567643 h 5643519"/>
              <a:gd name="connsiteX72" fmla="*/ 3039895 w 4642135"/>
              <a:gd name="connsiteY72" fmla="*/ 1437907 h 5643519"/>
              <a:gd name="connsiteX73" fmla="*/ 2676634 w 4642135"/>
              <a:gd name="connsiteY73" fmla="*/ 1584941 h 5643519"/>
              <a:gd name="connsiteX74" fmla="*/ 2920969 w 4642135"/>
              <a:gd name="connsiteY74" fmla="*/ 1418448 h 5643519"/>
              <a:gd name="connsiteX75" fmla="*/ 2631226 w 4642135"/>
              <a:gd name="connsiteY75" fmla="*/ 1507099 h 5643519"/>
              <a:gd name="connsiteX76" fmla="*/ 2726365 w 4642135"/>
              <a:gd name="connsiteY76" fmla="*/ 1424933 h 5643519"/>
              <a:gd name="connsiteX77" fmla="*/ 2510139 w 4642135"/>
              <a:gd name="connsiteY77" fmla="*/ 1511424 h 5643519"/>
              <a:gd name="connsiteX78" fmla="*/ 2856101 w 4642135"/>
              <a:gd name="connsiteY78" fmla="*/ 1286548 h 5643519"/>
              <a:gd name="connsiteX79" fmla="*/ 2797721 w 4642135"/>
              <a:gd name="connsiteY79" fmla="*/ 1301685 h 5643519"/>
              <a:gd name="connsiteX80" fmla="*/ 2475542 w 4642135"/>
              <a:gd name="connsiteY80" fmla="*/ 1463854 h 5643519"/>
              <a:gd name="connsiteX81" fmla="*/ 2440946 w 4642135"/>
              <a:gd name="connsiteY81" fmla="*/ 1543859 h 5643519"/>
              <a:gd name="connsiteX82" fmla="*/ 2440946 w 4642135"/>
              <a:gd name="connsiteY82" fmla="*/ 1558994 h 5643519"/>
              <a:gd name="connsiteX83" fmla="*/ 2404189 w 4642135"/>
              <a:gd name="connsiteY83" fmla="*/ 1535210 h 5643519"/>
              <a:gd name="connsiteX84" fmla="*/ 2358780 w 4642135"/>
              <a:gd name="connsiteY84" fmla="*/ 1528722 h 5643519"/>
              <a:gd name="connsiteX85" fmla="*/ 2365268 w 4642135"/>
              <a:gd name="connsiteY85" fmla="*/ 1567643 h 5643519"/>
              <a:gd name="connsiteX86" fmla="*/ 2447434 w 4642135"/>
              <a:gd name="connsiteY86" fmla="*/ 1727651 h 5643519"/>
              <a:gd name="connsiteX87" fmla="*/ 2291751 w 4642135"/>
              <a:gd name="connsiteY87" fmla="*/ 1563318 h 5643519"/>
              <a:gd name="connsiteX88" fmla="*/ 2302561 w 4642135"/>
              <a:gd name="connsiteY88" fmla="*/ 1597915 h 5643519"/>
              <a:gd name="connsiteX89" fmla="*/ 2378241 w 4642135"/>
              <a:gd name="connsiteY89" fmla="*/ 1811980 h 5643519"/>
              <a:gd name="connsiteX90" fmla="*/ 2380402 w 4642135"/>
              <a:gd name="connsiteY90" fmla="*/ 1926579 h 5643519"/>
              <a:gd name="connsiteX91" fmla="*/ 2369592 w 4642135"/>
              <a:gd name="connsiteY91" fmla="*/ 1928743 h 5643519"/>
              <a:gd name="connsiteX92" fmla="*/ 2172825 w 4642135"/>
              <a:gd name="connsiteY92" fmla="*/ 1466017 h 5643519"/>
              <a:gd name="connsiteX93" fmla="*/ 2183637 w 4642135"/>
              <a:gd name="connsiteY93" fmla="*/ 1515748 h 5643519"/>
              <a:gd name="connsiteX94" fmla="*/ 2211746 w 4642135"/>
              <a:gd name="connsiteY94" fmla="*/ 1699542 h 5643519"/>
              <a:gd name="connsiteX95" fmla="*/ 2198772 w 4642135"/>
              <a:gd name="connsiteY95" fmla="*/ 1749273 h 5643519"/>
              <a:gd name="connsiteX96" fmla="*/ 2170664 w 4642135"/>
              <a:gd name="connsiteY96" fmla="*/ 1706028 h 5643519"/>
              <a:gd name="connsiteX97" fmla="*/ 2090659 w 4642135"/>
              <a:gd name="connsiteY97" fmla="*/ 1526561 h 5643519"/>
              <a:gd name="connsiteX98" fmla="*/ 2056062 w 4642135"/>
              <a:gd name="connsiteY98" fmla="*/ 1626025 h 5643519"/>
              <a:gd name="connsiteX99" fmla="*/ 1930651 w 4642135"/>
              <a:gd name="connsiteY99" fmla="*/ 1420609 h 5643519"/>
              <a:gd name="connsiteX100" fmla="*/ 1930651 w 4642135"/>
              <a:gd name="connsiteY100" fmla="*/ 1524398 h 5643519"/>
              <a:gd name="connsiteX101" fmla="*/ 1922002 w 4642135"/>
              <a:gd name="connsiteY101" fmla="*/ 1537371 h 5643519"/>
              <a:gd name="connsiteX102" fmla="*/ 1911191 w 4642135"/>
              <a:gd name="connsiteY102" fmla="*/ 1530885 h 5643519"/>
              <a:gd name="connsiteX103" fmla="*/ 1893893 w 4642135"/>
              <a:gd name="connsiteY103" fmla="*/ 1502775 h 5643519"/>
              <a:gd name="connsiteX104" fmla="*/ 1829025 w 4642135"/>
              <a:gd name="connsiteY104" fmla="*/ 1377363 h 5643519"/>
              <a:gd name="connsiteX105" fmla="*/ 1826862 w 4642135"/>
              <a:gd name="connsiteY105" fmla="*/ 1435746 h 5643519"/>
              <a:gd name="connsiteX106" fmla="*/ 1617123 w 4642135"/>
              <a:gd name="connsiteY106" fmla="*/ 1124379 h 5643519"/>
              <a:gd name="connsiteX107" fmla="*/ 2123094 w 4642135"/>
              <a:gd name="connsiteY107" fmla="*/ 925450 h 5643519"/>
              <a:gd name="connsiteX108" fmla="*/ 2250666 w 4642135"/>
              <a:gd name="connsiteY108" fmla="*/ 1068160 h 5643519"/>
              <a:gd name="connsiteX109" fmla="*/ 1971735 w 4642135"/>
              <a:gd name="connsiteY109" fmla="*/ 968696 h 5643519"/>
              <a:gd name="connsiteX110" fmla="*/ 1978221 w 4642135"/>
              <a:gd name="connsiteY110" fmla="*/ 977345 h 5643519"/>
              <a:gd name="connsiteX111" fmla="*/ 2324183 w 4642135"/>
              <a:gd name="connsiteY111" fmla="*/ 1323308 h 5643519"/>
              <a:gd name="connsiteX112" fmla="*/ 2356619 w 4642135"/>
              <a:gd name="connsiteY112" fmla="*/ 1325469 h 5643519"/>
              <a:gd name="connsiteX113" fmla="*/ 2626901 w 4642135"/>
              <a:gd name="connsiteY113" fmla="*/ 1206545 h 5643519"/>
              <a:gd name="connsiteX114" fmla="*/ 2637713 w 4642135"/>
              <a:gd name="connsiteY114" fmla="*/ 1197896 h 5643519"/>
              <a:gd name="connsiteX115" fmla="*/ 2661497 w 4642135"/>
              <a:gd name="connsiteY115" fmla="*/ 1200057 h 5643519"/>
              <a:gd name="connsiteX116" fmla="*/ 2901510 w 4642135"/>
              <a:gd name="connsiteY116" fmla="*/ 1197896 h 5643519"/>
              <a:gd name="connsiteX117" fmla="*/ 2988001 w 4642135"/>
              <a:gd name="connsiteY117" fmla="*/ 1195733 h 5643519"/>
              <a:gd name="connsiteX118" fmla="*/ 2629064 w 4642135"/>
              <a:gd name="connsiteY118" fmla="*/ 1120055 h 5643519"/>
              <a:gd name="connsiteX119" fmla="*/ 2635550 w 4642135"/>
              <a:gd name="connsiteY119" fmla="*/ 1158975 h 5643519"/>
              <a:gd name="connsiteX120" fmla="*/ 2635550 w 4642135"/>
              <a:gd name="connsiteY120" fmla="*/ 1195733 h 5643519"/>
              <a:gd name="connsiteX121" fmla="*/ 2447434 w 4642135"/>
              <a:gd name="connsiteY121" fmla="*/ 1031400 h 5643519"/>
              <a:gd name="connsiteX122" fmla="*/ 2514463 w 4642135"/>
              <a:gd name="connsiteY122" fmla="*/ 1197896 h 5643519"/>
              <a:gd name="connsiteX123" fmla="*/ 2123094 w 4642135"/>
              <a:gd name="connsiteY123" fmla="*/ 925450 h 5643519"/>
              <a:gd name="connsiteX124" fmla="*/ 1716587 w 4642135"/>
              <a:gd name="connsiteY124" fmla="*/ 0 h 5643519"/>
              <a:gd name="connsiteX125" fmla="*/ 1569553 w 4642135"/>
              <a:gd name="connsiteY125" fmla="*/ 190279 h 5643519"/>
              <a:gd name="connsiteX126" fmla="*/ 1595500 w 4642135"/>
              <a:gd name="connsiteY126" fmla="*/ 170818 h 5643519"/>
              <a:gd name="connsiteX127" fmla="*/ 1887405 w 4642135"/>
              <a:gd name="connsiteY127" fmla="*/ 38921 h 5643519"/>
              <a:gd name="connsiteX128" fmla="*/ 2071199 w 4642135"/>
              <a:gd name="connsiteY128" fmla="*/ 8649 h 5643519"/>
              <a:gd name="connsiteX129" fmla="*/ 1694965 w 4642135"/>
              <a:gd name="connsiteY129" fmla="*/ 224876 h 5643519"/>
              <a:gd name="connsiteX130" fmla="*/ 1798754 w 4642135"/>
              <a:gd name="connsiteY130" fmla="*/ 188116 h 5643519"/>
              <a:gd name="connsiteX131" fmla="*/ 2315534 w 4642135"/>
              <a:gd name="connsiteY131" fmla="*/ 155683 h 5643519"/>
              <a:gd name="connsiteX132" fmla="*/ 2577170 w 4642135"/>
              <a:gd name="connsiteY132" fmla="*/ 250823 h 5643519"/>
              <a:gd name="connsiteX133" fmla="*/ 2644199 w 4642135"/>
              <a:gd name="connsiteY133" fmla="*/ 315691 h 5643519"/>
              <a:gd name="connsiteX134" fmla="*/ 2334996 w 4642135"/>
              <a:gd name="connsiteY134" fmla="*/ 242174 h 5643519"/>
              <a:gd name="connsiteX135" fmla="*/ 2019305 w 4642135"/>
              <a:gd name="connsiteY135" fmla="*/ 240010 h 5643519"/>
              <a:gd name="connsiteX136" fmla="*/ 2304724 w 4642135"/>
              <a:gd name="connsiteY136" fmla="*/ 313527 h 5643519"/>
              <a:gd name="connsiteX137" fmla="*/ 2564196 w 4642135"/>
              <a:gd name="connsiteY137" fmla="*/ 454076 h 5643519"/>
              <a:gd name="connsiteX138" fmla="*/ 1861458 w 4642135"/>
              <a:gd name="connsiteY138" fmla="*/ 287580 h 5643519"/>
              <a:gd name="connsiteX139" fmla="*/ 2337157 w 4642135"/>
              <a:gd name="connsiteY139" fmla="*/ 471374 h 5643519"/>
              <a:gd name="connsiteX140" fmla="*/ 2062550 w 4642135"/>
              <a:gd name="connsiteY140" fmla="*/ 423804 h 5643519"/>
              <a:gd name="connsiteX141" fmla="*/ 2060387 w 4642135"/>
              <a:gd name="connsiteY141" fmla="*/ 428129 h 5643519"/>
              <a:gd name="connsiteX142" fmla="*/ 2196611 w 4642135"/>
              <a:gd name="connsiteY142" fmla="*/ 490833 h 5643519"/>
              <a:gd name="connsiteX143" fmla="*/ 1854973 w 4642135"/>
              <a:gd name="connsiteY143" fmla="*/ 469211 h 5643519"/>
              <a:gd name="connsiteX144" fmla="*/ 2177149 w 4642135"/>
              <a:gd name="connsiteY144" fmla="*/ 594622 h 5643519"/>
              <a:gd name="connsiteX145" fmla="*/ 1779292 w 4642135"/>
              <a:gd name="connsiteY145" fmla="*/ 538403 h 5643519"/>
              <a:gd name="connsiteX146" fmla="*/ 1982545 w 4642135"/>
              <a:gd name="connsiteY146" fmla="*/ 657329 h 5643519"/>
              <a:gd name="connsiteX147" fmla="*/ 1595500 w 4642135"/>
              <a:gd name="connsiteY147" fmla="*/ 581649 h 5643519"/>
              <a:gd name="connsiteX148" fmla="*/ 1630097 w 4642135"/>
              <a:gd name="connsiteY148" fmla="*/ 605435 h 5643519"/>
              <a:gd name="connsiteX149" fmla="*/ 1965247 w 4642135"/>
              <a:gd name="connsiteY149" fmla="*/ 670303 h 5643519"/>
              <a:gd name="connsiteX150" fmla="*/ 2129579 w 4642135"/>
              <a:gd name="connsiteY150" fmla="*/ 683276 h 5643519"/>
              <a:gd name="connsiteX151" fmla="*/ 2458244 w 4642135"/>
              <a:gd name="connsiteY151" fmla="*/ 838960 h 5643519"/>
              <a:gd name="connsiteX152" fmla="*/ 2568521 w 4642135"/>
              <a:gd name="connsiteY152" fmla="*/ 1014102 h 5643519"/>
              <a:gd name="connsiteX153" fmla="*/ 2607442 w 4642135"/>
              <a:gd name="connsiteY153" fmla="*/ 1096268 h 5643519"/>
              <a:gd name="connsiteX154" fmla="*/ 2637713 w 4642135"/>
              <a:gd name="connsiteY154" fmla="*/ 1109242 h 5643519"/>
              <a:gd name="connsiteX155" fmla="*/ 2799882 w 4642135"/>
              <a:gd name="connsiteY155" fmla="*/ 1102756 h 5643519"/>
              <a:gd name="connsiteX156" fmla="*/ 3029083 w 4642135"/>
              <a:gd name="connsiteY156" fmla="*/ 1128704 h 5643519"/>
              <a:gd name="connsiteX157" fmla="*/ 3052869 w 4642135"/>
              <a:gd name="connsiteY157" fmla="*/ 1135189 h 5643519"/>
              <a:gd name="connsiteX158" fmla="*/ 3057193 w 4642135"/>
              <a:gd name="connsiteY158" fmla="*/ 1133028 h 5643519"/>
              <a:gd name="connsiteX159" fmla="*/ 2933943 w 4642135"/>
              <a:gd name="connsiteY159" fmla="*/ 1046537 h 5643519"/>
              <a:gd name="connsiteX160" fmla="*/ 3346937 w 4642135"/>
              <a:gd name="connsiteY160" fmla="*/ 1184923 h 5643519"/>
              <a:gd name="connsiteX161" fmla="*/ 3519919 w 4642135"/>
              <a:gd name="connsiteY161" fmla="*/ 1349255 h 5643519"/>
              <a:gd name="connsiteX162" fmla="*/ 3545866 w 4642135"/>
              <a:gd name="connsiteY162" fmla="*/ 1355741 h 5643519"/>
              <a:gd name="connsiteX163" fmla="*/ 3963183 w 4642135"/>
              <a:gd name="connsiteY163" fmla="*/ 1264925 h 5643519"/>
              <a:gd name="connsiteX164" fmla="*/ 4058322 w 4642135"/>
              <a:gd name="connsiteY164" fmla="*/ 1271413 h 5643519"/>
              <a:gd name="connsiteX165" fmla="*/ 3926425 w 4642135"/>
              <a:gd name="connsiteY165" fmla="*/ 1323308 h 5643519"/>
              <a:gd name="connsiteX166" fmla="*/ 3928586 w 4642135"/>
              <a:gd name="connsiteY166" fmla="*/ 1329793 h 5643519"/>
              <a:gd name="connsiteX167" fmla="*/ 3971832 w 4642135"/>
              <a:gd name="connsiteY167" fmla="*/ 1325469 h 5643519"/>
              <a:gd name="connsiteX168" fmla="*/ 4194547 w 4642135"/>
              <a:gd name="connsiteY168" fmla="*/ 1351416 h 5643519"/>
              <a:gd name="connsiteX169" fmla="*/ 4309146 w 4642135"/>
              <a:gd name="connsiteY169" fmla="*/ 1377363 h 5643519"/>
              <a:gd name="connsiteX170" fmla="*/ 4367528 w 4642135"/>
              <a:gd name="connsiteY170" fmla="*/ 1472503 h 5643519"/>
              <a:gd name="connsiteX171" fmla="*/ 4408610 w 4642135"/>
              <a:gd name="connsiteY171" fmla="*/ 1528722 h 5643519"/>
              <a:gd name="connsiteX172" fmla="*/ 4601053 w 4642135"/>
              <a:gd name="connsiteY172" fmla="*/ 1695218 h 5643519"/>
              <a:gd name="connsiteX173" fmla="*/ 4639974 w 4642135"/>
              <a:gd name="connsiteY173" fmla="*/ 1766572 h 5643519"/>
              <a:gd name="connsiteX174" fmla="*/ 4642135 w 4642135"/>
              <a:gd name="connsiteY174" fmla="*/ 1773059 h 5643519"/>
              <a:gd name="connsiteX175" fmla="*/ 4627000 w 4642135"/>
              <a:gd name="connsiteY175" fmla="*/ 1801168 h 5643519"/>
              <a:gd name="connsiteX176" fmla="*/ 4605378 w 4642135"/>
              <a:gd name="connsiteY176" fmla="*/ 1773059 h 5643519"/>
              <a:gd name="connsiteX177" fmla="*/ 4393475 w 4642135"/>
              <a:gd name="connsiteY177" fmla="*/ 1617376 h 5643519"/>
              <a:gd name="connsiteX178" fmla="*/ 4363204 w 4642135"/>
              <a:gd name="connsiteY178" fmla="*/ 1615213 h 5643519"/>
              <a:gd name="connsiteX179" fmla="*/ 4363204 w 4642135"/>
              <a:gd name="connsiteY179" fmla="*/ 1658458 h 5643519"/>
              <a:gd name="connsiteX180" fmla="*/ 4389151 w 4642135"/>
              <a:gd name="connsiteY180" fmla="*/ 1686569 h 5643519"/>
              <a:gd name="connsiteX181" fmla="*/ 4490776 w 4642135"/>
              <a:gd name="connsiteY181" fmla="*/ 1818466 h 5643519"/>
              <a:gd name="connsiteX182" fmla="*/ 4510238 w 4642135"/>
              <a:gd name="connsiteY182" fmla="*/ 1885497 h 5643519"/>
              <a:gd name="connsiteX183" fmla="*/ 4108056 w 4642135"/>
              <a:gd name="connsiteY183" fmla="*/ 1543859 h 5643519"/>
              <a:gd name="connsiteX184" fmla="*/ 4337256 w 4642135"/>
              <a:gd name="connsiteY184" fmla="*/ 1801168 h 5643519"/>
              <a:gd name="connsiteX185" fmla="*/ 4330768 w 4642135"/>
              <a:gd name="connsiteY185" fmla="*/ 1807656 h 5643519"/>
              <a:gd name="connsiteX186" fmla="*/ 4138328 w 4642135"/>
              <a:gd name="connsiteY186" fmla="*/ 1669271 h 5643519"/>
              <a:gd name="connsiteX187" fmla="*/ 4216169 w 4642135"/>
              <a:gd name="connsiteY187" fmla="*/ 1783870 h 5643519"/>
              <a:gd name="connsiteX188" fmla="*/ 4021565 w 4642135"/>
              <a:gd name="connsiteY188" fmla="*/ 1671432 h 5643519"/>
              <a:gd name="connsiteX189" fmla="*/ 4151301 w 4642135"/>
              <a:gd name="connsiteY189" fmla="*/ 1850901 h 5643519"/>
              <a:gd name="connsiteX190" fmla="*/ 3868043 w 4642135"/>
              <a:gd name="connsiteY190" fmla="*/ 1658458 h 5643519"/>
              <a:gd name="connsiteX191" fmla="*/ 3982644 w 4642135"/>
              <a:gd name="connsiteY191" fmla="*/ 1816305 h 5643519"/>
              <a:gd name="connsiteX192" fmla="*/ 3712360 w 4642135"/>
              <a:gd name="connsiteY192" fmla="*/ 1632511 h 5643519"/>
              <a:gd name="connsiteX193" fmla="*/ 3721009 w 4642135"/>
              <a:gd name="connsiteY193" fmla="*/ 1656297 h 5643519"/>
              <a:gd name="connsiteX194" fmla="*/ 3978320 w 4642135"/>
              <a:gd name="connsiteY194" fmla="*/ 1829278 h 5643519"/>
              <a:gd name="connsiteX195" fmla="*/ 4211845 w 4642135"/>
              <a:gd name="connsiteY195" fmla="*/ 2036856 h 5643519"/>
              <a:gd name="connsiteX196" fmla="*/ 4226979 w 4642135"/>
              <a:gd name="connsiteY196" fmla="*/ 2356872 h 5643519"/>
              <a:gd name="connsiteX197" fmla="*/ 4203196 w 4642135"/>
              <a:gd name="connsiteY197" fmla="*/ 2393629 h 5643519"/>
              <a:gd name="connsiteX198" fmla="*/ 4185898 w 4642135"/>
              <a:gd name="connsiteY198" fmla="*/ 2359033 h 5643519"/>
              <a:gd name="connsiteX199" fmla="*/ 4142652 w 4642135"/>
              <a:gd name="connsiteY199" fmla="*/ 2233621 h 5643519"/>
              <a:gd name="connsiteX200" fmla="*/ 4101568 w 4642135"/>
              <a:gd name="connsiteY200" fmla="*/ 2365521 h 5643519"/>
              <a:gd name="connsiteX201" fmla="*/ 3932911 w 4642135"/>
              <a:gd name="connsiteY201" fmla="*/ 2019558 h 5643519"/>
              <a:gd name="connsiteX202" fmla="*/ 3961022 w 4642135"/>
              <a:gd name="connsiteY202" fmla="*/ 2181727 h 5643519"/>
              <a:gd name="connsiteX203" fmla="*/ 3792365 w 4642135"/>
              <a:gd name="connsiteY203" fmla="*/ 2021719 h 5643519"/>
              <a:gd name="connsiteX204" fmla="*/ 3883180 w 4642135"/>
              <a:gd name="connsiteY204" fmla="*/ 2304977 h 5643519"/>
              <a:gd name="connsiteX205" fmla="*/ 3876692 w 4642135"/>
              <a:gd name="connsiteY205" fmla="*/ 2607695 h 5643519"/>
              <a:gd name="connsiteX206" fmla="*/ 3826961 w 4642135"/>
              <a:gd name="connsiteY206" fmla="*/ 2495257 h 5643519"/>
              <a:gd name="connsiteX207" fmla="*/ 3792365 w 4642135"/>
              <a:gd name="connsiteY207" fmla="*/ 2730943 h 5643519"/>
              <a:gd name="connsiteX208" fmla="*/ 3749119 w 4642135"/>
              <a:gd name="connsiteY208" fmla="*/ 2544988 h 5643519"/>
              <a:gd name="connsiteX209" fmla="*/ 3628032 w 4642135"/>
              <a:gd name="connsiteY209" fmla="*/ 2823922 h 5643519"/>
              <a:gd name="connsiteX210" fmla="*/ 3714523 w 4642135"/>
              <a:gd name="connsiteY210" fmla="*/ 2393629 h 5643519"/>
              <a:gd name="connsiteX211" fmla="*/ 3705874 w 4642135"/>
              <a:gd name="connsiteY211" fmla="*/ 2389305 h 5643519"/>
              <a:gd name="connsiteX212" fmla="*/ 3582623 w 4642135"/>
              <a:gd name="connsiteY212" fmla="*/ 2635803 h 5643519"/>
              <a:gd name="connsiteX213" fmla="*/ 3623708 w 4642135"/>
              <a:gd name="connsiteY213" fmla="*/ 2441199 h 5643519"/>
              <a:gd name="connsiteX214" fmla="*/ 3561001 w 4642135"/>
              <a:gd name="connsiteY214" fmla="*/ 2495257 h 5643519"/>
              <a:gd name="connsiteX215" fmla="*/ 3541542 w 4642135"/>
              <a:gd name="connsiteY215" fmla="*/ 2512555 h 5643519"/>
              <a:gd name="connsiteX216" fmla="*/ 3532892 w 4642135"/>
              <a:gd name="connsiteY216" fmla="*/ 2488769 h 5643519"/>
              <a:gd name="connsiteX217" fmla="*/ 3543703 w 4642135"/>
              <a:gd name="connsiteY217" fmla="*/ 2324437 h 5643519"/>
              <a:gd name="connsiteX218" fmla="*/ 3496133 w 4642135"/>
              <a:gd name="connsiteY218" fmla="*/ 2391468 h 5643519"/>
              <a:gd name="connsiteX219" fmla="*/ 3476673 w 4642135"/>
              <a:gd name="connsiteY219" fmla="*/ 2408766 h 5643519"/>
              <a:gd name="connsiteX220" fmla="*/ 3474510 w 4642135"/>
              <a:gd name="connsiteY220" fmla="*/ 2382819 h 5643519"/>
              <a:gd name="connsiteX221" fmla="*/ 3483159 w 4642135"/>
              <a:gd name="connsiteY221" fmla="*/ 2276867 h 5643519"/>
              <a:gd name="connsiteX222" fmla="*/ 3478835 w 4642135"/>
              <a:gd name="connsiteY222" fmla="*/ 2268218 h 5643519"/>
              <a:gd name="connsiteX223" fmla="*/ 3455051 w 4642135"/>
              <a:gd name="connsiteY223" fmla="*/ 2285516 h 5643519"/>
              <a:gd name="connsiteX224" fmla="*/ 3450726 w 4642135"/>
              <a:gd name="connsiteY224" fmla="*/ 2032532 h 5643519"/>
              <a:gd name="connsiteX225" fmla="*/ 3405318 w 4642135"/>
              <a:gd name="connsiteY225" fmla="*/ 2207674 h 5643519"/>
              <a:gd name="connsiteX226" fmla="*/ 3394507 w 4642135"/>
              <a:gd name="connsiteY226" fmla="*/ 2054154 h 5643519"/>
              <a:gd name="connsiteX227" fmla="*/ 3385858 w 4642135"/>
              <a:gd name="connsiteY227" fmla="*/ 2054154 h 5643519"/>
              <a:gd name="connsiteX228" fmla="*/ 3381534 w 4642135"/>
              <a:gd name="connsiteY228" fmla="*/ 2077938 h 5643519"/>
              <a:gd name="connsiteX229" fmla="*/ 3344774 w 4642135"/>
              <a:gd name="connsiteY229" fmla="*/ 2501743 h 5643519"/>
              <a:gd name="connsiteX230" fmla="*/ 3282069 w 4642135"/>
              <a:gd name="connsiteY230" fmla="*/ 3401246 h 5643519"/>
              <a:gd name="connsiteX231" fmla="*/ 3102600 w 4642135"/>
              <a:gd name="connsiteY231" fmla="*/ 4380755 h 5643519"/>
              <a:gd name="connsiteX232" fmla="*/ 3096114 w 4642135"/>
              <a:gd name="connsiteY232" fmla="*/ 4439135 h 5643519"/>
              <a:gd name="connsiteX233" fmla="*/ 3204228 w 4642135"/>
              <a:gd name="connsiteY233" fmla="*/ 5148359 h 5643519"/>
              <a:gd name="connsiteX234" fmla="*/ 3251798 w 4642135"/>
              <a:gd name="connsiteY234" fmla="*/ 5552704 h 5643519"/>
              <a:gd name="connsiteX235" fmla="*/ 3286394 w 4642135"/>
              <a:gd name="connsiteY235" fmla="*/ 5589461 h 5643519"/>
              <a:gd name="connsiteX236" fmla="*/ 3435589 w 4642135"/>
              <a:gd name="connsiteY236" fmla="*/ 5643519 h 5643519"/>
              <a:gd name="connsiteX237" fmla="*/ 2796641 w 4642135"/>
              <a:gd name="connsiteY237" fmla="*/ 5618532 h 5643519"/>
              <a:gd name="connsiteX238" fmla="*/ 2843128 w 4642135"/>
              <a:gd name="connsiteY238" fmla="*/ 5522432 h 5643519"/>
              <a:gd name="connsiteX239" fmla="*/ 2860426 w 4642135"/>
              <a:gd name="connsiteY239" fmla="*/ 5042409 h 5643519"/>
              <a:gd name="connsiteX240" fmla="*/ 2858265 w 4642135"/>
              <a:gd name="connsiteY240" fmla="*/ 5018623 h 5643519"/>
              <a:gd name="connsiteX241" fmla="*/ 2853940 w 4642135"/>
              <a:gd name="connsiteY241" fmla="*/ 5018623 h 5643519"/>
              <a:gd name="connsiteX242" fmla="*/ 2667985 w 4642135"/>
              <a:gd name="connsiteY242" fmla="*/ 5544055 h 5643519"/>
              <a:gd name="connsiteX243" fmla="*/ 2683120 w 4642135"/>
              <a:gd name="connsiteY243" fmla="*/ 5563514 h 5643519"/>
              <a:gd name="connsiteX244" fmla="*/ 2693498 w 4642135"/>
              <a:gd name="connsiteY244" fmla="*/ 5563913 h 5643519"/>
              <a:gd name="connsiteX245" fmla="*/ 2693498 w 4642135"/>
              <a:gd name="connsiteY245" fmla="*/ 5614498 h 5643519"/>
              <a:gd name="connsiteX246" fmla="*/ 2274452 w 4642135"/>
              <a:gd name="connsiteY246" fmla="*/ 5598110 h 5643519"/>
              <a:gd name="connsiteX247" fmla="*/ 2360943 w 4642135"/>
              <a:gd name="connsiteY247" fmla="*/ 5524593 h 5643519"/>
              <a:gd name="connsiteX248" fmla="*/ 2700418 w 4642135"/>
              <a:gd name="connsiteY248" fmla="*/ 4800235 h 5643519"/>
              <a:gd name="connsiteX249" fmla="*/ 2851777 w 4642135"/>
              <a:gd name="connsiteY249" fmla="*/ 4454272 h 5643519"/>
              <a:gd name="connsiteX250" fmla="*/ 2856101 w 4642135"/>
              <a:gd name="connsiteY250" fmla="*/ 4395889 h 5643519"/>
              <a:gd name="connsiteX251" fmla="*/ 2581495 w 4642135"/>
              <a:gd name="connsiteY251" fmla="*/ 3515847 h 5643519"/>
              <a:gd name="connsiteX252" fmla="*/ 1854973 w 4642135"/>
              <a:gd name="connsiteY252" fmla="*/ 2006584 h 5643519"/>
              <a:gd name="connsiteX253" fmla="*/ 1502522 w 4642135"/>
              <a:gd name="connsiteY253" fmla="*/ 1258440 h 5643519"/>
              <a:gd name="connsiteX254" fmla="*/ 1489548 w 4642135"/>
              <a:gd name="connsiteY254" fmla="*/ 1228168 h 5643519"/>
              <a:gd name="connsiteX255" fmla="*/ 1485224 w 4642135"/>
              <a:gd name="connsiteY255" fmla="*/ 1273574 h 5643519"/>
              <a:gd name="connsiteX256" fmla="*/ 1379274 w 4642135"/>
              <a:gd name="connsiteY256" fmla="*/ 1068160 h 5643519"/>
              <a:gd name="connsiteX257" fmla="*/ 1476574 w 4642135"/>
              <a:gd name="connsiteY257" fmla="*/ 1392500 h 5643519"/>
              <a:gd name="connsiteX258" fmla="*/ 1426843 w 4642135"/>
              <a:gd name="connsiteY258" fmla="*/ 1366553 h 5643519"/>
              <a:gd name="connsiteX259" fmla="*/ 1498197 w 4642135"/>
              <a:gd name="connsiteY259" fmla="*/ 1535210 h 5643519"/>
              <a:gd name="connsiteX260" fmla="*/ 1487387 w 4642135"/>
              <a:gd name="connsiteY260" fmla="*/ 1539535 h 5643519"/>
              <a:gd name="connsiteX261" fmla="*/ 1405221 w 4642135"/>
              <a:gd name="connsiteY261" fmla="*/ 1457368 h 5643519"/>
              <a:gd name="connsiteX262" fmla="*/ 1398733 w 4642135"/>
              <a:gd name="connsiteY262" fmla="*/ 1461693 h 5643519"/>
              <a:gd name="connsiteX263" fmla="*/ 1465764 w 4642135"/>
              <a:gd name="connsiteY263" fmla="*/ 1649809 h 5643519"/>
              <a:gd name="connsiteX264" fmla="*/ 1470089 w 4642135"/>
              <a:gd name="connsiteY264" fmla="*/ 1682244 h 5643519"/>
              <a:gd name="connsiteX265" fmla="*/ 1441978 w 4642135"/>
              <a:gd name="connsiteY265" fmla="*/ 1669271 h 5643519"/>
              <a:gd name="connsiteX266" fmla="*/ 1364137 w 4642135"/>
              <a:gd name="connsiteY266" fmla="*/ 1626025 h 5643519"/>
              <a:gd name="connsiteX267" fmla="*/ 1472250 w 4642135"/>
              <a:gd name="connsiteY267" fmla="*/ 1820629 h 5643519"/>
              <a:gd name="connsiteX268" fmla="*/ 1480899 w 4642135"/>
              <a:gd name="connsiteY268" fmla="*/ 1855226 h 5643519"/>
              <a:gd name="connsiteX269" fmla="*/ 1450627 w 4642135"/>
              <a:gd name="connsiteY269" fmla="*/ 1844413 h 5643519"/>
              <a:gd name="connsiteX270" fmla="*/ 1301432 w 4642135"/>
              <a:gd name="connsiteY270" fmla="*/ 1693054 h 5643519"/>
              <a:gd name="connsiteX271" fmla="*/ 1262511 w 4642135"/>
              <a:gd name="connsiteY271" fmla="*/ 1641160 h 5643519"/>
              <a:gd name="connsiteX272" fmla="*/ 1498197 w 4642135"/>
              <a:gd name="connsiteY272" fmla="*/ 2095236 h 5643519"/>
              <a:gd name="connsiteX273" fmla="*/ 1305756 w 4642135"/>
              <a:gd name="connsiteY273" fmla="*/ 1857387 h 5643519"/>
              <a:gd name="connsiteX274" fmla="*/ 1264672 w 4642135"/>
              <a:gd name="connsiteY274" fmla="*/ 1775221 h 5643519"/>
              <a:gd name="connsiteX275" fmla="*/ 1281970 w 4642135"/>
              <a:gd name="connsiteY275" fmla="*/ 2002260 h 5643519"/>
              <a:gd name="connsiteX276" fmla="*/ 1154398 w 4642135"/>
              <a:gd name="connsiteY276" fmla="*/ 1738463 h 5643519"/>
              <a:gd name="connsiteX277" fmla="*/ 1141424 w 4642135"/>
              <a:gd name="connsiteY277" fmla="*/ 1876848 h 5643519"/>
              <a:gd name="connsiteX278" fmla="*/ 1007363 w 4642135"/>
              <a:gd name="connsiteY278" fmla="*/ 1150326 h 5643519"/>
              <a:gd name="connsiteX279" fmla="*/ 955469 w 4642135"/>
              <a:gd name="connsiteY279" fmla="*/ 1219519 h 5643519"/>
              <a:gd name="connsiteX280" fmla="*/ 923034 w 4642135"/>
              <a:gd name="connsiteY280" fmla="*/ 1295197 h 5643519"/>
              <a:gd name="connsiteX281" fmla="*/ 886276 w 4642135"/>
              <a:gd name="connsiteY281" fmla="*/ 1403311 h 5643519"/>
              <a:gd name="connsiteX282" fmla="*/ 860329 w 4642135"/>
              <a:gd name="connsiteY282" fmla="*/ 1213031 h 5643519"/>
              <a:gd name="connsiteX283" fmla="*/ 806271 w 4642135"/>
              <a:gd name="connsiteY283" fmla="*/ 1669271 h 5643519"/>
              <a:gd name="connsiteX284" fmla="*/ 713295 w 4642135"/>
              <a:gd name="connsiteY284" fmla="*/ 1511424 h 5643519"/>
              <a:gd name="connsiteX285" fmla="*/ 713295 w 4642135"/>
              <a:gd name="connsiteY285" fmla="*/ 1693054 h 5643519"/>
              <a:gd name="connsiteX286" fmla="*/ 704646 w 4642135"/>
              <a:gd name="connsiteY286" fmla="*/ 1719002 h 5643519"/>
              <a:gd name="connsiteX287" fmla="*/ 678699 w 4642135"/>
              <a:gd name="connsiteY287" fmla="*/ 1697379 h 5643519"/>
              <a:gd name="connsiteX288" fmla="*/ 603018 w 4642135"/>
              <a:gd name="connsiteY288" fmla="*/ 1567643 h 5643519"/>
              <a:gd name="connsiteX289" fmla="*/ 568422 w 4642135"/>
              <a:gd name="connsiteY289" fmla="*/ 1468179 h 5643519"/>
              <a:gd name="connsiteX290" fmla="*/ 752216 w 4642135"/>
              <a:gd name="connsiteY290" fmla="*/ 960047 h 5643519"/>
              <a:gd name="connsiteX291" fmla="*/ 920873 w 4642135"/>
              <a:gd name="connsiteY291" fmla="*/ 735171 h 5643519"/>
              <a:gd name="connsiteX292" fmla="*/ 953306 w 4642135"/>
              <a:gd name="connsiteY292" fmla="*/ 683276 h 5643519"/>
              <a:gd name="connsiteX293" fmla="*/ 959793 w 4642135"/>
              <a:gd name="connsiteY293" fmla="*/ 663815 h 5643519"/>
              <a:gd name="connsiteX294" fmla="*/ 942495 w 4642135"/>
              <a:gd name="connsiteY294" fmla="*/ 672464 h 5643519"/>
              <a:gd name="connsiteX295" fmla="*/ 747891 w 4642135"/>
              <a:gd name="connsiteY295" fmla="*/ 938424 h 5643519"/>
              <a:gd name="connsiteX296" fmla="*/ 728430 w 4642135"/>
              <a:gd name="connsiteY296" fmla="*/ 955722 h 5643519"/>
              <a:gd name="connsiteX297" fmla="*/ 817084 w 4642135"/>
              <a:gd name="connsiteY297" fmla="*/ 711385 h 5643519"/>
              <a:gd name="connsiteX298" fmla="*/ 548963 w 4642135"/>
              <a:gd name="connsiteY298" fmla="*/ 1040049 h 5643519"/>
              <a:gd name="connsiteX299" fmla="*/ 672211 w 4642135"/>
              <a:gd name="connsiteY299" fmla="*/ 750306 h 5643519"/>
              <a:gd name="connsiteX300" fmla="*/ 460308 w 4642135"/>
              <a:gd name="connsiteY300" fmla="*/ 979506 h 5643519"/>
              <a:gd name="connsiteX301" fmla="*/ 492744 w 4642135"/>
              <a:gd name="connsiteY301" fmla="*/ 838960 h 5643519"/>
              <a:gd name="connsiteX302" fmla="*/ 345709 w 4642135"/>
              <a:gd name="connsiteY302" fmla="*/ 1046537 h 5643519"/>
              <a:gd name="connsiteX303" fmla="*/ 542475 w 4642135"/>
              <a:gd name="connsiteY303" fmla="*/ 609759 h 5643519"/>
              <a:gd name="connsiteX304" fmla="*/ 466796 w 4642135"/>
              <a:gd name="connsiteY304" fmla="*/ 687601 h 5643519"/>
              <a:gd name="connsiteX305" fmla="*/ 198675 w 4642135"/>
              <a:gd name="connsiteY305" fmla="*/ 1143838 h 5643519"/>
              <a:gd name="connsiteX306" fmla="*/ 172728 w 4642135"/>
              <a:gd name="connsiteY306" fmla="*/ 1176274 h 5643519"/>
              <a:gd name="connsiteX307" fmla="*/ 270029 w 4642135"/>
              <a:gd name="connsiteY307" fmla="*/ 880042 h 5643519"/>
              <a:gd name="connsiteX308" fmla="*/ 449498 w 4642135"/>
              <a:gd name="connsiteY308" fmla="*/ 629219 h 5643519"/>
              <a:gd name="connsiteX309" fmla="*/ 200836 w 4642135"/>
              <a:gd name="connsiteY309" fmla="*/ 849770 h 5643519"/>
              <a:gd name="connsiteX310" fmla="*/ 14881 w 4642135"/>
              <a:gd name="connsiteY310" fmla="*/ 1128704 h 5643519"/>
              <a:gd name="connsiteX311" fmla="*/ 6232 w 4642135"/>
              <a:gd name="connsiteY311" fmla="*/ 1046537 h 5643519"/>
              <a:gd name="connsiteX312" fmla="*/ 32179 w 4642135"/>
              <a:gd name="connsiteY312" fmla="*/ 973020 h 5643519"/>
              <a:gd name="connsiteX313" fmla="*/ 512203 w 4642135"/>
              <a:gd name="connsiteY313" fmla="*/ 501646 h 5643519"/>
              <a:gd name="connsiteX314" fmla="*/ 594369 w 4642135"/>
              <a:gd name="connsiteY314" fmla="*/ 467050 h 5643519"/>
              <a:gd name="connsiteX315" fmla="*/ 168403 w 4642135"/>
              <a:gd name="connsiteY315" fmla="*/ 557865 h 5643519"/>
              <a:gd name="connsiteX316" fmla="*/ 272192 w 4642135"/>
              <a:gd name="connsiteY316" fmla="*/ 488672 h 5643519"/>
              <a:gd name="connsiteX317" fmla="*/ 391116 w 4642135"/>
              <a:gd name="connsiteY317" fmla="*/ 412992 h 5643519"/>
              <a:gd name="connsiteX318" fmla="*/ 525176 w 4642135"/>
              <a:gd name="connsiteY318" fmla="*/ 378396 h 5643519"/>
              <a:gd name="connsiteX319" fmla="*/ 661401 w 4642135"/>
              <a:gd name="connsiteY319" fmla="*/ 363261 h 5643519"/>
              <a:gd name="connsiteX320" fmla="*/ 434361 w 4642135"/>
              <a:gd name="connsiteY320" fmla="*/ 324340 h 5643519"/>
              <a:gd name="connsiteX321" fmla="*/ 507878 w 4642135"/>
              <a:gd name="connsiteY321" fmla="*/ 313527 h 5643519"/>
              <a:gd name="connsiteX322" fmla="*/ 507878 w 4642135"/>
              <a:gd name="connsiteY322" fmla="*/ 309203 h 5643519"/>
              <a:gd name="connsiteX323" fmla="*/ 417063 w 4642135"/>
              <a:gd name="connsiteY323" fmla="*/ 309203 h 5643519"/>
              <a:gd name="connsiteX324" fmla="*/ 881952 w 4642135"/>
              <a:gd name="connsiteY324" fmla="*/ 276770 h 5643519"/>
              <a:gd name="connsiteX325" fmla="*/ 1067907 w 4642135"/>
              <a:gd name="connsiteY325" fmla="*/ 298393 h 5643519"/>
              <a:gd name="connsiteX326" fmla="*/ 1223590 w 4642135"/>
              <a:gd name="connsiteY326" fmla="*/ 371910 h 5643519"/>
              <a:gd name="connsiteX327" fmla="*/ 1258187 w 4642135"/>
              <a:gd name="connsiteY327" fmla="*/ 367585 h 5643519"/>
              <a:gd name="connsiteX328" fmla="*/ 1640907 w 4642135"/>
              <a:gd name="connsiteY328" fmla="*/ 30271 h 5643519"/>
              <a:gd name="connsiteX329" fmla="*/ 1716587 w 4642135"/>
              <a:gd name="connsiteY329" fmla="*/ 0 h 5643519"/>
              <a:gd name="connsiteX0" fmla="*/ 4214006 w 4642135"/>
              <a:gd name="connsiteY0" fmla="*/ 1528722 h 5643519"/>
              <a:gd name="connsiteX1" fmla="*/ 4211845 w 4642135"/>
              <a:gd name="connsiteY1" fmla="*/ 1535210 h 5643519"/>
              <a:gd name="connsiteX2" fmla="*/ 4281037 w 4642135"/>
              <a:gd name="connsiteY2" fmla="*/ 1582780 h 5643519"/>
              <a:gd name="connsiteX3" fmla="*/ 4300497 w 4642135"/>
              <a:gd name="connsiteY3" fmla="*/ 1587104 h 5643519"/>
              <a:gd name="connsiteX4" fmla="*/ 4291848 w 4642135"/>
              <a:gd name="connsiteY4" fmla="*/ 1565482 h 5643519"/>
              <a:gd name="connsiteX5" fmla="*/ 4214006 w 4642135"/>
              <a:gd name="connsiteY5" fmla="*/ 1528722 h 5643519"/>
              <a:gd name="connsiteX6" fmla="*/ 3165036 w 4642135"/>
              <a:gd name="connsiteY6" fmla="*/ 1460611 h 5643519"/>
              <a:gd name="connsiteX7" fmla="*/ 3148009 w 4642135"/>
              <a:gd name="connsiteY7" fmla="*/ 1468179 h 5643519"/>
              <a:gd name="connsiteX8" fmla="*/ 2860426 w 4642135"/>
              <a:gd name="connsiteY8" fmla="*/ 1591429 h 5643519"/>
              <a:gd name="connsiteX9" fmla="*/ 2899347 w 4642135"/>
              <a:gd name="connsiteY9" fmla="*/ 1589266 h 5643519"/>
              <a:gd name="connsiteX10" fmla="*/ 3115574 w 4642135"/>
              <a:gd name="connsiteY10" fmla="*/ 1498450 h 5643519"/>
              <a:gd name="connsiteX11" fmla="*/ 3186930 w 4642135"/>
              <a:gd name="connsiteY11" fmla="*/ 1466017 h 5643519"/>
              <a:gd name="connsiteX12" fmla="*/ 3165036 w 4642135"/>
              <a:gd name="connsiteY12" fmla="*/ 1460611 h 5643519"/>
              <a:gd name="connsiteX13" fmla="*/ 2717716 w 4642135"/>
              <a:gd name="connsiteY13" fmla="*/ 1269250 h 5643519"/>
              <a:gd name="connsiteX14" fmla="*/ 2419323 w 4642135"/>
              <a:gd name="connsiteY14" fmla="*/ 1353579 h 5643519"/>
              <a:gd name="connsiteX15" fmla="*/ 2395539 w 4642135"/>
              <a:gd name="connsiteY15" fmla="*/ 1433582 h 5643519"/>
              <a:gd name="connsiteX16" fmla="*/ 2423648 w 4642135"/>
              <a:gd name="connsiteY16" fmla="*/ 1440070 h 5643519"/>
              <a:gd name="connsiteX17" fmla="*/ 2739339 w 4642135"/>
              <a:gd name="connsiteY17" fmla="*/ 1269250 h 5643519"/>
              <a:gd name="connsiteX18" fmla="*/ 2717716 w 4642135"/>
              <a:gd name="connsiteY18" fmla="*/ 1269250 h 5643519"/>
              <a:gd name="connsiteX19" fmla="*/ 1617123 w 4642135"/>
              <a:gd name="connsiteY19" fmla="*/ 1124379 h 5643519"/>
              <a:gd name="connsiteX20" fmla="*/ 1727398 w 4642135"/>
              <a:gd name="connsiteY20" fmla="*/ 1366553 h 5643519"/>
              <a:gd name="connsiteX21" fmla="*/ 1591176 w 4642135"/>
              <a:gd name="connsiteY21" fmla="*/ 1202221 h 5643519"/>
              <a:gd name="connsiteX22" fmla="*/ 1790104 w 4642135"/>
              <a:gd name="connsiteY22" fmla="*/ 1569806 h 5643519"/>
              <a:gd name="connsiteX23" fmla="*/ 2466893 w 4642135"/>
              <a:gd name="connsiteY23" fmla="*/ 2756890 h 5643519"/>
              <a:gd name="connsiteX24" fmla="*/ 2985838 w 4642135"/>
              <a:gd name="connsiteY24" fmla="*/ 3935327 h 5643519"/>
              <a:gd name="connsiteX25" fmla="*/ 2994487 w 4642135"/>
              <a:gd name="connsiteY25" fmla="*/ 3943976 h 5643519"/>
              <a:gd name="connsiteX26" fmla="*/ 2998811 w 4642135"/>
              <a:gd name="connsiteY26" fmla="*/ 3928839 h 5643519"/>
              <a:gd name="connsiteX27" fmla="*/ 3189091 w 4642135"/>
              <a:gd name="connsiteY27" fmla="*/ 2752566 h 5643519"/>
              <a:gd name="connsiteX28" fmla="*/ 3282069 w 4642135"/>
              <a:gd name="connsiteY28" fmla="*/ 2123347 h 5643519"/>
              <a:gd name="connsiteX29" fmla="*/ 3295043 w 4642135"/>
              <a:gd name="connsiteY29" fmla="*/ 2045505 h 5643519"/>
              <a:gd name="connsiteX30" fmla="*/ 3266932 w 4642135"/>
              <a:gd name="connsiteY30" fmla="*/ 2071452 h 5643519"/>
              <a:gd name="connsiteX31" fmla="*/ 3301529 w 4642135"/>
              <a:gd name="connsiteY31" fmla="*/ 1881173 h 5643519"/>
              <a:gd name="connsiteX32" fmla="*/ 3212877 w 4642135"/>
              <a:gd name="connsiteY32" fmla="*/ 2151455 h 5643519"/>
              <a:gd name="connsiteX33" fmla="*/ 3182605 w 4642135"/>
              <a:gd name="connsiteY33" fmla="*/ 2101724 h 5643519"/>
              <a:gd name="connsiteX34" fmla="*/ 3154494 w 4642135"/>
              <a:gd name="connsiteY34" fmla="*/ 2231460 h 5643519"/>
              <a:gd name="connsiteX35" fmla="*/ 3128547 w 4642135"/>
              <a:gd name="connsiteY35" fmla="*/ 2170917 h 5643519"/>
              <a:gd name="connsiteX36" fmla="*/ 3115574 w 4642135"/>
              <a:gd name="connsiteY36" fmla="*/ 2151455 h 5643519"/>
              <a:gd name="connsiteX37" fmla="*/ 3102600 w 4642135"/>
              <a:gd name="connsiteY37" fmla="*/ 2173078 h 5643519"/>
              <a:gd name="connsiteX38" fmla="*/ 3059355 w 4642135"/>
              <a:gd name="connsiteY38" fmla="*/ 2341735 h 5643519"/>
              <a:gd name="connsiteX39" fmla="*/ 2998811 w 4642135"/>
              <a:gd name="connsiteY39" fmla="*/ 2261732 h 5643519"/>
              <a:gd name="connsiteX40" fmla="*/ 2983676 w 4642135"/>
              <a:gd name="connsiteY40" fmla="*/ 2436875 h 5643519"/>
              <a:gd name="connsiteX41" fmla="*/ 2975027 w 4642135"/>
              <a:gd name="connsiteY41" fmla="*/ 2460661 h 5643519"/>
              <a:gd name="connsiteX42" fmla="*/ 2955566 w 4642135"/>
              <a:gd name="connsiteY42" fmla="*/ 2439038 h 5643519"/>
              <a:gd name="connsiteX43" fmla="*/ 2933943 w 4642135"/>
              <a:gd name="connsiteY43" fmla="*/ 2367682 h 5643519"/>
              <a:gd name="connsiteX44" fmla="*/ 2918808 w 4642135"/>
              <a:gd name="connsiteY44" fmla="*/ 2287679 h 5643519"/>
              <a:gd name="connsiteX45" fmla="*/ 2871238 w 4642135"/>
              <a:gd name="connsiteY45" fmla="*/ 2633642 h 5643519"/>
              <a:gd name="connsiteX46" fmla="*/ 2840967 w 4642135"/>
              <a:gd name="connsiteY46" fmla="*/ 2590397 h 5643519"/>
              <a:gd name="connsiteX47" fmla="*/ 2840967 w 4642135"/>
              <a:gd name="connsiteY47" fmla="*/ 2423901 h 5643519"/>
              <a:gd name="connsiteX48" fmla="*/ 2851777 w 4642135"/>
              <a:gd name="connsiteY48" fmla="*/ 2333086 h 5643519"/>
              <a:gd name="connsiteX49" fmla="*/ 2752313 w 4642135"/>
              <a:gd name="connsiteY49" fmla="*/ 2486608 h 5643519"/>
              <a:gd name="connsiteX50" fmla="*/ 2782584 w 4642135"/>
              <a:gd name="connsiteY50" fmla="*/ 2283355 h 5643519"/>
              <a:gd name="connsiteX51" fmla="*/ 2698257 w 4642135"/>
              <a:gd name="connsiteY51" fmla="*/ 2365521 h 5643519"/>
              <a:gd name="connsiteX52" fmla="*/ 2990162 w 4642135"/>
              <a:gd name="connsiteY52" fmla="*/ 1790358 h 5643519"/>
              <a:gd name="connsiteX53" fmla="*/ 2912320 w 4642135"/>
              <a:gd name="connsiteY53" fmla="*/ 1840089 h 5643519"/>
              <a:gd name="connsiteX54" fmla="*/ 2819344 w 4642135"/>
              <a:gd name="connsiteY54" fmla="*/ 1891983 h 5643519"/>
              <a:gd name="connsiteX55" fmla="*/ 2758800 w 4642135"/>
              <a:gd name="connsiteY55" fmla="*/ 1941716 h 5643519"/>
              <a:gd name="connsiteX56" fmla="*/ 2830154 w 4642135"/>
              <a:gd name="connsiteY56" fmla="*/ 1788194 h 5643519"/>
              <a:gd name="connsiteX57" fmla="*/ 2795558 w 4642135"/>
              <a:gd name="connsiteY57" fmla="*/ 1818466 h 5643519"/>
              <a:gd name="connsiteX58" fmla="*/ 2570682 w 4642135"/>
              <a:gd name="connsiteY58" fmla="*/ 2086587 h 5643519"/>
              <a:gd name="connsiteX59" fmla="*/ 2549059 w 4642135"/>
              <a:gd name="connsiteY59" fmla="*/ 2101724 h 5643519"/>
              <a:gd name="connsiteX60" fmla="*/ 2540410 w 4642135"/>
              <a:gd name="connsiteY60" fmla="*/ 2075777 h 5643519"/>
              <a:gd name="connsiteX61" fmla="*/ 2557708 w 4642135"/>
              <a:gd name="connsiteY61" fmla="*/ 1963339 h 5643519"/>
              <a:gd name="connsiteX62" fmla="*/ 2469057 w 4642135"/>
              <a:gd name="connsiteY62" fmla="*/ 2086587 h 5643519"/>
              <a:gd name="connsiteX63" fmla="*/ 2447434 w 4642135"/>
              <a:gd name="connsiteY63" fmla="*/ 2106049 h 5643519"/>
              <a:gd name="connsiteX64" fmla="*/ 2438785 w 4642135"/>
              <a:gd name="connsiteY64" fmla="*/ 2073614 h 5643519"/>
              <a:gd name="connsiteX65" fmla="*/ 2449595 w 4642135"/>
              <a:gd name="connsiteY65" fmla="*/ 1969825 h 5643519"/>
              <a:gd name="connsiteX66" fmla="*/ 2471218 w 4642135"/>
              <a:gd name="connsiteY66" fmla="*/ 1876848 h 5643519"/>
              <a:gd name="connsiteX67" fmla="*/ 2830154 w 4642135"/>
              <a:gd name="connsiteY67" fmla="*/ 1602239 h 5643519"/>
              <a:gd name="connsiteX68" fmla="*/ 2858265 w 4642135"/>
              <a:gd name="connsiteY68" fmla="*/ 1587104 h 5643519"/>
              <a:gd name="connsiteX69" fmla="*/ 2851777 w 4642135"/>
              <a:gd name="connsiteY69" fmla="*/ 1589266 h 5643519"/>
              <a:gd name="connsiteX70" fmla="*/ 2849616 w 4642135"/>
              <a:gd name="connsiteY70" fmla="*/ 1587104 h 5643519"/>
              <a:gd name="connsiteX71" fmla="*/ 2869075 w 4642135"/>
              <a:gd name="connsiteY71" fmla="*/ 1567643 h 5643519"/>
              <a:gd name="connsiteX72" fmla="*/ 3039895 w 4642135"/>
              <a:gd name="connsiteY72" fmla="*/ 1437907 h 5643519"/>
              <a:gd name="connsiteX73" fmla="*/ 2676634 w 4642135"/>
              <a:gd name="connsiteY73" fmla="*/ 1584941 h 5643519"/>
              <a:gd name="connsiteX74" fmla="*/ 2920969 w 4642135"/>
              <a:gd name="connsiteY74" fmla="*/ 1418448 h 5643519"/>
              <a:gd name="connsiteX75" fmla="*/ 2631226 w 4642135"/>
              <a:gd name="connsiteY75" fmla="*/ 1507099 h 5643519"/>
              <a:gd name="connsiteX76" fmla="*/ 2726365 w 4642135"/>
              <a:gd name="connsiteY76" fmla="*/ 1424933 h 5643519"/>
              <a:gd name="connsiteX77" fmla="*/ 2510139 w 4642135"/>
              <a:gd name="connsiteY77" fmla="*/ 1511424 h 5643519"/>
              <a:gd name="connsiteX78" fmla="*/ 2856101 w 4642135"/>
              <a:gd name="connsiteY78" fmla="*/ 1286548 h 5643519"/>
              <a:gd name="connsiteX79" fmla="*/ 2797721 w 4642135"/>
              <a:gd name="connsiteY79" fmla="*/ 1301685 h 5643519"/>
              <a:gd name="connsiteX80" fmla="*/ 2475542 w 4642135"/>
              <a:gd name="connsiteY80" fmla="*/ 1463854 h 5643519"/>
              <a:gd name="connsiteX81" fmla="*/ 2440946 w 4642135"/>
              <a:gd name="connsiteY81" fmla="*/ 1543859 h 5643519"/>
              <a:gd name="connsiteX82" fmla="*/ 2440946 w 4642135"/>
              <a:gd name="connsiteY82" fmla="*/ 1558994 h 5643519"/>
              <a:gd name="connsiteX83" fmla="*/ 2404189 w 4642135"/>
              <a:gd name="connsiteY83" fmla="*/ 1535210 h 5643519"/>
              <a:gd name="connsiteX84" fmla="*/ 2358780 w 4642135"/>
              <a:gd name="connsiteY84" fmla="*/ 1528722 h 5643519"/>
              <a:gd name="connsiteX85" fmla="*/ 2365268 w 4642135"/>
              <a:gd name="connsiteY85" fmla="*/ 1567643 h 5643519"/>
              <a:gd name="connsiteX86" fmla="*/ 2447434 w 4642135"/>
              <a:gd name="connsiteY86" fmla="*/ 1727651 h 5643519"/>
              <a:gd name="connsiteX87" fmla="*/ 2291751 w 4642135"/>
              <a:gd name="connsiteY87" fmla="*/ 1563318 h 5643519"/>
              <a:gd name="connsiteX88" fmla="*/ 2302561 w 4642135"/>
              <a:gd name="connsiteY88" fmla="*/ 1597915 h 5643519"/>
              <a:gd name="connsiteX89" fmla="*/ 2378241 w 4642135"/>
              <a:gd name="connsiteY89" fmla="*/ 1811980 h 5643519"/>
              <a:gd name="connsiteX90" fmla="*/ 2380402 w 4642135"/>
              <a:gd name="connsiteY90" fmla="*/ 1926579 h 5643519"/>
              <a:gd name="connsiteX91" fmla="*/ 2369592 w 4642135"/>
              <a:gd name="connsiteY91" fmla="*/ 1928743 h 5643519"/>
              <a:gd name="connsiteX92" fmla="*/ 2172825 w 4642135"/>
              <a:gd name="connsiteY92" fmla="*/ 1466017 h 5643519"/>
              <a:gd name="connsiteX93" fmla="*/ 2183637 w 4642135"/>
              <a:gd name="connsiteY93" fmla="*/ 1515748 h 5643519"/>
              <a:gd name="connsiteX94" fmla="*/ 2211746 w 4642135"/>
              <a:gd name="connsiteY94" fmla="*/ 1699542 h 5643519"/>
              <a:gd name="connsiteX95" fmla="*/ 2198772 w 4642135"/>
              <a:gd name="connsiteY95" fmla="*/ 1749273 h 5643519"/>
              <a:gd name="connsiteX96" fmla="*/ 2170664 w 4642135"/>
              <a:gd name="connsiteY96" fmla="*/ 1706028 h 5643519"/>
              <a:gd name="connsiteX97" fmla="*/ 2090659 w 4642135"/>
              <a:gd name="connsiteY97" fmla="*/ 1526561 h 5643519"/>
              <a:gd name="connsiteX98" fmla="*/ 2056062 w 4642135"/>
              <a:gd name="connsiteY98" fmla="*/ 1626025 h 5643519"/>
              <a:gd name="connsiteX99" fmla="*/ 1930651 w 4642135"/>
              <a:gd name="connsiteY99" fmla="*/ 1420609 h 5643519"/>
              <a:gd name="connsiteX100" fmla="*/ 1930651 w 4642135"/>
              <a:gd name="connsiteY100" fmla="*/ 1524398 h 5643519"/>
              <a:gd name="connsiteX101" fmla="*/ 1922002 w 4642135"/>
              <a:gd name="connsiteY101" fmla="*/ 1537371 h 5643519"/>
              <a:gd name="connsiteX102" fmla="*/ 1911191 w 4642135"/>
              <a:gd name="connsiteY102" fmla="*/ 1530885 h 5643519"/>
              <a:gd name="connsiteX103" fmla="*/ 1893893 w 4642135"/>
              <a:gd name="connsiteY103" fmla="*/ 1502775 h 5643519"/>
              <a:gd name="connsiteX104" fmla="*/ 1829025 w 4642135"/>
              <a:gd name="connsiteY104" fmla="*/ 1377363 h 5643519"/>
              <a:gd name="connsiteX105" fmla="*/ 1826862 w 4642135"/>
              <a:gd name="connsiteY105" fmla="*/ 1435746 h 5643519"/>
              <a:gd name="connsiteX106" fmla="*/ 1617123 w 4642135"/>
              <a:gd name="connsiteY106" fmla="*/ 1124379 h 5643519"/>
              <a:gd name="connsiteX107" fmla="*/ 2123094 w 4642135"/>
              <a:gd name="connsiteY107" fmla="*/ 925450 h 5643519"/>
              <a:gd name="connsiteX108" fmla="*/ 2250666 w 4642135"/>
              <a:gd name="connsiteY108" fmla="*/ 1068160 h 5643519"/>
              <a:gd name="connsiteX109" fmla="*/ 1971735 w 4642135"/>
              <a:gd name="connsiteY109" fmla="*/ 968696 h 5643519"/>
              <a:gd name="connsiteX110" fmla="*/ 1978221 w 4642135"/>
              <a:gd name="connsiteY110" fmla="*/ 977345 h 5643519"/>
              <a:gd name="connsiteX111" fmla="*/ 2324183 w 4642135"/>
              <a:gd name="connsiteY111" fmla="*/ 1323308 h 5643519"/>
              <a:gd name="connsiteX112" fmla="*/ 2356619 w 4642135"/>
              <a:gd name="connsiteY112" fmla="*/ 1325469 h 5643519"/>
              <a:gd name="connsiteX113" fmla="*/ 2626901 w 4642135"/>
              <a:gd name="connsiteY113" fmla="*/ 1206545 h 5643519"/>
              <a:gd name="connsiteX114" fmla="*/ 2637713 w 4642135"/>
              <a:gd name="connsiteY114" fmla="*/ 1197896 h 5643519"/>
              <a:gd name="connsiteX115" fmla="*/ 2661497 w 4642135"/>
              <a:gd name="connsiteY115" fmla="*/ 1200057 h 5643519"/>
              <a:gd name="connsiteX116" fmla="*/ 2901510 w 4642135"/>
              <a:gd name="connsiteY116" fmla="*/ 1197896 h 5643519"/>
              <a:gd name="connsiteX117" fmla="*/ 2988001 w 4642135"/>
              <a:gd name="connsiteY117" fmla="*/ 1195733 h 5643519"/>
              <a:gd name="connsiteX118" fmla="*/ 2629064 w 4642135"/>
              <a:gd name="connsiteY118" fmla="*/ 1120055 h 5643519"/>
              <a:gd name="connsiteX119" fmla="*/ 2635550 w 4642135"/>
              <a:gd name="connsiteY119" fmla="*/ 1158975 h 5643519"/>
              <a:gd name="connsiteX120" fmla="*/ 2635550 w 4642135"/>
              <a:gd name="connsiteY120" fmla="*/ 1195733 h 5643519"/>
              <a:gd name="connsiteX121" fmla="*/ 2447434 w 4642135"/>
              <a:gd name="connsiteY121" fmla="*/ 1031400 h 5643519"/>
              <a:gd name="connsiteX122" fmla="*/ 2514463 w 4642135"/>
              <a:gd name="connsiteY122" fmla="*/ 1197896 h 5643519"/>
              <a:gd name="connsiteX123" fmla="*/ 2123094 w 4642135"/>
              <a:gd name="connsiteY123" fmla="*/ 925450 h 5643519"/>
              <a:gd name="connsiteX124" fmla="*/ 1716587 w 4642135"/>
              <a:gd name="connsiteY124" fmla="*/ 0 h 5643519"/>
              <a:gd name="connsiteX125" fmla="*/ 1569553 w 4642135"/>
              <a:gd name="connsiteY125" fmla="*/ 190279 h 5643519"/>
              <a:gd name="connsiteX126" fmla="*/ 1595500 w 4642135"/>
              <a:gd name="connsiteY126" fmla="*/ 170818 h 5643519"/>
              <a:gd name="connsiteX127" fmla="*/ 1887405 w 4642135"/>
              <a:gd name="connsiteY127" fmla="*/ 38921 h 5643519"/>
              <a:gd name="connsiteX128" fmla="*/ 2071199 w 4642135"/>
              <a:gd name="connsiteY128" fmla="*/ 8649 h 5643519"/>
              <a:gd name="connsiteX129" fmla="*/ 1694965 w 4642135"/>
              <a:gd name="connsiteY129" fmla="*/ 224876 h 5643519"/>
              <a:gd name="connsiteX130" fmla="*/ 1798754 w 4642135"/>
              <a:gd name="connsiteY130" fmla="*/ 188116 h 5643519"/>
              <a:gd name="connsiteX131" fmla="*/ 2315534 w 4642135"/>
              <a:gd name="connsiteY131" fmla="*/ 155683 h 5643519"/>
              <a:gd name="connsiteX132" fmla="*/ 2577170 w 4642135"/>
              <a:gd name="connsiteY132" fmla="*/ 250823 h 5643519"/>
              <a:gd name="connsiteX133" fmla="*/ 2644199 w 4642135"/>
              <a:gd name="connsiteY133" fmla="*/ 315691 h 5643519"/>
              <a:gd name="connsiteX134" fmla="*/ 2334996 w 4642135"/>
              <a:gd name="connsiteY134" fmla="*/ 242174 h 5643519"/>
              <a:gd name="connsiteX135" fmla="*/ 2019305 w 4642135"/>
              <a:gd name="connsiteY135" fmla="*/ 240010 h 5643519"/>
              <a:gd name="connsiteX136" fmla="*/ 2304724 w 4642135"/>
              <a:gd name="connsiteY136" fmla="*/ 313527 h 5643519"/>
              <a:gd name="connsiteX137" fmla="*/ 2564196 w 4642135"/>
              <a:gd name="connsiteY137" fmla="*/ 454076 h 5643519"/>
              <a:gd name="connsiteX138" fmla="*/ 1861458 w 4642135"/>
              <a:gd name="connsiteY138" fmla="*/ 287580 h 5643519"/>
              <a:gd name="connsiteX139" fmla="*/ 2337157 w 4642135"/>
              <a:gd name="connsiteY139" fmla="*/ 471374 h 5643519"/>
              <a:gd name="connsiteX140" fmla="*/ 2062550 w 4642135"/>
              <a:gd name="connsiteY140" fmla="*/ 423804 h 5643519"/>
              <a:gd name="connsiteX141" fmla="*/ 2060387 w 4642135"/>
              <a:gd name="connsiteY141" fmla="*/ 428129 h 5643519"/>
              <a:gd name="connsiteX142" fmla="*/ 2196611 w 4642135"/>
              <a:gd name="connsiteY142" fmla="*/ 490833 h 5643519"/>
              <a:gd name="connsiteX143" fmla="*/ 1854973 w 4642135"/>
              <a:gd name="connsiteY143" fmla="*/ 469211 h 5643519"/>
              <a:gd name="connsiteX144" fmla="*/ 2177149 w 4642135"/>
              <a:gd name="connsiteY144" fmla="*/ 594622 h 5643519"/>
              <a:gd name="connsiteX145" fmla="*/ 1779292 w 4642135"/>
              <a:gd name="connsiteY145" fmla="*/ 538403 h 5643519"/>
              <a:gd name="connsiteX146" fmla="*/ 1982545 w 4642135"/>
              <a:gd name="connsiteY146" fmla="*/ 657329 h 5643519"/>
              <a:gd name="connsiteX147" fmla="*/ 1595500 w 4642135"/>
              <a:gd name="connsiteY147" fmla="*/ 581649 h 5643519"/>
              <a:gd name="connsiteX148" fmla="*/ 1630097 w 4642135"/>
              <a:gd name="connsiteY148" fmla="*/ 605435 h 5643519"/>
              <a:gd name="connsiteX149" fmla="*/ 1965247 w 4642135"/>
              <a:gd name="connsiteY149" fmla="*/ 670303 h 5643519"/>
              <a:gd name="connsiteX150" fmla="*/ 2129579 w 4642135"/>
              <a:gd name="connsiteY150" fmla="*/ 683276 h 5643519"/>
              <a:gd name="connsiteX151" fmla="*/ 2458244 w 4642135"/>
              <a:gd name="connsiteY151" fmla="*/ 838960 h 5643519"/>
              <a:gd name="connsiteX152" fmla="*/ 2568521 w 4642135"/>
              <a:gd name="connsiteY152" fmla="*/ 1014102 h 5643519"/>
              <a:gd name="connsiteX153" fmla="*/ 2607442 w 4642135"/>
              <a:gd name="connsiteY153" fmla="*/ 1096268 h 5643519"/>
              <a:gd name="connsiteX154" fmla="*/ 2637713 w 4642135"/>
              <a:gd name="connsiteY154" fmla="*/ 1109242 h 5643519"/>
              <a:gd name="connsiteX155" fmla="*/ 2799882 w 4642135"/>
              <a:gd name="connsiteY155" fmla="*/ 1102756 h 5643519"/>
              <a:gd name="connsiteX156" fmla="*/ 3029083 w 4642135"/>
              <a:gd name="connsiteY156" fmla="*/ 1128704 h 5643519"/>
              <a:gd name="connsiteX157" fmla="*/ 3052869 w 4642135"/>
              <a:gd name="connsiteY157" fmla="*/ 1135189 h 5643519"/>
              <a:gd name="connsiteX158" fmla="*/ 3057193 w 4642135"/>
              <a:gd name="connsiteY158" fmla="*/ 1133028 h 5643519"/>
              <a:gd name="connsiteX159" fmla="*/ 2933943 w 4642135"/>
              <a:gd name="connsiteY159" fmla="*/ 1046537 h 5643519"/>
              <a:gd name="connsiteX160" fmla="*/ 3346937 w 4642135"/>
              <a:gd name="connsiteY160" fmla="*/ 1184923 h 5643519"/>
              <a:gd name="connsiteX161" fmla="*/ 3519919 w 4642135"/>
              <a:gd name="connsiteY161" fmla="*/ 1349255 h 5643519"/>
              <a:gd name="connsiteX162" fmla="*/ 3545866 w 4642135"/>
              <a:gd name="connsiteY162" fmla="*/ 1355741 h 5643519"/>
              <a:gd name="connsiteX163" fmla="*/ 3963183 w 4642135"/>
              <a:gd name="connsiteY163" fmla="*/ 1264925 h 5643519"/>
              <a:gd name="connsiteX164" fmla="*/ 4058322 w 4642135"/>
              <a:gd name="connsiteY164" fmla="*/ 1271413 h 5643519"/>
              <a:gd name="connsiteX165" fmla="*/ 3926425 w 4642135"/>
              <a:gd name="connsiteY165" fmla="*/ 1323308 h 5643519"/>
              <a:gd name="connsiteX166" fmla="*/ 3928586 w 4642135"/>
              <a:gd name="connsiteY166" fmla="*/ 1329793 h 5643519"/>
              <a:gd name="connsiteX167" fmla="*/ 3971832 w 4642135"/>
              <a:gd name="connsiteY167" fmla="*/ 1325469 h 5643519"/>
              <a:gd name="connsiteX168" fmla="*/ 4194547 w 4642135"/>
              <a:gd name="connsiteY168" fmla="*/ 1351416 h 5643519"/>
              <a:gd name="connsiteX169" fmla="*/ 4309146 w 4642135"/>
              <a:gd name="connsiteY169" fmla="*/ 1377363 h 5643519"/>
              <a:gd name="connsiteX170" fmla="*/ 4367528 w 4642135"/>
              <a:gd name="connsiteY170" fmla="*/ 1472503 h 5643519"/>
              <a:gd name="connsiteX171" fmla="*/ 4408610 w 4642135"/>
              <a:gd name="connsiteY171" fmla="*/ 1528722 h 5643519"/>
              <a:gd name="connsiteX172" fmla="*/ 4601053 w 4642135"/>
              <a:gd name="connsiteY172" fmla="*/ 1695218 h 5643519"/>
              <a:gd name="connsiteX173" fmla="*/ 4639974 w 4642135"/>
              <a:gd name="connsiteY173" fmla="*/ 1766572 h 5643519"/>
              <a:gd name="connsiteX174" fmla="*/ 4642135 w 4642135"/>
              <a:gd name="connsiteY174" fmla="*/ 1773059 h 5643519"/>
              <a:gd name="connsiteX175" fmla="*/ 4627000 w 4642135"/>
              <a:gd name="connsiteY175" fmla="*/ 1801168 h 5643519"/>
              <a:gd name="connsiteX176" fmla="*/ 4605378 w 4642135"/>
              <a:gd name="connsiteY176" fmla="*/ 1773059 h 5643519"/>
              <a:gd name="connsiteX177" fmla="*/ 4393475 w 4642135"/>
              <a:gd name="connsiteY177" fmla="*/ 1617376 h 5643519"/>
              <a:gd name="connsiteX178" fmla="*/ 4363204 w 4642135"/>
              <a:gd name="connsiteY178" fmla="*/ 1615213 h 5643519"/>
              <a:gd name="connsiteX179" fmla="*/ 4363204 w 4642135"/>
              <a:gd name="connsiteY179" fmla="*/ 1658458 h 5643519"/>
              <a:gd name="connsiteX180" fmla="*/ 4389151 w 4642135"/>
              <a:gd name="connsiteY180" fmla="*/ 1686569 h 5643519"/>
              <a:gd name="connsiteX181" fmla="*/ 4490776 w 4642135"/>
              <a:gd name="connsiteY181" fmla="*/ 1818466 h 5643519"/>
              <a:gd name="connsiteX182" fmla="*/ 4510238 w 4642135"/>
              <a:gd name="connsiteY182" fmla="*/ 1885497 h 5643519"/>
              <a:gd name="connsiteX183" fmla="*/ 4108056 w 4642135"/>
              <a:gd name="connsiteY183" fmla="*/ 1543859 h 5643519"/>
              <a:gd name="connsiteX184" fmla="*/ 4337256 w 4642135"/>
              <a:gd name="connsiteY184" fmla="*/ 1801168 h 5643519"/>
              <a:gd name="connsiteX185" fmla="*/ 4330768 w 4642135"/>
              <a:gd name="connsiteY185" fmla="*/ 1807656 h 5643519"/>
              <a:gd name="connsiteX186" fmla="*/ 4138328 w 4642135"/>
              <a:gd name="connsiteY186" fmla="*/ 1669271 h 5643519"/>
              <a:gd name="connsiteX187" fmla="*/ 4216169 w 4642135"/>
              <a:gd name="connsiteY187" fmla="*/ 1783870 h 5643519"/>
              <a:gd name="connsiteX188" fmla="*/ 4021565 w 4642135"/>
              <a:gd name="connsiteY188" fmla="*/ 1671432 h 5643519"/>
              <a:gd name="connsiteX189" fmla="*/ 4151301 w 4642135"/>
              <a:gd name="connsiteY189" fmla="*/ 1850901 h 5643519"/>
              <a:gd name="connsiteX190" fmla="*/ 3868043 w 4642135"/>
              <a:gd name="connsiteY190" fmla="*/ 1658458 h 5643519"/>
              <a:gd name="connsiteX191" fmla="*/ 3982644 w 4642135"/>
              <a:gd name="connsiteY191" fmla="*/ 1816305 h 5643519"/>
              <a:gd name="connsiteX192" fmla="*/ 3712360 w 4642135"/>
              <a:gd name="connsiteY192" fmla="*/ 1632511 h 5643519"/>
              <a:gd name="connsiteX193" fmla="*/ 3721009 w 4642135"/>
              <a:gd name="connsiteY193" fmla="*/ 1656297 h 5643519"/>
              <a:gd name="connsiteX194" fmla="*/ 3978320 w 4642135"/>
              <a:gd name="connsiteY194" fmla="*/ 1829278 h 5643519"/>
              <a:gd name="connsiteX195" fmla="*/ 4211845 w 4642135"/>
              <a:gd name="connsiteY195" fmla="*/ 2036856 h 5643519"/>
              <a:gd name="connsiteX196" fmla="*/ 4226979 w 4642135"/>
              <a:gd name="connsiteY196" fmla="*/ 2356872 h 5643519"/>
              <a:gd name="connsiteX197" fmla="*/ 4203196 w 4642135"/>
              <a:gd name="connsiteY197" fmla="*/ 2393629 h 5643519"/>
              <a:gd name="connsiteX198" fmla="*/ 4185898 w 4642135"/>
              <a:gd name="connsiteY198" fmla="*/ 2359033 h 5643519"/>
              <a:gd name="connsiteX199" fmla="*/ 4142652 w 4642135"/>
              <a:gd name="connsiteY199" fmla="*/ 2233621 h 5643519"/>
              <a:gd name="connsiteX200" fmla="*/ 4101568 w 4642135"/>
              <a:gd name="connsiteY200" fmla="*/ 2365521 h 5643519"/>
              <a:gd name="connsiteX201" fmla="*/ 3932911 w 4642135"/>
              <a:gd name="connsiteY201" fmla="*/ 2019558 h 5643519"/>
              <a:gd name="connsiteX202" fmla="*/ 3961022 w 4642135"/>
              <a:gd name="connsiteY202" fmla="*/ 2181727 h 5643519"/>
              <a:gd name="connsiteX203" fmla="*/ 3792365 w 4642135"/>
              <a:gd name="connsiteY203" fmla="*/ 2021719 h 5643519"/>
              <a:gd name="connsiteX204" fmla="*/ 3883180 w 4642135"/>
              <a:gd name="connsiteY204" fmla="*/ 2304977 h 5643519"/>
              <a:gd name="connsiteX205" fmla="*/ 3876692 w 4642135"/>
              <a:gd name="connsiteY205" fmla="*/ 2607695 h 5643519"/>
              <a:gd name="connsiteX206" fmla="*/ 3826961 w 4642135"/>
              <a:gd name="connsiteY206" fmla="*/ 2495257 h 5643519"/>
              <a:gd name="connsiteX207" fmla="*/ 3792365 w 4642135"/>
              <a:gd name="connsiteY207" fmla="*/ 2730943 h 5643519"/>
              <a:gd name="connsiteX208" fmla="*/ 3749119 w 4642135"/>
              <a:gd name="connsiteY208" fmla="*/ 2544988 h 5643519"/>
              <a:gd name="connsiteX209" fmla="*/ 3628032 w 4642135"/>
              <a:gd name="connsiteY209" fmla="*/ 2823922 h 5643519"/>
              <a:gd name="connsiteX210" fmla="*/ 3714523 w 4642135"/>
              <a:gd name="connsiteY210" fmla="*/ 2393629 h 5643519"/>
              <a:gd name="connsiteX211" fmla="*/ 3705874 w 4642135"/>
              <a:gd name="connsiteY211" fmla="*/ 2389305 h 5643519"/>
              <a:gd name="connsiteX212" fmla="*/ 3582623 w 4642135"/>
              <a:gd name="connsiteY212" fmla="*/ 2635803 h 5643519"/>
              <a:gd name="connsiteX213" fmla="*/ 3623708 w 4642135"/>
              <a:gd name="connsiteY213" fmla="*/ 2441199 h 5643519"/>
              <a:gd name="connsiteX214" fmla="*/ 3561001 w 4642135"/>
              <a:gd name="connsiteY214" fmla="*/ 2495257 h 5643519"/>
              <a:gd name="connsiteX215" fmla="*/ 3541542 w 4642135"/>
              <a:gd name="connsiteY215" fmla="*/ 2512555 h 5643519"/>
              <a:gd name="connsiteX216" fmla="*/ 3532892 w 4642135"/>
              <a:gd name="connsiteY216" fmla="*/ 2488769 h 5643519"/>
              <a:gd name="connsiteX217" fmla="*/ 3543703 w 4642135"/>
              <a:gd name="connsiteY217" fmla="*/ 2324437 h 5643519"/>
              <a:gd name="connsiteX218" fmla="*/ 3496133 w 4642135"/>
              <a:gd name="connsiteY218" fmla="*/ 2391468 h 5643519"/>
              <a:gd name="connsiteX219" fmla="*/ 3476673 w 4642135"/>
              <a:gd name="connsiteY219" fmla="*/ 2408766 h 5643519"/>
              <a:gd name="connsiteX220" fmla="*/ 3474510 w 4642135"/>
              <a:gd name="connsiteY220" fmla="*/ 2382819 h 5643519"/>
              <a:gd name="connsiteX221" fmla="*/ 3483159 w 4642135"/>
              <a:gd name="connsiteY221" fmla="*/ 2276867 h 5643519"/>
              <a:gd name="connsiteX222" fmla="*/ 3478835 w 4642135"/>
              <a:gd name="connsiteY222" fmla="*/ 2268218 h 5643519"/>
              <a:gd name="connsiteX223" fmla="*/ 3455051 w 4642135"/>
              <a:gd name="connsiteY223" fmla="*/ 2285516 h 5643519"/>
              <a:gd name="connsiteX224" fmla="*/ 3450726 w 4642135"/>
              <a:gd name="connsiteY224" fmla="*/ 2032532 h 5643519"/>
              <a:gd name="connsiteX225" fmla="*/ 3405318 w 4642135"/>
              <a:gd name="connsiteY225" fmla="*/ 2207674 h 5643519"/>
              <a:gd name="connsiteX226" fmla="*/ 3394507 w 4642135"/>
              <a:gd name="connsiteY226" fmla="*/ 2054154 h 5643519"/>
              <a:gd name="connsiteX227" fmla="*/ 3385858 w 4642135"/>
              <a:gd name="connsiteY227" fmla="*/ 2054154 h 5643519"/>
              <a:gd name="connsiteX228" fmla="*/ 3381534 w 4642135"/>
              <a:gd name="connsiteY228" fmla="*/ 2077938 h 5643519"/>
              <a:gd name="connsiteX229" fmla="*/ 3344774 w 4642135"/>
              <a:gd name="connsiteY229" fmla="*/ 2501743 h 5643519"/>
              <a:gd name="connsiteX230" fmla="*/ 3282069 w 4642135"/>
              <a:gd name="connsiteY230" fmla="*/ 3401246 h 5643519"/>
              <a:gd name="connsiteX231" fmla="*/ 3102600 w 4642135"/>
              <a:gd name="connsiteY231" fmla="*/ 4380755 h 5643519"/>
              <a:gd name="connsiteX232" fmla="*/ 3096114 w 4642135"/>
              <a:gd name="connsiteY232" fmla="*/ 4439135 h 5643519"/>
              <a:gd name="connsiteX233" fmla="*/ 3204228 w 4642135"/>
              <a:gd name="connsiteY233" fmla="*/ 5148359 h 5643519"/>
              <a:gd name="connsiteX234" fmla="*/ 3251798 w 4642135"/>
              <a:gd name="connsiteY234" fmla="*/ 5552704 h 5643519"/>
              <a:gd name="connsiteX235" fmla="*/ 3286394 w 4642135"/>
              <a:gd name="connsiteY235" fmla="*/ 5589461 h 5643519"/>
              <a:gd name="connsiteX236" fmla="*/ 3435589 w 4642135"/>
              <a:gd name="connsiteY236" fmla="*/ 5643519 h 5643519"/>
              <a:gd name="connsiteX237" fmla="*/ 2843128 w 4642135"/>
              <a:gd name="connsiteY237" fmla="*/ 5522432 h 5643519"/>
              <a:gd name="connsiteX238" fmla="*/ 2860426 w 4642135"/>
              <a:gd name="connsiteY238" fmla="*/ 5042409 h 5643519"/>
              <a:gd name="connsiteX239" fmla="*/ 2858265 w 4642135"/>
              <a:gd name="connsiteY239" fmla="*/ 5018623 h 5643519"/>
              <a:gd name="connsiteX240" fmla="*/ 2853940 w 4642135"/>
              <a:gd name="connsiteY240" fmla="*/ 5018623 h 5643519"/>
              <a:gd name="connsiteX241" fmla="*/ 2667985 w 4642135"/>
              <a:gd name="connsiteY241" fmla="*/ 5544055 h 5643519"/>
              <a:gd name="connsiteX242" fmla="*/ 2683120 w 4642135"/>
              <a:gd name="connsiteY242" fmla="*/ 5563514 h 5643519"/>
              <a:gd name="connsiteX243" fmla="*/ 2693498 w 4642135"/>
              <a:gd name="connsiteY243" fmla="*/ 5563913 h 5643519"/>
              <a:gd name="connsiteX244" fmla="*/ 2693498 w 4642135"/>
              <a:gd name="connsiteY244" fmla="*/ 5614498 h 5643519"/>
              <a:gd name="connsiteX245" fmla="*/ 2274452 w 4642135"/>
              <a:gd name="connsiteY245" fmla="*/ 5598110 h 5643519"/>
              <a:gd name="connsiteX246" fmla="*/ 2360943 w 4642135"/>
              <a:gd name="connsiteY246" fmla="*/ 5524593 h 5643519"/>
              <a:gd name="connsiteX247" fmla="*/ 2700418 w 4642135"/>
              <a:gd name="connsiteY247" fmla="*/ 4800235 h 5643519"/>
              <a:gd name="connsiteX248" fmla="*/ 2851777 w 4642135"/>
              <a:gd name="connsiteY248" fmla="*/ 4454272 h 5643519"/>
              <a:gd name="connsiteX249" fmla="*/ 2856101 w 4642135"/>
              <a:gd name="connsiteY249" fmla="*/ 4395889 h 5643519"/>
              <a:gd name="connsiteX250" fmla="*/ 2581495 w 4642135"/>
              <a:gd name="connsiteY250" fmla="*/ 3515847 h 5643519"/>
              <a:gd name="connsiteX251" fmla="*/ 1854973 w 4642135"/>
              <a:gd name="connsiteY251" fmla="*/ 2006584 h 5643519"/>
              <a:gd name="connsiteX252" fmla="*/ 1502522 w 4642135"/>
              <a:gd name="connsiteY252" fmla="*/ 1258440 h 5643519"/>
              <a:gd name="connsiteX253" fmla="*/ 1489548 w 4642135"/>
              <a:gd name="connsiteY253" fmla="*/ 1228168 h 5643519"/>
              <a:gd name="connsiteX254" fmla="*/ 1485224 w 4642135"/>
              <a:gd name="connsiteY254" fmla="*/ 1273574 h 5643519"/>
              <a:gd name="connsiteX255" fmla="*/ 1379274 w 4642135"/>
              <a:gd name="connsiteY255" fmla="*/ 1068160 h 5643519"/>
              <a:gd name="connsiteX256" fmla="*/ 1476574 w 4642135"/>
              <a:gd name="connsiteY256" fmla="*/ 1392500 h 5643519"/>
              <a:gd name="connsiteX257" fmla="*/ 1426843 w 4642135"/>
              <a:gd name="connsiteY257" fmla="*/ 1366553 h 5643519"/>
              <a:gd name="connsiteX258" fmla="*/ 1498197 w 4642135"/>
              <a:gd name="connsiteY258" fmla="*/ 1535210 h 5643519"/>
              <a:gd name="connsiteX259" fmla="*/ 1487387 w 4642135"/>
              <a:gd name="connsiteY259" fmla="*/ 1539535 h 5643519"/>
              <a:gd name="connsiteX260" fmla="*/ 1405221 w 4642135"/>
              <a:gd name="connsiteY260" fmla="*/ 1457368 h 5643519"/>
              <a:gd name="connsiteX261" fmla="*/ 1398733 w 4642135"/>
              <a:gd name="connsiteY261" fmla="*/ 1461693 h 5643519"/>
              <a:gd name="connsiteX262" fmla="*/ 1465764 w 4642135"/>
              <a:gd name="connsiteY262" fmla="*/ 1649809 h 5643519"/>
              <a:gd name="connsiteX263" fmla="*/ 1470089 w 4642135"/>
              <a:gd name="connsiteY263" fmla="*/ 1682244 h 5643519"/>
              <a:gd name="connsiteX264" fmla="*/ 1441978 w 4642135"/>
              <a:gd name="connsiteY264" fmla="*/ 1669271 h 5643519"/>
              <a:gd name="connsiteX265" fmla="*/ 1364137 w 4642135"/>
              <a:gd name="connsiteY265" fmla="*/ 1626025 h 5643519"/>
              <a:gd name="connsiteX266" fmla="*/ 1472250 w 4642135"/>
              <a:gd name="connsiteY266" fmla="*/ 1820629 h 5643519"/>
              <a:gd name="connsiteX267" fmla="*/ 1480899 w 4642135"/>
              <a:gd name="connsiteY267" fmla="*/ 1855226 h 5643519"/>
              <a:gd name="connsiteX268" fmla="*/ 1450627 w 4642135"/>
              <a:gd name="connsiteY268" fmla="*/ 1844413 h 5643519"/>
              <a:gd name="connsiteX269" fmla="*/ 1301432 w 4642135"/>
              <a:gd name="connsiteY269" fmla="*/ 1693054 h 5643519"/>
              <a:gd name="connsiteX270" fmla="*/ 1262511 w 4642135"/>
              <a:gd name="connsiteY270" fmla="*/ 1641160 h 5643519"/>
              <a:gd name="connsiteX271" fmla="*/ 1498197 w 4642135"/>
              <a:gd name="connsiteY271" fmla="*/ 2095236 h 5643519"/>
              <a:gd name="connsiteX272" fmla="*/ 1305756 w 4642135"/>
              <a:gd name="connsiteY272" fmla="*/ 1857387 h 5643519"/>
              <a:gd name="connsiteX273" fmla="*/ 1264672 w 4642135"/>
              <a:gd name="connsiteY273" fmla="*/ 1775221 h 5643519"/>
              <a:gd name="connsiteX274" fmla="*/ 1281970 w 4642135"/>
              <a:gd name="connsiteY274" fmla="*/ 2002260 h 5643519"/>
              <a:gd name="connsiteX275" fmla="*/ 1154398 w 4642135"/>
              <a:gd name="connsiteY275" fmla="*/ 1738463 h 5643519"/>
              <a:gd name="connsiteX276" fmla="*/ 1141424 w 4642135"/>
              <a:gd name="connsiteY276" fmla="*/ 1876848 h 5643519"/>
              <a:gd name="connsiteX277" fmla="*/ 1007363 w 4642135"/>
              <a:gd name="connsiteY277" fmla="*/ 1150326 h 5643519"/>
              <a:gd name="connsiteX278" fmla="*/ 955469 w 4642135"/>
              <a:gd name="connsiteY278" fmla="*/ 1219519 h 5643519"/>
              <a:gd name="connsiteX279" fmla="*/ 923034 w 4642135"/>
              <a:gd name="connsiteY279" fmla="*/ 1295197 h 5643519"/>
              <a:gd name="connsiteX280" fmla="*/ 886276 w 4642135"/>
              <a:gd name="connsiteY280" fmla="*/ 1403311 h 5643519"/>
              <a:gd name="connsiteX281" fmla="*/ 860329 w 4642135"/>
              <a:gd name="connsiteY281" fmla="*/ 1213031 h 5643519"/>
              <a:gd name="connsiteX282" fmla="*/ 806271 w 4642135"/>
              <a:gd name="connsiteY282" fmla="*/ 1669271 h 5643519"/>
              <a:gd name="connsiteX283" fmla="*/ 713295 w 4642135"/>
              <a:gd name="connsiteY283" fmla="*/ 1511424 h 5643519"/>
              <a:gd name="connsiteX284" fmla="*/ 713295 w 4642135"/>
              <a:gd name="connsiteY284" fmla="*/ 1693054 h 5643519"/>
              <a:gd name="connsiteX285" fmla="*/ 704646 w 4642135"/>
              <a:gd name="connsiteY285" fmla="*/ 1719002 h 5643519"/>
              <a:gd name="connsiteX286" fmla="*/ 678699 w 4642135"/>
              <a:gd name="connsiteY286" fmla="*/ 1697379 h 5643519"/>
              <a:gd name="connsiteX287" fmla="*/ 603018 w 4642135"/>
              <a:gd name="connsiteY287" fmla="*/ 1567643 h 5643519"/>
              <a:gd name="connsiteX288" fmla="*/ 568422 w 4642135"/>
              <a:gd name="connsiteY288" fmla="*/ 1468179 h 5643519"/>
              <a:gd name="connsiteX289" fmla="*/ 752216 w 4642135"/>
              <a:gd name="connsiteY289" fmla="*/ 960047 h 5643519"/>
              <a:gd name="connsiteX290" fmla="*/ 920873 w 4642135"/>
              <a:gd name="connsiteY290" fmla="*/ 735171 h 5643519"/>
              <a:gd name="connsiteX291" fmla="*/ 953306 w 4642135"/>
              <a:gd name="connsiteY291" fmla="*/ 683276 h 5643519"/>
              <a:gd name="connsiteX292" fmla="*/ 959793 w 4642135"/>
              <a:gd name="connsiteY292" fmla="*/ 663815 h 5643519"/>
              <a:gd name="connsiteX293" fmla="*/ 942495 w 4642135"/>
              <a:gd name="connsiteY293" fmla="*/ 672464 h 5643519"/>
              <a:gd name="connsiteX294" fmla="*/ 747891 w 4642135"/>
              <a:gd name="connsiteY294" fmla="*/ 938424 h 5643519"/>
              <a:gd name="connsiteX295" fmla="*/ 728430 w 4642135"/>
              <a:gd name="connsiteY295" fmla="*/ 955722 h 5643519"/>
              <a:gd name="connsiteX296" fmla="*/ 817084 w 4642135"/>
              <a:gd name="connsiteY296" fmla="*/ 711385 h 5643519"/>
              <a:gd name="connsiteX297" fmla="*/ 548963 w 4642135"/>
              <a:gd name="connsiteY297" fmla="*/ 1040049 h 5643519"/>
              <a:gd name="connsiteX298" fmla="*/ 672211 w 4642135"/>
              <a:gd name="connsiteY298" fmla="*/ 750306 h 5643519"/>
              <a:gd name="connsiteX299" fmla="*/ 460308 w 4642135"/>
              <a:gd name="connsiteY299" fmla="*/ 979506 h 5643519"/>
              <a:gd name="connsiteX300" fmla="*/ 492744 w 4642135"/>
              <a:gd name="connsiteY300" fmla="*/ 838960 h 5643519"/>
              <a:gd name="connsiteX301" fmla="*/ 345709 w 4642135"/>
              <a:gd name="connsiteY301" fmla="*/ 1046537 h 5643519"/>
              <a:gd name="connsiteX302" fmla="*/ 542475 w 4642135"/>
              <a:gd name="connsiteY302" fmla="*/ 609759 h 5643519"/>
              <a:gd name="connsiteX303" fmla="*/ 466796 w 4642135"/>
              <a:gd name="connsiteY303" fmla="*/ 687601 h 5643519"/>
              <a:gd name="connsiteX304" fmla="*/ 198675 w 4642135"/>
              <a:gd name="connsiteY304" fmla="*/ 1143838 h 5643519"/>
              <a:gd name="connsiteX305" fmla="*/ 172728 w 4642135"/>
              <a:gd name="connsiteY305" fmla="*/ 1176274 h 5643519"/>
              <a:gd name="connsiteX306" fmla="*/ 270029 w 4642135"/>
              <a:gd name="connsiteY306" fmla="*/ 880042 h 5643519"/>
              <a:gd name="connsiteX307" fmla="*/ 449498 w 4642135"/>
              <a:gd name="connsiteY307" fmla="*/ 629219 h 5643519"/>
              <a:gd name="connsiteX308" fmla="*/ 200836 w 4642135"/>
              <a:gd name="connsiteY308" fmla="*/ 849770 h 5643519"/>
              <a:gd name="connsiteX309" fmla="*/ 14881 w 4642135"/>
              <a:gd name="connsiteY309" fmla="*/ 1128704 h 5643519"/>
              <a:gd name="connsiteX310" fmla="*/ 6232 w 4642135"/>
              <a:gd name="connsiteY310" fmla="*/ 1046537 h 5643519"/>
              <a:gd name="connsiteX311" fmla="*/ 32179 w 4642135"/>
              <a:gd name="connsiteY311" fmla="*/ 973020 h 5643519"/>
              <a:gd name="connsiteX312" fmla="*/ 512203 w 4642135"/>
              <a:gd name="connsiteY312" fmla="*/ 501646 h 5643519"/>
              <a:gd name="connsiteX313" fmla="*/ 594369 w 4642135"/>
              <a:gd name="connsiteY313" fmla="*/ 467050 h 5643519"/>
              <a:gd name="connsiteX314" fmla="*/ 168403 w 4642135"/>
              <a:gd name="connsiteY314" fmla="*/ 557865 h 5643519"/>
              <a:gd name="connsiteX315" fmla="*/ 272192 w 4642135"/>
              <a:gd name="connsiteY315" fmla="*/ 488672 h 5643519"/>
              <a:gd name="connsiteX316" fmla="*/ 391116 w 4642135"/>
              <a:gd name="connsiteY316" fmla="*/ 412992 h 5643519"/>
              <a:gd name="connsiteX317" fmla="*/ 525176 w 4642135"/>
              <a:gd name="connsiteY317" fmla="*/ 378396 h 5643519"/>
              <a:gd name="connsiteX318" fmla="*/ 661401 w 4642135"/>
              <a:gd name="connsiteY318" fmla="*/ 363261 h 5643519"/>
              <a:gd name="connsiteX319" fmla="*/ 434361 w 4642135"/>
              <a:gd name="connsiteY319" fmla="*/ 324340 h 5643519"/>
              <a:gd name="connsiteX320" fmla="*/ 507878 w 4642135"/>
              <a:gd name="connsiteY320" fmla="*/ 313527 h 5643519"/>
              <a:gd name="connsiteX321" fmla="*/ 507878 w 4642135"/>
              <a:gd name="connsiteY321" fmla="*/ 309203 h 5643519"/>
              <a:gd name="connsiteX322" fmla="*/ 417063 w 4642135"/>
              <a:gd name="connsiteY322" fmla="*/ 309203 h 5643519"/>
              <a:gd name="connsiteX323" fmla="*/ 881952 w 4642135"/>
              <a:gd name="connsiteY323" fmla="*/ 276770 h 5643519"/>
              <a:gd name="connsiteX324" fmla="*/ 1067907 w 4642135"/>
              <a:gd name="connsiteY324" fmla="*/ 298393 h 5643519"/>
              <a:gd name="connsiteX325" fmla="*/ 1223590 w 4642135"/>
              <a:gd name="connsiteY325" fmla="*/ 371910 h 5643519"/>
              <a:gd name="connsiteX326" fmla="*/ 1258187 w 4642135"/>
              <a:gd name="connsiteY326" fmla="*/ 367585 h 5643519"/>
              <a:gd name="connsiteX327" fmla="*/ 1640907 w 4642135"/>
              <a:gd name="connsiteY327" fmla="*/ 30271 h 5643519"/>
              <a:gd name="connsiteX328" fmla="*/ 1716587 w 4642135"/>
              <a:gd name="connsiteY328" fmla="*/ 0 h 5643519"/>
              <a:gd name="connsiteX0" fmla="*/ 4214006 w 4642135"/>
              <a:gd name="connsiteY0" fmla="*/ 1528722 h 5643519"/>
              <a:gd name="connsiteX1" fmla="*/ 4211845 w 4642135"/>
              <a:gd name="connsiteY1" fmla="*/ 1535210 h 5643519"/>
              <a:gd name="connsiteX2" fmla="*/ 4281037 w 4642135"/>
              <a:gd name="connsiteY2" fmla="*/ 1582780 h 5643519"/>
              <a:gd name="connsiteX3" fmla="*/ 4300497 w 4642135"/>
              <a:gd name="connsiteY3" fmla="*/ 1587104 h 5643519"/>
              <a:gd name="connsiteX4" fmla="*/ 4291848 w 4642135"/>
              <a:gd name="connsiteY4" fmla="*/ 1565482 h 5643519"/>
              <a:gd name="connsiteX5" fmla="*/ 4214006 w 4642135"/>
              <a:gd name="connsiteY5" fmla="*/ 1528722 h 5643519"/>
              <a:gd name="connsiteX6" fmla="*/ 3165036 w 4642135"/>
              <a:gd name="connsiteY6" fmla="*/ 1460611 h 5643519"/>
              <a:gd name="connsiteX7" fmla="*/ 3148009 w 4642135"/>
              <a:gd name="connsiteY7" fmla="*/ 1468179 h 5643519"/>
              <a:gd name="connsiteX8" fmla="*/ 2860426 w 4642135"/>
              <a:gd name="connsiteY8" fmla="*/ 1591429 h 5643519"/>
              <a:gd name="connsiteX9" fmla="*/ 2899347 w 4642135"/>
              <a:gd name="connsiteY9" fmla="*/ 1589266 h 5643519"/>
              <a:gd name="connsiteX10" fmla="*/ 3115574 w 4642135"/>
              <a:gd name="connsiteY10" fmla="*/ 1498450 h 5643519"/>
              <a:gd name="connsiteX11" fmla="*/ 3186930 w 4642135"/>
              <a:gd name="connsiteY11" fmla="*/ 1466017 h 5643519"/>
              <a:gd name="connsiteX12" fmla="*/ 3165036 w 4642135"/>
              <a:gd name="connsiteY12" fmla="*/ 1460611 h 5643519"/>
              <a:gd name="connsiteX13" fmla="*/ 2717716 w 4642135"/>
              <a:gd name="connsiteY13" fmla="*/ 1269250 h 5643519"/>
              <a:gd name="connsiteX14" fmla="*/ 2419323 w 4642135"/>
              <a:gd name="connsiteY14" fmla="*/ 1353579 h 5643519"/>
              <a:gd name="connsiteX15" fmla="*/ 2395539 w 4642135"/>
              <a:gd name="connsiteY15" fmla="*/ 1433582 h 5643519"/>
              <a:gd name="connsiteX16" fmla="*/ 2423648 w 4642135"/>
              <a:gd name="connsiteY16" fmla="*/ 1440070 h 5643519"/>
              <a:gd name="connsiteX17" fmla="*/ 2739339 w 4642135"/>
              <a:gd name="connsiteY17" fmla="*/ 1269250 h 5643519"/>
              <a:gd name="connsiteX18" fmla="*/ 2717716 w 4642135"/>
              <a:gd name="connsiteY18" fmla="*/ 1269250 h 5643519"/>
              <a:gd name="connsiteX19" fmla="*/ 1617123 w 4642135"/>
              <a:gd name="connsiteY19" fmla="*/ 1124379 h 5643519"/>
              <a:gd name="connsiteX20" fmla="*/ 1727398 w 4642135"/>
              <a:gd name="connsiteY20" fmla="*/ 1366553 h 5643519"/>
              <a:gd name="connsiteX21" fmla="*/ 1591176 w 4642135"/>
              <a:gd name="connsiteY21" fmla="*/ 1202221 h 5643519"/>
              <a:gd name="connsiteX22" fmla="*/ 1790104 w 4642135"/>
              <a:gd name="connsiteY22" fmla="*/ 1569806 h 5643519"/>
              <a:gd name="connsiteX23" fmla="*/ 2466893 w 4642135"/>
              <a:gd name="connsiteY23" fmla="*/ 2756890 h 5643519"/>
              <a:gd name="connsiteX24" fmla="*/ 2985838 w 4642135"/>
              <a:gd name="connsiteY24" fmla="*/ 3935327 h 5643519"/>
              <a:gd name="connsiteX25" fmla="*/ 2994487 w 4642135"/>
              <a:gd name="connsiteY25" fmla="*/ 3943976 h 5643519"/>
              <a:gd name="connsiteX26" fmla="*/ 2998811 w 4642135"/>
              <a:gd name="connsiteY26" fmla="*/ 3928839 h 5643519"/>
              <a:gd name="connsiteX27" fmla="*/ 3189091 w 4642135"/>
              <a:gd name="connsiteY27" fmla="*/ 2752566 h 5643519"/>
              <a:gd name="connsiteX28" fmla="*/ 3282069 w 4642135"/>
              <a:gd name="connsiteY28" fmla="*/ 2123347 h 5643519"/>
              <a:gd name="connsiteX29" fmla="*/ 3295043 w 4642135"/>
              <a:gd name="connsiteY29" fmla="*/ 2045505 h 5643519"/>
              <a:gd name="connsiteX30" fmla="*/ 3266932 w 4642135"/>
              <a:gd name="connsiteY30" fmla="*/ 2071452 h 5643519"/>
              <a:gd name="connsiteX31" fmla="*/ 3301529 w 4642135"/>
              <a:gd name="connsiteY31" fmla="*/ 1881173 h 5643519"/>
              <a:gd name="connsiteX32" fmla="*/ 3212877 w 4642135"/>
              <a:gd name="connsiteY32" fmla="*/ 2151455 h 5643519"/>
              <a:gd name="connsiteX33" fmla="*/ 3182605 w 4642135"/>
              <a:gd name="connsiteY33" fmla="*/ 2101724 h 5643519"/>
              <a:gd name="connsiteX34" fmla="*/ 3154494 w 4642135"/>
              <a:gd name="connsiteY34" fmla="*/ 2231460 h 5643519"/>
              <a:gd name="connsiteX35" fmla="*/ 3128547 w 4642135"/>
              <a:gd name="connsiteY35" fmla="*/ 2170917 h 5643519"/>
              <a:gd name="connsiteX36" fmla="*/ 3115574 w 4642135"/>
              <a:gd name="connsiteY36" fmla="*/ 2151455 h 5643519"/>
              <a:gd name="connsiteX37" fmla="*/ 3102600 w 4642135"/>
              <a:gd name="connsiteY37" fmla="*/ 2173078 h 5643519"/>
              <a:gd name="connsiteX38" fmla="*/ 3059355 w 4642135"/>
              <a:gd name="connsiteY38" fmla="*/ 2341735 h 5643519"/>
              <a:gd name="connsiteX39" fmla="*/ 2998811 w 4642135"/>
              <a:gd name="connsiteY39" fmla="*/ 2261732 h 5643519"/>
              <a:gd name="connsiteX40" fmla="*/ 2983676 w 4642135"/>
              <a:gd name="connsiteY40" fmla="*/ 2436875 h 5643519"/>
              <a:gd name="connsiteX41" fmla="*/ 2975027 w 4642135"/>
              <a:gd name="connsiteY41" fmla="*/ 2460661 h 5643519"/>
              <a:gd name="connsiteX42" fmla="*/ 2955566 w 4642135"/>
              <a:gd name="connsiteY42" fmla="*/ 2439038 h 5643519"/>
              <a:gd name="connsiteX43" fmla="*/ 2933943 w 4642135"/>
              <a:gd name="connsiteY43" fmla="*/ 2367682 h 5643519"/>
              <a:gd name="connsiteX44" fmla="*/ 2918808 w 4642135"/>
              <a:gd name="connsiteY44" fmla="*/ 2287679 h 5643519"/>
              <a:gd name="connsiteX45" fmla="*/ 2871238 w 4642135"/>
              <a:gd name="connsiteY45" fmla="*/ 2633642 h 5643519"/>
              <a:gd name="connsiteX46" fmla="*/ 2840967 w 4642135"/>
              <a:gd name="connsiteY46" fmla="*/ 2590397 h 5643519"/>
              <a:gd name="connsiteX47" fmla="*/ 2840967 w 4642135"/>
              <a:gd name="connsiteY47" fmla="*/ 2423901 h 5643519"/>
              <a:gd name="connsiteX48" fmla="*/ 2851777 w 4642135"/>
              <a:gd name="connsiteY48" fmla="*/ 2333086 h 5643519"/>
              <a:gd name="connsiteX49" fmla="*/ 2752313 w 4642135"/>
              <a:gd name="connsiteY49" fmla="*/ 2486608 h 5643519"/>
              <a:gd name="connsiteX50" fmla="*/ 2782584 w 4642135"/>
              <a:gd name="connsiteY50" fmla="*/ 2283355 h 5643519"/>
              <a:gd name="connsiteX51" fmla="*/ 2698257 w 4642135"/>
              <a:gd name="connsiteY51" fmla="*/ 2365521 h 5643519"/>
              <a:gd name="connsiteX52" fmla="*/ 2990162 w 4642135"/>
              <a:gd name="connsiteY52" fmla="*/ 1790358 h 5643519"/>
              <a:gd name="connsiteX53" fmla="*/ 2912320 w 4642135"/>
              <a:gd name="connsiteY53" fmla="*/ 1840089 h 5643519"/>
              <a:gd name="connsiteX54" fmla="*/ 2819344 w 4642135"/>
              <a:gd name="connsiteY54" fmla="*/ 1891983 h 5643519"/>
              <a:gd name="connsiteX55" fmla="*/ 2758800 w 4642135"/>
              <a:gd name="connsiteY55" fmla="*/ 1941716 h 5643519"/>
              <a:gd name="connsiteX56" fmla="*/ 2830154 w 4642135"/>
              <a:gd name="connsiteY56" fmla="*/ 1788194 h 5643519"/>
              <a:gd name="connsiteX57" fmla="*/ 2795558 w 4642135"/>
              <a:gd name="connsiteY57" fmla="*/ 1818466 h 5643519"/>
              <a:gd name="connsiteX58" fmla="*/ 2570682 w 4642135"/>
              <a:gd name="connsiteY58" fmla="*/ 2086587 h 5643519"/>
              <a:gd name="connsiteX59" fmla="*/ 2549059 w 4642135"/>
              <a:gd name="connsiteY59" fmla="*/ 2101724 h 5643519"/>
              <a:gd name="connsiteX60" fmla="*/ 2540410 w 4642135"/>
              <a:gd name="connsiteY60" fmla="*/ 2075777 h 5643519"/>
              <a:gd name="connsiteX61" fmla="*/ 2557708 w 4642135"/>
              <a:gd name="connsiteY61" fmla="*/ 1963339 h 5643519"/>
              <a:gd name="connsiteX62" fmla="*/ 2469057 w 4642135"/>
              <a:gd name="connsiteY62" fmla="*/ 2086587 h 5643519"/>
              <a:gd name="connsiteX63" fmla="*/ 2447434 w 4642135"/>
              <a:gd name="connsiteY63" fmla="*/ 2106049 h 5643519"/>
              <a:gd name="connsiteX64" fmla="*/ 2438785 w 4642135"/>
              <a:gd name="connsiteY64" fmla="*/ 2073614 h 5643519"/>
              <a:gd name="connsiteX65" fmla="*/ 2449595 w 4642135"/>
              <a:gd name="connsiteY65" fmla="*/ 1969825 h 5643519"/>
              <a:gd name="connsiteX66" fmla="*/ 2471218 w 4642135"/>
              <a:gd name="connsiteY66" fmla="*/ 1876848 h 5643519"/>
              <a:gd name="connsiteX67" fmla="*/ 2830154 w 4642135"/>
              <a:gd name="connsiteY67" fmla="*/ 1602239 h 5643519"/>
              <a:gd name="connsiteX68" fmla="*/ 2858265 w 4642135"/>
              <a:gd name="connsiteY68" fmla="*/ 1587104 h 5643519"/>
              <a:gd name="connsiteX69" fmla="*/ 2851777 w 4642135"/>
              <a:gd name="connsiteY69" fmla="*/ 1589266 h 5643519"/>
              <a:gd name="connsiteX70" fmla="*/ 2849616 w 4642135"/>
              <a:gd name="connsiteY70" fmla="*/ 1587104 h 5643519"/>
              <a:gd name="connsiteX71" fmla="*/ 2869075 w 4642135"/>
              <a:gd name="connsiteY71" fmla="*/ 1567643 h 5643519"/>
              <a:gd name="connsiteX72" fmla="*/ 3039895 w 4642135"/>
              <a:gd name="connsiteY72" fmla="*/ 1437907 h 5643519"/>
              <a:gd name="connsiteX73" fmla="*/ 2676634 w 4642135"/>
              <a:gd name="connsiteY73" fmla="*/ 1584941 h 5643519"/>
              <a:gd name="connsiteX74" fmla="*/ 2920969 w 4642135"/>
              <a:gd name="connsiteY74" fmla="*/ 1418448 h 5643519"/>
              <a:gd name="connsiteX75" fmla="*/ 2631226 w 4642135"/>
              <a:gd name="connsiteY75" fmla="*/ 1507099 h 5643519"/>
              <a:gd name="connsiteX76" fmla="*/ 2726365 w 4642135"/>
              <a:gd name="connsiteY76" fmla="*/ 1424933 h 5643519"/>
              <a:gd name="connsiteX77" fmla="*/ 2510139 w 4642135"/>
              <a:gd name="connsiteY77" fmla="*/ 1511424 h 5643519"/>
              <a:gd name="connsiteX78" fmla="*/ 2856101 w 4642135"/>
              <a:gd name="connsiteY78" fmla="*/ 1286548 h 5643519"/>
              <a:gd name="connsiteX79" fmla="*/ 2797721 w 4642135"/>
              <a:gd name="connsiteY79" fmla="*/ 1301685 h 5643519"/>
              <a:gd name="connsiteX80" fmla="*/ 2475542 w 4642135"/>
              <a:gd name="connsiteY80" fmla="*/ 1463854 h 5643519"/>
              <a:gd name="connsiteX81" fmla="*/ 2440946 w 4642135"/>
              <a:gd name="connsiteY81" fmla="*/ 1543859 h 5643519"/>
              <a:gd name="connsiteX82" fmla="*/ 2440946 w 4642135"/>
              <a:gd name="connsiteY82" fmla="*/ 1558994 h 5643519"/>
              <a:gd name="connsiteX83" fmla="*/ 2404189 w 4642135"/>
              <a:gd name="connsiteY83" fmla="*/ 1535210 h 5643519"/>
              <a:gd name="connsiteX84" fmla="*/ 2358780 w 4642135"/>
              <a:gd name="connsiteY84" fmla="*/ 1528722 h 5643519"/>
              <a:gd name="connsiteX85" fmla="*/ 2365268 w 4642135"/>
              <a:gd name="connsiteY85" fmla="*/ 1567643 h 5643519"/>
              <a:gd name="connsiteX86" fmla="*/ 2447434 w 4642135"/>
              <a:gd name="connsiteY86" fmla="*/ 1727651 h 5643519"/>
              <a:gd name="connsiteX87" fmla="*/ 2291751 w 4642135"/>
              <a:gd name="connsiteY87" fmla="*/ 1563318 h 5643519"/>
              <a:gd name="connsiteX88" fmla="*/ 2302561 w 4642135"/>
              <a:gd name="connsiteY88" fmla="*/ 1597915 h 5643519"/>
              <a:gd name="connsiteX89" fmla="*/ 2378241 w 4642135"/>
              <a:gd name="connsiteY89" fmla="*/ 1811980 h 5643519"/>
              <a:gd name="connsiteX90" fmla="*/ 2380402 w 4642135"/>
              <a:gd name="connsiteY90" fmla="*/ 1926579 h 5643519"/>
              <a:gd name="connsiteX91" fmla="*/ 2369592 w 4642135"/>
              <a:gd name="connsiteY91" fmla="*/ 1928743 h 5643519"/>
              <a:gd name="connsiteX92" fmla="*/ 2172825 w 4642135"/>
              <a:gd name="connsiteY92" fmla="*/ 1466017 h 5643519"/>
              <a:gd name="connsiteX93" fmla="*/ 2183637 w 4642135"/>
              <a:gd name="connsiteY93" fmla="*/ 1515748 h 5643519"/>
              <a:gd name="connsiteX94" fmla="*/ 2211746 w 4642135"/>
              <a:gd name="connsiteY94" fmla="*/ 1699542 h 5643519"/>
              <a:gd name="connsiteX95" fmla="*/ 2198772 w 4642135"/>
              <a:gd name="connsiteY95" fmla="*/ 1749273 h 5643519"/>
              <a:gd name="connsiteX96" fmla="*/ 2170664 w 4642135"/>
              <a:gd name="connsiteY96" fmla="*/ 1706028 h 5643519"/>
              <a:gd name="connsiteX97" fmla="*/ 2090659 w 4642135"/>
              <a:gd name="connsiteY97" fmla="*/ 1526561 h 5643519"/>
              <a:gd name="connsiteX98" fmla="*/ 2056062 w 4642135"/>
              <a:gd name="connsiteY98" fmla="*/ 1626025 h 5643519"/>
              <a:gd name="connsiteX99" fmla="*/ 1930651 w 4642135"/>
              <a:gd name="connsiteY99" fmla="*/ 1420609 h 5643519"/>
              <a:gd name="connsiteX100" fmla="*/ 1930651 w 4642135"/>
              <a:gd name="connsiteY100" fmla="*/ 1524398 h 5643519"/>
              <a:gd name="connsiteX101" fmla="*/ 1922002 w 4642135"/>
              <a:gd name="connsiteY101" fmla="*/ 1537371 h 5643519"/>
              <a:gd name="connsiteX102" fmla="*/ 1911191 w 4642135"/>
              <a:gd name="connsiteY102" fmla="*/ 1530885 h 5643519"/>
              <a:gd name="connsiteX103" fmla="*/ 1893893 w 4642135"/>
              <a:gd name="connsiteY103" fmla="*/ 1502775 h 5643519"/>
              <a:gd name="connsiteX104" fmla="*/ 1829025 w 4642135"/>
              <a:gd name="connsiteY104" fmla="*/ 1377363 h 5643519"/>
              <a:gd name="connsiteX105" fmla="*/ 1826862 w 4642135"/>
              <a:gd name="connsiteY105" fmla="*/ 1435746 h 5643519"/>
              <a:gd name="connsiteX106" fmla="*/ 1617123 w 4642135"/>
              <a:gd name="connsiteY106" fmla="*/ 1124379 h 5643519"/>
              <a:gd name="connsiteX107" fmla="*/ 2123094 w 4642135"/>
              <a:gd name="connsiteY107" fmla="*/ 925450 h 5643519"/>
              <a:gd name="connsiteX108" fmla="*/ 2250666 w 4642135"/>
              <a:gd name="connsiteY108" fmla="*/ 1068160 h 5643519"/>
              <a:gd name="connsiteX109" fmla="*/ 1971735 w 4642135"/>
              <a:gd name="connsiteY109" fmla="*/ 968696 h 5643519"/>
              <a:gd name="connsiteX110" fmla="*/ 1978221 w 4642135"/>
              <a:gd name="connsiteY110" fmla="*/ 977345 h 5643519"/>
              <a:gd name="connsiteX111" fmla="*/ 2324183 w 4642135"/>
              <a:gd name="connsiteY111" fmla="*/ 1323308 h 5643519"/>
              <a:gd name="connsiteX112" fmla="*/ 2356619 w 4642135"/>
              <a:gd name="connsiteY112" fmla="*/ 1325469 h 5643519"/>
              <a:gd name="connsiteX113" fmla="*/ 2626901 w 4642135"/>
              <a:gd name="connsiteY113" fmla="*/ 1206545 h 5643519"/>
              <a:gd name="connsiteX114" fmla="*/ 2637713 w 4642135"/>
              <a:gd name="connsiteY114" fmla="*/ 1197896 h 5643519"/>
              <a:gd name="connsiteX115" fmla="*/ 2661497 w 4642135"/>
              <a:gd name="connsiteY115" fmla="*/ 1200057 h 5643519"/>
              <a:gd name="connsiteX116" fmla="*/ 2901510 w 4642135"/>
              <a:gd name="connsiteY116" fmla="*/ 1197896 h 5643519"/>
              <a:gd name="connsiteX117" fmla="*/ 2988001 w 4642135"/>
              <a:gd name="connsiteY117" fmla="*/ 1195733 h 5643519"/>
              <a:gd name="connsiteX118" fmla="*/ 2629064 w 4642135"/>
              <a:gd name="connsiteY118" fmla="*/ 1120055 h 5643519"/>
              <a:gd name="connsiteX119" fmla="*/ 2635550 w 4642135"/>
              <a:gd name="connsiteY119" fmla="*/ 1158975 h 5643519"/>
              <a:gd name="connsiteX120" fmla="*/ 2635550 w 4642135"/>
              <a:gd name="connsiteY120" fmla="*/ 1195733 h 5643519"/>
              <a:gd name="connsiteX121" fmla="*/ 2447434 w 4642135"/>
              <a:gd name="connsiteY121" fmla="*/ 1031400 h 5643519"/>
              <a:gd name="connsiteX122" fmla="*/ 2514463 w 4642135"/>
              <a:gd name="connsiteY122" fmla="*/ 1197896 h 5643519"/>
              <a:gd name="connsiteX123" fmla="*/ 2123094 w 4642135"/>
              <a:gd name="connsiteY123" fmla="*/ 925450 h 5643519"/>
              <a:gd name="connsiteX124" fmla="*/ 1716587 w 4642135"/>
              <a:gd name="connsiteY124" fmla="*/ 0 h 5643519"/>
              <a:gd name="connsiteX125" fmla="*/ 1569553 w 4642135"/>
              <a:gd name="connsiteY125" fmla="*/ 190279 h 5643519"/>
              <a:gd name="connsiteX126" fmla="*/ 1595500 w 4642135"/>
              <a:gd name="connsiteY126" fmla="*/ 170818 h 5643519"/>
              <a:gd name="connsiteX127" fmla="*/ 1887405 w 4642135"/>
              <a:gd name="connsiteY127" fmla="*/ 38921 h 5643519"/>
              <a:gd name="connsiteX128" fmla="*/ 2071199 w 4642135"/>
              <a:gd name="connsiteY128" fmla="*/ 8649 h 5643519"/>
              <a:gd name="connsiteX129" fmla="*/ 1694965 w 4642135"/>
              <a:gd name="connsiteY129" fmla="*/ 224876 h 5643519"/>
              <a:gd name="connsiteX130" fmla="*/ 1798754 w 4642135"/>
              <a:gd name="connsiteY130" fmla="*/ 188116 h 5643519"/>
              <a:gd name="connsiteX131" fmla="*/ 2315534 w 4642135"/>
              <a:gd name="connsiteY131" fmla="*/ 155683 h 5643519"/>
              <a:gd name="connsiteX132" fmla="*/ 2577170 w 4642135"/>
              <a:gd name="connsiteY132" fmla="*/ 250823 h 5643519"/>
              <a:gd name="connsiteX133" fmla="*/ 2644199 w 4642135"/>
              <a:gd name="connsiteY133" fmla="*/ 315691 h 5643519"/>
              <a:gd name="connsiteX134" fmla="*/ 2334996 w 4642135"/>
              <a:gd name="connsiteY134" fmla="*/ 242174 h 5643519"/>
              <a:gd name="connsiteX135" fmla="*/ 2019305 w 4642135"/>
              <a:gd name="connsiteY135" fmla="*/ 240010 h 5643519"/>
              <a:gd name="connsiteX136" fmla="*/ 2304724 w 4642135"/>
              <a:gd name="connsiteY136" fmla="*/ 313527 h 5643519"/>
              <a:gd name="connsiteX137" fmla="*/ 2564196 w 4642135"/>
              <a:gd name="connsiteY137" fmla="*/ 454076 h 5643519"/>
              <a:gd name="connsiteX138" fmla="*/ 1861458 w 4642135"/>
              <a:gd name="connsiteY138" fmla="*/ 287580 h 5643519"/>
              <a:gd name="connsiteX139" fmla="*/ 2337157 w 4642135"/>
              <a:gd name="connsiteY139" fmla="*/ 471374 h 5643519"/>
              <a:gd name="connsiteX140" fmla="*/ 2062550 w 4642135"/>
              <a:gd name="connsiteY140" fmla="*/ 423804 h 5643519"/>
              <a:gd name="connsiteX141" fmla="*/ 2060387 w 4642135"/>
              <a:gd name="connsiteY141" fmla="*/ 428129 h 5643519"/>
              <a:gd name="connsiteX142" fmla="*/ 2196611 w 4642135"/>
              <a:gd name="connsiteY142" fmla="*/ 490833 h 5643519"/>
              <a:gd name="connsiteX143" fmla="*/ 1854973 w 4642135"/>
              <a:gd name="connsiteY143" fmla="*/ 469211 h 5643519"/>
              <a:gd name="connsiteX144" fmla="*/ 2177149 w 4642135"/>
              <a:gd name="connsiteY144" fmla="*/ 594622 h 5643519"/>
              <a:gd name="connsiteX145" fmla="*/ 1779292 w 4642135"/>
              <a:gd name="connsiteY145" fmla="*/ 538403 h 5643519"/>
              <a:gd name="connsiteX146" fmla="*/ 1982545 w 4642135"/>
              <a:gd name="connsiteY146" fmla="*/ 657329 h 5643519"/>
              <a:gd name="connsiteX147" fmla="*/ 1595500 w 4642135"/>
              <a:gd name="connsiteY147" fmla="*/ 581649 h 5643519"/>
              <a:gd name="connsiteX148" fmla="*/ 1630097 w 4642135"/>
              <a:gd name="connsiteY148" fmla="*/ 605435 h 5643519"/>
              <a:gd name="connsiteX149" fmla="*/ 1965247 w 4642135"/>
              <a:gd name="connsiteY149" fmla="*/ 670303 h 5643519"/>
              <a:gd name="connsiteX150" fmla="*/ 2129579 w 4642135"/>
              <a:gd name="connsiteY150" fmla="*/ 683276 h 5643519"/>
              <a:gd name="connsiteX151" fmla="*/ 2458244 w 4642135"/>
              <a:gd name="connsiteY151" fmla="*/ 838960 h 5643519"/>
              <a:gd name="connsiteX152" fmla="*/ 2568521 w 4642135"/>
              <a:gd name="connsiteY152" fmla="*/ 1014102 h 5643519"/>
              <a:gd name="connsiteX153" fmla="*/ 2607442 w 4642135"/>
              <a:gd name="connsiteY153" fmla="*/ 1096268 h 5643519"/>
              <a:gd name="connsiteX154" fmla="*/ 2637713 w 4642135"/>
              <a:gd name="connsiteY154" fmla="*/ 1109242 h 5643519"/>
              <a:gd name="connsiteX155" fmla="*/ 2799882 w 4642135"/>
              <a:gd name="connsiteY155" fmla="*/ 1102756 h 5643519"/>
              <a:gd name="connsiteX156" fmla="*/ 3029083 w 4642135"/>
              <a:gd name="connsiteY156" fmla="*/ 1128704 h 5643519"/>
              <a:gd name="connsiteX157" fmla="*/ 3052869 w 4642135"/>
              <a:gd name="connsiteY157" fmla="*/ 1135189 h 5643519"/>
              <a:gd name="connsiteX158" fmla="*/ 3057193 w 4642135"/>
              <a:gd name="connsiteY158" fmla="*/ 1133028 h 5643519"/>
              <a:gd name="connsiteX159" fmla="*/ 2933943 w 4642135"/>
              <a:gd name="connsiteY159" fmla="*/ 1046537 h 5643519"/>
              <a:gd name="connsiteX160" fmla="*/ 3346937 w 4642135"/>
              <a:gd name="connsiteY160" fmla="*/ 1184923 h 5643519"/>
              <a:gd name="connsiteX161" fmla="*/ 3519919 w 4642135"/>
              <a:gd name="connsiteY161" fmla="*/ 1349255 h 5643519"/>
              <a:gd name="connsiteX162" fmla="*/ 3545866 w 4642135"/>
              <a:gd name="connsiteY162" fmla="*/ 1355741 h 5643519"/>
              <a:gd name="connsiteX163" fmla="*/ 3963183 w 4642135"/>
              <a:gd name="connsiteY163" fmla="*/ 1264925 h 5643519"/>
              <a:gd name="connsiteX164" fmla="*/ 4058322 w 4642135"/>
              <a:gd name="connsiteY164" fmla="*/ 1271413 h 5643519"/>
              <a:gd name="connsiteX165" fmla="*/ 3926425 w 4642135"/>
              <a:gd name="connsiteY165" fmla="*/ 1323308 h 5643519"/>
              <a:gd name="connsiteX166" fmla="*/ 3928586 w 4642135"/>
              <a:gd name="connsiteY166" fmla="*/ 1329793 h 5643519"/>
              <a:gd name="connsiteX167" fmla="*/ 3971832 w 4642135"/>
              <a:gd name="connsiteY167" fmla="*/ 1325469 h 5643519"/>
              <a:gd name="connsiteX168" fmla="*/ 4194547 w 4642135"/>
              <a:gd name="connsiteY168" fmla="*/ 1351416 h 5643519"/>
              <a:gd name="connsiteX169" fmla="*/ 4309146 w 4642135"/>
              <a:gd name="connsiteY169" fmla="*/ 1377363 h 5643519"/>
              <a:gd name="connsiteX170" fmla="*/ 4367528 w 4642135"/>
              <a:gd name="connsiteY170" fmla="*/ 1472503 h 5643519"/>
              <a:gd name="connsiteX171" fmla="*/ 4408610 w 4642135"/>
              <a:gd name="connsiteY171" fmla="*/ 1528722 h 5643519"/>
              <a:gd name="connsiteX172" fmla="*/ 4601053 w 4642135"/>
              <a:gd name="connsiteY172" fmla="*/ 1695218 h 5643519"/>
              <a:gd name="connsiteX173" fmla="*/ 4639974 w 4642135"/>
              <a:gd name="connsiteY173" fmla="*/ 1766572 h 5643519"/>
              <a:gd name="connsiteX174" fmla="*/ 4642135 w 4642135"/>
              <a:gd name="connsiteY174" fmla="*/ 1773059 h 5643519"/>
              <a:gd name="connsiteX175" fmla="*/ 4627000 w 4642135"/>
              <a:gd name="connsiteY175" fmla="*/ 1801168 h 5643519"/>
              <a:gd name="connsiteX176" fmla="*/ 4605378 w 4642135"/>
              <a:gd name="connsiteY176" fmla="*/ 1773059 h 5643519"/>
              <a:gd name="connsiteX177" fmla="*/ 4393475 w 4642135"/>
              <a:gd name="connsiteY177" fmla="*/ 1617376 h 5643519"/>
              <a:gd name="connsiteX178" fmla="*/ 4363204 w 4642135"/>
              <a:gd name="connsiteY178" fmla="*/ 1615213 h 5643519"/>
              <a:gd name="connsiteX179" fmla="*/ 4363204 w 4642135"/>
              <a:gd name="connsiteY179" fmla="*/ 1658458 h 5643519"/>
              <a:gd name="connsiteX180" fmla="*/ 4389151 w 4642135"/>
              <a:gd name="connsiteY180" fmla="*/ 1686569 h 5643519"/>
              <a:gd name="connsiteX181" fmla="*/ 4490776 w 4642135"/>
              <a:gd name="connsiteY181" fmla="*/ 1818466 h 5643519"/>
              <a:gd name="connsiteX182" fmla="*/ 4510238 w 4642135"/>
              <a:gd name="connsiteY182" fmla="*/ 1885497 h 5643519"/>
              <a:gd name="connsiteX183" fmla="*/ 4108056 w 4642135"/>
              <a:gd name="connsiteY183" fmla="*/ 1543859 h 5643519"/>
              <a:gd name="connsiteX184" fmla="*/ 4337256 w 4642135"/>
              <a:gd name="connsiteY184" fmla="*/ 1801168 h 5643519"/>
              <a:gd name="connsiteX185" fmla="*/ 4330768 w 4642135"/>
              <a:gd name="connsiteY185" fmla="*/ 1807656 h 5643519"/>
              <a:gd name="connsiteX186" fmla="*/ 4138328 w 4642135"/>
              <a:gd name="connsiteY186" fmla="*/ 1669271 h 5643519"/>
              <a:gd name="connsiteX187" fmla="*/ 4216169 w 4642135"/>
              <a:gd name="connsiteY187" fmla="*/ 1783870 h 5643519"/>
              <a:gd name="connsiteX188" fmla="*/ 4021565 w 4642135"/>
              <a:gd name="connsiteY188" fmla="*/ 1671432 h 5643519"/>
              <a:gd name="connsiteX189" fmla="*/ 4151301 w 4642135"/>
              <a:gd name="connsiteY189" fmla="*/ 1850901 h 5643519"/>
              <a:gd name="connsiteX190" fmla="*/ 3868043 w 4642135"/>
              <a:gd name="connsiteY190" fmla="*/ 1658458 h 5643519"/>
              <a:gd name="connsiteX191" fmla="*/ 3982644 w 4642135"/>
              <a:gd name="connsiteY191" fmla="*/ 1816305 h 5643519"/>
              <a:gd name="connsiteX192" fmla="*/ 3712360 w 4642135"/>
              <a:gd name="connsiteY192" fmla="*/ 1632511 h 5643519"/>
              <a:gd name="connsiteX193" fmla="*/ 3721009 w 4642135"/>
              <a:gd name="connsiteY193" fmla="*/ 1656297 h 5643519"/>
              <a:gd name="connsiteX194" fmla="*/ 3978320 w 4642135"/>
              <a:gd name="connsiteY194" fmla="*/ 1829278 h 5643519"/>
              <a:gd name="connsiteX195" fmla="*/ 4211845 w 4642135"/>
              <a:gd name="connsiteY195" fmla="*/ 2036856 h 5643519"/>
              <a:gd name="connsiteX196" fmla="*/ 4226979 w 4642135"/>
              <a:gd name="connsiteY196" fmla="*/ 2356872 h 5643519"/>
              <a:gd name="connsiteX197" fmla="*/ 4203196 w 4642135"/>
              <a:gd name="connsiteY197" fmla="*/ 2393629 h 5643519"/>
              <a:gd name="connsiteX198" fmla="*/ 4185898 w 4642135"/>
              <a:gd name="connsiteY198" fmla="*/ 2359033 h 5643519"/>
              <a:gd name="connsiteX199" fmla="*/ 4142652 w 4642135"/>
              <a:gd name="connsiteY199" fmla="*/ 2233621 h 5643519"/>
              <a:gd name="connsiteX200" fmla="*/ 4101568 w 4642135"/>
              <a:gd name="connsiteY200" fmla="*/ 2365521 h 5643519"/>
              <a:gd name="connsiteX201" fmla="*/ 3932911 w 4642135"/>
              <a:gd name="connsiteY201" fmla="*/ 2019558 h 5643519"/>
              <a:gd name="connsiteX202" fmla="*/ 3961022 w 4642135"/>
              <a:gd name="connsiteY202" fmla="*/ 2181727 h 5643519"/>
              <a:gd name="connsiteX203" fmla="*/ 3792365 w 4642135"/>
              <a:gd name="connsiteY203" fmla="*/ 2021719 h 5643519"/>
              <a:gd name="connsiteX204" fmla="*/ 3883180 w 4642135"/>
              <a:gd name="connsiteY204" fmla="*/ 2304977 h 5643519"/>
              <a:gd name="connsiteX205" fmla="*/ 3876692 w 4642135"/>
              <a:gd name="connsiteY205" fmla="*/ 2607695 h 5643519"/>
              <a:gd name="connsiteX206" fmla="*/ 3826961 w 4642135"/>
              <a:gd name="connsiteY206" fmla="*/ 2495257 h 5643519"/>
              <a:gd name="connsiteX207" fmla="*/ 3792365 w 4642135"/>
              <a:gd name="connsiteY207" fmla="*/ 2730943 h 5643519"/>
              <a:gd name="connsiteX208" fmla="*/ 3749119 w 4642135"/>
              <a:gd name="connsiteY208" fmla="*/ 2544988 h 5643519"/>
              <a:gd name="connsiteX209" fmla="*/ 3628032 w 4642135"/>
              <a:gd name="connsiteY209" fmla="*/ 2823922 h 5643519"/>
              <a:gd name="connsiteX210" fmla="*/ 3714523 w 4642135"/>
              <a:gd name="connsiteY210" fmla="*/ 2393629 h 5643519"/>
              <a:gd name="connsiteX211" fmla="*/ 3705874 w 4642135"/>
              <a:gd name="connsiteY211" fmla="*/ 2389305 h 5643519"/>
              <a:gd name="connsiteX212" fmla="*/ 3582623 w 4642135"/>
              <a:gd name="connsiteY212" fmla="*/ 2635803 h 5643519"/>
              <a:gd name="connsiteX213" fmla="*/ 3623708 w 4642135"/>
              <a:gd name="connsiteY213" fmla="*/ 2441199 h 5643519"/>
              <a:gd name="connsiteX214" fmla="*/ 3561001 w 4642135"/>
              <a:gd name="connsiteY214" fmla="*/ 2495257 h 5643519"/>
              <a:gd name="connsiteX215" fmla="*/ 3541542 w 4642135"/>
              <a:gd name="connsiteY215" fmla="*/ 2512555 h 5643519"/>
              <a:gd name="connsiteX216" fmla="*/ 3532892 w 4642135"/>
              <a:gd name="connsiteY216" fmla="*/ 2488769 h 5643519"/>
              <a:gd name="connsiteX217" fmla="*/ 3543703 w 4642135"/>
              <a:gd name="connsiteY217" fmla="*/ 2324437 h 5643519"/>
              <a:gd name="connsiteX218" fmla="*/ 3496133 w 4642135"/>
              <a:gd name="connsiteY218" fmla="*/ 2391468 h 5643519"/>
              <a:gd name="connsiteX219" fmla="*/ 3476673 w 4642135"/>
              <a:gd name="connsiteY219" fmla="*/ 2408766 h 5643519"/>
              <a:gd name="connsiteX220" fmla="*/ 3474510 w 4642135"/>
              <a:gd name="connsiteY220" fmla="*/ 2382819 h 5643519"/>
              <a:gd name="connsiteX221" fmla="*/ 3483159 w 4642135"/>
              <a:gd name="connsiteY221" fmla="*/ 2276867 h 5643519"/>
              <a:gd name="connsiteX222" fmla="*/ 3478835 w 4642135"/>
              <a:gd name="connsiteY222" fmla="*/ 2268218 h 5643519"/>
              <a:gd name="connsiteX223" fmla="*/ 3455051 w 4642135"/>
              <a:gd name="connsiteY223" fmla="*/ 2285516 h 5643519"/>
              <a:gd name="connsiteX224" fmla="*/ 3450726 w 4642135"/>
              <a:gd name="connsiteY224" fmla="*/ 2032532 h 5643519"/>
              <a:gd name="connsiteX225" fmla="*/ 3405318 w 4642135"/>
              <a:gd name="connsiteY225" fmla="*/ 2207674 h 5643519"/>
              <a:gd name="connsiteX226" fmla="*/ 3394507 w 4642135"/>
              <a:gd name="connsiteY226" fmla="*/ 2054154 h 5643519"/>
              <a:gd name="connsiteX227" fmla="*/ 3385858 w 4642135"/>
              <a:gd name="connsiteY227" fmla="*/ 2054154 h 5643519"/>
              <a:gd name="connsiteX228" fmla="*/ 3381534 w 4642135"/>
              <a:gd name="connsiteY228" fmla="*/ 2077938 h 5643519"/>
              <a:gd name="connsiteX229" fmla="*/ 3344774 w 4642135"/>
              <a:gd name="connsiteY229" fmla="*/ 2501743 h 5643519"/>
              <a:gd name="connsiteX230" fmla="*/ 3282069 w 4642135"/>
              <a:gd name="connsiteY230" fmla="*/ 3401246 h 5643519"/>
              <a:gd name="connsiteX231" fmla="*/ 3102600 w 4642135"/>
              <a:gd name="connsiteY231" fmla="*/ 4380755 h 5643519"/>
              <a:gd name="connsiteX232" fmla="*/ 3096114 w 4642135"/>
              <a:gd name="connsiteY232" fmla="*/ 4439135 h 5643519"/>
              <a:gd name="connsiteX233" fmla="*/ 3204228 w 4642135"/>
              <a:gd name="connsiteY233" fmla="*/ 5148359 h 5643519"/>
              <a:gd name="connsiteX234" fmla="*/ 3251798 w 4642135"/>
              <a:gd name="connsiteY234" fmla="*/ 5552704 h 5643519"/>
              <a:gd name="connsiteX235" fmla="*/ 3286394 w 4642135"/>
              <a:gd name="connsiteY235" fmla="*/ 5589461 h 5643519"/>
              <a:gd name="connsiteX236" fmla="*/ 3435589 w 4642135"/>
              <a:gd name="connsiteY236" fmla="*/ 5643519 h 5643519"/>
              <a:gd name="connsiteX237" fmla="*/ 2850081 w 4642135"/>
              <a:gd name="connsiteY237" fmla="*/ 5626736 h 5643519"/>
              <a:gd name="connsiteX238" fmla="*/ 2860426 w 4642135"/>
              <a:gd name="connsiteY238" fmla="*/ 5042409 h 5643519"/>
              <a:gd name="connsiteX239" fmla="*/ 2858265 w 4642135"/>
              <a:gd name="connsiteY239" fmla="*/ 5018623 h 5643519"/>
              <a:gd name="connsiteX240" fmla="*/ 2853940 w 4642135"/>
              <a:gd name="connsiteY240" fmla="*/ 5018623 h 5643519"/>
              <a:gd name="connsiteX241" fmla="*/ 2667985 w 4642135"/>
              <a:gd name="connsiteY241" fmla="*/ 5544055 h 5643519"/>
              <a:gd name="connsiteX242" fmla="*/ 2683120 w 4642135"/>
              <a:gd name="connsiteY242" fmla="*/ 5563514 h 5643519"/>
              <a:gd name="connsiteX243" fmla="*/ 2693498 w 4642135"/>
              <a:gd name="connsiteY243" fmla="*/ 5563913 h 5643519"/>
              <a:gd name="connsiteX244" fmla="*/ 2693498 w 4642135"/>
              <a:gd name="connsiteY244" fmla="*/ 5614498 h 5643519"/>
              <a:gd name="connsiteX245" fmla="*/ 2274452 w 4642135"/>
              <a:gd name="connsiteY245" fmla="*/ 5598110 h 5643519"/>
              <a:gd name="connsiteX246" fmla="*/ 2360943 w 4642135"/>
              <a:gd name="connsiteY246" fmla="*/ 5524593 h 5643519"/>
              <a:gd name="connsiteX247" fmla="*/ 2700418 w 4642135"/>
              <a:gd name="connsiteY247" fmla="*/ 4800235 h 5643519"/>
              <a:gd name="connsiteX248" fmla="*/ 2851777 w 4642135"/>
              <a:gd name="connsiteY248" fmla="*/ 4454272 h 5643519"/>
              <a:gd name="connsiteX249" fmla="*/ 2856101 w 4642135"/>
              <a:gd name="connsiteY249" fmla="*/ 4395889 h 5643519"/>
              <a:gd name="connsiteX250" fmla="*/ 2581495 w 4642135"/>
              <a:gd name="connsiteY250" fmla="*/ 3515847 h 5643519"/>
              <a:gd name="connsiteX251" fmla="*/ 1854973 w 4642135"/>
              <a:gd name="connsiteY251" fmla="*/ 2006584 h 5643519"/>
              <a:gd name="connsiteX252" fmla="*/ 1502522 w 4642135"/>
              <a:gd name="connsiteY252" fmla="*/ 1258440 h 5643519"/>
              <a:gd name="connsiteX253" fmla="*/ 1489548 w 4642135"/>
              <a:gd name="connsiteY253" fmla="*/ 1228168 h 5643519"/>
              <a:gd name="connsiteX254" fmla="*/ 1485224 w 4642135"/>
              <a:gd name="connsiteY254" fmla="*/ 1273574 h 5643519"/>
              <a:gd name="connsiteX255" fmla="*/ 1379274 w 4642135"/>
              <a:gd name="connsiteY255" fmla="*/ 1068160 h 5643519"/>
              <a:gd name="connsiteX256" fmla="*/ 1476574 w 4642135"/>
              <a:gd name="connsiteY256" fmla="*/ 1392500 h 5643519"/>
              <a:gd name="connsiteX257" fmla="*/ 1426843 w 4642135"/>
              <a:gd name="connsiteY257" fmla="*/ 1366553 h 5643519"/>
              <a:gd name="connsiteX258" fmla="*/ 1498197 w 4642135"/>
              <a:gd name="connsiteY258" fmla="*/ 1535210 h 5643519"/>
              <a:gd name="connsiteX259" fmla="*/ 1487387 w 4642135"/>
              <a:gd name="connsiteY259" fmla="*/ 1539535 h 5643519"/>
              <a:gd name="connsiteX260" fmla="*/ 1405221 w 4642135"/>
              <a:gd name="connsiteY260" fmla="*/ 1457368 h 5643519"/>
              <a:gd name="connsiteX261" fmla="*/ 1398733 w 4642135"/>
              <a:gd name="connsiteY261" fmla="*/ 1461693 h 5643519"/>
              <a:gd name="connsiteX262" fmla="*/ 1465764 w 4642135"/>
              <a:gd name="connsiteY262" fmla="*/ 1649809 h 5643519"/>
              <a:gd name="connsiteX263" fmla="*/ 1470089 w 4642135"/>
              <a:gd name="connsiteY263" fmla="*/ 1682244 h 5643519"/>
              <a:gd name="connsiteX264" fmla="*/ 1441978 w 4642135"/>
              <a:gd name="connsiteY264" fmla="*/ 1669271 h 5643519"/>
              <a:gd name="connsiteX265" fmla="*/ 1364137 w 4642135"/>
              <a:gd name="connsiteY265" fmla="*/ 1626025 h 5643519"/>
              <a:gd name="connsiteX266" fmla="*/ 1472250 w 4642135"/>
              <a:gd name="connsiteY266" fmla="*/ 1820629 h 5643519"/>
              <a:gd name="connsiteX267" fmla="*/ 1480899 w 4642135"/>
              <a:gd name="connsiteY267" fmla="*/ 1855226 h 5643519"/>
              <a:gd name="connsiteX268" fmla="*/ 1450627 w 4642135"/>
              <a:gd name="connsiteY268" fmla="*/ 1844413 h 5643519"/>
              <a:gd name="connsiteX269" fmla="*/ 1301432 w 4642135"/>
              <a:gd name="connsiteY269" fmla="*/ 1693054 h 5643519"/>
              <a:gd name="connsiteX270" fmla="*/ 1262511 w 4642135"/>
              <a:gd name="connsiteY270" fmla="*/ 1641160 h 5643519"/>
              <a:gd name="connsiteX271" fmla="*/ 1498197 w 4642135"/>
              <a:gd name="connsiteY271" fmla="*/ 2095236 h 5643519"/>
              <a:gd name="connsiteX272" fmla="*/ 1305756 w 4642135"/>
              <a:gd name="connsiteY272" fmla="*/ 1857387 h 5643519"/>
              <a:gd name="connsiteX273" fmla="*/ 1264672 w 4642135"/>
              <a:gd name="connsiteY273" fmla="*/ 1775221 h 5643519"/>
              <a:gd name="connsiteX274" fmla="*/ 1281970 w 4642135"/>
              <a:gd name="connsiteY274" fmla="*/ 2002260 h 5643519"/>
              <a:gd name="connsiteX275" fmla="*/ 1154398 w 4642135"/>
              <a:gd name="connsiteY275" fmla="*/ 1738463 h 5643519"/>
              <a:gd name="connsiteX276" fmla="*/ 1141424 w 4642135"/>
              <a:gd name="connsiteY276" fmla="*/ 1876848 h 5643519"/>
              <a:gd name="connsiteX277" fmla="*/ 1007363 w 4642135"/>
              <a:gd name="connsiteY277" fmla="*/ 1150326 h 5643519"/>
              <a:gd name="connsiteX278" fmla="*/ 955469 w 4642135"/>
              <a:gd name="connsiteY278" fmla="*/ 1219519 h 5643519"/>
              <a:gd name="connsiteX279" fmla="*/ 923034 w 4642135"/>
              <a:gd name="connsiteY279" fmla="*/ 1295197 h 5643519"/>
              <a:gd name="connsiteX280" fmla="*/ 886276 w 4642135"/>
              <a:gd name="connsiteY280" fmla="*/ 1403311 h 5643519"/>
              <a:gd name="connsiteX281" fmla="*/ 860329 w 4642135"/>
              <a:gd name="connsiteY281" fmla="*/ 1213031 h 5643519"/>
              <a:gd name="connsiteX282" fmla="*/ 806271 w 4642135"/>
              <a:gd name="connsiteY282" fmla="*/ 1669271 h 5643519"/>
              <a:gd name="connsiteX283" fmla="*/ 713295 w 4642135"/>
              <a:gd name="connsiteY283" fmla="*/ 1511424 h 5643519"/>
              <a:gd name="connsiteX284" fmla="*/ 713295 w 4642135"/>
              <a:gd name="connsiteY284" fmla="*/ 1693054 h 5643519"/>
              <a:gd name="connsiteX285" fmla="*/ 704646 w 4642135"/>
              <a:gd name="connsiteY285" fmla="*/ 1719002 h 5643519"/>
              <a:gd name="connsiteX286" fmla="*/ 678699 w 4642135"/>
              <a:gd name="connsiteY286" fmla="*/ 1697379 h 5643519"/>
              <a:gd name="connsiteX287" fmla="*/ 603018 w 4642135"/>
              <a:gd name="connsiteY287" fmla="*/ 1567643 h 5643519"/>
              <a:gd name="connsiteX288" fmla="*/ 568422 w 4642135"/>
              <a:gd name="connsiteY288" fmla="*/ 1468179 h 5643519"/>
              <a:gd name="connsiteX289" fmla="*/ 752216 w 4642135"/>
              <a:gd name="connsiteY289" fmla="*/ 960047 h 5643519"/>
              <a:gd name="connsiteX290" fmla="*/ 920873 w 4642135"/>
              <a:gd name="connsiteY290" fmla="*/ 735171 h 5643519"/>
              <a:gd name="connsiteX291" fmla="*/ 953306 w 4642135"/>
              <a:gd name="connsiteY291" fmla="*/ 683276 h 5643519"/>
              <a:gd name="connsiteX292" fmla="*/ 959793 w 4642135"/>
              <a:gd name="connsiteY292" fmla="*/ 663815 h 5643519"/>
              <a:gd name="connsiteX293" fmla="*/ 942495 w 4642135"/>
              <a:gd name="connsiteY293" fmla="*/ 672464 h 5643519"/>
              <a:gd name="connsiteX294" fmla="*/ 747891 w 4642135"/>
              <a:gd name="connsiteY294" fmla="*/ 938424 h 5643519"/>
              <a:gd name="connsiteX295" fmla="*/ 728430 w 4642135"/>
              <a:gd name="connsiteY295" fmla="*/ 955722 h 5643519"/>
              <a:gd name="connsiteX296" fmla="*/ 817084 w 4642135"/>
              <a:gd name="connsiteY296" fmla="*/ 711385 h 5643519"/>
              <a:gd name="connsiteX297" fmla="*/ 548963 w 4642135"/>
              <a:gd name="connsiteY297" fmla="*/ 1040049 h 5643519"/>
              <a:gd name="connsiteX298" fmla="*/ 672211 w 4642135"/>
              <a:gd name="connsiteY298" fmla="*/ 750306 h 5643519"/>
              <a:gd name="connsiteX299" fmla="*/ 460308 w 4642135"/>
              <a:gd name="connsiteY299" fmla="*/ 979506 h 5643519"/>
              <a:gd name="connsiteX300" fmla="*/ 492744 w 4642135"/>
              <a:gd name="connsiteY300" fmla="*/ 838960 h 5643519"/>
              <a:gd name="connsiteX301" fmla="*/ 345709 w 4642135"/>
              <a:gd name="connsiteY301" fmla="*/ 1046537 h 5643519"/>
              <a:gd name="connsiteX302" fmla="*/ 542475 w 4642135"/>
              <a:gd name="connsiteY302" fmla="*/ 609759 h 5643519"/>
              <a:gd name="connsiteX303" fmla="*/ 466796 w 4642135"/>
              <a:gd name="connsiteY303" fmla="*/ 687601 h 5643519"/>
              <a:gd name="connsiteX304" fmla="*/ 198675 w 4642135"/>
              <a:gd name="connsiteY304" fmla="*/ 1143838 h 5643519"/>
              <a:gd name="connsiteX305" fmla="*/ 172728 w 4642135"/>
              <a:gd name="connsiteY305" fmla="*/ 1176274 h 5643519"/>
              <a:gd name="connsiteX306" fmla="*/ 270029 w 4642135"/>
              <a:gd name="connsiteY306" fmla="*/ 880042 h 5643519"/>
              <a:gd name="connsiteX307" fmla="*/ 449498 w 4642135"/>
              <a:gd name="connsiteY307" fmla="*/ 629219 h 5643519"/>
              <a:gd name="connsiteX308" fmla="*/ 200836 w 4642135"/>
              <a:gd name="connsiteY308" fmla="*/ 849770 h 5643519"/>
              <a:gd name="connsiteX309" fmla="*/ 14881 w 4642135"/>
              <a:gd name="connsiteY309" fmla="*/ 1128704 h 5643519"/>
              <a:gd name="connsiteX310" fmla="*/ 6232 w 4642135"/>
              <a:gd name="connsiteY310" fmla="*/ 1046537 h 5643519"/>
              <a:gd name="connsiteX311" fmla="*/ 32179 w 4642135"/>
              <a:gd name="connsiteY311" fmla="*/ 973020 h 5643519"/>
              <a:gd name="connsiteX312" fmla="*/ 512203 w 4642135"/>
              <a:gd name="connsiteY312" fmla="*/ 501646 h 5643519"/>
              <a:gd name="connsiteX313" fmla="*/ 594369 w 4642135"/>
              <a:gd name="connsiteY313" fmla="*/ 467050 h 5643519"/>
              <a:gd name="connsiteX314" fmla="*/ 168403 w 4642135"/>
              <a:gd name="connsiteY314" fmla="*/ 557865 h 5643519"/>
              <a:gd name="connsiteX315" fmla="*/ 272192 w 4642135"/>
              <a:gd name="connsiteY315" fmla="*/ 488672 h 5643519"/>
              <a:gd name="connsiteX316" fmla="*/ 391116 w 4642135"/>
              <a:gd name="connsiteY316" fmla="*/ 412992 h 5643519"/>
              <a:gd name="connsiteX317" fmla="*/ 525176 w 4642135"/>
              <a:gd name="connsiteY317" fmla="*/ 378396 h 5643519"/>
              <a:gd name="connsiteX318" fmla="*/ 661401 w 4642135"/>
              <a:gd name="connsiteY318" fmla="*/ 363261 h 5643519"/>
              <a:gd name="connsiteX319" fmla="*/ 434361 w 4642135"/>
              <a:gd name="connsiteY319" fmla="*/ 324340 h 5643519"/>
              <a:gd name="connsiteX320" fmla="*/ 507878 w 4642135"/>
              <a:gd name="connsiteY320" fmla="*/ 313527 h 5643519"/>
              <a:gd name="connsiteX321" fmla="*/ 507878 w 4642135"/>
              <a:gd name="connsiteY321" fmla="*/ 309203 h 5643519"/>
              <a:gd name="connsiteX322" fmla="*/ 417063 w 4642135"/>
              <a:gd name="connsiteY322" fmla="*/ 309203 h 5643519"/>
              <a:gd name="connsiteX323" fmla="*/ 881952 w 4642135"/>
              <a:gd name="connsiteY323" fmla="*/ 276770 h 5643519"/>
              <a:gd name="connsiteX324" fmla="*/ 1067907 w 4642135"/>
              <a:gd name="connsiteY324" fmla="*/ 298393 h 5643519"/>
              <a:gd name="connsiteX325" fmla="*/ 1223590 w 4642135"/>
              <a:gd name="connsiteY325" fmla="*/ 371910 h 5643519"/>
              <a:gd name="connsiteX326" fmla="*/ 1258187 w 4642135"/>
              <a:gd name="connsiteY326" fmla="*/ 367585 h 5643519"/>
              <a:gd name="connsiteX327" fmla="*/ 1640907 w 4642135"/>
              <a:gd name="connsiteY327" fmla="*/ 30271 h 5643519"/>
              <a:gd name="connsiteX328" fmla="*/ 1716587 w 4642135"/>
              <a:gd name="connsiteY328" fmla="*/ 0 h 5643519"/>
              <a:gd name="connsiteX0" fmla="*/ 4214006 w 4642135"/>
              <a:gd name="connsiteY0" fmla="*/ 1528722 h 5643519"/>
              <a:gd name="connsiteX1" fmla="*/ 4211845 w 4642135"/>
              <a:gd name="connsiteY1" fmla="*/ 1535210 h 5643519"/>
              <a:gd name="connsiteX2" fmla="*/ 4281037 w 4642135"/>
              <a:gd name="connsiteY2" fmla="*/ 1582780 h 5643519"/>
              <a:gd name="connsiteX3" fmla="*/ 4300497 w 4642135"/>
              <a:gd name="connsiteY3" fmla="*/ 1587104 h 5643519"/>
              <a:gd name="connsiteX4" fmla="*/ 4291848 w 4642135"/>
              <a:gd name="connsiteY4" fmla="*/ 1565482 h 5643519"/>
              <a:gd name="connsiteX5" fmla="*/ 4214006 w 4642135"/>
              <a:gd name="connsiteY5" fmla="*/ 1528722 h 5643519"/>
              <a:gd name="connsiteX6" fmla="*/ 3165036 w 4642135"/>
              <a:gd name="connsiteY6" fmla="*/ 1460611 h 5643519"/>
              <a:gd name="connsiteX7" fmla="*/ 3148009 w 4642135"/>
              <a:gd name="connsiteY7" fmla="*/ 1468179 h 5643519"/>
              <a:gd name="connsiteX8" fmla="*/ 2860426 w 4642135"/>
              <a:gd name="connsiteY8" fmla="*/ 1591429 h 5643519"/>
              <a:gd name="connsiteX9" fmla="*/ 2899347 w 4642135"/>
              <a:gd name="connsiteY9" fmla="*/ 1589266 h 5643519"/>
              <a:gd name="connsiteX10" fmla="*/ 3115574 w 4642135"/>
              <a:gd name="connsiteY10" fmla="*/ 1498450 h 5643519"/>
              <a:gd name="connsiteX11" fmla="*/ 3186930 w 4642135"/>
              <a:gd name="connsiteY11" fmla="*/ 1466017 h 5643519"/>
              <a:gd name="connsiteX12" fmla="*/ 3165036 w 4642135"/>
              <a:gd name="connsiteY12" fmla="*/ 1460611 h 5643519"/>
              <a:gd name="connsiteX13" fmla="*/ 2717716 w 4642135"/>
              <a:gd name="connsiteY13" fmla="*/ 1269250 h 5643519"/>
              <a:gd name="connsiteX14" fmla="*/ 2419323 w 4642135"/>
              <a:gd name="connsiteY14" fmla="*/ 1353579 h 5643519"/>
              <a:gd name="connsiteX15" fmla="*/ 2395539 w 4642135"/>
              <a:gd name="connsiteY15" fmla="*/ 1433582 h 5643519"/>
              <a:gd name="connsiteX16" fmla="*/ 2423648 w 4642135"/>
              <a:gd name="connsiteY16" fmla="*/ 1440070 h 5643519"/>
              <a:gd name="connsiteX17" fmla="*/ 2739339 w 4642135"/>
              <a:gd name="connsiteY17" fmla="*/ 1269250 h 5643519"/>
              <a:gd name="connsiteX18" fmla="*/ 2717716 w 4642135"/>
              <a:gd name="connsiteY18" fmla="*/ 1269250 h 5643519"/>
              <a:gd name="connsiteX19" fmla="*/ 1617123 w 4642135"/>
              <a:gd name="connsiteY19" fmla="*/ 1124379 h 5643519"/>
              <a:gd name="connsiteX20" fmla="*/ 1727398 w 4642135"/>
              <a:gd name="connsiteY20" fmla="*/ 1366553 h 5643519"/>
              <a:gd name="connsiteX21" fmla="*/ 1591176 w 4642135"/>
              <a:gd name="connsiteY21" fmla="*/ 1202221 h 5643519"/>
              <a:gd name="connsiteX22" fmla="*/ 1790104 w 4642135"/>
              <a:gd name="connsiteY22" fmla="*/ 1569806 h 5643519"/>
              <a:gd name="connsiteX23" fmla="*/ 2466893 w 4642135"/>
              <a:gd name="connsiteY23" fmla="*/ 2756890 h 5643519"/>
              <a:gd name="connsiteX24" fmla="*/ 2985838 w 4642135"/>
              <a:gd name="connsiteY24" fmla="*/ 3935327 h 5643519"/>
              <a:gd name="connsiteX25" fmla="*/ 2994487 w 4642135"/>
              <a:gd name="connsiteY25" fmla="*/ 3943976 h 5643519"/>
              <a:gd name="connsiteX26" fmla="*/ 2998811 w 4642135"/>
              <a:gd name="connsiteY26" fmla="*/ 3928839 h 5643519"/>
              <a:gd name="connsiteX27" fmla="*/ 3189091 w 4642135"/>
              <a:gd name="connsiteY27" fmla="*/ 2752566 h 5643519"/>
              <a:gd name="connsiteX28" fmla="*/ 3282069 w 4642135"/>
              <a:gd name="connsiteY28" fmla="*/ 2123347 h 5643519"/>
              <a:gd name="connsiteX29" fmla="*/ 3295043 w 4642135"/>
              <a:gd name="connsiteY29" fmla="*/ 2045505 h 5643519"/>
              <a:gd name="connsiteX30" fmla="*/ 3266932 w 4642135"/>
              <a:gd name="connsiteY30" fmla="*/ 2071452 h 5643519"/>
              <a:gd name="connsiteX31" fmla="*/ 3301529 w 4642135"/>
              <a:gd name="connsiteY31" fmla="*/ 1881173 h 5643519"/>
              <a:gd name="connsiteX32" fmla="*/ 3212877 w 4642135"/>
              <a:gd name="connsiteY32" fmla="*/ 2151455 h 5643519"/>
              <a:gd name="connsiteX33" fmla="*/ 3182605 w 4642135"/>
              <a:gd name="connsiteY33" fmla="*/ 2101724 h 5643519"/>
              <a:gd name="connsiteX34" fmla="*/ 3154494 w 4642135"/>
              <a:gd name="connsiteY34" fmla="*/ 2231460 h 5643519"/>
              <a:gd name="connsiteX35" fmla="*/ 3128547 w 4642135"/>
              <a:gd name="connsiteY35" fmla="*/ 2170917 h 5643519"/>
              <a:gd name="connsiteX36" fmla="*/ 3115574 w 4642135"/>
              <a:gd name="connsiteY36" fmla="*/ 2151455 h 5643519"/>
              <a:gd name="connsiteX37" fmla="*/ 3102600 w 4642135"/>
              <a:gd name="connsiteY37" fmla="*/ 2173078 h 5643519"/>
              <a:gd name="connsiteX38" fmla="*/ 3059355 w 4642135"/>
              <a:gd name="connsiteY38" fmla="*/ 2341735 h 5643519"/>
              <a:gd name="connsiteX39" fmla="*/ 2998811 w 4642135"/>
              <a:gd name="connsiteY39" fmla="*/ 2261732 h 5643519"/>
              <a:gd name="connsiteX40" fmla="*/ 2983676 w 4642135"/>
              <a:gd name="connsiteY40" fmla="*/ 2436875 h 5643519"/>
              <a:gd name="connsiteX41" fmla="*/ 2975027 w 4642135"/>
              <a:gd name="connsiteY41" fmla="*/ 2460661 h 5643519"/>
              <a:gd name="connsiteX42" fmla="*/ 2955566 w 4642135"/>
              <a:gd name="connsiteY42" fmla="*/ 2439038 h 5643519"/>
              <a:gd name="connsiteX43" fmla="*/ 2933943 w 4642135"/>
              <a:gd name="connsiteY43" fmla="*/ 2367682 h 5643519"/>
              <a:gd name="connsiteX44" fmla="*/ 2918808 w 4642135"/>
              <a:gd name="connsiteY44" fmla="*/ 2287679 h 5643519"/>
              <a:gd name="connsiteX45" fmla="*/ 2871238 w 4642135"/>
              <a:gd name="connsiteY45" fmla="*/ 2633642 h 5643519"/>
              <a:gd name="connsiteX46" fmla="*/ 2840967 w 4642135"/>
              <a:gd name="connsiteY46" fmla="*/ 2590397 h 5643519"/>
              <a:gd name="connsiteX47" fmla="*/ 2840967 w 4642135"/>
              <a:gd name="connsiteY47" fmla="*/ 2423901 h 5643519"/>
              <a:gd name="connsiteX48" fmla="*/ 2851777 w 4642135"/>
              <a:gd name="connsiteY48" fmla="*/ 2333086 h 5643519"/>
              <a:gd name="connsiteX49" fmla="*/ 2752313 w 4642135"/>
              <a:gd name="connsiteY49" fmla="*/ 2486608 h 5643519"/>
              <a:gd name="connsiteX50" fmla="*/ 2782584 w 4642135"/>
              <a:gd name="connsiteY50" fmla="*/ 2283355 h 5643519"/>
              <a:gd name="connsiteX51" fmla="*/ 2698257 w 4642135"/>
              <a:gd name="connsiteY51" fmla="*/ 2365521 h 5643519"/>
              <a:gd name="connsiteX52" fmla="*/ 2990162 w 4642135"/>
              <a:gd name="connsiteY52" fmla="*/ 1790358 h 5643519"/>
              <a:gd name="connsiteX53" fmla="*/ 2912320 w 4642135"/>
              <a:gd name="connsiteY53" fmla="*/ 1840089 h 5643519"/>
              <a:gd name="connsiteX54" fmla="*/ 2819344 w 4642135"/>
              <a:gd name="connsiteY54" fmla="*/ 1891983 h 5643519"/>
              <a:gd name="connsiteX55" fmla="*/ 2758800 w 4642135"/>
              <a:gd name="connsiteY55" fmla="*/ 1941716 h 5643519"/>
              <a:gd name="connsiteX56" fmla="*/ 2830154 w 4642135"/>
              <a:gd name="connsiteY56" fmla="*/ 1788194 h 5643519"/>
              <a:gd name="connsiteX57" fmla="*/ 2795558 w 4642135"/>
              <a:gd name="connsiteY57" fmla="*/ 1818466 h 5643519"/>
              <a:gd name="connsiteX58" fmla="*/ 2570682 w 4642135"/>
              <a:gd name="connsiteY58" fmla="*/ 2086587 h 5643519"/>
              <a:gd name="connsiteX59" fmla="*/ 2549059 w 4642135"/>
              <a:gd name="connsiteY59" fmla="*/ 2101724 h 5643519"/>
              <a:gd name="connsiteX60" fmla="*/ 2540410 w 4642135"/>
              <a:gd name="connsiteY60" fmla="*/ 2075777 h 5643519"/>
              <a:gd name="connsiteX61" fmla="*/ 2557708 w 4642135"/>
              <a:gd name="connsiteY61" fmla="*/ 1963339 h 5643519"/>
              <a:gd name="connsiteX62" fmla="*/ 2469057 w 4642135"/>
              <a:gd name="connsiteY62" fmla="*/ 2086587 h 5643519"/>
              <a:gd name="connsiteX63" fmla="*/ 2447434 w 4642135"/>
              <a:gd name="connsiteY63" fmla="*/ 2106049 h 5643519"/>
              <a:gd name="connsiteX64" fmla="*/ 2438785 w 4642135"/>
              <a:gd name="connsiteY64" fmla="*/ 2073614 h 5643519"/>
              <a:gd name="connsiteX65" fmla="*/ 2449595 w 4642135"/>
              <a:gd name="connsiteY65" fmla="*/ 1969825 h 5643519"/>
              <a:gd name="connsiteX66" fmla="*/ 2471218 w 4642135"/>
              <a:gd name="connsiteY66" fmla="*/ 1876848 h 5643519"/>
              <a:gd name="connsiteX67" fmla="*/ 2830154 w 4642135"/>
              <a:gd name="connsiteY67" fmla="*/ 1602239 h 5643519"/>
              <a:gd name="connsiteX68" fmla="*/ 2858265 w 4642135"/>
              <a:gd name="connsiteY68" fmla="*/ 1587104 h 5643519"/>
              <a:gd name="connsiteX69" fmla="*/ 2851777 w 4642135"/>
              <a:gd name="connsiteY69" fmla="*/ 1589266 h 5643519"/>
              <a:gd name="connsiteX70" fmla="*/ 2849616 w 4642135"/>
              <a:gd name="connsiteY70" fmla="*/ 1587104 h 5643519"/>
              <a:gd name="connsiteX71" fmla="*/ 2869075 w 4642135"/>
              <a:gd name="connsiteY71" fmla="*/ 1567643 h 5643519"/>
              <a:gd name="connsiteX72" fmla="*/ 3039895 w 4642135"/>
              <a:gd name="connsiteY72" fmla="*/ 1437907 h 5643519"/>
              <a:gd name="connsiteX73" fmla="*/ 2676634 w 4642135"/>
              <a:gd name="connsiteY73" fmla="*/ 1584941 h 5643519"/>
              <a:gd name="connsiteX74" fmla="*/ 2920969 w 4642135"/>
              <a:gd name="connsiteY74" fmla="*/ 1418448 h 5643519"/>
              <a:gd name="connsiteX75" fmla="*/ 2631226 w 4642135"/>
              <a:gd name="connsiteY75" fmla="*/ 1507099 h 5643519"/>
              <a:gd name="connsiteX76" fmla="*/ 2726365 w 4642135"/>
              <a:gd name="connsiteY76" fmla="*/ 1424933 h 5643519"/>
              <a:gd name="connsiteX77" fmla="*/ 2510139 w 4642135"/>
              <a:gd name="connsiteY77" fmla="*/ 1511424 h 5643519"/>
              <a:gd name="connsiteX78" fmla="*/ 2856101 w 4642135"/>
              <a:gd name="connsiteY78" fmla="*/ 1286548 h 5643519"/>
              <a:gd name="connsiteX79" fmla="*/ 2797721 w 4642135"/>
              <a:gd name="connsiteY79" fmla="*/ 1301685 h 5643519"/>
              <a:gd name="connsiteX80" fmla="*/ 2475542 w 4642135"/>
              <a:gd name="connsiteY80" fmla="*/ 1463854 h 5643519"/>
              <a:gd name="connsiteX81" fmla="*/ 2440946 w 4642135"/>
              <a:gd name="connsiteY81" fmla="*/ 1543859 h 5643519"/>
              <a:gd name="connsiteX82" fmla="*/ 2440946 w 4642135"/>
              <a:gd name="connsiteY82" fmla="*/ 1558994 h 5643519"/>
              <a:gd name="connsiteX83" fmla="*/ 2404189 w 4642135"/>
              <a:gd name="connsiteY83" fmla="*/ 1535210 h 5643519"/>
              <a:gd name="connsiteX84" fmla="*/ 2358780 w 4642135"/>
              <a:gd name="connsiteY84" fmla="*/ 1528722 h 5643519"/>
              <a:gd name="connsiteX85" fmla="*/ 2365268 w 4642135"/>
              <a:gd name="connsiteY85" fmla="*/ 1567643 h 5643519"/>
              <a:gd name="connsiteX86" fmla="*/ 2447434 w 4642135"/>
              <a:gd name="connsiteY86" fmla="*/ 1727651 h 5643519"/>
              <a:gd name="connsiteX87" fmla="*/ 2291751 w 4642135"/>
              <a:gd name="connsiteY87" fmla="*/ 1563318 h 5643519"/>
              <a:gd name="connsiteX88" fmla="*/ 2302561 w 4642135"/>
              <a:gd name="connsiteY88" fmla="*/ 1597915 h 5643519"/>
              <a:gd name="connsiteX89" fmla="*/ 2378241 w 4642135"/>
              <a:gd name="connsiteY89" fmla="*/ 1811980 h 5643519"/>
              <a:gd name="connsiteX90" fmla="*/ 2380402 w 4642135"/>
              <a:gd name="connsiteY90" fmla="*/ 1926579 h 5643519"/>
              <a:gd name="connsiteX91" fmla="*/ 2369592 w 4642135"/>
              <a:gd name="connsiteY91" fmla="*/ 1928743 h 5643519"/>
              <a:gd name="connsiteX92" fmla="*/ 2172825 w 4642135"/>
              <a:gd name="connsiteY92" fmla="*/ 1466017 h 5643519"/>
              <a:gd name="connsiteX93" fmla="*/ 2183637 w 4642135"/>
              <a:gd name="connsiteY93" fmla="*/ 1515748 h 5643519"/>
              <a:gd name="connsiteX94" fmla="*/ 2211746 w 4642135"/>
              <a:gd name="connsiteY94" fmla="*/ 1699542 h 5643519"/>
              <a:gd name="connsiteX95" fmla="*/ 2198772 w 4642135"/>
              <a:gd name="connsiteY95" fmla="*/ 1749273 h 5643519"/>
              <a:gd name="connsiteX96" fmla="*/ 2170664 w 4642135"/>
              <a:gd name="connsiteY96" fmla="*/ 1706028 h 5643519"/>
              <a:gd name="connsiteX97" fmla="*/ 2090659 w 4642135"/>
              <a:gd name="connsiteY97" fmla="*/ 1526561 h 5643519"/>
              <a:gd name="connsiteX98" fmla="*/ 2056062 w 4642135"/>
              <a:gd name="connsiteY98" fmla="*/ 1626025 h 5643519"/>
              <a:gd name="connsiteX99" fmla="*/ 1930651 w 4642135"/>
              <a:gd name="connsiteY99" fmla="*/ 1420609 h 5643519"/>
              <a:gd name="connsiteX100" fmla="*/ 1930651 w 4642135"/>
              <a:gd name="connsiteY100" fmla="*/ 1524398 h 5643519"/>
              <a:gd name="connsiteX101" fmla="*/ 1922002 w 4642135"/>
              <a:gd name="connsiteY101" fmla="*/ 1537371 h 5643519"/>
              <a:gd name="connsiteX102" fmla="*/ 1911191 w 4642135"/>
              <a:gd name="connsiteY102" fmla="*/ 1530885 h 5643519"/>
              <a:gd name="connsiteX103" fmla="*/ 1893893 w 4642135"/>
              <a:gd name="connsiteY103" fmla="*/ 1502775 h 5643519"/>
              <a:gd name="connsiteX104" fmla="*/ 1829025 w 4642135"/>
              <a:gd name="connsiteY104" fmla="*/ 1377363 h 5643519"/>
              <a:gd name="connsiteX105" fmla="*/ 1826862 w 4642135"/>
              <a:gd name="connsiteY105" fmla="*/ 1435746 h 5643519"/>
              <a:gd name="connsiteX106" fmla="*/ 1617123 w 4642135"/>
              <a:gd name="connsiteY106" fmla="*/ 1124379 h 5643519"/>
              <a:gd name="connsiteX107" fmla="*/ 2123094 w 4642135"/>
              <a:gd name="connsiteY107" fmla="*/ 925450 h 5643519"/>
              <a:gd name="connsiteX108" fmla="*/ 2250666 w 4642135"/>
              <a:gd name="connsiteY108" fmla="*/ 1068160 h 5643519"/>
              <a:gd name="connsiteX109" fmla="*/ 1971735 w 4642135"/>
              <a:gd name="connsiteY109" fmla="*/ 968696 h 5643519"/>
              <a:gd name="connsiteX110" fmla="*/ 1978221 w 4642135"/>
              <a:gd name="connsiteY110" fmla="*/ 977345 h 5643519"/>
              <a:gd name="connsiteX111" fmla="*/ 2324183 w 4642135"/>
              <a:gd name="connsiteY111" fmla="*/ 1323308 h 5643519"/>
              <a:gd name="connsiteX112" fmla="*/ 2356619 w 4642135"/>
              <a:gd name="connsiteY112" fmla="*/ 1325469 h 5643519"/>
              <a:gd name="connsiteX113" fmla="*/ 2626901 w 4642135"/>
              <a:gd name="connsiteY113" fmla="*/ 1206545 h 5643519"/>
              <a:gd name="connsiteX114" fmla="*/ 2637713 w 4642135"/>
              <a:gd name="connsiteY114" fmla="*/ 1197896 h 5643519"/>
              <a:gd name="connsiteX115" fmla="*/ 2661497 w 4642135"/>
              <a:gd name="connsiteY115" fmla="*/ 1200057 h 5643519"/>
              <a:gd name="connsiteX116" fmla="*/ 2901510 w 4642135"/>
              <a:gd name="connsiteY116" fmla="*/ 1197896 h 5643519"/>
              <a:gd name="connsiteX117" fmla="*/ 2988001 w 4642135"/>
              <a:gd name="connsiteY117" fmla="*/ 1195733 h 5643519"/>
              <a:gd name="connsiteX118" fmla="*/ 2629064 w 4642135"/>
              <a:gd name="connsiteY118" fmla="*/ 1120055 h 5643519"/>
              <a:gd name="connsiteX119" fmla="*/ 2635550 w 4642135"/>
              <a:gd name="connsiteY119" fmla="*/ 1158975 h 5643519"/>
              <a:gd name="connsiteX120" fmla="*/ 2635550 w 4642135"/>
              <a:gd name="connsiteY120" fmla="*/ 1195733 h 5643519"/>
              <a:gd name="connsiteX121" fmla="*/ 2447434 w 4642135"/>
              <a:gd name="connsiteY121" fmla="*/ 1031400 h 5643519"/>
              <a:gd name="connsiteX122" fmla="*/ 2514463 w 4642135"/>
              <a:gd name="connsiteY122" fmla="*/ 1197896 h 5643519"/>
              <a:gd name="connsiteX123" fmla="*/ 2123094 w 4642135"/>
              <a:gd name="connsiteY123" fmla="*/ 925450 h 5643519"/>
              <a:gd name="connsiteX124" fmla="*/ 1716587 w 4642135"/>
              <a:gd name="connsiteY124" fmla="*/ 0 h 5643519"/>
              <a:gd name="connsiteX125" fmla="*/ 1569553 w 4642135"/>
              <a:gd name="connsiteY125" fmla="*/ 190279 h 5643519"/>
              <a:gd name="connsiteX126" fmla="*/ 1595500 w 4642135"/>
              <a:gd name="connsiteY126" fmla="*/ 170818 h 5643519"/>
              <a:gd name="connsiteX127" fmla="*/ 1887405 w 4642135"/>
              <a:gd name="connsiteY127" fmla="*/ 38921 h 5643519"/>
              <a:gd name="connsiteX128" fmla="*/ 2071199 w 4642135"/>
              <a:gd name="connsiteY128" fmla="*/ 8649 h 5643519"/>
              <a:gd name="connsiteX129" fmla="*/ 1694965 w 4642135"/>
              <a:gd name="connsiteY129" fmla="*/ 224876 h 5643519"/>
              <a:gd name="connsiteX130" fmla="*/ 1798754 w 4642135"/>
              <a:gd name="connsiteY130" fmla="*/ 188116 h 5643519"/>
              <a:gd name="connsiteX131" fmla="*/ 2315534 w 4642135"/>
              <a:gd name="connsiteY131" fmla="*/ 155683 h 5643519"/>
              <a:gd name="connsiteX132" fmla="*/ 2577170 w 4642135"/>
              <a:gd name="connsiteY132" fmla="*/ 250823 h 5643519"/>
              <a:gd name="connsiteX133" fmla="*/ 2644199 w 4642135"/>
              <a:gd name="connsiteY133" fmla="*/ 315691 h 5643519"/>
              <a:gd name="connsiteX134" fmla="*/ 2334996 w 4642135"/>
              <a:gd name="connsiteY134" fmla="*/ 242174 h 5643519"/>
              <a:gd name="connsiteX135" fmla="*/ 2019305 w 4642135"/>
              <a:gd name="connsiteY135" fmla="*/ 240010 h 5643519"/>
              <a:gd name="connsiteX136" fmla="*/ 2304724 w 4642135"/>
              <a:gd name="connsiteY136" fmla="*/ 313527 h 5643519"/>
              <a:gd name="connsiteX137" fmla="*/ 2564196 w 4642135"/>
              <a:gd name="connsiteY137" fmla="*/ 454076 h 5643519"/>
              <a:gd name="connsiteX138" fmla="*/ 1861458 w 4642135"/>
              <a:gd name="connsiteY138" fmla="*/ 287580 h 5643519"/>
              <a:gd name="connsiteX139" fmla="*/ 2337157 w 4642135"/>
              <a:gd name="connsiteY139" fmla="*/ 471374 h 5643519"/>
              <a:gd name="connsiteX140" fmla="*/ 2062550 w 4642135"/>
              <a:gd name="connsiteY140" fmla="*/ 423804 h 5643519"/>
              <a:gd name="connsiteX141" fmla="*/ 2060387 w 4642135"/>
              <a:gd name="connsiteY141" fmla="*/ 428129 h 5643519"/>
              <a:gd name="connsiteX142" fmla="*/ 2196611 w 4642135"/>
              <a:gd name="connsiteY142" fmla="*/ 490833 h 5643519"/>
              <a:gd name="connsiteX143" fmla="*/ 1854973 w 4642135"/>
              <a:gd name="connsiteY143" fmla="*/ 469211 h 5643519"/>
              <a:gd name="connsiteX144" fmla="*/ 2177149 w 4642135"/>
              <a:gd name="connsiteY144" fmla="*/ 594622 h 5643519"/>
              <a:gd name="connsiteX145" fmla="*/ 1779292 w 4642135"/>
              <a:gd name="connsiteY145" fmla="*/ 538403 h 5643519"/>
              <a:gd name="connsiteX146" fmla="*/ 1982545 w 4642135"/>
              <a:gd name="connsiteY146" fmla="*/ 657329 h 5643519"/>
              <a:gd name="connsiteX147" fmla="*/ 1595500 w 4642135"/>
              <a:gd name="connsiteY147" fmla="*/ 581649 h 5643519"/>
              <a:gd name="connsiteX148" fmla="*/ 1630097 w 4642135"/>
              <a:gd name="connsiteY148" fmla="*/ 605435 h 5643519"/>
              <a:gd name="connsiteX149" fmla="*/ 1965247 w 4642135"/>
              <a:gd name="connsiteY149" fmla="*/ 670303 h 5643519"/>
              <a:gd name="connsiteX150" fmla="*/ 2129579 w 4642135"/>
              <a:gd name="connsiteY150" fmla="*/ 683276 h 5643519"/>
              <a:gd name="connsiteX151" fmla="*/ 2458244 w 4642135"/>
              <a:gd name="connsiteY151" fmla="*/ 838960 h 5643519"/>
              <a:gd name="connsiteX152" fmla="*/ 2568521 w 4642135"/>
              <a:gd name="connsiteY152" fmla="*/ 1014102 h 5643519"/>
              <a:gd name="connsiteX153" fmla="*/ 2607442 w 4642135"/>
              <a:gd name="connsiteY153" fmla="*/ 1096268 h 5643519"/>
              <a:gd name="connsiteX154" fmla="*/ 2637713 w 4642135"/>
              <a:gd name="connsiteY154" fmla="*/ 1109242 h 5643519"/>
              <a:gd name="connsiteX155" fmla="*/ 2799882 w 4642135"/>
              <a:gd name="connsiteY155" fmla="*/ 1102756 h 5643519"/>
              <a:gd name="connsiteX156" fmla="*/ 3029083 w 4642135"/>
              <a:gd name="connsiteY156" fmla="*/ 1128704 h 5643519"/>
              <a:gd name="connsiteX157" fmla="*/ 3052869 w 4642135"/>
              <a:gd name="connsiteY157" fmla="*/ 1135189 h 5643519"/>
              <a:gd name="connsiteX158" fmla="*/ 3057193 w 4642135"/>
              <a:gd name="connsiteY158" fmla="*/ 1133028 h 5643519"/>
              <a:gd name="connsiteX159" fmla="*/ 2933943 w 4642135"/>
              <a:gd name="connsiteY159" fmla="*/ 1046537 h 5643519"/>
              <a:gd name="connsiteX160" fmla="*/ 3346937 w 4642135"/>
              <a:gd name="connsiteY160" fmla="*/ 1184923 h 5643519"/>
              <a:gd name="connsiteX161" fmla="*/ 3519919 w 4642135"/>
              <a:gd name="connsiteY161" fmla="*/ 1349255 h 5643519"/>
              <a:gd name="connsiteX162" fmla="*/ 3545866 w 4642135"/>
              <a:gd name="connsiteY162" fmla="*/ 1355741 h 5643519"/>
              <a:gd name="connsiteX163" fmla="*/ 3963183 w 4642135"/>
              <a:gd name="connsiteY163" fmla="*/ 1264925 h 5643519"/>
              <a:gd name="connsiteX164" fmla="*/ 4058322 w 4642135"/>
              <a:gd name="connsiteY164" fmla="*/ 1271413 h 5643519"/>
              <a:gd name="connsiteX165" fmla="*/ 3926425 w 4642135"/>
              <a:gd name="connsiteY165" fmla="*/ 1323308 h 5643519"/>
              <a:gd name="connsiteX166" fmla="*/ 3928586 w 4642135"/>
              <a:gd name="connsiteY166" fmla="*/ 1329793 h 5643519"/>
              <a:gd name="connsiteX167" fmla="*/ 3971832 w 4642135"/>
              <a:gd name="connsiteY167" fmla="*/ 1325469 h 5643519"/>
              <a:gd name="connsiteX168" fmla="*/ 4194547 w 4642135"/>
              <a:gd name="connsiteY168" fmla="*/ 1351416 h 5643519"/>
              <a:gd name="connsiteX169" fmla="*/ 4309146 w 4642135"/>
              <a:gd name="connsiteY169" fmla="*/ 1377363 h 5643519"/>
              <a:gd name="connsiteX170" fmla="*/ 4367528 w 4642135"/>
              <a:gd name="connsiteY170" fmla="*/ 1472503 h 5643519"/>
              <a:gd name="connsiteX171" fmla="*/ 4408610 w 4642135"/>
              <a:gd name="connsiteY171" fmla="*/ 1528722 h 5643519"/>
              <a:gd name="connsiteX172" fmla="*/ 4601053 w 4642135"/>
              <a:gd name="connsiteY172" fmla="*/ 1695218 h 5643519"/>
              <a:gd name="connsiteX173" fmla="*/ 4639974 w 4642135"/>
              <a:gd name="connsiteY173" fmla="*/ 1766572 h 5643519"/>
              <a:gd name="connsiteX174" fmla="*/ 4642135 w 4642135"/>
              <a:gd name="connsiteY174" fmla="*/ 1773059 h 5643519"/>
              <a:gd name="connsiteX175" fmla="*/ 4627000 w 4642135"/>
              <a:gd name="connsiteY175" fmla="*/ 1801168 h 5643519"/>
              <a:gd name="connsiteX176" fmla="*/ 4605378 w 4642135"/>
              <a:gd name="connsiteY176" fmla="*/ 1773059 h 5643519"/>
              <a:gd name="connsiteX177" fmla="*/ 4393475 w 4642135"/>
              <a:gd name="connsiteY177" fmla="*/ 1617376 h 5643519"/>
              <a:gd name="connsiteX178" fmla="*/ 4363204 w 4642135"/>
              <a:gd name="connsiteY178" fmla="*/ 1615213 h 5643519"/>
              <a:gd name="connsiteX179" fmla="*/ 4363204 w 4642135"/>
              <a:gd name="connsiteY179" fmla="*/ 1658458 h 5643519"/>
              <a:gd name="connsiteX180" fmla="*/ 4389151 w 4642135"/>
              <a:gd name="connsiteY180" fmla="*/ 1686569 h 5643519"/>
              <a:gd name="connsiteX181" fmla="*/ 4490776 w 4642135"/>
              <a:gd name="connsiteY181" fmla="*/ 1818466 h 5643519"/>
              <a:gd name="connsiteX182" fmla="*/ 4510238 w 4642135"/>
              <a:gd name="connsiteY182" fmla="*/ 1885497 h 5643519"/>
              <a:gd name="connsiteX183" fmla="*/ 4108056 w 4642135"/>
              <a:gd name="connsiteY183" fmla="*/ 1543859 h 5643519"/>
              <a:gd name="connsiteX184" fmla="*/ 4337256 w 4642135"/>
              <a:gd name="connsiteY184" fmla="*/ 1801168 h 5643519"/>
              <a:gd name="connsiteX185" fmla="*/ 4330768 w 4642135"/>
              <a:gd name="connsiteY185" fmla="*/ 1807656 h 5643519"/>
              <a:gd name="connsiteX186" fmla="*/ 4138328 w 4642135"/>
              <a:gd name="connsiteY186" fmla="*/ 1669271 h 5643519"/>
              <a:gd name="connsiteX187" fmla="*/ 4216169 w 4642135"/>
              <a:gd name="connsiteY187" fmla="*/ 1783870 h 5643519"/>
              <a:gd name="connsiteX188" fmla="*/ 4021565 w 4642135"/>
              <a:gd name="connsiteY188" fmla="*/ 1671432 h 5643519"/>
              <a:gd name="connsiteX189" fmla="*/ 4151301 w 4642135"/>
              <a:gd name="connsiteY189" fmla="*/ 1850901 h 5643519"/>
              <a:gd name="connsiteX190" fmla="*/ 3868043 w 4642135"/>
              <a:gd name="connsiteY190" fmla="*/ 1658458 h 5643519"/>
              <a:gd name="connsiteX191" fmla="*/ 3982644 w 4642135"/>
              <a:gd name="connsiteY191" fmla="*/ 1816305 h 5643519"/>
              <a:gd name="connsiteX192" fmla="*/ 3712360 w 4642135"/>
              <a:gd name="connsiteY192" fmla="*/ 1632511 h 5643519"/>
              <a:gd name="connsiteX193" fmla="*/ 3721009 w 4642135"/>
              <a:gd name="connsiteY193" fmla="*/ 1656297 h 5643519"/>
              <a:gd name="connsiteX194" fmla="*/ 3978320 w 4642135"/>
              <a:gd name="connsiteY194" fmla="*/ 1829278 h 5643519"/>
              <a:gd name="connsiteX195" fmla="*/ 4211845 w 4642135"/>
              <a:gd name="connsiteY195" fmla="*/ 2036856 h 5643519"/>
              <a:gd name="connsiteX196" fmla="*/ 4226979 w 4642135"/>
              <a:gd name="connsiteY196" fmla="*/ 2356872 h 5643519"/>
              <a:gd name="connsiteX197" fmla="*/ 4203196 w 4642135"/>
              <a:gd name="connsiteY197" fmla="*/ 2393629 h 5643519"/>
              <a:gd name="connsiteX198" fmla="*/ 4185898 w 4642135"/>
              <a:gd name="connsiteY198" fmla="*/ 2359033 h 5643519"/>
              <a:gd name="connsiteX199" fmla="*/ 4142652 w 4642135"/>
              <a:gd name="connsiteY199" fmla="*/ 2233621 h 5643519"/>
              <a:gd name="connsiteX200" fmla="*/ 4101568 w 4642135"/>
              <a:gd name="connsiteY200" fmla="*/ 2365521 h 5643519"/>
              <a:gd name="connsiteX201" fmla="*/ 3932911 w 4642135"/>
              <a:gd name="connsiteY201" fmla="*/ 2019558 h 5643519"/>
              <a:gd name="connsiteX202" fmla="*/ 3961022 w 4642135"/>
              <a:gd name="connsiteY202" fmla="*/ 2181727 h 5643519"/>
              <a:gd name="connsiteX203" fmla="*/ 3792365 w 4642135"/>
              <a:gd name="connsiteY203" fmla="*/ 2021719 h 5643519"/>
              <a:gd name="connsiteX204" fmla="*/ 3883180 w 4642135"/>
              <a:gd name="connsiteY204" fmla="*/ 2304977 h 5643519"/>
              <a:gd name="connsiteX205" fmla="*/ 3876692 w 4642135"/>
              <a:gd name="connsiteY205" fmla="*/ 2607695 h 5643519"/>
              <a:gd name="connsiteX206" fmla="*/ 3826961 w 4642135"/>
              <a:gd name="connsiteY206" fmla="*/ 2495257 h 5643519"/>
              <a:gd name="connsiteX207" fmla="*/ 3792365 w 4642135"/>
              <a:gd name="connsiteY207" fmla="*/ 2730943 h 5643519"/>
              <a:gd name="connsiteX208" fmla="*/ 3749119 w 4642135"/>
              <a:gd name="connsiteY208" fmla="*/ 2544988 h 5643519"/>
              <a:gd name="connsiteX209" fmla="*/ 3628032 w 4642135"/>
              <a:gd name="connsiteY209" fmla="*/ 2823922 h 5643519"/>
              <a:gd name="connsiteX210" fmla="*/ 3714523 w 4642135"/>
              <a:gd name="connsiteY210" fmla="*/ 2393629 h 5643519"/>
              <a:gd name="connsiteX211" fmla="*/ 3705874 w 4642135"/>
              <a:gd name="connsiteY211" fmla="*/ 2389305 h 5643519"/>
              <a:gd name="connsiteX212" fmla="*/ 3582623 w 4642135"/>
              <a:gd name="connsiteY212" fmla="*/ 2635803 h 5643519"/>
              <a:gd name="connsiteX213" fmla="*/ 3623708 w 4642135"/>
              <a:gd name="connsiteY213" fmla="*/ 2441199 h 5643519"/>
              <a:gd name="connsiteX214" fmla="*/ 3561001 w 4642135"/>
              <a:gd name="connsiteY214" fmla="*/ 2495257 h 5643519"/>
              <a:gd name="connsiteX215" fmla="*/ 3541542 w 4642135"/>
              <a:gd name="connsiteY215" fmla="*/ 2512555 h 5643519"/>
              <a:gd name="connsiteX216" fmla="*/ 3532892 w 4642135"/>
              <a:gd name="connsiteY216" fmla="*/ 2488769 h 5643519"/>
              <a:gd name="connsiteX217" fmla="*/ 3543703 w 4642135"/>
              <a:gd name="connsiteY217" fmla="*/ 2324437 h 5643519"/>
              <a:gd name="connsiteX218" fmla="*/ 3496133 w 4642135"/>
              <a:gd name="connsiteY218" fmla="*/ 2391468 h 5643519"/>
              <a:gd name="connsiteX219" fmla="*/ 3476673 w 4642135"/>
              <a:gd name="connsiteY219" fmla="*/ 2408766 h 5643519"/>
              <a:gd name="connsiteX220" fmla="*/ 3474510 w 4642135"/>
              <a:gd name="connsiteY220" fmla="*/ 2382819 h 5643519"/>
              <a:gd name="connsiteX221" fmla="*/ 3483159 w 4642135"/>
              <a:gd name="connsiteY221" fmla="*/ 2276867 h 5643519"/>
              <a:gd name="connsiteX222" fmla="*/ 3478835 w 4642135"/>
              <a:gd name="connsiteY222" fmla="*/ 2268218 h 5643519"/>
              <a:gd name="connsiteX223" fmla="*/ 3455051 w 4642135"/>
              <a:gd name="connsiteY223" fmla="*/ 2285516 h 5643519"/>
              <a:gd name="connsiteX224" fmla="*/ 3450726 w 4642135"/>
              <a:gd name="connsiteY224" fmla="*/ 2032532 h 5643519"/>
              <a:gd name="connsiteX225" fmla="*/ 3405318 w 4642135"/>
              <a:gd name="connsiteY225" fmla="*/ 2207674 h 5643519"/>
              <a:gd name="connsiteX226" fmla="*/ 3394507 w 4642135"/>
              <a:gd name="connsiteY226" fmla="*/ 2054154 h 5643519"/>
              <a:gd name="connsiteX227" fmla="*/ 3385858 w 4642135"/>
              <a:gd name="connsiteY227" fmla="*/ 2054154 h 5643519"/>
              <a:gd name="connsiteX228" fmla="*/ 3381534 w 4642135"/>
              <a:gd name="connsiteY228" fmla="*/ 2077938 h 5643519"/>
              <a:gd name="connsiteX229" fmla="*/ 3344774 w 4642135"/>
              <a:gd name="connsiteY229" fmla="*/ 2501743 h 5643519"/>
              <a:gd name="connsiteX230" fmla="*/ 3282069 w 4642135"/>
              <a:gd name="connsiteY230" fmla="*/ 3401246 h 5643519"/>
              <a:gd name="connsiteX231" fmla="*/ 3102600 w 4642135"/>
              <a:gd name="connsiteY231" fmla="*/ 4380755 h 5643519"/>
              <a:gd name="connsiteX232" fmla="*/ 3096114 w 4642135"/>
              <a:gd name="connsiteY232" fmla="*/ 4439135 h 5643519"/>
              <a:gd name="connsiteX233" fmla="*/ 3204228 w 4642135"/>
              <a:gd name="connsiteY233" fmla="*/ 5148359 h 5643519"/>
              <a:gd name="connsiteX234" fmla="*/ 3251798 w 4642135"/>
              <a:gd name="connsiteY234" fmla="*/ 5552704 h 5643519"/>
              <a:gd name="connsiteX235" fmla="*/ 3435589 w 4642135"/>
              <a:gd name="connsiteY235" fmla="*/ 5643519 h 5643519"/>
              <a:gd name="connsiteX236" fmla="*/ 2850081 w 4642135"/>
              <a:gd name="connsiteY236" fmla="*/ 5626736 h 5643519"/>
              <a:gd name="connsiteX237" fmla="*/ 2860426 w 4642135"/>
              <a:gd name="connsiteY237" fmla="*/ 5042409 h 5643519"/>
              <a:gd name="connsiteX238" fmla="*/ 2858265 w 4642135"/>
              <a:gd name="connsiteY238" fmla="*/ 5018623 h 5643519"/>
              <a:gd name="connsiteX239" fmla="*/ 2853940 w 4642135"/>
              <a:gd name="connsiteY239" fmla="*/ 5018623 h 5643519"/>
              <a:gd name="connsiteX240" fmla="*/ 2667985 w 4642135"/>
              <a:gd name="connsiteY240" fmla="*/ 5544055 h 5643519"/>
              <a:gd name="connsiteX241" fmla="*/ 2683120 w 4642135"/>
              <a:gd name="connsiteY241" fmla="*/ 5563514 h 5643519"/>
              <a:gd name="connsiteX242" fmla="*/ 2693498 w 4642135"/>
              <a:gd name="connsiteY242" fmla="*/ 5563913 h 5643519"/>
              <a:gd name="connsiteX243" fmla="*/ 2693498 w 4642135"/>
              <a:gd name="connsiteY243" fmla="*/ 5614498 h 5643519"/>
              <a:gd name="connsiteX244" fmla="*/ 2274452 w 4642135"/>
              <a:gd name="connsiteY244" fmla="*/ 5598110 h 5643519"/>
              <a:gd name="connsiteX245" fmla="*/ 2360943 w 4642135"/>
              <a:gd name="connsiteY245" fmla="*/ 5524593 h 5643519"/>
              <a:gd name="connsiteX246" fmla="*/ 2700418 w 4642135"/>
              <a:gd name="connsiteY246" fmla="*/ 4800235 h 5643519"/>
              <a:gd name="connsiteX247" fmla="*/ 2851777 w 4642135"/>
              <a:gd name="connsiteY247" fmla="*/ 4454272 h 5643519"/>
              <a:gd name="connsiteX248" fmla="*/ 2856101 w 4642135"/>
              <a:gd name="connsiteY248" fmla="*/ 4395889 h 5643519"/>
              <a:gd name="connsiteX249" fmla="*/ 2581495 w 4642135"/>
              <a:gd name="connsiteY249" fmla="*/ 3515847 h 5643519"/>
              <a:gd name="connsiteX250" fmla="*/ 1854973 w 4642135"/>
              <a:gd name="connsiteY250" fmla="*/ 2006584 h 5643519"/>
              <a:gd name="connsiteX251" fmla="*/ 1502522 w 4642135"/>
              <a:gd name="connsiteY251" fmla="*/ 1258440 h 5643519"/>
              <a:gd name="connsiteX252" fmla="*/ 1489548 w 4642135"/>
              <a:gd name="connsiteY252" fmla="*/ 1228168 h 5643519"/>
              <a:gd name="connsiteX253" fmla="*/ 1485224 w 4642135"/>
              <a:gd name="connsiteY253" fmla="*/ 1273574 h 5643519"/>
              <a:gd name="connsiteX254" fmla="*/ 1379274 w 4642135"/>
              <a:gd name="connsiteY254" fmla="*/ 1068160 h 5643519"/>
              <a:gd name="connsiteX255" fmla="*/ 1476574 w 4642135"/>
              <a:gd name="connsiteY255" fmla="*/ 1392500 h 5643519"/>
              <a:gd name="connsiteX256" fmla="*/ 1426843 w 4642135"/>
              <a:gd name="connsiteY256" fmla="*/ 1366553 h 5643519"/>
              <a:gd name="connsiteX257" fmla="*/ 1498197 w 4642135"/>
              <a:gd name="connsiteY257" fmla="*/ 1535210 h 5643519"/>
              <a:gd name="connsiteX258" fmla="*/ 1487387 w 4642135"/>
              <a:gd name="connsiteY258" fmla="*/ 1539535 h 5643519"/>
              <a:gd name="connsiteX259" fmla="*/ 1405221 w 4642135"/>
              <a:gd name="connsiteY259" fmla="*/ 1457368 h 5643519"/>
              <a:gd name="connsiteX260" fmla="*/ 1398733 w 4642135"/>
              <a:gd name="connsiteY260" fmla="*/ 1461693 h 5643519"/>
              <a:gd name="connsiteX261" fmla="*/ 1465764 w 4642135"/>
              <a:gd name="connsiteY261" fmla="*/ 1649809 h 5643519"/>
              <a:gd name="connsiteX262" fmla="*/ 1470089 w 4642135"/>
              <a:gd name="connsiteY262" fmla="*/ 1682244 h 5643519"/>
              <a:gd name="connsiteX263" fmla="*/ 1441978 w 4642135"/>
              <a:gd name="connsiteY263" fmla="*/ 1669271 h 5643519"/>
              <a:gd name="connsiteX264" fmla="*/ 1364137 w 4642135"/>
              <a:gd name="connsiteY264" fmla="*/ 1626025 h 5643519"/>
              <a:gd name="connsiteX265" fmla="*/ 1472250 w 4642135"/>
              <a:gd name="connsiteY265" fmla="*/ 1820629 h 5643519"/>
              <a:gd name="connsiteX266" fmla="*/ 1480899 w 4642135"/>
              <a:gd name="connsiteY266" fmla="*/ 1855226 h 5643519"/>
              <a:gd name="connsiteX267" fmla="*/ 1450627 w 4642135"/>
              <a:gd name="connsiteY267" fmla="*/ 1844413 h 5643519"/>
              <a:gd name="connsiteX268" fmla="*/ 1301432 w 4642135"/>
              <a:gd name="connsiteY268" fmla="*/ 1693054 h 5643519"/>
              <a:gd name="connsiteX269" fmla="*/ 1262511 w 4642135"/>
              <a:gd name="connsiteY269" fmla="*/ 1641160 h 5643519"/>
              <a:gd name="connsiteX270" fmla="*/ 1498197 w 4642135"/>
              <a:gd name="connsiteY270" fmla="*/ 2095236 h 5643519"/>
              <a:gd name="connsiteX271" fmla="*/ 1305756 w 4642135"/>
              <a:gd name="connsiteY271" fmla="*/ 1857387 h 5643519"/>
              <a:gd name="connsiteX272" fmla="*/ 1264672 w 4642135"/>
              <a:gd name="connsiteY272" fmla="*/ 1775221 h 5643519"/>
              <a:gd name="connsiteX273" fmla="*/ 1281970 w 4642135"/>
              <a:gd name="connsiteY273" fmla="*/ 2002260 h 5643519"/>
              <a:gd name="connsiteX274" fmla="*/ 1154398 w 4642135"/>
              <a:gd name="connsiteY274" fmla="*/ 1738463 h 5643519"/>
              <a:gd name="connsiteX275" fmla="*/ 1141424 w 4642135"/>
              <a:gd name="connsiteY275" fmla="*/ 1876848 h 5643519"/>
              <a:gd name="connsiteX276" fmla="*/ 1007363 w 4642135"/>
              <a:gd name="connsiteY276" fmla="*/ 1150326 h 5643519"/>
              <a:gd name="connsiteX277" fmla="*/ 955469 w 4642135"/>
              <a:gd name="connsiteY277" fmla="*/ 1219519 h 5643519"/>
              <a:gd name="connsiteX278" fmla="*/ 923034 w 4642135"/>
              <a:gd name="connsiteY278" fmla="*/ 1295197 h 5643519"/>
              <a:gd name="connsiteX279" fmla="*/ 886276 w 4642135"/>
              <a:gd name="connsiteY279" fmla="*/ 1403311 h 5643519"/>
              <a:gd name="connsiteX280" fmla="*/ 860329 w 4642135"/>
              <a:gd name="connsiteY280" fmla="*/ 1213031 h 5643519"/>
              <a:gd name="connsiteX281" fmla="*/ 806271 w 4642135"/>
              <a:gd name="connsiteY281" fmla="*/ 1669271 h 5643519"/>
              <a:gd name="connsiteX282" fmla="*/ 713295 w 4642135"/>
              <a:gd name="connsiteY282" fmla="*/ 1511424 h 5643519"/>
              <a:gd name="connsiteX283" fmla="*/ 713295 w 4642135"/>
              <a:gd name="connsiteY283" fmla="*/ 1693054 h 5643519"/>
              <a:gd name="connsiteX284" fmla="*/ 704646 w 4642135"/>
              <a:gd name="connsiteY284" fmla="*/ 1719002 h 5643519"/>
              <a:gd name="connsiteX285" fmla="*/ 678699 w 4642135"/>
              <a:gd name="connsiteY285" fmla="*/ 1697379 h 5643519"/>
              <a:gd name="connsiteX286" fmla="*/ 603018 w 4642135"/>
              <a:gd name="connsiteY286" fmla="*/ 1567643 h 5643519"/>
              <a:gd name="connsiteX287" fmla="*/ 568422 w 4642135"/>
              <a:gd name="connsiteY287" fmla="*/ 1468179 h 5643519"/>
              <a:gd name="connsiteX288" fmla="*/ 752216 w 4642135"/>
              <a:gd name="connsiteY288" fmla="*/ 960047 h 5643519"/>
              <a:gd name="connsiteX289" fmla="*/ 920873 w 4642135"/>
              <a:gd name="connsiteY289" fmla="*/ 735171 h 5643519"/>
              <a:gd name="connsiteX290" fmla="*/ 953306 w 4642135"/>
              <a:gd name="connsiteY290" fmla="*/ 683276 h 5643519"/>
              <a:gd name="connsiteX291" fmla="*/ 959793 w 4642135"/>
              <a:gd name="connsiteY291" fmla="*/ 663815 h 5643519"/>
              <a:gd name="connsiteX292" fmla="*/ 942495 w 4642135"/>
              <a:gd name="connsiteY292" fmla="*/ 672464 h 5643519"/>
              <a:gd name="connsiteX293" fmla="*/ 747891 w 4642135"/>
              <a:gd name="connsiteY293" fmla="*/ 938424 h 5643519"/>
              <a:gd name="connsiteX294" fmla="*/ 728430 w 4642135"/>
              <a:gd name="connsiteY294" fmla="*/ 955722 h 5643519"/>
              <a:gd name="connsiteX295" fmla="*/ 817084 w 4642135"/>
              <a:gd name="connsiteY295" fmla="*/ 711385 h 5643519"/>
              <a:gd name="connsiteX296" fmla="*/ 548963 w 4642135"/>
              <a:gd name="connsiteY296" fmla="*/ 1040049 h 5643519"/>
              <a:gd name="connsiteX297" fmla="*/ 672211 w 4642135"/>
              <a:gd name="connsiteY297" fmla="*/ 750306 h 5643519"/>
              <a:gd name="connsiteX298" fmla="*/ 460308 w 4642135"/>
              <a:gd name="connsiteY298" fmla="*/ 979506 h 5643519"/>
              <a:gd name="connsiteX299" fmla="*/ 492744 w 4642135"/>
              <a:gd name="connsiteY299" fmla="*/ 838960 h 5643519"/>
              <a:gd name="connsiteX300" fmla="*/ 345709 w 4642135"/>
              <a:gd name="connsiteY300" fmla="*/ 1046537 h 5643519"/>
              <a:gd name="connsiteX301" fmla="*/ 542475 w 4642135"/>
              <a:gd name="connsiteY301" fmla="*/ 609759 h 5643519"/>
              <a:gd name="connsiteX302" fmla="*/ 466796 w 4642135"/>
              <a:gd name="connsiteY302" fmla="*/ 687601 h 5643519"/>
              <a:gd name="connsiteX303" fmla="*/ 198675 w 4642135"/>
              <a:gd name="connsiteY303" fmla="*/ 1143838 h 5643519"/>
              <a:gd name="connsiteX304" fmla="*/ 172728 w 4642135"/>
              <a:gd name="connsiteY304" fmla="*/ 1176274 h 5643519"/>
              <a:gd name="connsiteX305" fmla="*/ 270029 w 4642135"/>
              <a:gd name="connsiteY305" fmla="*/ 880042 h 5643519"/>
              <a:gd name="connsiteX306" fmla="*/ 449498 w 4642135"/>
              <a:gd name="connsiteY306" fmla="*/ 629219 h 5643519"/>
              <a:gd name="connsiteX307" fmla="*/ 200836 w 4642135"/>
              <a:gd name="connsiteY307" fmla="*/ 849770 h 5643519"/>
              <a:gd name="connsiteX308" fmla="*/ 14881 w 4642135"/>
              <a:gd name="connsiteY308" fmla="*/ 1128704 h 5643519"/>
              <a:gd name="connsiteX309" fmla="*/ 6232 w 4642135"/>
              <a:gd name="connsiteY309" fmla="*/ 1046537 h 5643519"/>
              <a:gd name="connsiteX310" fmla="*/ 32179 w 4642135"/>
              <a:gd name="connsiteY310" fmla="*/ 973020 h 5643519"/>
              <a:gd name="connsiteX311" fmla="*/ 512203 w 4642135"/>
              <a:gd name="connsiteY311" fmla="*/ 501646 h 5643519"/>
              <a:gd name="connsiteX312" fmla="*/ 594369 w 4642135"/>
              <a:gd name="connsiteY312" fmla="*/ 467050 h 5643519"/>
              <a:gd name="connsiteX313" fmla="*/ 168403 w 4642135"/>
              <a:gd name="connsiteY313" fmla="*/ 557865 h 5643519"/>
              <a:gd name="connsiteX314" fmla="*/ 272192 w 4642135"/>
              <a:gd name="connsiteY314" fmla="*/ 488672 h 5643519"/>
              <a:gd name="connsiteX315" fmla="*/ 391116 w 4642135"/>
              <a:gd name="connsiteY315" fmla="*/ 412992 h 5643519"/>
              <a:gd name="connsiteX316" fmla="*/ 525176 w 4642135"/>
              <a:gd name="connsiteY316" fmla="*/ 378396 h 5643519"/>
              <a:gd name="connsiteX317" fmla="*/ 661401 w 4642135"/>
              <a:gd name="connsiteY317" fmla="*/ 363261 h 5643519"/>
              <a:gd name="connsiteX318" fmla="*/ 434361 w 4642135"/>
              <a:gd name="connsiteY318" fmla="*/ 324340 h 5643519"/>
              <a:gd name="connsiteX319" fmla="*/ 507878 w 4642135"/>
              <a:gd name="connsiteY319" fmla="*/ 313527 h 5643519"/>
              <a:gd name="connsiteX320" fmla="*/ 507878 w 4642135"/>
              <a:gd name="connsiteY320" fmla="*/ 309203 h 5643519"/>
              <a:gd name="connsiteX321" fmla="*/ 417063 w 4642135"/>
              <a:gd name="connsiteY321" fmla="*/ 309203 h 5643519"/>
              <a:gd name="connsiteX322" fmla="*/ 881952 w 4642135"/>
              <a:gd name="connsiteY322" fmla="*/ 276770 h 5643519"/>
              <a:gd name="connsiteX323" fmla="*/ 1067907 w 4642135"/>
              <a:gd name="connsiteY323" fmla="*/ 298393 h 5643519"/>
              <a:gd name="connsiteX324" fmla="*/ 1223590 w 4642135"/>
              <a:gd name="connsiteY324" fmla="*/ 371910 h 5643519"/>
              <a:gd name="connsiteX325" fmla="*/ 1258187 w 4642135"/>
              <a:gd name="connsiteY325" fmla="*/ 367585 h 5643519"/>
              <a:gd name="connsiteX326" fmla="*/ 1640907 w 4642135"/>
              <a:gd name="connsiteY326" fmla="*/ 30271 h 5643519"/>
              <a:gd name="connsiteX327" fmla="*/ 1716587 w 4642135"/>
              <a:gd name="connsiteY327" fmla="*/ 0 h 5643519"/>
              <a:gd name="connsiteX0" fmla="*/ 4214006 w 4642135"/>
              <a:gd name="connsiteY0" fmla="*/ 1528722 h 5663329"/>
              <a:gd name="connsiteX1" fmla="*/ 4211845 w 4642135"/>
              <a:gd name="connsiteY1" fmla="*/ 1535210 h 5663329"/>
              <a:gd name="connsiteX2" fmla="*/ 4281037 w 4642135"/>
              <a:gd name="connsiteY2" fmla="*/ 1582780 h 5663329"/>
              <a:gd name="connsiteX3" fmla="*/ 4300497 w 4642135"/>
              <a:gd name="connsiteY3" fmla="*/ 1587104 h 5663329"/>
              <a:gd name="connsiteX4" fmla="*/ 4291848 w 4642135"/>
              <a:gd name="connsiteY4" fmla="*/ 1565482 h 5663329"/>
              <a:gd name="connsiteX5" fmla="*/ 4214006 w 4642135"/>
              <a:gd name="connsiteY5" fmla="*/ 1528722 h 5663329"/>
              <a:gd name="connsiteX6" fmla="*/ 3165036 w 4642135"/>
              <a:gd name="connsiteY6" fmla="*/ 1460611 h 5663329"/>
              <a:gd name="connsiteX7" fmla="*/ 3148009 w 4642135"/>
              <a:gd name="connsiteY7" fmla="*/ 1468179 h 5663329"/>
              <a:gd name="connsiteX8" fmla="*/ 2860426 w 4642135"/>
              <a:gd name="connsiteY8" fmla="*/ 1591429 h 5663329"/>
              <a:gd name="connsiteX9" fmla="*/ 2899347 w 4642135"/>
              <a:gd name="connsiteY9" fmla="*/ 1589266 h 5663329"/>
              <a:gd name="connsiteX10" fmla="*/ 3115574 w 4642135"/>
              <a:gd name="connsiteY10" fmla="*/ 1498450 h 5663329"/>
              <a:gd name="connsiteX11" fmla="*/ 3186930 w 4642135"/>
              <a:gd name="connsiteY11" fmla="*/ 1466017 h 5663329"/>
              <a:gd name="connsiteX12" fmla="*/ 3165036 w 4642135"/>
              <a:gd name="connsiteY12" fmla="*/ 1460611 h 5663329"/>
              <a:gd name="connsiteX13" fmla="*/ 2717716 w 4642135"/>
              <a:gd name="connsiteY13" fmla="*/ 1269250 h 5663329"/>
              <a:gd name="connsiteX14" fmla="*/ 2419323 w 4642135"/>
              <a:gd name="connsiteY14" fmla="*/ 1353579 h 5663329"/>
              <a:gd name="connsiteX15" fmla="*/ 2395539 w 4642135"/>
              <a:gd name="connsiteY15" fmla="*/ 1433582 h 5663329"/>
              <a:gd name="connsiteX16" fmla="*/ 2423648 w 4642135"/>
              <a:gd name="connsiteY16" fmla="*/ 1440070 h 5663329"/>
              <a:gd name="connsiteX17" fmla="*/ 2739339 w 4642135"/>
              <a:gd name="connsiteY17" fmla="*/ 1269250 h 5663329"/>
              <a:gd name="connsiteX18" fmla="*/ 2717716 w 4642135"/>
              <a:gd name="connsiteY18" fmla="*/ 1269250 h 5663329"/>
              <a:gd name="connsiteX19" fmla="*/ 1617123 w 4642135"/>
              <a:gd name="connsiteY19" fmla="*/ 1124379 h 5663329"/>
              <a:gd name="connsiteX20" fmla="*/ 1727398 w 4642135"/>
              <a:gd name="connsiteY20" fmla="*/ 1366553 h 5663329"/>
              <a:gd name="connsiteX21" fmla="*/ 1591176 w 4642135"/>
              <a:gd name="connsiteY21" fmla="*/ 1202221 h 5663329"/>
              <a:gd name="connsiteX22" fmla="*/ 1790104 w 4642135"/>
              <a:gd name="connsiteY22" fmla="*/ 1569806 h 5663329"/>
              <a:gd name="connsiteX23" fmla="*/ 2466893 w 4642135"/>
              <a:gd name="connsiteY23" fmla="*/ 2756890 h 5663329"/>
              <a:gd name="connsiteX24" fmla="*/ 2985838 w 4642135"/>
              <a:gd name="connsiteY24" fmla="*/ 3935327 h 5663329"/>
              <a:gd name="connsiteX25" fmla="*/ 2994487 w 4642135"/>
              <a:gd name="connsiteY25" fmla="*/ 3943976 h 5663329"/>
              <a:gd name="connsiteX26" fmla="*/ 2998811 w 4642135"/>
              <a:gd name="connsiteY26" fmla="*/ 3928839 h 5663329"/>
              <a:gd name="connsiteX27" fmla="*/ 3189091 w 4642135"/>
              <a:gd name="connsiteY27" fmla="*/ 2752566 h 5663329"/>
              <a:gd name="connsiteX28" fmla="*/ 3282069 w 4642135"/>
              <a:gd name="connsiteY28" fmla="*/ 2123347 h 5663329"/>
              <a:gd name="connsiteX29" fmla="*/ 3295043 w 4642135"/>
              <a:gd name="connsiteY29" fmla="*/ 2045505 h 5663329"/>
              <a:gd name="connsiteX30" fmla="*/ 3266932 w 4642135"/>
              <a:gd name="connsiteY30" fmla="*/ 2071452 h 5663329"/>
              <a:gd name="connsiteX31" fmla="*/ 3301529 w 4642135"/>
              <a:gd name="connsiteY31" fmla="*/ 1881173 h 5663329"/>
              <a:gd name="connsiteX32" fmla="*/ 3212877 w 4642135"/>
              <a:gd name="connsiteY32" fmla="*/ 2151455 h 5663329"/>
              <a:gd name="connsiteX33" fmla="*/ 3182605 w 4642135"/>
              <a:gd name="connsiteY33" fmla="*/ 2101724 h 5663329"/>
              <a:gd name="connsiteX34" fmla="*/ 3154494 w 4642135"/>
              <a:gd name="connsiteY34" fmla="*/ 2231460 h 5663329"/>
              <a:gd name="connsiteX35" fmla="*/ 3128547 w 4642135"/>
              <a:gd name="connsiteY35" fmla="*/ 2170917 h 5663329"/>
              <a:gd name="connsiteX36" fmla="*/ 3115574 w 4642135"/>
              <a:gd name="connsiteY36" fmla="*/ 2151455 h 5663329"/>
              <a:gd name="connsiteX37" fmla="*/ 3102600 w 4642135"/>
              <a:gd name="connsiteY37" fmla="*/ 2173078 h 5663329"/>
              <a:gd name="connsiteX38" fmla="*/ 3059355 w 4642135"/>
              <a:gd name="connsiteY38" fmla="*/ 2341735 h 5663329"/>
              <a:gd name="connsiteX39" fmla="*/ 2998811 w 4642135"/>
              <a:gd name="connsiteY39" fmla="*/ 2261732 h 5663329"/>
              <a:gd name="connsiteX40" fmla="*/ 2983676 w 4642135"/>
              <a:gd name="connsiteY40" fmla="*/ 2436875 h 5663329"/>
              <a:gd name="connsiteX41" fmla="*/ 2975027 w 4642135"/>
              <a:gd name="connsiteY41" fmla="*/ 2460661 h 5663329"/>
              <a:gd name="connsiteX42" fmla="*/ 2955566 w 4642135"/>
              <a:gd name="connsiteY42" fmla="*/ 2439038 h 5663329"/>
              <a:gd name="connsiteX43" fmla="*/ 2933943 w 4642135"/>
              <a:gd name="connsiteY43" fmla="*/ 2367682 h 5663329"/>
              <a:gd name="connsiteX44" fmla="*/ 2918808 w 4642135"/>
              <a:gd name="connsiteY44" fmla="*/ 2287679 h 5663329"/>
              <a:gd name="connsiteX45" fmla="*/ 2871238 w 4642135"/>
              <a:gd name="connsiteY45" fmla="*/ 2633642 h 5663329"/>
              <a:gd name="connsiteX46" fmla="*/ 2840967 w 4642135"/>
              <a:gd name="connsiteY46" fmla="*/ 2590397 h 5663329"/>
              <a:gd name="connsiteX47" fmla="*/ 2840967 w 4642135"/>
              <a:gd name="connsiteY47" fmla="*/ 2423901 h 5663329"/>
              <a:gd name="connsiteX48" fmla="*/ 2851777 w 4642135"/>
              <a:gd name="connsiteY48" fmla="*/ 2333086 h 5663329"/>
              <a:gd name="connsiteX49" fmla="*/ 2752313 w 4642135"/>
              <a:gd name="connsiteY49" fmla="*/ 2486608 h 5663329"/>
              <a:gd name="connsiteX50" fmla="*/ 2782584 w 4642135"/>
              <a:gd name="connsiteY50" fmla="*/ 2283355 h 5663329"/>
              <a:gd name="connsiteX51" fmla="*/ 2698257 w 4642135"/>
              <a:gd name="connsiteY51" fmla="*/ 2365521 h 5663329"/>
              <a:gd name="connsiteX52" fmla="*/ 2990162 w 4642135"/>
              <a:gd name="connsiteY52" fmla="*/ 1790358 h 5663329"/>
              <a:gd name="connsiteX53" fmla="*/ 2912320 w 4642135"/>
              <a:gd name="connsiteY53" fmla="*/ 1840089 h 5663329"/>
              <a:gd name="connsiteX54" fmla="*/ 2819344 w 4642135"/>
              <a:gd name="connsiteY54" fmla="*/ 1891983 h 5663329"/>
              <a:gd name="connsiteX55" fmla="*/ 2758800 w 4642135"/>
              <a:gd name="connsiteY55" fmla="*/ 1941716 h 5663329"/>
              <a:gd name="connsiteX56" fmla="*/ 2830154 w 4642135"/>
              <a:gd name="connsiteY56" fmla="*/ 1788194 h 5663329"/>
              <a:gd name="connsiteX57" fmla="*/ 2795558 w 4642135"/>
              <a:gd name="connsiteY57" fmla="*/ 1818466 h 5663329"/>
              <a:gd name="connsiteX58" fmla="*/ 2570682 w 4642135"/>
              <a:gd name="connsiteY58" fmla="*/ 2086587 h 5663329"/>
              <a:gd name="connsiteX59" fmla="*/ 2549059 w 4642135"/>
              <a:gd name="connsiteY59" fmla="*/ 2101724 h 5663329"/>
              <a:gd name="connsiteX60" fmla="*/ 2540410 w 4642135"/>
              <a:gd name="connsiteY60" fmla="*/ 2075777 h 5663329"/>
              <a:gd name="connsiteX61" fmla="*/ 2557708 w 4642135"/>
              <a:gd name="connsiteY61" fmla="*/ 1963339 h 5663329"/>
              <a:gd name="connsiteX62" fmla="*/ 2469057 w 4642135"/>
              <a:gd name="connsiteY62" fmla="*/ 2086587 h 5663329"/>
              <a:gd name="connsiteX63" fmla="*/ 2447434 w 4642135"/>
              <a:gd name="connsiteY63" fmla="*/ 2106049 h 5663329"/>
              <a:gd name="connsiteX64" fmla="*/ 2438785 w 4642135"/>
              <a:gd name="connsiteY64" fmla="*/ 2073614 h 5663329"/>
              <a:gd name="connsiteX65" fmla="*/ 2449595 w 4642135"/>
              <a:gd name="connsiteY65" fmla="*/ 1969825 h 5663329"/>
              <a:gd name="connsiteX66" fmla="*/ 2471218 w 4642135"/>
              <a:gd name="connsiteY66" fmla="*/ 1876848 h 5663329"/>
              <a:gd name="connsiteX67" fmla="*/ 2830154 w 4642135"/>
              <a:gd name="connsiteY67" fmla="*/ 1602239 h 5663329"/>
              <a:gd name="connsiteX68" fmla="*/ 2858265 w 4642135"/>
              <a:gd name="connsiteY68" fmla="*/ 1587104 h 5663329"/>
              <a:gd name="connsiteX69" fmla="*/ 2851777 w 4642135"/>
              <a:gd name="connsiteY69" fmla="*/ 1589266 h 5663329"/>
              <a:gd name="connsiteX70" fmla="*/ 2849616 w 4642135"/>
              <a:gd name="connsiteY70" fmla="*/ 1587104 h 5663329"/>
              <a:gd name="connsiteX71" fmla="*/ 2869075 w 4642135"/>
              <a:gd name="connsiteY71" fmla="*/ 1567643 h 5663329"/>
              <a:gd name="connsiteX72" fmla="*/ 3039895 w 4642135"/>
              <a:gd name="connsiteY72" fmla="*/ 1437907 h 5663329"/>
              <a:gd name="connsiteX73" fmla="*/ 2676634 w 4642135"/>
              <a:gd name="connsiteY73" fmla="*/ 1584941 h 5663329"/>
              <a:gd name="connsiteX74" fmla="*/ 2920969 w 4642135"/>
              <a:gd name="connsiteY74" fmla="*/ 1418448 h 5663329"/>
              <a:gd name="connsiteX75" fmla="*/ 2631226 w 4642135"/>
              <a:gd name="connsiteY75" fmla="*/ 1507099 h 5663329"/>
              <a:gd name="connsiteX76" fmla="*/ 2726365 w 4642135"/>
              <a:gd name="connsiteY76" fmla="*/ 1424933 h 5663329"/>
              <a:gd name="connsiteX77" fmla="*/ 2510139 w 4642135"/>
              <a:gd name="connsiteY77" fmla="*/ 1511424 h 5663329"/>
              <a:gd name="connsiteX78" fmla="*/ 2856101 w 4642135"/>
              <a:gd name="connsiteY78" fmla="*/ 1286548 h 5663329"/>
              <a:gd name="connsiteX79" fmla="*/ 2797721 w 4642135"/>
              <a:gd name="connsiteY79" fmla="*/ 1301685 h 5663329"/>
              <a:gd name="connsiteX80" fmla="*/ 2475542 w 4642135"/>
              <a:gd name="connsiteY80" fmla="*/ 1463854 h 5663329"/>
              <a:gd name="connsiteX81" fmla="*/ 2440946 w 4642135"/>
              <a:gd name="connsiteY81" fmla="*/ 1543859 h 5663329"/>
              <a:gd name="connsiteX82" fmla="*/ 2440946 w 4642135"/>
              <a:gd name="connsiteY82" fmla="*/ 1558994 h 5663329"/>
              <a:gd name="connsiteX83" fmla="*/ 2404189 w 4642135"/>
              <a:gd name="connsiteY83" fmla="*/ 1535210 h 5663329"/>
              <a:gd name="connsiteX84" fmla="*/ 2358780 w 4642135"/>
              <a:gd name="connsiteY84" fmla="*/ 1528722 h 5663329"/>
              <a:gd name="connsiteX85" fmla="*/ 2365268 w 4642135"/>
              <a:gd name="connsiteY85" fmla="*/ 1567643 h 5663329"/>
              <a:gd name="connsiteX86" fmla="*/ 2447434 w 4642135"/>
              <a:gd name="connsiteY86" fmla="*/ 1727651 h 5663329"/>
              <a:gd name="connsiteX87" fmla="*/ 2291751 w 4642135"/>
              <a:gd name="connsiteY87" fmla="*/ 1563318 h 5663329"/>
              <a:gd name="connsiteX88" fmla="*/ 2302561 w 4642135"/>
              <a:gd name="connsiteY88" fmla="*/ 1597915 h 5663329"/>
              <a:gd name="connsiteX89" fmla="*/ 2378241 w 4642135"/>
              <a:gd name="connsiteY89" fmla="*/ 1811980 h 5663329"/>
              <a:gd name="connsiteX90" fmla="*/ 2380402 w 4642135"/>
              <a:gd name="connsiteY90" fmla="*/ 1926579 h 5663329"/>
              <a:gd name="connsiteX91" fmla="*/ 2369592 w 4642135"/>
              <a:gd name="connsiteY91" fmla="*/ 1928743 h 5663329"/>
              <a:gd name="connsiteX92" fmla="*/ 2172825 w 4642135"/>
              <a:gd name="connsiteY92" fmla="*/ 1466017 h 5663329"/>
              <a:gd name="connsiteX93" fmla="*/ 2183637 w 4642135"/>
              <a:gd name="connsiteY93" fmla="*/ 1515748 h 5663329"/>
              <a:gd name="connsiteX94" fmla="*/ 2211746 w 4642135"/>
              <a:gd name="connsiteY94" fmla="*/ 1699542 h 5663329"/>
              <a:gd name="connsiteX95" fmla="*/ 2198772 w 4642135"/>
              <a:gd name="connsiteY95" fmla="*/ 1749273 h 5663329"/>
              <a:gd name="connsiteX96" fmla="*/ 2170664 w 4642135"/>
              <a:gd name="connsiteY96" fmla="*/ 1706028 h 5663329"/>
              <a:gd name="connsiteX97" fmla="*/ 2090659 w 4642135"/>
              <a:gd name="connsiteY97" fmla="*/ 1526561 h 5663329"/>
              <a:gd name="connsiteX98" fmla="*/ 2056062 w 4642135"/>
              <a:gd name="connsiteY98" fmla="*/ 1626025 h 5663329"/>
              <a:gd name="connsiteX99" fmla="*/ 1930651 w 4642135"/>
              <a:gd name="connsiteY99" fmla="*/ 1420609 h 5663329"/>
              <a:gd name="connsiteX100" fmla="*/ 1930651 w 4642135"/>
              <a:gd name="connsiteY100" fmla="*/ 1524398 h 5663329"/>
              <a:gd name="connsiteX101" fmla="*/ 1922002 w 4642135"/>
              <a:gd name="connsiteY101" fmla="*/ 1537371 h 5663329"/>
              <a:gd name="connsiteX102" fmla="*/ 1911191 w 4642135"/>
              <a:gd name="connsiteY102" fmla="*/ 1530885 h 5663329"/>
              <a:gd name="connsiteX103" fmla="*/ 1893893 w 4642135"/>
              <a:gd name="connsiteY103" fmla="*/ 1502775 h 5663329"/>
              <a:gd name="connsiteX104" fmla="*/ 1829025 w 4642135"/>
              <a:gd name="connsiteY104" fmla="*/ 1377363 h 5663329"/>
              <a:gd name="connsiteX105" fmla="*/ 1826862 w 4642135"/>
              <a:gd name="connsiteY105" fmla="*/ 1435746 h 5663329"/>
              <a:gd name="connsiteX106" fmla="*/ 1617123 w 4642135"/>
              <a:gd name="connsiteY106" fmla="*/ 1124379 h 5663329"/>
              <a:gd name="connsiteX107" fmla="*/ 2123094 w 4642135"/>
              <a:gd name="connsiteY107" fmla="*/ 925450 h 5663329"/>
              <a:gd name="connsiteX108" fmla="*/ 2250666 w 4642135"/>
              <a:gd name="connsiteY108" fmla="*/ 1068160 h 5663329"/>
              <a:gd name="connsiteX109" fmla="*/ 1971735 w 4642135"/>
              <a:gd name="connsiteY109" fmla="*/ 968696 h 5663329"/>
              <a:gd name="connsiteX110" fmla="*/ 1978221 w 4642135"/>
              <a:gd name="connsiteY110" fmla="*/ 977345 h 5663329"/>
              <a:gd name="connsiteX111" fmla="*/ 2324183 w 4642135"/>
              <a:gd name="connsiteY111" fmla="*/ 1323308 h 5663329"/>
              <a:gd name="connsiteX112" fmla="*/ 2356619 w 4642135"/>
              <a:gd name="connsiteY112" fmla="*/ 1325469 h 5663329"/>
              <a:gd name="connsiteX113" fmla="*/ 2626901 w 4642135"/>
              <a:gd name="connsiteY113" fmla="*/ 1206545 h 5663329"/>
              <a:gd name="connsiteX114" fmla="*/ 2637713 w 4642135"/>
              <a:gd name="connsiteY114" fmla="*/ 1197896 h 5663329"/>
              <a:gd name="connsiteX115" fmla="*/ 2661497 w 4642135"/>
              <a:gd name="connsiteY115" fmla="*/ 1200057 h 5663329"/>
              <a:gd name="connsiteX116" fmla="*/ 2901510 w 4642135"/>
              <a:gd name="connsiteY116" fmla="*/ 1197896 h 5663329"/>
              <a:gd name="connsiteX117" fmla="*/ 2988001 w 4642135"/>
              <a:gd name="connsiteY117" fmla="*/ 1195733 h 5663329"/>
              <a:gd name="connsiteX118" fmla="*/ 2629064 w 4642135"/>
              <a:gd name="connsiteY118" fmla="*/ 1120055 h 5663329"/>
              <a:gd name="connsiteX119" fmla="*/ 2635550 w 4642135"/>
              <a:gd name="connsiteY119" fmla="*/ 1158975 h 5663329"/>
              <a:gd name="connsiteX120" fmla="*/ 2635550 w 4642135"/>
              <a:gd name="connsiteY120" fmla="*/ 1195733 h 5663329"/>
              <a:gd name="connsiteX121" fmla="*/ 2447434 w 4642135"/>
              <a:gd name="connsiteY121" fmla="*/ 1031400 h 5663329"/>
              <a:gd name="connsiteX122" fmla="*/ 2514463 w 4642135"/>
              <a:gd name="connsiteY122" fmla="*/ 1197896 h 5663329"/>
              <a:gd name="connsiteX123" fmla="*/ 2123094 w 4642135"/>
              <a:gd name="connsiteY123" fmla="*/ 925450 h 5663329"/>
              <a:gd name="connsiteX124" fmla="*/ 1716587 w 4642135"/>
              <a:gd name="connsiteY124" fmla="*/ 0 h 5663329"/>
              <a:gd name="connsiteX125" fmla="*/ 1569553 w 4642135"/>
              <a:gd name="connsiteY125" fmla="*/ 190279 h 5663329"/>
              <a:gd name="connsiteX126" fmla="*/ 1595500 w 4642135"/>
              <a:gd name="connsiteY126" fmla="*/ 170818 h 5663329"/>
              <a:gd name="connsiteX127" fmla="*/ 1887405 w 4642135"/>
              <a:gd name="connsiteY127" fmla="*/ 38921 h 5663329"/>
              <a:gd name="connsiteX128" fmla="*/ 2071199 w 4642135"/>
              <a:gd name="connsiteY128" fmla="*/ 8649 h 5663329"/>
              <a:gd name="connsiteX129" fmla="*/ 1694965 w 4642135"/>
              <a:gd name="connsiteY129" fmla="*/ 224876 h 5663329"/>
              <a:gd name="connsiteX130" fmla="*/ 1798754 w 4642135"/>
              <a:gd name="connsiteY130" fmla="*/ 188116 h 5663329"/>
              <a:gd name="connsiteX131" fmla="*/ 2315534 w 4642135"/>
              <a:gd name="connsiteY131" fmla="*/ 155683 h 5663329"/>
              <a:gd name="connsiteX132" fmla="*/ 2577170 w 4642135"/>
              <a:gd name="connsiteY132" fmla="*/ 250823 h 5663329"/>
              <a:gd name="connsiteX133" fmla="*/ 2644199 w 4642135"/>
              <a:gd name="connsiteY133" fmla="*/ 315691 h 5663329"/>
              <a:gd name="connsiteX134" fmla="*/ 2334996 w 4642135"/>
              <a:gd name="connsiteY134" fmla="*/ 242174 h 5663329"/>
              <a:gd name="connsiteX135" fmla="*/ 2019305 w 4642135"/>
              <a:gd name="connsiteY135" fmla="*/ 240010 h 5663329"/>
              <a:gd name="connsiteX136" fmla="*/ 2304724 w 4642135"/>
              <a:gd name="connsiteY136" fmla="*/ 313527 h 5663329"/>
              <a:gd name="connsiteX137" fmla="*/ 2564196 w 4642135"/>
              <a:gd name="connsiteY137" fmla="*/ 454076 h 5663329"/>
              <a:gd name="connsiteX138" fmla="*/ 1861458 w 4642135"/>
              <a:gd name="connsiteY138" fmla="*/ 287580 h 5663329"/>
              <a:gd name="connsiteX139" fmla="*/ 2337157 w 4642135"/>
              <a:gd name="connsiteY139" fmla="*/ 471374 h 5663329"/>
              <a:gd name="connsiteX140" fmla="*/ 2062550 w 4642135"/>
              <a:gd name="connsiteY140" fmla="*/ 423804 h 5663329"/>
              <a:gd name="connsiteX141" fmla="*/ 2060387 w 4642135"/>
              <a:gd name="connsiteY141" fmla="*/ 428129 h 5663329"/>
              <a:gd name="connsiteX142" fmla="*/ 2196611 w 4642135"/>
              <a:gd name="connsiteY142" fmla="*/ 490833 h 5663329"/>
              <a:gd name="connsiteX143" fmla="*/ 1854973 w 4642135"/>
              <a:gd name="connsiteY143" fmla="*/ 469211 h 5663329"/>
              <a:gd name="connsiteX144" fmla="*/ 2177149 w 4642135"/>
              <a:gd name="connsiteY144" fmla="*/ 594622 h 5663329"/>
              <a:gd name="connsiteX145" fmla="*/ 1779292 w 4642135"/>
              <a:gd name="connsiteY145" fmla="*/ 538403 h 5663329"/>
              <a:gd name="connsiteX146" fmla="*/ 1982545 w 4642135"/>
              <a:gd name="connsiteY146" fmla="*/ 657329 h 5663329"/>
              <a:gd name="connsiteX147" fmla="*/ 1595500 w 4642135"/>
              <a:gd name="connsiteY147" fmla="*/ 581649 h 5663329"/>
              <a:gd name="connsiteX148" fmla="*/ 1630097 w 4642135"/>
              <a:gd name="connsiteY148" fmla="*/ 605435 h 5663329"/>
              <a:gd name="connsiteX149" fmla="*/ 1965247 w 4642135"/>
              <a:gd name="connsiteY149" fmla="*/ 670303 h 5663329"/>
              <a:gd name="connsiteX150" fmla="*/ 2129579 w 4642135"/>
              <a:gd name="connsiteY150" fmla="*/ 683276 h 5663329"/>
              <a:gd name="connsiteX151" fmla="*/ 2458244 w 4642135"/>
              <a:gd name="connsiteY151" fmla="*/ 838960 h 5663329"/>
              <a:gd name="connsiteX152" fmla="*/ 2568521 w 4642135"/>
              <a:gd name="connsiteY152" fmla="*/ 1014102 h 5663329"/>
              <a:gd name="connsiteX153" fmla="*/ 2607442 w 4642135"/>
              <a:gd name="connsiteY153" fmla="*/ 1096268 h 5663329"/>
              <a:gd name="connsiteX154" fmla="*/ 2637713 w 4642135"/>
              <a:gd name="connsiteY154" fmla="*/ 1109242 h 5663329"/>
              <a:gd name="connsiteX155" fmla="*/ 2799882 w 4642135"/>
              <a:gd name="connsiteY155" fmla="*/ 1102756 h 5663329"/>
              <a:gd name="connsiteX156" fmla="*/ 3029083 w 4642135"/>
              <a:gd name="connsiteY156" fmla="*/ 1128704 h 5663329"/>
              <a:gd name="connsiteX157" fmla="*/ 3052869 w 4642135"/>
              <a:gd name="connsiteY157" fmla="*/ 1135189 h 5663329"/>
              <a:gd name="connsiteX158" fmla="*/ 3057193 w 4642135"/>
              <a:gd name="connsiteY158" fmla="*/ 1133028 h 5663329"/>
              <a:gd name="connsiteX159" fmla="*/ 2933943 w 4642135"/>
              <a:gd name="connsiteY159" fmla="*/ 1046537 h 5663329"/>
              <a:gd name="connsiteX160" fmla="*/ 3346937 w 4642135"/>
              <a:gd name="connsiteY160" fmla="*/ 1184923 h 5663329"/>
              <a:gd name="connsiteX161" fmla="*/ 3519919 w 4642135"/>
              <a:gd name="connsiteY161" fmla="*/ 1349255 h 5663329"/>
              <a:gd name="connsiteX162" fmla="*/ 3545866 w 4642135"/>
              <a:gd name="connsiteY162" fmla="*/ 1355741 h 5663329"/>
              <a:gd name="connsiteX163" fmla="*/ 3963183 w 4642135"/>
              <a:gd name="connsiteY163" fmla="*/ 1264925 h 5663329"/>
              <a:gd name="connsiteX164" fmla="*/ 4058322 w 4642135"/>
              <a:gd name="connsiteY164" fmla="*/ 1271413 h 5663329"/>
              <a:gd name="connsiteX165" fmla="*/ 3926425 w 4642135"/>
              <a:gd name="connsiteY165" fmla="*/ 1323308 h 5663329"/>
              <a:gd name="connsiteX166" fmla="*/ 3928586 w 4642135"/>
              <a:gd name="connsiteY166" fmla="*/ 1329793 h 5663329"/>
              <a:gd name="connsiteX167" fmla="*/ 3971832 w 4642135"/>
              <a:gd name="connsiteY167" fmla="*/ 1325469 h 5663329"/>
              <a:gd name="connsiteX168" fmla="*/ 4194547 w 4642135"/>
              <a:gd name="connsiteY168" fmla="*/ 1351416 h 5663329"/>
              <a:gd name="connsiteX169" fmla="*/ 4309146 w 4642135"/>
              <a:gd name="connsiteY169" fmla="*/ 1377363 h 5663329"/>
              <a:gd name="connsiteX170" fmla="*/ 4367528 w 4642135"/>
              <a:gd name="connsiteY170" fmla="*/ 1472503 h 5663329"/>
              <a:gd name="connsiteX171" fmla="*/ 4408610 w 4642135"/>
              <a:gd name="connsiteY171" fmla="*/ 1528722 h 5663329"/>
              <a:gd name="connsiteX172" fmla="*/ 4601053 w 4642135"/>
              <a:gd name="connsiteY172" fmla="*/ 1695218 h 5663329"/>
              <a:gd name="connsiteX173" fmla="*/ 4639974 w 4642135"/>
              <a:gd name="connsiteY173" fmla="*/ 1766572 h 5663329"/>
              <a:gd name="connsiteX174" fmla="*/ 4642135 w 4642135"/>
              <a:gd name="connsiteY174" fmla="*/ 1773059 h 5663329"/>
              <a:gd name="connsiteX175" fmla="*/ 4627000 w 4642135"/>
              <a:gd name="connsiteY175" fmla="*/ 1801168 h 5663329"/>
              <a:gd name="connsiteX176" fmla="*/ 4605378 w 4642135"/>
              <a:gd name="connsiteY176" fmla="*/ 1773059 h 5663329"/>
              <a:gd name="connsiteX177" fmla="*/ 4393475 w 4642135"/>
              <a:gd name="connsiteY177" fmla="*/ 1617376 h 5663329"/>
              <a:gd name="connsiteX178" fmla="*/ 4363204 w 4642135"/>
              <a:gd name="connsiteY178" fmla="*/ 1615213 h 5663329"/>
              <a:gd name="connsiteX179" fmla="*/ 4363204 w 4642135"/>
              <a:gd name="connsiteY179" fmla="*/ 1658458 h 5663329"/>
              <a:gd name="connsiteX180" fmla="*/ 4389151 w 4642135"/>
              <a:gd name="connsiteY180" fmla="*/ 1686569 h 5663329"/>
              <a:gd name="connsiteX181" fmla="*/ 4490776 w 4642135"/>
              <a:gd name="connsiteY181" fmla="*/ 1818466 h 5663329"/>
              <a:gd name="connsiteX182" fmla="*/ 4510238 w 4642135"/>
              <a:gd name="connsiteY182" fmla="*/ 1885497 h 5663329"/>
              <a:gd name="connsiteX183" fmla="*/ 4108056 w 4642135"/>
              <a:gd name="connsiteY183" fmla="*/ 1543859 h 5663329"/>
              <a:gd name="connsiteX184" fmla="*/ 4337256 w 4642135"/>
              <a:gd name="connsiteY184" fmla="*/ 1801168 h 5663329"/>
              <a:gd name="connsiteX185" fmla="*/ 4330768 w 4642135"/>
              <a:gd name="connsiteY185" fmla="*/ 1807656 h 5663329"/>
              <a:gd name="connsiteX186" fmla="*/ 4138328 w 4642135"/>
              <a:gd name="connsiteY186" fmla="*/ 1669271 h 5663329"/>
              <a:gd name="connsiteX187" fmla="*/ 4216169 w 4642135"/>
              <a:gd name="connsiteY187" fmla="*/ 1783870 h 5663329"/>
              <a:gd name="connsiteX188" fmla="*/ 4021565 w 4642135"/>
              <a:gd name="connsiteY188" fmla="*/ 1671432 h 5663329"/>
              <a:gd name="connsiteX189" fmla="*/ 4151301 w 4642135"/>
              <a:gd name="connsiteY189" fmla="*/ 1850901 h 5663329"/>
              <a:gd name="connsiteX190" fmla="*/ 3868043 w 4642135"/>
              <a:gd name="connsiteY190" fmla="*/ 1658458 h 5663329"/>
              <a:gd name="connsiteX191" fmla="*/ 3982644 w 4642135"/>
              <a:gd name="connsiteY191" fmla="*/ 1816305 h 5663329"/>
              <a:gd name="connsiteX192" fmla="*/ 3712360 w 4642135"/>
              <a:gd name="connsiteY192" fmla="*/ 1632511 h 5663329"/>
              <a:gd name="connsiteX193" fmla="*/ 3721009 w 4642135"/>
              <a:gd name="connsiteY193" fmla="*/ 1656297 h 5663329"/>
              <a:gd name="connsiteX194" fmla="*/ 3978320 w 4642135"/>
              <a:gd name="connsiteY194" fmla="*/ 1829278 h 5663329"/>
              <a:gd name="connsiteX195" fmla="*/ 4211845 w 4642135"/>
              <a:gd name="connsiteY195" fmla="*/ 2036856 h 5663329"/>
              <a:gd name="connsiteX196" fmla="*/ 4226979 w 4642135"/>
              <a:gd name="connsiteY196" fmla="*/ 2356872 h 5663329"/>
              <a:gd name="connsiteX197" fmla="*/ 4203196 w 4642135"/>
              <a:gd name="connsiteY197" fmla="*/ 2393629 h 5663329"/>
              <a:gd name="connsiteX198" fmla="*/ 4185898 w 4642135"/>
              <a:gd name="connsiteY198" fmla="*/ 2359033 h 5663329"/>
              <a:gd name="connsiteX199" fmla="*/ 4142652 w 4642135"/>
              <a:gd name="connsiteY199" fmla="*/ 2233621 h 5663329"/>
              <a:gd name="connsiteX200" fmla="*/ 4101568 w 4642135"/>
              <a:gd name="connsiteY200" fmla="*/ 2365521 h 5663329"/>
              <a:gd name="connsiteX201" fmla="*/ 3932911 w 4642135"/>
              <a:gd name="connsiteY201" fmla="*/ 2019558 h 5663329"/>
              <a:gd name="connsiteX202" fmla="*/ 3961022 w 4642135"/>
              <a:gd name="connsiteY202" fmla="*/ 2181727 h 5663329"/>
              <a:gd name="connsiteX203" fmla="*/ 3792365 w 4642135"/>
              <a:gd name="connsiteY203" fmla="*/ 2021719 h 5663329"/>
              <a:gd name="connsiteX204" fmla="*/ 3883180 w 4642135"/>
              <a:gd name="connsiteY204" fmla="*/ 2304977 h 5663329"/>
              <a:gd name="connsiteX205" fmla="*/ 3876692 w 4642135"/>
              <a:gd name="connsiteY205" fmla="*/ 2607695 h 5663329"/>
              <a:gd name="connsiteX206" fmla="*/ 3826961 w 4642135"/>
              <a:gd name="connsiteY206" fmla="*/ 2495257 h 5663329"/>
              <a:gd name="connsiteX207" fmla="*/ 3792365 w 4642135"/>
              <a:gd name="connsiteY207" fmla="*/ 2730943 h 5663329"/>
              <a:gd name="connsiteX208" fmla="*/ 3749119 w 4642135"/>
              <a:gd name="connsiteY208" fmla="*/ 2544988 h 5663329"/>
              <a:gd name="connsiteX209" fmla="*/ 3628032 w 4642135"/>
              <a:gd name="connsiteY209" fmla="*/ 2823922 h 5663329"/>
              <a:gd name="connsiteX210" fmla="*/ 3714523 w 4642135"/>
              <a:gd name="connsiteY210" fmla="*/ 2393629 h 5663329"/>
              <a:gd name="connsiteX211" fmla="*/ 3705874 w 4642135"/>
              <a:gd name="connsiteY211" fmla="*/ 2389305 h 5663329"/>
              <a:gd name="connsiteX212" fmla="*/ 3582623 w 4642135"/>
              <a:gd name="connsiteY212" fmla="*/ 2635803 h 5663329"/>
              <a:gd name="connsiteX213" fmla="*/ 3623708 w 4642135"/>
              <a:gd name="connsiteY213" fmla="*/ 2441199 h 5663329"/>
              <a:gd name="connsiteX214" fmla="*/ 3561001 w 4642135"/>
              <a:gd name="connsiteY214" fmla="*/ 2495257 h 5663329"/>
              <a:gd name="connsiteX215" fmla="*/ 3541542 w 4642135"/>
              <a:gd name="connsiteY215" fmla="*/ 2512555 h 5663329"/>
              <a:gd name="connsiteX216" fmla="*/ 3532892 w 4642135"/>
              <a:gd name="connsiteY216" fmla="*/ 2488769 h 5663329"/>
              <a:gd name="connsiteX217" fmla="*/ 3543703 w 4642135"/>
              <a:gd name="connsiteY217" fmla="*/ 2324437 h 5663329"/>
              <a:gd name="connsiteX218" fmla="*/ 3496133 w 4642135"/>
              <a:gd name="connsiteY218" fmla="*/ 2391468 h 5663329"/>
              <a:gd name="connsiteX219" fmla="*/ 3476673 w 4642135"/>
              <a:gd name="connsiteY219" fmla="*/ 2408766 h 5663329"/>
              <a:gd name="connsiteX220" fmla="*/ 3474510 w 4642135"/>
              <a:gd name="connsiteY220" fmla="*/ 2382819 h 5663329"/>
              <a:gd name="connsiteX221" fmla="*/ 3483159 w 4642135"/>
              <a:gd name="connsiteY221" fmla="*/ 2276867 h 5663329"/>
              <a:gd name="connsiteX222" fmla="*/ 3478835 w 4642135"/>
              <a:gd name="connsiteY222" fmla="*/ 2268218 h 5663329"/>
              <a:gd name="connsiteX223" fmla="*/ 3455051 w 4642135"/>
              <a:gd name="connsiteY223" fmla="*/ 2285516 h 5663329"/>
              <a:gd name="connsiteX224" fmla="*/ 3450726 w 4642135"/>
              <a:gd name="connsiteY224" fmla="*/ 2032532 h 5663329"/>
              <a:gd name="connsiteX225" fmla="*/ 3405318 w 4642135"/>
              <a:gd name="connsiteY225" fmla="*/ 2207674 h 5663329"/>
              <a:gd name="connsiteX226" fmla="*/ 3394507 w 4642135"/>
              <a:gd name="connsiteY226" fmla="*/ 2054154 h 5663329"/>
              <a:gd name="connsiteX227" fmla="*/ 3385858 w 4642135"/>
              <a:gd name="connsiteY227" fmla="*/ 2054154 h 5663329"/>
              <a:gd name="connsiteX228" fmla="*/ 3381534 w 4642135"/>
              <a:gd name="connsiteY228" fmla="*/ 2077938 h 5663329"/>
              <a:gd name="connsiteX229" fmla="*/ 3344774 w 4642135"/>
              <a:gd name="connsiteY229" fmla="*/ 2501743 h 5663329"/>
              <a:gd name="connsiteX230" fmla="*/ 3282069 w 4642135"/>
              <a:gd name="connsiteY230" fmla="*/ 3401246 h 5663329"/>
              <a:gd name="connsiteX231" fmla="*/ 3102600 w 4642135"/>
              <a:gd name="connsiteY231" fmla="*/ 4380755 h 5663329"/>
              <a:gd name="connsiteX232" fmla="*/ 3096114 w 4642135"/>
              <a:gd name="connsiteY232" fmla="*/ 4439135 h 5663329"/>
              <a:gd name="connsiteX233" fmla="*/ 3204228 w 4642135"/>
              <a:gd name="connsiteY233" fmla="*/ 5148359 h 5663329"/>
              <a:gd name="connsiteX234" fmla="*/ 3251798 w 4642135"/>
              <a:gd name="connsiteY234" fmla="*/ 5552704 h 5663329"/>
              <a:gd name="connsiteX235" fmla="*/ 2850081 w 4642135"/>
              <a:gd name="connsiteY235" fmla="*/ 5626736 h 5663329"/>
              <a:gd name="connsiteX236" fmla="*/ 2860426 w 4642135"/>
              <a:gd name="connsiteY236" fmla="*/ 5042409 h 5663329"/>
              <a:gd name="connsiteX237" fmla="*/ 2858265 w 4642135"/>
              <a:gd name="connsiteY237" fmla="*/ 5018623 h 5663329"/>
              <a:gd name="connsiteX238" fmla="*/ 2853940 w 4642135"/>
              <a:gd name="connsiteY238" fmla="*/ 5018623 h 5663329"/>
              <a:gd name="connsiteX239" fmla="*/ 2667985 w 4642135"/>
              <a:gd name="connsiteY239" fmla="*/ 5544055 h 5663329"/>
              <a:gd name="connsiteX240" fmla="*/ 2683120 w 4642135"/>
              <a:gd name="connsiteY240" fmla="*/ 5563514 h 5663329"/>
              <a:gd name="connsiteX241" fmla="*/ 2693498 w 4642135"/>
              <a:gd name="connsiteY241" fmla="*/ 5563913 h 5663329"/>
              <a:gd name="connsiteX242" fmla="*/ 2693498 w 4642135"/>
              <a:gd name="connsiteY242" fmla="*/ 5614498 h 5663329"/>
              <a:gd name="connsiteX243" fmla="*/ 2274452 w 4642135"/>
              <a:gd name="connsiteY243" fmla="*/ 5598110 h 5663329"/>
              <a:gd name="connsiteX244" fmla="*/ 2360943 w 4642135"/>
              <a:gd name="connsiteY244" fmla="*/ 5524593 h 5663329"/>
              <a:gd name="connsiteX245" fmla="*/ 2700418 w 4642135"/>
              <a:gd name="connsiteY245" fmla="*/ 4800235 h 5663329"/>
              <a:gd name="connsiteX246" fmla="*/ 2851777 w 4642135"/>
              <a:gd name="connsiteY246" fmla="*/ 4454272 h 5663329"/>
              <a:gd name="connsiteX247" fmla="*/ 2856101 w 4642135"/>
              <a:gd name="connsiteY247" fmla="*/ 4395889 h 5663329"/>
              <a:gd name="connsiteX248" fmla="*/ 2581495 w 4642135"/>
              <a:gd name="connsiteY248" fmla="*/ 3515847 h 5663329"/>
              <a:gd name="connsiteX249" fmla="*/ 1854973 w 4642135"/>
              <a:gd name="connsiteY249" fmla="*/ 2006584 h 5663329"/>
              <a:gd name="connsiteX250" fmla="*/ 1502522 w 4642135"/>
              <a:gd name="connsiteY250" fmla="*/ 1258440 h 5663329"/>
              <a:gd name="connsiteX251" fmla="*/ 1489548 w 4642135"/>
              <a:gd name="connsiteY251" fmla="*/ 1228168 h 5663329"/>
              <a:gd name="connsiteX252" fmla="*/ 1485224 w 4642135"/>
              <a:gd name="connsiteY252" fmla="*/ 1273574 h 5663329"/>
              <a:gd name="connsiteX253" fmla="*/ 1379274 w 4642135"/>
              <a:gd name="connsiteY253" fmla="*/ 1068160 h 5663329"/>
              <a:gd name="connsiteX254" fmla="*/ 1476574 w 4642135"/>
              <a:gd name="connsiteY254" fmla="*/ 1392500 h 5663329"/>
              <a:gd name="connsiteX255" fmla="*/ 1426843 w 4642135"/>
              <a:gd name="connsiteY255" fmla="*/ 1366553 h 5663329"/>
              <a:gd name="connsiteX256" fmla="*/ 1498197 w 4642135"/>
              <a:gd name="connsiteY256" fmla="*/ 1535210 h 5663329"/>
              <a:gd name="connsiteX257" fmla="*/ 1487387 w 4642135"/>
              <a:gd name="connsiteY257" fmla="*/ 1539535 h 5663329"/>
              <a:gd name="connsiteX258" fmla="*/ 1405221 w 4642135"/>
              <a:gd name="connsiteY258" fmla="*/ 1457368 h 5663329"/>
              <a:gd name="connsiteX259" fmla="*/ 1398733 w 4642135"/>
              <a:gd name="connsiteY259" fmla="*/ 1461693 h 5663329"/>
              <a:gd name="connsiteX260" fmla="*/ 1465764 w 4642135"/>
              <a:gd name="connsiteY260" fmla="*/ 1649809 h 5663329"/>
              <a:gd name="connsiteX261" fmla="*/ 1470089 w 4642135"/>
              <a:gd name="connsiteY261" fmla="*/ 1682244 h 5663329"/>
              <a:gd name="connsiteX262" fmla="*/ 1441978 w 4642135"/>
              <a:gd name="connsiteY262" fmla="*/ 1669271 h 5663329"/>
              <a:gd name="connsiteX263" fmla="*/ 1364137 w 4642135"/>
              <a:gd name="connsiteY263" fmla="*/ 1626025 h 5663329"/>
              <a:gd name="connsiteX264" fmla="*/ 1472250 w 4642135"/>
              <a:gd name="connsiteY264" fmla="*/ 1820629 h 5663329"/>
              <a:gd name="connsiteX265" fmla="*/ 1480899 w 4642135"/>
              <a:gd name="connsiteY265" fmla="*/ 1855226 h 5663329"/>
              <a:gd name="connsiteX266" fmla="*/ 1450627 w 4642135"/>
              <a:gd name="connsiteY266" fmla="*/ 1844413 h 5663329"/>
              <a:gd name="connsiteX267" fmla="*/ 1301432 w 4642135"/>
              <a:gd name="connsiteY267" fmla="*/ 1693054 h 5663329"/>
              <a:gd name="connsiteX268" fmla="*/ 1262511 w 4642135"/>
              <a:gd name="connsiteY268" fmla="*/ 1641160 h 5663329"/>
              <a:gd name="connsiteX269" fmla="*/ 1498197 w 4642135"/>
              <a:gd name="connsiteY269" fmla="*/ 2095236 h 5663329"/>
              <a:gd name="connsiteX270" fmla="*/ 1305756 w 4642135"/>
              <a:gd name="connsiteY270" fmla="*/ 1857387 h 5663329"/>
              <a:gd name="connsiteX271" fmla="*/ 1264672 w 4642135"/>
              <a:gd name="connsiteY271" fmla="*/ 1775221 h 5663329"/>
              <a:gd name="connsiteX272" fmla="*/ 1281970 w 4642135"/>
              <a:gd name="connsiteY272" fmla="*/ 2002260 h 5663329"/>
              <a:gd name="connsiteX273" fmla="*/ 1154398 w 4642135"/>
              <a:gd name="connsiteY273" fmla="*/ 1738463 h 5663329"/>
              <a:gd name="connsiteX274" fmla="*/ 1141424 w 4642135"/>
              <a:gd name="connsiteY274" fmla="*/ 1876848 h 5663329"/>
              <a:gd name="connsiteX275" fmla="*/ 1007363 w 4642135"/>
              <a:gd name="connsiteY275" fmla="*/ 1150326 h 5663329"/>
              <a:gd name="connsiteX276" fmla="*/ 955469 w 4642135"/>
              <a:gd name="connsiteY276" fmla="*/ 1219519 h 5663329"/>
              <a:gd name="connsiteX277" fmla="*/ 923034 w 4642135"/>
              <a:gd name="connsiteY277" fmla="*/ 1295197 h 5663329"/>
              <a:gd name="connsiteX278" fmla="*/ 886276 w 4642135"/>
              <a:gd name="connsiteY278" fmla="*/ 1403311 h 5663329"/>
              <a:gd name="connsiteX279" fmla="*/ 860329 w 4642135"/>
              <a:gd name="connsiteY279" fmla="*/ 1213031 h 5663329"/>
              <a:gd name="connsiteX280" fmla="*/ 806271 w 4642135"/>
              <a:gd name="connsiteY280" fmla="*/ 1669271 h 5663329"/>
              <a:gd name="connsiteX281" fmla="*/ 713295 w 4642135"/>
              <a:gd name="connsiteY281" fmla="*/ 1511424 h 5663329"/>
              <a:gd name="connsiteX282" fmla="*/ 713295 w 4642135"/>
              <a:gd name="connsiteY282" fmla="*/ 1693054 h 5663329"/>
              <a:gd name="connsiteX283" fmla="*/ 704646 w 4642135"/>
              <a:gd name="connsiteY283" fmla="*/ 1719002 h 5663329"/>
              <a:gd name="connsiteX284" fmla="*/ 678699 w 4642135"/>
              <a:gd name="connsiteY284" fmla="*/ 1697379 h 5663329"/>
              <a:gd name="connsiteX285" fmla="*/ 603018 w 4642135"/>
              <a:gd name="connsiteY285" fmla="*/ 1567643 h 5663329"/>
              <a:gd name="connsiteX286" fmla="*/ 568422 w 4642135"/>
              <a:gd name="connsiteY286" fmla="*/ 1468179 h 5663329"/>
              <a:gd name="connsiteX287" fmla="*/ 752216 w 4642135"/>
              <a:gd name="connsiteY287" fmla="*/ 960047 h 5663329"/>
              <a:gd name="connsiteX288" fmla="*/ 920873 w 4642135"/>
              <a:gd name="connsiteY288" fmla="*/ 735171 h 5663329"/>
              <a:gd name="connsiteX289" fmla="*/ 953306 w 4642135"/>
              <a:gd name="connsiteY289" fmla="*/ 683276 h 5663329"/>
              <a:gd name="connsiteX290" fmla="*/ 959793 w 4642135"/>
              <a:gd name="connsiteY290" fmla="*/ 663815 h 5663329"/>
              <a:gd name="connsiteX291" fmla="*/ 942495 w 4642135"/>
              <a:gd name="connsiteY291" fmla="*/ 672464 h 5663329"/>
              <a:gd name="connsiteX292" fmla="*/ 747891 w 4642135"/>
              <a:gd name="connsiteY292" fmla="*/ 938424 h 5663329"/>
              <a:gd name="connsiteX293" fmla="*/ 728430 w 4642135"/>
              <a:gd name="connsiteY293" fmla="*/ 955722 h 5663329"/>
              <a:gd name="connsiteX294" fmla="*/ 817084 w 4642135"/>
              <a:gd name="connsiteY294" fmla="*/ 711385 h 5663329"/>
              <a:gd name="connsiteX295" fmla="*/ 548963 w 4642135"/>
              <a:gd name="connsiteY295" fmla="*/ 1040049 h 5663329"/>
              <a:gd name="connsiteX296" fmla="*/ 672211 w 4642135"/>
              <a:gd name="connsiteY296" fmla="*/ 750306 h 5663329"/>
              <a:gd name="connsiteX297" fmla="*/ 460308 w 4642135"/>
              <a:gd name="connsiteY297" fmla="*/ 979506 h 5663329"/>
              <a:gd name="connsiteX298" fmla="*/ 492744 w 4642135"/>
              <a:gd name="connsiteY298" fmla="*/ 838960 h 5663329"/>
              <a:gd name="connsiteX299" fmla="*/ 345709 w 4642135"/>
              <a:gd name="connsiteY299" fmla="*/ 1046537 h 5663329"/>
              <a:gd name="connsiteX300" fmla="*/ 542475 w 4642135"/>
              <a:gd name="connsiteY300" fmla="*/ 609759 h 5663329"/>
              <a:gd name="connsiteX301" fmla="*/ 466796 w 4642135"/>
              <a:gd name="connsiteY301" fmla="*/ 687601 h 5663329"/>
              <a:gd name="connsiteX302" fmla="*/ 198675 w 4642135"/>
              <a:gd name="connsiteY302" fmla="*/ 1143838 h 5663329"/>
              <a:gd name="connsiteX303" fmla="*/ 172728 w 4642135"/>
              <a:gd name="connsiteY303" fmla="*/ 1176274 h 5663329"/>
              <a:gd name="connsiteX304" fmla="*/ 270029 w 4642135"/>
              <a:gd name="connsiteY304" fmla="*/ 880042 h 5663329"/>
              <a:gd name="connsiteX305" fmla="*/ 449498 w 4642135"/>
              <a:gd name="connsiteY305" fmla="*/ 629219 h 5663329"/>
              <a:gd name="connsiteX306" fmla="*/ 200836 w 4642135"/>
              <a:gd name="connsiteY306" fmla="*/ 849770 h 5663329"/>
              <a:gd name="connsiteX307" fmla="*/ 14881 w 4642135"/>
              <a:gd name="connsiteY307" fmla="*/ 1128704 h 5663329"/>
              <a:gd name="connsiteX308" fmla="*/ 6232 w 4642135"/>
              <a:gd name="connsiteY308" fmla="*/ 1046537 h 5663329"/>
              <a:gd name="connsiteX309" fmla="*/ 32179 w 4642135"/>
              <a:gd name="connsiteY309" fmla="*/ 973020 h 5663329"/>
              <a:gd name="connsiteX310" fmla="*/ 512203 w 4642135"/>
              <a:gd name="connsiteY310" fmla="*/ 501646 h 5663329"/>
              <a:gd name="connsiteX311" fmla="*/ 594369 w 4642135"/>
              <a:gd name="connsiteY311" fmla="*/ 467050 h 5663329"/>
              <a:gd name="connsiteX312" fmla="*/ 168403 w 4642135"/>
              <a:gd name="connsiteY312" fmla="*/ 557865 h 5663329"/>
              <a:gd name="connsiteX313" fmla="*/ 272192 w 4642135"/>
              <a:gd name="connsiteY313" fmla="*/ 488672 h 5663329"/>
              <a:gd name="connsiteX314" fmla="*/ 391116 w 4642135"/>
              <a:gd name="connsiteY314" fmla="*/ 412992 h 5663329"/>
              <a:gd name="connsiteX315" fmla="*/ 525176 w 4642135"/>
              <a:gd name="connsiteY315" fmla="*/ 378396 h 5663329"/>
              <a:gd name="connsiteX316" fmla="*/ 661401 w 4642135"/>
              <a:gd name="connsiteY316" fmla="*/ 363261 h 5663329"/>
              <a:gd name="connsiteX317" fmla="*/ 434361 w 4642135"/>
              <a:gd name="connsiteY317" fmla="*/ 324340 h 5663329"/>
              <a:gd name="connsiteX318" fmla="*/ 507878 w 4642135"/>
              <a:gd name="connsiteY318" fmla="*/ 313527 h 5663329"/>
              <a:gd name="connsiteX319" fmla="*/ 507878 w 4642135"/>
              <a:gd name="connsiteY319" fmla="*/ 309203 h 5663329"/>
              <a:gd name="connsiteX320" fmla="*/ 417063 w 4642135"/>
              <a:gd name="connsiteY320" fmla="*/ 309203 h 5663329"/>
              <a:gd name="connsiteX321" fmla="*/ 881952 w 4642135"/>
              <a:gd name="connsiteY321" fmla="*/ 276770 h 5663329"/>
              <a:gd name="connsiteX322" fmla="*/ 1067907 w 4642135"/>
              <a:gd name="connsiteY322" fmla="*/ 298393 h 5663329"/>
              <a:gd name="connsiteX323" fmla="*/ 1223590 w 4642135"/>
              <a:gd name="connsiteY323" fmla="*/ 371910 h 5663329"/>
              <a:gd name="connsiteX324" fmla="*/ 1258187 w 4642135"/>
              <a:gd name="connsiteY324" fmla="*/ 367585 h 5663329"/>
              <a:gd name="connsiteX325" fmla="*/ 1640907 w 4642135"/>
              <a:gd name="connsiteY325" fmla="*/ 30271 h 5663329"/>
              <a:gd name="connsiteX326" fmla="*/ 1716587 w 4642135"/>
              <a:gd name="connsiteY326" fmla="*/ 0 h 5663329"/>
              <a:gd name="connsiteX0" fmla="*/ 4214006 w 4642135"/>
              <a:gd name="connsiteY0" fmla="*/ 1528722 h 5672719"/>
              <a:gd name="connsiteX1" fmla="*/ 4211845 w 4642135"/>
              <a:gd name="connsiteY1" fmla="*/ 1535210 h 5672719"/>
              <a:gd name="connsiteX2" fmla="*/ 4281037 w 4642135"/>
              <a:gd name="connsiteY2" fmla="*/ 1582780 h 5672719"/>
              <a:gd name="connsiteX3" fmla="*/ 4300497 w 4642135"/>
              <a:gd name="connsiteY3" fmla="*/ 1587104 h 5672719"/>
              <a:gd name="connsiteX4" fmla="*/ 4291848 w 4642135"/>
              <a:gd name="connsiteY4" fmla="*/ 1565482 h 5672719"/>
              <a:gd name="connsiteX5" fmla="*/ 4214006 w 4642135"/>
              <a:gd name="connsiteY5" fmla="*/ 1528722 h 5672719"/>
              <a:gd name="connsiteX6" fmla="*/ 3165036 w 4642135"/>
              <a:gd name="connsiteY6" fmla="*/ 1460611 h 5672719"/>
              <a:gd name="connsiteX7" fmla="*/ 3148009 w 4642135"/>
              <a:gd name="connsiteY7" fmla="*/ 1468179 h 5672719"/>
              <a:gd name="connsiteX8" fmla="*/ 2860426 w 4642135"/>
              <a:gd name="connsiteY8" fmla="*/ 1591429 h 5672719"/>
              <a:gd name="connsiteX9" fmla="*/ 2899347 w 4642135"/>
              <a:gd name="connsiteY9" fmla="*/ 1589266 h 5672719"/>
              <a:gd name="connsiteX10" fmla="*/ 3115574 w 4642135"/>
              <a:gd name="connsiteY10" fmla="*/ 1498450 h 5672719"/>
              <a:gd name="connsiteX11" fmla="*/ 3186930 w 4642135"/>
              <a:gd name="connsiteY11" fmla="*/ 1466017 h 5672719"/>
              <a:gd name="connsiteX12" fmla="*/ 3165036 w 4642135"/>
              <a:gd name="connsiteY12" fmla="*/ 1460611 h 5672719"/>
              <a:gd name="connsiteX13" fmla="*/ 2717716 w 4642135"/>
              <a:gd name="connsiteY13" fmla="*/ 1269250 h 5672719"/>
              <a:gd name="connsiteX14" fmla="*/ 2419323 w 4642135"/>
              <a:gd name="connsiteY14" fmla="*/ 1353579 h 5672719"/>
              <a:gd name="connsiteX15" fmla="*/ 2395539 w 4642135"/>
              <a:gd name="connsiteY15" fmla="*/ 1433582 h 5672719"/>
              <a:gd name="connsiteX16" fmla="*/ 2423648 w 4642135"/>
              <a:gd name="connsiteY16" fmla="*/ 1440070 h 5672719"/>
              <a:gd name="connsiteX17" fmla="*/ 2739339 w 4642135"/>
              <a:gd name="connsiteY17" fmla="*/ 1269250 h 5672719"/>
              <a:gd name="connsiteX18" fmla="*/ 2717716 w 4642135"/>
              <a:gd name="connsiteY18" fmla="*/ 1269250 h 5672719"/>
              <a:gd name="connsiteX19" fmla="*/ 1617123 w 4642135"/>
              <a:gd name="connsiteY19" fmla="*/ 1124379 h 5672719"/>
              <a:gd name="connsiteX20" fmla="*/ 1727398 w 4642135"/>
              <a:gd name="connsiteY20" fmla="*/ 1366553 h 5672719"/>
              <a:gd name="connsiteX21" fmla="*/ 1591176 w 4642135"/>
              <a:gd name="connsiteY21" fmla="*/ 1202221 h 5672719"/>
              <a:gd name="connsiteX22" fmla="*/ 1790104 w 4642135"/>
              <a:gd name="connsiteY22" fmla="*/ 1569806 h 5672719"/>
              <a:gd name="connsiteX23" fmla="*/ 2466893 w 4642135"/>
              <a:gd name="connsiteY23" fmla="*/ 2756890 h 5672719"/>
              <a:gd name="connsiteX24" fmla="*/ 2985838 w 4642135"/>
              <a:gd name="connsiteY24" fmla="*/ 3935327 h 5672719"/>
              <a:gd name="connsiteX25" fmla="*/ 2994487 w 4642135"/>
              <a:gd name="connsiteY25" fmla="*/ 3943976 h 5672719"/>
              <a:gd name="connsiteX26" fmla="*/ 2998811 w 4642135"/>
              <a:gd name="connsiteY26" fmla="*/ 3928839 h 5672719"/>
              <a:gd name="connsiteX27" fmla="*/ 3189091 w 4642135"/>
              <a:gd name="connsiteY27" fmla="*/ 2752566 h 5672719"/>
              <a:gd name="connsiteX28" fmla="*/ 3282069 w 4642135"/>
              <a:gd name="connsiteY28" fmla="*/ 2123347 h 5672719"/>
              <a:gd name="connsiteX29" fmla="*/ 3295043 w 4642135"/>
              <a:gd name="connsiteY29" fmla="*/ 2045505 h 5672719"/>
              <a:gd name="connsiteX30" fmla="*/ 3266932 w 4642135"/>
              <a:gd name="connsiteY30" fmla="*/ 2071452 h 5672719"/>
              <a:gd name="connsiteX31" fmla="*/ 3301529 w 4642135"/>
              <a:gd name="connsiteY31" fmla="*/ 1881173 h 5672719"/>
              <a:gd name="connsiteX32" fmla="*/ 3212877 w 4642135"/>
              <a:gd name="connsiteY32" fmla="*/ 2151455 h 5672719"/>
              <a:gd name="connsiteX33" fmla="*/ 3182605 w 4642135"/>
              <a:gd name="connsiteY33" fmla="*/ 2101724 h 5672719"/>
              <a:gd name="connsiteX34" fmla="*/ 3154494 w 4642135"/>
              <a:gd name="connsiteY34" fmla="*/ 2231460 h 5672719"/>
              <a:gd name="connsiteX35" fmla="*/ 3128547 w 4642135"/>
              <a:gd name="connsiteY35" fmla="*/ 2170917 h 5672719"/>
              <a:gd name="connsiteX36" fmla="*/ 3115574 w 4642135"/>
              <a:gd name="connsiteY36" fmla="*/ 2151455 h 5672719"/>
              <a:gd name="connsiteX37" fmla="*/ 3102600 w 4642135"/>
              <a:gd name="connsiteY37" fmla="*/ 2173078 h 5672719"/>
              <a:gd name="connsiteX38" fmla="*/ 3059355 w 4642135"/>
              <a:gd name="connsiteY38" fmla="*/ 2341735 h 5672719"/>
              <a:gd name="connsiteX39" fmla="*/ 2998811 w 4642135"/>
              <a:gd name="connsiteY39" fmla="*/ 2261732 h 5672719"/>
              <a:gd name="connsiteX40" fmla="*/ 2983676 w 4642135"/>
              <a:gd name="connsiteY40" fmla="*/ 2436875 h 5672719"/>
              <a:gd name="connsiteX41" fmla="*/ 2975027 w 4642135"/>
              <a:gd name="connsiteY41" fmla="*/ 2460661 h 5672719"/>
              <a:gd name="connsiteX42" fmla="*/ 2955566 w 4642135"/>
              <a:gd name="connsiteY42" fmla="*/ 2439038 h 5672719"/>
              <a:gd name="connsiteX43" fmla="*/ 2933943 w 4642135"/>
              <a:gd name="connsiteY43" fmla="*/ 2367682 h 5672719"/>
              <a:gd name="connsiteX44" fmla="*/ 2918808 w 4642135"/>
              <a:gd name="connsiteY44" fmla="*/ 2287679 h 5672719"/>
              <a:gd name="connsiteX45" fmla="*/ 2871238 w 4642135"/>
              <a:gd name="connsiteY45" fmla="*/ 2633642 h 5672719"/>
              <a:gd name="connsiteX46" fmla="*/ 2840967 w 4642135"/>
              <a:gd name="connsiteY46" fmla="*/ 2590397 h 5672719"/>
              <a:gd name="connsiteX47" fmla="*/ 2840967 w 4642135"/>
              <a:gd name="connsiteY47" fmla="*/ 2423901 h 5672719"/>
              <a:gd name="connsiteX48" fmla="*/ 2851777 w 4642135"/>
              <a:gd name="connsiteY48" fmla="*/ 2333086 h 5672719"/>
              <a:gd name="connsiteX49" fmla="*/ 2752313 w 4642135"/>
              <a:gd name="connsiteY49" fmla="*/ 2486608 h 5672719"/>
              <a:gd name="connsiteX50" fmla="*/ 2782584 w 4642135"/>
              <a:gd name="connsiteY50" fmla="*/ 2283355 h 5672719"/>
              <a:gd name="connsiteX51" fmla="*/ 2698257 w 4642135"/>
              <a:gd name="connsiteY51" fmla="*/ 2365521 h 5672719"/>
              <a:gd name="connsiteX52" fmla="*/ 2990162 w 4642135"/>
              <a:gd name="connsiteY52" fmla="*/ 1790358 h 5672719"/>
              <a:gd name="connsiteX53" fmla="*/ 2912320 w 4642135"/>
              <a:gd name="connsiteY53" fmla="*/ 1840089 h 5672719"/>
              <a:gd name="connsiteX54" fmla="*/ 2819344 w 4642135"/>
              <a:gd name="connsiteY54" fmla="*/ 1891983 h 5672719"/>
              <a:gd name="connsiteX55" fmla="*/ 2758800 w 4642135"/>
              <a:gd name="connsiteY55" fmla="*/ 1941716 h 5672719"/>
              <a:gd name="connsiteX56" fmla="*/ 2830154 w 4642135"/>
              <a:gd name="connsiteY56" fmla="*/ 1788194 h 5672719"/>
              <a:gd name="connsiteX57" fmla="*/ 2795558 w 4642135"/>
              <a:gd name="connsiteY57" fmla="*/ 1818466 h 5672719"/>
              <a:gd name="connsiteX58" fmla="*/ 2570682 w 4642135"/>
              <a:gd name="connsiteY58" fmla="*/ 2086587 h 5672719"/>
              <a:gd name="connsiteX59" fmla="*/ 2549059 w 4642135"/>
              <a:gd name="connsiteY59" fmla="*/ 2101724 h 5672719"/>
              <a:gd name="connsiteX60" fmla="*/ 2540410 w 4642135"/>
              <a:gd name="connsiteY60" fmla="*/ 2075777 h 5672719"/>
              <a:gd name="connsiteX61" fmla="*/ 2557708 w 4642135"/>
              <a:gd name="connsiteY61" fmla="*/ 1963339 h 5672719"/>
              <a:gd name="connsiteX62" fmla="*/ 2469057 w 4642135"/>
              <a:gd name="connsiteY62" fmla="*/ 2086587 h 5672719"/>
              <a:gd name="connsiteX63" fmla="*/ 2447434 w 4642135"/>
              <a:gd name="connsiteY63" fmla="*/ 2106049 h 5672719"/>
              <a:gd name="connsiteX64" fmla="*/ 2438785 w 4642135"/>
              <a:gd name="connsiteY64" fmla="*/ 2073614 h 5672719"/>
              <a:gd name="connsiteX65" fmla="*/ 2449595 w 4642135"/>
              <a:gd name="connsiteY65" fmla="*/ 1969825 h 5672719"/>
              <a:gd name="connsiteX66" fmla="*/ 2471218 w 4642135"/>
              <a:gd name="connsiteY66" fmla="*/ 1876848 h 5672719"/>
              <a:gd name="connsiteX67" fmla="*/ 2830154 w 4642135"/>
              <a:gd name="connsiteY67" fmla="*/ 1602239 h 5672719"/>
              <a:gd name="connsiteX68" fmla="*/ 2858265 w 4642135"/>
              <a:gd name="connsiteY68" fmla="*/ 1587104 h 5672719"/>
              <a:gd name="connsiteX69" fmla="*/ 2851777 w 4642135"/>
              <a:gd name="connsiteY69" fmla="*/ 1589266 h 5672719"/>
              <a:gd name="connsiteX70" fmla="*/ 2849616 w 4642135"/>
              <a:gd name="connsiteY70" fmla="*/ 1587104 h 5672719"/>
              <a:gd name="connsiteX71" fmla="*/ 2869075 w 4642135"/>
              <a:gd name="connsiteY71" fmla="*/ 1567643 h 5672719"/>
              <a:gd name="connsiteX72" fmla="*/ 3039895 w 4642135"/>
              <a:gd name="connsiteY72" fmla="*/ 1437907 h 5672719"/>
              <a:gd name="connsiteX73" fmla="*/ 2676634 w 4642135"/>
              <a:gd name="connsiteY73" fmla="*/ 1584941 h 5672719"/>
              <a:gd name="connsiteX74" fmla="*/ 2920969 w 4642135"/>
              <a:gd name="connsiteY74" fmla="*/ 1418448 h 5672719"/>
              <a:gd name="connsiteX75" fmla="*/ 2631226 w 4642135"/>
              <a:gd name="connsiteY75" fmla="*/ 1507099 h 5672719"/>
              <a:gd name="connsiteX76" fmla="*/ 2726365 w 4642135"/>
              <a:gd name="connsiteY76" fmla="*/ 1424933 h 5672719"/>
              <a:gd name="connsiteX77" fmla="*/ 2510139 w 4642135"/>
              <a:gd name="connsiteY77" fmla="*/ 1511424 h 5672719"/>
              <a:gd name="connsiteX78" fmla="*/ 2856101 w 4642135"/>
              <a:gd name="connsiteY78" fmla="*/ 1286548 h 5672719"/>
              <a:gd name="connsiteX79" fmla="*/ 2797721 w 4642135"/>
              <a:gd name="connsiteY79" fmla="*/ 1301685 h 5672719"/>
              <a:gd name="connsiteX80" fmla="*/ 2475542 w 4642135"/>
              <a:gd name="connsiteY80" fmla="*/ 1463854 h 5672719"/>
              <a:gd name="connsiteX81" fmla="*/ 2440946 w 4642135"/>
              <a:gd name="connsiteY81" fmla="*/ 1543859 h 5672719"/>
              <a:gd name="connsiteX82" fmla="*/ 2440946 w 4642135"/>
              <a:gd name="connsiteY82" fmla="*/ 1558994 h 5672719"/>
              <a:gd name="connsiteX83" fmla="*/ 2404189 w 4642135"/>
              <a:gd name="connsiteY83" fmla="*/ 1535210 h 5672719"/>
              <a:gd name="connsiteX84" fmla="*/ 2358780 w 4642135"/>
              <a:gd name="connsiteY84" fmla="*/ 1528722 h 5672719"/>
              <a:gd name="connsiteX85" fmla="*/ 2365268 w 4642135"/>
              <a:gd name="connsiteY85" fmla="*/ 1567643 h 5672719"/>
              <a:gd name="connsiteX86" fmla="*/ 2447434 w 4642135"/>
              <a:gd name="connsiteY86" fmla="*/ 1727651 h 5672719"/>
              <a:gd name="connsiteX87" fmla="*/ 2291751 w 4642135"/>
              <a:gd name="connsiteY87" fmla="*/ 1563318 h 5672719"/>
              <a:gd name="connsiteX88" fmla="*/ 2302561 w 4642135"/>
              <a:gd name="connsiteY88" fmla="*/ 1597915 h 5672719"/>
              <a:gd name="connsiteX89" fmla="*/ 2378241 w 4642135"/>
              <a:gd name="connsiteY89" fmla="*/ 1811980 h 5672719"/>
              <a:gd name="connsiteX90" fmla="*/ 2380402 w 4642135"/>
              <a:gd name="connsiteY90" fmla="*/ 1926579 h 5672719"/>
              <a:gd name="connsiteX91" fmla="*/ 2369592 w 4642135"/>
              <a:gd name="connsiteY91" fmla="*/ 1928743 h 5672719"/>
              <a:gd name="connsiteX92" fmla="*/ 2172825 w 4642135"/>
              <a:gd name="connsiteY92" fmla="*/ 1466017 h 5672719"/>
              <a:gd name="connsiteX93" fmla="*/ 2183637 w 4642135"/>
              <a:gd name="connsiteY93" fmla="*/ 1515748 h 5672719"/>
              <a:gd name="connsiteX94" fmla="*/ 2211746 w 4642135"/>
              <a:gd name="connsiteY94" fmla="*/ 1699542 h 5672719"/>
              <a:gd name="connsiteX95" fmla="*/ 2198772 w 4642135"/>
              <a:gd name="connsiteY95" fmla="*/ 1749273 h 5672719"/>
              <a:gd name="connsiteX96" fmla="*/ 2170664 w 4642135"/>
              <a:gd name="connsiteY96" fmla="*/ 1706028 h 5672719"/>
              <a:gd name="connsiteX97" fmla="*/ 2090659 w 4642135"/>
              <a:gd name="connsiteY97" fmla="*/ 1526561 h 5672719"/>
              <a:gd name="connsiteX98" fmla="*/ 2056062 w 4642135"/>
              <a:gd name="connsiteY98" fmla="*/ 1626025 h 5672719"/>
              <a:gd name="connsiteX99" fmla="*/ 1930651 w 4642135"/>
              <a:gd name="connsiteY99" fmla="*/ 1420609 h 5672719"/>
              <a:gd name="connsiteX100" fmla="*/ 1930651 w 4642135"/>
              <a:gd name="connsiteY100" fmla="*/ 1524398 h 5672719"/>
              <a:gd name="connsiteX101" fmla="*/ 1922002 w 4642135"/>
              <a:gd name="connsiteY101" fmla="*/ 1537371 h 5672719"/>
              <a:gd name="connsiteX102" fmla="*/ 1911191 w 4642135"/>
              <a:gd name="connsiteY102" fmla="*/ 1530885 h 5672719"/>
              <a:gd name="connsiteX103" fmla="*/ 1893893 w 4642135"/>
              <a:gd name="connsiteY103" fmla="*/ 1502775 h 5672719"/>
              <a:gd name="connsiteX104" fmla="*/ 1829025 w 4642135"/>
              <a:gd name="connsiteY104" fmla="*/ 1377363 h 5672719"/>
              <a:gd name="connsiteX105" fmla="*/ 1826862 w 4642135"/>
              <a:gd name="connsiteY105" fmla="*/ 1435746 h 5672719"/>
              <a:gd name="connsiteX106" fmla="*/ 1617123 w 4642135"/>
              <a:gd name="connsiteY106" fmla="*/ 1124379 h 5672719"/>
              <a:gd name="connsiteX107" fmla="*/ 2123094 w 4642135"/>
              <a:gd name="connsiteY107" fmla="*/ 925450 h 5672719"/>
              <a:gd name="connsiteX108" fmla="*/ 2250666 w 4642135"/>
              <a:gd name="connsiteY108" fmla="*/ 1068160 h 5672719"/>
              <a:gd name="connsiteX109" fmla="*/ 1971735 w 4642135"/>
              <a:gd name="connsiteY109" fmla="*/ 968696 h 5672719"/>
              <a:gd name="connsiteX110" fmla="*/ 1978221 w 4642135"/>
              <a:gd name="connsiteY110" fmla="*/ 977345 h 5672719"/>
              <a:gd name="connsiteX111" fmla="*/ 2324183 w 4642135"/>
              <a:gd name="connsiteY111" fmla="*/ 1323308 h 5672719"/>
              <a:gd name="connsiteX112" fmla="*/ 2356619 w 4642135"/>
              <a:gd name="connsiteY112" fmla="*/ 1325469 h 5672719"/>
              <a:gd name="connsiteX113" fmla="*/ 2626901 w 4642135"/>
              <a:gd name="connsiteY113" fmla="*/ 1206545 h 5672719"/>
              <a:gd name="connsiteX114" fmla="*/ 2637713 w 4642135"/>
              <a:gd name="connsiteY114" fmla="*/ 1197896 h 5672719"/>
              <a:gd name="connsiteX115" fmla="*/ 2661497 w 4642135"/>
              <a:gd name="connsiteY115" fmla="*/ 1200057 h 5672719"/>
              <a:gd name="connsiteX116" fmla="*/ 2901510 w 4642135"/>
              <a:gd name="connsiteY116" fmla="*/ 1197896 h 5672719"/>
              <a:gd name="connsiteX117" fmla="*/ 2988001 w 4642135"/>
              <a:gd name="connsiteY117" fmla="*/ 1195733 h 5672719"/>
              <a:gd name="connsiteX118" fmla="*/ 2629064 w 4642135"/>
              <a:gd name="connsiteY118" fmla="*/ 1120055 h 5672719"/>
              <a:gd name="connsiteX119" fmla="*/ 2635550 w 4642135"/>
              <a:gd name="connsiteY119" fmla="*/ 1158975 h 5672719"/>
              <a:gd name="connsiteX120" fmla="*/ 2635550 w 4642135"/>
              <a:gd name="connsiteY120" fmla="*/ 1195733 h 5672719"/>
              <a:gd name="connsiteX121" fmla="*/ 2447434 w 4642135"/>
              <a:gd name="connsiteY121" fmla="*/ 1031400 h 5672719"/>
              <a:gd name="connsiteX122" fmla="*/ 2514463 w 4642135"/>
              <a:gd name="connsiteY122" fmla="*/ 1197896 h 5672719"/>
              <a:gd name="connsiteX123" fmla="*/ 2123094 w 4642135"/>
              <a:gd name="connsiteY123" fmla="*/ 925450 h 5672719"/>
              <a:gd name="connsiteX124" fmla="*/ 1716587 w 4642135"/>
              <a:gd name="connsiteY124" fmla="*/ 0 h 5672719"/>
              <a:gd name="connsiteX125" fmla="*/ 1569553 w 4642135"/>
              <a:gd name="connsiteY125" fmla="*/ 190279 h 5672719"/>
              <a:gd name="connsiteX126" fmla="*/ 1595500 w 4642135"/>
              <a:gd name="connsiteY126" fmla="*/ 170818 h 5672719"/>
              <a:gd name="connsiteX127" fmla="*/ 1887405 w 4642135"/>
              <a:gd name="connsiteY127" fmla="*/ 38921 h 5672719"/>
              <a:gd name="connsiteX128" fmla="*/ 2071199 w 4642135"/>
              <a:gd name="connsiteY128" fmla="*/ 8649 h 5672719"/>
              <a:gd name="connsiteX129" fmla="*/ 1694965 w 4642135"/>
              <a:gd name="connsiteY129" fmla="*/ 224876 h 5672719"/>
              <a:gd name="connsiteX130" fmla="*/ 1798754 w 4642135"/>
              <a:gd name="connsiteY130" fmla="*/ 188116 h 5672719"/>
              <a:gd name="connsiteX131" fmla="*/ 2315534 w 4642135"/>
              <a:gd name="connsiteY131" fmla="*/ 155683 h 5672719"/>
              <a:gd name="connsiteX132" fmla="*/ 2577170 w 4642135"/>
              <a:gd name="connsiteY132" fmla="*/ 250823 h 5672719"/>
              <a:gd name="connsiteX133" fmla="*/ 2644199 w 4642135"/>
              <a:gd name="connsiteY133" fmla="*/ 315691 h 5672719"/>
              <a:gd name="connsiteX134" fmla="*/ 2334996 w 4642135"/>
              <a:gd name="connsiteY134" fmla="*/ 242174 h 5672719"/>
              <a:gd name="connsiteX135" fmla="*/ 2019305 w 4642135"/>
              <a:gd name="connsiteY135" fmla="*/ 240010 h 5672719"/>
              <a:gd name="connsiteX136" fmla="*/ 2304724 w 4642135"/>
              <a:gd name="connsiteY136" fmla="*/ 313527 h 5672719"/>
              <a:gd name="connsiteX137" fmla="*/ 2564196 w 4642135"/>
              <a:gd name="connsiteY137" fmla="*/ 454076 h 5672719"/>
              <a:gd name="connsiteX138" fmla="*/ 1861458 w 4642135"/>
              <a:gd name="connsiteY138" fmla="*/ 287580 h 5672719"/>
              <a:gd name="connsiteX139" fmla="*/ 2337157 w 4642135"/>
              <a:gd name="connsiteY139" fmla="*/ 471374 h 5672719"/>
              <a:gd name="connsiteX140" fmla="*/ 2062550 w 4642135"/>
              <a:gd name="connsiteY140" fmla="*/ 423804 h 5672719"/>
              <a:gd name="connsiteX141" fmla="*/ 2060387 w 4642135"/>
              <a:gd name="connsiteY141" fmla="*/ 428129 h 5672719"/>
              <a:gd name="connsiteX142" fmla="*/ 2196611 w 4642135"/>
              <a:gd name="connsiteY142" fmla="*/ 490833 h 5672719"/>
              <a:gd name="connsiteX143" fmla="*/ 1854973 w 4642135"/>
              <a:gd name="connsiteY143" fmla="*/ 469211 h 5672719"/>
              <a:gd name="connsiteX144" fmla="*/ 2177149 w 4642135"/>
              <a:gd name="connsiteY144" fmla="*/ 594622 h 5672719"/>
              <a:gd name="connsiteX145" fmla="*/ 1779292 w 4642135"/>
              <a:gd name="connsiteY145" fmla="*/ 538403 h 5672719"/>
              <a:gd name="connsiteX146" fmla="*/ 1982545 w 4642135"/>
              <a:gd name="connsiteY146" fmla="*/ 657329 h 5672719"/>
              <a:gd name="connsiteX147" fmla="*/ 1595500 w 4642135"/>
              <a:gd name="connsiteY147" fmla="*/ 581649 h 5672719"/>
              <a:gd name="connsiteX148" fmla="*/ 1630097 w 4642135"/>
              <a:gd name="connsiteY148" fmla="*/ 605435 h 5672719"/>
              <a:gd name="connsiteX149" fmla="*/ 1965247 w 4642135"/>
              <a:gd name="connsiteY149" fmla="*/ 670303 h 5672719"/>
              <a:gd name="connsiteX150" fmla="*/ 2129579 w 4642135"/>
              <a:gd name="connsiteY150" fmla="*/ 683276 h 5672719"/>
              <a:gd name="connsiteX151" fmla="*/ 2458244 w 4642135"/>
              <a:gd name="connsiteY151" fmla="*/ 838960 h 5672719"/>
              <a:gd name="connsiteX152" fmla="*/ 2568521 w 4642135"/>
              <a:gd name="connsiteY152" fmla="*/ 1014102 h 5672719"/>
              <a:gd name="connsiteX153" fmla="*/ 2607442 w 4642135"/>
              <a:gd name="connsiteY153" fmla="*/ 1096268 h 5672719"/>
              <a:gd name="connsiteX154" fmla="*/ 2637713 w 4642135"/>
              <a:gd name="connsiteY154" fmla="*/ 1109242 h 5672719"/>
              <a:gd name="connsiteX155" fmla="*/ 2799882 w 4642135"/>
              <a:gd name="connsiteY155" fmla="*/ 1102756 h 5672719"/>
              <a:gd name="connsiteX156" fmla="*/ 3029083 w 4642135"/>
              <a:gd name="connsiteY156" fmla="*/ 1128704 h 5672719"/>
              <a:gd name="connsiteX157" fmla="*/ 3052869 w 4642135"/>
              <a:gd name="connsiteY157" fmla="*/ 1135189 h 5672719"/>
              <a:gd name="connsiteX158" fmla="*/ 3057193 w 4642135"/>
              <a:gd name="connsiteY158" fmla="*/ 1133028 h 5672719"/>
              <a:gd name="connsiteX159" fmla="*/ 2933943 w 4642135"/>
              <a:gd name="connsiteY159" fmla="*/ 1046537 h 5672719"/>
              <a:gd name="connsiteX160" fmla="*/ 3346937 w 4642135"/>
              <a:gd name="connsiteY160" fmla="*/ 1184923 h 5672719"/>
              <a:gd name="connsiteX161" fmla="*/ 3519919 w 4642135"/>
              <a:gd name="connsiteY161" fmla="*/ 1349255 h 5672719"/>
              <a:gd name="connsiteX162" fmla="*/ 3545866 w 4642135"/>
              <a:gd name="connsiteY162" fmla="*/ 1355741 h 5672719"/>
              <a:gd name="connsiteX163" fmla="*/ 3963183 w 4642135"/>
              <a:gd name="connsiteY163" fmla="*/ 1264925 h 5672719"/>
              <a:gd name="connsiteX164" fmla="*/ 4058322 w 4642135"/>
              <a:gd name="connsiteY164" fmla="*/ 1271413 h 5672719"/>
              <a:gd name="connsiteX165" fmla="*/ 3926425 w 4642135"/>
              <a:gd name="connsiteY165" fmla="*/ 1323308 h 5672719"/>
              <a:gd name="connsiteX166" fmla="*/ 3928586 w 4642135"/>
              <a:gd name="connsiteY166" fmla="*/ 1329793 h 5672719"/>
              <a:gd name="connsiteX167" fmla="*/ 3971832 w 4642135"/>
              <a:gd name="connsiteY167" fmla="*/ 1325469 h 5672719"/>
              <a:gd name="connsiteX168" fmla="*/ 4194547 w 4642135"/>
              <a:gd name="connsiteY168" fmla="*/ 1351416 h 5672719"/>
              <a:gd name="connsiteX169" fmla="*/ 4309146 w 4642135"/>
              <a:gd name="connsiteY169" fmla="*/ 1377363 h 5672719"/>
              <a:gd name="connsiteX170" fmla="*/ 4367528 w 4642135"/>
              <a:gd name="connsiteY170" fmla="*/ 1472503 h 5672719"/>
              <a:gd name="connsiteX171" fmla="*/ 4408610 w 4642135"/>
              <a:gd name="connsiteY171" fmla="*/ 1528722 h 5672719"/>
              <a:gd name="connsiteX172" fmla="*/ 4601053 w 4642135"/>
              <a:gd name="connsiteY172" fmla="*/ 1695218 h 5672719"/>
              <a:gd name="connsiteX173" fmla="*/ 4639974 w 4642135"/>
              <a:gd name="connsiteY173" fmla="*/ 1766572 h 5672719"/>
              <a:gd name="connsiteX174" fmla="*/ 4642135 w 4642135"/>
              <a:gd name="connsiteY174" fmla="*/ 1773059 h 5672719"/>
              <a:gd name="connsiteX175" fmla="*/ 4627000 w 4642135"/>
              <a:gd name="connsiteY175" fmla="*/ 1801168 h 5672719"/>
              <a:gd name="connsiteX176" fmla="*/ 4605378 w 4642135"/>
              <a:gd name="connsiteY176" fmla="*/ 1773059 h 5672719"/>
              <a:gd name="connsiteX177" fmla="*/ 4393475 w 4642135"/>
              <a:gd name="connsiteY177" fmla="*/ 1617376 h 5672719"/>
              <a:gd name="connsiteX178" fmla="*/ 4363204 w 4642135"/>
              <a:gd name="connsiteY178" fmla="*/ 1615213 h 5672719"/>
              <a:gd name="connsiteX179" fmla="*/ 4363204 w 4642135"/>
              <a:gd name="connsiteY179" fmla="*/ 1658458 h 5672719"/>
              <a:gd name="connsiteX180" fmla="*/ 4389151 w 4642135"/>
              <a:gd name="connsiteY180" fmla="*/ 1686569 h 5672719"/>
              <a:gd name="connsiteX181" fmla="*/ 4490776 w 4642135"/>
              <a:gd name="connsiteY181" fmla="*/ 1818466 h 5672719"/>
              <a:gd name="connsiteX182" fmla="*/ 4510238 w 4642135"/>
              <a:gd name="connsiteY182" fmla="*/ 1885497 h 5672719"/>
              <a:gd name="connsiteX183" fmla="*/ 4108056 w 4642135"/>
              <a:gd name="connsiteY183" fmla="*/ 1543859 h 5672719"/>
              <a:gd name="connsiteX184" fmla="*/ 4337256 w 4642135"/>
              <a:gd name="connsiteY184" fmla="*/ 1801168 h 5672719"/>
              <a:gd name="connsiteX185" fmla="*/ 4330768 w 4642135"/>
              <a:gd name="connsiteY185" fmla="*/ 1807656 h 5672719"/>
              <a:gd name="connsiteX186" fmla="*/ 4138328 w 4642135"/>
              <a:gd name="connsiteY186" fmla="*/ 1669271 h 5672719"/>
              <a:gd name="connsiteX187" fmla="*/ 4216169 w 4642135"/>
              <a:gd name="connsiteY187" fmla="*/ 1783870 h 5672719"/>
              <a:gd name="connsiteX188" fmla="*/ 4021565 w 4642135"/>
              <a:gd name="connsiteY188" fmla="*/ 1671432 h 5672719"/>
              <a:gd name="connsiteX189" fmla="*/ 4151301 w 4642135"/>
              <a:gd name="connsiteY189" fmla="*/ 1850901 h 5672719"/>
              <a:gd name="connsiteX190" fmla="*/ 3868043 w 4642135"/>
              <a:gd name="connsiteY190" fmla="*/ 1658458 h 5672719"/>
              <a:gd name="connsiteX191" fmla="*/ 3982644 w 4642135"/>
              <a:gd name="connsiteY191" fmla="*/ 1816305 h 5672719"/>
              <a:gd name="connsiteX192" fmla="*/ 3712360 w 4642135"/>
              <a:gd name="connsiteY192" fmla="*/ 1632511 h 5672719"/>
              <a:gd name="connsiteX193" fmla="*/ 3721009 w 4642135"/>
              <a:gd name="connsiteY193" fmla="*/ 1656297 h 5672719"/>
              <a:gd name="connsiteX194" fmla="*/ 3978320 w 4642135"/>
              <a:gd name="connsiteY194" fmla="*/ 1829278 h 5672719"/>
              <a:gd name="connsiteX195" fmla="*/ 4211845 w 4642135"/>
              <a:gd name="connsiteY195" fmla="*/ 2036856 h 5672719"/>
              <a:gd name="connsiteX196" fmla="*/ 4226979 w 4642135"/>
              <a:gd name="connsiteY196" fmla="*/ 2356872 h 5672719"/>
              <a:gd name="connsiteX197" fmla="*/ 4203196 w 4642135"/>
              <a:gd name="connsiteY197" fmla="*/ 2393629 h 5672719"/>
              <a:gd name="connsiteX198" fmla="*/ 4185898 w 4642135"/>
              <a:gd name="connsiteY198" fmla="*/ 2359033 h 5672719"/>
              <a:gd name="connsiteX199" fmla="*/ 4142652 w 4642135"/>
              <a:gd name="connsiteY199" fmla="*/ 2233621 h 5672719"/>
              <a:gd name="connsiteX200" fmla="*/ 4101568 w 4642135"/>
              <a:gd name="connsiteY200" fmla="*/ 2365521 h 5672719"/>
              <a:gd name="connsiteX201" fmla="*/ 3932911 w 4642135"/>
              <a:gd name="connsiteY201" fmla="*/ 2019558 h 5672719"/>
              <a:gd name="connsiteX202" fmla="*/ 3961022 w 4642135"/>
              <a:gd name="connsiteY202" fmla="*/ 2181727 h 5672719"/>
              <a:gd name="connsiteX203" fmla="*/ 3792365 w 4642135"/>
              <a:gd name="connsiteY203" fmla="*/ 2021719 h 5672719"/>
              <a:gd name="connsiteX204" fmla="*/ 3883180 w 4642135"/>
              <a:gd name="connsiteY204" fmla="*/ 2304977 h 5672719"/>
              <a:gd name="connsiteX205" fmla="*/ 3876692 w 4642135"/>
              <a:gd name="connsiteY205" fmla="*/ 2607695 h 5672719"/>
              <a:gd name="connsiteX206" fmla="*/ 3826961 w 4642135"/>
              <a:gd name="connsiteY206" fmla="*/ 2495257 h 5672719"/>
              <a:gd name="connsiteX207" fmla="*/ 3792365 w 4642135"/>
              <a:gd name="connsiteY207" fmla="*/ 2730943 h 5672719"/>
              <a:gd name="connsiteX208" fmla="*/ 3749119 w 4642135"/>
              <a:gd name="connsiteY208" fmla="*/ 2544988 h 5672719"/>
              <a:gd name="connsiteX209" fmla="*/ 3628032 w 4642135"/>
              <a:gd name="connsiteY209" fmla="*/ 2823922 h 5672719"/>
              <a:gd name="connsiteX210" fmla="*/ 3714523 w 4642135"/>
              <a:gd name="connsiteY210" fmla="*/ 2393629 h 5672719"/>
              <a:gd name="connsiteX211" fmla="*/ 3705874 w 4642135"/>
              <a:gd name="connsiteY211" fmla="*/ 2389305 h 5672719"/>
              <a:gd name="connsiteX212" fmla="*/ 3582623 w 4642135"/>
              <a:gd name="connsiteY212" fmla="*/ 2635803 h 5672719"/>
              <a:gd name="connsiteX213" fmla="*/ 3623708 w 4642135"/>
              <a:gd name="connsiteY213" fmla="*/ 2441199 h 5672719"/>
              <a:gd name="connsiteX214" fmla="*/ 3561001 w 4642135"/>
              <a:gd name="connsiteY214" fmla="*/ 2495257 h 5672719"/>
              <a:gd name="connsiteX215" fmla="*/ 3541542 w 4642135"/>
              <a:gd name="connsiteY215" fmla="*/ 2512555 h 5672719"/>
              <a:gd name="connsiteX216" fmla="*/ 3532892 w 4642135"/>
              <a:gd name="connsiteY216" fmla="*/ 2488769 h 5672719"/>
              <a:gd name="connsiteX217" fmla="*/ 3543703 w 4642135"/>
              <a:gd name="connsiteY217" fmla="*/ 2324437 h 5672719"/>
              <a:gd name="connsiteX218" fmla="*/ 3496133 w 4642135"/>
              <a:gd name="connsiteY218" fmla="*/ 2391468 h 5672719"/>
              <a:gd name="connsiteX219" fmla="*/ 3476673 w 4642135"/>
              <a:gd name="connsiteY219" fmla="*/ 2408766 h 5672719"/>
              <a:gd name="connsiteX220" fmla="*/ 3474510 w 4642135"/>
              <a:gd name="connsiteY220" fmla="*/ 2382819 h 5672719"/>
              <a:gd name="connsiteX221" fmla="*/ 3483159 w 4642135"/>
              <a:gd name="connsiteY221" fmla="*/ 2276867 h 5672719"/>
              <a:gd name="connsiteX222" fmla="*/ 3478835 w 4642135"/>
              <a:gd name="connsiteY222" fmla="*/ 2268218 h 5672719"/>
              <a:gd name="connsiteX223" fmla="*/ 3455051 w 4642135"/>
              <a:gd name="connsiteY223" fmla="*/ 2285516 h 5672719"/>
              <a:gd name="connsiteX224" fmla="*/ 3450726 w 4642135"/>
              <a:gd name="connsiteY224" fmla="*/ 2032532 h 5672719"/>
              <a:gd name="connsiteX225" fmla="*/ 3405318 w 4642135"/>
              <a:gd name="connsiteY225" fmla="*/ 2207674 h 5672719"/>
              <a:gd name="connsiteX226" fmla="*/ 3394507 w 4642135"/>
              <a:gd name="connsiteY226" fmla="*/ 2054154 h 5672719"/>
              <a:gd name="connsiteX227" fmla="*/ 3385858 w 4642135"/>
              <a:gd name="connsiteY227" fmla="*/ 2054154 h 5672719"/>
              <a:gd name="connsiteX228" fmla="*/ 3381534 w 4642135"/>
              <a:gd name="connsiteY228" fmla="*/ 2077938 h 5672719"/>
              <a:gd name="connsiteX229" fmla="*/ 3344774 w 4642135"/>
              <a:gd name="connsiteY229" fmla="*/ 2501743 h 5672719"/>
              <a:gd name="connsiteX230" fmla="*/ 3282069 w 4642135"/>
              <a:gd name="connsiteY230" fmla="*/ 3401246 h 5672719"/>
              <a:gd name="connsiteX231" fmla="*/ 3102600 w 4642135"/>
              <a:gd name="connsiteY231" fmla="*/ 4380755 h 5672719"/>
              <a:gd name="connsiteX232" fmla="*/ 3096114 w 4642135"/>
              <a:gd name="connsiteY232" fmla="*/ 4439135 h 5672719"/>
              <a:gd name="connsiteX233" fmla="*/ 3204228 w 4642135"/>
              <a:gd name="connsiteY233" fmla="*/ 5148359 h 5672719"/>
              <a:gd name="connsiteX234" fmla="*/ 3258752 w 4642135"/>
              <a:gd name="connsiteY234" fmla="*/ 5587472 h 5672719"/>
              <a:gd name="connsiteX235" fmla="*/ 2850081 w 4642135"/>
              <a:gd name="connsiteY235" fmla="*/ 5626736 h 5672719"/>
              <a:gd name="connsiteX236" fmla="*/ 2860426 w 4642135"/>
              <a:gd name="connsiteY236" fmla="*/ 5042409 h 5672719"/>
              <a:gd name="connsiteX237" fmla="*/ 2858265 w 4642135"/>
              <a:gd name="connsiteY237" fmla="*/ 5018623 h 5672719"/>
              <a:gd name="connsiteX238" fmla="*/ 2853940 w 4642135"/>
              <a:gd name="connsiteY238" fmla="*/ 5018623 h 5672719"/>
              <a:gd name="connsiteX239" fmla="*/ 2667985 w 4642135"/>
              <a:gd name="connsiteY239" fmla="*/ 5544055 h 5672719"/>
              <a:gd name="connsiteX240" fmla="*/ 2683120 w 4642135"/>
              <a:gd name="connsiteY240" fmla="*/ 5563514 h 5672719"/>
              <a:gd name="connsiteX241" fmla="*/ 2693498 w 4642135"/>
              <a:gd name="connsiteY241" fmla="*/ 5563913 h 5672719"/>
              <a:gd name="connsiteX242" fmla="*/ 2693498 w 4642135"/>
              <a:gd name="connsiteY242" fmla="*/ 5614498 h 5672719"/>
              <a:gd name="connsiteX243" fmla="*/ 2274452 w 4642135"/>
              <a:gd name="connsiteY243" fmla="*/ 5598110 h 5672719"/>
              <a:gd name="connsiteX244" fmla="*/ 2360943 w 4642135"/>
              <a:gd name="connsiteY244" fmla="*/ 5524593 h 5672719"/>
              <a:gd name="connsiteX245" fmla="*/ 2700418 w 4642135"/>
              <a:gd name="connsiteY245" fmla="*/ 4800235 h 5672719"/>
              <a:gd name="connsiteX246" fmla="*/ 2851777 w 4642135"/>
              <a:gd name="connsiteY246" fmla="*/ 4454272 h 5672719"/>
              <a:gd name="connsiteX247" fmla="*/ 2856101 w 4642135"/>
              <a:gd name="connsiteY247" fmla="*/ 4395889 h 5672719"/>
              <a:gd name="connsiteX248" fmla="*/ 2581495 w 4642135"/>
              <a:gd name="connsiteY248" fmla="*/ 3515847 h 5672719"/>
              <a:gd name="connsiteX249" fmla="*/ 1854973 w 4642135"/>
              <a:gd name="connsiteY249" fmla="*/ 2006584 h 5672719"/>
              <a:gd name="connsiteX250" fmla="*/ 1502522 w 4642135"/>
              <a:gd name="connsiteY250" fmla="*/ 1258440 h 5672719"/>
              <a:gd name="connsiteX251" fmla="*/ 1489548 w 4642135"/>
              <a:gd name="connsiteY251" fmla="*/ 1228168 h 5672719"/>
              <a:gd name="connsiteX252" fmla="*/ 1485224 w 4642135"/>
              <a:gd name="connsiteY252" fmla="*/ 1273574 h 5672719"/>
              <a:gd name="connsiteX253" fmla="*/ 1379274 w 4642135"/>
              <a:gd name="connsiteY253" fmla="*/ 1068160 h 5672719"/>
              <a:gd name="connsiteX254" fmla="*/ 1476574 w 4642135"/>
              <a:gd name="connsiteY254" fmla="*/ 1392500 h 5672719"/>
              <a:gd name="connsiteX255" fmla="*/ 1426843 w 4642135"/>
              <a:gd name="connsiteY255" fmla="*/ 1366553 h 5672719"/>
              <a:gd name="connsiteX256" fmla="*/ 1498197 w 4642135"/>
              <a:gd name="connsiteY256" fmla="*/ 1535210 h 5672719"/>
              <a:gd name="connsiteX257" fmla="*/ 1487387 w 4642135"/>
              <a:gd name="connsiteY257" fmla="*/ 1539535 h 5672719"/>
              <a:gd name="connsiteX258" fmla="*/ 1405221 w 4642135"/>
              <a:gd name="connsiteY258" fmla="*/ 1457368 h 5672719"/>
              <a:gd name="connsiteX259" fmla="*/ 1398733 w 4642135"/>
              <a:gd name="connsiteY259" fmla="*/ 1461693 h 5672719"/>
              <a:gd name="connsiteX260" fmla="*/ 1465764 w 4642135"/>
              <a:gd name="connsiteY260" fmla="*/ 1649809 h 5672719"/>
              <a:gd name="connsiteX261" fmla="*/ 1470089 w 4642135"/>
              <a:gd name="connsiteY261" fmla="*/ 1682244 h 5672719"/>
              <a:gd name="connsiteX262" fmla="*/ 1441978 w 4642135"/>
              <a:gd name="connsiteY262" fmla="*/ 1669271 h 5672719"/>
              <a:gd name="connsiteX263" fmla="*/ 1364137 w 4642135"/>
              <a:gd name="connsiteY263" fmla="*/ 1626025 h 5672719"/>
              <a:gd name="connsiteX264" fmla="*/ 1472250 w 4642135"/>
              <a:gd name="connsiteY264" fmla="*/ 1820629 h 5672719"/>
              <a:gd name="connsiteX265" fmla="*/ 1480899 w 4642135"/>
              <a:gd name="connsiteY265" fmla="*/ 1855226 h 5672719"/>
              <a:gd name="connsiteX266" fmla="*/ 1450627 w 4642135"/>
              <a:gd name="connsiteY266" fmla="*/ 1844413 h 5672719"/>
              <a:gd name="connsiteX267" fmla="*/ 1301432 w 4642135"/>
              <a:gd name="connsiteY267" fmla="*/ 1693054 h 5672719"/>
              <a:gd name="connsiteX268" fmla="*/ 1262511 w 4642135"/>
              <a:gd name="connsiteY268" fmla="*/ 1641160 h 5672719"/>
              <a:gd name="connsiteX269" fmla="*/ 1498197 w 4642135"/>
              <a:gd name="connsiteY269" fmla="*/ 2095236 h 5672719"/>
              <a:gd name="connsiteX270" fmla="*/ 1305756 w 4642135"/>
              <a:gd name="connsiteY270" fmla="*/ 1857387 h 5672719"/>
              <a:gd name="connsiteX271" fmla="*/ 1264672 w 4642135"/>
              <a:gd name="connsiteY271" fmla="*/ 1775221 h 5672719"/>
              <a:gd name="connsiteX272" fmla="*/ 1281970 w 4642135"/>
              <a:gd name="connsiteY272" fmla="*/ 2002260 h 5672719"/>
              <a:gd name="connsiteX273" fmla="*/ 1154398 w 4642135"/>
              <a:gd name="connsiteY273" fmla="*/ 1738463 h 5672719"/>
              <a:gd name="connsiteX274" fmla="*/ 1141424 w 4642135"/>
              <a:gd name="connsiteY274" fmla="*/ 1876848 h 5672719"/>
              <a:gd name="connsiteX275" fmla="*/ 1007363 w 4642135"/>
              <a:gd name="connsiteY275" fmla="*/ 1150326 h 5672719"/>
              <a:gd name="connsiteX276" fmla="*/ 955469 w 4642135"/>
              <a:gd name="connsiteY276" fmla="*/ 1219519 h 5672719"/>
              <a:gd name="connsiteX277" fmla="*/ 923034 w 4642135"/>
              <a:gd name="connsiteY277" fmla="*/ 1295197 h 5672719"/>
              <a:gd name="connsiteX278" fmla="*/ 886276 w 4642135"/>
              <a:gd name="connsiteY278" fmla="*/ 1403311 h 5672719"/>
              <a:gd name="connsiteX279" fmla="*/ 860329 w 4642135"/>
              <a:gd name="connsiteY279" fmla="*/ 1213031 h 5672719"/>
              <a:gd name="connsiteX280" fmla="*/ 806271 w 4642135"/>
              <a:gd name="connsiteY280" fmla="*/ 1669271 h 5672719"/>
              <a:gd name="connsiteX281" fmla="*/ 713295 w 4642135"/>
              <a:gd name="connsiteY281" fmla="*/ 1511424 h 5672719"/>
              <a:gd name="connsiteX282" fmla="*/ 713295 w 4642135"/>
              <a:gd name="connsiteY282" fmla="*/ 1693054 h 5672719"/>
              <a:gd name="connsiteX283" fmla="*/ 704646 w 4642135"/>
              <a:gd name="connsiteY283" fmla="*/ 1719002 h 5672719"/>
              <a:gd name="connsiteX284" fmla="*/ 678699 w 4642135"/>
              <a:gd name="connsiteY284" fmla="*/ 1697379 h 5672719"/>
              <a:gd name="connsiteX285" fmla="*/ 603018 w 4642135"/>
              <a:gd name="connsiteY285" fmla="*/ 1567643 h 5672719"/>
              <a:gd name="connsiteX286" fmla="*/ 568422 w 4642135"/>
              <a:gd name="connsiteY286" fmla="*/ 1468179 h 5672719"/>
              <a:gd name="connsiteX287" fmla="*/ 752216 w 4642135"/>
              <a:gd name="connsiteY287" fmla="*/ 960047 h 5672719"/>
              <a:gd name="connsiteX288" fmla="*/ 920873 w 4642135"/>
              <a:gd name="connsiteY288" fmla="*/ 735171 h 5672719"/>
              <a:gd name="connsiteX289" fmla="*/ 953306 w 4642135"/>
              <a:gd name="connsiteY289" fmla="*/ 683276 h 5672719"/>
              <a:gd name="connsiteX290" fmla="*/ 959793 w 4642135"/>
              <a:gd name="connsiteY290" fmla="*/ 663815 h 5672719"/>
              <a:gd name="connsiteX291" fmla="*/ 942495 w 4642135"/>
              <a:gd name="connsiteY291" fmla="*/ 672464 h 5672719"/>
              <a:gd name="connsiteX292" fmla="*/ 747891 w 4642135"/>
              <a:gd name="connsiteY292" fmla="*/ 938424 h 5672719"/>
              <a:gd name="connsiteX293" fmla="*/ 728430 w 4642135"/>
              <a:gd name="connsiteY293" fmla="*/ 955722 h 5672719"/>
              <a:gd name="connsiteX294" fmla="*/ 817084 w 4642135"/>
              <a:gd name="connsiteY294" fmla="*/ 711385 h 5672719"/>
              <a:gd name="connsiteX295" fmla="*/ 548963 w 4642135"/>
              <a:gd name="connsiteY295" fmla="*/ 1040049 h 5672719"/>
              <a:gd name="connsiteX296" fmla="*/ 672211 w 4642135"/>
              <a:gd name="connsiteY296" fmla="*/ 750306 h 5672719"/>
              <a:gd name="connsiteX297" fmla="*/ 460308 w 4642135"/>
              <a:gd name="connsiteY297" fmla="*/ 979506 h 5672719"/>
              <a:gd name="connsiteX298" fmla="*/ 492744 w 4642135"/>
              <a:gd name="connsiteY298" fmla="*/ 838960 h 5672719"/>
              <a:gd name="connsiteX299" fmla="*/ 345709 w 4642135"/>
              <a:gd name="connsiteY299" fmla="*/ 1046537 h 5672719"/>
              <a:gd name="connsiteX300" fmla="*/ 542475 w 4642135"/>
              <a:gd name="connsiteY300" fmla="*/ 609759 h 5672719"/>
              <a:gd name="connsiteX301" fmla="*/ 466796 w 4642135"/>
              <a:gd name="connsiteY301" fmla="*/ 687601 h 5672719"/>
              <a:gd name="connsiteX302" fmla="*/ 198675 w 4642135"/>
              <a:gd name="connsiteY302" fmla="*/ 1143838 h 5672719"/>
              <a:gd name="connsiteX303" fmla="*/ 172728 w 4642135"/>
              <a:gd name="connsiteY303" fmla="*/ 1176274 h 5672719"/>
              <a:gd name="connsiteX304" fmla="*/ 270029 w 4642135"/>
              <a:gd name="connsiteY304" fmla="*/ 880042 h 5672719"/>
              <a:gd name="connsiteX305" fmla="*/ 449498 w 4642135"/>
              <a:gd name="connsiteY305" fmla="*/ 629219 h 5672719"/>
              <a:gd name="connsiteX306" fmla="*/ 200836 w 4642135"/>
              <a:gd name="connsiteY306" fmla="*/ 849770 h 5672719"/>
              <a:gd name="connsiteX307" fmla="*/ 14881 w 4642135"/>
              <a:gd name="connsiteY307" fmla="*/ 1128704 h 5672719"/>
              <a:gd name="connsiteX308" fmla="*/ 6232 w 4642135"/>
              <a:gd name="connsiteY308" fmla="*/ 1046537 h 5672719"/>
              <a:gd name="connsiteX309" fmla="*/ 32179 w 4642135"/>
              <a:gd name="connsiteY309" fmla="*/ 973020 h 5672719"/>
              <a:gd name="connsiteX310" fmla="*/ 512203 w 4642135"/>
              <a:gd name="connsiteY310" fmla="*/ 501646 h 5672719"/>
              <a:gd name="connsiteX311" fmla="*/ 594369 w 4642135"/>
              <a:gd name="connsiteY311" fmla="*/ 467050 h 5672719"/>
              <a:gd name="connsiteX312" fmla="*/ 168403 w 4642135"/>
              <a:gd name="connsiteY312" fmla="*/ 557865 h 5672719"/>
              <a:gd name="connsiteX313" fmla="*/ 272192 w 4642135"/>
              <a:gd name="connsiteY313" fmla="*/ 488672 h 5672719"/>
              <a:gd name="connsiteX314" fmla="*/ 391116 w 4642135"/>
              <a:gd name="connsiteY314" fmla="*/ 412992 h 5672719"/>
              <a:gd name="connsiteX315" fmla="*/ 525176 w 4642135"/>
              <a:gd name="connsiteY315" fmla="*/ 378396 h 5672719"/>
              <a:gd name="connsiteX316" fmla="*/ 661401 w 4642135"/>
              <a:gd name="connsiteY316" fmla="*/ 363261 h 5672719"/>
              <a:gd name="connsiteX317" fmla="*/ 434361 w 4642135"/>
              <a:gd name="connsiteY317" fmla="*/ 324340 h 5672719"/>
              <a:gd name="connsiteX318" fmla="*/ 507878 w 4642135"/>
              <a:gd name="connsiteY318" fmla="*/ 313527 h 5672719"/>
              <a:gd name="connsiteX319" fmla="*/ 507878 w 4642135"/>
              <a:gd name="connsiteY319" fmla="*/ 309203 h 5672719"/>
              <a:gd name="connsiteX320" fmla="*/ 417063 w 4642135"/>
              <a:gd name="connsiteY320" fmla="*/ 309203 h 5672719"/>
              <a:gd name="connsiteX321" fmla="*/ 881952 w 4642135"/>
              <a:gd name="connsiteY321" fmla="*/ 276770 h 5672719"/>
              <a:gd name="connsiteX322" fmla="*/ 1067907 w 4642135"/>
              <a:gd name="connsiteY322" fmla="*/ 298393 h 5672719"/>
              <a:gd name="connsiteX323" fmla="*/ 1223590 w 4642135"/>
              <a:gd name="connsiteY323" fmla="*/ 371910 h 5672719"/>
              <a:gd name="connsiteX324" fmla="*/ 1258187 w 4642135"/>
              <a:gd name="connsiteY324" fmla="*/ 367585 h 5672719"/>
              <a:gd name="connsiteX325" fmla="*/ 1640907 w 4642135"/>
              <a:gd name="connsiteY325" fmla="*/ 30271 h 5672719"/>
              <a:gd name="connsiteX326" fmla="*/ 1716587 w 4642135"/>
              <a:gd name="connsiteY326" fmla="*/ 0 h 5672719"/>
              <a:gd name="connsiteX0" fmla="*/ 4214006 w 4642135"/>
              <a:gd name="connsiteY0" fmla="*/ 1528722 h 5660362"/>
              <a:gd name="connsiteX1" fmla="*/ 4211845 w 4642135"/>
              <a:gd name="connsiteY1" fmla="*/ 1535210 h 5660362"/>
              <a:gd name="connsiteX2" fmla="*/ 4281037 w 4642135"/>
              <a:gd name="connsiteY2" fmla="*/ 1582780 h 5660362"/>
              <a:gd name="connsiteX3" fmla="*/ 4300497 w 4642135"/>
              <a:gd name="connsiteY3" fmla="*/ 1587104 h 5660362"/>
              <a:gd name="connsiteX4" fmla="*/ 4291848 w 4642135"/>
              <a:gd name="connsiteY4" fmla="*/ 1565482 h 5660362"/>
              <a:gd name="connsiteX5" fmla="*/ 4214006 w 4642135"/>
              <a:gd name="connsiteY5" fmla="*/ 1528722 h 5660362"/>
              <a:gd name="connsiteX6" fmla="*/ 3165036 w 4642135"/>
              <a:gd name="connsiteY6" fmla="*/ 1460611 h 5660362"/>
              <a:gd name="connsiteX7" fmla="*/ 3148009 w 4642135"/>
              <a:gd name="connsiteY7" fmla="*/ 1468179 h 5660362"/>
              <a:gd name="connsiteX8" fmla="*/ 2860426 w 4642135"/>
              <a:gd name="connsiteY8" fmla="*/ 1591429 h 5660362"/>
              <a:gd name="connsiteX9" fmla="*/ 2899347 w 4642135"/>
              <a:gd name="connsiteY9" fmla="*/ 1589266 h 5660362"/>
              <a:gd name="connsiteX10" fmla="*/ 3115574 w 4642135"/>
              <a:gd name="connsiteY10" fmla="*/ 1498450 h 5660362"/>
              <a:gd name="connsiteX11" fmla="*/ 3186930 w 4642135"/>
              <a:gd name="connsiteY11" fmla="*/ 1466017 h 5660362"/>
              <a:gd name="connsiteX12" fmla="*/ 3165036 w 4642135"/>
              <a:gd name="connsiteY12" fmla="*/ 1460611 h 5660362"/>
              <a:gd name="connsiteX13" fmla="*/ 2717716 w 4642135"/>
              <a:gd name="connsiteY13" fmla="*/ 1269250 h 5660362"/>
              <a:gd name="connsiteX14" fmla="*/ 2419323 w 4642135"/>
              <a:gd name="connsiteY14" fmla="*/ 1353579 h 5660362"/>
              <a:gd name="connsiteX15" fmla="*/ 2395539 w 4642135"/>
              <a:gd name="connsiteY15" fmla="*/ 1433582 h 5660362"/>
              <a:gd name="connsiteX16" fmla="*/ 2423648 w 4642135"/>
              <a:gd name="connsiteY16" fmla="*/ 1440070 h 5660362"/>
              <a:gd name="connsiteX17" fmla="*/ 2739339 w 4642135"/>
              <a:gd name="connsiteY17" fmla="*/ 1269250 h 5660362"/>
              <a:gd name="connsiteX18" fmla="*/ 2717716 w 4642135"/>
              <a:gd name="connsiteY18" fmla="*/ 1269250 h 5660362"/>
              <a:gd name="connsiteX19" fmla="*/ 1617123 w 4642135"/>
              <a:gd name="connsiteY19" fmla="*/ 1124379 h 5660362"/>
              <a:gd name="connsiteX20" fmla="*/ 1727398 w 4642135"/>
              <a:gd name="connsiteY20" fmla="*/ 1366553 h 5660362"/>
              <a:gd name="connsiteX21" fmla="*/ 1591176 w 4642135"/>
              <a:gd name="connsiteY21" fmla="*/ 1202221 h 5660362"/>
              <a:gd name="connsiteX22" fmla="*/ 1790104 w 4642135"/>
              <a:gd name="connsiteY22" fmla="*/ 1569806 h 5660362"/>
              <a:gd name="connsiteX23" fmla="*/ 2466893 w 4642135"/>
              <a:gd name="connsiteY23" fmla="*/ 2756890 h 5660362"/>
              <a:gd name="connsiteX24" fmla="*/ 2985838 w 4642135"/>
              <a:gd name="connsiteY24" fmla="*/ 3935327 h 5660362"/>
              <a:gd name="connsiteX25" fmla="*/ 2994487 w 4642135"/>
              <a:gd name="connsiteY25" fmla="*/ 3943976 h 5660362"/>
              <a:gd name="connsiteX26" fmla="*/ 2998811 w 4642135"/>
              <a:gd name="connsiteY26" fmla="*/ 3928839 h 5660362"/>
              <a:gd name="connsiteX27" fmla="*/ 3189091 w 4642135"/>
              <a:gd name="connsiteY27" fmla="*/ 2752566 h 5660362"/>
              <a:gd name="connsiteX28" fmla="*/ 3282069 w 4642135"/>
              <a:gd name="connsiteY28" fmla="*/ 2123347 h 5660362"/>
              <a:gd name="connsiteX29" fmla="*/ 3295043 w 4642135"/>
              <a:gd name="connsiteY29" fmla="*/ 2045505 h 5660362"/>
              <a:gd name="connsiteX30" fmla="*/ 3266932 w 4642135"/>
              <a:gd name="connsiteY30" fmla="*/ 2071452 h 5660362"/>
              <a:gd name="connsiteX31" fmla="*/ 3301529 w 4642135"/>
              <a:gd name="connsiteY31" fmla="*/ 1881173 h 5660362"/>
              <a:gd name="connsiteX32" fmla="*/ 3212877 w 4642135"/>
              <a:gd name="connsiteY32" fmla="*/ 2151455 h 5660362"/>
              <a:gd name="connsiteX33" fmla="*/ 3182605 w 4642135"/>
              <a:gd name="connsiteY33" fmla="*/ 2101724 h 5660362"/>
              <a:gd name="connsiteX34" fmla="*/ 3154494 w 4642135"/>
              <a:gd name="connsiteY34" fmla="*/ 2231460 h 5660362"/>
              <a:gd name="connsiteX35" fmla="*/ 3128547 w 4642135"/>
              <a:gd name="connsiteY35" fmla="*/ 2170917 h 5660362"/>
              <a:gd name="connsiteX36" fmla="*/ 3115574 w 4642135"/>
              <a:gd name="connsiteY36" fmla="*/ 2151455 h 5660362"/>
              <a:gd name="connsiteX37" fmla="*/ 3102600 w 4642135"/>
              <a:gd name="connsiteY37" fmla="*/ 2173078 h 5660362"/>
              <a:gd name="connsiteX38" fmla="*/ 3059355 w 4642135"/>
              <a:gd name="connsiteY38" fmla="*/ 2341735 h 5660362"/>
              <a:gd name="connsiteX39" fmla="*/ 2998811 w 4642135"/>
              <a:gd name="connsiteY39" fmla="*/ 2261732 h 5660362"/>
              <a:gd name="connsiteX40" fmla="*/ 2983676 w 4642135"/>
              <a:gd name="connsiteY40" fmla="*/ 2436875 h 5660362"/>
              <a:gd name="connsiteX41" fmla="*/ 2975027 w 4642135"/>
              <a:gd name="connsiteY41" fmla="*/ 2460661 h 5660362"/>
              <a:gd name="connsiteX42" fmla="*/ 2955566 w 4642135"/>
              <a:gd name="connsiteY42" fmla="*/ 2439038 h 5660362"/>
              <a:gd name="connsiteX43" fmla="*/ 2933943 w 4642135"/>
              <a:gd name="connsiteY43" fmla="*/ 2367682 h 5660362"/>
              <a:gd name="connsiteX44" fmla="*/ 2918808 w 4642135"/>
              <a:gd name="connsiteY44" fmla="*/ 2287679 h 5660362"/>
              <a:gd name="connsiteX45" fmla="*/ 2871238 w 4642135"/>
              <a:gd name="connsiteY45" fmla="*/ 2633642 h 5660362"/>
              <a:gd name="connsiteX46" fmla="*/ 2840967 w 4642135"/>
              <a:gd name="connsiteY46" fmla="*/ 2590397 h 5660362"/>
              <a:gd name="connsiteX47" fmla="*/ 2840967 w 4642135"/>
              <a:gd name="connsiteY47" fmla="*/ 2423901 h 5660362"/>
              <a:gd name="connsiteX48" fmla="*/ 2851777 w 4642135"/>
              <a:gd name="connsiteY48" fmla="*/ 2333086 h 5660362"/>
              <a:gd name="connsiteX49" fmla="*/ 2752313 w 4642135"/>
              <a:gd name="connsiteY49" fmla="*/ 2486608 h 5660362"/>
              <a:gd name="connsiteX50" fmla="*/ 2782584 w 4642135"/>
              <a:gd name="connsiteY50" fmla="*/ 2283355 h 5660362"/>
              <a:gd name="connsiteX51" fmla="*/ 2698257 w 4642135"/>
              <a:gd name="connsiteY51" fmla="*/ 2365521 h 5660362"/>
              <a:gd name="connsiteX52" fmla="*/ 2990162 w 4642135"/>
              <a:gd name="connsiteY52" fmla="*/ 1790358 h 5660362"/>
              <a:gd name="connsiteX53" fmla="*/ 2912320 w 4642135"/>
              <a:gd name="connsiteY53" fmla="*/ 1840089 h 5660362"/>
              <a:gd name="connsiteX54" fmla="*/ 2819344 w 4642135"/>
              <a:gd name="connsiteY54" fmla="*/ 1891983 h 5660362"/>
              <a:gd name="connsiteX55" fmla="*/ 2758800 w 4642135"/>
              <a:gd name="connsiteY55" fmla="*/ 1941716 h 5660362"/>
              <a:gd name="connsiteX56" fmla="*/ 2830154 w 4642135"/>
              <a:gd name="connsiteY56" fmla="*/ 1788194 h 5660362"/>
              <a:gd name="connsiteX57" fmla="*/ 2795558 w 4642135"/>
              <a:gd name="connsiteY57" fmla="*/ 1818466 h 5660362"/>
              <a:gd name="connsiteX58" fmla="*/ 2570682 w 4642135"/>
              <a:gd name="connsiteY58" fmla="*/ 2086587 h 5660362"/>
              <a:gd name="connsiteX59" fmla="*/ 2549059 w 4642135"/>
              <a:gd name="connsiteY59" fmla="*/ 2101724 h 5660362"/>
              <a:gd name="connsiteX60" fmla="*/ 2540410 w 4642135"/>
              <a:gd name="connsiteY60" fmla="*/ 2075777 h 5660362"/>
              <a:gd name="connsiteX61" fmla="*/ 2557708 w 4642135"/>
              <a:gd name="connsiteY61" fmla="*/ 1963339 h 5660362"/>
              <a:gd name="connsiteX62" fmla="*/ 2469057 w 4642135"/>
              <a:gd name="connsiteY62" fmla="*/ 2086587 h 5660362"/>
              <a:gd name="connsiteX63" fmla="*/ 2447434 w 4642135"/>
              <a:gd name="connsiteY63" fmla="*/ 2106049 h 5660362"/>
              <a:gd name="connsiteX64" fmla="*/ 2438785 w 4642135"/>
              <a:gd name="connsiteY64" fmla="*/ 2073614 h 5660362"/>
              <a:gd name="connsiteX65" fmla="*/ 2449595 w 4642135"/>
              <a:gd name="connsiteY65" fmla="*/ 1969825 h 5660362"/>
              <a:gd name="connsiteX66" fmla="*/ 2471218 w 4642135"/>
              <a:gd name="connsiteY66" fmla="*/ 1876848 h 5660362"/>
              <a:gd name="connsiteX67" fmla="*/ 2830154 w 4642135"/>
              <a:gd name="connsiteY67" fmla="*/ 1602239 h 5660362"/>
              <a:gd name="connsiteX68" fmla="*/ 2858265 w 4642135"/>
              <a:gd name="connsiteY68" fmla="*/ 1587104 h 5660362"/>
              <a:gd name="connsiteX69" fmla="*/ 2851777 w 4642135"/>
              <a:gd name="connsiteY69" fmla="*/ 1589266 h 5660362"/>
              <a:gd name="connsiteX70" fmla="*/ 2849616 w 4642135"/>
              <a:gd name="connsiteY70" fmla="*/ 1587104 h 5660362"/>
              <a:gd name="connsiteX71" fmla="*/ 2869075 w 4642135"/>
              <a:gd name="connsiteY71" fmla="*/ 1567643 h 5660362"/>
              <a:gd name="connsiteX72" fmla="*/ 3039895 w 4642135"/>
              <a:gd name="connsiteY72" fmla="*/ 1437907 h 5660362"/>
              <a:gd name="connsiteX73" fmla="*/ 2676634 w 4642135"/>
              <a:gd name="connsiteY73" fmla="*/ 1584941 h 5660362"/>
              <a:gd name="connsiteX74" fmla="*/ 2920969 w 4642135"/>
              <a:gd name="connsiteY74" fmla="*/ 1418448 h 5660362"/>
              <a:gd name="connsiteX75" fmla="*/ 2631226 w 4642135"/>
              <a:gd name="connsiteY75" fmla="*/ 1507099 h 5660362"/>
              <a:gd name="connsiteX76" fmla="*/ 2726365 w 4642135"/>
              <a:gd name="connsiteY76" fmla="*/ 1424933 h 5660362"/>
              <a:gd name="connsiteX77" fmla="*/ 2510139 w 4642135"/>
              <a:gd name="connsiteY77" fmla="*/ 1511424 h 5660362"/>
              <a:gd name="connsiteX78" fmla="*/ 2856101 w 4642135"/>
              <a:gd name="connsiteY78" fmla="*/ 1286548 h 5660362"/>
              <a:gd name="connsiteX79" fmla="*/ 2797721 w 4642135"/>
              <a:gd name="connsiteY79" fmla="*/ 1301685 h 5660362"/>
              <a:gd name="connsiteX80" fmla="*/ 2475542 w 4642135"/>
              <a:gd name="connsiteY80" fmla="*/ 1463854 h 5660362"/>
              <a:gd name="connsiteX81" fmla="*/ 2440946 w 4642135"/>
              <a:gd name="connsiteY81" fmla="*/ 1543859 h 5660362"/>
              <a:gd name="connsiteX82" fmla="*/ 2440946 w 4642135"/>
              <a:gd name="connsiteY82" fmla="*/ 1558994 h 5660362"/>
              <a:gd name="connsiteX83" fmla="*/ 2404189 w 4642135"/>
              <a:gd name="connsiteY83" fmla="*/ 1535210 h 5660362"/>
              <a:gd name="connsiteX84" fmla="*/ 2358780 w 4642135"/>
              <a:gd name="connsiteY84" fmla="*/ 1528722 h 5660362"/>
              <a:gd name="connsiteX85" fmla="*/ 2365268 w 4642135"/>
              <a:gd name="connsiteY85" fmla="*/ 1567643 h 5660362"/>
              <a:gd name="connsiteX86" fmla="*/ 2447434 w 4642135"/>
              <a:gd name="connsiteY86" fmla="*/ 1727651 h 5660362"/>
              <a:gd name="connsiteX87" fmla="*/ 2291751 w 4642135"/>
              <a:gd name="connsiteY87" fmla="*/ 1563318 h 5660362"/>
              <a:gd name="connsiteX88" fmla="*/ 2302561 w 4642135"/>
              <a:gd name="connsiteY88" fmla="*/ 1597915 h 5660362"/>
              <a:gd name="connsiteX89" fmla="*/ 2378241 w 4642135"/>
              <a:gd name="connsiteY89" fmla="*/ 1811980 h 5660362"/>
              <a:gd name="connsiteX90" fmla="*/ 2380402 w 4642135"/>
              <a:gd name="connsiteY90" fmla="*/ 1926579 h 5660362"/>
              <a:gd name="connsiteX91" fmla="*/ 2369592 w 4642135"/>
              <a:gd name="connsiteY91" fmla="*/ 1928743 h 5660362"/>
              <a:gd name="connsiteX92" fmla="*/ 2172825 w 4642135"/>
              <a:gd name="connsiteY92" fmla="*/ 1466017 h 5660362"/>
              <a:gd name="connsiteX93" fmla="*/ 2183637 w 4642135"/>
              <a:gd name="connsiteY93" fmla="*/ 1515748 h 5660362"/>
              <a:gd name="connsiteX94" fmla="*/ 2211746 w 4642135"/>
              <a:gd name="connsiteY94" fmla="*/ 1699542 h 5660362"/>
              <a:gd name="connsiteX95" fmla="*/ 2198772 w 4642135"/>
              <a:gd name="connsiteY95" fmla="*/ 1749273 h 5660362"/>
              <a:gd name="connsiteX96" fmla="*/ 2170664 w 4642135"/>
              <a:gd name="connsiteY96" fmla="*/ 1706028 h 5660362"/>
              <a:gd name="connsiteX97" fmla="*/ 2090659 w 4642135"/>
              <a:gd name="connsiteY97" fmla="*/ 1526561 h 5660362"/>
              <a:gd name="connsiteX98" fmla="*/ 2056062 w 4642135"/>
              <a:gd name="connsiteY98" fmla="*/ 1626025 h 5660362"/>
              <a:gd name="connsiteX99" fmla="*/ 1930651 w 4642135"/>
              <a:gd name="connsiteY99" fmla="*/ 1420609 h 5660362"/>
              <a:gd name="connsiteX100" fmla="*/ 1930651 w 4642135"/>
              <a:gd name="connsiteY100" fmla="*/ 1524398 h 5660362"/>
              <a:gd name="connsiteX101" fmla="*/ 1922002 w 4642135"/>
              <a:gd name="connsiteY101" fmla="*/ 1537371 h 5660362"/>
              <a:gd name="connsiteX102" fmla="*/ 1911191 w 4642135"/>
              <a:gd name="connsiteY102" fmla="*/ 1530885 h 5660362"/>
              <a:gd name="connsiteX103" fmla="*/ 1893893 w 4642135"/>
              <a:gd name="connsiteY103" fmla="*/ 1502775 h 5660362"/>
              <a:gd name="connsiteX104" fmla="*/ 1829025 w 4642135"/>
              <a:gd name="connsiteY104" fmla="*/ 1377363 h 5660362"/>
              <a:gd name="connsiteX105" fmla="*/ 1826862 w 4642135"/>
              <a:gd name="connsiteY105" fmla="*/ 1435746 h 5660362"/>
              <a:gd name="connsiteX106" fmla="*/ 1617123 w 4642135"/>
              <a:gd name="connsiteY106" fmla="*/ 1124379 h 5660362"/>
              <a:gd name="connsiteX107" fmla="*/ 2123094 w 4642135"/>
              <a:gd name="connsiteY107" fmla="*/ 925450 h 5660362"/>
              <a:gd name="connsiteX108" fmla="*/ 2250666 w 4642135"/>
              <a:gd name="connsiteY108" fmla="*/ 1068160 h 5660362"/>
              <a:gd name="connsiteX109" fmla="*/ 1971735 w 4642135"/>
              <a:gd name="connsiteY109" fmla="*/ 968696 h 5660362"/>
              <a:gd name="connsiteX110" fmla="*/ 1978221 w 4642135"/>
              <a:gd name="connsiteY110" fmla="*/ 977345 h 5660362"/>
              <a:gd name="connsiteX111" fmla="*/ 2324183 w 4642135"/>
              <a:gd name="connsiteY111" fmla="*/ 1323308 h 5660362"/>
              <a:gd name="connsiteX112" fmla="*/ 2356619 w 4642135"/>
              <a:gd name="connsiteY112" fmla="*/ 1325469 h 5660362"/>
              <a:gd name="connsiteX113" fmla="*/ 2626901 w 4642135"/>
              <a:gd name="connsiteY113" fmla="*/ 1206545 h 5660362"/>
              <a:gd name="connsiteX114" fmla="*/ 2637713 w 4642135"/>
              <a:gd name="connsiteY114" fmla="*/ 1197896 h 5660362"/>
              <a:gd name="connsiteX115" fmla="*/ 2661497 w 4642135"/>
              <a:gd name="connsiteY115" fmla="*/ 1200057 h 5660362"/>
              <a:gd name="connsiteX116" fmla="*/ 2901510 w 4642135"/>
              <a:gd name="connsiteY116" fmla="*/ 1197896 h 5660362"/>
              <a:gd name="connsiteX117" fmla="*/ 2988001 w 4642135"/>
              <a:gd name="connsiteY117" fmla="*/ 1195733 h 5660362"/>
              <a:gd name="connsiteX118" fmla="*/ 2629064 w 4642135"/>
              <a:gd name="connsiteY118" fmla="*/ 1120055 h 5660362"/>
              <a:gd name="connsiteX119" fmla="*/ 2635550 w 4642135"/>
              <a:gd name="connsiteY119" fmla="*/ 1158975 h 5660362"/>
              <a:gd name="connsiteX120" fmla="*/ 2635550 w 4642135"/>
              <a:gd name="connsiteY120" fmla="*/ 1195733 h 5660362"/>
              <a:gd name="connsiteX121" fmla="*/ 2447434 w 4642135"/>
              <a:gd name="connsiteY121" fmla="*/ 1031400 h 5660362"/>
              <a:gd name="connsiteX122" fmla="*/ 2514463 w 4642135"/>
              <a:gd name="connsiteY122" fmla="*/ 1197896 h 5660362"/>
              <a:gd name="connsiteX123" fmla="*/ 2123094 w 4642135"/>
              <a:gd name="connsiteY123" fmla="*/ 925450 h 5660362"/>
              <a:gd name="connsiteX124" fmla="*/ 1716587 w 4642135"/>
              <a:gd name="connsiteY124" fmla="*/ 0 h 5660362"/>
              <a:gd name="connsiteX125" fmla="*/ 1569553 w 4642135"/>
              <a:gd name="connsiteY125" fmla="*/ 190279 h 5660362"/>
              <a:gd name="connsiteX126" fmla="*/ 1595500 w 4642135"/>
              <a:gd name="connsiteY126" fmla="*/ 170818 h 5660362"/>
              <a:gd name="connsiteX127" fmla="*/ 1887405 w 4642135"/>
              <a:gd name="connsiteY127" fmla="*/ 38921 h 5660362"/>
              <a:gd name="connsiteX128" fmla="*/ 2071199 w 4642135"/>
              <a:gd name="connsiteY128" fmla="*/ 8649 h 5660362"/>
              <a:gd name="connsiteX129" fmla="*/ 1694965 w 4642135"/>
              <a:gd name="connsiteY129" fmla="*/ 224876 h 5660362"/>
              <a:gd name="connsiteX130" fmla="*/ 1798754 w 4642135"/>
              <a:gd name="connsiteY130" fmla="*/ 188116 h 5660362"/>
              <a:gd name="connsiteX131" fmla="*/ 2315534 w 4642135"/>
              <a:gd name="connsiteY131" fmla="*/ 155683 h 5660362"/>
              <a:gd name="connsiteX132" fmla="*/ 2577170 w 4642135"/>
              <a:gd name="connsiteY132" fmla="*/ 250823 h 5660362"/>
              <a:gd name="connsiteX133" fmla="*/ 2644199 w 4642135"/>
              <a:gd name="connsiteY133" fmla="*/ 315691 h 5660362"/>
              <a:gd name="connsiteX134" fmla="*/ 2334996 w 4642135"/>
              <a:gd name="connsiteY134" fmla="*/ 242174 h 5660362"/>
              <a:gd name="connsiteX135" fmla="*/ 2019305 w 4642135"/>
              <a:gd name="connsiteY135" fmla="*/ 240010 h 5660362"/>
              <a:gd name="connsiteX136" fmla="*/ 2304724 w 4642135"/>
              <a:gd name="connsiteY136" fmla="*/ 313527 h 5660362"/>
              <a:gd name="connsiteX137" fmla="*/ 2564196 w 4642135"/>
              <a:gd name="connsiteY137" fmla="*/ 454076 h 5660362"/>
              <a:gd name="connsiteX138" fmla="*/ 1861458 w 4642135"/>
              <a:gd name="connsiteY138" fmla="*/ 287580 h 5660362"/>
              <a:gd name="connsiteX139" fmla="*/ 2337157 w 4642135"/>
              <a:gd name="connsiteY139" fmla="*/ 471374 h 5660362"/>
              <a:gd name="connsiteX140" fmla="*/ 2062550 w 4642135"/>
              <a:gd name="connsiteY140" fmla="*/ 423804 h 5660362"/>
              <a:gd name="connsiteX141" fmla="*/ 2060387 w 4642135"/>
              <a:gd name="connsiteY141" fmla="*/ 428129 h 5660362"/>
              <a:gd name="connsiteX142" fmla="*/ 2196611 w 4642135"/>
              <a:gd name="connsiteY142" fmla="*/ 490833 h 5660362"/>
              <a:gd name="connsiteX143" fmla="*/ 1854973 w 4642135"/>
              <a:gd name="connsiteY143" fmla="*/ 469211 h 5660362"/>
              <a:gd name="connsiteX144" fmla="*/ 2177149 w 4642135"/>
              <a:gd name="connsiteY144" fmla="*/ 594622 h 5660362"/>
              <a:gd name="connsiteX145" fmla="*/ 1779292 w 4642135"/>
              <a:gd name="connsiteY145" fmla="*/ 538403 h 5660362"/>
              <a:gd name="connsiteX146" fmla="*/ 1982545 w 4642135"/>
              <a:gd name="connsiteY146" fmla="*/ 657329 h 5660362"/>
              <a:gd name="connsiteX147" fmla="*/ 1595500 w 4642135"/>
              <a:gd name="connsiteY147" fmla="*/ 581649 h 5660362"/>
              <a:gd name="connsiteX148" fmla="*/ 1630097 w 4642135"/>
              <a:gd name="connsiteY148" fmla="*/ 605435 h 5660362"/>
              <a:gd name="connsiteX149" fmla="*/ 1965247 w 4642135"/>
              <a:gd name="connsiteY149" fmla="*/ 670303 h 5660362"/>
              <a:gd name="connsiteX150" fmla="*/ 2129579 w 4642135"/>
              <a:gd name="connsiteY150" fmla="*/ 683276 h 5660362"/>
              <a:gd name="connsiteX151" fmla="*/ 2458244 w 4642135"/>
              <a:gd name="connsiteY151" fmla="*/ 838960 h 5660362"/>
              <a:gd name="connsiteX152" fmla="*/ 2568521 w 4642135"/>
              <a:gd name="connsiteY152" fmla="*/ 1014102 h 5660362"/>
              <a:gd name="connsiteX153" fmla="*/ 2607442 w 4642135"/>
              <a:gd name="connsiteY153" fmla="*/ 1096268 h 5660362"/>
              <a:gd name="connsiteX154" fmla="*/ 2637713 w 4642135"/>
              <a:gd name="connsiteY154" fmla="*/ 1109242 h 5660362"/>
              <a:gd name="connsiteX155" fmla="*/ 2799882 w 4642135"/>
              <a:gd name="connsiteY155" fmla="*/ 1102756 h 5660362"/>
              <a:gd name="connsiteX156" fmla="*/ 3029083 w 4642135"/>
              <a:gd name="connsiteY156" fmla="*/ 1128704 h 5660362"/>
              <a:gd name="connsiteX157" fmla="*/ 3052869 w 4642135"/>
              <a:gd name="connsiteY157" fmla="*/ 1135189 h 5660362"/>
              <a:gd name="connsiteX158" fmla="*/ 3057193 w 4642135"/>
              <a:gd name="connsiteY158" fmla="*/ 1133028 h 5660362"/>
              <a:gd name="connsiteX159" fmla="*/ 2933943 w 4642135"/>
              <a:gd name="connsiteY159" fmla="*/ 1046537 h 5660362"/>
              <a:gd name="connsiteX160" fmla="*/ 3346937 w 4642135"/>
              <a:gd name="connsiteY160" fmla="*/ 1184923 h 5660362"/>
              <a:gd name="connsiteX161" fmla="*/ 3519919 w 4642135"/>
              <a:gd name="connsiteY161" fmla="*/ 1349255 h 5660362"/>
              <a:gd name="connsiteX162" fmla="*/ 3545866 w 4642135"/>
              <a:gd name="connsiteY162" fmla="*/ 1355741 h 5660362"/>
              <a:gd name="connsiteX163" fmla="*/ 3963183 w 4642135"/>
              <a:gd name="connsiteY163" fmla="*/ 1264925 h 5660362"/>
              <a:gd name="connsiteX164" fmla="*/ 4058322 w 4642135"/>
              <a:gd name="connsiteY164" fmla="*/ 1271413 h 5660362"/>
              <a:gd name="connsiteX165" fmla="*/ 3926425 w 4642135"/>
              <a:gd name="connsiteY165" fmla="*/ 1323308 h 5660362"/>
              <a:gd name="connsiteX166" fmla="*/ 3928586 w 4642135"/>
              <a:gd name="connsiteY166" fmla="*/ 1329793 h 5660362"/>
              <a:gd name="connsiteX167" fmla="*/ 3971832 w 4642135"/>
              <a:gd name="connsiteY167" fmla="*/ 1325469 h 5660362"/>
              <a:gd name="connsiteX168" fmla="*/ 4194547 w 4642135"/>
              <a:gd name="connsiteY168" fmla="*/ 1351416 h 5660362"/>
              <a:gd name="connsiteX169" fmla="*/ 4309146 w 4642135"/>
              <a:gd name="connsiteY169" fmla="*/ 1377363 h 5660362"/>
              <a:gd name="connsiteX170" fmla="*/ 4367528 w 4642135"/>
              <a:gd name="connsiteY170" fmla="*/ 1472503 h 5660362"/>
              <a:gd name="connsiteX171" fmla="*/ 4408610 w 4642135"/>
              <a:gd name="connsiteY171" fmla="*/ 1528722 h 5660362"/>
              <a:gd name="connsiteX172" fmla="*/ 4601053 w 4642135"/>
              <a:gd name="connsiteY172" fmla="*/ 1695218 h 5660362"/>
              <a:gd name="connsiteX173" fmla="*/ 4639974 w 4642135"/>
              <a:gd name="connsiteY173" fmla="*/ 1766572 h 5660362"/>
              <a:gd name="connsiteX174" fmla="*/ 4642135 w 4642135"/>
              <a:gd name="connsiteY174" fmla="*/ 1773059 h 5660362"/>
              <a:gd name="connsiteX175" fmla="*/ 4627000 w 4642135"/>
              <a:gd name="connsiteY175" fmla="*/ 1801168 h 5660362"/>
              <a:gd name="connsiteX176" fmla="*/ 4605378 w 4642135"/>
              <a:gd name="connsiteY176" fmla="*/ 1773059 h 5660362"/>
              <a:gd name="connsiteX177" fmla="*/ 4393475 w 4642135"/>
              <a:gd name="connsiteY177" fmla="*/ 1617376 h 5660362"/>
              <a:gd name="connsiteX178" fmla="*/ 4363204 w 4642135"/>
              <a:gd name="connsiteY178" fmla="*/ 1615213 h 5660362"/>
              <a:gd name="connsiteX179" fmla="*/ 4363204 w 4642135"/>
              <a:gd name="connsiteY179" fmla="*/ 1658458 h 5660362"/>
              <a:gd name="connsiteX180" fmla="*/ 4389151 w 4642135"/>
              <a:gd name="connsiteY180" fmla="*/ 1686569 h 5660362"/>
              <a:gd name="connsiteX181" fmla="*/ 4490776 w 4642135"/>
              <a:gd name="connsiteY181" fmla="*/ 1818466 h 5660362"/>
              <a:gd name="connsiteX182" fmla="*/ 4510238 w 4642135"/>
              <a:gd name="connsiteY182" fmla="*/ 1885497 h 5660362"/>
              <a:gd name="connsiteX183" fmla="*/ 4108056 w 4642135"/>
              <a:gd name="connsiteY183" fmla="*/ 1543859 h 5660362"/>
              <a:gd name="connsiteX184" fmla="*/ 4337256 w 4642135"/>
              <a:gd name="connsiteY184" fmla="*/ 1801168 h 5660362"/>
              <a:gd name="connsiteX185" fmla="*/ 4330768 w 4642135"/>
              <a:gd name="connsiteY185" fmla="*/ 1807656 h 5660362"/>
              <a:gd name="connsiteX186" fmla="*/ 4138328 w 4642135"/>
              <a:gd name="connsiteY186" fmla="*/ 1669271 h 5660362"/>
              <a:gd name="connsiteX187" fmla="*/ 4216169 w 4642135"/>
              <a:gd name="connsiteY187" fmla="*/ 1783870 h 5660362"/>
              <a:gd name="connsiteX188" fmla="*/ 4021565 w 4642135"/>
              <a:gd name="connsiteY188" fmla="*/ 1671432 h 5660362"/>
              <a:gd name="connsiteX189" fmla="*/ 4151301 w 4642135"/>
              <a:gd name="connsiteY189" fmla="*/ 1850901 h 5660362"/>
              <a:gd name="connsiteX190" fmla="*/ 3868043 w 4642135"/>
              <a:gd name="connsiteY190" fmla="*/ 1658458 h 5660362"/>
              <a:gd name="connsiteX191" fmla="*/ 3982644 w 4642135"/>
              <a:gd name="connsiteY191" fmla="*/ 1816305 h 5660362"/>
              <a:gd name="connsiteX192" fmla="*/ 3712360 w 4642135"/>
              <a:gd name="connsiteY192" fmla="*/ 1632511 h 5660362"/>
              <a:gd name="connsiteX193" fmla="*/ 3721009 w 4642135"/>
              <a:gd name="connsiteY193" fmla="*/ 1656297 h 5660362"/>
              <a:gd name="connsiteX194" fmla="*/ 3978320 w 4642135"/>
              <a:gd name="connsiteY194" fmla="*/ 1829278 h 5660362"/>
              <a:gd name="connsiteX195" fmla="*/ 4211845 w 4642135"/>
              <a:gd name="connsiteY195" fmla="*/ 2036856 h 5660362"/>
              <a:gd name="connsiteX196" fmla="*/ 4226979 w 4642135"/>
              <a:gd name="connsiteY196" fmla="*/ 2356872 h 5660362"/>
              <a:gd name="connsiteX197" fmla="*/ 4203196 w 4642135"/>
              <a:gd name="connsiteY197" fmla="*/ 2393629 h 5660362"/>
              <a:gd name="connsiteX198" fmla="*/ 4185898 w 4642135"/>
              <a:gd name="connsiteY198" fmla="*/ 2359033 h 5660362"/>
              <a:gd name="connsiteX199" fmla="*/ 4142652 w 4642135"/>
              <a:gd name="connsiteY199" fmla="*/ 2233621 h 5660362"/>
              <a:gd name="connsiteX200" fmla="*/ 4101568 w 4642135"/>
              <a:gd name="connsiteY200" fmla="*/ 2365521 h 5660362"/>
              <a:gd name="connsiteX201" fmla="*/ 3932911 w 4642135"/>
              <a:gd name="connsiteY201" fmla="*/ 2019558 h 5660362"/>
              <a:gd name="connsiteX202" fmla="*/ 3961022 w 4642135"/>
              <a:gd name="connsiteY202" fmla="*/ 2181727 h 5660362"/>
              <a:gd name="connsiteX203" fmla="*/ 3792365 w 4642135"/>
              <a:gd name="connsiteY203" fmla="*/ 2021719 h 5660362"/>
              <a:gd name="connsiteX204" fmla="*/ 3883180 w 4642135"/>
              <a:gd name="connsiteY204" fmla="*/ 2304977 h 5660362"/>
              <a:gd name="connsiteX205" fmla="*/ 3876692 w 4642135"/>
              <a:gd name="connsiteY205" fmla="*/ 2607695 h 5660362"/>
              <a:gd name="connsiteX206" fmla="*/ 3826961 w 4642135"/>
              <a:gd name="connsiteY206" fmla="*/ 2495257 h 5660362"/>
              <a:gd name="connsiteX207" fmla="*/ 3792365 w 4642135"/>
              <a:gd name="connsiteY207" fmla="*/ 2730943 h 5660362"/>
              <a:gd name="connsiteX208" fmla="*/ 3749119 w 4642135"/>
              <a:gd name="connsiteY208" fmla="*/ 2544988 h 5660362"/>
              <a:gd name="connsiteX209" fmla="*/ 3628032 w 4642135"/>
              <a:gd name="connsiteY209" fmla="*/ 2823922 h 5660362"/>
              <a:gd name="connsiteX210" fmla="*/ 3714523 w 4642135"/>
              <a:gd name="connsiteY210" fmla="*/ 2393629 h 5660362"/>
              <a:gd name="connsiteX211" fmla="*/ 3705874 w 4642135"/>
              <a:gd name="connsiteY211" fmla="*/ 2389305 h 5660362"/>
              <a:gd name="connsiteX212" fmla="*/ 3582623 w 4642135"/>
              <a:gd name="connsiteY212" fmla="*/ 2635803 h 5660362"/>
              <a:gd name="connsiteX213" fmla="*/ 3623708 w 4642135"/>
              <a:gd name="connsiteY213" fmla="*/ 2441199 h 5660362"/>
              <a:gd name="connsiteX214" fmla="*/ 3561001 w 4642135"/>
              <a:gd name="connsiteY214" fmla="*/ 2495257 h 5660362"/>
              <a:gd name="connsiteX215" fmla="*/ 3541542 w 4642135"/>
              <a:gd name="connsiteY215" fmla="*/ 2512555 h 5660362"/>
              <a:gd name="connsiteX216" fmla="*/ 3532892 w 4642135"/>
              <a:gd name="connsiteY216" fmla="*/ 2488769 h 5660362"/>
              <a:gd name="connsiteX217" fmla="*/ 3543703 w 4642135"/>
              <a:gd name="connsiteY217" fmla="*/ 2324437 h 5660362"/>
              <a:gd name="connsiteX218" fmla="*/ 3496133 w 4642135"/>
              <a:gd name="connsiteY218" fmla="*/ 2391468 h 5660362"/>
              <a:gd name="connsiteX219" fmla="*/ 3476673 w 4642135"/>
              <a:gd name="connsiteY219" fmla="*/ 2408766 h 5660362"/>
              <a:gd name="connsiteX220" fmla="*/ 3474510 w 4642135"/>
              <a:gd name="connsiteY220" fmla="*/ 2382819 h 5660362"/>
              <a:gd name="connsiteX221" fmla="*/ 3483159 w 4642135"/>
              <a:gd name="connsiteY221" fmla="*/ 2276867 h 5660362"/>
              <a:gd name="connsiteX222" fmla="*/ 3478835 w 4642135"/>
              <a:gd name="connsiteY222" fmla="*/ 2268218 h 5660362"/>
              <a:gd name="connsiteX223" fmla="*/ 3455051 w 4642135"/>
              <a:gd name="connsiteY223" fmla="*/ 2285516 h 5660362"/>
              <a:gd name="connsiteX224" fmla="*/ 3450726 w 4642135"/>
              <a:gd name="connsiteY224" fmla="*/ 2032532 h 5660362"/>
              <a:gd name="connsiteX225" fmla="*/ 3405318 w 4642135"/>
              <a:gd name="connsiteY225" fmla="*/ 2207674 h 5660362"/>
              <a:gd name="connsiteX226" fmla="*/ 3394507 w 4642135"/>
              <a:gd name="connsiteY226" fmla="*/ 2054154 h 5660362"/>
              <a:gd name="connsiteX227" fmla="*/ 3385858 w 4642135"/>
              <a:gd name="connsiteY227" fmla="*/ 2054154 h 5660362"/>
              <a:gd name="connsiteX228" fmla="*/ 3381534 w 4642135"/>
              <a:gd name="connsiteY228" fmla="*/ 2077938 h 5660362"/>
              <a:gd name="connsiteX229" fmla="*/ 3344774 w 4642135"/>
              <a:gd name="connsiteY229" fmla="*/ 2501743 h 5660362"/>
              <a:gd name="connsiteX230" fmla="*/ 3282069 w 4642135"/>
              <a:gd name="connsiteY230" fmla="*/ 3401246 h 5660362"/>
              <a:gd name="connsiteX231" fmla="*/ 3102600 w 4642135"/>
              <a:gd name="connsiteY231" fmla="*/ 4380755 h 5660362"/>
              <a:gd name="connsiteX232" fmla="*/ 3096114 w 4642135"/>
              <a:gd name="connsiteY232" fmla="*/ 4439135 h 5660362"/>
              <a:gd name="connsiteX233" fmla="*/ 3204228 w 4642135"/>
              <a:gd name="connsiteY233" fmla="*/ 5148359 h 5660362"/>
              <a:gd name="connsiteX234" fmla="*/ 3258752 w 4642135"/>
              <a:gd name="connsiteY234" fmla="*/ 5587472 h 5660362"/>
              <a:gd name="connsiteX235" fmla="*/ 2850081 w 4642135"/>
              <a:gd name="connsiteY235" fmla="*/ 5626736 h 5660362"/>
              <a:gd name="connsiteX236" fmla="*/ 2860426 w 4642135"/>
              <a:gd name="connsiteY236" fmla="*/ 5042409 h 5660362"/>
              <a:gd name="connsiteX237" fmla="*/ 2858265 w 4642135"/>
              <a:gd name="connsiteY237" fmla="*/ 5018623 h 5660362"/>
              <a:gd name="connsiteX238" fmla="*/ 2853940 w 4642135"/>
              <a:gd name="connsiteY238" fmla="*/ 5018623 h 5660362"/>
              <a:gd name="connsiteX239" fmla="*/ 2667985 w 4642135"/>
              <a:gd name="connsiteY239" fmla="*/ 5544055 h 5660362"/>
              <a:gd name="connsiteX240" fmla="*/ 2683120 w 4642135"/>
              <a:gd name="connsiteY240" fmla="*/ 5563514 h 5660362"/>
              <a:gd name="connsiteX241" fmla="*/ 2693498 w 4642135"/>
              <a:gd name="connsiteY241" fmla="*/ 5563913 h 5660362"/>
              <a:gd name="connsiteX242" fmla="*/ 2693498 w 4642135"/>
              <a:gd name="connsiteY242" fmla="*/ 5614498 h 5660362"/>
              <a:gd name="connsiteX243" fmla="*/ 2274452 w 4642135"/>
              <a:gd name="connsiteY243" fmla="*/ 5598110 h 5660362"/>
              <a:gd name="connsiteX244" fmla="*/ 2360943 w 4642135"/>
              <a:gd name="connsiteY244" fmla="*/ 5524593 h 5660362"/>
              <a:gd name="connsiteX245" fmla="*/ 2700418 w 4642135"/>
              <a:gd name="connsiteY245" fmla="*/ 4800235 h 5660362"/>
              <a:gd name="connsiteX246" fmla="*/ 2851777 w 4642135"/>
              <a:gd name="connsiteY246" fmla="*/ 4454272 h 5660362"/>
              <a:gd name="connsiteX247" fmla="*/ 2856101 w 4642135"/>
              <a:gd name="connsiteY247" fmla="*/ 4395889 h 5660362"/>
              <a:gd name="connsiteX248" fmla="*/ 2581495 w 4642135"/>
              <a:gd name="connsiteY248" fmla="*/ 3515847 h 5660362"/>
              <a:gd name="connsiteX249" fmla="*/ 1854973 w 4642135"/>
              <a:gd name="connsiteY249" fmla="*/ 2006584 h 5660362"/>
              <a:gd name="connsiteX250" fmla="*/ 1502522 w 4642135"/>
              <a:gd name="connsiteY250" fmla="*/ 1258440 h 5660362"/>
              <a:gd name="connsiteX251" fmla="*/ 1489548 w 4642135"/>
              <a:gd name="connsiteY251" fmla="*/ 1228168 h 5660362"/>
              <a:gd name="connsiteX252" fmla="*/ 1485224 w 4642135"/>
              <a:gd name="connsiteY252" fmla="*/ 1273574 h 5660362"/>
              <a:gd name="connsiteX253" fmla="*/ 1379274 w 4642135"/>
              <a:gd name="connsiteY253" fmla="*/ 1068160 h 5660362"/>
              <a:gd name="connsiteX254" fmla="*/ 1476574 w 4642135"/>
              <a:gd name="connsiteY254" fmla="*/ 1392500 h 5660362"/>
              <a:gd name="connsiteX255" fmla="*/ 1426843 w 4642135"/>
              <a:gd name="connsiteY255" fmla="*/ 1366553 h 5660362"/>
              <a:gd name="connsiteX256" fmla="*/ 1498197 w 4642135"/>
              <a:gd name="connsiteY256" fmla="*/ 1535210 h 5660362"/>
              <a:gd name="connsiteX257" fmla="*/ 1487387 w 4642135"/>
              <a:gd name="connsiteY257" fmla="*/ 1539535 h 5660362"/>
              <a:gd name="connsiteX258" fmla="*/ 1405221 w 4642135"/>
              <a:gd name="connsiteY258" fmla="*/ 1457368 h 5660362"/>
              <a:gd name="connsiteX259" fmla="*/ 1398733 w 4642135"/>
              <a:gd name="connsiteY259" fmla="*/ 1461693 h 5660362"/>
              <a:gd name="connsiteX260" fmla="*/ 1465764 w 4642135"/>
              <a:gd name="connsiteY260" fmla="*/ 1649809 h 5660362"/>
              <a:gd name="connsiteX261" fmla="*/ 1470089 w 4642135"/>
              <a:gd name="connsiteY261" fmla="*/ 1682244 h 5660362"/>
              <a:gd name="connsiteX262" fmla="*/ 1441978 w 4642135"/>
              <a:gd name="connsiteY262" fmla="*/ 1669271 h 5660362"/>
              <a:gd name="connsiteX263" fmla="*/ 1364137 w 4642135"/>
              <a:gd name="connsiteY263" fmla="*/ 1626025 h 5660362"/>
              <a:gd name="connsiteX264" fmla="*/ 1472250 w 4642135"/>
              <a:gd name="connsiteY264" fmla="*/ 1820629 h 5660362"/>
              <a:gd name="connsiteX265" fmla="*/ 1480899 w 4642135"/>
              <a:gd name="connsiteY265" fmla="*/ 1855226 h 5660362"/>
              <a:gd name="connsiteX266" fmla="*/ 1450627 w 4642135"/>
              <a:gd name="connsiteY266" fmla="*/ 1844413 h 5660362"/>
              <a:gd name="connsiteX267" fmla="*/ 1301432 w 4642135"/>
              <a:gd name="connsiteY267" fmla="*/ 1693054 h 5660362"/>
              <a:gd name="connsiteX268" fmla="*/ 1262511 w 4642135"/>
              <a:gd name="connsiteY268" fmla="*/ 1641160 h 5660362"/>
              <a:gd name="connsiteX269" fmla="*/ 1498197 w 4642135"/>
              <a:gd name="connsiteY269" fmla="*/ 2095236 h 5660362"/>
              <a:gd name="connsiteX270" fmla="*/ 1305756 w 4642135"/>
              <a:gd name="connsiteY270" fmla="*/ 1857387 h 5660362"/>
              <a:gd name="connsiteX271" fmla="*/ 1264672 w 4642135"/>
              <a:gd name="connsiteY271" fmla="*/ 1775221 h 5660362"/>
              <a:gd name="connsiteX272" fmla="*/ 1281970 w 4642135"/>
              <a:gd name="connsiteY272" fmla="*/ 2002260 h 5660362"/>
              <a:gd name="connsiteX273" fmla="*/ 1154398 w 4642135"/>
              <a:gd name="connsiteY273" fmla="*/ 1738463 h 5660362"/>
              <a:gd name="connsiteX274" fmla="*/ 1141424 w 4642135"/>
              <a:gd name="connsiteY274" fmla="*/ 1876848 h 5660362"/>
              <a:gd name="connsiteX275" fmla="*/ 1007363 w 4642135"/>
              <a:gd name="connsiteY275" fmla="*/ 1150326 h 5660362"/>
              <a:gd name="connsiteX276" fmla="*/ 955469 w 4642135"/>
              <a:gd name="connsiteY276" fmla="*/ 1219519 h 5660362"/>
              <a:gd name="connsiteX277" fmla="*/ 923034 w 4642135"/>
              <a:gd name="connsiteY277" fmla="*/ 1295197 h 5660362"/>
              <a:gd name="connsiteX278" fmla="*/ 886276 w 4642135"/>
              <a:gd name="connsiteY278" fmla="*/ 1403311 h 5660362"/>
              <a:gd name="connsiteX279" fmla="*/ 860329 w 4642135"/>
              <a:gd name="connsiteY279" fmla="*/ 1213031 h 5660362"/>
              <a:gd name="connsiteX280" fmla="*/ 806271 w 4642135"/>
              <a:gd name="connsiteY280" fmla="*/ 1669271 h 5660362"/>
              <a:gd name="connsiteX281" fmla="*/ 713295 w 4642135"/>
              <a:gd name="connsiteY281" fmla="*/ 1511424 h 5660362"/>
              <a:gd name="connsiteX282" fmla="*/ 713295 w 4642135"/>
              <a:gd name="connsiteY282" fmla="*/ 1693054 h 5660362"/>
              <a:gd name="connsiteX283" fmla="*/ 704646 w 4642135"/>
              <a:gd name="connsiteY283" fmla="*/ 1719002 h 5660362"/>
              <a:gd name="connsiteX284" fmla="*/ 678699 w 4642135"/>
              <a:gd name="connsiteY284" fmla="*/ 1697379 h 5660362"/>
              <a:gd name="connsiteX285" fmla="*/ 603018 w 4642135"/>
              <a:gd name="connsiteY285" fmla="*/ 1567643 h 5660362"/>
              <a:gd name="connsiteX286" fmla="*/ 568422 w 4642135"/>
              <a:gd name="connsiteY286" fmla="*/ 1468179 h 5660362"/>
              <a:gd name="connsiteX287" fmla="*/ 752216 w 4642135"/>
              <a:gd name="connsiteY287" fmla="*/ 960047 h 5660362"/>
              <a:gd name="connsiteX288" fmla="*/ 920873 w 4642135"/>
              <a:gd name="connsiteY288" fmla="*/ 735171 h 5660362"/>
              <a:gd name="connsiteX289" fmla="*/ 953306 w 4642135"/>
              <a:gd name="connsiteY289" fmla="*/ 683276 h 5660362"/>
              <a:gd name="connsiteX290" fmla="*/ 959793 w 4642135"/>
              <a:gd name="connsiteY290" fmla="*/ 663815 h 5660362"/>
              <a:gd name="connsiteX291" fmla="*/ 942495 w 4642135"/>
              <a:gd name="connsiteY291" fmla="*/ 672464 h 5660362"/>
              <a:gd name="connsiteX292" fmla="*/ 747891 w 4642135"/>
              <a:gd name="connsiteY292" fmla="*/ 938424 h 5660362"/>
              <a:gd name="connsiteX293" fmla="*/ 728430 w 4642135"/>
              <a:gd name="connsiteY293" fmla="*/ 955722 h 5660362"/>
              <a:gd name="connsiteX294" fmla="*/ 817084 w 4642135"/>
              <a:gd name="connsiteY294" fmla="*/ 711385 h 5660362"/>
              <a:gd name="connsiteX295" fmla="*/ 548963 w 4642135"/>
              <a:gd name="connsiteY295" fmla="*/ 1040049 h 5660362"/>
              <a:gd name="connsiteX296" fmla="*/ 672211 w 4642135"/>
              <a:gd name="connsiteY296" fmla="*/ 750306 h 5660362"/>
              <a:gd name="connsiteX297" fmla="*/ 460308 w 4642135"/>
              <a:gd name="connsiteY297" fmla="*/ 979506 h 5660362"/>
              <a:gd name="connsiteX298" fmla="*/ 492744 w 4642135"/>
              <a:gd name="connsiteY298" fmla="*/ 838960 h 5660362"/>
              <a:gd name="connsiteX299" fmla="*/ 345709 w 4642135"/>
              <a:gd name="connsiteY299" fmla="*/ 1046537 h 5660362"/>
              <a:gd name="connsiteX300" fmla="*/ 542475 w 4642135"/>
              <a:gd name="connsiteY300" fmla="*/ 609759 h 5660362"/>
              <a:gd name="connsiteX301" fmla="*/ 466796 w 4642135"/>
              <a:gd name="connsiteY301" fmla="*/ 687601 h 5660362"/>
              <a:gd name="connsiteX302" fmla="*/ 198675 w 4642135"/>
              <a:gd name="connsiteY302" fmla="*/ 1143838 h 5660362"/>
              <a:gd name="connsiteX303" fmla="*/ 172728 w 4642135"/>
              <a:gd name="connsiteY303" fmla="*/ 1176274 h 5660362"/>
              <a:gd name="connsiteX304" fmla="*/ 270029 w 4642135"/>
              <a:gd name="connsiteY304" fmla="*/ 880042 h 5660362"/>
              <a:gd name="connsiteX305" fmla="*/ 449498 w 4642135"/>
              <a:gd name="connsiteY305" fmla="*/ 629219 h 5660362"/>
              <a:gd name="connsiteX306" fmla="*/ 200836 w 4642135"/>
              <a:gd name="connsiteY306" fmla="*/ 849770 h 5660362"/>
              <a:gd name="connsiteX307" fmla="*/ 14881 w 4642135"/>
              <a:gd name="connsiteY307" fmla="*/ 1128704 h 5660362"/>
              <a:gd name="connsiteX308" fmla="*/ 6232 w 4642135"/>
              <a:gd name="connsiteY308" fmla="*/ 1046537 h 5660362"/>
              <a:gd name="connsiteX309" fmla="*/ 32179 w 4642135"/>
              <a:gd name="connsiteY309" fmla="*/ 973020 h 5660362"/>
              <a:gd name="connsiteX310" fmla="*/ 512203 w 4642135"/>
              <a:gd name="connsiteY310" fmla="*/ 501646 h 5660362"/>
              <a:gd name="connsiteX311" fmla="*/ 594369 w 4642135"/>
              <a:gd name="connsiteY311" fmla="*/ 467050 h 5660362"/>
              <a:gd name="connsiteX312" fmla="*/ 168403 w 4642135"/>
              <a:gd name="connsiteY312" fmla="*/ 557865 h 5660362"/>
              <a:gd name="connsiteX313" fmla="*/ 272192 w 4642135"/>
              <a:gd name="connsiteY313" fmla="*/ 488672 h 5660362"/>
              <a:gd name="connsiteX314" fmla="*/ 391116 w 4642135"/>
              <a:gd name="connsiteY314" fmla="*/ 412992 h 5660362"/>
              <a:gd name="connsiteX315" fmla="*/ 525176 w 4642135"/>
              <a:gd name="connsiteY315" fmla="*/ 378396 h 5660362"/>
              <a:gd name="connsiteX316" fmla="*/ 661401 w 4642135"/>
              <a:gd name="connsiteY316" fmla="*/ 363261 h 5660362"/>
              <a:gd name="connsiteX317" fmla="*/ 434361 w 4642135"/>
              <a:gd name="connsiteY317" fmla="*/ 324340 h 5660362"/>
              <a:gd name="connsiteX318" fmla="*/ 507878 w 4642135"/>
              <a:gd name="connsiteY318" fmla="*/ 313527 h 5660362"/>
              <a:gd name="connsiteX319" fmla="*/ 507878 w 4642135"/>
              <a:gd name="connsiteY319" fmla="*/ 309203 h 5660362"/>
              <a:gd name="connsiteX320" fmla="*/ 417063 w 4642135"/>
              <a:gd name="connsiteY320" fmla="*/ 309203 h 5660362"/>
              <a:gd name="connsiteX321" fmla="*/ 881952 w 4642135"/>
              <a:gd name="connsiteY321" fmla="*/ 276770 h 5660362"/>
              <a:gd name="connsiteX322" fmla="*/ 1067907 w 4642135"/>
              <a:gd name="connsiteY322" fmla="*/ 298393 h 5660362"/>
              <a:gd name="connsiteX323" fmla="*/ 1223590 w 4642135"/>
              <a:gd name="connsiteY323" fmla="*/ 371910 h 5660362"/>
              <a:gd name="connsiteX324" fmla="*/ 1258187 w 4642135"/>
              <a:gd name="connsiteY324" fmla="*/ 367585 h 5660362"/>
              <a:gd name="connsiteX325" fmla="*/ 1640907 w 4642135"/>
              <a:gd name="connsiteY325" fmla="*/ 30271 h 5660362"/>
              <a:gd name="connsiteX326" fmla="*/ 1716587 w 4642135"/>
              <a:gd name="connsiteY326" fmla="*/ 0 h 5660362"/>
              <a:gd name="connsiteX0" fmla="*/ 4214006 w 4642135"/>
              <a:gd name="connsiteY0" fmla="*/ 1528722 h 5669049"/>
              <a:gd name="connsiteX1" fmla="*/ 4211845 w 4642135"/>
              <a:gd name="connsiteY1" fmla="*/ 1535210 h 5669049"/>
              <a:gd name="connsiteX2" fmla="*/ 4281037 w 4642135"/>
              <a:gd name="connsiteY2" fmla="*/ 1582780 h 5669049"/>
              <a:gd name="connsiteX3" fmla="*/ 4300497 w 4642135"/>
              <a:gd name="connsiteY3" fmla="*/ 1587104 h 5669049"/>
              <a:gd name="connsiteX4" fmla="*/ 4291848 w 4642135"/>
              <a:gd name="connsiteY4" fmla="*/ 1565482 h 5669049"/>
              <a:gd name="connsiteX5" fmla="*/ 4214006 w 4642135"/>
              <a:gd name="connsiteY5" fmla="*/ 1528722 h 5669049"/>
              <a:gd name="connsiteX6" fmla="*/ 3165036 w 4642135"/>
              <a:gd name="connsiteY6" fmla="*/ 1460611 h 5669049"/>
              <a:gd name="connsiteX7" fmla="*/ 3148009 w 4642135"/>
              <a:gd name="connsiteY7" fmla="*/ 1468179 h 5669049"/>
              <a:gd name="connsiteX8" fmla="*/ 2860426 w 4642135"/>
              <a:gd name="connsiteY8" fmla="*/ 1591429 h 5669049"/>
              <a:gd name="connsiteX9" fmla="*/ 2899347 w 4642135"/>
              <a:gd name="connsiteY9" fmla="*/ 1589266 h 5669049"/>
              <a:gd name="connsiteX10" fmla="*/ 3115574 w 4642135"/>
              <a:gd name="connsiteY10" fmla="*/ 1498450 h 5669049"/>
              <a:gd name="connsiteX11" fmla="*/ 3186930 w 4642135"/>
              <a:gd name="connsiteY11" fmla="*/ 1466017 h 5669049"/>
              <a:gd name="connsiteX12" fmla="*/ 3165036 w 4642135"/>
              <a:gd name="connsiteY12" fmla="*/ 1460611 h 5669049"/>
              <a:gd name="connsiteX13" fmla="*/ 2717716 w 4642135"/>
              <a:gd name="connsiteY13" fmla="*/ 1269250 h 5669049"/>
              <a:gd name="connsiteX14" fmla="*/ 2419323 w 4642135"/>
              <a:gd name="connsiteY14" fmla="*/ 1353579 h 5669049"/>
              <a:gd name="connsiteX15" fmla="*/ 2395539 w 4642135"/>
              <a:gd name="connsiteY15" fmla="*/ 1433582 h 5669049"/>
              <a:gd name="connsiteX16" fmla="*/ 2423648 w 4642135"/>
              <a:gd name="connsiteY16" fmla="*/ 1440070 h 5669049"/>
              <a:gd name="connsiteX17" fmla="*/ 2739339 w 4642135"/>
              <a:gd name="connsiteY17" fmla="*/ 1269250 h 5669049"/>
              <a:gd name="connsiteX18" fmla="*/ 2717716 w 4642135"/>
              <a:gd name="connsiteY18" fmla="*/ 1269250 h 5669049"/>
              <a:gd name="connsiteX19" fmla="*/ 1617123 w 4642135"/>
              <a:gd name="connsiteY19" fmla="*/ 1124379 h 5669049"/>
              <a:gd name="connsiteX20" fmla="*/ 1727398 w 4642135"/>
              <a:gd name="connsiteY20" fmla="*/ 1366553 h 5669049"/>
              <a:gd name="connsiteX21" fmla="*/ 1591176 w 4642135"/>
              <a:gd name="connsiteY21" fmla="*/ 1202221 h 5669049"/>
              <a:gd name="connsiteX22" fmla="*/ 1790104 w 4642135"/>
              <a:gd name="connsiteY22" fmla="*/ 1569806 h 5669049"/>
              <a:gd name="connsiteX23" fmla="*/ 2466893 w 4642135"/>
              <a:gd name="connsiteY23" fmla="*/ 2756890 h 5669049"/>
              <a:gd name="connsiteX24" fmla="*/ 2985838 w 4642135"/>
              <a:gd name="connsiteY24" fmla="*/ 3935327 h 5669049"/>
              <a:gd name="connsiteX25" fmla="*/ 2994487 w 4642135"/>
              <a:gd name="connsiteY25" fmla="*/ 3943976 h 5669049"/>
              <a:gd name="connsiteX26" fmla="*/ 2998811 w 4642135"/>
              <a:gd name="connsiteY26" fmla="*/ 3928839 h 5669049"/>
              <a:gd name="connsiteX27" fmla="*/ 3189091 w 4642135"/>
              <a:gd name="connsiteY27" fmla="*/ 2752566 h 5669049"/>
              <a:gd name="connsiteX28" fmla="*/ 3282069 w 4642135"/>
              <a:gd name="connsiteY28" fmla="*/ 2123347 h 5669049"/>
              <a:gd name="connsiteX29" fmla="*/ 3295043 w 4642135"/>
              <a:gd name="connsiteY29" fmla="*/ 2045505 h 5669049"/>
              <a:gd name="connsiteX30" fmla="*/ 3266932 w 4642135"/>
              <a:gd name="connsiteY30" fmla="*/ 2071452 h 5669049"/>
              <a:gd name="connsiteX31" fmla="*/ 3301529 w 4642135"/>
              <a:gd name="connsiteY31" fmla="*/ 1881173 h 5669049"/>
              <a:gd name="connsiteX32" fmla="*/ 3212877 w 4642135"/>
              <a:gd name="connsiteY32" fmla="*/ 2151455 h 5669049"/>
              <a:gd name="connsiteX33" fmla="*/ 3182605 w 4642135"/>
              <a:gd name="connsiteY33" fmla="*/ 2101724 h 5669049"/>
              <a:gd name="connsiteX34" fmla="*/ 3154494 w 4642135"/>
              <a:gd name="connsiteY34" fmla="*/ 2231460 h 5669049"/>
              <a:gd name="connsiteX35" fmla="*/ 3128547 w 4642135"/>
              <a:gd name="connsiteY35" fmla="*/ 2170917 h 5669049"/>
              <a:gd name="connsiteX36" fmla="*/ 3115574 w 4642135"/>
              <a:gd name="connsiteY36" fmla="*/ 2151455 h 5669049"/>
              <a:gd name="connsiteX37" fmla="*/ 3102600 w 4642135"/>
              <a:gd name="connsiteY37" fmla="*/ 2173078 h 5669049"/>
              <a:gd name="connsiteX38" fmla="*/ 3059355 w 4642135"/>
              <a:gd name="connsiteY38" fmla="*/ 2341735 h 5669049"/>
              <a:gd name="connsiteX39" fmla="*/ 2998811 w 4642135"/>
              <a:gd name="connsiteY39" fmla="*/ 2261732 h 5669049"/>
              <a:gd name="connsiteX40" fmla="*/ 2983676 w 4642135"/>
              <a:gd name="connsiteY40" fmla="*/ 2436875 h 5669049"/>
              <a:gd name="connsiteX41" fmla="*/ 2975027 w 4642135"/>
              <a:gd name="connsiteY41" fmla="*/ 2460661 h 5669049"/>
              <a:gd name="connsiteX42" fmla="*/ 2955566 w 4642135"/>
              <a:gd name="connsiteY42" fmla="*/ 2439038 h 5669049"/>
              <a:gd name="connsiteX43" fmla="*/ 2933943 w 4642135"/>
              <a:gd name="connsiteY43" fmla="*/ 2367682 h 5669049"/>
              <a:gd name="connsiteX44" fmla="*/ 2918808 w 4642135"/>
              <a:gd name="connsiteY44" fmla="*/ 2287679 h 5669049"/>
              <a:gd name="connsiteX45" fmla="*/ 2871238 w 4642135"/>
              <a:gd name="connsiteY45" fmla="*/ 2633642 h 5669049"/>
              <a:gd name="connsiteX46" fmla="*/ 2840967 w 4642135"/>
              <a:gd name="connsiteY46" fmla="*/ 2590397 h 5669049"/>
              <a:gd name="connsiteX47" fmla="*/ 2840967 w 4642135"/>
              <a:gd name="connsiteY47" fmla="*/ 2423901 h 5669049"/>
              <a:gd name="connsiteX48" fmla="*/ 2851777 w 4642135"/>
              <a:gd name="connsiteY48" fmla="*/ 2333086 h 5669049"/>
              <a:gd name="connsiteX49" fmla="*/ 2752313 w 4642135"/>
              <a:gd name="connsiteY49" fmla="*/ 2486608 h 5669049"/>
              <a:gd name="connsiteX50" fmla="*/ 2782584 w 4642135"/>
              <a:gd name="connsiteY50" fmla="*/ 2283355 h 5669049"/>
              <a:gd name="connsiteX51" fmla="*/ 2698257 w 4642135"/>
              <a:gd name="connsiteY51" fmla="*/ 2365521 h 5669049"/>
              <a:gd name="connsiteX52" fmla="*/ 2990162 w 4642135"/>
              <a:gd name="connsiteY52" fmla="*/ 1790358 h 5669049"/>
              <a:gd name="connsiteX53" fmla="*/ 2912320 w 4642135"/>
              <a:gd name="connsiteY53" fmla="*/ 1840089 h 5669049"/>
              <a:gd name="connsiteX54" fmla="*/ 2819344 w 4642135"/>
              <a:gd name="connsiteY54" fmla="*/ 1891983 h 5669049"/>
              <a:gd name="connsiteX55" fmla="*/ 2758800 w 4642135"/>
              <a:gd name="connsiteY55" fmla="*/ 1941716 h 5669049"/>
              <a:gd name="connsiteX56" fmla="*/ 2830154 w 4642135"/>
              <a:gd name="connsiteY56" fmla="*/ 1788194 h 5669049"/>
              <a:gd name="connsiteX57" fmla="*/ 2795558 w 4642135"/>
              <a:gd name="connsiteY57" fmla="*/ 1818466 h 5669049"/>
              <a:gd name="connsiteX58" fmla="*/ 2570682 w 4642135"/>
              <a:gd name="connsiteY58" fmla="*/ 2086587 h 5669049"/>
              <a:gd name="connsiteX59" fmla="*/ 2549059 w 4642135"/>
              <a:gd name="connsiteY59" fmla="*/ 2101724 h 5669049"/>
              <a:gd name="connsiteX60" fmla="*/ 2540410 w 4642135"/>
              <a:gd name="connsiteY60" fmla="*/ 2075777 h 5669049"/>
              <a:gd name="connsiteX61" fmla="*/ 2557708 w 4642135"/>
              <a:gd name="connsiteY61" fmla="*/ 1963339 h 5669049"/>
              <a:gd name="connsiteX62" fmla="*/ 2469057 w 4642135"/>
              <a:gd name="connsiteY62" fmla="*/ 2086587 h 5669049"/>
              <a:gd name="connsiteX63" fmla="*/ 2447434 w 4642135"/>
              <a:gd name="connsiteY63" fmla="*/ 2106049 h 5669049"/>
              <a:gd name="connsiteX64" fmla="*/ 2438785 w 4642135"/>
              <a:gd name="connsiteY64" fmla="*/ 2073614 h 5669049"/>
              <a:gd name="connsiteX65" fmla="*/ 2449595 w 4642135"/>
              <a:gd name="connsiteY65" fmla="*/ 1969825 h 5669049"/>
              <a:gd name="connsiteX66" fmla="*/ 2471218 w 4642135"/>
              <a:gd name="connsiteY66" fmla="*/ 1876848 h 5669049"/>
              <a:gd name="connsiteX67" fmla="*/ 2830154 w 4642135"/>
              <a:gd name="connsiteY67" fmla="*/ 1602239 h 5669049"/>
              <a:gd name="connsiteX68" fmla="*/ 2858265 w 4642135"/>
              <a:gd name="connsiteY68" fmla="*/ 1587104 h 5669049"/>
              <a:gd name="connsiteX69" fmla="*/ 2851777 w 4642135"/>
              <a:gd name="connsiteY69" fmla="*/ 1589266 h 5669049"/>
              <a:gd name="connsiteX70" fmla="*/ 2849616 w 4642135"/>
              <a:gd name="connsiteY70" fmla="*/ 1587104 h 5669049"/>
              <a:gd name="connsiteX71" fmla="*/ 2869075 w 4642135"/>
              <a:gd name="connsiteY71" fmla="*/ 1567643 h 5669049"/>
              <a:gd name="connsiteX72" fmla="*/ 3039895 w 4642135"/>
              <a:gd name="connsiteY72" fmla="*/ 1437907 h 5669049"/>
              <a:gd name="connsiteX73" fmla="*/ 2676634 w 4642135"/>
              <a:gd name="connsiteY73" fmla="*/ 1584941 h 5669049"/>
              <a:gd name="connsiteX74" fmla="*/ 2920969 w 4642135"/>
              <a:gd name="connsiteY74" fmla="*/ 1418448 h 5669049"/>
              <a:gd name="connsiteX75" fmla="*/ 2631226 w 4642135"/>
              <a:gd name="connsiteY75" fmla="*/ 1507099 h 5669049"/>
              <a:gd name="connsiteX76" fmla="*/ 2726365 w 4642135"/>
              <a:gd name="connsiteY76" fmla="*/ 1424933 h 5669049"/>
              <a:gd name="connsiteX77" fmla="*/ 2510139 w 4642135"/>
              <a:gd name="connsiteY77" fmla="*/ 1511424 h 5669049"/>
              <a:gd name="connsiteX78" fmla="*/ 2856101 w 4642135"/>
              <a:gd name="connsiteY78" fmla="*/ 1286548 h 5669049"/>
              <a:gd name="connsiteX79" fmla="*/ 2797721 w 4642135"/>
              <a:gd name="connsiteY79" fmla="*/ 1301685 h 5669049"/>
              <a:gd name="connsiteX80" fmla="*/ 2475542 w 4642135"/>
              <a:gd name="connsiteY80" fmla="*/ 1463854 h 5669049"/>
              <a:gd name="connsiteX81" fmla="*/ 2440946 w 4642135"/>
              <a:gd name="connsiteY81" fmla="*/ 1543859 h 5669049"/>
              <a:gd name="connsiteX82" fmla="*/ 2440946 w 4642135"/>
              <a:gd name="connsiteY82" fmla="*/ 1558994 h 5669049"/>
              <a:gd name="connsiteX83" fmla="*/ 2404189 w 4642135"/>
              <a:gd name="connsiteY83" fmla="*/ 1535210 h 5669049"/>
              <a:gd name="connsiteX84" fmla="*/ 2358780 w 4642135"/>
              <a:gd name="connsiteY84" fmla="*/ 1528722 h 5669049"/>
              <a:gd name="connsiteX85" fmla="*/ 2365268 w 4642135"/>
              <a:gd name="connsiteY85" fmla="*/ 1567643 h 5669049"/>
              <a:gd name="connsiteX86" fmla="*/ 2447434 w 4642135"/>
              <a:gd name="connsiteY86" fmla="*/ 1727651 h 5669049"/>
              <a:gd name="connsiteX87" fmla="*/ 2291751 w 4642135"/>
              <a:gd name="connsiteY87" fmla="*/ 1563318 h 5669049"/>
              <a:gd name="connsiteX88" fmla="*/ 2302561 w 4642135"/>
              <a:gd name="connsiteY88" fmla="*/ 1597915 h 5669049"/>
              <a:gd name="connsiteX89" fmla="*/ 2378241 w 4642135"/>
              <a:gd name="connsiteY89" fmla="*/ 1811980 h 5669049"/>
              <a:gd name="connsiteX90" fmla="*/ 2380402 w 4642135"/>
              <a:gd name="connsiteY90" fmla="*/ 1926579 h 5669049"/>
              <a:gd name="connsiteX91" fmla="*/ 2369592 w 4642135"/>
              <a:gd name="connsiteY91" fmla="*/ 1928743 h 5669049"/>
              <a:gd name="connsiteX92" fmla="*/ 2172825 w 4642135"/>
              <a:gd name="connsiteY92" fmla="*/ 1466017 h 5669049"/>
              <a:gd name="connsiteX93" fmla="*/ 2183637 w 4642135"/>
              <a:gd name="connsiteY93" fmla="*/ 1515748 h 5669049"/>
              <a:gd name="connsiteX94" fmla="*/ 2211746 w 4642135"/>
              <a:gd name="connsiteY94" fmla="*/ 1699542 h 5669049"/>
              <a:gd name="connsiteX95" fmla="*/ 2198772 w 4642135"/>
              <a:gd name="connsiteY95" fmla="*/ 1749273 h 5669049"/>
              <a:gd name="connsiteX96" fmla="*/ 2170664 w 4642135"/>
              <a:gd name="connsiteY96" fmla="*/ 1706028 h 5669049"/>
              <a:gd name="connsiteX97" fmla="*/ 2090659 w 4642135"/>
              <a:gd name="connsiteY97" fmla="*/ 1526561 h 5669049"/>
              <a:gd name="connsiteX98" fmla="*/ 2056062 w 4642135"/>
              <a:gd name="connsiteY98" fmla="*/ 1626025 h 5669049"/>
              <a:gd name="connsiteX99" fmla="*/ 1930651 w 4642135"/>
              <a:gd name="connsiteY99" fmla="*/ 1420609 h 5669049"/>
              <a:gd name="connsiteX100" fmla="*/ 1930651 w 4642135"/>
              <a:gd name="connsiteY100" fmla="*/ 1524398 h 5669049"/>
              <a:gd name="connsiteX101" fmla="*/ 1922002 w 4642135"/>
              <a:gd name="connsiteY101" fmla="*/ 1537371 h 5669049"/>
              <a:gd name="connsiteX102" fmla="*/ 1911191 w 4642135"/>
              <a:gd name="connsiteY102" fmla="*/ 1530885 h 5669049"/>
              <a:gd name="connsiteX103" fmla="*/ 1893893 w 4642135"/>
              <a:gd name="connsiteY103" fmla="*/ 1502775 h 5669049"/>
              <a:gd name="connsiteX104" fmla="*/ 1829025 w 4642135"/>
              <a:gd name="connsiteY104" fmla="*/ 1377363 h 5669049"/>
              <a:gd name="connsiteX105" fmla="*/ 1826862 w 4642135"/>
              <a:gd name="connsiteY105" fmla="*/ 1435746 h 5669049"/>
              <a:gd name="connsiteX106" fmla="*/ 1617123 w 4642135"/>
              <a:gd name="connsiteY106" fmla="*/ 1124379 h 5669049"/>
              <a:gd name="connsiteX107" fmla="*/ 2123094 w 4642135"/>
              <a:gd name="connsiteY107" fmla="*/ 925450 h 5669049"/>
              <a:gd name="connsiteX108" fmla="*/ 2250666 w 4642135"/>
              <a:gd name="connsiteY108" fmla="*/ 1068160 h 5669049"/>
              <a:gd name="connsiteX109" fmla="*/ 1971735 w 4642135"/>
              <a:gd name="connsiteY109" fmla="*/ 968696 h 5669049"/>
              <a:gd name="connsiteX110" fmla="*/ 1978221 w 4642135"/>
              <a:gd name="connsiteY110" fmla="*/ 977345 h 5669049"/>
              <a:gd name="connsiteX111" fmla="*/ 2324183 w 4642135"/>
              <a:gd name="connsiteY111" fmla="*/ 1323308 h 5669049"/>
              <a:gd name="connsiteX112" fmla="*/ 2356619 w 4642135"/>
              <a:gd name="connsiteY112" fmla="*/ 1325469 h 5669049"/>
              <a:gd name="connsiteX113" fmla="*/ 2626901 w 4642135"/>
              <a:gd name="connsiteY113" fmla="*/ 1206545 h 5669049"/>
              <a:gd name="connsiteX114" fmla="*/ 2637713 w 4642135"/>
              <a:gd name="connsiteY114" fmla="*/ 1197896 h 5669049"/>
              <a:gd name="connsiteX115" fmla="*/ 2661497 w 4642135"/>
              <a:gd name="connsiteY115" fmla="*/ 1200057 h 5669049"/>
              <a:gd name="connsiteX116" fmla="*/ 2901510 w 4642135"/>
              <a:gd name="connsiteY116" fmla="*/ 1197896 h 5669049"/>
              <a:gd name="connsiteX117" fmla="*/ 2988001 w 4642135"/>
              <a:gd name="connsiteY117" fmla="*/ 1195733 h 5669049"/>
              <a:gd name="connsiteX118" fmla="*/ 2629064 w 4642135"/>
              <a:gd name="connsiteY118" fmla="*/ 1120055 h 5669049"/>
              <a:gd name="connsiteX119" fmla="*/ 2635550 w 4642135"/>
              <a:gd name="connsiteY119" fmla="*/ 1158975 h 5669049"/>
              <a:gd name="connsiteX120" fmla="*/ 2635550 w 4642135"/>
              <a:gd name="connsiteY120" fmla="*/ 1195733 h 5669049"/>
              <a:gd name="connsiteX121" fmla="*/ 2447434 w 4642135"/>
              <a:gd name="connsiteY121" fmla="*/ 1031400 h 5669049"/>
              <a:gd name="connsiteX122" fmla="*/ 2514463 w 4642135"/>
              <a:gd name="connsiteY122" fmla="*/ 1197896 h 5669049"/>
              <a:gd name="connsiteX123" fmla="*/ 2123094 w 4642135"/>
              <a:gd name="connsiteY123" fmla="*/ 925450 h 5669049"/>
              <a:gd name="connsiteX124" fmla="*/ 1716587 w 4642135"/>
              <a:gd name="connsiteY124" fmla="*/ 0 h 5669049"/>
              <a:gd name="connsiteX125" fmla="*/ 1569553 w 4642135"/>
              <a:gd name="connsiteY125" fmla="*/ 190279 h 5669049"/>
              <a:gd name="connsiteX126" fmla="*/ 1595500 w 4642135"/>
              <a:gd name="connsiteY126" fmla="*/ 170818 h 5669049"/>
              <a:gd name="connsiteX127" fmla="*/ 1887405 w 4642135"/>
              <a:gd name="connsiteY127" fmla="*/ 38921 h 5669049"/>
              <a:gd name="connsiteX128" fmla="*/ 2071199 w 4642135"/>
              <a:gd name="connsiteY128" fmla="*/ 8649 h 5669049"/>
              <a:gd name="connsiteX129" fmla="*/ 1694965 w 4642135"/>
              <a:gd name="connsiteY129" fmla="*/ 224876 h 5669049"/>
              <a:gd name="connsiteX130" fmla="*/ 1798754 w 4642135"/>
              <a:gd name="connsiteY130" fmla="*/ 188116 h 5669049"/>
              <a:gd name="connsiteX131" fmla="*/ 2315534 w 4642135"/>
              <a:gd name="connsiteY131" fmla="*/ 155683 h 5669049"/>
              <a:gd name="connsiteX132" fmla="*/ 2577170 w 4642135"/>
              <a:gd name="connsiteY132" fmla="*/ 250823 h 5669049"/>
              <a:gd name="connsiteX133" fmla="*/ 2644199 w 4642135"/>
              <a:gd name="connsiteY133" fmla="*/ 315691 h 5669049"/>
              <a:gd name="connsiteX134" fmla="*/ 2334996 w 4642135"/>
              <a:gd name="connsiteY134" fmla="*/ 242174 h 5669049"/>
              <a:gd name="connsiteX135" fmla="*/ 2019305 w 4642135"/>
              <a:gd name="connsiteY135" fmla="*/ 240010 h 5669049"/>
              <a:gd name="connsiteX136" fmla="*/ 2304724 w 4642135"/>
              <a:gd name="connsiteY136" fmla="*/ 313527 h 5669049"/>
              <a:gd name="connsiteX137" fmla="*/ 2564196 w 4642135"/>
              <a:gd name="connsiteY137" fmla="*/ 454076 h 5669049"/>
              <a:gd name="connsiteX138" fmla="*/ 1861458 w 4642135"/>
              <a:gd name="connsiteY138" fmla="*/ 287580 h 5669049"/>
              <a:gd name="connsiteX139" fmla="*/ 2337157 w 4642135"/>
              <a:gd name="connsiteY139" fmla="*/ 471374 h 5669049"/>
              <a:gd name="connsiteX140" fmla="*/ 2062550 w 4642135"/>
              <a:gd name="connsiteY140" fmla="*/ 423804 h 5669049"/>
              <a:gd name="connsiteX141" fmla="*/ 2060387 w 4642135"/>
              <a:gd name="connsiteY141" fmla="*/ 428129 h 5669049"/>
              <a:gd name="connsiteX142" fmla="*/ 2196611 w 4642135"/>
              <a:gd name="connsiteY142" fmla="*/ 490833 h 5669049"/>
              <a:gd name="connsiteX143" fmla="*/ 1854973 w 4642135"/>
              <a:gd name="connsiteY143" fmla="*/ 469211 h 5669049"/>
              <a:gd name="connsiteX144" fmla="*/ 2177149 w 4642135"/>
              <a:gd name="connsiteY144" fmla="*/ 594622 h 5669049"/>
              <a:gd name="connsiteX145" fmla="*/ 1779292 w 4642135"/>
              <a:gd name="connsiteY145" fmla="*/ 538403 h 5669049"/>
              <a:gd name="connsiteX146" fmla="*/ 1982545 w 4642135"/>
              <a:gd name="connsiteY146" fmla="*/ 657329 h 5669049"/>
              <a:gd name="connsiteX147" fmla="*/ 1595500 w 4642135"/>
              <a:gd name="connsiteY147" fmla="*/ 581649 h 5669049"/>
              <a:gd name="connsiteX148" fmla="*/ 1630097 w 4642135"/>
              <a:gd name="connsiteY148" fmla="*/ 605435 h 5669049"/>
              <a:gd name="connsiteX149" fmla="*/ 1965247 w 4642135"/>
              <a:gd name="connsiteY149" fmla="*/ 670303 h 5669049"/>
              <a:gd name="connsiteX150" fmla="*/ 2129579 w 4642135"/>
              <a:gd name="connsiteY150" fmla="*/ 683276 h 5669049"/>
              <a:gd name="connsiteX151" fmla="*/ 2458244 w 4642135"/>
              <a:gd name="connsiteY151" fmla="*/ 838960 h 5669049"/>
              <a:gd name="connsiteX152" fmla="*/ 2568521 w 4642135"/>
              <a:gd name="connsiteY152" fmla="*/ 1014102 h 5669049"/>
              <a:gd name="connsiteX153" fmla="*/ 2607442 w 4642135"/>
              <a:gd name="connsiteY153" fmla="*/ 1096268 h 5669049"/>
              <a:gd name="connsiteX154" fmla="*/ 2637713 w 4642135"/>
              <a:gd name="connsiteY154" fmla="*/ 1109242 h 5669049"/>
              <a:gd name="connsiteX155" fmla="*/ 2799882 w 4642135"/>
              <a:gd name="connsiteY155" fmla="*/ 1102756 h 5669049"/>
              <a:gd name="connsiteX156" fmla="*/ 3029083 w 4642135"/>
              <a:gd name="connsiteY156" fmla="*/ 1128704 h 5669049"/>
              <a:gd name="connsiteX157" fmla="*/ 3052869 w 4642135"/>
              <a:gd name="connsiteY157" fmla="*/ 1135189 h 5669049"/>
              <a:gd name="connsiteX158" fmla="*/ 3057193 w 4642135"/>
              <a:gd name="connsiteY158" fmla="*/ 1133028 h 5669049"/>
              <a:gd name="connsiteX159" fmla="*/ 2933943 w 4642135"/>
              <a:gd name="connsiteY159" fmla="*/ 1046537 h 5669049"/>
              <a:gd name="connsiteX160" fmla="*/ 3346937 w 4642135"/>
              <a:gd name="connsiteY160" fmla="*/ 1184923 h 5669049"/>
              <a:gd name="connsiteX161" fmla="*/ 3519919 w 4642135"/>
              <a:gd name="connsiteY161" fmla="*/ 1349255 h 5669049"/>
              <a:gd name="connsiteX162" fmla="*/ 3545866 w 4642135"/>
              <a:gd name="connsiteY162" fmla="*/ 1355741 h 5669049"/>
              <a:gd name="connsiteX163" fmla="*/ 3963183 w 4642135"/>
              <a:gd name="connsiteY163" fmla="*/ 1264925 h 5669049"/>
              <a:gd name="connsiteX164" fmla="*/ 4058322 w 4642135"/>
              <a:gd name="connsiteY164" fmla="*/ 1271413 h 5669049"/>
              <a:gd name="connsiteX165" fmla="*/ 3926425 w 4642135"/>
              <a:gd name="connsiteY165" fmla="*/ 1323308 h 5669049"/>
              <a:gd name="connsiteX166" fmla="*/ 3928586 w 4642135"/>
              <a:gd name="connsiteY166" fmla="*/ 1329793 h 5669049"/>
              <a:gd name="connsiteX167" fmla="*/ 3971832 w 4642135"/>
              <a:gd name="connsiteY167" fmla="*/ 1325469 h 5669049"/>
              <a:gd name="connsiteX168" fmla="*/ 4194547 w 4642135"/>
              <a:gd name="connsiteY168" fmla="*/ 1351416 h 5669049"/>
              <a:gd name="connsiteX169" fmla="*/ 4309146 w 4642135"/>
              <a:gd name="connsiteY169" fmla="*/ 1377363 h 5669049"/>
              <a:gd name="connsiteX170" fmla="*/ 4367528 w 4642135"/>
              <a:gd name="connsiteY170" fmla="*/ 1472503 h 5669049"/>
              <a:gd name="connsiteX171" fmla="*/ 4408610 w 4642135"/>
              <a:gd name="connsiteY171" fmla="*/ 1528722 h 5669049"/>
              <a:gd name="connsiteX172" fmla="*/ 4601053 w 4642135"/>
              <a:gd name="connsiteY172" fmla="*/ 1695218 h 5669049"/>
              <a:gd name="connsiteX173" fmla="*/ 4639974 w 4642135"/>
              <a:gd name="connsiteY173" fmla="*/ 1766572 h 5669049"/>
              <a:gd name="connsiteX174" fmla="*/ 4642135 w 4642135"/>
              <a:gd name="connsiteY174" fmla="*/ 1773059 h 5669049"/>
              <a:gd name="connsiteX175" fmla="*/ 4627000 w 4642135"/>
              <a:gd name="connsiteY175" fmla="*/ 1801168 h 5669049"/>
              <a:gd name="connsiteX176" fmla="*/ 4605378 w 4642135"/>
              <a:gd name="connsiteY176" fmla="*/ 1773059 h 5669049"/>
              <a:gd name="connsiteX177" fmla="*/ 4393475 w 4642135"/>
              <a:gd name="connsiteY177" fmla="*/ 1617376 h 5669049"/>
              <a:gd name="connsiteX178" fmla="*/ 4363204 w 4642135"/>
              <a:gd name="connsiteY178" fmla="*/ 1615213 h 5669049"/>
              <a:gd name="connsiteX179" fmla="*/ 4363204 w 4642135"/>
              <a:gd name="connsiteY179" fmla="*/ 1658458 h 5669049"/>
              <a:gd name="connsiteX180" fmla="*/ 4389151 w 4642135"/>
              <a:gd name="connsiteY180" fmla="*/ 1686569 h 5669049"/>
              <a:gd name="connsiteX181" fmla="*/ 4490776 w 4642135"/>
              <a:gd name="connsiteY181" fmla="*/ 1818466 h 5669049"/>
              <a:gd name="connsiteX182" fmla="*/ 4510238 w 4642135"/>
              <a:gd name="connsiteY182" fmla="*/ 1885497 h 5669049"/>
              <a:gd name="connsiteX183" fmla="*/ 4108056 w 4642135"/>
              <a:gd name="connsiteY183" fmla="*/ 1543859 h 5669049"/>
              <a:gd name="connsiteX184" fmla="*/ 4337256 w 4642135"/>
              <a:gd name="connsiteY184" fmla="*/ 1801168 h 5669049"/>
              <a:gd name="connsiteX185" fmla="*/ 4330768 w 4642135"/>
              <a:gd name="connsiteY185" fmla="*/ 1807656 h 5669049"/>
              <a:gd name="connsiteX186" fmla="*/ 4138328 w 4642135"/>
              <a:gd name="connsiteY186" fmla="*/ 1669271 h 5669049"/>
              <a:gd name="connsiteX187" fmla="*/ 4216169 w 4642135"/>
              <a:gd name="connsiteY187" fmla="*/ 1783870 h 5669049"/>
              <a:gd name="connsiteX188" fmla="*/ 4021565 w 4642135"/>
              <a:gd name="connsiteY188" fmla="*/ 1671432 h 5669049"/>
              <a:gd name="connsiteX189" fmla="*/ 4151301 w 4642135"/>
              <a:gd name="connsiteY189" fmla="*/ 1850901 h 5669049"/>
              <a:gd name="connsiteX190" fmla="*/ 3868043 w 4642135"/>
              <a:gd name="connsiteY190" fmla="*/ 1658458 h 5669049"/>
              <a:gd name="connsiteX191" fmla="*/ 3982644 w 4642135"/>
              <a:gd name="connsiteY191" fmla="*/ 1816305 h 5669049"/>
              <a:gd name="connsiteX192" fmla="*/ 3712360 w 4642135"/>
              <a:gd name="connsiteY192" fmla="*/ 1632511 h 5669049"/>
              <a:gd name="connsiteX193" fmla="*/ 3721009 w 4642135"/>
              <a:gd name="connsiteY193" fmla="*/ 1656297 h 5669049"/>
              <a:gd name="connsiteX194" fmla="*/ 3978320 w 4642135"/>
              <a:gd name="connsiteY194" fmla="*/ 1829278 h 5669049"/>
              <a:gd name="connsiteX195" fmla="*/ 4211845 w 4642135"/>
              <a:gd name="connsiteY195" fmla="*/ 2036856 h 5669049"/>
              <a:gd name="connsiteX196" fmla="*/ 4226979 w 4642135"/>
              <a:gd name="connsiteY196" fmla="*/ 2356872 h 5669049"/>
              <a:gd name="connsiteX197" fmla="*/ 4203196 w 4642135"/>
              <a:gd name="connsiteY197" fmla="*/ 2393629 h 5669049"/>
              <a:gd name="connsiteX198" fmla="*/ 4185898 w 4642135"/>
              <a:gd name="connsiteY198" fmla="*/ 2359033 h 5669049"/>
              <a:gd name="connsiteX199" fmla="*/ 4142652 w 4642135"/>
              <a:gd name="connsiteY199" fmla="*/ 2233621 h 5669049"/>
              <a:gd name="connsiteX200" fmla="*/ 4101568 w 4642135"/>
              <a:gd name="connsiteY200" fmla="*/ 2365521 h 5669049"/>
              <a:gd name="connsiteX201" fmla="*/ 3932911 w 4642135"/>
              <a:gd name="connsiteY201" fmla="*/ 2019558 h 5669049"/>
              <a:gd name="connsiteX202" fmla="*/ 3961022 w 4642135"/>
              <a:gd name="connsiteY202" fmla="*/ 2181727 h 5669049"/>
              <a:gd name="connsiteX203" fmla="*/ 3792365 w 4642135"/>
              <a:gd name="connsiteY203" fmla="*/ 2021719 h 5669049"/>
              <a:gd name="connsiteX204" fmla="*/ 3883180 w 4642135"/>
              <a:gd name="connsiteY204" fmla="*/ 2304977 h 5669049"/>
              <a:gd name="connsiteX205" fmla="*/ 3876692 w 4642135"/>
              <a:gd name="connsiteY205" fmla="*/ 2607695 h 5669049"/>
              <a:gd name="connsiteX206" fmla="*/ 3826961 w 4642135"/>
              <a:gd name="connsiteY206" fmla="*/ 2495257 h 5669049"/>
              <a:gd name="connsiteX207" fmla="*/ 3792365 w 4642135"/>
              <a:gd name="connsiteY207" fmla="*/ 2730943 h 5669049"/>
              <a:gd name="connsiteX208" fmla="*/ 3749119 w 4642135"/>
              <a:gd name="connsiteY208" fmla="*/ 2544988 h 5669049"/>
              <a:gd name="connsiteX209" fmla="*/ 3628032 w 4642135"/>
              <a:gd name="connsiteY209" fmla="*/ 2823922 h 5669049"/>
              <a:gd name="connsiteX210" fmla="*/ 3714523 w 4642135"/>
              <a:gd name="connsiteY210" fmla="*/ 2393629 h 5669049"/>
              <a:gd name="connsiteX211" fmla="*/ 3705874 w 4642135"/>
              <a:gd name="connsiteY211" fmla="*/ 2389305 h 5669049"/>
              <a:gd name="connsiteX212" fmla="*/ 3582623 w 4642135"/>
              <a:gd name="connsiteY212" fmla="*/ 2635803 h 5669049"/>
              <a:gd name="connsiteX213" fmla="*/ 3623708 w 4642135"/>
              <a:gd name="connsiteY213" fmla="*/ 2441199 h 5669049"/>
              <a:gd name="connsiteX214" fmla="*/ 3561001 w 4642135"/>
              <a:gd name="connsiteY214" fmla="*/ 2495257 h 5669049"/>
              <a:gd name="connsiteX215" fmla="*/ 3541542 w 4642135"/>
              <a:gd name="connsiteY215" fmla="*/ 2512555 h 5669049"/>
              <a:gd name="connsiteX216" fmla="*/ 3532892 w 4642135"/>
              <a:gd name="connsiteY216" fmla="*/ 2488769 h 5669049"/>
              <a:gd name="connsiteX217" fmla="*/ 3543703 w 4642135"/>
              <a:gd name="connsiteY217" fmla="*/ 2324437 h 5669049"/>
              <a:gd name="connsiteX218" fmla="*/ 3496133 w 4642135"/>
              <a:gd name="connsiteY218" fmla="*/ 2391468 h 5669049"/>
              <a:gd name="connsiteX219" fmla="*/ 3476673 w 4642135"/>
              <a:gd name="connsiteY219" fmla="*/ 2408766 h 5669049"/>
              <a:gd name="connsiteX220" fmla="*/ 3474510 w 4642135"/>
              <a:gd name="connsiteY220" fmla="*/ 2382819 h 5669049"/>
              <a:gd name="connsiteX221" fmla="*/ 3483159 w 4642135"/>
              <a:gd name="connsiteY221" fmla="*/ 2276867 h 5669049"/>
              <a:gd name="connsiteX222" fmla="*/ 3478835 w 4642135"/>
              <a:gd name="connsiteY222" fmla="*/ 2268218 h 5669049"/>
              <a:gd name="connsiteX223" fmla="*/ 3455051 w 4642135"/>
              <a:gd name="connsiteY223" fmla="*/ 2285516 h 5669049"/>
              <a:gd name="connsiteX224" fmla="*/ 3450726 w 4642135"/>
              <a:gd name="connsiteY224" fmla="*/ 2032532 h 5669049"/>
              <a:gd name="connsiteX225" fmla="*/ 3405318 w 4642135"/>
              <a:gd name="connsiteY225" fmla="*/ 2207674 h 5669049"/>
              <a:gd name="connsiteX226" fmla="*/ 3394507 w 4642135"/>
              <a:gd name="connsiteY226" fmla="*/ 2054154 h 5669049"/>
              <a:gd name="connsiteX227" fmla="*/ 3385858 w 4642135"/>
              <a:gd name="connsiteY227" fmla="*/ 2054154 h 5669049"/>
              <a:gd name="connsiteX228" fmla="*/ 3381534 w 4642135"/>
              <a:gd name="connsiteY228" fmla="*/ 2077938 h 5669049"/>
              <a:gd name="connsiteX229" fmla="*/ 3344774 w 4642135"/>
              <a:gd name="connsiteY229" fmla="*/ 2501743 h 5669049"/>
              <a:gd name="connsiteX230" fmla="*/ 3282069 w 4642135"/>
              <a:gd name="connsiteY230" fmla="*/ 3401246 h 5669049"/>
              <a:gd name="connsiteX231" fmla="*/ 3102600 w 4642135"/>
              <a:gd name="connsiteY231" fmla="*/ 4380755 h 5669049"/>
              <a:gd name="connsiteX232" fmla="*/ 3096114 w 4642135"/>
              <a:gd name="connsiteY232" fmla="*/ 4439135 h 5669049"/>
              <a:gd name="connsiteX233" fmla="*/ 3204228 w 4642135"/>
              <a:gd name="connsiteY233" fmla="*/ 5148359 h 5669049"/>
              <a:gd name="connsiteX234" fmla="*/ 3265706 w 4642135"/>
              <a:gd name="connsiteY234" fmla="*/ 5622240 h 5669049"/>
              <a:gd name="connsiteX235" fmla="*/ 2850081 w 4642135"/>
              <a:gd name="connsiteY235" fmla="*/ 5626736 h 5669049"/>
              <a:gd name="connsiteX236" fmla="*/ 2860426 w 4642135"/>
              <a:gd name="connsiteY236" fmla="*/ 5042409 h 5669049"/>
              <a:gd name="connsiteX237" fmla="*/ 2858265 w 4642135"/>
              <a:gd name="connsiteY237" fmla="*/ 5018623 h 5669049"/>
              <a:gd name="connsiteX238" fmla="*/ 2853940 w 4642135"/>
              <a:gd name="connsiteY238" fmla="*/ 5018623 h 5669049"/>
              <a:gd name="connsiteX239" fmla="*/ 2667985 w 4642135"/>
              <a:gd name="connsiteY239" fmla="*/ 5544055 h 5669049"/>
              <a:gd name="connsiteX240" fmla="*/ 2683120 w 4642135"/>
              <a:gd name="connsiteY240" fmla="*/ 5563514 h 5669049"/>
              <a:gd name="connsiteX241" fmla="*/ 2693498 w 4642135"/>
              <a:gd name="connsiteY241" fmla="*/ 5563913 h 5669049"/>
              <a:gd name="connsiteX242" fmla="*/ 2693498 w 4642135"/>
              <a:gd name="connsiteY242" fmla="*/ 5614498 h 5669049"/>
              <a:gd name="connsiteX243" fmla="*/ 2274452 w 4642135"/>
              <a:gd name="connsiteY243" fmla="*/ 5598110 h 5669049"/>
              <a:gd name="connsiteX244" fmla="*/ 2360943 w 4642135"/>
              <a:gd name="connsiteY244" fmla="*/ 5524593 h 5669049"/>
              <a:gd name="connsiteX245" fmla="*/ 2700418 w 4642135"/>
              <a:gd name="connsiteY245" fmla="*/ 4800235 h 5669049"/>
              <a:gd name="connsiteX246" fmla="*/ 2851777 w 4642135"/>
              <a:gd name="connsiteY246" fmla="*/ 4454272 h 5669049"/>
              <a:gd name="connsiteX247" fmla="*/ 2856101 w 4642135"/>
              <a:gd name="connsiteY247" fmla="*/ 4395889 h 5669049"/>
              <a:gd name="connsiteX248" fmla="*/ 2581495 w 4642135"/>
              <a:gd name="connsiteY248" fmla="*/ 3515847 h 5669049"/>
              <a:gd name="connsiteX249" fmla="*/ 1854973 w 4642135"/>
              <a:gd name="connsiteY249" fmla="*/ 2006584 h 5669049"/>
              <a:gd name="connsiteX250" fmla="*/ 1502522 w 4642135"/>
              <a:gd name="connsiteY250" fmla="*/ 1258440 h 5669049"/>
              <a:gd name="connsiteX251" fmla="*/ 1489548 w 4642135"/>
              <a:gd name="connsiteY251" fmla="*/ 1228168 h 5669049"/>
              <a:gd name="connsiteX252" fmla="*/ 1485224 w 4642135"/>
              <a:gd name="connsiteY252" fmla="*/ 1273574 h 5669049"/>
              <a:gd name="connsiteX253" fmla="*/ 1379274 w 4642135"/>
              <a:gd name="connsiteY253" fmla="*/ 1068160 h 5669049"/>
              <a:gd name="connsiteX254" fmla="*/ 1476574 w 4642135"/>
              <a:gd name="connsiteY254" fmla="*/ 1392500 h 5669049"/>
              <a:gd name="connsiteX255" fmla="*/ 1426843 w 4642135"/>
              <a:gd name="connsiteY255" fmla="*/ 1366553 h 5669049"/>
              <a:gd name="connsiteX256" fmla="*/ 1498197 w 4642135"/>
              <a:gd name="connsiteY256" fmla="*/ 1535210 h 5669049"/>
              <a:gd name="connsiteX257" fmla="*/ 1487387 w 4642135"/>
              <a:gd name="connsiteY257" fmla="*/ 1539535 h 5669049"/>
              <a:gd name="connsiteX258" fmla="*/ 1405221 w 4642135"/>
              <a:gd name="connsiteY258" fmla="*/ 1457368 h 5669049"/>
              <a:gd name="connsiteX259" fmla="*/ 1398733 w 4642135"/>
              <a:gd name="connsiteY259" fmla="*/ 1461693 h 5669049"/>
              <a:gd name="connsiteX260" fmla="*/ 1465764 w 4642135"/>
              <a:gd name="connsiteY260" fmla="*/ 1649809 h 5669049"/>
              <a:gd name="connsiteX261" fmla="*/ 1470089 w 4642135"/>
              <a:gd name="connsiteY261" fmla="*/ 1682244 h 5669049"/>
              <a:gd name="connsiteX262" fmla="*/ 1441978 w 4642135"/>
              <a:gd name="connsiteY262" fmla="*/ 1669271 h 5669049"/>
              <a:gd name="connsiteX263" fmla="*/ 1364137 w 4642135"/>
              <a:gd name="connsiteY263" fmla="*/ 1626025 h 5669049"/>
              <a:gd name="connsiteX264" fmla="*/ 1472250 w 4642135"/>
              <a:gd name="connsiteY264" fmla="*/ 1820629 h 5669049"/>
              <a:gd name="connsiteX265" fmla="*/ 1480899 w 4642135"/>
              <a:gd name="connsiteY265" fmla="*/ 1855226 h 5669049"/>
              <a:gd name="connsiteX266" fmla="*/ 1450627 w 4642135"/>
              <a:gd name="connsiteY266" fmla="*/ 1844413 h 5669049"/>
              <a:gd name="connsiteX267" fmla="*/ 1301432 w 4642135"/>
              <a:gd name="connsiteY267" fmla="*/ 1693054 h 5669049"/>
              <a:gd name="connsiteX268" fmla="*/ 1262511 w 4642135"/>
              <a:gd name="connsiteY268" fmla="*/ 1641160 h 5669049"/>
              <a:gd name="connsiteX269" fmla="*/ 1498197 w 4642135"/>
              <a:gd name="connsiteY269" fmla="*/ 2095236 h 5669049"/>
              <a:gd name="connsiteX270" fmla="*/ 1305756 w 4642135"/>
              <a:gd name="connsiteY270" fmla="*/ 1857387 h 5669049"/>
              <a:gd name="connsiteX271" fmla="*/ 1264672 w 4642135"/>
              <a:gd name="connsiteY271" fmla="*/ 1775221 h 5669049"/>
              <a:gd name="connsiteX272" fmla="*/ 1281970 w 4642135"/>
              <a:gd name="connsiteY272" fmla="*/ 2002260 h 5669049"/>
              <a:gd name="connsiteX273" fmla="*/ 1154398 w 4642135"/>
              <a:gd name="connsiteY273" fmla="*/ 1738463 h 5669049"/>
              <a:gd name="connsiteX274" fmla="*/ 1141424 w 4642135"/>
              <a:gd name="connsiteY274" fmla="*/ 1876848 h 5669049"/>
              <a:gd name="connsiteX275" fmla="*/ 1007363 w 4642135"/>
              <a:gd name="connsiteY275" fmla="*/ 1150326 h 5669049"/>
              <a:gd name="connsiteX276" fmla="*/ 955469 w 4642135"/>
              <a:gd name="connsiteY276" fmla="*/ 1219519 h 5669049"/>
              <a:gd name="connsiteX277" fmla="*/ 923034 w 4642135"/>
              <a:gd name="connsiteY277" fmla="*/ 1295197 h 5669049"/>
              <a:gd name="connsiteX278" fmla="*/ 886276 w 4642135"/>
              <a:gd name="connsiteY278" fmla="*/ 1403311 h 5669049"/>
              <a:gd name="connsiteX279" fmla="*/ 860329 w 4642135"/>
              <a:gd name="connsiteY279" fmla="*/ 1213031 h 5669049"/>
              <a:gd name="connsiteX280" fmla="*/ 806271 w 4642135"/>
              <a:gd name="connsiteY280" fmla="*/ 1669271 h 5669049"/>
              <a:gd name="connsiteX281" fmla="*/ 713295 w 4642135"/>
              <a:gd name="connsiteY281" fmla="*/ 1511424 h 5669049"/>
              <a:gd name="connsiteX282" fmla="*/ 713295 w 4642135"/>
              <a:gd name="connsiteY282" fmla="*/ 1693054 h 5669049"/>
              <a:gd name="connsiteX283" fmla="*/ 704646 w 4642135"/>
              <a:gd name="connsiteY283" fmla="*/ 1719002 h 5669049"/>
              <a:gd name="connsiteX284" fmla="*/ 678699 w 4642135"/>
              <a:gd name="connsiteY284" fmla="*/ 1697379 h 5669049"/>
              <a:gd name="connsiteX285" fmla="*/ 603018 w 4642135"/>
              <a:gd name="connsiteY285" fmla="*/ 1567643 h 5669049"/>
              <a:gd name="connsiteX286" fmla="*/ 568422 w 4642135"/>
              <a:gd name="connsiteY286" fmla="*/ 1468179 h 5669049"/>
              <a:gd name="connsiteX287" fmla="*/ 752216 w 4642135"/>
              <a:gd name="connsiteY287" fmla="*/ 960047 h 5669049"/>
              <a:gd name="connsiteX288" fmla="*/ 920873 w 4642135"/>
              <a:gd name="connsiteY288" fmla="*/ 735171 h 5669049"/>
              <a:gd name="connsiteX289" fmla="*/ 953306 w 4642135"/>
              <a:gd name="connsiteY289" fmla="*/ 683276 h 5669049"/>
              <a:gd name="connsiteX290" fmla="*/ 959793 w 4642135"/>
              <a:gd name="connsiteY290" fmla="*/ 663815 h 5669049"/>
              <a:gd name="connsiteX291" fmla="*/ 942495 w 4642135"/>
              <a:gd name="connsiteY291" fmla="*/ 672464 h 5669049"/>
              <a:gd name="connsiteX292" fmla="*/ 747891 w 4642135"/>
              <a:gd name="connsiteY292" fmla="*/ 938424 h 5669049"/>
              <a:gd name="connsiteX293" fmla="*/ 728430 w 4642135"/>
              <a:gd name="connsiteY293" fmla="*/ 955722 h 5669049"/>
              <a:gd name="connsiteX294" fmla="*/ 817084 w 4642135"/>
              <a:gd name="connsiteY294" fmla="*/ 711385 h 5669049"/>
              <a:gd name="connsiteX295" fmla="*/ 548963 w 4642135"/>
              <a:gd name="connsiteY295" fmla="*/ 1040049 h 5669049"/>
              <a:gd name="connsiteX296" fmla="*/ 672211 w 4642135"/>
              <a:gd name="connsiteY296" fmla="*/ 750306 h 5669049"/>
              <a:gd name="connsiteX297" fmla="*/ 460308 w 4642135"/>
              <a:gd name="connsiteY297" fmla="*/ 979506 h 5669049"/>
              <a:gd name="connsiteX298" fmla="*/ 492744 w 4642135"/>
              <a:gd name="connsiteY298" fmla="*/ 838960 h 5669049"/>
              <a:gd name="connsiteX299" fmla="*/ 345709 w 4642135"/>
              <a:gd name="connsiteY299" fmla="*/ 1046537 h 5669049"/>
              <a:gd name="connsiteX300" fmla="*/ 542475 w 4642135"/>
              <a:gd name="connsiteY300" fmla="*/ 609759 h 5669049"/>
              <a:gd name="connsiteX301" fmla="*/ 466796 w 4642135"/>
              <a:gd name="connsiteY301" fmla="*/ 687601 h 5669049"/>
              <a:gd name="connsiteX302" fmla="*/ 198675 w 4642135"/>
              <a:gd name="connsiteY302" fmla="*/ 1143838 h 5669049"/>
              <a:gd name="connsiteX303" fmla="*/ 172728 w 4642135"/>
              <a:gd name="connsiteY303" fmla="*/ 1176274 h 5669049"/>
              <a:gd name="connsiteX304" fmla="*/ 270029 w 4642135"/>
              <a:gd name="connsiteY304" fmla="*/ 880042 h 5669049"/>
              <a:gd name="connsiteX305" fmla="*/ 449498 w 4642135"/>
              <a:gd name="connsiteY305" fmla="*/ 629219 h 5669049"/>
              <a:gd name="connsiteX306" fmla="*/ 200836 w 4642135"/>
              <a:gd name="connsiteY306" fmla="*/ 849770 h 5669049"/>
              <a:gd name="connsiteX307" fmla="*/ 14881 w 4642135"/>
              <a:gd name="connsiteY307" fmla="*/ 1128704 h 5669049"/>
              <a:gd name="connsiteX308" fmla="*/ 6232 w 4642135"/>
              <a:gd name="connsiteY308" fmla="*/ 1046537 h 5669049"/>
              <a:gd name="connsiteX309" fmla="*/ 32179 w 4642135"/>
              <a:gd name="connsiteY309" fmla="*/ 973020 h 5669049"/>
              <a:gd name="connsiteX310" fmla="*/ 512203 w 4642135"/>
              <a:gd name="connsiteY310" fmla="*/ 501646 h 5669049"/>
              <a:gd name="connsiteX311" fmla="*/ 594369 w 4642135"/>
              <a:gd name="connsiteY311" fmla="*/ 467050 h 5669049"/>
              <a:gd name="connsiteX312" fmla="*/ 168403 w 4642135"/>
              <a:gd name="connsiteY312" fmla="*/ 557865 h 5669049"/>
              <a:gd name="connsiteX313" fmla="*/ 272192 w 4642135"/>
              <a:gd name="connsiteY313" fmla="*/ 488672 h 5669049"/>
              <a:gd name="connsiteX314" fmla="*/ 391116 w 4642135"/>
              <a:gd name="connsiteY314" fmla="*/ 412992 h 5669049"/>
              <a:gd name="connsiteX315" fmla="*/ 525176 w 4642135"/>
              <a:gd name="connsiteY315" fmla="*/ 378396 h 5669049"/>
              <a:gd name="connsiteX316" fmla="*/ 661401 w 4642135"/>
              <a:gd name="connsiteY316" fmla="*/ 363261 h 5669049"/>
              <a:gd name="connsiteX317" fmla="*/ 434361 w 4642135"/>
              <a:gd name="connsiteY317" fmla="*/ 324340 h 5669049"/>
              <a:gd name="connsiteX318" fmla="*/ 507878 w 4642135"/>
              <a:gd name="connsiteY318" fmla="*/ 313527 h 5669049"/>
              <a:gd name="connsiteX319" fmla="*/ 507878 w 4642135"/>
              <a:gd name="connsiteY319" fmla="*/ 309203 h 5669049"/>
              <a:gd name="connsiteX320" fmla="*/ 417063 w 4642135"/>
              <a:gd name="connsiteY320" fmla="*/ 309203 h 5669049"/>
              <a:gd name="connsiteX321" fmla="*/ 881952 w 4642135"/>
              <a:gd name="connsiteY321" fmla="*/ 276770 h 5669049"/>
              <a:gd name="connsiteX322" fmla="*/ 1067907 w 4642135"/>
              <a:gd name="connsiteY322" fmla="*/ 298393 h 5669049"/>
              <a:gd name="connsiteX323" fmla="*/ 1223590 w 4642135"/>
              <a:gd name="connsiteY323" fmla="*/ 371910 h 5669049"/>
              <a:gd name="connsiteX324" fmla="*/ 1258187 w 4642135"/>
              <a:gd name="connsiteY324" fmla="*/ 367585 h 5669049"/>
              <a:gd name="connsiteX325" fmla="*/ 1640907 w 4642135"/>
              <a:gd name="connsiteY325" fmla="*/ 30271 h 5669049"/>
              <a:gd name="connsiteX326" fmla="*/ 1716587 w 4642135"/>
              <a:gd name="connsiteY326" fmla="*/ 0 h 5669049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67985 w 4642135"/>
              <a:gd name="connsiteY239" fmla="*/ 5544055 h 5643471"/>
              <a:gd name="connsiteX240" fmla="*/ 2683120 w 4642135"/>
              <a:gd name="connsiteY240" fmla="*/ 5563514 h 5643471"/>
              <a:gd name="connsiteX241" fmla="*/ 2693498 w 4642135"/>
              <a:gd name="connsiteY241" fmla="*/ 5563913 h 5643471"/>
              <a:gd name="connsiteX242" fmla="*/ 2693498 w 4642135"/>
              <a:gd name="connsiteY242" fmla="*/ 5614498 h 5643471"/>
              <a:gd name="connsiteX243" fmla="*/ 2274452 w 4642135"/>
              <a:gd name="connsiteY243" fmla="*/ 5598110 h 5643471"/>
              <a:gd name="connsiteX244" fmla="*/ 2360943 w 4642135"/>
              <a:gd name="connsiteY244" fmla="*/ 5524593 h 5643471"/>
              <a:gd name="connsiteX245" fmla="*/ 2700418 w 4642135"/>
              <a:gd name="connsiteY245" fmla="*/ 4800235 h 5643471"/>
              <a:gd name="connsiteX246" fmla="*/ 2851777 w 4642135"/>
              <a:gd name="connsiteY246" fmla="*/ 4454272 h 5643471"/>
              <a:gd name="connsiteX247" fmla="*/ 2856101 w 4642135"/>
              <a:gd name="connsiteY247" fmla="*/ 4395889 h 5643471"/>
              <a:gd name="connsiteX248" fmla="*/ 2581495 w 4642135"/>
              <a:gd name="connsiteY248" fmla="*/ 3515847 h 5643471"/>
              <a:gd name="connsiteX249" fmla="*/ 1854973 w 4642135"/>
              <a:gd name="connsiteY249" fmla="*/ 2006584 h 5643471"/>
              <a:gd name="connsiteX250" fmla="*/ 1502522 w 4642135"/>
              <a:gd name="connsiteY250" fmla="*/ 1258440 h 5643471"/>
              <a:gd name="connsiteX251" fmla="*/ 1489548 w 4642135"/>
              <a:gd name="connsiteY251" fmla="*/ 1228168 h 5643471"/>
              <a:gd name="connsiteX252" fmla="*/ 1485224 w 4642135"/>
              <a:gd name="connsiteY252" fmla="*/ 1273574 h 5643471"/>
              <a:gd name="connsiteX253" fmla="*/ 1379274 w 4642135"/>
              <a:gd name="connsiteY253" fmla="*/ 1068160 h 5643471"/>
              <a:gd name="connsiteX254" fmla="*/ 1476574 w 4642135"/>
              <a:gd name="connsiteY254" fmla="*/ 1392500 h 5643471"/>
              <a:gd name="connsiteX255" fmla="*/ 1426843 w 4642135"/>
              <a:gd name="connsiteY255" fmla="*/ 1366553 h 5643471"/>
              <a:gd name="connsiteX256" fmla="*/ 1498197 w 4642135"/>
              <a:gd name="connsiteY256" fmla="*/ 1535210 h 5643471"/>
              <a:gd name="connsiteX257" fmla="*/ 1487387 w 4642135"/>
              <a:gd name="connsiteY257" fmla="*/ 1539535 h 5643471"/>
              <a:gd name="connsiteX258" fmla="*/ 1405221 w 4642135"/>
              <a:gd name="connsiteY258" fmla="*/ 1457368 h 5643471"/>
              <a:gd name="connsiteX259" fmla="*/ 1398733 w 4642135"/>
              <a:gd name="connsiteY259" fmla="*/ 1461693 h 5643471"/>
              <a:gd name="connsiteX260" fmla="*/ 1465764 w 4642135"/>
              <a:gd name="connsiteY260" fmla="*/ 1649809 h 5643471"/>
              <a:gd name="connsiteX261" fmla="*/ 1470089 w 4642135"/>
              <a:gd name="connsiteY261" fmla="*/ 1682244 h 5643471"/>
              <a:gd name="connsiteX262" fmla="*/ 1441978 w 4642135"/>
              <a:gd name="connsiteY262" fmla="*/ 1669271 h 5643471"/>
              <a:gd name="connsiteX263" fmla="*/ 1364137 w 4642135"/>
              <a:gd name="connsiteY263" fmla="*/ 1626025 h 5643471"/>
              <a:gd name="connsiteX264" fmla="*/ 1472250 w 4642135"/>
              <a:gd name="connsiteY264" fmla="*/ 1820629 h 5643471"/>
              <a:gd name="connsiteX265" fmla="*/ 1480899 w 4642135"/>
              <a:gd name="connsiteY265" fmla="*/ 1855226 h 5643471"/>
              <a:gd name="connsiteX266" fmla="*/ 1450627 w 4642135"/>
              <a:gd name="connsiteY266" fmla="*/ 1844413 h 5643471"/>
              <a:gd name="connsiteX267" fmla="*/ 1301432 w 4642135"/>
              <a:gd name="connsiteY267" fmla="*/ 1693054 h 5643471"/>
              <a:gd name="connsiteX268" fmla="*/ 1262511 w 4642135"/>
              <a:gd name="connsiteY268" fmla="*/ 1641160 h 5643471"/>
              <a:gd name="connsiteX269" fmla="*/ 1498197 w 4642135"/>
              <a:gd name="connsiteY269" fmla="*/ 2095236 h 5643471"/>
              <a:gd name="connsiteX270" fmla="*/ 1305756 w 4642135"/>
              <a:gd name="connsiteY270" fmla="*/ 1857387 h 5643471"/>
              <a:gd name="connsiteX271" fmla="*/ 1264672 w 4642135"/>
              <a:gd name="connsiteY271" fmla="*/ 1775221 h 5643471"/>
              <a:gd name="connsiteX272" fmla="*/ 1281970 w 4642135"/>
              <a:gd name="connsiteY272" fmla="*/ 2002260 h 5643471"/>
              <a:gd name="connsiteX273" fmla="*/ 1154398 w 4642135"/>
              <a:gd name="connsiteY273" fmla="*/ 1738463 h 5643471"/>
              <a:gd name="connsiteX274" fmla="*/ 1141424 w 4642135"/>
              <a:gd name="connsiteY274" fmla="*/ 1876848 h 5643471"/>
              <a:gd name="connsiteX275" fmla="*/ 1007363 w 4642135"/>
              <a:gd name="connsiteY275" fmla="*/ 1150326 h 5643471"/>
              <a:gd name="connsiteX276" fmla="*/ 955469 w 4642135"/>
              <a:gd name="connsiteY276" fmla="*/ 1219519 h 5643471"/>
              <a:gd name="connsiteX277" fmla="*/ 923034 w 4642135"/>
              <a:gd name="connsiteY277" fmla="*/ 1295197 h 5643471"/>
              <a:gd name="connsiteX278" fmla="*/ 886276 w 4642135"/>
              <a:gd name="connsiteY278" fmla="*/ 1403311 h 5643471"/>
              <a:gd name="connsiteX279" fmla="*/ 860329 w 4642135"/>
              <a:gd name="connsiteY279" fmla="*/ 1213031 h 5643471"/>
              <a:gd name="connsiteX280" fmla="*/ 806271 w 4642135"/>
              <a:gd name="connsiteY280" fmla="*/ 1669271 h 5643471"/>
              <a:gd name="connsiteX281" fmla="*/ 713295 w 4642135"/>
              <a:gd name="connsiteY281" fmla="*/ 1511424 h 5643471"/>
              <a:gd name="connsiteX282" fmla="*/ 713295 w 4642135"/>
              <a:gd name="connsiteY282" fmla="*/ 1693054 h 5643471"/>
              <a:gd name="connsiteX283" fmla="*/ 704646 w 4642135"/>
              <a:gd name="connsiteY283" fmla="*/ 1719002 h 5643471"/>
              <a:gd name="connsiteX284" fmla="*/ 678699 w 4642135"/>
              <a:gd name="connsiteY284" fmla="*/ 1697379 h 5643471"/>
              <a:gd name="connsiteX285" fmla="*/ 603018 w 4642135"/>
              <a:gd name="connsiteY285" fmla="*/ 1567643 h 5643471"/>
              <a:gd name="connsiteX286" fmla="*/ 568422 w 4642135"/>
              <a:gd name="connsiteY286" fmla="*/ 1468179 h 5643471"/>
              <a:gd name="connsiteX287" fmla="*/ 752216 w 4642135"/>
              <a:gd name="connsiteY287" fmla="*/ 960047 h 5643471"/>
              <a:gd name="connsiteX288" fmla="*/ 920873 w 4642135"/>
              <a:gd name="connsiteY288" fmla="*/ 735171 h 5643471"/>
              <a:gd name="connsiteX289" fmla="*/ 953306 w 4642135"/>
              <a:gd name="connsiteY289" fmla="*/ 683276 h 5643471"/>
              <a:gd name="connsiteX290" fmla="*/ 959793 w 4642135"/>
              <a:gd name="connsiteY290" fmla="*/ 663815 h 5643471"/>
              <a:gd name="connsiteX291" fmla="*/ 942495 w 4642135"/>
              <a:gd name="connsiteY291" fmla="*/ 672464 h 5643471"/>
              <a:gd name="connsiteX292" fmla="*/ 747891 w 4642135"/>
              <a:gd name="connsiteY292" fmla="*/ 938424 h 5643471"/>
              <a:gd name="connsiteX293" fmla="*/ 728430 w 4642135"/>
              <a:gd name="connsiteY293" fmla="*/ 955722 h 5643471"/>
              <a:gd name="connsiteX294" fmla="*/ 817084 w 4642135"/>
              <a:gd name="connsiteY294" fmla="*/ 711385 h 5643471"/>
              <a:gd name="connsiteX295" fmla="*/ 548963 w 4642135"/>
              <a:gd name="connsiteY295" fmla="*/ 1040049 h 5643471"/>
              <a:gd name="connsiteX296" fmla="*/ 672211 w 4642135"/>
              <a:gd name="connsiteY296" fmla="*/ 750306 h 5643471"/>
              <a:gd name="connsiteX297" fmla="*/ 460308 w 4642135"/>
              <a:gd name="connsiteY297" fmla="*/ 979506 h 5643471"/>
              <a:gd name="connsiteX298" fmla="*/ 492744 w 4642135"/>
              <a:gd name="connsiteY298" fmla="*/ 838960 h 5643471"/>
              <a:gd name="connsiteX299" fmla="*/ 345709 w 4642135"/>
              <a:gd name="connsiteY299" fmla="*/ 1046537 h 5643471"/>
              <a:gd name="connsiteX300" fmla="*/ 542475 w 4642135"/>
              <a:gd name="connsiteY300" fmla="*/ 609759 h 5643471"/>
              <a:gd name="connsiteX301" fmla="*/ 466796 w 4642135"/>
              <a:gd name="connsiteY301" fmla="*/ 687601 h 5643471"/>
              <a:gd name="connsiteX302" fmla="*/ 198675 w 4642135"/>
              <a:gd name="connsiteY302" fmla="*/ 1143838 h 5643471"/>
              <a:gd name="connsiteX303" fmla="*/ 172728 w 4642135"/>
              <a:gd name="connsiteY303" fmla="*/ 1176274 h 5643471"/>
              <a:gd name="connsiteX304" fmla="*/ 270029 w 4642135"/>
              <a:gd name="connsiteY304" fmla="*/ 880042 h 5643471"/>
              <a:gd name="connsiteX305" fmla="*/ 449498 w 4642135"/>
              <a:gd name="connsiteY305" fmla="*/ 629219 h 5643471"/>
              <a:gd name="connsiteX306" fmla="*/ 200836 w 4642135"/>
              <a:gd name="connsiteY306" fmla="*/ 849770 h 5643471"/>
              <a:gd name="connsiteX307" fmla="*/ 14881 w 4642135"/>
              <a:gd name="connsiteY307" fmla="*/ 1128704 h 5643471"/>
              <a:gd name="connsiteX308" fmla="*/ 6232 w 4642135"/>
              <a:gd name="connsiteY308" fmla="*/ 1046537 h 5643471"/>
              <a:gd name="connsiteX309" fmla="*/ 32179 w 4642135"/>
              <a:gd name="connsiteY309" fmla="*/ 973020 h 5643471"/>
              <a:gd name="connsiteX310" fmla="*/ 512203 w 4642135"/>
              <a:gd name="connsiteY310" fmla="*/ 501646 h 5643471"/>
              <a:gd name="connsiteX311" fmla="*/ 594369 w 4642135"/>
              <a:gd name="connsiteY311" fmla="*/ 467050 h 5643471"/>
              <a:gd name="connsiteX312" fmla="*/ 168403 w 4642135"/>
              <a:gd name="connsiteY312" fmla="*/ 557865 h 5643471"/>
              <a:gd name="connsiteX313" fmla="*/ 272192 w 4642135"/>
              <a:gd name="connsiteY313" fmla="*/ 488672 h 5643471"/>
              <a:gd name="connsiteX314" fmla="*/ 391116 w 4642135"/>
              <a:gd name="connsiteY314" fmla="*/ 412992 h 5643471"/>
              <a:gd name="connsiteX315" fmla="*/ 525176 w 4642135"/>
              <a:gd name="connsiteY315" fmla="*/ 378396 h 5643471"/>
              <a:gd name="connsiteX316" fmla="*/ 661401 w 4642135"/>
              <a:gd name="connsiteY316" fmla="*/ 363261 h 5643471"/>
              <a:gd name="connsiteX317" fmla="*/ 434361 w 4642135"/>
              <a:gd name="connsiteY317" fmla="*/ 324340 h 5643471"/>
              <a:gd name="connsiteX318" fmla="*/ 507878 w 4642135"/>
              <a:gd name="connsiteY318" fmla="*/ 313527 h 5643471"/>
              <a:gd name="connsiteX319" fmla="*/ 507878 w 4642135"/>
              <a:gd name="connsiteY319" fmla="*/ 309203 h 5643471"/>
              <a:gd name="connsiteX320" fmla="*/ 417063 w 4642135"/>
              <a:gd name="connsiteY320" fmla="*/ 309203 h 5643471"/>
              <a:gd name="connsiteX321" fmla="*/ 881952 w 4642135"/>
              <a:gd name="connsiteY321" fmla="*/ 276770 h 5643471"/>
              <a:gd name="connsiteX322" fmla="*/ 1067907 w 4642135"/>
              <a:gd name="connsiteY322" fmla="*/ 298393 h 5643471"/>
              <a:gd name="connsiteX323" fmla="*/ 1223590 w 4642135"/>
              <a:gd name="connsiteY323" fmla="*/ 371910 h 5643471"/>
              <a:gd name="connsiteX324" fmla="*/ 1258187 w 4642135"/>
              <a:gd name="connsiteY324" fmla="*/ 367585 h 5643471"/>
              <a:gd name="connsiteX325" fmla="*/ 1640907 w 4642135"/>
              <a:gd name="connsiteY325" fmla="*/ 30271 h 5643471"/>
              <a:gd name="connsiteX326" fmla="*/ 1716587 w 4642135"/>
              <a:gd name="connsiteY326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67985 w 4642135"/>
              <a:gd name="connsiteY239" fmla="*/ 5544055 h 5643471"/>
              <a:gd name="connsiteX240" fmla="*/ 2683120 w 4642135"/>
              <a:gd name="connsiteY240" fmla="*/ 5563514 h 5643471"/>
              <a:gd name="connsiteX241" fmla="*/ 2693498 w 4642135"/>
              <a:gd name="connsiteY241" fmla="*/ 5614498 h 5643471"/>
              <a:gd name="connsiteX242" fmla="*/ 2274452 w 4642135"/>
              <a:gd name="connsiteY242" fmla="*/ 5598110 h 5643471"/>
              <a:gd name="connsiteX243" fmla="*/ 2360943 w 4642135"/>
              <a:gd name="connsiteY243" fmla="*/ 5524593 h 5643471"/>
              <a:gd name="connsiteX244" fmla="*/ 2700418 w 4642135"/>
              <a:gd name="connsiteY244" fmla="*/ 4800235 h 5643471"/>
              <a:gd name="connsiteX245" fmla="*/ 2851777 w 4642135"/>
              <a:gd name="connsiteY245" fmla="*/ 4454272 h 5643471"/>
              <a:gd name="connsiteX246" fmla="*/ 2856101 w 4642135"/>
              <a:gd name="connsiteY246" fmla="*/ 4395889 h 5643471"/>
              <a:gd name="connsiteX247" fmla="*/ 2581495 w 4642135"/>
              <a:gd name="connsiteY247" fmla="*/ 3515847 h 5643471"/>
              <a:gd name="connsiteX248" fmla="*/ 1854973 w 4642135"/>
              <a:gd name="connsiteY248" fmla="*/ 2006584 h 5643471"/>
              <a:gd name="connsiteX249" fmla="*/ 1502522 w 4642135"/>
              <a:gd name="connsiteY249" fmla="*/ 1258440 h 5643471"/>
              <a:gd name="connsiteX250" fmla="*/ 1489548 w 4642135"/>
              <a:gd name="connsiteY250" fmla="*/ 1228168 h 5643471"/>
              <a:gd name="connsiteX251" fmla="*/ 1485224 w 4642135"/>
              <a:gd name="connsiteY251" fmla="*/ 1273574 h 5643471"/>
              <a:gd name="connsiteX252" fmla="*/ 1379274 w 4642135"/>
              <a:gd name="connsiteY252" fmla="*/ 1068160 h 5643471"/>
              <a:gd name="connsiteX253" fmla="*/ 1476574 w 4642135"/>
              <a:gd name="connsiteY253" fmla="*/ 1392500 h 5643471"/>
              <a:gd name="connsiteX254" fmla="*/ 1426843 w 4642135"/>
              <a:gd name="connsiteY254" fmla="*/ 1366553 h 5643471"/>
              <a:gd name="connsiteX255" fmla="*/ 1498197 w 4642135"/>
              <a:gd name="connsiteY255" fmla="*/ 1535210 h 5643471"/>
              <a:gd name="connsiteX256" fmla="*/ 1487387 w 4642135"/>
              <a:gd name="connsiteY256" fmla="*/ 1539535 h 5643471"/>
              <a:gd name="connsiteX257" fmla="*/ 1405221 w 4642135"/>
              <a:gd name="connsiteY257" fmla="*/ 1457368 h 5643471"/>
              <a:gd name="connsiteX258" fmla="*/ 1398733 w 4642135"/>
              <a:gd name="connsiteY258" fmla="*/ 1461693 h 5643471"/>
              <a:gd name="connsiteX259" fmla="*/ 1465764 w 4642135"/>
              <a:gd name="connsiteY259" fmla="*/ 1649809 h 5643471"/>
              <a:gd name="connsiteX260" fmla="*/ 1470089 w 4642135"/>
              <a:gd name="connsiteY260" fmla="*/ 1682244 h 5643471"/>
              <a:gd name="connsiteX261" fmla="*/ 1441978 w 4642135"/>
              <a:gd name="connsiteY261" fmla="*/ 1669271 h 5643471"/>
              <a:gd name="connsiteX262" fmla="*/ 1364137 w 4642135"/>
              <a:gd name="connsiteY262" fmla="*/ 1626025 h 5643471"/>
              <a:gd name="connsiteX263" fmla="*/ 1472250 w 4642135"/>
              <a:gd name="connsiteY263" fmla="*/ 1820629 h 5643471"/>
              <a:gd name="connsiteX264" fmla="*/ 1480899 w 4642135"/>
              <a:gd name="connsiteY264" fmla="*/ 1855226 h 5643471"/>
              <a:gd name="connsiteX265" fmla="*/ 1450627 w 4642135"/>
              <a:gd name="connsiteY265" fmla="*/ 1844413 h 5643471"/>
              <a:gd name="connsiteX266" fmla="*/ 1301432 w 4642135"/>
              <a:gd name="connsiteY266" fmla="*/ 1693054 h 5643471"/>
              <a:gd name="connsiteX267" fmla="*/ 1262511 w 4642135"/>
              <a:gd name="connsiteY267" fmla="*/ 1641160 h 5643471"/>
              <a:gd name="connsiteX268" fmla="*/ 1498197 w 4642135"/>
              <a:gd name="connsiteY268" fmla="*/ 2095236 h 5643471"/>
              <a:gd name="connsiteX269" fmla="*/ 1305756 w 4642135"/>
              <a:gd name="connsiteY269" fmla="*/ 1857387 h 5643471"/>
              <a:gd name="connsiteX270" fmla="*/ 1264672 w 4642135"/>
              <a:gd name="connsiteY270" fmla="*/ 1775221 h 5643471"/>
              <a:gd name="connsiteX271" fmla="*/ 1281970 w 4642135"/>
              <a:gd name="connsiteY271" fmla="*/ 2002260 h 5643471"/>
              <a:gd name="connsiteX272" fmla="*/ 1154398 w 4642135"/>
              <a:gd name="connsiteY272" fmla="*/ 1738463 h 5643471"/>
              <a:gd name="connsiteX273" fmla="*/ 1141424 w 4642135"/>
              <a:gd name="connsiteY273" fmla="*/ 1876848 h 5643471"/>
              <a:gd name="connsiteX274" fmla="*/ 1007363 w 4642135"/>
              <a:gd name="connsiteY274" fmla="*/ 1150326 h 5643471"/>
              <a:gd name="connsiteX275" fmla="*/ 955469 w 4642135"/>
              <a:gd name="connsiteY275" fmla="*/ 1219519 h 5643471"/>
              <a:gd name="connsiteX276" fmla="*/ 923034 w 4642135"/>
              <a:gd name="connsiteY276" fmla="*/ 1295197 h 5643471"/>
              <a:gd name="connsiteX277" fmla="*/ 886276 w 4642135"/>
              <a:gd name="connsiteY277" fmla="*/ 1403311 h 5643471"/>
              <a:gd name="connsiteX278" fmla="*/ 860329 w 4642135"/>
              <a:gd name="connsiteY278" fmla="*/ 1213031 h 5643471"/>
              <a:gd name="connsiteX279" fmla="*/ 806271 w 4642135"/>
              <a:gd name="connsiteY279" fmla="*/ 1669271 h 5643471"/>
              <a:gd name="connsiteX280" fmla="*/ 713295 w 4642135"/>
              <a:gd name="connsiteY280" fmla="*/ 1511424 h 5643471"/>
              <a:gd name="connsiteX281" fmla="*/ 713295 w 4642135"/>
              <a:gd name="connsiteY281" fmla="*/ 1693054 h 5643471"/>
              <a:gd name="connsiteX282" fmla="*/ 704646 w 4642135"/>
              <a:gd name="connsiteY282" fmla="*/ 1719002 h 5643471"/>
              <a:gd name="connsiteX283" fmla="*/ 678699 w 4642135"/>
              <a:gd name="connsiteY283" fmla="*/ 1697379 h 5643471"/>
              <a:gd name="connsiteX284" fmla="*/ 603018 w 4642135"/>
              <a:gd name="connsiteY284" fmla="*/ 1567643 h 5643471"/>
              <a:gd name="connsiteX285" fmla="*/ 568422 w 4642135"/>
              <a:gd name="connsiteY285" fmla="*/ 1468179 h 5643471"/>
              <a:gd name="connsiteX286" fmla="*/ 752216 w 4642135"/>
              <a:gd name="connsiteY286" fmla="*/ 960047 h 5643471"/>
              <a:gd name="connsiteX287" fmla="*/ 920873 w 4642135"/>
              <a:gd name="connsiteY287" fmla="*/ 735171 h 5643471"/>
              <a:gd name="connsiteX288" fmla="*/ 953306 w 4642135"/>
              <a:gd name="connsiteY288" fmla="*/ 683276 h 5643471"/>
              <a:gd name="connsiteX289" fmla="*/ 959793 w 4642135"/>
              <a:gd name="connsiteY289" fmla="*/ 663815 h 5643471"/>
              <a:gd name="connsiteX290" fmla="*/ 942495 w 4642135"/>
              <a:gd name="connsiteY290" fmla="*/ 672464 h 5643471"/>
              <a:gd name="connsiteX291" fmla="*/ 747891 w 4642135"/>
              <a:gd name="connsiteY291" fmla="*/ 938424 h 5643471"/>
              <a:gd name="connsiteX292" fmla="*/ 728430 w 4642135"/>
              <a:gd name="connsiteY292" fmla="*/ 955722 h 5643471"/>
              <a:gd name="connsiteX293" fmla="*/ 817084 w 4642135"/>
              <a:gd name="connsiteY293" fmla="*/ 711385 h 5643471"/>
              <a:gd name="connsiteX294" fmla="*/ 548963 w 4642135"/>
              <a:gd name="connsiteY294" fmla="*/ 1040049 h 5643471"/>
              <a:gd name="connsiteX295" fmla="*/ 672211 w 4642135"/>
              <a:gd name="connsiteY295" fmla="*/ 750306 h 5643471"/>
              <a:gd name="connsiteX296" fmla="*/ 460308 w 4642135"/>
              <a:gd name="connsiteY296" fmla="*/ 979506 h 5643471"/>
              <a:gd name="connsiteX297" fmla="*/ 492744 w 4642135"/>
              <a:gd name="connsiteY297" fmla="*/ 838960 h 5643471"/>
              <a:gd name="connsiteX298" fmla="*/ 345709 w 4642135"/>
              <a:gd name="connsiteY298" fmla="*/ 1046537 h 5643471"/>
              <a:gd name="connsiteX299" fmla="*/ 542475 w 4642135"/>
              <a:gd name="connsiteY299" fmla="*/ 609759 h 5643471"/>
              <a:gd name="connsiteX300" fmla="*/ 466796 w 4642135"/>
              <a:gd name="connsiteY300" fmla="*/ 687601 h 5643471"/>
              <a:gd name="connsiteX301" fmla="*/ 198675 w 4642135"/>
              <a:gd name="connsiteY301" fmla="*/ 1143838 h 5643471"/>
              <a:gd name="connsiteX302" fmla="*/ 172728 w 4642135"/>
              <a:gd name="connsiteY302" fmla="*/ 1176274 h 5643471"/>
              <a:gd name="connsiteX303" fmla="*/ 270029 w 4642135"/>
              <a:gd name="connsiteY303" fmla="*/ 880042 h 5643471"/>
              <a:gd name="connsiteX304" fmla="*/ 449498 w 4642135"/>
              <a:gd name="connsiteY304" fmla="*/ 629219 h 5643471"/>
              <a:gd name="connsiteX305" fmla="*/ 200836 w 4642135"/>
              <a:gd name="connsiteY305" fmla="*/ 849770 h 5643471"/>
              <a:gd name="connsiteX306" fmla="*/ 14881 w 4642135"/>
              <a:gd name="connsiteY306" fmla="*/ 1128704 h 5643471"/>
              <a:gd name="connsiteX307" fmla="*/ 6232 w 4642135"/>
              <a:gd name="connsiteY307" fmla="*/ 1046537 h 5643471"/>
              <a:gd name="connsiteX308" fmla="*/ 32179 w 4642135"/>
              <a:gd name="connsiteY308" fmla="*/ 973020 h 5643471"/>
              <a:gd name="connsiteX309" fmla="*/ 512203 w 4642135"/>
              <a:gd name="connsiteY309" fmla="*/ 501646 h 5643471"/>
              <a:gd name="connsiteX310" fmla="*/ 594369 w 4642135"/>
              <a:gd name="connsiteY310" fmla="*/ 467050 h 5643471"/>
              <a:gd name="connsiteX311" fmla="*/ 168403 w 4642135"/>
              <a:gd name="connsiteY311" fmla="*/ 557865 h 5643471"/>
              <a:gd name="connsiteX312" fmla="*/ 272192 w 4642135"/>
              <a:gd name="connsiteY312" fmla="*/ 488672 h 5643471"/>
              <a:gd name="connsiteX313" fmla="*/ 391116 w 4642135"/>
              <a:gd name="connsiteY313" fmla="*/ 412992 h 5643471"/>
              <a:gd name="connsiteX314" fmla="*/ 525176 w 4642135"/>
              <a:gd name="connsiteY314" fmla="*/ 378396 h 5643471"/>
              <a:gd name="connsiteX315" fmla="*/ 661401 w 4642135"/>
              <a:gd name="connsiteY315" fmla="*/ 363261 h 5643471"/>
              <a:gd name="connsiteX316" fmla="*/ 434361 w 4642135"/>
              <a:gd name="connsiteY316" fmla="*/ 324340 h 5643471"/>
              <a:gd name="connsiteX317" fmla="*/ 507878 w 4642135"/>
              <a:gd name="connsiteY317" fmla="*/ 313527 h 5643471"/>
              <a:gd name="connsiteX318" fmla="*/ 507878 w 4642135"/>
              <a:gd name="connsiteY318" fmla="*/ 309203 h 5643471"/>
              <a:gd name="connsiteX319" fmla="*/ 417063 w 4642135"/>
              <a:gd name="connsiteY319" fmla="*/ 309203 h 5643471"/>
              <a:gd name="connsiteX320" fmla="*/ 881952 w 4642135"/>
              <a:gd name="connsiteY320" fmla="*/ 276770 h 5643471"/>
              <a:gd name="connsiteX321" fmla="*/ 1067907 w 4642135"/>
              <a:gd name="connsiteY321" fmla="*/ 298393 h 5643471"/>
              <a:gd name="connsiteX322" fmla="*/ 1223590 w 4642135"/>
              <a:gd name="connsiteY322" fmla="*/ 371910 h 5643471"/>
              <a:gd name="connsiteX323" fmla="*/ 1258187 w 4642135"/>
              <a:gd name="connsiteY323" fmla="*/ 367585 h 5643471"/>
              <a:gd name="connsiteX324" fmla="*/ 1640907 w 4642135"/>
              <a:gd name="connsiteY324" fmla="*/ 30271 h 5643471"/>
              <a:gd name="connsiteX325" fmla="*/ 1716587 w 4642135"/>
              <a:gd name="connsiteY325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67985 w 4642135"/>
              <a:gd name="connsiteY239" fmla="*/ 5544055 h 5643471"/>
              <a:gd name="connsiteX240" fmla="*/ 2693498 w 4642135"/>
              <a:gd name="connsiteY240" fmla="*/ 5614498 h 5643471"/>
              <a:gd name="connsiteX241" fmla="*/ 2274452 w 4642135"/>
              <a:gd name="connsiteY241" fmla="*/ 5598110 h 5643471"/>
              <a:gd name="connsiteX242" fmla="*/ 2360943 w 4642135"/>
              <a:gd name="connsiteY242" fmla="*/ 5524593 h 5643471"/>
              <a:gd name="connsiteX243" fmla="*/ 2700418 w 4642135"/>
              <a:gd name="connsiteY243" fmla="*/ 4800235 h 5643471"/>
              <a:gd name="connsiteX244" fmla="*/ 2851777 w 4642135"/>
              <a:gd name="connsiteY244" fmla="*/ 4454272 h 5643471"/>
              <a:gd name="connsiteX245" fmla="*/ 2856101 w 4642135"/>
              <a:gd name="connsiteY245" fmla="*/ 4395889 h 5643471"/>
              <a:gd name="connsiteX246" fmla="*/ 2581495 w 4642135"/>
              <a:gd name="connsiteY246" fmla="*/ 3515847 h 5643471"/>
              <a:gd name="connsiteX247" fmla="*/ 1854973 w 4642135"/>
              <a:gd name="connsiteY247" fmla="*/ 2006584 h 5643471"/>
              <a:gd name="connsiteX248" fmla="*/ 1502522 w 4642135"/>
              <a:gd name="connsiteY248" fmla="*/ 1258440 h 5643471"/>
              <a:gd name="connsiteX249" fmla="*/ 1489548 w 4642135"/>
              <a:gd name="connsiteY249" fmla="*/ 1228168 h 5643471"/>
              <a:gd name="connsiteX250" fmla="*/ 1485224 w 4642135"/>
              <a:gd name="connsiteY250" fmla="*/ 1273574 h 5643471"/>
              <a:gd name="connsiteX251" fmla="*/ 1379274 w 4642135"/>
              <a:gd name="connsiteY251" fmla="*/ 1068160 h 5643471"/>
              <a:gd name="connsiteX252" fmla="*/ 1476574 w 4642135"/>
              <a:gd name="connsiteY252" fmla="*/ 1392500 h 5643471"/>
              <a:gd name="connsiteX253" fmla="*/ 1426843 w 4642135"/>
              <a:gd name="connsiteY253" fmla="*/ 1366553 h 5643471"/>
              <a:gd name="connsiteX254" fmla="*/ 1498197 w 4642135"/>
              <a:gd name="connsiteY254" fmla="*/ 1535210 h 5643471"/>
              <a:gd name="connsiteX255" fmla="*/ 1487387 w 4642135"/>
              <a:gd name="connsiteY255" fmla="*/ 1539535 h 5643471"/>
              <a:gd name="connsiteX256" fmla="*/ 1405221 w 4642135"/>
              <a:gd name="connsiteY256" fmla="*/ 1457368 h 5643471"/>
              <a:gd name="connsiteX257" fmla="*/ 1398733 w 4642135"/>
              <a:gd name="connsiteY257" fmla="*/ 1461693 h 5643471"/>
              <a:gd name="connsiteX258" fmla="*/ 1465764 w 4642135"/>
              <a:gd name="connsiteY258" fmla="*/ 1649809 h 5643471"/>
              <a:gd name="connsiteX259" fmla="*/ 1470089 w 4642135"/>
              <a:gd name="connsiteY259" fmla="*/ 1682244 h 5643471"/>
              <a:gd name="connsiteX260" fmla="*/ 1441978 w 4642135"/>
              <a:gd name="connsiteY260" fmla="*/ 1669271 h 5643471"/>
              <a:gd name="connsiteX261" fmla="*/ 1364137 w 4642135"/>
              <a:gd name="connsiteY261" fmla="*/ 1626025 h 5643471"/>
              <a:gd name="connsiteX262" fmla="*/ 1472250 w 4642135"/>
              <a:gd name="connsiteY262" fmla="*/ 1820629 h 5643471"/>
              <a:gd name="connsiteX263" fmla="*/ 1480899 w 4642135"/>
              <a:gd name="connsiteY263" fmla="*/ 1855226 h 5643471"/>
              <a:gd name="connsiteX264" fmla="*/ 1450627 w 4642135"/>
              <a:gd name="connsiteY264" fmla="*/ 1844413 h 5643471"/>
              <a:gd name="connsiteX265" fmla="*/ 1301432 w 4642135"/>
              <a:gd name="connsiteY265" fmla="*/ 1693054 h 5643471"/>
              <a:gd name="connsiteX266" fmla="*/ 1262511 w 4642135"/>
              <a:gd name="connsiteY266" fmla="*/ 1641160 h 5643471"/>
              <a:gd name="connsiteX267" fmla="*/ 1498197 w 4642135"/>
              <a:gd name="connsiteY267" fmla="*/ 2095236 h 5643471"/>
              <a:gd name="connsiteX268" fmla="*/ 1305756 w 4642135"/>
              <a:gd name="connsiteY268" fmla="*/ 1857387 h 5643471"/>
              <a:gd name="connsiteX269" fmla="*/ 1264672 w 4642135"/>
              <a:gd name="connsiteY269" fmla="*/ 1775221 h 5643471"/>
              <a:gd name="connsiteX270" fmla="*/ 1281970 w 4642135"/>
              <a:gd name="connsiteY270" fmla="*/ 2002260 h 5643471"/>
              <a:gd name="connsiteX271" fmla="*/ 1154398 w 4642135"/>
              <a:gd name="connsiteY271" fmla="*/ 1738463 h 5643471"/>
              <a:gd name="connsiteX272" fmla="*/ 1141424 w 4642135"/>
              <a:gd name="connsiteY272" fmla="*/ 1876848 h 5643471"/>
              <a:gd name="connsiteX273" fmla="*/ 1007363 w 4642135"/>
              <a:gd name="connsiteY273" fmla="*/ 1150326 h 5643471"/>
              <a:gd name="connsiteX274" fmla="*/ 955469 w 4642135"/>
              <a:gd name="connsiteY274" fmla="*/ 1219519 h 5643471"/>
              <a:gd name="connsiteX275" fmla="*/ 923034 w 4642135"/>
              <a:gd name="connsiteY275" fmla="*/ 1295197 h 5643471"/>
              <a:gd name="connsiteX276" fmla="*/ 886276 w 4642135"/>
              <a:gd name="connsiteY276" fmla="*/ 1403311 h 5643471"/>
              <a:gd name="connsiteX277" fmla="*/ 860329 w 4642135"/>
              <a:gd name="connsiteY277" fmla="*/ 1213031 h 5643471"/>
              <a:gd name="connsiteX278" fmla="*/ 806271 w 4642135"/>
              <a:gd name="connsiteY278" fmla="*/ 1669271 h 5643471"/>
              <a:gd name="connsiteX279" fmla="*/ 713295 w 4642135"/>
              <a:gd name="connsiteY279" fmla="*/ 1511424 h 5643471"/>
              <a:gd name="connsiteX280" fmla="*/ 713295 w 4642135"/>
              <a:gd name="connsiteY280" fmla="*/ 1693054 h 5643471"/>
              <a:gd name="connsiteX281" fmla="*/ 704646 w 4642135"/>
              <a:gd name="connsiteY281" fmla="*/ 1719002 h 5643471"/>
              <a:gd name="connsiteX282" fmla="*/ 678699 w 4642135"/>
              <a:gd name="connsiteY282" fmla="*/ 1697379 h 5643471"/>
              <a:gd name="connsiteX283" fmla="*/ 603018 w 4642135"/>
              <a:gd name="connsiteY283" fmla="*/ 1567643 h 5643471"/>
              <a:gd name="connsiteX284" fmla="*/ 568422 w 4642135"/>
              <a:gd name="connsiteY284" fmla="*/ 1468179 h 5643471"/>
              <a:gd name="connsiteX285" fmla="*/ 752216 w 4642135"/>
              <a:gd name="connsiteY285" fmla="*/ 960047 h 5643471"/>
              <a:gd name="connsiteX286" fmla="*/ 920873 w 4642135"/>
              <a:gd name="connsiteY286" fmla="*/ 735171 h 5643471"/>
              <a:gd name="connsiteX287" fmla="*/ 953306 w 4642135"/>
              <a:gd name="connsiteY287" fmla="*/ 683276 h 5643471"/>
              <a:gd name="connsiteX288" fmla="*/ 959793 w 4642135"/>
              <a:gd name="connsiteY288" fmla="*/ 663815 h 5643471"/>
              <a:gd name="connsiteX289" fmla="*/ 942495 w 4642135"/>
              <a:gd name="connsiteY289" fmla="*/ 672464 h 5643471"/>
              <a:gd name="connsiteX290" fmla="*/ 747891 w 4642135"/>
              <a:gd name="connsiteY290" fmla="*/ 938424 h 5643471"/>
              <a:gd name="connsiteX291" fmla="*/ 728430 w 4642135"/>
              <a:gd name="connsiteY291" fmla="*/ 955722 h 5643471"/>
              <a:gd name="connsiteX292" fmla="*/ 817084 w 4642135"/>
              <a:gd name="connsiteY292" fmla="*/ 711385 h 5643471"/>
              <a:gd name="connsiteX293" fmla="*/ 548963 w 4642135"/>
              <a:gd name="connsiteY293" fmla="*/ 1040049 h 5643471"/>
              <a:gd name="connsiteX294" fmla="*/ 672211 w 4642135"/>
              <a:gd name="connsiteY294" fmla="*/ 750306 h 5643471"/>
              <a:gd name="connsiteX295" fmla="*/ 460308 w 4642135"/>
              <a:gd name="connsiteY295" fmla="*/ 979506 h 5643471"/>
              <a:gd name="connsiteX296" fmla="*/ 492744 w 4642135"/>
              <a:gd name="connsiteY296" fmla="*/ 838960 h 5643471"/>
              <a:gd name="connsiteX297" fmla="*/ 345709 w 4642135"/>
              <a:gd name="connsiteY297" fmla="*/ 1046537 h 5643471"/>
              <a:gd name="connsiteX298" fmla="*/ 542475 w 4642135"/>
              <a:gd name="connsiteY298" fmla="*/ 609759 h 5643471"/>
              <a:gd name="connsiteX299" fmla="*/ 466796 w 4642135"/>
              <a:gd name="connsiteY299" fmla="*/ 687601 h 5643471"/>
              <a:gd name="connsiteX300" fmla="*/ 198675 w 4642135"/>
              <a:gd name="connsiteY300" fmla="*/ 1143838 h 5643471"/>
              <a:gd name="connsiteX301" fmla="*/ 172728 w 4642135"/>
              <a:gd name="connsiteY301" fmla="*/ 1176274 h 5643471"/>
              <a:gd name="connsiteX302" fmla="*/ 270029 w 4642135"/>
              <a:gd name="connsiteY302" fmla="*/ 880042 h 5643471"/>
              <a:gd name="connsiteX303" fmla="*/ 449498 w 4642135"/>
              <a:gd name="connsiteY303" fmla="*/ 629219 h 5643471"/>
              <a:gd name="connsiteX304" fmla="*/ 200836 w 4642135"/>
              <a:gd name="connsiteY304" fmla="*/ 849770 h 5643471"/>
              <a:gd name="connsiteX305" fmla="*/ 14881 w 4642135"/>
              <a:gd name="connsiteY305" fmla="*/ 1128704 h 5643471"/>
              <a:gd name="connsiteX306" fmla="*/ 6232 w 4642135"/>
              <a:gd name="connsiteY306" fmla="*/ 1046537 h 5643471"/>
              <a:gd name="connsiteX307" fmla="*/ 32179 w 4642135"/>
              <a:gd name="connsiteY307" fmla="*/ 973020 h 5643471"/>
              <a:gd name="connsiteX308" fmla="*/ 512203 w 4642135"/>
              <a:gd name="connsiteY308" fmla="*/ 501646 h 5643471"/>
              <a:gd name="connsiteX309" fmla="*/ 594369 w 4642135"/>
              <a:gd name="connsiteY309" fmla="*/ 467050 h 5643471"/>
              <a:gd name="connsiteX310" fmla="*/ 168403 w 4642135"/>
              <a:gd name="connsiteY310" fmla="*/ 557865 h 5643471"/>
              <a:gd name="connsiteX311" fmla="*/ 272192 w 4642135"/>
              <a:gd name="connsiteY311" fmla="*/ 488672 h 5643471"/>
              <a:gd name="connsiteX312" fmla="*/ 391116 w 4642135"/>
              <a:gd name="connsiteY312" fmla="*/ 412992 h 5643471"/>
              <a:gd name="connsiteX313" fmla="*/ 525176 w 4642135"/>
              <a:gd name="connsiteY313" fmla="*/ 378396 h 5643471"/>
              <a:gd name="connsiteX314" fmla="*/ 661401 w 4642135"/>
              <a:gd name="connsiteY314" fmla="*/ 363261 h 5643471"/>
              <a:gd name="connsiteX315" fmla="*/ 434361 w 4642135"/>
              <a:gd name="connsiteY315" fmla="*/ 324340 h 5643471"/>
              <a:gd name="connsiteX316" fmla="*/ 507878 w 4642135"/>
              <a:gd name="connsiteY316" fmla="*/ 313527 h 5643471"/>
              <a:gd name="connsiteX317" fmla="*/ 507878 w 4642135"/>
              <a:gd name="connsiteY317" fmla="*/ 309203 h 5643471"/>
              <a:gd name="connsiteX318" fmla="*/ 417063 w 4642135"/>
              <a:gd name="connsiteY318" fmla="*/ 309203 h 5643471"/>
              <a:gd name="connsiteX319" fmla="*/ 881952 w 4642135"/>
              <a:gd name="connsiteY319" fmla="*/ 276770 h 5643471"/>
              <a:gd name="connsiteX320" fmla="*/ 1067907 w 4642135"/>
              <a:gd name="connsiteY320" fmla="*/ 298393 h 5643471"/>
              <a:gd name="connsiteX321" fmla="*/ 1223590 w 4642135"/>
              <a:gd name="connsiteY321" fmla="*/ 371910 h 5643471"/>
              <a:gd name="connsiteX322" fmla="*/ 1258187 w 4642135"/>
              <a:gd name="connsiteY322" fmla="*/ 367585 h 5643471"/>
              <a:gd name="connsiteX323" fmla="*/ 1640907 w 4642135"/>
              <a:gd name="connsiteY323" fmla="*/ 30271 h 5643471"/>
              <a:gd name="connsiteX324" fmla="*/ 1716587 w 4642135"/>
              <a:gd name="connsiteY324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67985 w 4642135"/>
              <a:gd name="connsiteY239" fmla="*/ 5544055 h 5643471"/>
              <a:gd name="connsiteX240" fmla="*/ 2274452 w 4642135"/>
              <a:gd name="connsiteY240" fmla="*/ 5598110 h 5643471"/>
              <a:gd name="connsiteX241" fmla="*/ 2360943 w 4642135"/>
              <a:gd name="connsiteY241" fmla="*/ 5524593 h 5643471"/>
              <a:gd name="connsiteX242" fmla="*/ 2700418 w 4642135"/>
              <a:gd name="connsiteY242" fmla="*/ 4800235 h 5643471"/>
              <a:gd name="connsiteX243" fmla="*/ 2851777 w 4642135"/>
              <a:gd name="connsiteY243" fmla="*/ 4454272 h 5643471"/>
              <a:gd name="connsiteX244" fmla="*/ 2856101 w 4642135"/>
              <a:gd name="connsiteY244" fmla="*/ 4395889 h 5643471"/>
              <a:gd name="connsiteX245" fmla="*/ 2581495 w 4642135"/>
              <a:gd name="connsiteY245" fmla="*/ 3515847 h 5643471"/>
              <a:gd name="connsiteX246" fmla="*/ 1854973 w 4642135"/>
              <a:gd name="connsiteY246" fmla="*/ 2006584 h 5643471"/>
              <a:gd name="connsiteX247" fmla="*/ 1502522 w 4642135"/>
              <a:gd name="connsiteY247" fmla="*/ 1258440 h 5643471"/>
              <a:gd name="connsiteX248" fmla="*/ 1489548 w 4642135"/>
              <a:gd name="connsiteY248" fmla="*/ 1228168 h 5643471"/>
              <a:gd name="connsiteX249" fmla="*/ 1485224 w 4642135"/>
              <a:gd name="connsiteY249" fmla="*/ 1273574 h 5643471"/>
              <a:gd name="connsiteX250" fmla="*/ 1379274 w 4642135"/>
              <a:gd name="connsiteY250" fmla="*/ 1068160 h 5643471"/>
              <a:gd name="connsiteX251" fmla="*/ 1476574 w 4642135"/>
              <a:gd name="connsiteY251" fmla="*/ 1392500 h 5643471"/>
              <a:gd name="connsiteX252" fmla="*/ 1426843 w 4642135"/>
              <a:gd name="connsiteY252" fmla="*/ 1366553 h 5643471"/>
              <a:gd name="connsiteX253" fmla="*/ 1498197 w 4642135"/>
              <a:gd name="connsiteY253" fmla="*/ 1535210 h 5643471"/>
              <a:gd name="connsiteX254" fmla="*/ 1487387 w 4642135"/>
              <a:gd name="connsiteY254" fmla="*/ 1539535 h 5643471"/>
              <a:gd name="connsiteX255" fmla="*/ 1405221 w 4642135"/>
              <a:gd name="connsiteY255" fmla="*/ 1457368 h 5643471"/>
              <a:gd name="connsiteX256" fmla="*/ 1398733 w 4642135"/>
              <a:gd name="connsiteY256" fmla="*/ 1461693 h 5643471"/>
              <a:gd name="connsiteX257" fmla="*/ 1465764 w 4642135"/>
              <a:gd name="connsiteY257" fmla="*/ 1649809 h 5643471"/>
              <a:gd name="connsiteX258" fmla="*/ 1470089 w 4642135"/>
              <a:gd name="connsiteY258" fmla="*/ 1682244 h 5643471"/>
              <a:gd name="connsiteX259" fmla="*/ 1441978 w 4642135"/>
              <a:gd name="connsiteY259" fmla="*/ 1669271 h 5643471"/>
              <a:gd name="connsiteX260" fmla="*/ 1364137 w 4642135"/>
              <a:gd name="connsiteY260" fmla="*/ 1626025 h 5643471"/>
              <a:gd name="connsiteX261" fmla="*/ 1472250 w 4642135"/>
              <a:gd name="connsiteY261" fmla="*/ 1820629 h 5643471"/>
              <a:gd name="connsiteX262" fmla="*/ 1480899 w 4642135"/>
              <a:gd name="connsiteY262" fmla="*/ 1855226 h 5643471"/>
              <a:gd name="connsiteX263" fmla="*/ 1450627 w 4642135"/>
              <a:gd name="connsiteY263" fmla="*/ 1844413 h 5643471"/>
              <a:gd name="connsiteX264" fmla="*/ 1301432 w 4642135"/>
              <a:gd name="connsiteY264" fmla="*/ 1693054 h 5643471"/>
              <a:gd name="connsiteX265" fmla="*/ 1262511 w 4642135"/>
              <a:gd name="connsiteY265" fmla="*/ 1641160 h 5643471"/>
              <a:gd name="connsiteX266" fmla="*/ 1498197 w 4642135"/>
              <a:gd name="connsiteY266" fmla="*/ 2095236 h 5643471"/>
              <a:gd name="connsiteX267" fmla="*/ 1305756 w 4642135"/>
              <a:gd name="connsiteY267" fmla="*/ 1857387 h 5643471"/>
              <a:gd name="connsiteX268" fmla="*/ 1264672 w 4642135"/>
              <a:gd name="connsiteY268" fmla="*/ 1775221 h 5643471"/>
              <a:gd name="connsiteX269" fmla="*/ 1281970 w 4642135"/>
              <a:gd name="connsiteY269" fmla="*/ 2002260 h 5643471"/>
              <a:gd name="connsiteX270" fmla="*/ 1154398 w 4642135"/>
              <a:gd name="connsiteY270" fmla="*/ 1738463 h 5643471"/>
              <a:gd name="connsiteX271" fmla="*/ 1141424 w 4642135"/>
              <a:gd name="connsiteY271" fmla="*/ 1876848 h 5643471"/>
              <a:gd name="connsiteX272" fmla="*/ 1007363 w 4642135"/>
              <a:gd name="connsiteY272" fmla="*/ 1150326 h 5643471"/>
              <a:gd name="connsiteX273" fmla="*/ 955469 w 4642135"/>
              <a:gd name="connsiteY273" fmla="*/ 1219519 h 5643471"/>
              <a:gd name="connsiteX274" fmla="*/ 923034 w 4642135"/>
              <a:gd name="connsiteY274" fmla="*/ 1295197 h 5643471"/>
              <a:gd name="connsiteX275" fmla="*/ 886276 w 4642135"/>
              <a:gd name="connsiteY275" fmla="*/ 1403311 h 5643471"/>
              <a:gd name="connsiteX276" fmla="*/ 860329 w 4642135"/>
              <a:gd name="connsiteY276" fmla="*/ 1213031 h 5643471"/>
              <a:gd name="connsiteX277" fmla="*/ 806271 w 4642135"/>
              <a:gd name="connsiteY277" fmla="*/ 1669271 h 5643471"/>
              <a:gd name="connsiteX278" fmla="*/ 713295 w 4642135"/>
              <a:gd name="connsiteY278" fmla="*/ 1511424 h 5643471"/>
              <a:gd name="connsiteX279" fmla="*/ 713295 w 4642135"/>
              <a:gd name="connsiteY279" fmla="*/ 1693054 h 5643471"/>
              <a:gd name="connsiteX280" fmla="*/ 704646 w 4642135"/>
              <a:gd name="connsiteY280" fmla="*/ 1719002 h 5643471"/>
              <a:gd name="connsiteX281" fmla="*/ 678699 w 4642135"/>
              <a:gd name="connsiteY281" fmla="*/ 1697379 h 5643471"/>
              <a:gd name="connsiteX282" fmla="*/ 603018 w 4642135"/>
              <a:gd name="connsiteY282" fmla="*/ 1567643 h 5643471"/>
              <a:gd name="connsiteX283" fmla="*/ 568422 w 4642135"/>
              <a:gd name="connsiteY283" fmla="*/ 1468179 h 5643471"/>
              <a:gd name="connsiteX284" fmla="*/ 752216 w 4642135"/>
              <a:gd name="connsiteY284" fmla="*/ 960047 h 5643471"/>
              <a:gd name="connsiteX285" fmla="*/ 920873 w 4642135"/>
              <a:gd name="connsiteY285" fmla="*/ 735171 h 5643471"/>
              <a:gd name="connsiteX286" fmla="*/ 953306 w 4642135"/>
              <a:gd name="connsiteY286" fmla="*/ 683276 h 5643471"/>
              <a:gd name="connsiteX287" fmla="*/ 959793 w 4642135"/>
              <a:gd name="connsiteY287" fmla="*/ 663815 h 5643471"/>
              <a:gd name="connsiteX288" fmla="*/ 942495 w 4642135"/>
              <a:gd name="connsiteY288" fmla="*/ 672464 h 5643471"/>
              <a:gd name="connsiteX289" fmla="*/ 747891 w 4642135"/>
              <a:gd name="connsiteY289" fmla="*/ 938424 h 5643471"/>
              <a:gd name="connsiteX290" fmla="*/ 728430 w 4642135"/>
              <a:gd name="connsiteY290" fmla="*/ 955722 h 5643471"/>
              <a:gd name="connsiteX291" fmla="*/ 817084 w 4642135"/>
              <a:gd name="connsiteY291" fmla="*/ 711385 h 5643471"/>
              <a:gd name="connsiteX292" fmla="*/ 548963 w 4642135"/>
              <a:gd name="connsiteY292" fmla="*/ 1040049 h 5643471"/>
              <a:gd name="connsiteX293" fmla="*/ 672211 w 4642135"/>
              <a:gd name="connsiteY293" fmla="*/ 750306 h 5643471"/>
              <a:gd name="connsiteX294" fmla="*/ 460308 w 4642135"/>
              <a:gd name="connsiteY294" fmla="*/ 979506 h 5643471"/>
              <a:gd name="connsiteX295" fmla="*/ 492744 w 4642135"/>
              <a:gd name="connsiteY295" fmla="*/ 838960 h 5643471"/>
              <a:gd name="connsiteX296" fmla="*/ 345709 w 4642135"/>
              <a:gd name="connsiteY296" fmla="*/ 1046537 h 5643471"/>
              <a:gd name="connsiteX297" fmla="*/ 542475 w 4642135"/>
              <a:gd name="connsiteY297" fmla="*/ 609759 h 5643471"/>
              <a:gd name="connsiteX298" fmla="*/ 466796 w 4642135"/>
              <a:gd name="connsiteY298" fmla="*/ 687601 h 5643471"/>
              <a:gd name="connsiteX299" fmla="*/ 198675 w 4642135"/>
              <a:gd name="connsiteY299" fmla="*/ 1143838 h 5643471"/>
              <a:gd name="connsiteX300" fmla="*/ 172728 w 4642135"/>
              <a:gd name="connsiteY300" fmla="*/ 1176274 h 5643471"/>
              <a:gd name="connsiteX301" fmla="*/ 270029 w 4642135"/>
              <a:gd name="connsiteY301" fmla="*/ 880042 h 5643471"/>
              <a:gd name="connsiteX302" fmla="*/ 449498 w 4642135"/>
              <a:gd name="connsiteY302" fmla="*/ 629219 h 5643471"/>
              <a:gd name="connsiteX303" fmla="*/ 200836 w 4642135"/>
              <a:gd name="connsiteY303" fmla="*/ 849770 h 5643471"/>
              <a:gd name="connsiteX304" fmla="*/ 14881 w 4642135"/>
              <a:gd name="connsiteY304" fmla="*/ 1128704 h 5643471"/>
              <a:gd name="connsiteX305" fmla="*/ 6232 w 4642135"/>
              <a:gd name="connsiteY305" fmla="*/ 1046537 h 5643471"/>
              <a:gd name="connsiteX306" fmla="*/ 32179 w 4642135"/>
              <a:gd name="connsiteY306" fmla="*/ 973020 h 5643471"/>
              <a:gd name="connsiteX307" fmla="*/ 512203 w 4642135"/>
              <a:gd name="connsiteY307" fmla="*/ 501646 h 5643471"/>
              <a:gd name="connsiteX308" fmla="*/ 594369 w 4642135"/>
              <a:gd name="connsiteY308" fmla="*/ 467050 h 5643471"/>
              <a:gd name="connsiteX309" fmla="*/ 168403 w 4642135"/>
              <a:gd name="connsiteY309" fmla="*/ 557865 h 5643471"/>
              <a:gd name="connsiteX310" fmla="*/ 272192 w 4642135"/>
              <a:gd name="connsiteY310" fmla="*/ 488672 h 5643471"/>
              <a:gd name="connsiteX311" fmla="*/ 391116 w 4642135"/>
              <a:gd name="connsiteY311" fmla="*/ 412992 h 5643471"/>
              <a:gd name="connsiteX312" fmla="*/ 525176 w 4642135"/>
              <a:gd name="connsiteY312" fmla="*/ 378396 h 5643471"/>
              <a:gd name="connsiteX313" fmla="*/ 661401 w 4642135"/>
              <a:gd name="connsiteY313" fmla="*/ 363261 h 5643471"/>
              <a:gd name="connsiteX314" fmla="*/ 434361 w 4642135"/>
              <a:gd name="connsiteY314" fmla="*/ 324340 h 5643471"/>
              <a:gd name="connsiteX315" fmla="*/ 507878 w 4642135"/>
              <a:gd name="connsiteY315" fmla="*/ 313527 h 5643471"/>
              <a:gd name="connsiteX316" fmla="*/ 507878 w 4642135"/>
              <a:gd name="connsiteY316" fmla="*/ 309203 h 5643471"/>
              <a:gd name="connsiteX317" fmla="*/ 417063 w 4642135"/>
              <a:gd name="connsiteY317" fmla="*/ 309203 h 5643471"/>
              <a:gd name="connsiteX318" fmla="*/ 881952 w 4642135"/>
              <a:gd name="connsiteY318" fmla="*/ 276770 h 5643471"/>
              <a:gd name="connsiteX319" fmla="*/ 1067907 w 4642135"/>
              <a:gd name="connsiteY319" fmla="*/ 298393 h 5643471"/>
              <a:gd name="connsiteX320" fmla="*/ 1223590 w 4642135"/>
              <a:gd name="connsiteY320" fmla="*/ 371910 h 5643471"/>
              <a:gd name="connsiteX321" fmla="*/ 1258187 w 4642135"/>
              <a:gd name="connsiteY321" fmla="*/ 367585 h 5643471"/>
              <a:gd name="connsiteX322" fmla="*/ 1640907 w 4642135"/>
              <a:gd name="connsiteY322" fmla="*/ 30271 h 5643471"/>
              <a:gd name="connsiteX323" fmla="*/ 1716587 w 4642135"/>
              <a:gd name="connsiteY323" fmla="*/ 0 h 5643471"/>
              <a:gd name="connsiteX0" fmla="*/ 4214006 w 4642135"/>
              <a:gd name="connsiteY0" fmla="*/ 1528722 h 5650780"/>
              <a:gd name="connsiteX1" fmla="*/ 4211845 w 4642135"/>
              <a:gd name="connsiteY1" fmla="*/ 1535210 h 5650780"/>
              <a:gd name="connsiteX2" fmla="*/ 4281037 w 4642135"/>
              <a:gd name="connsiteY2" fmla="*/ 1582780 h 5650780"/>
              <a:gd name="connsiteX3" fmla="*/ 4300497 w 4642135"/>
              <a:gd name="connsiteY3" fmla="*/ 1587104 h 5650780"/>
              <a:gd name="connsiteX4" fmla="*/ 4291848 w 4642135"/>
              <a:gd name="connsiteY4" fmla="*/ 1565482 h 5650780"/>
              <a:gd name="connsiteX5" fmla="*/ 4214006 w 4642135"/>
              <a:gd name="connsiteY5" fmla="*/ 1528722 h 5650780"/>
              <a:gd name="connsiteX6" fmla="*/ 3165036 w 4642135"/>
              <a:gd name="connsiteY6" fmla="*/ 1460611 h 5650780"/>
              <a:gd name="connsiteX7" fmla="*/ 3148009 w 4642135"/>
              <a:gd name="connsiteY7" fmla="*/ 1468179 h 5650780"/>
              <a:gd name="connsiteX8" fmla="*/ 2860426 w 4642135"/>
              <a:gd name="connsiteY8" fmla="*/ 1591429 h 5650780"/>
              <a:gd name="connsiteX9" fmla="*/ 2899347 w 4642135"/>
              <a:gd name="connsiteY9" fmla="*/ 1589266 h 5650780"/>
              <a:gd name="connsiteX10" fmla="*/ 3115574 w 4642135"/>
              <a:gd name="connsiteY10" fmla="*/ 1498450 h 5650780"/>
              <a:gd name="connsiteX11" fmla="*/ 3186930 w 4642135"/>
              <a:gd name="connsiteY11" fmla="*/ 1466017 h 5650780"/>
              <a:gd name="connsiteX12" fmla="*/ 3165036 w 4642135"/>
              <a:gd name="connsiteY12" fmla="*/ 1460611 h 5650780"/>
              <a:gd name="connsiteX13" fmla="*/ 2717716 w 4642135"/>
              <a:gd name="connsiteY13" fmla="*/ 1269250 h 5650780"/>
              <a:gd name="connsiteX14" fmla="*/ 2419323 w 4642135"/>
              <a:gd name="connsiteY14" fmla="*/ 1353579 h 5650780"/>
              <a:gd name="connsiteX15" fmla="*/ 2395539 w 4642135"/>
              <a:gd name="connsiteY15" fmla="*/ 1433582 h 5650780"/>
              <a:gd name="connsiteX16" fmla="*/ 2423648 w 4642135"/>
              <a:gd name="connsiteY16" fmla="*/ 1440070 h 5650780"/>
              <a:gd name="connsiteX17" fmla="*/ 2739339 w 4642135"/>
              <a:gd name="connsiteY17" fmla="*/ 1269250 h 5650780"/>
              <a:gd name="connsiteX18" fmla="*/ 2717716 w 4642135"/>
              <a:gd name="connsiteY18" fmla="*/ 1269250 h 5650780"/>
              <a:gd name="connsiteX19" fmla="*/ 1617123 w 4642135"/>
              <a:gd name="connsiteY19" fmla="*/ 1124379 h 5650780"/>
              <a:gd name="connsiteX20" fmla="*/ 1727398 w 4642135"/>
              <a:gd name="connsiteY20" fmla="*/ 1366553 h 5650780"/>
              <a:gd name="connsiteX21" fmla="*/ 1591176 w 4642135"/>
              <a:gd name="connsiteY21" fmla="*/ 1202221 h 5650780"/>
              <a:gd name="connsiteX22" fmla="*/ 1790104 w 4642135"/>
              <a:gd name="connsiteY22" fmla="*/ 1569806 h 5650780"/>
              <a:gd name="connsiteX23" fmla="*/ 2466893 w 4642135"/>
              <a:gd name="connsiteY23" fmla="*/ 2756890 h 5650780"/>
              <a:gd name="connsiteX24" fmla="*/ 2985838 w 4642135"/>
              <a:gd name="connsiteY24" fmla="*/ 3935327 h 5650780"/>
              <a:gd name="connsiteX25" fmla="*/ 2994487 w 4642135"/>
              <a:gd name="connsiteY25" fmla="*/ 3943976 h 5650780"/>
              <a:gd name="connsiteX26" fmla="*/ 2998811 w 4642135"/>
              <a:gd name="connsiteY26" fmla="*/ 3928839 h 5650780"/>
              <a:gd name="connsiteX27" fmla="*/ 3189091 w 4642135"/>
              <a:gd name="connsiteY27" fmla="*/ 2752566 h 5650780"/>
              <a:gd name="connsiteX28" fmla="*/ 3282069 w 4642135"/>
              <a:gd name="connsiteY28" fmla="*/ 2123347 h 5650780"/>
              <a:gd name="connsiteX29" fmla="*/ 3295043 w 4642135"/>
              <a:gd name="connsiteY29" fmla="*/ 2045505 h 5650780"/>
              <a:gd name="connsiteX30" fmla="*/ 3266932 w 4642135"/>
              <a:gd name="connsiteY30" fmla="*/ 2071452 h 5650780"/>
              <a:gd name="connsiteX31" fmla="*/ 3301529 w 4642135"/>
              <a:gd name="connsiteY31" fmla="*/ 1881173 h 5650780"/>
              <a:gd name="connsiteX32" fmla="*/ 3212877 w 4642135"/>
              <a:gd name="connsiteY32" fmla="*/ 2151455 h 5650780"/>
              <a:gd name="connsiteX33" fmla="*/ 3182605 w 4642135"/>
              <a:gd name="connsiteY33" fmla="*/ 2101724 h 5650780"/>
              <a:gd name="connsiteX34" fmla="*/ 3154494 w 4642135"/>
              <a:gd name="connsiteY34" fmla="*/ 2231460 h 5650780"/>
              <a:gd name="connsiteX35" fmla="*/ 3128547 w 4642135"/>
              <a:gd name="connsiteY35" fmla="*/ 2170917 h 5650780"/>
              <a:gd name="connsiteX36" fmla="*/ 3115574 w 4642135"/>
              <a:gd name="connsiteY36" fmla="*/ 2151455 h 5650780"/>
              <a:gd name="connsiteX37" fmla="*/ 3102600 w 4642135"/>
              <a:gd name="connsiteY37" fmla="*/ 2173078 h 5650780"/>
              <a:gd name="connsiteX38" fmla="*/ 3059355 w 4642135"/>
              <a:gd name="connsiteY38" fmla="*/ 2341735 h 5650780"/>
              <a:gd name="connsiteX39" fmla="*/ 2998811 w 4642135"/>
              <a:gd name="connsiteY39" fmla="*/ 2261732 h 5650780"/>
              <a:gd name="connsiteX40" fmla="*/ 2983676 w 4642135"/>
              <a:gd name="connsiteY40" fmla="*/ 2436875 h 5650780"/>
              <a:gd name="connsiteX41" fmla="*/ 2975027 w 4642135"/>
              <a:gd name="connsiteY41" fmla="*/ 2460661 h 5650780"/>
              <a:gd name="connsiteX42" fmla="*/ 2955566 w 4642135"/>
              <a:gd name="connsiteY42" fmla="*/ 2439038 h 5650780"/>
              <a:gd name="connsiteX43" fmla="*/ 2933943 w 4642135"/>
              <a:gd name="connsiteY43" fmla="*/ 2367682 h 5650780"/>
              <a:gd name="connsiteX44" fmla="*/ 2918808 w 4642135"/>
              <a:gd name="connsiteY44" fmla="*/ 2287679 h 5650780"/>
              <a:gd name="connsiteX45" fmla="*/ 2871238 w 4642135"/>
              <a:gd name="connsiteY45" fmla="*/ 2633642 h 5650780"/>
              <a:gd name="connsiteX46" fmla="*/ 2840967 w 4642135"/>
              <a:gd name="connsiteY46" fmla="*/ 2590397 h 5650780"/>
              <a:gd name="connsiteX47" fmla="*/ 2840967 w 4642135"/>
              <a:gd name="connsiteY47" fmla="*/ 2423901 h 5650780"/>
              <a:gd name="connsiteX48" fmla="*/ 2851777 w 4642135"/>
              <a:gd name="connsiteY48" fmla="*/ 2333086 h 5650780"/>
              <a:gd name="connsiteX49" fmla="*/ 2752313 w 4642135"/>
              <a:gd name="connsiteY49" fmla="*/ 2486608 h 5650780"/>
              <a:gd name="connsiteX50" fmla="*/ 2782584 w 4642135"/>
              <a:gd name="connsiteY50" fmla="*/ 2283355 h 5650780"/>
              <a:gd name="connsiteX51" fmla="*/ 2698257 w 4642135"/>
              <a:gd name="connsiteY51" fmla="*/ 2365521 h 5650780"/>
              <a:gd name="connsiteX52" fmla="*/ 2990162 w 4642135"/>
              <a:gd name="connsiteY52" fmla="*/ 1790358 h 5650780"/>
              <a:gd name="connsiteX53" fmla="*/ 2912320 w 4642135"/>
              <a:gd name="connsiteY53" fmla="*/ 1840089 h 5650780"/>
              <a:gd name="connsiteX54" fmla="*/ 2819344 w 4642135"/>
              <a:gd name="connsiteY54" fmla="*/ 1891983 h 5650780"/>
              <a:gd name="connsiteX55" fmla="*/ 2758800 w 4642135"/>
              <a:gd name="connsiteY55" fmla="*/ 1941716 h 5650780"/>
              <a:gd name="connsiteX56" fmla="*/ 2830154 w 4642135"/>
              <a:gd name="connsiteY56" fmla="*/ 1788194 h 5650780"/>
              <a:gd name="connsiteX57" fmla="*/ 2795558 w 4642135"/>
              <a:gd name="connsiteY57" fmla="*/ 1818466 h 5650780"/>
              <a:gd name="connsiteX58" fmla="*/ 2570682 w 4642135"/>
              <a:gd name="connsiteY58" fmla="*/ 2086587 h 5650780"/>
              <a:gd name="connsiteX59" fmla="*/ 2549059 w 4642135"/>
              <a:gd name="connsiteY59" fmla="*/ 2101724 h 5650780"/>
              <a:gd name="connsiteX60" fmla="*/ 2540410 w 4642135"/>
              <a:gd name="connsiteY60" fmla="*/ 2075777 h 5650780"/>
              <a:gd name="connsiteX61" fmla="*/ 2557708 w 4642135"/>
              <a:gd name="connsiteY61" fmla="*/ 1963339 h 5650780"/>
              <a:gd name="connsiteX62" fmla="*/ 2469057 w 4642135"/>
              <a:gd name="connsiteY62" fmla="*/ 2086587 h 5650780"/>
              <a:gd name="connsiteX63" fmla="*/ 2447434 w 4642135"/>
              <a:gd name="connsiteY63" fmla="*/ 2106049 h 5650780"/>
              <a:gd name="connsiteX64" fmla="*/ 2438785 w 4642135"/>
              <a:gd name="connsiteY64" fmla="*/ 2073614 h 5650780"/>
              <a:gd name="connsiteX65" fmla="*/ 2449595 w 4642135"/>
              <a:gd name="connsiteY65" fmla="*/ 1969825 h 5650780"/>
              <a:gd name="connsiteX66" fmla="*/ 2471218 w 4642135"/>
              <a:gd name="connsiteY66" fmla="*/ 1876848 h 5650780"/>
              <a:gd name="connsiteX67" fmla="*/ 2830154 w 4642135"/>
              <a:gd name="connsiteY67" fmla="*/ 1602239 h 5650780"/>
              <a:gd name="connsiteX68" fmla="*/ 2858265 w 4642135"/>
              <a:gd name="connsiteY68" fmla="*/ 1587104 h 5650780"/>
              <a:gd name="connsiteX69" fmla="*/ 2851777 w 4642135"/>
              <a:gd name="connsiteY69" fmla="*/ 1589266 h 5650780"/>
              <a:gd name="connsiteX70" fmla="*/ 2849616 w 4642135"/>
              <a:gd name="connsiteY70" fmla="*/ 1587104 h 5650780"/>
              <a:gd name="connsiteX71" fmla="*/ 2869075 w 4642135"/>
              <a:gd name="connsiteY71" fmla="*/ 1567643 h 5650780"/>
              <a:gd name="connsiteX72" fmla="*/ 3039895 w 4642135"/>
              <a:gd name="connsiteY72" fmla="*/ 1437907 h 5650780"/>
              <a:gd name="connsiteX73" fmla="*/ 2676634 w 4642135"/>
              <a:gd name="connsiteY73" fmla="*/ 1584941 h 5650780"/>
              <a:gd name="connsiteX74" fmla="*/ 2920969 w 4642135"/>
              <a:gd name="connsiteY74" fmla="*/ 1418448 h 5650780"/>
              <a:gd name="connsiteX75" fmla="*/ 2631226 w 4642135"/>
              <a:gd name="connsiteY75" fmla="*/ 1507099 h 5650780"/>
              <a:gd name="connsiteX76" fmla="*/ 2726365 w 4642135"/>
              <a:gd name="connsiteY76" fmla="*/ 1424933 h 5650780"/>
              <a:gd name="connsiteX77" fmla="*/ 2510139 w 4642135"/>
              <a:gd name="connsiteY77" fmla="*/ 1511424 h 5650780"/>
              <a:gd name="connsiteX78" fmla="*/ 2856101 w 4642135"/>
              <a:gd name="connsiteY78" fmla="*/ 1286548 h 5650780"/>
              <a:gd name="connsiteX79" fmla="*/ 2797721 w 4642135"/>
              <a:gd name="connsiteY79" fmla="*/ 1301685 h 5650780"/>
              <a:gd name="connsiteX80" fmla="*/ 2475542 w 4642135"/>
              <a:gd name="connsiteY80" fmla="*/ 1463854 h 5650780"/>
              <a:gd name="connsiteX81" fmla="*/ 2440946 w 4642135"/>
              <a:gd name="connsiteY81" fmla="*/ 1543859 h 5650780"/>
              <a:gd name="connsiteX82" fmla="*/ 2440946 w 4642135"/>
              <a:gd name="connsiteY82" fmla="*/ 1558994 h 5650780"/>
              <a:gd name="connsiteX83" fmla="*/ 2404189 w 4642135"/>
              <a:gd name="connsiteY83" fmla="*/ 1535210 h 5650780"/>
              <a:gd name="connsiteX84" fmla="*/ 2358780 w 4642135"/>
              <a:gd name="connsiteY84" fmla="*/ 1528722 h 5650780"/>
              <a:gd name="connsiteX85" fmla="*/ 2365268 w 4642135"/>
              <a:gd name="connsiteY85" fmla="*/ 1567643 h 5650780"/>
              <a:gd name="connsiteX86" fmla="*/ 2447434 w 4642135"/>
              <a:gd name="connsiteY86" fmla="*/ 1727651 h 5650780"/>
              <a:gd name="connsiteX87" fmla="*/ 2291751 w 4642135"/>
              <a:gd name="connsiteY87" fmla="*/ 1563318 h 5650780"/>
              <a:gd name="connsiteX88" fmla="*/ 2302561 w 4642135"/>
              <a:gd name="connsiteY88" fmla="*/ 1597915 h 5650780"/>
              <a:gd name="connsiteX89" fmla="*/ 2378241 w 4642135"/>
              <a:gd name="connsiteY89" fmla="*/ 1811980 h 5650780"/>
              <a:gd name="connsiteX90" fmla="*/ 2380402 w 4642135"/>
              <a:gd name="connsiteY90" fmla="*/ 1926579 h 5650780"/>
              <a:gd name="connsiteX91" fmla="*/ 2369592 w 4642135"/>
              <a:gd name="connsiteY91" fmla="*/ 1928743 h 5650780"/>
              <a:gd name="connsiteX92" fmla="*/ 2172825 w 4642135"/>
              <a:gd name="connsiteY92" fmla="*/ 1466017 h 5650780"/>
              <a:gd name="connsiteX93" fmla="*/ 2183637 w 4642135"/>
              <a:gd name="connsiteY93" fmla="*/ 1515748 h 5650780"/>
              <a:gd name="connsiteX94" fmla="*/ 2211746 w 4642135"/>
              <a:gd name="connsiteY94" fmla="*/ 1699542 h 5650780"/>
              <a:gd name="connsiteX95" fmla="*/ 2198772 w 4642135"/>
              <a:gd name="connsiteY95" fmla="*/ 1749273 h 5650780"/>
              <a:gd name="connsiteX96" fmla="*/ 2170664 w 4642135"/>
              <a:gd name="connsiteY96" fmla="*/ 1706028 h 5650780"/>
              <a:gd name="connsiteX97" fmla="*/ 2090659 w 4642135"/>
              <a:gd name="connsiteY97" fmla="*/ 1526561 h 5650780"/>
              <a:gd name="connsiteX98" fmla="*/ 2056062 w 4642135"/>
              <a:gd name="connsiteY98" fmla="*/ 1626025 h 5650780"/>
              <a:gd name="connsiteX99" fmla="*/ 1930651 w 4642135"/>
              <a:gd name="connsiteY99" fmla="*/ 1420609 h 5650780"/>
              <a:gd name="connsiteX100" fmla="*/ 1930651 w 4642135"/>
              <a:gd name="connsiteY100" fmla="*/ 1524398 h 5650780"/>
              <a:gd name="connsiteX101" fmla="*/ 1922002 w 4642135"/>
              <a:gd name="connsiteY101" fmla="*/ 1537371 h 5650780"/>
              <a:gd name="connsiteX102" fmla="*/ 1911191 w 4642135"/>
              <a:gd name="connsiteY102" fmla="*/ 1530885 h 5650780"/>
              <a:gd name="connsiteX103" fmla="*/ 1893893 w 4642135"/>
              <a:gd name="connsiteY103" fmla="*/ 1502775 h 5650780"/>
              <a:gd name="connsiteX104" fmla="*/ 1829025 w 4642135"/>
              <a:gd name="connsiteY104" fmla="*/ 1377363 h 5650780"/>
              <a:gd name="connsiteX105" fmla="*/ 1826862 w 4642135"/>
              <a:gd name="connsiteY105" fmla="*/ 1435746 h 5650780"/>
              <a:gd name="connsiteX106" fmla="*/ 1617123 w 4642135"/>
              <a:gd name="connsiteY106" fmla="*/ 1124379 h 5650780"/>
              <a:gd name="connsiteX107" fmla="*/ 2123094 w 4642135"/>
              <a:gd name="connsiteY107" fmla="*/ 925450 h 5650780"/>
              <a:gd name="connsiteX108" fmla="*/ 2250666 w 4642135"/>
              <a:gd name="connsiteY108" fmla="*/ 1068160 h 5650780"/>
              <a:gd name="connsiteX109" fmla="*/ 1971735 w 4642135"/>
              <a:gd name="connsiteY109" fmla="*/ 968696 h 5650780"/>
              <a:gd name="connsiteX110" fmla="*/ 1978221 w 4642135"/>
              <a:gd name="connsiteY110" fmla="*/ 977345 h 5650780"/>
              <a:gd name="connsiteX111" fmla="*/ 2324183 w 4642135"/>
              <a:gd name="connsiteY111" fmla="*/ 1323308 h 5650780"/>
              <a:gd name="connsiteX112" fmla="*/ 2356619 w 4642135"/>
              <a:gd name="connsiteY112" fmla="*/ 1325469 h 5650780"/>
              <a:gd name="connsiteX113" fmla="*/ 2626901 w 4642135"/>
              <a:gd name="connsiteY113" fmla="*/ 1206545 h 5650780"/>
              <a:gd name="connsiteX114" fmla="*/ 2637713 w 4642135"/>
              <a:gd name="connsiteY114" fmla="*/ 1197896 h 5650780"/>
              <a:gd name="connsiteX115" fmla="*/ 2661497 w 4642135"/>
              <a:gd name="connsiteY115" fmla="*/ 1200057 h 5650780"/>
              <a:gd name="connsiteX116" fmla="*/ 2901510 w 4642135"/>
              <a:gd name="connsiteY116" fmla="*/ 1197896 h 5650780"/>
              <a:gd name="connsiteX117" fmla="*/ 2988001 w 4642135"/>
              <a:gd name="connsiteY117" fmla="*/ 1195733 h 5650780"/>
              <a:gd name="connsiteX118" fmla="*/ 2629064 w 4642135"/>
              <a:gd name="connsiteY118" fmla="*/ 1120055 h 5650780"/>
              <a:gd name="connsiteX119" fmla="*/ 2635550 w 4642135"/>
              <a:gd name="connsiteY119" fmla="*/ 1158975 h 5650780"/>
              <a:gd name="connsiteX120" fmla="*/ 2635550 w 4642135"/>
              <a:gd name="connsiteY120" fmla="*/ 1195733 h 5650780"/>
              <a:gd name="connsiteX121" fmla="*/ 2447434 w 4642135"/>
              <a:gd name="connsiteY121" fmla="*/ 1031400 h 5650780"/>
              <a:gd name="connsiteX122" fmla="*/ 2514463 w 4642135"/>
              <a:gd name="connsiteY122" fmla="*/ 1197896 h 5650780"/>
              <a:gd name="connsiteX123" fmla="*/ 2123094 w 4642135"/>
              <a:gd name="connsiteY123" fmla="*/ 925450 h 5650780"/>
              <a:gd name="connsiteX124" fmla="*/ 1716587 w 4642135"/>
              <a:gd name="connsiteY124" fmla="*/ 0 h 5650780"/>
              <a:gd name="connsiteX125" fmla="*/ 1569553 w 4642135"/>
              <a:gd name="connsiteY125" fmla="*/ 190279 h 5650780"/>
              <a:gd name="connsiteX126" fmla="*/ 1595500 w 4642135"/>
              <a:gd name="connsiteY126" fmla="*/ 170818 h 5650780"/>
              <a:gd name="connsiteX127" fmla="*/ 1887405 w 4642135"/>
              <a:gd name="connsiteY127" fmla="*/ 38921 h 5650780"/>
              <a:gd name="connsiteX128" fmla="*/ 2071199 w 4642135"/>
              <a:gd name="connsiteY128" fmla="*/ 8649 h 5650780"/>
              <a:gd name="connsiteX129" fmla="*/ 1694965 w 4642135"/>
              <a:gd name="connsiteY129" fmla="*/ 224876 h 5650780"/>
              <a:gd name="connsiteX130" fmla="*/ 1798754 w 4642135"/>
              <a:gd name="connsiteY130" fmla="*/ 188116 h 5650780"/>
              <a:gd name="connsiteX131" fmla="*/ 2315534 w 4642135"/>
              <a:gd name="connsiteY131" fmla="*/ 155683 h 5650780"/>
              <a:gd name="connsiteX132" fmla="*/ 2577170 w 4642135"/>
              <a:gd name="connsiteY132" fmla="*/ 250823 h 5650780"/>
              <a:gd name="connsiteX133" fmla="*/ 2644199 w 4642135"/>
              <a:gd name="connsiteY133" fmla="*/ 315691 h 5650780"/>
              <a:gd name="connsiteX134" fmla="*/ 2334996 w 4642135"/>
              <a:gd name="connsiteY134" fmla="*/ 242174 h 5650780"/>
              <a:gd name="connsiteX135" fmla="*/ 2019305 w 4642135"/>
              <a:gd name="connsiteY135" fmla="*/ 240010 h 5650780"/>
              <a:gd name="connsiteX136" fmla="*/ 2304724 w 4642135"/>
              <a:gd name="connsiteY136" fmla="*/ 313527 h 5650780"/>
              <a:gd name="connsiteX137" fmla="*/ 2564196 w 4642135"/>
              <a:gd name="connsiteY137" fmla="*/ 454076 h 5650780"/>
              <a:gd name="connsiteX138" fmla="*/ 1861458 w 4642135"/>
              <a:gd name="connsiteY138" fmla="*/ 287580 h 5650780"/>
              <a:gd name="connsiteX139" fmla="*/ 2337157 w 4642135"/>
              <a:gd name="connsiteY139" fmla="*/ 471374 h 5650780"/>
              <a:gd name="connsiteX140" fmla="*/ 2062550 w 4642135"/>
              <a:gd name="connsiteY140" fmla="*/ 423804 h 5650780"/>
              <a:gd name="connsiteX141" fmla="*/ 2060387 w 4642135"/>
              <a:gd name="connsiteY141" fmla="*/ 428129 h 5650780"/>
              <a:gd name="connsiteX142" fmla="*/ 2196611 w 4642135"/>
              <a:gd name="connsiteY142" fmla="*/ 490833 h 5650780"/>
              <a:gd name="connsiteX143" fmla="*/ 1854973 w 4642135"/>
              <a:gd name="connsiteY143" fmla="*/ 469211 h 5650780"/>
              <a:gd name="connsiteX144" fmla="*/ 2177149 w 4642135"/>
              <a:gd name="connsiteY144" fmla="*/ 594622 h 5650780"/>
              <a:gd name="connsiteX145" fmla="*/ 1779292 w 4642135"/>
              <a:gd name="connsiteY145" fmla="*/ 538403 h 5650780"/>
              <a:gd name="connsiteX146" fmla="*/ 1982545 w 4642135"/>
              <a:gd name="connsiteY146" fmla="*/ 657329 h 5650780"/>
              <a:gd name="connsiteX147" fmla="*/ 1595500 w 4642135"/>
              <a:gd name="connsiteY147" fmla="*/ 581649 h 5650780"/>
              <a:gd name="connsiteX148" fmla="*/ 1630097 w 4642135"/>
              <a:gd name="connsiteY148" fmla="*/ 605435 h 5650780"/>
              <a:gd name="connsiteX149" fmla="*/ 1965247 w 4642135"/>
              <a:gd name="connsiteY149" fmla="*/ 670303 h 5650780"/>
              <a:gd name="connsiteX150" fmla="*/ 2129579 w 4642135"/>
              <a:gd name="connsiteY150" fmla="*/ 683276 h 5650780"/>
              <a:gd name="connsiteX151" fmla="*/ 2458244 w 4642135"/>
              <a:gd name="connsiteY151" fmla="*/ 838960 h 5650780"/>
              <a:gd name="connsiteX152" fmla="*/ 2568521 w 4642135"/>
              <a:gd name="connsiteY152" fmla="*/ 1014102 h 5650780"/>
              <a:gd name="connsiteX153" fmla="*/ 2607442 w 4642135"/>
              <a:gd name="connsiteY153" fmla="*/ 1096268 h 5650780"/>
              <a:gd name="connsiteX154" fmla="*/ 2637713 w 4642135"/>
              <a:gd name="connsiteY154" fmla="*/ 1109242 h 5650780"/>
              <a:gd name="connsiteX155" fmla="*/ 2799882 w 4642135"/>
              <a:gd name="connsiteY155" fmla="*/ 1102756 h 5650780"/>
              <a:gd name="connsiteX156" fmla="*/ 3029083 w 4642135"/>
              <a:gd name="connsiteY156" fmla="*/ 1128704 h 5650780"/>
              <a:gd name="connsiteX157" fmla="*/ 3052869 w 4642135"/>
              <a:gd name="connsiteY157" fmla="*/ 1135189 h 5650780"/>
              <a:gd name="connsiteX158" fmla="*/ 3057193 w 4642135"/>
              <a:gd name="connsiteY158" fmla="*/ 1133028 h 5650780"/>
              <a:gd name="connsiteX159" fmla="*/ 2933943 w 4642135"/>
              <a:gd name="connsiteY159" fmla="*/ 1046537 h 5650780"/>
              <a:gd name="connsiteX160" fmla="*/ 3346937 w 4642135"/>
              <a:gd name="connsiteY160" fmla="*/ 1184923 h 5650780"/>
              <a:gd name="connsiteX161" fmla="*/ 3519919 w 4642135"/>
              <a:gd name="connsiteY161" fmla="*/ 1349255 h 5650780"/>
              <a:gd name="connsiteX162" fmla="*/ 3545866 w 4642135"/>
              <a:gd name="connsiteY162" fmla="*/ 1355741 h 5650780"/>
              <a:gd name="connsiteX163" fmla="*/ 3963183 w 4642135"/>
              <a:gd name="connsiteY163" fmla="*/ 1264925 h 5650780"/>
              <a:gd name="connsiteX164" fmla="*/ 4058322 w 4642135"/>
              <a:gd name="connsiteY164" fmla="*/ 1271413 h 5650780"/>
              <a:gd name="connsiteX165" fmla="*/ 3926425 w 4642135"/>
              <a:gd name="connsiteY165" fmla="*/ 1323308 h 5650780"/>
              <a:gd name="connsiteX166" fmla="*/ 3928586 w 4642135"/>
              <a:gd name="connsiteY166" fmla="*/ 1329793 h 5650780"/>
              <a:gd name="connsiteX167" fmla="*/ 3971832 w 4642135"/>
              <a:gd name="connsiteY167" fmla="*/ 1325469 h 5650780"/>
              <a:gd name="connsiteX168" fmla="*/ 4194547 w 4642135"/>
              <a:gd name="connsiteY168" fmla="*/ 1351416 h 5650780"/>
              <a:gd name="connsiteX169" fmla="*/ 4309146 w 4642135"/>
              <a:gd name="connsiteY169" fmla="*/ 1377363 h 5650780"/>
              <a:gd name="connsiteX170" fmla="*/ 4367528 w 4642135"/>
              <a:gd name="connsiteY170" fmla="*/ 1472503 h 5650780"/>
              <a:gd name="connsiteX171" fmla="*/ 4408610 w 4642135"/>
              <a:gd name="connsiteY171" fmla="*/ 1528722 h 5650780"/>
              <a:gd name="connsiteX172" fmla="*/ 4601053 w 4642135"/>
              <a:gd name="connsiteY172" fmla="*/ 1695218 h 5650780"/>
              <a:gd name="connsiteX173" fmla="*/ 4639974 w 4642135"/>
              <a:gd name="connsiteY173" fmla="*/ 1766572 h 5650780"/>
              <a:gd name="connsiteX174" fmla="*/ 4642135 w 4642135"/>
              <a:gd name="connsiteY174" fmla="*/ 1773059 h 5650780"/>
              <a:gd name="connsiteX175" fmla="*/ 4627000 w 4642135"/>
              <a:gd name="connsiteY175" fmla="*/ 1801168 h 5650780"/>
              <a:gd name="connsiteX176" fmla="*/ 4605378 w 4642135"/>
              <a:gd name="connsiteY176" fmla="*/ 1773059 h 5650780"/>
              <a:gd name="connsiteX177" fmla="*/ 4393475 w 4642135"/>
              <a:gd name="connsiteY177" fmla="*/ 1617376 h 5650780"/>
              <a:gd name="connsiteX178" fmla="*/ 4363204 w 4642135"/>
              <a:gd name="connsiteY178" fmla="*/ 1615213 h 5650780"/>
              <a:gd name="connsiteX179" fmla="*/ 4363204 w 4642135"/>
              <a:gd name="connsiteY179" fmla="*/ 1658458 h 5650780"/>
              <a:gd name="connsiteX180" fmla="*/ 4389151 w 4642135"/>
              <a:gd name="connsiteY180" fmla="*/ 1686569 h 5650780"/>
              <a:gd name="connsiteX181" fmla="*/ 4490776 w 4642135"/>
              <a:gd name="connsiteY181" fmla="*/ 1818466 h 5650780"/>
              <a:gd name="connsiteX182" fmla="*/ 4510238 w 4642135"/>
              <a:gd name="connsiteY182" fmla="*/ 1885497 h 5650780"/>
              <a:gd name="connsiteX183" fmla="*/ 4108056 w 4642135"/>
              <a:gd name="connsiteY183" fmla="*/ 1543859 h 5650780"/>
              <a:gd name="connsiteX184" fmla="*/ 4337256 w 4642135"/>
              <a:gd name="connsiteY184" fmla="*/ 1801168 h 5650780"/>
              <a:gd name="connsiteX185" fmla="*/ 4330768 w 4642135"/>
              <a:gd name="connsiteY185" fmla="*/ 1807656 h 5650780"/>
              <a:gd name="connsiteX186" fmla="*/ 4138328 w 4642135"/>
              <a:gd name="connsiteY186" fmla="*/ 1669271 h 5650780"/>
              <a:gd name="connsiteX187" fmla="*/ 4216169 w 4642135"/>
              <a:gd name="connsiteY187" fmla="*/ 1783870 h 5650780"/>
              <a:gd name="connsiteX188" fmla="*/ 4021565 w 4642135"/>
              <a:gd name="connsiteY188" fmla="*/ 1671432 h 5650780"/>
              <a:gd name="connsiteX189" fmla="*/ 4151301 w 4642135"/>
              <a:gd name="connsiteY189" fmla="*/ 1850901 h 5650780"/>
              <a:gd name="connsiteX190" fmla="*/ 3868043 w 4642135"/>
              <a:gd name="connsiteY190" fmla="*/ 1658458 h 5650780"/>
              <a:gd name="connsiteX191" fmla="*/ 3982644 w 4642135"/>
              <a:gd name="connsiteY191" fmla="*/ 1816305 h 5650780"/>
              <a:gd name="connsiteX192" fmla="*/ 3712360 w 4642135"/>
              <a:gd name="connsiteY192" fmla="*/ 1632511 h 5650780"/>
              <a:gd name="connsiteX193" fmla="*/ 3721009 w 4642135"/>
              <a:gd name="connsiteY193" fmla="*/ 1656297 h 5650780"/>
              <a:gd name="connsiteX194" fmla="*/ 3978320 w 4642135"/>
              <a:gd name="connsiteY194" fmla="*/ 1829278 h 5650780"/>
              <a:gd name="connsiteX195" fmla="*/ 4211845 w 4642135"/>
              <a:gd name="connsiteY195" fmla="*/ 2036856 h 5650780"/>
              <a:gd name="connsiteX196" fmla="*/ 4226979 w 4642135"/>
              <a:gd name="connsiteY196" fmla="*/ 2356872 h 5650780"/>
              <a:gd name="connsiteX197" fmla="*/ 4203196 w 4642135"/>
              <a:gd name="connsiteY197" fmla="*/ 2393629 h 5650780"/>
              <a:gd name="connsiteX198" fmla="*/ 4185898 w 4642135"/>
              <a:gd name="connsiteY198" fmla="*/ 2359033 h 5650780"/>
              <a:gd name="connsiteX199" fmla="*/ 4142652 w 4642135"/>
              <a:gd name="connsiteY199" fmla="*/ 2233621 h 5650780"/>
              <a:gd name="connsiteX200" fmla="*/ 4101568 w 4642135"/>
              <a:gd name="connsiteY200" fmla="*/ 2365521 h 5650780"/>
              <a:gd name="connsiteX201" fmla="*/ 3932911 w 4642135"/>
              <a:gd name="connsiteY201" fmla="*/ 2019558 h 5650780"/>
              <a:gd name="connsiteX202" fmla="*/ 3961022 w 4642135"/>
              <a:gd name="connsiteY202" fmla="*/ 2181727 h 5650780"/>
              <a:gd name="connsiteX203" fmla="*/ 3792365 w 4642135"/>
              <a:gd name="connsiteY203" fmla="*/ 2021719 h 5650780"/>
              <a:gd name="connsiteX204" fmla="*/ 3883180 w 4642135"/>
              <a:gd name="connsiteY204" fmla="*/ 2304977 h 5650780"/>
              <a:gd name="connsiteX205" fmla="*/ 3876692 w 4642135"/>
              <a:gd name="connsiteY205" fmla="*/ 2607695 h 5650780"/>
              <a:gd name="connsiteX206" fmla="*/ 3826961 w 4642135"/>
              <a:gd name="connsiteY206" fmla="*/ 2495257 h 5650780"/>
              <a:gd name="connsiteX207" fmla="*/ 3792365 w 4642135"/>
              <a:gd name="connsiteY207" fmla="*/ 2730943 h 5650780"/>
              <a:gd name="connsiteX208" fmla="*/ 3749119 w 4642135"/>
              <a:gd name="connsiteY208" fmla="*/ 2544988 h 5650780"/>
              <a:gd name="connsiteX209" fmla="*/ 3628032 w 4642135"/>
              <a:gd name="connsiteY209" fmla="*/ 2823922 h 5650780"/>
              <a:gd name="connsiteX210" fmla="*/ 3714523 w 4642135"/>
              <a:gd name="connsiteY210" fmla="*/ 2393629 h 5650780"/>
              <a:gd name="connsiteX211" fmla="*/ 3705874 w 4642135"/>
              <a:gd name="connsiteY211" fmla="*/ 2389305 h 5650780"/>
              <a:gd name="connsiteX212" fmla="*/ 3582623 w 4642135"/>
              <a:gd name="connsiteY212" fmla="*/ 2635803 h 5650780"/>
              <a:gd name="connsiteX213" fmla="*/ 3623708 w 4642135"/>
              <a:gd name="connsiteY213" fmla="*/ 2441199 h 5650780"/>
              <a:gd name="connsiteX214" fmla="*/ 3561001 w 4642135"/>
              <a:gd name="connsiteY214" fmla="*/ 2495257 h 5650780"/>
              <a:gd name="connsiteX215" fmla="*/ 3541542 w 4642135"/>
              <a:gd name="connsiteY215" fmla="*/ 2512555 h 5650780"/>
              <a:gd name="connsiteX216" fmla="*/ 3532892 w 4642135"/>
              <a:gd name="connsiteY216" fmla="*/ 2488769 h 5650780"/>
              <a:gd name="connsiteX217" fmla="*/ 3543703 w 4642135"/>
              <a:gd name="connsiteY217" fmla="*/ 2324437 h 5650780"/>
              <a:gd name="connsiteX218" fmla="*/ 3496133 w 4642135"/>
              <a:gd name="connsiteY218" fmla="*/ 2391468 h 5650780"/>
              <a:gd name="connsiteX219" fmla="*/ 3476673 w 4642135"/>
              <a:gd name="connsiteY219" fmla="*/ 2408766 h 5650780"/>
              <a:gd name="connsiteX220" fmla="*/ 3474510 w 4642135"/>
              <a:gd name="connsiteY220" fmla="*/ 2382819 h 5650780"/>
              <a:gd name="connsiteX221" fmla="*/ 3483159 w 4642135"/>
              <a:gd name="connsiteY221" fmla="*/ 2276867 h 5650780"/>
              <a:gd name="connsiteX222" fmla="*/ 3478835 w 4642135"/>
              <a:gd name="connsiteY222" fmla="*/ 2268218 h 5650780"/>
              <a:gd name="connsiteX223" fmla="*/ 3455051 w 4642135"/>
              <a:gd name="connsiteY223" fmla="*/ 2285516 h 5650780"/>
              <a:gd name="connsiteX224" fmla="*/ 3450726 w 4642135"/>
              <a:gd name="connsiteY224" fmla="*/ 2032532 h 5650780"/>
              <a:gd name="connsiteX225" fmla="*/ 3405318 w 4642135"/>
              <a:gd name="connsiteY225" fmla="*/ 2207674 h 5650780"/>
              <a:gd name="connsiteX226" fmla="*/ 3394507 w 4642135"/>
              <a:gd name="connsiteY226" fmla="*/ 2054154 h 5650780"/>
              <a:gd name="connsiteX227" fmla="*/ 3385858 w 4642135"/>
              <a:gd name="connsiteY227" fmla="*/ 2054154 h 5650780"/>
              <a:gd name="connsiteX228" fmla="*/ 3381534 w 4642135"/>
              <a:gd name="connsiteY228" fmla="*/ 2077938 h 5650780"/>
              <a:gd name="connsiteX229" fmla="*/ 3344774 w 4642135"/>
              <a:gd name="connsiteY229" fmla="*/ 2501743 h 5650780"/>
              <a:gd name="connsiteX230" fmla="*/ 3282069 w 4642135"/>
              <a:gd name="connsiteY230" fmla="*/ 3401246 h 5650780"/>
              <a:gd name="connsiteX231" fmla="*/ 3102600 w 4642135"/>
              <a:gd name="connsiteY231" fmla="*/ 4380755 h 5650780"/>
              <a:gd name="connsiteX232" fmla="*/ 3096114 w 4642135"/>
              <a:gd name="connsiteY232" fmla="*/ 4439135 h 5650780"/>
              <a:gd name="connsiteX233" fmla="*/ 3204228 w 4642135"/>
              <a:gd name="connsiteY233" fmla="*/ 5148359 h 5650780"/>
              <a:gd name="connsiteX234" fmla="*/ 3265706 w 4642135"/>
              <a:gd name="connsiteY234" fmla="*/ 5622240 h 5650780"/>
              <a:gd name="connsiteX235" fmla="*/ 2850081 w 4642135"/>
              <a:gd name="connsiteY235" fmla="*/ 5626736 h 5650780"/>
              <a:gd name="connsiteX236" fmla="*/ 2860426 w 4642135"/>
              <a:gd name="connsiteY236" fmla="*/ 5042409 h 5650780"/>
              <a:gd name="connsiteX237" fmla="*/ 2858265 w 4642135"/>
              <a:gd name="connsiteY237" fmla="*/ 5018623 h 5650780"/>
              <a:gd name="connsiteX238" fmla="*/ 2853940 w 4642135"/>
              <a:gd name="connsiteY238" fmla="*/ 5018623 h 5650780"/>
              <a:gd name="connsiteX239" fmla="*/ 2650601 w 4642135"/>
              <a:gd name="connsiteY239" fmla="*/ 5610115 h 5650780"/>
              <a:gd name="connsiteX240" fmla="*/ 2274452 w 4642135"/>
              <a:gd name="connsiteY240" fmla="*/ 5598110 h 5650780"/>
              <a:gd name="connsiteX241" fmla="*/ 2360943 w 4642135"/>
              <a:gd name="connsiteY241" fmla="*/ 5524593 h 5650780"/>
              <a:gd name="connsiteX242" fmla="*/ 2700418 w 4642135"/>
              <a:gd name="connsiteY242" fmla="*/ 4800235 h 5650780"/>
              <a:gd name="connsiteX243" fmla="*/ 2851777 w 4642135"/>
              <a:gd name="connsiteY243" fmla="*/ 4454272 h 5650780"/>
              <a:gd name="connsiteX244" fmla="*/ 2856101 w 4642135"/>
              <a:gd name="connsiteY244" fmla="*/ 4395889 h 5650780"/>
              <a:gd name="connsiteX245" fmla="*/ 2581495 w 4642135"/>
              <a:gd name="connsiteY245" fmla="*/ 3515847 h 5650780"/>
              <a:gd name="connsiteX246" fmla="*/ 1854973 w 4642135"/>
              <a:gd name="connsiteY246" fmla="*/ 2006584 h 5650780"/>
              <a:gd name="connsiteX247" fmla="*/ 1502522 w 4642135"/>
              <a:gd name="connsiteY247" fmla="*/ 1258440 h 5650780"/>
              <a:gd name="connsiteX248" fmla="*/ 1489548 w 4642135"/>
              <a:gd name="connsiteY248" fmla="*/ 1228168 h 5650780"/>
              <a:gd name="connsiteX249" fmla="*/ 1485224 w 4642135"/>
              <a:gd name="connsiteY249" fmla="*/ 1273574 h 5650780"/>
              <a:gd name="connsiteX250" fmla="*/ 1379274 w 4642135"/>
              <a:gd name="connsiteY250" fmla="*/ 1068160 h 5650780"/>
              <a:gd name="connsiteX251" fmla="*/ 1476574 w 4642135"/>
              <a:gd name="connsiteY251" fmla="*/ 1392500 h 5650780"/>
              <a:gd name="connsiteX252" fmla="*/ 1426843 w 4642135"/>
              <a:gd name="connsiteY252" fmla="*/ 1366553 h 5650780"/>
              <a:gd name="connsiteX253" fmla="*/ 1498197 w 4642135"/>
              <a:gd name="connsiteY253" fmla="*/ 1535210 h 5650780"/>
              <a:gd name="connsiteX254" fmla="*/ 1487387 w 4642135"/>
              <a:gd name="connsiteY254" fmla="*/ 1539535 h 5650780"/>
              <a:gd name="connsiteX255" fmla="*/ 1405221 w 4642135"/>
              <a:gd name="connsiteY255" fmla="*/ 1457368 h 5650780"/>
              <a:gd name="connsiteX256" fmla="*/ 1398733 w 4642135"/>
              <a:gd name="connsiteY256" fmla="*/ 1461693 h 5650780"/>
              <a:gd name="connsiteX257" fmla="*/ 1465764 w 4642135"/>
              <a:gd name="connsiteY257" fmla="*/ 1649809 h 5650780"/>
              <a:gd name="connsiteX258" fmla="*/ 1470089 w 4642135"/>
              <a:gd name="connsiteY258" fmla="*/ 1682244 h 5650780"/>
              <a:gd name="connsiteX259" fmla="*/ 1441978 w 4642135"/>
              <a:gd name="connsiteY259" fmla="*/ 1669271 h 5650780"/>
              <a:gd name="connsiteX260" fmla="*/ 1364137 w 4642135"/>
              <a:gd name="connsiteY260" fmla="*/ 1626025 h 5650780"/>
              <a:gd name="connsiteX261" fmla="*/ 1472250 w 4642135"/>
              <a:gd name="connsiteY261" fmla="*/ 1820629 h 5650780"/>
              <a:gd name="connsiteX262" fmla="*/ 1480899 w 4642135"/>
              <a:gd name="connsiteY262" fmla="*/ 1855226 h 5650780"/>
              <a:gd name="connsiteX263" fmla="*/ 1450627 w 4642135"/>
              <a:gd name="connsiteY263" fmla="*/ 1844413 h 5650780"/>
              <a:gd name="connsiteX264" fmla="*/ 1301432 w 4642135"/>
              <a:gd name="connsiteY264" fmla="*/ 1693054 h 5650780"/>
              <a:gd name="connsiteX265" fmla="*/ 1262511 w 4642135"/>
              <a:gd name="connsiteY265" fmla="*/ 1641160 h 5650780"/>
              <a:gd name="connsiteX266" fmla="*/ 1498197 w 4642135"/>
              <a:gd name="connsiteY266" fmla="*/ 2095236 h 5650780"/>
              <a:gd name="connsiteX267" fmla="*/ 1305756 w 4642135"/>
              <a:gd name="connsiteY267" fmla="*/ 1857387 h 5650780"/>
              <a:gd name="connsiteX268" fmla="*/ 1264672 w 4642135"/>
              <a:gd name="connsiteY268" fmla="*/ 1775221 h 5650780"/>
              <a:gd name="connsiteX269" fmla="*/ 1281970 w 4642135"/>
              <a:gd name="connsiteY269" fmla="*/ 2002260 h 5650780"/>
              <a:gd name="connsiteX270" fmla="*/ 1154398 w 4642135"/>
              <a:gd name="connsiteY270" fmla="*/ 1738463 h 5650780"/>
              <a:gd name="connsiteX271" fmla="*/ 1141424 w 4642135"/>
              <a:gd name="connsiteY271" fmla="*/ 1876848 h 5650780"/>
              <a:gd name="connsiteX272" fmla="*/ 1007363 w 4642135"/>
              <a:gd name="connsiteY272" fmla="*/ 1150326 h 5650780"/>
              <a:gd name="connsiteX273" fmla="*/ 955469 w 4642135"/>
              <a:gd name="connsiteY273" fmla="*/ 1219519 h 5650780"/>
              <a:gd name="connsiteX274" fmla="*/ 923034 w 4642135"/>
              <a:gd name="connsiteY274" fmla="*/ 1295197 h 5650780"/>
              <a:gd name="connsiteX275" fmla="*/ 886276 w 4642135"/>
              <a:gd name="connsiteY275" fmla="*/ 1403311 h 5650780"/>
              <a:gd name="connsiteX276" fmla="*/ 860329 w 4642135"/>
              <a:gd name="connsiteY276" fmla="*/ 1213031 h 5650780"/>
              <a:gd name="connsiteX277" fmla="*/ 806271 w 4642135"/>
              <a:gd name="connsiteY277" fmla="*/ 1669271 h 5650780"/>
              <a:gd name="connsiteX278" fmla="*/ 713295 w 4642135"/>
              <a:gd name="connsiteY278" fmla="*/ 1511424 h 5650780"/>
              <a:gd name="connsiteX279" fmla="*/ 713295 w 4642135"/>
              <a:gd name="connsiteY279" fmla="*/ 1693054 h 5650780"/>
              <a:gd name="connsiteX280" fmla="*/ 704646 w 4642135"/>
              <a:gd name="connsiteY280" fmla="*/ 1719002 h 5650780"/>
              <a:gd name="connsiteX281" fmla="*/ 678699 w 4642135"/>
              <a:gd name="connsiteY281" fmla="*/ 1697379 h 5650780"/>
              <a:gd name="connsiteX282" fmla="*/ 603018 w 4642135"/>
              <a:gd name="connsiteY282" fmla="*/ 1567643 h 5650780"/>
              <a:gd name="connsiteX283" fmla="*/ 568422 w 4642135"/>
              <a:gd name="connsiteY283" fmla="*/ 1468179 h 5650780"/>
              <a:gd name="connsiteX284" fmla="*/ 752216 w 4642135"/>
              <a:gd name="connsiteY284" fmla="*/ 960047 h 5650780"/>
              <a:gd name="connsiteX285" fmla="*/ 920873 w 4642135"/>
              <a:gd name="connsiteY285" fmla="*/ 735171 h 5650780"/>
              <a:gd name="connsiteX286" fmla="*/ 953306 w 4642135"/>
              <a:gd name="connsiteY286" fmla="*/ 683276 h 5650780"/>
              <a:gd name="connsiteX287" fmla="*/ 959793 w 4642135"/>
              <a:gd name="connsiteY287" fmla="*/ 663815 h 5650780"/>
              <a:gd name="connsiteX288" fmla="*/ 942495 w 4642135"/>
              <a:gd name="connsiteY288" fmla="*/ 672464 h 5650780"/>
              <a:gd name="connsiteX289" fmla="*/ 747891 w 4642135"/>
              <a:gd name="connsiteY289" fmla="*/ 938424 h 5650780"/>
              <a:gd name="connsiteX290" fmla="*/ 728430 w 4642135"/>
              <a:gd name="connsiteY290" fmla="*/ 955722 h 5650780"/>
              <a:gd name="connsiteX291" fmla="*/ 817084 w 4642135"/>
              <a:gd name="connsiteY291" fmla="*/ 711385 h 5650780"/>
              <a:gd name="connsiteX292" fmla="*/ 548963 w 4642135"/>
              <a:gd name="connsiteY292" fmla="*/ 1040049 h 5650780"/>
              <a:gd name="connsiteX293" fmla="*/ 672211 w 4642135"/>
              <a:gd name="connsiteY293" fmla="*/ 750306 h 5650780"/>
              <a:gd name="connsiteX294" fmla="*/ 460308 w 4642135"/>
              <a:gd name="connsiteY294" fmla="*/ 979506 h 5650780"/>
              <a:gd name="connsiteX295" fmla="*/ 492744 w 4642135"/>
              <a:gd name="connsiteY295" fmla="*/ 838960 h 5650780"/>
              <a:gd name="connsiteX296" fmla="*/ 345709 w 4642135"/>
              <a:gd name="connsiteY296" fmla="*/ 1046537 h 5650780"/>
              <a:gd name="connsiteX297" fmla="*/ 542475 w 4642135"/>
              <a:gd name="connsiteY297" fmla="*/ 609759 h 5650780"/>
              <a:gd name="connsiteX298" fmla="*/ 466796 w 4642135"/>
              <a:gd name="connsiteY298" fmla="*/ 687601 h 5650780"/>
              <a:gd name="connsiteX299" fmla="*/ 198675 w 4642135"/>
              <a:gd name="connsiteY299" fmla="*/ 1143838 h 5650780"/>
              <a:gd name="connsiteX300" fmla="*/ 172728 w 4642135"/>
              <a:gd name="connsiteY300" fmla="*/ 1176274 h 5650780"/>
              <a:gd name="connsiteX301" fmla="*/ 270029 w 4642135"/>
              <a:gd name="connsiteY301" fmla="*/ 880042 h 5650780"/>
              <a:gd name="connsiteX302" fmla="*/ 449498 w 4642135"/>
              <a:gd name="connsiteY302" fmla="*/ 629219 h 5650780"/>
              <a:gd name="connsiteX303" fmla="*/ 200836 w 4642135"/>
              <a:gd name="connsiteY303" fmla="*/ 849770 h 5650780"/>
              <a:gd name="connsiteX304" fmla="*/ 14881 w 4642135"/>
              <a:gd name="connsiteY304" fmla="*/ 1128704 h 5650780"/>
              <a:gd name="connsiteX305" fmla="*/ 6232 w 4642135"/>
              <a:gd name="connsiteY305" fmla="*/ 1046537 h 5650780"/>
              <a:gd name="connsiteX306" fmla="*/ 32179 w 4642135"/>
              <a:gd name="connsiteY306" fmla="*/ 973020 h 5650780"/>
              <a:gd name="connsiteX307" fmla="*/ 512203 w 4642135"/>
              <a:gd name="connsiteY307" fmla="*/ 501646 h 5650780"/>
              <a:gd name="connsiteX308" fmla="*/ 594369 w 4642135"/>
              <a:gd name="connsiteY308" fmla="*/ 467050 h 5650780"/>
              <a:gd name="connsiteX309" fmla="*/ 168403 w 4642135"/>
              <a:gd name="connsiteY309" fmla="*/ 557865 h 5650780"/>
              <a:gd name="connsiteX310" fmla="*/ 272192 w 4642135"/>
              <a:gd name="connsiteY310" fmla="*/ 488672 h 5650780"/>
              <a:gd name="connsiteX311" fmla="*/ 391116 w 4642135"/>
              <a:gd name="connsiteY311" fmla="*/ 412992 h 5650780"/>
              <a:gd name="connsiteX312" fmla="*/ 525176 w 4642135"/>
              <a:gd name="connsiteY312" fmla="*/ 378396 h 5650780"/>
              <a:gd name="connsiteX313" fmla="*/ 661401 w 4642135"/>
              <a:gd name="connsiteY313" fmla="*/ 363261 h 5650780"/>
              <a:gd name="connsiteX314" fmla="*/ 434361 w 4642135"/>
              <a:gd name="connsiteY314" fmla="*/ 324340 h 5650780"/>
              <a:gd name="connsiteX315" fmla="*/ 507878 w 4642135"/>
              <a:gd name="connsiteY315" fmla="*/ 313527 h 5650780"/>
              <a:gd name="connsiteX316" fmla="*/ 507878 w 4642135"/>
              <a:gd name="connsiteY316" fmla="*/ 309203 h 5650780"/>
              <a:gd name="connsiteX317" fmla="*/ 417063 w 4642135"/>
              <a:gd name="connsiteY317" fmla="*/ 309203 h 5650780"/>
              <a:gd name="connsiteX318" fmla="*/ 881952 w 4642135"/>
              <a:gd name="connsiteY318" fmla="*/ 276770 h 5650780"/>
              <a:gd name="connsiteX319" fmla="*/ 1067907 w 4642135"/>
              <a:gd name="connsiteY319" fmla="*/ 298393 h 5650780"/>
              <a:gd name="connsiteX320" fmla="*/ 1223590 w 4642135"/>
              <a:gd name="connsiteY320" fmla="*/ 371910 h 5650780"/>
              <a:gd name="connsiteX321" fmla="*/ 1258187 w 4642135"/>
              <a:gd name="connsiteY321" fmla="*/ 367585 h 5650780"/>
              <a:gd name="connsiteX322" fmla="*/ 1640907 w 4642135"/>
              <a:gd name="connsiteY322" fmla="*/ 30271 h 5650780"/>
              <a:gd name="connsiteX323" fmla="*/ 1716587 w 4642135"/>
              <a:gd name="connsiteY323" fmla="*/ 0 h 5650780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50601 w 4642135"/>
              <a:gd name="connsiteY239" fmla="*/ 5610115 h 5643471"/>
              <a:gd name="connsiteX240" fmla="*/ 2274452 w 4642135"/>
              <a:gd name="connsiteY240" fmla="*/ 5598110 h 5643471"/>
              <a:gd name="connsiteX241" fmla="*/ 2360943 w 4642135"/>
              <a:gd name="connsiteY241" fmla="*/ 5524593 h 5643471"/>
              <a:gd name="connsiteX242" fmla="*/ 2700418 w 4642135"/>
              <a:gd name="connsiteY242" fmla="*/ 4800235 h 5643471"/>
              <a:gd name="connsiteX243" fmla="*/ 2851777 w 4642135"/>
              <a:gd name="connsiteY243" fmla="*/ 4454272 h 5643471"/>
              <a:gd name="connsiteX244" fmla="*/ 2856101 w 4642135"/>
              <a:gd name="connsiteY244" fmla="*/ 4395889 h 5643471"/>
              <a:gd name="connsiteX245" fmla="*/ 2581495 w 4642135"/>
              <a:gd name="connsiteY245" fmla="*/ 3515847 h 5643471"/>
              <a:gd name="connsiteX246" fmla="*/ 1854973 w 4642135"/>
              <a:gd name="connsiteY246" fmla="*/ 2006584 h 5643471"/>
              <a:gd name="connsiteX247" fmla="*/ 1502522 w 4642135"/>
              <a:gd name="connsiteY247" fmla="*/ 1258440 h 5643471"/>
              <a:gd name="connsiteX248" fmla="*/ 1489548 w 4642135"/>
              <a:gd name="connsiteY248" fmla="*/ 1228168 h 5643471"/>
              <a:gd name="connsiteX249" fmla="*/ 1485224 w 4642135"/>
              <a:gd name="connsiteY249" fmla="*/ 1273574 h 5643471"/>
              <a:gd name="connsiteX250" fmla="*/ 1379274 w 4642135"/>
              <a:gd name="connsiteY250" fmla="*/ 1068160 h 5643471"/>
              <a:gd name="connsiteX251" fmla="*/ 1476574 w 4642135"/>
              <a:gd name="connsiteY251" fmla="*/ 1392500 h 5643471"/>
              <a:gd name="connsiteX252" fmla="*/ 1426843 w 4642135"/>
              <a:gd name="connsiteY252" fmla="*/ 1366553 h 5643471"/>
              <a:gd name="connsiteX253" fmla="*/ 1498197 w 4642135"/>
              <a:gd name="connsiteY253" fmla="*/ 1535210 h 5643471"/>
              <a:gd name="connsiteX254" fmla="*/ 1487387 w 4642135"/>
              <a:gd name="connsiteY254" fmla="*/ 1539535 h 5643471"/>
              <a:gd name="connsiteX255" fmla="*/ 1405221 w 4642135"/>
              <a:gd name="connsiteY255" fmla="*/ 1457368 h 5643471"/>
              <a:gd name="connsiteX256" fmla="*/ 1398733 w 4642135"/>
              <a:gd name="connsiteY256" fmla="*/ 1461693 h 5643471"/>
              <a:gd name="connsiteX257" fmla="*/ 1465764 w 4642135"/>
              <a:gd name="connsiteY257" fmla="*/ 1649809 h 5643471"/>
              <a:gd name="connsiteX258" fmla="*/ 1470089 w 4642135"/>
              <a:gd name="connsiteY258" fmla="*/ 1682244 h 5643471"/>
              <a:gd name="connsiteX259" fmla="*/ 1441978 w 4642135"/>
              <a:gd name="connsiteY259" fmla="*/ 1669271 h 5643471"/>
              <a:gd name="connsiteX260" fmla="*/ 1364137 w 4642135"/>
              <a:gd name="connsiteY260" fmla="*/ 1626025 h 5643471"/>
              <a:gd name="connsiteX261" fmla="*/ 1472250 w 4642135"/>
              <a:gd name="connsiteY261" fmla="*/ 1820629 h 5643471"/>
              <a:gd name="connsiteX262" fmla="*/ 1480899 w 4642135"/>
              <a:gd name="connsiteY262" fmla="*/ 1855226 h 5643471"/>
              <a:gd name="connsiteX263" fmla="*/ 1450627 w 4642135"/>
              <a:gd name="connsiteY263" fmla="*/ 1844413 h 5643471"/>
              <a:gd name="connsiteX264" fmla="*/ 1301432 w 4642135"/>
              <a:gd name="connsiteY264" fmla="*/ 1693054 h 5643471"/>
              <a:gd name="connsiteX265" fmla="*/ 1262511 w 4642135"/>
              <a:gd name="connsiteY265" fmla="*/ 1641160 h 5643471"/>
              <a:gd name="connsiteX266" fmla="*/ 1498197 w 4642135"/>
              <a:gd name="connsiteY266" fmla="*/ 2095236 h 5643471"/>
              <a:gd name="connsiteX267" fmla="*/ 1305756 w 4642135"/>
              <a:gd name="connsiteY267" fmla="*/ 1857387 h 5643471"/>
              <a:gd name="connsiteX268" fmla="*/ 1264672 w 4642135"/>
              <a:gd name="connsiteY268" fmla="*/ 1775221 h 5643471"/>
              <a:gd name="connsiteX269" fmla="*/ 1281970 w 4642135"/>
              <a:gd name="connsiteY269" fmla="*/ 2002260 h 5643471"/>
              <a:gd name="connsiteX270" fmla="*/ 1154398 w 4642135"/>
              <a:gd name="connsiteY270" fmla="*/ 1738463 h 5643471"/>
              <a:gd name="connsiteX271" fmla="*/ 1141424 w 4642135"/>
              <a:gd name="connsiteY271" fmla="*/ 1876848 h 5643471"/>
              <a:gd name="connsiteX272" fmla="*/ 1007363 w 4642135"/>
              <a:gd name="connsiteY272" fmla="*/ 1150326 h 5643471"/>
              <a:gd name="connsiteX273" fmla="*/ 955469 w 4642135"/>
              <a:gd name="connsiteY273" fmla="*/ 1219519 h 5643471"/>
              <a:gd name="connsiteX274" fmla="*/ 923034 w 4642135"/>
              <a:gd name="connsiteY274" fmla="*/ 1295197 h 5643471"/>
              <a:gd name="connsiteX275" fmla="*/ 886276 w 4642135"/>
              <a:gd name="connsiteY275" fmla="*/ 1403311 h 5643471"/>
              <a:gd name="connsiteX276" fmla="*/ 860329 w 4642135"/>
              <a:gd name="connsiteY276" fmla="*/ 1213031 h 5643471"/>
              <a:gd name="connsiteX277" fmla="*/ 806271 w 4642135"/>
              <a:gd name="connsiteY277" fmla="*/ 1669271 h 5643471"/>
              <a:gd name="connsiteX278" fmla="*/ 713295 w 4642135"/>
              <a:gd name="connsiteY278" fmla="*/ 1511424 h 5643471"/>
              <a:gd name="connsiteX279" fmla="*/ 713295 w 4642135"/>
              <a:gd name="connsiteY279" fmla="*/ 1693054 h 5643471"/>
              <a:gd name="connsiteX280" fmla="*/ 704646 w 4642135"/>
              <a:gd name="connsiteY280" fmla="*/ 1719002 h 5643471"/>
              <a:gd name="connsiteX281" fmla="*/ 678699 w 4642135"/>
              <a:gd name="connsiteY281" fmla="*/ 1697379 h 5643471"/>
              <a:gd name="connsiteX282" fmla="*/ 603018 w 4642135"/>
              <a:gd name="connsiteY282" fmla="*/ 1567643 h 5643471"/>
              <a:gd name="connsiteX283" fmla="*/ 568422 w 4642135"/>
              <a:gd name="connsiteY283" fmla="*/ 1468179 h 5643471"/>
              <a:gd name="connsiteX284" fmla="*/ 752216 w 4642135"/>
              <a:gd name="connsiteY284" fmla="*/ 960047 h 5643471"/>
              <a:gd name="connsiteX285" fmla="*/ 920873 w 4642135"/>
              <a:gd name="connsiteY285" fmla="*/ 735171 h 5643471"/>
              <a:gd name="connsiteX286" fmla="*/ 953306 w 4642135"/>
              <a:gd name="connsiteY286" fmla="*/ 683276 h 5643471"/>
              <a:gd name="connsiteX287" fmla="*/ 959793 w 4642135"/>
              <a:gd name="connsiteY287" fmla="*/ 663815 h 5643471"/>
              <a:gd name="connsiteX288" fmla="*/ 942495 w 4642135"/>
              <a:gd name="connsiteY288" fmla="*/ 672464 h 5643471"/>
              <a:gd name="connsiteX289" fmla="*/ 747891 w 4642135"/>
              <a:gd name="connsiteY289" fmla="*/ 938424 h 5643471"/>
              <a:gd name="connsiteX290" fmla="*/ 728430 w 4642135"/>
              <a:gd name="connsiteY290" fmla="*/ 955722 h 5643471"/>
              <a:gd name="connsiteX291" fmla="*/ 817084 w 4642135"/>
              <a:gd name="connsiteY291" fmla="*/ 711385 h 5643471"/>
              <a:gd name="connsiteX292" fmla="*/ 548963 w 4642135"/>
              <a:gd name="connsiteY292" fmla="*/ 1040049 h 5643471"/>
              <a:gd name="connsiteX293" fmla="*/ 672211 w 4642135"/>
              <a:gd name="connsiteY293" fmla="*/ 750306 h 5643471"/>
              <a:gd name="connsiteX294" fmla="*/ 460308 w 4642135"/>
              <a:gd name="connsiteY294" fmla="*/ 979506 h 5643471"/>
              <a:gd name="connsiteX295" fmla="*/ 492744 w 4642135"/>
              <a:gd name="connsiteY295" fmla="*/ 838960 h 5643471"/>
              <a:gd name="connsiteX296" fmla="*/ 345709 w 4642135"/>
              <a:gd name="connsiteY296" fmla="*/ 1046537 h 5643471"/>
              <a:gd name="connsiteX297" fmla="*/ 542475 w 4642135"/>
              <a:gd name="connsiteY297" fmla="*/ 609759 h 5643471"/>
              <a:gd name="connsiteX298" fmla="*/ 466796 w 4642135"/>
              <a:gd name="connsiteY298" fmla="*/ 687601 h 5643471"/>
              <a:gd name="connsiteX299" fmla="*/ 198675 w 4642135"/>
              <a:gd name="connsiteY299" fmla="*/ 1143838 h 5643471"/>
              <a:gd name="connsiteX300" fmla="*/ 172728 w 4642135"/>
              <a:gd name="connsiteY300" fmla="*/ 1176274 h 5643471"/>
              <a:gd name="connsiteX301" fmla="*/ 270029 w 4642135"/>
              <a:gd name="connsiteY301" fmla="*/ 880042 h 5643471"/>
              <a:gd name="connsiteX302" fmla="*/ 449498 w 4642135"/>
              <a:gd name="connsiteY302" fmla="*/ 629219 h 5643471"/>
              <a:gd name="connsiteX303" fmla="*/ 200836 w 4642135"/>
              <a:gd name="connsiteY303" fmla="*/ 849770 h 5643471"/>
              <a:gd name="connsiteX304" fmla="*/ 14881 w 4642135"/>
              <a:gd name="connsiteY304" fmla="*/ 1128704 h 5643471"/>
              <a:gd name="connsiteX305" fmla="*/ 6232 w 4642135"/>
              <a:gd name="connsiteY305" fmla="*/ 1046537 h 5643471"/>
              <a:gd name="connsiteX306" fmla="*/ 32179 w 4642135"/>
              <a:gd name="connsiteY306" fmla="*/ 973020 h 5643471"/>
              <a:gd name="connsiteX307" fmla="*/ 512203 w 4642135"/>
              <a:gd name="connsiteY307" fmla="*/ 501646 h 5643471"/>
              <a:gd name="connsiteX308" fmla="*/ 594369 w 4642135"/>
              <a:gd name="connsiteY308" fmla="*/ 467050 h 5643471"/>
              <a:gd name="connsiteX309" fmla="*/ 168403 w 4642135"/>
              <a:gd name="connsiteY309" fmla="*/ 557865 h 5643471"/>
              <a:gd name="connsiteX310" fmla="*/ 272192 w 4642135"/>
              <a:gd name="connsiteY310" fmla="*/ 488672 h 5643471"/>
              <a:gd name="connsiteX311" fmla="*/ 391116 w 4642135"/>
              <a:gd name="connsiteY311" fmla="*/ 412992 h 5643471"/>
              <a:gd name="connsiteX312" fmla="*/ 525176 w 4642135"/>
              <a:gd name="connsiteY312" fmla="*/ 378396 h 5643471"/>
              <a:gd name="connsiteX313" fmla="*/ 661401 w 4642135"/>
              <a:gd name="connsiteY313" fmla="*/ 363261 h 5643471"/>
              <a:gd name="connsiteX314" fmla="*/ 434361 w 4642135"/>
              <a:gd name="connsiteY314" fmla="*/ 324340 h 5643471"/>
              <a:gd name="connsiteX315" fmla="*/ 507878 w 4642135"/>
              <a:gd name="connsiteY315" fmla="*/ 313527 h 5643471"/>
              <a:gd name="connsiteX316" fmla="*/ 507878 w 4642135"/>
              <a:gd name="connsiteY316" fmla="*/ 309203 h 5643471"/>
              <a:gd name="connsiteX317" fmla="*/ 417063 w 4642135"/>
              <a:gd name="connsiteY317" fmla="*/ 309203 h 5643471"/>
              <a:gd name="connsiteX318" fmla="*/ 881952 w 4642135"/>
              <a:gd name="connsiteY318" fmla="*/ 276770 h 5643471"/>
              <a:gd name="connsiteX319" fmla="*/ 1067907 w 4642135"/>
              <a:gd name="connsiteY319" fmla="*/ 298393 h 5643471"/>
              <a:gd name="connsiteX320" fmla="*/ 1223590 w 4642135"/>
              <a:gd name="connsiteY320" fmla="*/ 371910 h 5643471"/>
              <a:gd name="connsiteX321" fmla="*/ 1258187 w 4642135"/>
              <a:gd name="connsiteY321" fmla="*/ 367585 h 5643471"/>
              <a:gd name="connsiteX322" fmla="*/ 1640907 w 4642135"/>
              <a:gd name="connsiteY322" fmla="*/ 30271 h 5643471"/>
              <a:gd name="connsiteX323" fmla="*/ 1716587 w 4642135"/>
              <a:gd name="connsiteY323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54078 w 4642135"/>
              <a:gd name="connsiteY239" fmla="*/ 5624022 h 5643471"/>
              <a:gd name="connsiteX240" fmla="*/ 2274452 w 4642135"/>
              <a:gd name="connsiteY240" fmla="*/ 5598110 h 5643471"/>
              <a:gd name="connsiteX241" fmla="*/ 2360943 w 4642135"/>
              <a:gd name="connsiteY241" fmla="*/ 5524593 h 5643471"/>
              <a:gd name="connsiteX242" fmla="*/ 2700418 w 4642135"/>
              <a:gd name="connsiteY242" fmla="*/ 4800235 h 5643471"/>
              <a:gd name="connsiteX243" fmla="*/ 2851777 w 4642135"/>
              <a:gd name="connsiteY243" fmla="*/ 4454272 h 5643471"/>
              <a:gd name="connsiteX244" fmla="*/ 2856101 w 4642135"/>
              <a:gd name="connsiteY244" fmla="*/ 4395889 h 5643471"/>
              <a:gd name="connsiteX245" fmla="*/ 2581495 w 4642135"/>
              <a:gd name="connsiteY245" fmla="*/ 3515847 h 5643471"/>
              <a:gd name="connsiteX246" fmla="*/ 1854973 w 4642135"/>
              <a:gd name="connsiteY246" fmla="*/ 2006584 h 5643471"/>
              <a:gd name="connsiteX247" fmla="*/ 1502522 w 4642135"/>
              <a:gd name="connsiteY247" fmla="*/ 1258440 h 5643471"/>
              <a:gd name="connsiteX248" fmla="*/ 1489548 w 4642135"/>
              <a:gd name="connsiteY248" fmla="*/ 1228168 h 5643471"/>
              <a:gd name="connsiteX249" fmla="*/ 1485224 w 4642135"/>
              <a:gd name="connsiteY249" fmla="*/ 1273574 h 5643471"/>
              <a:gd name="connsiteX250" fmla="*/ 1379274 w 4642135"/>
              <a:gd name="connsiteY250" fmla="*/ 1068160 h 5643471"/>
              <a:gd name="connsiteX251" fmla="*/ 1476574 w 4642135"/>
              <a:gd name="connsiteY251" fmla="*/ 1392500 h 5643471"/>
              <a:gd name="connsiteX252" fmla="*/ 1426843 w 4642135"/>
              <a:gd name="connsiteY252" fmla="*/ 1366553 h 5643471"/>
              <a:gd name="connsiteX253" fmla="*/ 1498197 w 4642135"/>
              <a:gd name="connsiteY253" fmla="*/ 1535210 h 5643471"/>
              <a:gd name="connsiteX254" fmla="*/ 1487387 w 4642135"/>
              <a:gd name="connsiteY254" fmla="*/ 1539535 h 5643471"/>
              <a:gd name="connsiteX255" fmla="*/ 1405221 w 4642135"/>
              <a:gd name="connsiteY255" fmla="*/ 1457368 h 5643471"/>
              <a:gd name="connsiteX256" fmla="*/ 1398733 w 4642135"/>
              <a:gd name="connsiteY256" fmla="*/ 1461693 h 5643471"/>
              <a:gd name="connsiteX257" fmla="*/ 1465764 w 4642135"/>
              <a:gd name="connsiteY257" fmla="*/ 1649809 h 5643471"/>
              <a:gd name="connsiteX258" fmla="*/ 1470089 w 4642135"/>
              <a:gd name="connsiteY258" fmla="*/ 1682244 h 5643471"/>
              <a:gd name="connsiteX259" fmla="*/ 1441978 w 4642135"/>
              <a:gd name="connsiteY259" fmla="*/ 1669271 h 5643471"/>
              <a:gd name="connsiteX260" fmla="*/ 1364137 w 4642135"/>
              <a:gd name="connsiteY260" fmla="*/ 1626025 h 5643471"/>
              <a:gd name="connsiteX261" fmla="*/ 1472250 w 4642135"/>
              <a:gd name="connsiteY261" fmla="*/ 1820629 h 5643471"/>
              <a:gd name="connsiteX262" fmla="*/ 1480899 w 4642135"/>
              <a:gd name="connsiteY262" fmla="*/ 1855226 h 5643471"/>
              <a:gd name="connsiteX263" fmla="*/ 1450627 w 4642135"/>
              <a:gd name="connsiteY263" fmla="*/ 1844413 h 5643471"/>
              <a:gd name="connsiteX264" fmla="*/ 1301432 w 4642135"/>
              <a:gd name="connsiteY264" fmla="*/ 1693054 h 5643471"/>
              <a:gd name="connsiteX265" fmla="*/ 1262511 w 4642135"/>
              <a:gd name="connsiteY265" fmla="*/ 1641160 h 5643471"/>
              <a:gd name="connsiteX266" fmla="*/ 1498197 w 4642135"/>
              <a:gd name="connsiteY266" fmla="*/ 2095236 h 5643471"/>
              <a:gd name="connsiteX267" fmla="*/ 1305756 w 4642135"/>
              <a:gd name="connsiteY267" fmla="*/ 1857387 h 5643471"/>
              <a:gd name="connsiteX268" fmla="*/ 1264672 w 4642135"/>
              <a:gd name="connsiteY268" fmla="*/ 1775221 h 5643471"/>
              <a:gd name="connsiteX269" fmla="*/ 1281970 w 4642135"/>
              <a:gd name="connsiteY269" fmla="*/ 2002260 h 5643471"/>
              <a:gd name="connsiteX270" fmla="*/ 1154398 w 4642135"/>
              <a:gd name="connsiteY270" fmla="*/ 1738463 h 5643471"/>
              <a:gd name="connsiteX271" fmla="*/ 1141424 w 4642135"/>
              <a:gd name="connsiteY271" fmla="*/ 1876848 h 5643471"/>
              <a:gd name="connsiteX272" fmla="*/ 1007363 w 4642135"/>
              <a:gd name="connsiteY272" fmla="*/ 1150326 h 5643471"/>
              <a:gd name="connsiteX273" fmla="*/ 955469 w 4642135"/>
              <a:gd name="connsiteY273" fmla="*/ 1219519 h 5643471"/>
              <a:gd name="connsiteX274" fmla="*/ 923034 w 4642135"/>
              <a:gd name="connsiteY274" fmla="*/ 1295197 h 5643471"/>
              <a:gd name="connsiteX275" fmla="*/ 886276 w 4642135"/>
              <a:gd name="connsiteY275" fmla="*/ 1403311 h 5643471"/>
              <a:gd name="connsiteX276" fmla="*/ 860329 w 4642135"/>
              <a:gd name="connsiteY276" fmla="*/ 1213031 h 5643471"/>
              <a:gd name="connsiteX277" fmla="*/ 806271 w 4642135"/>
              <a:gd name="connsiteY277" fmla="*/ 1669271 h 5643471"/>
              <a:gd name="connsiteX278" fmla="*/ 713295 w 4642135"/>
              <a:gd name="connsiteY278" fmla="*/ 1511424 h 5643471"/>
              <a:gd name="connsiteX279" fmla="*/ 713295 w 4642135"/>
              <a:gd name="connsiteY279" fmla="*/ 1693054 h 5643471"/>
              <a:gd name="connsiteX280" fmla="*/ 704646 w 4642135"/>
              <a:gd name="connsiteY280" fmla="*/ 1719002 h 5643471"/>
              <a:gd name="connsiteX281" fmla="*/ 678699 w 4642135"/>
              <a:gd name="connsiteY281" fmla="*/ 1697379 h 5643471"/>
              <a:gd name="connsiteX282" fmla="*/ 603018 w 4642135"/>
              <a:gd name="connsiteY282" fmla="*/ 1567643 h 5643471"/>
              <a:gd name="connsiteX283" fmla="*/ 568422 w 4642135"/>
              <a:gd name="connsiteY283" fmla="*/ 1468179 h 5643471"/>
              <a:gd name="connsiteX284" fmla="*/ 752216 w 4642135"/>
              <a:gd name="connsiteY284" fmla="*/ 960047 h 5643471"/>
              <a:gd name="connsiteX285" fmla="*/ 920873 w 4642135"/>
              <a:gd name="connsiteY285" fmla="*/ 735171 h 5643471"/>
              <a:gd name="connsiteX286" fmla="*/ 953306 w 4642135"/>
              <a:gd name="connsiteY286" fmla="*/ 683276 h 5643471"/>
              <a:gd name="connsiteX287" fmla="*/ 959793 w 4642135"/>
              <a:gd name="connsiteY287" fmla="*/ 663815 h 5643471"/>
              <a:gd name="connsiteX288" fmla="*/ 942495 w 4642135"/>
              <a:gd name="connsiteY288" fmla="*/ 672464 h 5643471"/>
              <a:gd name="connsiteX289" fmla="*/ 747891 w 4642135"/>
              <a:gd name="connsiteY289" fmla="*/ 938424 h 5643471"/>
              <a:gd name="connsiteX290" fmla="*/ 728430 w 4642135"/>
              <a:gd name="connsiteY290" fmla="*/ 955722 h 5643471"/>
              <a:gd name="connsiteX291" fmla="*/ 817084 w 4642135"/>
              <a:gd name="connsiteY291" fmla="*/ 711385 h 5643471"/>
              <a:gd name="connsiteX292" fmla="*/ 548963 w 4642135"/>
              <a:gd name="connsiteY292" fmla="*/ 1040049 h 5643471"/>
              <a:gd name="connsiteX293" fmla="*/ 672211 w 4642135"/>
              <a:gd name="connsiteY293" fmla="*/ 750306 h 5643471"/>
              <a:gd name="connsiteX294" fmla="*/ 460308 w 4642135"/>
              <a:gd name="connsiteY294" fmla="*/ 979506 h 5643471"/>
              <a:gd name="connsiteX295" fmla="*/ 492744 w 4642135"/>
              <a:gd name="connsiteY295" fmla="*/ 838960 h 5643471"/>
              <a:gd name="connsiteX296" fmla="*/ 345709 w 4642135"/>
              <a:gd name="connsiteY296" fmla="*/ 1046537 h 5643471"/>
              <a:gd name="connsiteX297" fmla="*/ 542475 w 4642135"/>
              <a:gd name="connsiteY297" fmla="*/ 609759 h 5643471"/>
              <a:gd name="connsiteX298" fmla="*/ 466796 w 4642135"/>
              <a:gd name="connsiteY298" fmla="*/ 687601 h 5643471"/>
              <a:gd name="connsiteX299" fmla="*/ 198675 w 4642135"/>
              <a:gd name="connsiteY299" fmla="*/ 1143838 h 5643471"/>
              <a:gd name="connsiteX300" fmla="*/ 172728 w 4642135"/>
              <a:gd name="connsiteY300" fmla="*/ 1176274 h 5643471"/>
              <a:gd name="connsiteX301" fmla="*/ 270029 w 4642135"/>
              <a:gd name="connsiteY301" fmla="*/ 880042 h 5643471"/>
              <a:gd name="connsiteX302" fmla="*/ 449498 w 4642135"/>
              <a:gd name="connsiteY302" fmla="*/ 629219 h 5643471"/>
              <a:gd name="connsiteX303" fmla="*/ 200836 w 4642135"/>
              <a:gd name="connsiteY303" fmla="*/ 849770 h 5643471"/>
              <a:gd name="connsiteX304" fmla="*/ 14881 w 4642135"/>
              <a:gd name="connsiteY304" fmla="*/ 1128704 h 5643471"/>
              <a:gd name="connsiteX305" fmla="*/ 6232 w 4642135"/>
              <a:gd name="connsiteY305" fmla="*/ 1046537 h 5643471"/>
              <a:gd name="connsiteX306" fmla="*/ 32179 w 4642135"/>
              <a:gd name="connsiteY306" fmla="*/ 973020 h 5643471"/>
              <a:gd name="connsiteX307" fmla="*/ 512203 w 4642135"/>
              <a:gd name="connsiteY307" fmla="*/ 501646 h 5643471"/>
              <a:gd name="connsiteX308" fmla="*/ 594369 w 4642135"/>
              <a:gd name="connsiteY308" fmla="*/ 467050 h 5643471"/>
              <a:gd name="connsiteX309" fmla="*/ 168403 w 4642135"/>
              <a:gd name="connsiteY309" fmla="*/ 557865 h 5643471"/>
              <a:gd name="connsiteX310" fmla="*/ 272192 w 4642135"/>
              <a:gd name="connsiteY310" fmla="*/ 488672 h 5643471"/>
              <a:gd name="connsiteX311" fmla="*/ 391116 w 4642135"/>
              <a:gd name="connsiteY311" fmla="*/ 412992 h 5643471"/>
              <a:gd name="connsiteX312" fmla="*/ 525176 w 4642135"/>
              <a:gd name="connsiteY312" fmla="*/ 378396 h 5643471"/>
              <a:gd name="connsiteX313" fmla="*/ 661401 w 4642135"/>
              <a:gd name="connsiteY313" fmla="*/ 363261 h 5643471"/>
              <a:gd name="connsiteX314" fmla="*/ 434361 w 4642135"/>
              <a:gd name="connsiteY314" fmla="*/ 324340 h 5643471"/>
              <a:gd name="connsiteX315" fmla="*/ 507878 w 4642135"/>
              <a:gd name="connsiteY315" fmla="*/ 313527 h 5643471"/>
              <a:gd name="connsiteX316" fmla="*/ 507878 w 4642135"/>
              <a:gd name="connsiteY316" fmla="*/ 309203 h 5643471"/>
              <a:gd name="connsiteX317" fmla="*/ 417063 w 4642135"/>
              <a:gd name="connsiteY317" fmla="*/ 309203 h 5643471"/>
              <a:gd name="connsiteX318" fmla="*/ 881952 w 4642135"/>
              <a:gd name="connsiteY318" fmla="*/ 276770 h 5643471"/>
              <a:gd name="connsiteX319" fmla="*/ 1067907 w 4642135"/>
              <a:gd name="connsiteY319" fmla="*/ 298393 h 5643471"/>
              <a:gd name="connsiteX320" fmla="*/ 1223590 w 4642135"/>
              <a:gd name="connsiteY320" fmla="*/ 371910 h 5643471"/>
              <a:gd name="connsiteX321" fmla="*/ 1258187 w 4642135"/>
              <a:gd name="connsiteY321" fmla="*/ 367585 h 5643471"/>
              <a:gd name="connsiteX322" fmla="*/ 1640907 w 4642135"/>
              <a:gd name="connsiteY322" fmla="*/ 30271 h 5643471"/>
              <a:gd name="connsiteX323" fmla="*/ 1716587 w 4642135"/>
              <a:gd name="connsiteY323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54078 w 4642135"/>
              <a:gd name="connsiteY239" fmla="*/ 5624022 h 5643471"/>
              <a:gd name="connsiteX240" fmla="*/ 2274452 w 4642135"/>
              <a:gd name="connsiteY240" fmla="*/ 5598110 h 5643471"/>
              <a:gd name="connsiteX241" fmla="*/ 2360943 w 4642135"/>
              <a:gd name="connsiteY241" fmla="*/ 5524593 h 5643471"/>
              <a:gd name="connsiteX242" fmla="*/ 2700418 w 4642135"/>
              <a:gd name="connsiteY242" fmla="*/ 4800235 h 5643471"/>
              <a:gd name="connsiteX243" fmla="*/ 2851777 w 4642135"/>
              <a:gd name="connsiteY243" fmla="*/ 4454272 h 5643471"/>
              <a:gd name="connsiteX244" fmla="*/ 2856101 w 4642135"/>
              <a:gd name="connsiteY244" fmla="*/ 4395889 h 5643471"/>
              <a:gd name="connsiteX245" fmla="*/ 2581495 w 4642135"/>
              <a:gd name="connsiteY245" fmla="*/ 3515847 h 5643471"/>
              <a:gd name="connsiteX246" fmla="*/ 1854973 w 4642135"/>
              <a:gd name="connsiteY246" fmla="*/ 2006584 h 5643471"/>
              <a:gd name="connsiteX247" fmla="*/ 1502522 w 4642135"/>
              <a:gd name="connsiteY247" fmla="*/ 1258440 h 5643471"/>
              <a:gd name="connsiteX248" fmla="*/ 1489548 w 4642135"/>
              <a:gd name="connsiteY248" fmla="*/ 1228168 h 5643471"/>
              <a:gd name="connsiteX249" fmla="*/ 1485224 w 4642135"/>
              <a:gd name="connsiteY249" fmla="*/ 1273574 h 5643471"/>
              <a:gd name="connsiteX250" fmla="*/ 1379274 w 4642135"/>
              <a:gd name="connsiteY250" fmla="*/ 1068160 h 5643471"/>
              <a:gd name="connsiteX251" fmla="*/ 1476574 w 4642135"/>
              <a:gd name="connsiteY251" fmla="*/ 1392500 h 5643471"/>
              <a:gd name="connsiteX252" fmla="*/ 1426843 w 4642135"/>
              <a:gd name="connsiteY252" fmla="*/ 1366553 h 5643471"/>
              <a:gd name="connsiteX253" fmla="*/ 1498197 w 4642135"/>
              <a:gd name="connsiteY253" fmla="*/ 1535210 h 5643471"/>
              <a:gd name="connsiteX254" fmla="*/ 1487387 w 4642135"/>
              <a:gd name="connsiteY254" fmla="*/ 1539535 h 5643471"/>
              <a:gd name="connsiteX255" fmla="*/ 1405221 w 4642135"/>
              <a:gd name="connsiteY255" fmla="*/ 1457368 h 5643471"/>
              <a:gd name="connsiteX256" fmla="*/ 1398733 w 4642135"/>
              <a:gd name="connsiteY256" fmla="*/ 1461693 h 5643471"/>
              <a:gd name="connsiteX257" fmla="*/ 1465764 w 4642135"/>
              <a:gd name="connsiteY257" fmla="*/ 1649809 h 5643471"/>
              <a:gd name="connsiteX258" fmla="*/ 1470089 w 4642135"/>
              <a:gd name="connsiteY258" fmla="*/ 1682244 h 5643471"/>
              <a:gd name="connsiteX259" fmla="*/ 1441978 w 4642135"/>
              <a:gd name="connsiteY259" fmla="*/ 1669271 h 5643471"/>
              <a:gd name="connsiteX260" fmla="*/ 1364137 w 4642135"/>
              <a:gd name="connsiteY260" fmla="*/ 1626025 h 5643471"/>
              <a:gd name="connsiteX261" fmla="*/ 1472250 w 4642135"/>
              <a:gd name="connsiteY261" fmla="*/ 1820629 h 5643471"/>
              <a:gd name="connsiteX262" fmla="*/ 1480899 w 4642135"/>
              <a:gd name="connsiteY262" fmla="*/ 1855226 h 5643471"/>
              <a:gd name="connsiteX263" fmla="*/ 1450627 w 4642135"/>
              <a:gd name="connsiteY263" fmla="*/ 1844413 h 5643471"/>
              <a:gd name="connsiteX264" fmla="*/ 1301432 w 4642135"/>
              <a:gd name="connsiteY264" fmla="*/ 1693054 h 5643471"/>
              <a:gd name="connsiteX265" fmla="*/ 1262511 w 4642135"/>
              <a:gd name="connsiteY265" fmla="*/ 1641160 h 5643471"/>
              <a:gd name="connsiteX266" fmla="*/ 1498197 w 4642135"/>
              <a:gd name="connsiteY266" fmla="*/ 2095236 h 5643471"/>
              <a:gd name="connsiteX267" fmla="*/ 1305756 w 4642135"/>
              <a:gd name="connsiteY267" fmla="*/ 1857387 h 5643471"/>
              <a:gd name="connsiteX268" fmla="*/ 1264672 w 4642135"/>
              <a:gd name="connsiteY268" fmla="*/ 1775221 h 5643471"/>
              <a:gd name="connsiteX269" fmla="*/ 1281970 w 4642135"/>
              <a:gd name="connsiteY269" fmla="*/ 2002260 h 5643471"/>
              <a:gd name="connsiteX270" fmla="*/ 1154398 w 4642135"/>
              <a:gd name="connsiteY270" fmla="*/ 1738463 h 5643471"/>
              <a:gd name="connsiteX271" fmla="*/ 1141424 w 4642135"/>
              <a:gd name="connsiteY271" fmla="*/ 1876848 h 5643471"/>
              <a:gd name="connsiteX272" fmla="*/ 1007363 w 4642135"/>
              <a:gd name="connsiteY272" fmla="*/ 1150326 h 5643471"/>
              <a:gd name="connsiteX273" fmla="*/ 955469 w 4642135"/>
              <a:gd name="connsiteY273" fmla="*/ 1219519 h 5643471"/>
              <a:gd name="connsiteX274" fmla="*/ 923034 w 4642135"/>
              <a:gd name="connsiteY274" fmla="*/ 1295197 h 5643471"/>
              <a:gd name="connsiteX275" fmla="*/ 886276 w 4642135"/>
              <a:gd name="connsiteY275" fmla="*/ 1403311 h 5643471"/>
              <a:gd name="connsiteX276" fmla="*/ 860329 w 4642135"/>
              <a:gd name="connsiteY276" fmla="*/ 1213031 h 5643471"/>
              <a:gd name="connsiteX277" fmla="*/ 806271 w 4642135"/>
              <a:gd name="connsiteY277" fmla="*/ 1669271 h 5643471"/>
              <a:gd name="connsiteX278" fmla="*/ 713295 w 4642135"/>
              <a:gd name="connsiteY278" fmla="*/ 1511424 h 5643471"/>
              <a:gd name="connsiteX279" fmla="*/ 713295 w 4642135"/>
              <a:gd name="connsiteY279" fmla="*/ 1693054 h 5643471"/>
              <a:gd name="connsiteX280" fmla="*/ 704646 w 4642135"/>
              <a:gd name="connsiteY280" fmla="*/ 1719002 h 5643471"/>
              <a:gd name="connsiteX281" fmla="*/ 678699 w 4642135"/>
              <a:gd name="connsiteY281" fmla="*/ 1697379 h 5643471"/>
              <a:gd name="connsiteX282" fmla="*/ 603018 w 4642135"/>
              <a:gd name="connsiteY282" fmla="*/ 1567643 h 5643471"/>
              <a:gd name="connsiteX283" fmla="*/ 568422 w 4642135"/>
              <a:gd name="connsiteY283" fmla="*/ 1468179 h 5643471"/>
              <a:gd name="connsiteX284" fmla="*/ 752216 w 4642135"/>
              <a:gd name="connsiteY284" fmla="*/ 960047 h 5643471"/>
              <a:gd name="connsiteX285" fmla="*/ 920873 w 4642135"/>
              <a:gd name="connsiteY285" fmla="*/ 735171 h 5643471"/>
              <a:gd name="connsiteX286" fmla="*/ 953306 w 4642135"/>
              <a:gd name="connsiteY286" fmla="*/ 683276 h 5643471"/>
              <a:gd name="connsiteX287" fmla="*/ 959793 w 4642135"/>
              <a:gd name="connsiteY287" fmla="*/ 663815 h 5643471"/>
              <a:gd name="connsiteX288" fmla="*/ 942495 w 4642135"/>
              <a:gd name="connsiteY288" fmla="*/ 672464 h 5643471"/>
              <a:gd name="connsiteX289" fmla="*/ 747891 w 4642135"/>
              <a:gd name="connsiteY289" fmla="*/ 938424 h 5643471"/>
              <a:gd name="connsiteX290" fmla="*/ 728430 w 4642135"/>
              <a:gd name="connsiteY290" fmla="*/ 955722 h 5643471"/>
              <a:gd name="connsiteX291" fmla="*/ 817084 w 4642135"/>
              <a:gd name="connsiteY291" fmla="*/ 711385 h 5643471"/>
              <a:gd name="connsiteX292" fmla="*/ 548963 w 4642135"/>
              <a:gd name="connsiteY292" fmla="*/ 1040049 h 5643471"/>
              <a:gd name="connsiteX293" fmla="*/ 672211 w 4642135"/>
              <a:gd name="connsiteY293" fmla="*/ 750306 h 5643471"/>
              <a:gd name="connsiteX294" fmla="*/ 460308 w 4642135"/>
              <a:gd name="connsiteY294" fmla="*/ 979506 h 5643471"/>
              <a:gd name="connsiteX295" fmla="*/ 492744 w 4642135"/>
              <a:gd name="connsiteY295" fmla="*/ 838960 h 5643471"/>
              <a:gd name="connsiteX296" fmla="*/ 345709 w 4642135"/>
              <a:gd name="connsiteY296" fmla="*/ 1046537 h 5643471"/>
              <a:gd name="connsiteX297" fmla="*/ 542475 w 4642135"/>
              <a:gd name="connsiteY297" fmla="*/ 609759 h 5643471"/>
              <a:gd name="connsiteX298" fmla="*/ 466796 w 4642135"/>
              <a:gd name="connsiteY298" fmla="*/ 687601 h 5643471"/>
              <a:gd name="connsiteX299" fmla="*/ 198675 w 4642135"/>
              <a:gd name="connsiteY299" fmla="*/ 1143838 h 5643471"/>
              <a:gd name="connsiteX300" fmla="*/ 172728 w 4642135"/>
              <a:gd name="connsiteY300" fmla="*/ 1176274 h 5643471"/>
              <a:gd name="connsiteX301" fmla="*/ 270029 w 4642135"/>
              <a:gd name="connsiteY301" fmla="*/ 880042 h 5643471"/>
              <a:gd name="connsiteX302" fmla="*/ 449498 w 4642135"/>
              <a:gd name="connsiteY302" fmla="*/ 629219 h 5643471"/>
              <a:gd name="connsiteX303" fmla="*/ 200836 w 4642135"/>
              <a:gd name="connsiteY303" fmla="*/ 849770 h 5643471"/>
              <a:gd name="connsiteX304" fmla="*/ 14881 w 4642135"/>
              <a:gd name="connsiteY304" fmla="*/ 1128704 h 5643471"/>
              <a:gd name="connsiteX305" fmla="*/ 6232 w 4642135"/>
              <a:gd name="connsiteY305" fmla="*/ 1046537 h 5643471"/>
              <a:gd name="connsiteX306" fmla="*/ 32179 w 4642135"/>
              <a:gd name="connsiteY306" fmla="*/ 973020 h 5643471"/>
              <a:gd name="connsiteX307" fmla="*/ 512203 w 4642135"/>
              <a:gd name="connsiteY307" fmla="*/ 501646 h 5643471"/>
              <a:gd name="connsiteX308" fmla="*/ 594369 w 4642135"/>
              <a:gd name="connsiteY308" fmla="*/ 467050 h 5643471"/>
              <a:gd name="connsiteX309" fmla="*/ 168403 w 4642135"/>
              <a:gd name="connsiteY309" fmla="*/ 557865 h 5643471"/>
              <a:gd name="connsiteX310" fmla="*/ 272192 w 4642135"/>
              <a:gd name="connsiteY310" fmla="*/ 488672 h 5643471"/>
              <a:gd name="connsiteX311" fmla="*/ 391116 w 4642135"/>
              <a:gd name="connsiteY311" fmla="*/ 412992 h 5643471"/>
              <a:gd name="connsiteX312" fmla="*/ 525176 w 4642135"/>
              <a:gd name="connsiteY312" fmla="*/ 378396 h 5643471"/>
              <a:gd name="connsiteX313" fmla="*/ 661401 w 4642135"/>
              <a:gd name="connsiteY313" fmla="*/ 363261 h 5643471"/>
              <a:gd name="connsiteX314" fmla="*/ 434361 w 4642135"/>
              <a:gd name="connsiteY314" fmla="*/ 324340 h 5643471"/>
              <a:gd name="connsiteX315" fmla="*/ 507878 w 4642135"/>
              <a:gd name="connsiteY315" fmla="*/ 313527 h 5643471"/>
              <a:gd name="connsiteX316" fmla="*/ 507878 w 4642135"/>
              <a:gd name="connsiteY316" fmla="*/ 309203 h 5643471"/>
              <a:gd name="connsiteX317" fmla="*/ 417063 w 4642135"/>
              <a:gd name="connsiteY317" fmla="*/ 309203 h 5643471"/>
              <a:gd name="connsiteX318" fmla="*/ 881952 w 4642135"/>
              <a:gd name="connsiteY318" fmla="*/ 276770 h 5643471"/>
              <a:gd name="connsiteX319" fmla="*/ 1067907 w 4642135"/>
              <a:gd name="connsiteY319" fmla="*/ 298393 h 5643471"/>
              <a:gd name="connsiteX320" fmla="*/ 1223590 w 4642135"/>
              <a:gd name="connsiteY320" fmla="*/ 371910 h 5643471"/>
              <a:gd name="connsiteX321" fmla="*/ 1258187 w 4642135"/>
              <a:gd name="connsiteY321" fmla="*/ 367585 h 5643471"/>
              <a:gd name="connsiteX322" fmla="*/ 1640907 w 4642135"/>
              <a:gd name="connsiteY322" fmla="*/ 30271 h 5643471"/>
              <a:gd name="connsiteX323" fmla="*/ 1716587 w 4642135"/>
              <a:gd name="connsiteY323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54078 w 4642135"/>
              <a:gd name="connsiteY239" fmla="*/ 5624022 h 5643471"/>
              <a:gd name="connsiteX240" fmla="*/ 2326604 w 4642135"/>
              <a:gd name="connsiteY240" fmla="*/ 5601586 h 5643471"/>
              <a:gd name="connsiteX241" fmla="*/ 2360943 w 4642135"/>
              <a:gd name="connsiteY241" fmla="*/ 5524593 h 5643471"/>
              <a:gd name="connsiteX242" fmla="*/ 2700418 w 4642135"/>
              <a:gd name="connsiteY242" fmla="*/ 4800235 h 5643471"/>
              <a:gd name="connsiteX243" fmla="*/ 2851777 w 4642135"/>
              <a:gd name="connsiteY243" fmla="*/ 4454272 h 5643471"/>
              <a:gd name="connsiteX244" fmla="*/ 2856101 w 4642135"/>
              <a:gd name="connsiteY244" fmla="*/ 4395889 h 5643471"/>
              <a:gd name="connsiteX245" fmla="*/ 2581495 w 4642135"/>
              <a:gd name="connsiteY245" fmla="*/ 3515847 h 5643471"/>
              <a:gd name="connsiteX246" fmla="*/ 1854973 w 4642135"/>
              <a:gd name="connsiteY246" fmla="*/ 2006584 h 5643471"/>
              <a:gd name="connsiteX247" fmla="*/ 1502522 w 4642135"/>
              <a:gd name="connsiteY247" fmla="*/ 1258440 h 5643471"/>
              <a:gd name="connsiteX248" fmla="*/ 1489548 w 4642135"/>
              <a:gd name="connsiteY248" fmla="*/ 1228168 h 5643471"/>
              <a:gd name="connsiteX249" fmla="*/ 1485224 w 4642135"/>
              <a:gd name="connsiteY249" fmla="*/ 1273574 h 5643471"/>
              <a:gd name="connsiteX250" fmla="*/ 1379274 w 4642135"/>
              <a:gd name="connsiteY250" fmla="*/ 1068160 h 5643471"/>
              <a:gd name="connsiteX251" fmla="*/ 1476574 w 4642135"/>
              <a:gd name="connsiteY251" fmla="*/ 1392500 h 5643471"/>
              <a:gd name="connsiteX252" fmla="*/ 1426843 w 4642135"/>
              <a:gd name="connsiteY252" fmla="*/ 1366553 h 5643471"/>
              <a:gd name="connsiteX253" fmla="*/ 1498197 w 4642135"/>
              <a:gd name="connsiteY253" fmla="*/ 1535210 h 5643471"/>
              <a:gd name="connsiteX254" fmla="*/ 1487387 w 4642135"/>
              <a:gd name="connsiteY254" fmla="*/ 1539535 h 5643471"/>
              <a:gd name="connsiteX255" fmla="*/ 1405221 w 4642135"/>
              <a:gd name="connsiteY255" fmla="*/ 1457368 h 5643471"/>
              <a:gd name="connsiteX256" fmla="*/ 1398733 w 4642135"/>
              <a:gd name="connsiteY256" fmla="*/ 1461693 h 5643471"/>
              <a:gd name="connsiteX257" fmla="*/ 1465764 w 4642135"/>
              <a:gd name="connsiteY257" fmla="*/ 1649809 h 5643471"/>
              <a:gd name="connsiteX258" fmla="*/ 1470089 w 4642135"/>
              <a:gd name="connsiteY258" fmla="*/ 1682244 h 5643471"/>
              <a:gd name="connsiteX259" fmla="*/ 1441978 w 4642135"/>
              <a:gd name="connsiteY259" fmla="*/ 1669271 h 5643471"/>
              <a:gd name="connsiteX260" fmla="*/ 1364137 w 4642135"/>
              <a:gd name="connsiteY260" fmla="*/ 1626025 h 5643471"/>
              <a:gd name="connsiteX261" fmla="*/ 1472250 w 4642135"/>
              <a:gd name="connsiteY261" fmla="*/ 1820629 h 5643471"/>
              <a:gd name="connsiteX262" fmla="*/ 1480899 w 4642135"/>
              <a:gd name="connsiteY262" fmla="*/ 1855226 h 5643471"/>
              <a:gd name="connsiteX263" fmla="*/ 1450627 w 4642135"/>
              <a:gd name="connsiteY263" fmla="*/ 1844413 h 5643471"/>
              <a:gd name="connsiteX264" fmla="*/ 1301432 w 4642135"/>
              <a:gd name="connsiteY264" fmla="*/ 1693054 h 5643471"/>
              <a:gd name="connsiteX265" fmla="*/ 1262511 w 4642135"/>
              <a:gd name="connsiteY265" fmla="*/ 1641160 h 5643471"/>
              <a:gd name="connsiteX266" fmla="*/ 1498197 w 4642135"/>
              <a:gd name="connsiteY266" fmla="*/ 2095236 h 5643471"/>
              <a:gd name="connsiteX267" fmla="*/ 1305756 w 4642135"/>
              <a:gd name="connsiteY267" fmla="*/ 1857387 h 5643471"/>
              <a:gd name="connsiteX268" fmla="*/ 1264672 w 4642135"/>
              <a:gd name="connsiteY268" fmla="*/ 1775221 h 5643471"/>
              <a:gd name="connsiteX269" fmla="*/ 1281970 w 4642135"/>
              <a:gd name="connsiteY269" fmla="*/ 2002260 h 5643471"/>
              <a:gd name="connsiteX270" fmla="*/ 1154398 w 4642135"/>
              <a:gd name="connsiteY270" fmla="*/ 1738463 h 5643471"/>
              <a:gd name="connsiteX271" fmla="*/ 1141424 w 4642135"/>
              <a:gd name="connsiteY271" fmla="*/ 1876848 h 5643471"/>
              <a:gd name="connsiteX272" fmla="*/ 1007363 w 4642135"/>
              <a:gd name="connsiteY272" fmla="*/ 1150326 h 5643471"/>
              <a:gd name="connsiteX273" fmla="*/ 955469 w 4642135"/>
              <a:gd name="connsiteY273" fmla="*/ 1219519 h 5643471"/>
              <a:gd name="connsiteX274" fmla="*/ 923034 w 4642135"/>
              <a:gd name="connsiteY274" fmla="*/ 1295197 h 5643471"/>
              <a:gd name="connsiteX275" fmla="*/ 886276 w 4642135"/>
              <a:gd name="connsiteY275" fmla="*/ 1403311 h 5643471"/>
              <a:gd name="connsiteX276" fmla="*/ 860329 w 4642135"/>
              <a:gd name="connsiteY276" fmla="*/ 1213031 h 5643471"/>
              <a:gd name="connsiteX277" fmla="*/ 806271 w 4642135"/>
              <a:gd name="connsiteY277" fmla="*/ 1669271 h 5643471"/>
              <a:gd name="connsiteX278" fmla="*/ 713295 w 4642135"/>
              <a:gd name="connsiteY278" fmla="*/ 1511424 h 5643471"/>
              <a:gd name="connsiteX279" fmla="*/ 713295 w 4642135"/>
              <a:gd name="connsiteY279" fmla="*/ 1693054 h 5643471"/>
              <a:gd name="connsiteX280" fmla="*/ 704646 w 4642135"/>
              <a:gd name="connsiteY280" fmla="*/ 1719002 h 5643471"/>
              <a:gd name="connsiteX281" fmla="*/ 678699 w 4642135"/>
              <a:gd name="connsiteY281" fmla="*/ 1697379 h 5643471"/>
              <a:gd name="connsiteX282" fmla="*/ 603018 w 4642135"/>
              <a:gd name="connsiteY282" fmla="*/ 1567643 h 5643471"/>
              <a:gd name="connsiteX283" fmla="*/ 568422 w 4642135"/>
              <a:gd name="connsiteY283" fmla="*/ 1468179 h 5643471"/>
              <a:gd name="connsiteX284" fmla="*/ 752216 w 4642135"/>
              <a:gd name="connsiteY284" fmla="*/ 960047 h 5643471"/>
              <a:gd name="connsiteX285" fmla="*/ 920873 w 4642135"/>
              <a:gd name="connsiteY285" fmla="*/ 735171 h 5643471"/>
              <a:gd name="connsiteX286" fmla="*/ 953306 w 4642135"/>
              <a:gd name="connsiteY286" fmla="*/ 683276 h 5643471"/>
              <a:gd name="connsiteX287" fmla="*/ 959793 w 4642135"/>
              <a:gd name="connsiteY287" fmla="*/ 663815 h 5643471"/>
              <a:gd name="connsiteX288" fmla="*/ 942495 w 4642135"/>
              <a:gd name="connsiteY288" fmla="*/ 672464 h 5643471"/>
              <a:gd name="connsiteX289" fmla="*/ 747891 w 4642135"/>
              <a:gd name="connsiteY289" fmla="*/ 938424 h 5643471"/>
              <a:gd name="connsiteX290" fmla="*/ 728430 w 4642135"/>
              <a:gd name="connsiteY290" fmla="*/ 955722 h 5643471"/>
              <a:gd name="connsiteX291" fmla="*/ 817084 w 4642135"/>
              <a:gd name="connsiteY291" fmla="*/ 711385 h 5643471"/>
              <a:gd name="connsiteX292" fmla="*/ 548963 w 4642135"/>
              <a:gd name="connsiteY292" fmla="*/ 1040049 h 5643471"/>
              <a:gd name="connsiteX293" fmla="*/ 672211 w 4642135"/>
              <a:gd name="connsiteY293" fmla="*/ 750306 h 5643471"/>
              <a:gd name="connsiteX294" fmla="*/ 460308 w 4642135"/>
              <a:gd name="connsiteY294" fmla="*/ 979506 h 5643471"/>
              <a:gd name="connsiteX295" fmla="*/ 492744 w 4642135"/>
              <a:gd name="connsiteY295" fmla="*/ 838960 h 5643471"/>
              <a:gd name="connsiteX296" fmla="*/ 345709 w 4642135"/>
              <a:gd name="connsiteY296" fmla="*/ 1046537 h 5643471"/>
              <a:gd name="connsiteX297" fmla="*/ 542475 w 4642135"/>
              <a:gd name="connsiteY297" fmla="*/ 609759 h 5643471"/>
              <a:gd name="connsiteX298" fmla="*/ 466796 w 4642135"/>
              <a:gd name="connsiteY298" fmla="*/ 687601 h 5643471"/>
              <a:gd name="connsiteX299" fmla="*/ 198675 w 4642135"/>
              <a:gd name="connsiteY299" fmla="*/ 1143838 h 5643471"/>
              <a:gd name="connsiteX300" fmla="*/ 172728 w 4642135"/>
              <a:gd name="connsiteY300" fmla="*/ 1176274 h 5643471"/>
              <a:gd name="connsiteX301" fmla="*/ 270029 w 4642135"/>
              <a:gd name="connsiteY301" fmla="*/ 880042 h 5643471"/>
              <a:gd name="connsiteX302" fmla="*/ 449498 w 4642135"/>
              <a:gd name="connsiteY302" fmla="*/ 629219 h 5643471"/>
              <a:gd name="connsiteX303" fmla="*/ 200836 w 4642135"/>
              <a:gd name="connsiteY303" fmla="*/ 849770 h 5643471"/>
              <a:gd name="connsiteX304" fmla="*/ 14881 w 4642135"/>
              <a:gd name="connsiteY304" fmla="*/ 1128704 h 5643471"/>
              <a:gd name="connsiteX305" fmla="*/ 6232 w 4642135"/>
              <a:gd name="connsiteY305" fmla="*/ 1046537 h 5643471"/>
              <a:gd name="connsiteX306" fmla="*/ 32179 w 4642135"/>
              <a:gd name="connsiteY306" fmla="*/ 973020 h 5643471"/>
              <a:gd name="connsiteX307" fmla="*/ 512203 w 4642135"/>
              <a:gd name="connsiteY307" fmla="*/ 501646 h 5643471"/>
              <a:gd name="connsiteX308" fmla="*/ 594369 w 4642135"/>
              <a:gd name="connsiteY308" fmla="*/ 467050 h 5643471"/>
              <a:gd name="connsiteX309" fmla="*/ 168403 w 4642135"/>
              <a:gd name="connsiteY309" fmla="*/ 557865 h 5643471"/>
              <a:gd name="connsiteX310" fmla="*/ 272192 w 4642135"/>
              <a:gd name="connsiteY310" fmla="*/ 488672 h 5643471"/>
              <a:gd name="connsiteX311" fmla="*/ 391116 w 4642135"/>
              <a:gd name="connsiteY311" fmla="*/ 412992 h 5643471"/>
              <a:gd name="connsiteX312" fmla="*/ 525176 w 4642135"/>
              <a:gd name="connsiteY312" fmla="*/ 378396 h 5643471"/>
              <a:gd name="connsiteX313" fmla="*/ 661401 w 4642135"/>
              <a:gd name="connsiteY313" fmla="*/ 363261 h 5643471"/>
              <a:gd name="connsiteX314" fmla="*/ 434361 w 4642135"/>
              <a:gd name="connsiteY314" fmla="*/ 324340 h 5643471"/>
              <a:gd name="connsiteX315" fmla="*/ 507878 w 4642135"/>
              <a:gd name="connsiteY315" fmla="*/ 313527 h 5643471"/>
              <a:gd name="connsiteX316" fmla="*/ 507878 w 4642135"/>
              <a:gd name="connsiteY316" fmla="*/ 309203 h 5643471"/>
              <a:gd name="connsiteX317" fmla="*/ 417063 w 4642135"/>
              <a:gd name="connsiteY317" fmla="*/ 309203 h 5643471"/>
              <a:gd name="connsiteX318" fmla="*/ 881952 w 4642135"/>
              <a:gd name="connsiteY318" fmla="*/ 276770 h 5643471"/>
              <a:gd name="connsiteX319" fmla="*/ 1067907 w 4642135"/>
              <a:gd name="connsiteY319" fmla="*/ 298393 h 5643471"/>
              <a:gd name="connsiteX320" fmla="*/ 1223590 w 4642135"/>
              <a:gd name="connsiteY320" fmla="*/ 371910 h 5643471"/>
              <a:gd name="connsiteX321" fmla="*/ 1258187 w 4642135"/>
              <a:gd name="connsiteY321" fmla="*/ 367585 h 5643471"/>
              <a:gd name="connsiteX322" fmla="*/ 1640907 w 4642135"/>
              <a:gd name="connsiteY322" fmla="*/ 30271 h 5643471"/>
              <a:gd name="connsiteX323" fmla="*/ 1716587 w 4642135"/>
              <a:gd name="connsiteY323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54078 w 4642135"/>
              <a:gd name="connsiteY239" fmla="*/ 5624022 h 5643471"/>
              <a:gd name="connsiteX240" fmla="*/ 2305744 w 4642135"/>
              <a:gd name="connsiteY240" fmla="*/ 5625924 h 5643471"/>
              <a:gd name="connsiteX241" fmla="*/ 2360943 w 4642135"/>
              <a:gd name="connsiteY241" fmla="*/ 5524593 h 5643471"/>
              <a:gd name="connsiteX242" fmla="*/ 2700418 w 4642135"/>
              <a:gd name="connsiteY242" fmla="*/ 4800235 h 5643471"/>
              <a:gd name="connsiteX243" fmla="*/ 2851777 w 4642135"/>
              <a:gd name="connsiteY243" fmla="*/ 4454272 h 5643471"/>
              <a:gd name="connsiteX244" fmla="*/ 2856101 w 4642135"/>
              <a:gd name="connsiteY244" fmla="*/ 4395889 h 5643471"/>
              <a:gd name="connsiteX245" fmla="*/ 2581495 w 4642135"/>
              <a:gd name="connsiteY245" fmla="*/ 3515847 h 5643471"/>
              <a:gd name="connsiteX246" fmla="*/ 1854973 w 4642135"/>
              <a:gd name="connsiteY246" fmla="*/ 2006584 h 5643471"/>
              <a:gd name="connsiteX247" fmla="*/ 1502522 w 4642135"/>
              <a:gd name="connsiteY247" fmla="*/ 1258440 h 5643471"/>
              <a:gd name="connsiteX248" fmla="*/ 1489548 w 4642135"/>
              <a:gd name="connsiteY248" fmla="*/ 1228168 h 5643471"/>
              <a:gd name="connsiteX249" fmla="*/ 1485224 w 4642135"/>
              <a:gd name="connsiteY249" fmla="*/ 1273574 h 5643471"/>
              <a:gd name="connsiteX250" fmla="*/ 1379274 w 4642135"/>
              <a:gd name="connsiteY250" fmla="*/ 1068160 h 5643471"/>
              <a:gd name="connsiteX251" fmla="*/ 1476574 w 4642135"/>
              <a:gd name="connsiteY251" fmla="*/ 1392500 h 5643471"/>
              <a:gd name="connsiteX252" fmla="*/ 1426843 w 4642135"/>
              <a:gd name="connsiteY252" fmla="*/ 1366553 h 5643471"/>
              <a:gd name="connsiteX253" fmla="*/ 1498197 w 4642135"/>
              <a:gd name="connsiteY253" fmla="*/ 1535210 h 5643471"/>
              <a:gd name="connsiteX254" fmla="*/ 1487387 w 4642135"/>
              <a:gd name="connsiteY254" fmla="*/ 1539535 h 5643471"/>
              <a:gd name="connsiteX255" fmla="*/ 1405221 w 4642135"/>
              <a:gd name="connsiteY255" fmla="*/ 1457368 h 5643471"/>
              <a:gd name="connsiteX256" fmla="*/ 1398733 w 4642135"/>
              <a:gd name="connsiteY256" fmla="*/ 1461693 h 5643471"/>
              <a:gd name="connsiteX257" fmla="*/ 1465764 w 4642135"/>
              <a:gd name="connsiteY257" fmla="*/ 1649809 h 5643471"/>
              <a:gd name="connsiteX258" fmla="*/ 1470089 w 4642135"/>
              <a:gd name="connsiteY258" fmla="*/ 1682244 h 5643471"/>
              <a:gd name="connsiteX259" fmla="*/ 1441978 w 4642135"/>
              <a:gd name="connsiteY259" fmla="*/ 1669271 h 5643471"/>
              <a:gd name="connsiteX260" fmla="*/ 1364137 w 4642135"/>
              <a:gd name="connsiteY260" fmla="*/ 1626025 h 5643471"/>
              <a:gd name="connsiteX261" fmla="*/ 1472250 w 4642135"/>
              <a:gd name="connsiteY261" fmla="*/ 1820629 h 5643471"/>
              <a:gd name="connsiteX262" fmla="*/ 1480899 w 4642135"/>
              <a:gd name="connsiteY262" fmla="*/ 1855226 h 5643471"/>
              <a:gd name="connsiteX263" fmla="*/ 1450627 w 4642135"/>
              <a:gd name="connsiteY263" fmla="*/ 1844413 h 5643471"/>
              <a:gd name="connsiteX264" fmla="*/ 1301432 w 4642135"/>
              <a:gd name="connsiteY264" fmla="*/ 1693054 h 5643471"/>
              <a:gd name="connsiteX265" fmla="*/ 1262511 w 4642135"/>
              <a:gd name="connsiteY265" fmla="*/ 1641160 h 5643471"/>
              <a:gd name="connsiteX266" fmla="*/ 1498197 w 4642135"/>
              <a:gd name="connsiteY266" fmla="*/ 2095236 h 5643471"/>
              <a:gd name="connsiteX267" fmla="*/ 1305756 w 4642135"/>
              <a:gd name="connsiteY267" fmla="*/ 1857387 h 5643471"/>
              <a:gd name="connsiteX268" fmla="*/ 1264672 w 4642135"/>
              <a:gd name="connsiteY268" fmla="*/ 1775221 h 5643471"/>
              <a:gd name="connsiteX269" fmla="*/ 1281970 w 4642135"/>
              <a:gd name="connsiteY269" fmla="*/ 2002260 h 5643471"/>
              <a:gd name="connsiteX270" fmla="*/ 1154398 w 4642135"/>
              <a:gd name="connsiteY270" fmla="*/ 1738463 h 5643471"/>
              <a:gd name="connsiteX271" fmla="*/ 1141424 w 4642135"/>
              <a:gd name="connsiteY271" fmla="*/ 1876848 h 5643471"/>
              <a:gd name="connsiteX272" fmla="*/ 1007363 w 4642135"/>
              <a:gd name="connsiteY272" fmla="*/ 1150326 h 5643471"/>
              <a:gd name="connsiteX273" fmla="*/ 955469 w 4642135"/>
              <a:gd name="connsiteY273" fmla="*/ 1219519 h 5643471"/>
              <a:gd name="connsiteX274" fmla="*/ 923034 w 4642135"/>
              <a:gd name="connsiteY274" fmla="*/ 1295197 h 5643471"/>
              <a:gd name="connsiteX275" fmla="*/ 886276 w 4642135"/>
              <a:gd name="connsiteY275" fmla="*/ 1403311 h 5643471"/>
              <a:gd name="connsiteX276" fmla="*/ 860329 w 4642135"/>
              <a:gd name="connsiteY276" fmla="*/ 1213031 h 5643471"/>
              <a:gd name="connsiteX277" fmla="*/ 806271 w 4642135"/>
              <a:gd name="connsiteY277" fmla="*/ 1669271 h 5643471"/>
              <a:gd name="connsiteX278" fmla="*/ 713295 w 4642135"/>
              <a:gd name="connsiteY278" fmla="*/ 1511424 h 5643471"/>
              <a:gd name="connsiteX279" fmla="*/ 713295 w 4642135"/>
              <a:gd name="connsiteY279" fmla="*/ 1693054 h 5643471"/>
              <a:gd name="connsiteX280" fmla="*/ 704646 w 4642135"/>
              <a:gd name="connsiteY280" fmla="*/ 1719002 h 5643471"/>
              <a:gd name="connsiteX281" fmla="*/ 678699 w 4642135"/>
              <a:gd name="connsiteY281" fmla="*/ 1697379 h 5643471"/>
              <a:gd name="connsiteX282" fmla="*/ 603018 w 4642135"/>
              <a:gd name="connsiteY282" fmla="*/ 1567643 h 5643471"/>
              <a:gd name="connsiteX283" fmla="*/ 568422 w 4642135"/>
              <a:gd name="connsiteY283" fmla="*/ 1468179 h 5643471"/>
              <a:gd name="connsiteX284" fmla="*/ 752216 w 4642135"/>
              <a:gd name="connsiteY284" fmla="*/ 960047 h 5643471"/>
              <a:gd name="connsiteX285" fmla="*/ 920873 w 4642135"/>
              <a:gd name="connsiteY285" fmla="*/ 735171 h 5643471"/>
              <a:gd name="connsiteX286" fmla="*/ 953306 w 4642135"/>
              <a:gd name="connsiteY286" fmla="*/ 683276 h 5643471"/>
              <a:gd name="connsiteX287" fmla="*/ 959793 w 4642135"/>
              <a:gd name="connsiteY287" fmla="*/ 663815 h 5643471"/>
              <a:gd name="connsiteX288" fmla="*/ 942495 w 4642135"/>
              <a:gd name="connsiteY288" fmla="*/ 672464 h 5643471"/>
              <a:gd name="connsiteX289" fmla="*/ 747891 w 4642135"/>
              <a:gd name="connsiteY289" fmla="*/ 938424 h 5643471"/>
              <a:gd name="connsiteX290" fmla="*/ 728430 w 4642135"/>
              <a:gd name="connsiteY290" fmla="*/ 955722 h 5643471"/>
              <a:gd name="connsiteX291" fmla="*/ 817084 w 4642135"/>
              <a:gd name="connsiteY291" fmla="*/ 711385 h 5643471"/>
              <a:gd name="connsiteX292" fmla="*/ 548963 w 4642135"/>
              <a:gd name="connsiteY292" fmla="*/ 1040049 h 5643471"/>
              <a:gd name="connsiteX293" fmla="*/ 672211 w 4642135"/>
              <a:gd name="connsiteY293" fmla="*/ 750306 h 5643471"/>
              <a:gd name="connsiteX294" fmla="*/ 460308 w 4642135"/>
              <a:gd name="connsiteY294" fmla="*/ 979506 h 5643471"/>
              <a:gd name="connsiteX295" fmla="*/ 492744 w 4642135"/>
              <a:gd name="connsiteY295" fmla="*/ 838960 h 5643471"/>
              <a:gd name="connsiteX296" fmla="*/ 345709 w 4642135"/>
              <a:gd name="connsiteY296" fmla="*/ 1046537 h 5643471"/>
              <a:gd name="connsiteX297" fmla="*/ 542475 w 4642135"/>
              <a:gd name="connsiteY297" fmla="*/ 609759 h 5643471"/>
              <a:gd name="connsiteX298" fmla="*/ 466796 w 4642135"/>
              <a:gd name="connsiteY298" fmla="*/ 687601 h 5643471"/>
              <a:gd name="connsiteX299" fmla="*/ 198675 w 4642135"/>
              <a:gd name="connsiteY299" fmla="*/ 1143838 h 5643471"/>
              <a:gd name="connsiteX300" fmla="*/ 172728 w 4642135"/>
              <a:gd name="connsiteY300" fmla="*/ 1176274 h 5643471"/>
              <a:gd name="connsiteX301" fmla="*/ 270029 w 4642135"/>
              <a:gd name="connsiteY301" fmla="*/ 880042 h 5643471"/>
              <a:gd name="connsiteX302" fmla="*/ 449498 w 4642135"/>
              <a:gd name="connsiteY302" fmla="*/ 629219 h 5643471"/>
              <a:gd name="connsiteX303" fmla="*/ 200836 w 4642135"/>
              <a:gd name="connsiteY303" fmla="*/ 849770 h 5643471"/>
              <a:gd name="connsiteX304" fmla="*/ 14881 w 4642135"/>
              <a:gd name="connsiteY304" fmla="*/ 1128704 h 5643471"/>
              <a:gd name="connsiteX305" fmla="*/ 6232 w 4642135"/>
              <a:gd name="connsiteY305" fmla="*/ 1046537 h 5643471"/>
              <a:gd name="connsiteX306" fmla="*/ 32179 w 4642135"/>
              <a:gd name="connsiteY306" fmla="*/ 973020 h 5643471"/>
              <a:gd name="connsiteX307" fmla="*/ 512203 w 4642135"/>
              <a:gd name="connsiteY307" fmla="*/ 501646 h 5643471"/>
              <a:gd name="connsiteX308" fmla="*/ 594369 w 4642135"/>
              <a:gd name="connsiteY308" fmla="*/ 467050 h 5643471"/>
              <a:gd name="connsiteX309" fmla="*/ 168403 w 4642135"/>
              <a:gd name="connsiteY309" fmla="*/ 557865 h 5643471"/>
              <a:gd name="connsiteX310" fmla="*/ 272192 w 4642135"/>
              <a:gd name="connsiteY310" fmla="*/ 488672 h 5643471"/>
              <a:gd name="connsiteX311" fmla="*/ 391116 w 4642135"/>
              <a:gd name="connsiteY311" fmla="*/ 412992 h 5643471"/>
              <a:gd name="connsiteX312" fmla="*/ 525176 w 4642135"/>
              <a:gd name="connsiteY312" fmla="*/ 378396 h 5643471"/>
              <a:gd name="connsiteX313" fmla="*/ 661401 w 4642135"/>
              <a:gd name="connsiteY313" fmla="*/ 363261 h 5643471"/>
              <a:gd name="connsiteX314" fmla="*/ 434361 w 4642135"/>
              <a:gd name="connsiteY314" fmla="*/ 324340 h 5643471"/>
              <a:gd name="connsiteX315" fmla="*/ 507878 w 4642135"/>
              <a:gd name="connsiteY315" fmla="*/ 313527 h 5643471"/>
              <a:gd name="connsiteX316" fmla="*/ 507878 w 4642135"/>
              <a:gd name="connsiteY316" fmla="*/ 309203 h 5643471"/>
              <a:gd name="connsiteX317" fmla="*/ 417063 w 4642135"/>
              <a:gd name="connsiteY317" fmla="*/ 309203 h 5643471"/>
              <a:gd name="connsiteX318" fmla="*/ 881952 w 4642135"/>
              <a:gd name="connsiteY318" fmla="*/ 276770 h 5643471"/>
              <a:gd name="connsiteX319" fmla="*/ 1067907 w 4642135"/>
              <a:gd name="connsiteY319" fmla="*/ 298393 h 5643471"/>
              <a:gd name="connsiteX320" fmla="*/ 1223590 w 4642135"/>
              <a:gd name="connsiteY320" fmla="*/ 371910 h 5643471"/>
              <a:gd name="connsiteX321" fmla="*/ 1258187 w 4642135"/>
              <a:gd name="connsiteY321" fmla="*/ 367585 h 5643471"/>
              <a:gd name="connsiteX322" fmla="*/ 1640907 w 4642135"/>
              <a:gd name="connsiteY322" fmla="*/ 30271 h 5643471"/>
              <a:gd name="connsiteX323" fmla="*/ 1716587 w 4642135"/>
              <a:gd name="connsiteY323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54078 w 4642135"/>
              <a:gd name="connsiteY239" fmla="*/ 5624022 h 5643471"/>
              <a:gd name="connsiteX240" fmla="*/ 2305744 w 4642135"/>
              <a:gd name="connsiteY240" fmla="*/ 5625924 h 5643471"/>
              <a:gd name="connsiteX241" fmla="*/ 2700418 w 4642135"/>
              <a:gd name="connsiteY241" fmla="*/ 4800235 h 5643471"/>
              <a:gd name="connsiteX242" fmla="*/ 2851777 w 4642135"/>
              <a:gd name="connsiteY242" fmla="*/ 4454272 h 5643471"/>
              <a:gd name="connsiteX243" fmla="*/ 2856101 w 4642135"/>
              <a:gd name="connsiteY243" fmla="*/ 4395889 h 5643471"/>
              <a:gd name="connsiteX244" fmla="*/ 2581495 w 4642135"/>
              <a:gd name="connsiteY244" fmla="*/ 3515847 h 5643471"/>
              <a:gd name="connsiteX245" fmla="*/ 1854973 w 4642135"/>
              <a:gd name="connsiteY245" fmla="*/ 2006584 h 5643471"/>
              <a:gd name="connsiteX246" fmla="*/ 1502522 w 4642135"/>
              <a:gd name="connsiteY246" fmla="*/ 1258440 h 5643471"/>
              <a:gd name="connsiteX247" fmla="*/ 1489548 w 4642135"/>
              <a:gd name="connsiteY247" fmla="*/ 1228168 h 5643471"/>
              <a:gd name="connsiteX248" fmla="*/ 1485224 w 4642135"/>
              <a:gd name="connsiteY248" fmla="*/ 1273574 h 5643471"/>
              <a:gd name="connsiteX249" fmla="*/ 1379274 w 4642135"/>
              <a:gd name="connsiteY249" fmla="*/ 1068160 h 5643471"/>
              <a:gd name="connsiteX250" fmla="*/ 1476574 w 4642135"/>
              <a:gd name="connsiteY250" fmla="*/ 1392500 h 5643471"/>
              <a:gd name="connsiteX251" fmla="*/ 1426843 w 4642135"/>
              <a:gd name="connsiteY251" fmla="*/ 1366553 h 5643471"/>
              <a:gd name="connsiteX252" fmla="*/ 1498197 w 4642135"/>
              <a:gd name="connsiteY252" fmla="*/ 1535210 h 5643471"/>
              <a:gd name="connsiteX253" fmla="*/ 1487387 w 4642135"/>
              <a:gd name="connsiteY253" fmla="*/ 1539535 h 5643471"/>
              <a:gd name="connsiteX254" fmla="*/ 1405221 w 4642135"/>
              <a:gd name="connsiteY254" fmla="*/ 1457368 h 5643471"/>
              <a:gd name="connsiteX255" fmla="*/ 1398733 w 4642135"/>
              <a:gd name="connsiteY255" fmla="*/ 1461693 h 5643471"/>
              <a:gd name="connsiteX256" fmla="*/ 1465764 w 4642135"/>
              <a:gd name="connsiteY256" fmla="*/ 1649809 h 5643471"/>
              <a:gd name="connsiteX257" fmla="*/ 1470089 w 4642135"/>
              <a:gd name="connsiteY257" fmla="*/ 1682244 h 5643471"/>
              <a:gd name="connsiteX258" fmla="*/ 1441978 w 4642135"/>
              <a:gd name="connsiteY258" fmla="*/ 1669271 h 5643471"/>
              <a:gd name="connsiteX259" fmla="*/ 1364137 w 4642135"/>
              <a:gd name="connsiteY259" fmla="*/ 1626025 h 5643471"/>
              <a:gd name="connsiteX260" fmla="*/ 1472250 w 4642135"/>
              <a:gd name="connsiteY260" fmla="*/ 1820629 h 5643471"/>
              <a:gd name="connsiteX261" fmla="*/ 1480899 w 4642135"/>
              <a:gd name="connsiteY261" fmla="*/ 1855226 h 5643471"/>
              <a:gd name="connsiteX262" fmla="*/ 1450627 w 4642135"/>
              <a:gd name="connsiteY262" fmla="*/ 1844413 h 5643471"/>
              <a:gd name="connsiteX263" fmla="*/ 1301432 w 4642135"/>
              <a:gd name="connsiteY263" fmla="*/ 1693054 h 5643471"/>
              <a:gd name="connsiteX264" fmla="*/ 1262511 w 4642135"/>
              <a:gd name="connsiteY264" fmla="*/ 1641160 h 5643471"/>
              <a:gd name="connsiteX265" fmla="*/ 1498197 w 4642135"/>
              <a:gd name="connsiteY265" fmla="*/ 2095236 h 5643471"/>
              <a:gd name="connsiteX266" fmla="*/ 1305756 w 4642135"/>
              <a:gd name="connsiteY266" fmla="*/ 1857387 h 5643471"/>
              <a:gd name="connsiteX267" fmla="*/ 1264672 w 4642135"/>
              <a:gd name="connsiteY267" fmla="*/ 1775221 h 5643471"/>
              <a:gd name="connsiteX268" fmla="*/ 1281970 w 4642135"/>
              <a:gd name="connsiteY268" fmla="*/ 2002260 h 5643471"/>
              <a:gd name="connsiteX269" fmla="*/ 1154398 w 4642135"/>
              <a:gd name="connsiteY269" fmla="*/ 1738463 h 5643471"/>
              <a:gd name="connsiteX270" fmla="*/ 1141424 w 4642135"/>
              <a:gd name="connsiteY270" fmla="*/ 1876848 h 5643471"/>
              <a:gd name="connsiteX271" fmla="*/ 1007363 w 4642135"/>
              <a:gd name="connsiteY271" fmla="*/ 1150326 h 5643471"/>
              <a:gd name="connsiteX272" fmla="*/ 955469 w 4642135"/>
              <a:gd name="connsiteY272" fmla="*/ 1219519 h 5643471"/>
              <a:gd name="connsiteX273" fmla="*/ 923034 w 4642135"/>
              <a:gd name="connsiteY273" fmla="*/ 1295197 h 5643471"/>
              <a:gd name="connsiteX274" fmla="*/ 886276 w 4642135"/>
              <a:gd name="connsiteY274" fmla="*/ 1403311 h 5643471"/>
              <a:gd name="connsiteX275" fmla="*/ 860329 w 4642135"/>
              <a:gd name="connsiteY275" fmla="*/ 1213031 h 5643471"/>
              <a:gd name="connsiteX276" fmla="*/ 806271 w 4642135"/>
              <a:gd name="connsiteY276" fmla="*/ 1669271 h 5643471"/>
              <a:gd name="connsiteX277" fmla="*/ 713295 w 4642135"/>
              <a:gd name="connsiteY277" fmla="*/ 1511424 h 5643471"/>
              <a:gd name="connsiteX278" fmla="*/ 713295 w 4642135"/>
              <a:gd name="connsiteY278" fmla="*/ 1693054 h 5643471"/>
              <a:gd name="connsiteX279" fmla="*/ 704646 w 4642135"/>
              <a:gd name="connsiteY279" fmla="*/ 1719002 h 5643471"/>
              <a:gd name="connsiteX280" fmla="*/ 678699 w 4642135"/>
              <a:gd name="connsiteY280" fmla="*/ 1697379 h 5643471"/>
              <a:gd name="connsiteX281" fmla="*/ 603018 w 4642135"/>
              <a:gd name="connsiteY281" fmla="*/ 1567643 h 5643471"/>
              <a:gd name="connsiteX282" fmla="*/ 568422 w 4642135"/>
              <a:gd name="connsiteY282" fmla="*/ 1468179 h 5643471"/>
              <a:gd name="connsiteX283" fmla="*/ 752216 w 4642135"/>
              <a:gd name="connsiteY283" fmla="*/ 960047 h 5643471"/>
              <a:gd name="connsiteX284" fmla="*/ 920873 w 4642135"/>
              <a:gd name="connsiteY284" fmla="*/ 735171 h 5643471"/>
              <a:gd name="connsiteX285" fmla="*/ 953306 w 4642135"/>
              <a:gd name="connsiteY285" fmla="*/ 683276 h 5643471"/>
              <a:gd name="connsiteX286" fmla="*/ 959793 w 4642135"/>
              <a:gd name="connsiteY286" fmla="*/ 663815 h 5643471"/>
              <a:gd name="connsiteX287" fmla="*/ 942495 w 4642135"/>
              <a:gd name="connsiteY287" fmla="*/ 672464 h 5643471"/>
              <a:gd name="connsiteX288" fmla="*/ 747891 w 4642135"/>
              <a:gd name="connsiteY288" fmla="*/ 938424 h 5643471"/>
              <a:gd name="connsiteX289" fmla="*/ 728430 w 4642135"/>
              <a:gd name="connsiteY289" fmla="*/ 955722 h 5643471"/>
              <a:gd name="connsiteX290" fmla="*/ 817084 w 4642135"/>
              <a:gd name="connsiteY290" fmla="*/ 711385 h 5643471"/>
              <a:gd name="connsiteX291" fmla="*/ 548963 w 4642135"/>
              <a:gd name="connsiteY291" fmla="*/ 1040049 h 5643471"/>
              <a:gd name="connsiteX292" fmla="*/ 672211 w 4642135"/>
              <a:gd name="connsiteY292" fmla="*/ 750306 h 5643471"/>
              <a:gd name="connsiteX293" fmla="*/ 460308 w 4642135"/>
              <a:gd name="connsiteY293" fmla="*/ 979506 h 5643471"/>
              <a:gd name="connsiteX294" fmla="*/ 492744 w 4642135"/>
              <a:gd name="connsiteY294" fmla="*/ 838960 h 5643471"/>
              <a:gd name="connsiteX295" fmla="*/ 345709 w 4642135"/>
              <a:gd name="connsiteY295" fmla="*/ 1046537 h 5643471"/>
              <a:gd name="connsiteX296" fmla="*/ 542475 w 4642135"/>
              <a:gd name="connsiteY296" fmla="*/ 609759 h 5643471"/>
              <a:gd name="connsiteX297" fmla="*/ 466796 w 4642135"/>
              <a:gd name="connsiteY297" fmla="*/ 687601 h 5643471"/>
              <a:gd name="connsiteX298" fmla="*/ 198675 w 4642135"/>
              <a:gd name="connsiteY298" fmla="*/ 1143838 h 5643471"/>
              <a:gd name="connsiteX299" fmla="*/ 172728 w 4642135"/>
              <a:gd name="connsiteY299" fmla="*/ 1176274 h 5643471"/>
              <a:gd name="connsiteX300" fmla="*/ 270029 w 4642135"/>
              <a:gd name="connsiteY300" fmla="*/ 880042 h 5643471"/>
              <a:gd name="connsiteX301" fmla="*/ 449498 w 4642135"/>
              <a:gd name="connsiteY301" fmla="*/ 629219 h 5643471"/>
              <a:gd name="connsiteX302" fmla="*/ 200836 w 4642135"/>
              <a:gd name="connsiteY302" fmla="*/ 849770 h 5643471"/>
              <a:gd name="connsiteX303" fmla="*/ 14881 w 4642135"/>
              <a:gd name="connsiteY303" fmla="*/ 1128704 h 5643471"/>
              <a:gd name="connsiteX304" fmla="*/ 6232 w 4642135"/>
              <a:gd name="connsiteY304" fmla="*/ 1046537 h 5643471"/>
              <a:gd name="connsiteX305" fmla="*/ 32179 w 4642135"/>
              <a:gd name="connsiteY305" fmla="*/ 973020 h 5643471"/>
              <a:gd name="connsiteX306" fmla="*/ 512203 w 4642135"/>
              <a:gd name="connsiteY306" fmla="*/ 501646 h 5643471"/>
              <a:gd name="connsiteX307" fmla="*/ 594369 w 4642135"/>
              <a:gd name="connsiteY307" fmla="*/ 467050 h 5643471"/>
              <a:gd name="connsiteX308" fmla="*/ 168403 w 4642135"/>
              <a:gd name="connsiteY308" fmla="*/ 557865 h 5643471"/>
              <a:gd name="connsiteX309" fmla="*/ 272192 w 4642135"/>
              <a:gd name="connsiteY309" fmla="*/ 488672 h 5643471"/>
              <a:gd name="connsiteX310" fmla="*/ 391116 w 4642135"/>
              <a:gd name="connsiteY310" fmla="*/ 412992 h 5643471"/>
              <a:gd name="connsiteX311" fmla="*/ 525176 w 4642135"/>
              <a:gd name="connsiteY311" fmla="*/ 378396 h 5643471"/>
              <a:gd name="connsiteX312" fmla="*/ 661401 w 4642135"/>
              <a:gd name="connsiteY312" fmla="*/ 363261 h 5643471"/>
              <a:gd name="connsiteX313" fmla="*/ 434361 w 4642135"/>
              <a:gd name="connsiteY313" fmla="*/ 324340 h 5643471"/>
              <a:gd name="connsiteX314" fmla="*/ 507878 w 4642135"/>
              <a:gd name="connsiteY314" fmla="*/ 313527 h 5643471"/>
              <a:gd name="connsiteX315" fmla="*/ 507878 w 4642135"/>
              <a:gd name="connsiteY315" fmla="*/ 309203 h 5643471"/>
              <a:gd name="connsiteX316" fmla="*/ 417063 w 4642135"/>
              <a:gd name="connsiteY316" fmla="*/ 309203 h 5643471"/>
              <a:gd name="connsiteX317" fmla="*/ 881952 w 4642135"/>
              <a:gd name="connsiteY317" fmla="*/ 276770 h 5643471"/>
              <a:gd name="connsiteX318" fmla="*/ 1067907 w 4642135"/>
              <a:gd name="connsiteY318" fmla="*/ 298393 h 5643471"/>
              <a:gd name="connsiteX319" fmla="*/ 1223590 w 4642135"/>
              <a:gd name="connsiteY319" fmla="*/ 371910 h 5643471"/>
              <a:gd name="connsiteX320" fmla="*/ 1258187 w 4642135"/>
              <a:gd name="connsiteY320" fmla="*/ 367585 h 5643471"/>
              <a:gd name="connsiteX321" fmla="*/ 1640907 w 4642135"/>
              <a:gd name="connsiteY321" fmla="*/ 30271 h 5643471"/>
              <a:gd name="connsiteX322" fmla="*/ 1716587 w 4642135"/>
              <a:gd name="connsiteY322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54078 w 4642135"/>
              <a:gd name="connsiteY239" fmla="*/ 5624022 h 5643471"/>
              <a:gd name="connsiteX240" fmla="*/ 2305744 w 4642135"/>
              <a:gd name="connsiteY240" fmla="*/ 5625924 h 5643471"/>
              <a:gd name="connsiteX241" fmla="*/ 2700418 w 4642135"/>
              <a:gd name="connsiteY241" fmla="*/ 4800235 h 5643471"/>
              <a:gd name="connsiteX242" fmla="*/ 2851777 w 4642135"/>
              <a:gd name="connsiteY242" fmla="*/ 4454272 h 5643471"/>
              <a:gd name="connsiteX243" fmla="*/ 2856101 w 4642135"/>
              <a:gd name="connsiteY243" fmla="*/ 4395889 h 5643471"/>
              <a:gd name="connsiteX244" fmla="*/ 2581495 w 4642135"/>
              <a:gd name="connsiteY244" fmla="*/ 3515847 h 5643471"/>
              <a:gd name="connsiteX245" fmla="*/ 1854973 w 4642135"/>
              <a:gd name="connsiteY245" fmla="*/ 2006584 h 5643471"/>
              <a:gd name="connsiteX246" fmla="*/ 1502522 w 4642135"/>
              <a:gd name="connsiteY246" fmla="*/ 1258440 h 5643471"/>
              <a:gd name="connsiteX247" fmla="*/ 1489548 w 4642135"/>
              <a:gd name="connsiteY247" fmla="*/ 1228168 h 5643471"/>
              <a:gd name="connsiteX248" fmla="*/ 1485224 w 4642135"/>
              <a:gd name="connsiteY248" fmla="*/ 1273574 h 5643471"/>
              <a:gd name="connsiteX249" fmla="*/ 1379274 w 4642135"/>
              <a:gd name="connsiteY249" fmla="*/ 1068160 h 5643471"/>
              <a:gd name="connsiteX250" fmla="*/ 1476574 w 4642135"/>
              <a:gd name="connsiteY250" fmla="*/ 1392500 h 5643471"/>
              <a:gd name="connsiteX251" fmla="*/ 1426843 w 4642135"/>
              <a:gd name="connsiteY251" fmla="*/ 1366553 h 5643471"/>
              <a:gd name="connsiteX252" fmla="*/ 1498197 w 4642135"/>
              <a:gd name="connsiteY252" fmla="*/ 1535210 h 5643471"/>
              <a:gd name="connsiteX253" fmla="*/ 1487387 w 4642135"/>
              <a:gd name="connsiteY253" fmla="*/ 1539535 h 5643471"/>
              <a:gd name="connsiteX254" fmla="*/ 1405221 w 4642135"/>
              <a:gd name="connsiteY254" fmla="*/ 1457368 h 5643471"/>
              <a:gd name="connsiteX255" fmla="*/ 1398733 w 4642135"/>
              <a:gd name="connsiteY255" fmla="*/ 1461693 h 5643471"/>
              <a:gd name="connsiteX256" fmla="*/ 1465764 w 4642135"/>
              <a:gd name="connsiteY256" fmla="*/ 1649809 h 5643471"/>
              <a:gd name="connsiteX257" fmla="*/ 1470089 w 4642135"/>
              <a:gd name="connsiteY257" fmla="*/ 1682244 h 5643471"/>
              <a:gd name="connsiteX258" fmla="*/ 1441978 w 4642135"/>
              <a:gd name="connsiteY258" fmla="*/ 1669271 h 5643471"/>
              <a:gd name="connsiteX259" fmla="*/ 1364137 w 4642135"/>
              <a:gd name="connsiteY259" fmla="*/ 1626025 h 5643471"/>
              <a:gd name="connsiteX260" fmla="*/ 1472250 w 4642135"/>
              <a:gd name="connsiteY260" fmla="*/ 1820629 h 5643471"/>
              <a:gd name="connsiteX261" fmla="*/ 1480899 w 4642135"/>
              <a:gd name="connsiteY261" fmla="*/ 1855226 h 5643471"/>
              <a:gd name="connsiteX262" fmla="*/ 1450627 w 4642135"/>
              <a:gd name="connsiteY262" fmla="*/ 1844413 h 5643471"/>
              <a:gd name="connsiteX263" fmla="*/ 1301432 w 4642135"/>
              <a:gd name="connsiteY263" fmla="*/ 1693054 h 5643471"/>
              <a:gd name="connsiteX264" fmla="*/ 1262511 w 4642135"/>
              <a:gd name="connsiteY264" fmla="*/ 1641160 h 5643471"/>
              <a:gd name="connsiteX265" fmla="*/ 1498197 w 4642135"/>
              <a:gd name="connsiteY265" fmla="*/ 2095236 h 5643471"/>
              <a:gd name="connsiteX266" fmla="*/ 1305756 w 4642135"/>
              <a:gd name="connsiteY266" fmla="*/ 1857387 h 5643471"/>
              <a:gd name="connsiteX267" fmla="*/ 1264672 w 4642135"/>
              <a:gd name="connsiteY267" fmla="*/ 1775221 h 5643471"/>
              <a:gd name="connsiteX268" fmla="*/ 1281970 w 4642135"/>
              <a:gd name="connsiteY268" fmla="*/ 2002260 h 5643471"/>
              <a:gd name="connsiteX269" fmla="*/ 1154398 w 4642135"/>
              <a:gd name="connsiteY269" fmla="*/ 1738463 h 5643471"/>
              <a:gd name="connsiteX270" fmla="*/ 1141424 w 4642135"/>
              <a:gd name="connsiteY270" fmla="*/ 1876848 h 5643471"/>
              <a:gd name="connsiteX271" fmla="*/ 1007363 w 4642135"/>
              <a:gd name="connsiteY271" fmla="*/ 1150326 h 5643471"/>
              <a:gd name="connsiteX272" fmla="*/ 955469 w 4642135"/>
              <a:gd name="connsiteY272" fmla="*/ 1219519 h 5643471"/>
              <a:gd name="connsiteX273" fmla="*/ 923034 w 4642135"/>
              <a:gd name="connsiteY273" fmla="*/ 1295197 h 5643471"/>
              <a:gd name="connsiteX274" fmla="*/ 886276 w 4642135"/>
              <a:gd name="connsiteY274" fmla="*/ 1403311 h 5643471"/>
              <a:gd name="connsiteX275" fmla="*/ 860329 w 4642135"/>
              <a:gd name="connsiteY275" fmla="*/ 1213031 h 5643471"/>
              <a:gd name="connsiteX276" fmla="*/ 806271 w 4642135"/>
              <a:gd name="connsiteY276" fmla="*/ 1669271 h 5643471"/>
              <a:gd name="connsiteX277" fmla="*/ 713295 w 4642135"/>
              <a:gd name="connsiteY277" fmla="*/ 1511424 h 5643471"/>
              <a:gd name="connsiteX278" fmla="*/ 713295 w 4642135"/>
              <a:gd name="connsiteY278" fmla="*/ 1693054 h 5643471"/>
              <a:gd name="connsiteX279" fmla="*/ 704646 w 4642135"/>
              <a:gd name="connsiteY279" fmla="*/ 1719002 h 5643471"/>
              <a:gd name="connsiteX280" fmla="*/ 678699 w 4642135"/>
              <a:gd name="connsiteY280" fmla="*/ 1697379 h 5643471"/>
              <a:gd name="connsiteX281" fmla="*/ 603018 w 4642135"/>
              <a:gd name="connsiteY281" fmla="*/ 1567643 h 5643471"/>
              <a:gd name="connsiteX282" fmla="*/ 568422 w 4642135"/>
              <a:gd name="connsiteY282" fmla="*/ 1468179 h 5643471"/>
              <a:gd name="connsiteX283" fmla="*/ 752216 w 4642135"/>
              <a:gd name="connsiteY283" fmla="*/ 960047 h 5643471"/>
              <a:gd name="connsiteX284" fmla="*/ 920873 w 4642135"/>
              <a:gd name="connsiteY284" fmla="*/ 735171 h 5643471"/>
              <a:gd name="connsiteX285" fmla="*/ 953306 w 4642135"/>
              <a:gd name="connsiteY285" fmla="*/ 683276 h 5643471"/>
              <a:gd name="connsiteX286" fmla="*/ 959793 w 4642135"/>
              <a:gd name="connsiteY286" fmla="*/ 663815 h 5643471"/>
              <a:gd name="connsiteX287" fmla="*/ 942495 w 4642135"/>
              <a:gd name="connsiteY287" fmla="*/ 672464 h 5643471"/>
              <a:gd name="connsiteX288" fmla="*/ 747891 w 4642135"/>
              <a:gd name="connsiteY288" fmla="*/ 938424 h 5643471"/>
              <a:gd name="connsiteX289" fmla="*/ 728430 w 4642135"/>
              <a:gd name="connsiteY289" fmla="*/ 955722 h 5643471"/>
              <a:gd name="connsiteX290" fmla="*/ 817084 w 4642135"/>
              <a:gd name="connsiteY290" fmla="*/ 711385 h 5643471"/>
              <a:gd name="connsiteX291" fmla="*/ 548963 w 4642135"/>
              <a:gd name="connsiteY291" fmla="*/ 1040049 h 5643471"/>
              <a:gd name="connsiteX292" fmla="*/ 672211 w 4642135"/>
              <a:gd name="connsiteY292" fmla="*/ 750306 h 5643471"/>
              <a:gd name="connsiteX293" fmla="*/ 460308 w 4642135"/>
              <a:gd name="connsiteY293" fmla="*/ 979506 h 5643471"/>
              <a:gd name="connsiteX294" fmla="*/ 492744 w 4642135"/>
              <a:gd name="connsiteY294" fmla="*/ 838960 h 5643471"/>
              <a:gd name="connsiteX295" fmla="*/ 345709 w 4642135"/>
              <a:gd name="connsiteY295" fmla="*/ 1046537 h 5643471"/>
              <a:gd name="connsiteX296" fmla="*/ 542475 w 4642135"/>
              <a:gd name="connsiteY296" fmla="*/ 609759 h 5643471"/>
              <a:gd name="connsiteX297" fmla="*/ 466796 w 4642135"/>
              <a:gd name="connsiteY297" fmla="*/ 687601 h 5643471"/>
              <a:gd name="connsiteX298" fmla="*/ 198675 w 4642135"/>
              <a:gd name="connsiteY298" fmla="*/ 1143838 h 5643471"/>
              <a:gd name="connsiteX299" fmla="*/ 172728 w 4642135"/>
              <a:gd name="connsiteY299" fmla="*/ 1176274 h 5643471"/>
              <a:gd name="connsiteX300" fmla="*/ 270029 w 4642135"/>
              <a:gd name="connsiteY300" fmla="*/ 880042 h 5643471"/>
              <a:gd name="connsiteX301" fmla="*/ 449498 w 4642135"/>
              <a:gd name="connsiteY301" fmla="*/ 629219 h 5643471"/>
              <a:gd name="connsiteX302" fmla="*/ 200836 w 4642135"/>
              <a:gd name="connsiteY302" fmla="*/ 849770 h 5643471"/>
              <a:gd name="connsiteX303" fmla="*/ 14881 w 4642135"/>
              <a:gd name="connsiteY303" fmla="*/ 1128704 h 5643471"/>
              <a:gd name="connsiteX304" fmla="*/ 6232 w 4642135"/>
              <a:gd name="connsiteY304" fmla="*/ 1046537 h 5643471"/>
              <a:gd name="connsiteX305" fmla="*/ 32179 w 4642135"/>
              <a:gd name="connsiteY305" fmla="*/ 973020 h 5643471"/>
              <a:gd name="connsiteX306" fmla="*/ 512203 w 4642135"/>
              <a:gd name="connsiteY306" fmla="*/ 501646 h 5643471"/>
              <a:gd name="connsiteX307" fmla="*/ 594369 w 4642135"/>
              <a:gd name="connsiteY307" fmla="*/ 467050 h 5643471"/>
              <a:gd name="connsiteX308" fmla="*/ 168403 w 4642135"/>
              <a:gd name="connsiteY308" fmla="*/ 557865 h 5643471"/>
              <a:gd name="connsiteX309" fmla="*/ 272192 w 4642135"/>
              <a:gd name="connsiteY309" fmla="*/ 488672 h 5643471"/>
              <a:gd name="connsiteX310" fmla="*/ 391116 w 4642135"/>
              <a:gd name="connsiteY310" fmla="*/ 412992 h 5643471"/>
              <a:gd name="connsiteX311" fmla="*/ 525176 w 4642135"/>
              <a:gd name="connsiteY311" fmla="*/ 378396 h 5643471"/>
              <a:gd name="connsiteX312" fmla="*/ 661401 w 4642135"/>
              <a:gd name="connsiteY312" fmla="*/ 363261 h 5643471"/>
              <a:gd name="connsiteX313" fmla="*/ 434361 w 4642135"/>
              <a:gd name="connsiteY313" fmla="*/ 324340 h 5643471"/>
              <a:gd name="connsiteX314" fmla="*/ 507878 w 4642135"/>
              <a:gd name="connsiteY314" fmla="*/ 313527 h 5643471"/>
              <a:gd name="connsiteX315" fmla="*/ 507878 w 4642135"/>
              <a:gd name="connsiteY315" fmla="*/ 309203 h 5643471"/>
              <a:gd name="connsiteX316" fmla="*/ 417063 w 4642135"/>
              <a:gd name="connsiteY316" fmla="*/ 309203 h 5643471"/>
              <a:gd name="connsiteX317" fmla="*/ 881952 w 4642135"/>
              <a:gd name="connsiteY317" fmla="*/ 276770 h 5643471"/>
              <a:gd name="connsiteX318" fmla="*/ 1067907 w 4642135"/>
              <a:gd name="connsiteY318" fmla="*/ 298393 h 5643471"/>
              <a:gd name="connsiteX319" fmla="*/ 1223590 w 4642135"/>
              <a:gd name="connsiteY319" fmla="*/ 371910 h 5643471"/>
              <a:gd name="connsiteX320" fmla="*/ 1258187 w 4642135"/>
              <a:gd name="connsiteY320" fmla="*/ 367585 h 5643471"/>
              <a:gd name="connsiteX321" fmla="*/ 1640907 w 4642135"/>
              <a:gd name="connsiteY321" fmla="*/ 30271 h 5643471"/>
              <a:gd name="connsiteX322" fmla="*/ 1716587 w 4642135"/>
              <a:gd name="connsiteY322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654078 w 4642135"/>
              <a:gd name="connsiteY238" fmla="*/ 5624022 h 5643471"/>
              <a:gd name="connsiteX239" fmla="*/ 2305744 w 4642135"/>
              <a:gd name="connsiteY239" fmla="*/ 5625924 h 5643471"/>
              <a:gd name="connsiteX240" fmla="*/ 2700418 w 4642135"/>
              <a:gd name="connsiteY240" fmla="*/ 4800235 h 5643471"/>
              <a:gd name="connsiteX241" fmla="*/ 2851777 w 4642135"/>
              <a:gd name="connsiteY241" fmla="*/ 4454272 h 5643471"/>
              <a:gd name="connsiteX242" fmla="*/ 2856101 w 4642135"/>
              <a:gd name="connsiteY242" fmla="*/ 4395889 h 5643471"/>
              <a:gd name="connsiteX243" fmla="*/ 2581495 w 4642135"/>
              <a:gd name="connsiteY243" fmla="*/ 3515847 h 5643471"/>
              <a:gd name="connsiteX244" fmla="*/ 1854973 w 4642135"/>
              <a:gd name="connsiteY244" fmla="*/ 2006584 h 5643471"/>
              <a:gd name="connsiteX245" fmla="*/ 1502522 w 4642135"/>
              <a:gd name="connsiteY245" fmla="*/ 1258440 h 5643471"/>
              <a:gd name="connsiteX246" fmla="*/ 1489548 w 4642135"/>
              <a:gd name="connsiteY246" fmla="*/ 1228168 h 5643471"/>
              <a:gd name="connsiteX247" fmla="*/ 1485224 w 4642135"/>
              <a:gd name="connsiteY247" fmla="*/ 1273574 h 5643471"/>
              <a:gd name="connsiteX248" fmla="*/ 1379274 w 4642135"/>
              <a:gd name="connsiteY248" fmla="*/ 1068160 h 5643471"/>
              <a:gd name="connsiteX249" fmla="*/ 1476574 w 4642135"/>
              <a:gd name="connsiteY249" fmla="*/ 1392500 h 5643471"/>
              <a:gd name="connsiteX250" fmla="*/ 1426843 w 4642135"/>
              <a:gd name="connsiteY250" fmla="*/ 1366553 h 5643471"/>
              <a:gd name="connsiteX251" fmla="*/ 1498197 w 4642135"/>
              <a:gd name="connsiteY251" fmla="*/ 1535210 h 5643471"/>
              <a:gd name="connsiteX252" fmla="*/ 1487387 w 4642135"/>
              <a:gd name="connsiteY252" fmla="*/ 1539535 h 5643471"/>
              <a:gd name="connsiteX253" fmla="*/ 1405221 w 4642135"/>
              <a:gd name="connsiteY253" fmla="*/ 1457368 h 5643471"/>
              <a:gd name="connsiteX254" fmla="*/ 1398733 w 4642135"/>
              <a:gd name="connsiteY254" fmla="*/ 1461693 h 5643471"/>
              <a:gd name="connsiteX255" fmla="*/ 1465764 w 4642135"/>
              <a:gd name="connsiteY255" fmla="*/ 1649809 h 5643471"/>
              <a:gd name="connsiteX256" fmla="*/ 1470089 w 4642135"/>
              <a:gd name="connsiteY256" fmla="*/ 1682244 h 5643471"/>
              <a:gd name="connsiteX257" fmla="*/ 1441978 w 4642135"/>
              <a:gd name="connsiteY257" fmla="*/ 1669271 h 5643471"/>
              <a:gd name="connsiteX258" fmla="*/ 1364137 w 4642135"/>
              <a:gd name="connsiteY258" fmla="*/ 1626025 h 5643471"/>
              <a:gd name="connsiteX259" fmla="*/ 1472250 w 4642135"/>
              <a:gd name="connsiteY259" fmla="*/ 1820629 h 5643471"/>
              <a:gd name="connsiteX260" fmla="*/ 1480899 w 4642135"/>
              <a:gd name="connsiteY260" fmla="*/ 1855226 h 5643471"/>
              <a:gd name="connsiteX261" fmla="*/ 1450627 w 4642135"/>
              <a:gd name="connsiteY261" fmla="*/ 1844413 h 5643471"/>
              <a:gd name="connsiteX262" fmla="*/ 1301432 w 4642135"/>
              <a:gd name="connsiteY262" fmla="*/ 1693054 h 5643471"/>
              <a:gd name="connsiteX263" fmla="*/ 1262511 w 4642135"/>
              <a:gd name="connsiteY263" fmla="*/ 1641160 h 5643471"/>
              <a:gd name="connsiteX264" fmla="*/ 1498197 w 4642135"/>
              <a:gd name="connsiteY264" fmla="*/ 2095236 h 5643471"/>
              <a:gd name="connsiteX265" fmla="*/ 1305756 w 4642135"/>
              <a:gd name="connsiteY265" fmla="*/ 1857387 h 5643471"/>
              <a:gd name="connsiteX266" fmla="*/ 1264672 w 4642135"/>
              <a:gd name="connsiteY266" fmla="*/ 1775221 h 5643471"/>
              <a:gd name="connsiteX267" fmla="*/ 1281970 w 4642135"/>
              <a:gd name="connsiteY267" fmla="*/ 2002260 h 5643471"/>
              <a:gd name="connsiteX268" fmla="*/ 1154398 w 4642135"/>
              <a:gd name="connsiteY268" fmla="*/ 1738463 h 5643471"/>
              <a:gd name="connsiteX269" fmla="*/ 1141424 w 4642135"/>
              <a:gd name="connsiteY269" fmla="*/ 1876848 h 5643471"/>
              <a:gd name="connsiteX270" fmla="*/ 1007363 w 4642135"/>
              <a:gd name="connsiteY270" fmla="*/ 1150326 h 5643471"/>
              <a:gd name="connsiteX271" fmla="*/ 955469 w 4642135"/>
              <a:gd name="connsiteY271" fmla="*/ 1219519 h 5643471"/>
              <a:gd name="connsiteX272" fmla="*/ 923034 w 4642135"/>
              <a:gd name="connsiteY272" fmla="*/ 1295197 h 5643471"/>
              <a:gd name="connsiteX273" fmla="*/ 886276 w 4642135"/>
              <a:gd name="connsiteY273" fmla="*/ 1403311 h 5643471"/>
              <a:gd name="connsiteX274" fmla="*/ 860329 w 4642135"/>
              <a:gd name="connsiteY274" fmla="*/ 1213031 h 5643471"/>
              <a:gd name="connsiteX275" fmla="*/ 806271 w 4642135"/>
              <a:gd name="connsiteY275" fmla="*/ 1669271 h 5643471"/>
              <a:gd name="connsiteX276" fmla="*/ 713295 w 4642135"/>
              <a:gd name="connsiteY276" fmla="*/ 1511424 h 5643471"/>
              <a:gd name="connsiteX277" fmla="*/ 713295 w 4642135"/>
              <a:gd name="connsiteY277" fmla="*/ 1693054 h 5643471"/>
              <a:gd name="connsiteX278" fmla="*/ 704646 w 4642135"/>
              <a:gd name="connsiteY278" fmla="*/ 1719002 h 5643471"/>
              <a:gd name="connsiteX279" fmla="*/ 678699 w 4642135"/>
              <a:gd name="connsiteY279" fmla="*/ 1697379 h 5643471"/>
              <a:gd name="connsiteX280" fmla="*/ 603018 w 4642135"/>
              <a:gd name="connsiteY280" fmla="*/ 1567643 h 5643471"/>
              <a:gd name="connsiteX281" fmla="*/ 568422 w 4642135"/>
              <a:gd name="connsiteY281" fmla="*/ 1468179 h 5643471"/>
              <a:gd name="connsiteX282" fmla="*/ 752216 w 4642135"/>
              <a:gd name="connsiteY282" fmla="*/ 960047 h 5643471"/>
              <a:gd name="connsiteX283" fmla="*/ 920873 w 4642135"/>
              <a:gd name="connsiteY283" fmla="*/ 735171 h 5643471"/>
              <a:gd name="connsiteX284" fmla="*/ 953306 w 4642135"/>
              <a:gd name="connsiteY284" fmla="*/ 683276 h 5643471"/>
              <a:gd name="connsiteX285" fmla="*/ 959793 w 4642135"/>
              <a:gd name="connsiteY285" fmla="*/ 663815 h 5643471"/>
              <a:gd name="connsiteX286" fmla="*/ 942495 w 4642135"/>
              <a:gd name="connsiteY286" fmla="*/ 672464 h 5643471"/>
              <a:gd name="connsiteX287" fmla="*/ 747891 w 4642135"/>
              <a:gd name="connsiteY287" fmla="*/ 938424 h 5643471"/>
              <a:gd name="connsiteX288" fmla="*/ 728430 w 4642135"/>
              <a:gd name="connsiteY288" fmla="*/ 955722 h 5643471"/>
              <a:gd name="connsiteX289" fmla="*/ 817084 w 4642135"/>
              <a:gd name="connsiteY289" fmla="*/ 711385 h 5643471"/>
              <a:gd name="connsiteX290" fmla="*/ 548963 w 4642135"/>
              <a:gd name="connsiteY290" fmla="*/ 1040049 h 5643471"/>
              <a:gd name="connsiteX291" fmla="*/ 672211 w 4642135"/>
              <a:gd name="connsiteY291" fmla="*/ 750306 h 5643471"/>
              <a:gd name="connsiteX292" fmla="*/ 460308 w 4642135"/>
              <a:gd name="connsiteY292" fmla="*/ 979506 h 5643471"/>
              <a:gd name="connsiteX293" fmla="*/ 492744 w 4642135"/>
              <a:gd name="connsiteY293" fmla="*/ 838960 h 5643471"/>
              <a:gd name="connsiteX294" fmla="*/ 345709 w 4642135"/>
              <a:gd name="connsiteY294" fmla="*/ 1046537 h 5643471"/>
              <a:gd name="connsiteX295" fmla="*/ 542475 w 4642135"/>
              <a:gd name="connsiteY295" fmla="*/ 609759 h 5643471"/>
              <a:gd name="connsiteX296" fmla="*/ 466796 w 4642135"/>
              <a:gd name="connsiteY296" fmla="*/ 687601 h 5643471"/>
              <a:gd name="connsiteX297" fmla="*/ 198675 w 4642135"/>
              <a:gd name="connsiteY297" fmla="*/ 1143838 h 5643471"/>
              <a:gd name="connsiteX298" fmla="*/ 172728 w 4642135"/>
              <a:gd name="connsiteY298" fmla="*/ 1176274 h 5643471"/>
              <a:gd name="connsiteX299" fmla="*/ 270029 w 4642135"/>
              <a:gd name="connsiteY299" fmla="*/ 880042 h 5643471"/>
              <a:gd name="connsiteX300" fmla="*/ 449498 w 4642135"/>
              <a:gd name="connsiteY300" fmla="*/ 629219 h 5643471"/>
              <a:gd name="connsiteX301" fmla="*/ 200836 w 4642135"/>
              <a:gd name="connsiteY301" fmla="*/ 849770 h 5643471"/>
              <a:gd name="connsiteX302" fmla="*/ 14881 w 4642135"/>
              <a:gd name="connsiteY302" fmla="*/ 1128704 h 5643471"/>
              <a:gd name="connsiteX303" fmla="*/ 6232 w 4642135"/>
              <a:gd name="connsiteY303" fmla="*/ 1046537 h 5643471"/>
              <a:gd name="connsiteX304" fmla="*/ 32179 w 4642135"/>
              <a:gd name="connsiteY304" fmla="*/ 973020 h 5643471"/>
              <a:gd name="connsiteX305" fmla="*/ 512203 w 4642135"/>
              <a:gd name="connsiteY305" fmla="*/ 501646 h 5643471"/>
              <a:gd name="connsiteX306" fmla="*/ 594369 w 4642135"/>
              <a:gd name="connsiteY306" fmla="*/ 467050 h 5643471"/>
              <a:gd name="connsiteX307" fmla="*/ 168403 w 4642135"/>
              <a:gd name="connsiteY307" fmla="*/ 557865 h 5643471"/>
              <a:gd name="connsiteX308" fmla="*/ 272192 w 4642135"/>
              <a:gd name="connsiteY308" fmla="*/ 488672 h 5643471"/>
              <a:gd name="connsiteX309" fmla="*/ 391116 w 4642135"/>
              <a:gd name="connsiteY309" fmla="*/ 412992 h 5643471"/>
              <a:gd name="connsiteX310" fmla="*/ 525176 w 4642135"/>
              <a:gd name="connsiteY310" fmla="*/ 378396 h 5643471"/>
              <a:gd name="connsiteX311" fmla="*/ 661401 w 4642135"/>
              <a:gd name="connsiteY311" fmla="*/ 363261 h 5643471"/>
              <a:gd name="connsiteX312" fmla="*/ 434361 w 4642135"/>
              <a:gd name="connsiteY312" fmla="*/ 324340 h 5643471"/>
              <a:gd name="connsiteX313" fmla="*/ 507878 w 4642135"/>
              <a:gd name="connsiteY313" fmla="*/ 313527 h 5643471"/>
              <a:gd name="connsiteX314" fmla="*/ 507878 w 4642135"/>
              <a:gd name="connsiteY314" fmla="*/ 309203 h 5643471"/>
              <a:gd name="connsiteX315" fmla="*/ 417063 w 4642135"/>
              <a:gd name="connsiteY315" fmla="*/ 309203 h 5643471"/>
              <a:gd name="connsiteX316" fmla="*/ 881952 w 4642135"/>
              <a:gd name="connsiteY316" fmla="*/ 276770 h 5643471"/>
              <a:gd name="connsiteX317" fmla="*/ 1067907 w 4642135"/>
              <a:gd name="connsiteY317" fmla="*/ 298393 h 5643471"/>
              <a:gd name="connsiteX318" fmla="*/ 1223590 w 4642135"/>
              <a:gd name="connsiteY318" fmla="*/ 371910 h 5643471"/>
              <a:gd name="connsiteX319" fmla="*/ 1258187 w 4642135"/>
              <a:gd name="connsiteY319" fmla="*/ 367585 h 5643471"/>
              <a:gd name="connsiteX320" fmla="*/ 1640907 w 4642135"/>
              <a:gd name="connsiteY320" fmla="*/ 30271 h 5643471"/>
              <a:gd name="connsiteX321" fmla="*/ 1716587 w 4642135"/>
              <a:gd name="connsiteY321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654078 w 4642135"/>
              <a:gd name="connsiteY237" fmla="*/ 5624022 h 5643471"/>
              <a:gd name="connsiteX238" fmla="*/ 2305744 w 4642135"/>
              <a:gd name="connsiteY238" fmla="*/ 5625924 h 5643471"/>
              <a:gd name="connsiteX239" fmla="*/ 2700418 w 4642135"/>
              <a:gd name="connsiteY239" fmla="*/ 4800235 h 5643471"/>
              <a:gd name="connsiteX240" fmla="*/ 2851777 w 4642135"/>
              <a:gd name="connsiteY240" fmla="*/ 4454272 h 5643471"/>
              <a:gd name="connsiteX241" fmla="*/ 2856101 w 4642135"/>
              <a:gd name="connsiteY241" fmla="*/ 4395889 h 5643471"/>
              <a:gd name="connsiteX242" fmla="*/ 2581495 w 4642135"/>
              <a:gd name="connsiteY242" fmla="*/ 3515847 h 5643471"/>
              <a:gd name="connsiteX243" fmla="*/ 1854973 w 4642135"/>
              <a:gd name="connsiteY243" fmla="*/ 2006584 h 5643471"/>
              <a:gd name="connsiteX244" fmla="*/ 1502522 w 4642135"/>
              <a:gd name="connsiteY244" fmla="*/ 1258440 h 5643471"/>
              <a:gd name="connsiteX245" fmla="*/ 1489548 w 4642135"/>
              <a:gd name="connsiteY245" fmla="*/ 1228168 h 5643471"/>
              <a:gd name="connsiteX246" fmla="*/ 1485224 w 4642135"/>
              <a:gd name="connsiteY246" fmla="*/ 1273574 h 5643471"/>
              <a:gd name="connsiteX247" fmla="*/ 1379274 w 4642135"/>
              <a:gd name="connsiteY247" fmla="*/ 1068160 h 5643471"/>
              <a:gd name="connsiteX248" fmla="*/ 1476574 w 4642135"/>
              <a:gd name="connsiteY248" fmla="*/ 1392500 h 5643471"/>
              <a:gd name="connsiteX249" fmla="*/ 1426843 w 4642135"/>
              <a:gd name="connsiteY249" fmla="*/ 1366553 h 5643471"/>
              <a:gd name="connsiteX250" fmla="*/ 1498197 w 4642135"/>
              <a:gd name="connsiteY250" fmla="*/ 1535210 h 5643471"/>
              <a:gd name="connsiteX251" fmla="*/ 1487387 w 4642135"/>
              <a:gd name="connsiteY251" fmla="*/ 1539535 h 5643471"/>
              <a:gd name="connsiteX252" fmla="*/ 1405221 w 4642135"/>
              <a:gd name="connsiteY252" fmla="*/ 1457368 h 5643471"/>
              <a:gd name="connsiteX253" fmla="*/ 1398733 w 4642135"/>
              <a:gd name="connsiteY253" fmla="*/ 1461693 h 5643471"/>
              <a:gd name="connsiteX254" fmla="*/ 1465764 w 4642135"/>
              <a:gd name="connsiteY254" fmla="*/ 1649809 h 5643471"/>
              <a:gd name="connsiteX255" fmla="*/ 1470089 w 4642135"/>
              <a:gd name="connsiteY255" fmla="*/ 1682244 h 5643471"/>
              <a:gd name="connsiteX256" fmla="*/ 1441978 w 4642135"/>
              <a:gd name="connsiteY256" fmla="*/ 1669271 h 5643471"/>
              <a:gd name="connsiteX257" fmla="*/ 1364137 w 4642135"/>
              <a:gd name="connsiteY257" fmla="*/ 1626025 h 5643471"/>
              <a:gd name="connsiteX258" fmla="*/ 1472250 w 4642135"/>
              <a:gd name="connsiteY258" fmla="*/ 1820629 h 5643471"/>
              <a:gd name="connsiteX259" fmla="*/ 1480899 w 4642135"/>
              <a:gd name="connsiteY259" fmla="*/ 1855226 h 5643471"/>
              <a:gd name="connsiteX260" fmla="*/ 1450627 w 4642135"/>
              <a:gd name="connsiteY260" fmla="*/ 1844413 h 5643471"/>
              <a:gd name="connsiteX261" fmla="*/ 1301432 w 4642135"/>
              <a:gd name="connsiteY261" fmla="*/ 1693054 h 5643471"/>
              <a:gd name="connsiteX262" fmla="*/ 1262511 w 4642135"/>
              <a:gd name="connsiteY262" fmla="*/ 1641160 h 5643471"/>
              <a:gd name="connsiteX263" fmla="*/ 1498197 w 4642135"/>
              <a:gd name="connsiteY263" fmla="*/ 2095236 h 5643471"/>
              <a:gd name="connsiteX264" fmla="*/ 1305756 w 4642135"/>
              <a:gd name="connsiteY264" fmla="*/ 1857387 h 5643471"/>
              <a:gd name="connsiteX265" fmla="*/ 1264672 w 4642135"/>
              <a:gd name="connsiteY265" fmla="*/ 1775221 h 5643471"/>
              <a:gd name="connsiteX266" fmla="*/ 1281970 w 4642135"/>
              <a:gd name="connsiteY266" fmla="*/ 2002260 h 5643471"/>
              <a:gd name="connsiteX267" fmla="*/ 1154398 w 4642135"/>
              <a:gd name="connsiteY267" fmla="*/ 1738463 h 5643471"/>
              <a:gd name="connsiteX268" fmla="*/ 1141424 w 4642135"/>
              <a:gd name="connsiteY268" fmla="*/ 1876848 h 5643471"/>
              <a:gd name="connsiteX269" fmla="*/ 1007363 w 4642135"/>
              <a:gd name="connsiteY269" fmla="*/ 1150326 h 5643471"/>
              <a:gd name="connsiteX270" fmla="*/ 955469 w 4642135"/>
              <a:gd name="connsiteY270" fmla="*/ 1219519 h 5643471"/>
              <a:gd name="connsiteX271" fmla="*/ 923034 w 4642135"/>
              <a:gd name="connsiteY271" fmla="*/ 1295197 h 5643471"/>
              <a:gd name="connsiteX272" fmla="*/ 886276 w 4642135"/>
              <a:gd name="connsiteY272" fmla="*/ 1403311 h 5643471"/>
              <a:gd name="connsiteX273" fmla="*/ 860329 w 4642135"/>
              <a:gd name="connsiteY273" fmla="*/ 1213031 h 5643471"/>
              <a:gd name="connsiteX274" fmla="*/ 806271 w 4642135"/>
              <a:gd name="connsiteY274" fmla="*/ 1669271 h 5643471"/>
              <a:gd name="connsiteX275" fmla="*/ 713295 w 4642135"/>
              <a:gd name="connsiteY275" fmla="*/ 1511424 h 5643471"/>
              <a:gd name="connsiteX276" fmla="*/ 713295 w 4642135"/>
              <a:gd name="connsiteY276" fmla="*/ 1693054 h 5643471"/>
              <a:gd name="connsiteX277" fmla="*/ 704646 w 4642135"/>
              <a:gd name="connsiteY277" fmla="*/ 1719002 h 5643471"/>
              <a:gd name="connsiteX278" fmla="*/ 678699 w 4642135"/>
              <a:gd name="connsiteY278" fmla="*/ 1697379 h 5643471"/>
              <a:gd name="connsiteX279" fmla="*/ 603018 w 4642135"/>
              <a:gd name="connsiteY279" fmla="*/ 1567643 h 5643471"/>
              <a:gd name="connsiteX280" fmla="*/ 568422 w 4642135"/>
              <a:gd name="connsiteY280" fmla="*/ 1468179 h 5643471"/>
              <a:gd name="connsiteX281" fmla="*/ 752216 w 4642135"/>
              <a:gd name="connsiteY281" fmla="*/ 960047 h 5643471"/>
              <a:gd name="connsiteX282" fmla="*/ 920873 w 4642135"/>
              <a:gd name="connsiteY282" fmla="*/ 735171 h 5643471"/>
              <a:gd name="connsiteX283" fmla="*/ 953306 w 4642135"/>
              <a:gd name="connsiteY283" fmla="*/ 683276 h 5643471"/>
              <a:gd name="connsiteX284" fmla="*/ 959793 w 4642135"/>
              <a:gd name="connsiteY284" fmla="*/ 663815 h 5643471"/>
              <a:gd name="connsiteX285" fmla="*/ 942495 w 4642135"/>
              <a:gd name="connsiteY285" fmla="*/ 672464 h 5643471"/>
              <a:gd name="connsiteX286" fmla="*/ 747891 w 4642135"/>
              <a:gd name="connsiteY286" fmla="*/ 938424 h 5643471"/>
              <a:gd name="connsiteX287" fmla="*/ 728430 w 4642135"/>
              <a:gd name="connsiteY287" fmla="*/ 955722 h 5643471"/>
              <a:gd name="connsiteX288" fmla="*/ 817084 w 4642135"/>
              <a:gd name="connsiteY288" fmla="*/ 711385 h 5643471"/>
              <a:gd name="connsiteX289" fmla="*/ 548963 w 4642135"/>
              <a:gd name="connsiteY289" fmla="*/ 1040049 h 5643471"/>
              <a:gd name="connsiteX290" fmla="*/ 672211 w 4642135"/>
              <a:gd name="connsiteY290" fmla="*/ 750306 h 5643471"/>
              <a:gd name="connsiteX291" fmla="*/ 460308 w 4642135"/>
              <a:gd name="connsiteY291" fmla="*/ 979506 h 5643471"/>
              <a:gd name="connsiteX292" fmla="*/ 492744 w 4642135"/>
              <a:gd name="connsiteY292" fmla="*/ 838960 h 5643471"/>
              <a:gd name="connsiteX293" fmla="*/ 345709 w 4642135"/>
              <a:gd name="connsiteY293" fmla="*/ 1046537 h 5643471"/>
              <a:gd name="connsiteX294" fmla="*/ 542475 w 4642135"/>
              <a:gd name="connsiteY294" fmla="*/ 609759 h 5643471"/>
              <a:gd name="connsiteX295" fmla="*/ 466796 w 4642135"/>
              <a:gd name="connsiteY295" fmla="*/ 687601 h 5643471"/>
              <a:gd name="connsiteX296" fmla="*/ 198675 w 4642135"/>
              <a:gd name="connsiteY296" fmla="*/ 1143838 h 5643471"/>
              <a:gd name="connsiteX297" fmla="*/ 172728 w 4642135"/>
              <a:gd name="connsiteY297" fmla="*/ 1176274 h 5643471"/>
              <a:gd name="connsiteX298" fmla="*/ 270029 w 4642135"/>
              <a:gd name="connsiteY298" fmla="*/ 880042 h 5643471"/>
              <a:gd name="connsiteX299" fmla="*/ 449498 w 4642135"/>
              <a:gd name="connsiteY299" fmla="*/ 629219 h 5643471"/>
              <a:gd name="connsiteX300" fmla="*/ 200836 w 4642135"/>
              <a:gd name="connsiteY300" fmla="*/ 849770 h 5643471"/>
              <a:gd name="connsiteX301" fmla="*/ 14881 w 4642135"/>
              <a:gd name="connsiteY301" fmla="*/ 1128704 h 5643471"/>
              <a:gd name="connsiteX302" fmla="*/ 6232 w 4642135"/>
              <a:gd name="connsiteY302" fmla="*/ 1046537 h 5643471"/>
              <a:gd name="connsiteX303" fmla="*/ 32179 w 4642135"/>
              <a:gd name="connsiteY303" fmla="*/ 973020 h 5643471"/>
              <a:gd name="connsiteX304" fmla="*/ 512203 w 4642135"/>
              <a:gd name="connsiteY304" fmla="*/ 501646 h 5643471"/>
              <a:gd name="connsiteX305" fmla="*/ 594369 w 4642135"/>
              <a:gd name="connsiteY305" fmla="*/ 467050 h 5643471"/>
              <a:gd name="connsiteX306" fmla="*/ 168403 w 4642135"/>
              <a:gd name="connsiteY306" fmla="*/ 557865 h 5643471"/>
              <a:gd name="connsiteX307" fmla="*/ 272192 w 4642135"/>
              <a:gd name="connsiteY307" fmla="*/ 488672 h 5643471"/>
              <a:gd name="connsiteX308" fmla="*/ 391116 w 4642135"/>
              <a:gd name="connsiteY308" fmla="*/ 412992 h 5643471"/>
              <a:gd name="connsiteX309" fmla="*/ 525176 w 4642135"/>
              <a:gd name="connsiteY309" fmla="*/ 378396 h 5643471"/>
              <a:gd name="connsiteX310" fmla="*/ 661401 w 4642135"/>
              <a:gd name="connsiteY310" fmla="*/ 363261 h 5643471"/>
              <a:gd name="connsiteX311" fmla="*/ 434361 w 4642135"/>
              <a:gd name="connsiteY311" fmla="*/ 324340 h 5643471"/>
              <a:gd name="connsiteX312" fmla="*/ 507878 w 4642135"/>
              <a:gd name="connsiteY312" fmla="*/ 313527 h 5643471"/>
              <a:gd name="connsiteX313" fmla="*/ 507878 w 4642135"/>
              <a:gd name="connsiteY313" fmla="*/ 309203 h 5643471"/>
              <a:gd name="connsiteX314" fmla="*/ 417063 w 4642135"/>
              <a:gd name="connsiteY314" fmla="*/ 309203 h 5643471"/>
              <a:gd name="connsiteX315" fmla="*/ 881952 w 4642135"/>
              <a:gd name="connsiteY315" fmla="*/ 276770 h 5643471"/>
              <a:gd name="connsiteX316" fmla="*/ 1067907 w 4642135"/>
              <a:gd name="connsiteY316" fmla="*/ 298393 h 5643471"/>
              <a:gd name="connsiteX317" fmla="*/ 1223590 w 4642135"/>
              <a:gd name="connsiteY317" fmla="*/ 371910 h 5643471"/>
              <a:gd name="connsiteX318" fmla="*/ 1258187 w 4642135"/>
              <a:gd name="connsiteY318" fmla="*/ 367585 h 5643471"/>
              <a:gd name="connsiteX319" fmla="*/ 1640907 w 4642135"/>
              <a:gd name="connsiteY319" fmla="*/ 30271 h 5643471"/>
              <a:gd name="connsiteX320" fmla="*/ 1716587 w 4642135"/>
              <a:gd name="connsiteY320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88241 w 4642135"/>
              <a:gd name="connsiteY236" fmla="*/ 4979826 h 5643471"/>
              <a:gd name="connsiteX237" fmla="*/ 2654078 w 4642135"/>
              <a:gd name="connsiteY237" fmla="*/ 5624022 h 5643471"/>
              <a:gd name="connsiteX238" fmla="*/ 2305744 w 4642135"/>
              <a:gd name="connsiteY238" fmla="*/ 5625924 h 5643471"/>
              <a:gd name="connsiteX239" fmla="*/ 2700418 w 4642135"/>
              <a:gd name="connsiteY239" fmla="*/ 4800235 h 5643471"/>
              <a:gd name="connsiteX240" fmla="*/ 2851777 w 4642135"/>
              <a:gd name="connsiteY240" fmla="*/ 4454272 h 5643471"/>
              <a:gd name="connsiteX241" fmla="*/ 2856101 w 4642135"/>
              <a:gd name="connsiteY241" fmla="*/ 4395889 h 5643471"/>
              <a:gd name="connsiteX242" fmla="*/ 2581495 w 4642135"/>
              <a:gd name="connsiteY242" fmla="*/ 3515847 h 5643471"/>
              <a:gd name="connsiteX243" fmla="*/ 1854973 w 4642135"/>
              <a:gd name="connsiteY243" fmla="*/ 2006584 h 5643471"/>
              <a:gd name="connsiteX244" fmla="*/ 1502522 w 4642135"/>
              <a:gd name="connsiteY244" fmla="*/ 1258440 h 5643471"/>
              <a:gd name="connsiteX245" fmla="*/ 1489548 w 4642135"/>
              <a:gd name="connsiteY245" fmla="*/ 1228168 h 5643471"/>
              <a:gd name="connsiteX246" fmla="*/ 1485224 w 4642135"/>
              <a:gd name="connsiteY246" fmla="*/ 1273574 h 5643471"/>
              <a:gd name="connsiteX247" fmla="*/ 1379274 w 4642135"/>
              <a:gd name="connsiteY247" fmla="*/ 1068160 h 5643471"/>
              <a:gd name="connsiteX248" fmla="*/ 1476574 w 4642135"/>
              <a:gd name="connsiteY248" fmla="*/ 1392500 h 5643471"/>
              <a:gd name="connsiteX249" fmla="*/ 1426843 w 4642135"/>
              <a:gd name="connsiteY249" fmla="*/ 1366553 h 5643471"/>
              <a:gd name="connsiteX250" fmla="*/ 1498197 w 4642135"/>
              <a:gd name="connsiteY250" fmla="*/ 1535210 h 5643471"/>
              <a:gd name="connsiteX251" fmla="*/ 1487387 w 4642135"/>
              <a:gd name="connsiteY251" fmla="*/ 1539535 h 5643471"/>
              <a:gd name="connsiteX252" fmla="*/ 1405221 w 4642135"/>
              <a:gd name="connsiteY252" fmla="*/ 1457368 h 5643471"/>
              <a:gd name="connsiteX253" fmla="*/ 1398733 w 4642135"/>
              <a:gd name="connsiteY253" fmla="*/ 1461693 h 5643471"/>
              <a:gd name="connsiteX254" fmla="*/ 1465764 w 4642135"/>
              <a:gd name="connsiteY254" fmla="*/ 1649809 h 5643471"/>
              <a:gd name="connsiteX255" fmla="*/ 1470089 w 4642135"/>
              <a:gd name="connsiteY255" fmla="*/ 1682244 h 5643471"/>
              <a:gd name="connsiteX256" fmla="*/ 1441978 w 4642135"/>
              <a:gd name="connsiteY256" fmla="*/ 1669271 h 5643471"/>
              <a:gd name="connsiteX257" fmla="*/ 1364137 w 4642135"/>
              <a:gd name="connsiteY257" fmla="*/ 1626025 h 5643471"/>
              <a:gd name="connsiteX258" fmla="*/ 1472250 w 4642135"/>
              <a:gd name="connsiteY258" fmla="*/ 1820629 h 5643471"/>
              <a:gd name="connsiteX259" fmla="*/ 1480899 w 4642135"/>
              <a:gd name="connsiteY259" fmla="*/ 1855226 h 5643471"/>
              <a:gd name="connsiteX260" fmla="*/ 1450627 w 4642135"/>
              <a:gd name="connsiteY260" fmla="*/ 1844413 h 5643471"/>
              <a:gd name="connsiteX261" fmla="*/ 1301432 w 4642135"/>
              <a:gd name="connsiteY261" fmla="*/ 1693054 h 5643471"/>
              <a:gd name="connsiteX262" fmla="*/ 1262511 w 4642135"/>
              <a:gd name="connsiteY262" fmla="*/ 1641160 h 5643471"/>
              <a:gd name="connsiteX263" fmla="*/ 1498197 w 4642135"/>
              <a:gd name="connsiteY263" fmla="*/ 2095236 h 5643471"/>
              <a:gd name="connsiteX264" fmla="*/ 1305756 w 4642135"/>
              <a:gd name="connsiteY264" fmla="*/ 1857387 h 5643471"/>
              <a:gd name="connsiteX265" fmla="*/ 1264672 w 4642135"/>
              <a:gd name="connsiteY265" fmla="*/ 1775221 h 5643471"/>
              <a:gd name="connsiteX266" fmla="*/ 1281970 w 4642135"/>
              <a:gd name="connsiteY266" fmla="*/ 2002260 h 5643471"/>
              <a:gd name="connsiteX267" fmla="*/ 1154398 w 4642135"/>
              <a:gd name="connsiteY267" fmla="*/ 1738463 h 5643471"/>
              <a:gd name="connsiteX268" fmla="*/ 1141424 w 4642135"/>
              <a:gd name="connsiteY268" fmla="*/ 1876848 h 5643471"/>
              <a:gd name="connsiteX269" fmla="*/ 1007363 w 4642135"/>
              <a:gd name="connsiteY269" fmla="*/ 1150326 h 5643471"/>
              <a:gd name="connsiteX270" fmla="*/ 955469 w 4642135"/>
              <a:gd name="connsiteY270" fmla="*/ 1219519 h 5643471"/>
              <a:gd name="connsiteX271" fmla="*/ 923034 w 4642135"/>
              <a:gd name="connsiteY271" fmla="*/ 1295197 h 5643471"/>
              <a:gd name="connsiteX272" fmla="*/ 886276 w 4642135"/>
              <a:gd name="connsiteY272" fmla="*/ 1403311 h 5643471"/>
              <a:gd name="connsiteX273" fmla="*/ 860329 w 4642135"/>
              <a:gd name="connsiteY273" fmla="*/ 1213031 h 5643471"/>
              <a:gd name="connsiteX274" fmla="*/ 806271 w 4642135"/>
              <a:gd name="connsiteY274" fmla="*/ 1669271 h 5643471"/>
              <a:gd name="connsiteX275" fmla="*/ 713295 w 4642135"/>
              <a:gd name="connsiteY275" fmla="*/ 1511424 h 5643471"/>
              <a:gd name="connsiteX276" fmla="*/ 713295 w 4642135"/>
              <a:gd name="connsiteY276" fmla="*/ 1693054 h 5643471"/>
              <a:gd name="connsiteX277" fmla="*/ 704646 w 4642135"/>
              <a:gd name="connsiteY277" fmla="*/ 1719002 h 5643471"/>
              <a:gd name="connsiteX278" fmla="*/ 678699 w 4642135"/>
              <a:gd name="connsiteY278" fmla="*/ 1697379 h 5643471"/>
              <a:gd name="connsiteX279" fmla="*/ 603018 w 4642135"/>
              <a:gd name="connsiteY279" fmla="*/ 1567643 h 5643471"/>
              <a:gd name="connsiteX280" fmla="*/ 568422 w 4642135"/>
              <a:gd name="connsiteY280" fmla="*/ 1468179 h 5643471"/>
              <a:gd name="connsiteX281" fmla="*/ 752216 w 4642135"/>
              <a:gd name="connsiteY281" fmla="*/ 960047 h 5643471"/>
              <a:gd name="connsiteX282" fmla="*/ 920873 w 4642135"/>
              <a:gd name="connsiteY282" fmla="*/ 735171 h 5643471"/>
              <a:gd name="connsiteX283" fmla="*/ 953306 w 4642135"/>
              <a:gd name="connsiteY283" fmla="*/ 683276 h 5643471"/>
              <a:gd name="connsiteX284" fmla="*/ 959793 w 4642135"/>
              <a:gd name="connsiteY284" fmla="*/ 663815 h 5643471"/>
              <a:gd name="connsiteX285" fmla="*/ 942495 w 4642135"/>
              <a:gd name="connsiteY285" fmla="*/ 672464 h 5643471"/>
              <a:gd name="connsiteX286" fmla="*/ 747891 w 4642135"/>
              <a:gd name="connsiteY286" fmla="*/ 938424 h 5643471"/>
              <a:gd name="connsiteX287" fmla="*/ 728430 w 4642135"/>
              <a:gd name="connsiteY287" fmla="*/ 955722 h 5643471"/>
              <a:gd name="connsiteX288" fmla="*/ 817084 w 4642135"/>
              <a:gd name="connsiteY288" fmla="*/ 711385 h 5643471"/>
              <a:gd name="connsiteX289" fmla="*/ 548963 w 4642135"/>
              <a:gd name="connsiteY289" fmla="*/ 1040049 h 5643471"/>
              <a:gd name="connsiteX290" fmla="*/ 672211 w 4642135"/>
              <a:gd name="connsiteY290" fmla="*/ 750306 h 5643471"/>
              <a:gd name="connsiteX291" fmla="*/ 460308 w 4642135"/>
              <a:gd name="connsiteY291" fmla="*/ 979506 h 5643471"/>
              <a:gd name="connsiteX292" fmla="*/ 492744 w 4642135"/>
              <a:gd name="connsiteY292" fmla="*/ 838960 h 5643471"/>
              <a:gd name="connsiteX293" fmla="*/ 345709 w 4642135"/>
              <a:gd name="connsiteY293" fmla="*/ 1046537 h 5643471"/>
              <a:gd name="connsiteX294" fmla="*/ 542475 w 4642135"/>
              <a:gd name="connsiteY294" fmla="*/ 609759 h 5643471"/>
              <a:gd name="connsiteX295" fmla="*/ 466796 w 4642135"/>
              <a:gd name="connsiteY295" fmla="*/ 687601 h 5643471"/>
              <a:gd name="connsiteX296" fmla="*/ 198675 w 4642135"/>
              <a:gd name="connsiteY296" fmla="*/ 1143838 h 5643471"/>
              <a:gd name="connsiteX297" fmla="*/ 172728 w 4642135"/>
              <a:gd name="connsiteY297" fmla="*/ 1176274 h 5643471"/>
              <a:gd name="connsiteX298" fmla="*/ 270029 w 4642135"/>
              <a:gd name="connsiteY298" fmla="*/ 880042 h 5643471"/>
              <a:gd name="connsiteX299" fmla="*/ 449498 w 4642135"/>
              <a:gd name="connsiteY299" fmla="*/ 629219 h 5643471"/>
              <a:gd name="connsiteX300" fmla="*/ 200836 w 4642135"/>
              <a:gd name="connsiteY300" fmla="*/ 849770 h 5643471"/>
              <a:gd name="connsiteX301" fmla="*/ 14881 w 4642135"/>
              <a:gd name="connsiteY301" fmla="*/ 1128704 h 5643471"/>
              <a:gd name="connsiteX302" fmla="*/ 6232 w 4642135"/>
              <a:gd name="connsiteY302" fmla="*/ 1046537 h 5643471"/>
              <a:gd name="connsiteX303" fmla="*/ 32179 w 4642135"/>
              <a:gd name="connsiteY303" fmla="*/ 973020 h 5643471"/>
              <a:gd name="connsiteX304" fmla="*/ 512203 w 4642135"/>
              <a:gd name="connsiteY304" fmla="*/ 501646 h 5643471"/>
              <a:gd name="connsiteX305" fmla="*/ 594369 w 4642135"/>
              <a:gd name="connsiteY305" fmla="*/ 467050 h 5643471"/>
              <a:gd name="connsiteX306" fmla="*/ 168403 w 4642135"/>
              <a:gd name="connsiteY306" fmla="*/ 557865 h 5643471"/>
              <a:gd name="connsiteX307" fmla="*/ 272192 w 4642135"/>
              <a:gd name="connsiteY307" fmla="*/ 488672 h 5643471"/>
              <a:gd name="connsiteX308" fmla="*/ 391116 w 4642135"/>
              <a:gd name="connsiteY308" fmla="*/ 412992 h 5643471"/>
              <a:gd name="connsiteX309" fmla="*/ 525176 w 4642135"/>
              <a:gd name="connsiteY309" fmla="*/ 378396 h 5643471"/>
              <a:gd name="connsiteX310" fmla="*/ 661401 w 4642135"/>
              <a:gd name="connsiteY310" fmla="*/ 363261 h 5643471"/>
              <a:gd name="connsiteX311" fmla="*/ 434361 w 4642135"/>
              <a:gd name="connsiteY311" fmla="*/ 324340 h 5643471"/>
              <a:gd name="connsiteX312" fmla="*/ 507878 w 4642135"/>
              <a:gd name="connsiteY312" fmla="*/ 313527 h 5643471"/>
              <a:gd name="connsiteX313" fmla="*/ 507878 w 4642135"/>
              <a:gd name="connsiteY313" fmla="*/ 309203 h 5643471"/>
              <a:gd name="connsiteX314" fmla="*/ 417063 w 4642135"/>
              <a:gd name="connsiteY314" fmla="*/ 309203 h 5643471"/>
              <a:gd name="connsiteX315" fmla="*/ 881952 w 4642135"/>
              <a:gd name="connsiteY315" fmla="*/ 276770 h 5643471"/>
              <a:gd name="connsiteX316" fmla="*/ 1067907 w 4642135"/>
              <a:gd name="connsiteY316" fmla="*/ 298393 h 5643471"/>
              <a:gd name="connsiteX317" fmla="*/ 1223590 w 4642135"/>
              <a:gd name="connsiteY317" fmla="*/ 371910 h 5643471"/>
              <a:gd name="connsiteX318" fmla="*/ 1258187 w 4642135"/>
              <a:gd name="connsiteY318" fmla="*/ 367585 h 5643471"/>
              <a:gd name="connsiteX319" fmla="*/ 1640907 w 4642135"/>
              <a:gd name="connsiteY319" fmla="*/ 30271 h 5643471"/>
              <a:gd name="connsiteX320" fmla="*/ 1716587 w 4642135"/>
              <a:gd name="connsiteY320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88241 w 4642135"/>
              <a:gd name="connsiteY236" fmla="*/ 4979826 h 5643471"/>
              <a:gd name="connsiteX237" fmla="*/ 2654078 w 4642135"/>
              <a:gd name="connsiteY237" fmla="*/ 5624022 h 5643471"/>
              <a:gd name="connsiteX238" fmla="*/ 2305744 w 4642135"/>
              <a:gd name="connsiteY238" fmla="*/ 5625924 h 5643471"/>
              <a:gd name="connsiteX239" fmla="*/ 2700418 w 4642135"/>
              <a:gd name="connsiteY239" fmla="*/ 4800235 h 5643471"/>
              <a:gd name="connsiteX240" fmla="*/ 2851777 w 4642135"/>
              <a:gd name="connsiteY240" fmla="*/ 4454272 h 5643471"/>
              <a:gd name="connsiteX241" fmla="*/ 2856101 w 4642135"/>
              <a:gd name="connsiteY241" fmla="*/ 4395889 h 5643471"/>
              <a:gd name="connsiteX242" fmla="*/ 2581495 w 4642135"/>
              <a:gd name="connsiteY242" fmla="*/ 3515847 h 5643471"/>
              <a:gd name="connsiteX243" fmla="*/ 1854973 w 4642135"/>
              <a:gd name="connsiteY243" fmla="*/ 2006584 h 5643471"/>
              <a:gd name="connsiteX244" fmla="*/ 1502522 w 4642135"/>
              <a:gd name="connsiteY244" fmla="*/ 1258440 h 5643471"/>
              <a:gd name="connsiteX245" fmla="*/ 1489548 w 4642135"/>
              <a:gd name="connsiteY245" fmla="*/ 1228168 h 5643471"/>
              <a:gd name="connsiteX246" fmla="*/ 1485224 w 4642135"/>
              <a:gd name="connsiteY246" fmla="*/ 1273574 h 5643471"/>
              <a:gd name="connsiteX247" fmla="*/ 1379274 w 4642135"/>
              <a:gd name="connsiteY247" fmla="*/ 1068160 h 5643471"/>
              <a:gd name="connsiteX248" fmla="*/ 1476574 w 4642135"/>
              <a:gd name="connsiteY248" fmla="*/ 1392500 h 5643471"/>
              <a:gd name="connsiteX249" fmla="*/ 1426843 w 4642135"/>
              <a:gd name="connsiteY249" fmla="*/ 1366553 h 5643471"/>
              <a:gd name="connsiteX250" fmla="*/ 1498197 w 4642135"/>
              <a:gd name="connsiteY250" fmla="*/ 1535210 h 5643471"/>
              <a:gd name="connsiteX251" fmla="*/ 1487387 w 4642135"/>
              <a:gd name="connsiteY251" fmla="*/ 1539535 h 5643471"/>
              <a:gd name="connsiteX252" fmla="*/ 1405221 w 4642135"/>
              <a:gd name="connsiteY252" fmla="*/ 1457368 h 5643471"/>
              <a:gd name="connsiteX253" fmla="*/ 1398733 w 4642135"/>
              <a:gd name="connsiteY253" fmla="*/ 1461693 h 5643471"/>
              <a:gd name="connsiteX254" fmla="*/ 1465764 w 4642135"/>
              <a:gd name="connsiteY254" fmla="*/ 1649809 h 5643471"/>
              <a:gd name="connsiteX255" fmla="*/ 1470089 w 4642135"/>
              <a:gd name="connsiteY255" fmla="*/ 1682244 h 5643471"/>
              <a:gd name="connsiteX256" fmla="*/ 1441978 w 4642135"/>
              <a:gd name="connsiteY256" fmla="*/ 1669271 h 5643471"/>
              <a:gd name="connsiteX257" fmla="*/ 1364137 w 4642135"/>
              <a:gd name="connsiteY257" fmla="*/ 1626025 h 5643471"/>
              <a:gd name="connsiteX258" fmla="*/ 1472250 w 4642135"/>
              <a:gd name="connsiteY258" fmla="*/ 1820629 h 5643471"/>
              <a:gd name="connsiteX259" fmla="*/ 1480899 w 4642135"/>
              <a:gd name="connsiteY259" fmla="*/ 1855226 h 5643471"/>
              <a:gd name="connsiteX260" fmla="*/ 1450627 w 4642135"/>
              <a:gd name="connsiteY260" fmla="*/ 1844413 h 5643471"/>
              <a:gd name="connsiteX261" fmla="*/ 1301432 w 4642135"/>
              <a:gd name="connsiteY261" fmla="*/ 1693054 h 5643471"/>
              <a:gd name="connsiteX262" fmla="*/ 1262511 w 4642135"/>
              <a:gd name="connsiteY262" fmla="*/ 1641160 h 5643471"/>
              <a:gd name="connsiteX263" fmla="*/ 1498197 w 4642135"/>
              <a:gd name="connsiteY263" fmla="*/ 2095236 h 5643471"/>
              <a:gd name="connsiteX264" fmla="*/ 1305756 w 4642135"/>
              <a:gd name="connsiteY264" fmla="*/ 1857387 h 5643471"/>
              <a:gd name="connsiteX265" fmla="*/ 1264672 w 4642135"/>
              <a:gd name="connsiteY265" fmla="*/ 1775221 h 5643471"/>
              <a:gd name="connsiteX266" fmla="*/ 1281970 w 4642135"/>
              <a:gd name="connsiteY266" fmla="*/ 2002260 h 5643471"/>
              <a:gd name="connsiteX267" fmla="*/ 1154398 w 4642135"/>
              <a:gd name="connsiteY267" fmla="*/ 1738463 h 5643471"/>
              <a:gd name="connsiteX268" fmla="*/ 1141424 w 4642135"/>
              <a:gd name="connsiteY268" fmla="*/ 1876848 h 5643471"/>
              <a:gd name="connsiteX269" fmla="*/ 1007363 w 4642135"/>
              <a:gd name="connsiteY269" fmla="*/ 1150326 h 5643471"/>
              <a:gd name="connsiteX270" fmla="*/ 955469 w 4642135"/>
              <a:gd name="connsiteY270" fmla="*/ 1219519 h 5643471"/>
              <a:gd name="connsiteX271" fmla="*/ 923034 w 4642135"/>
              <a:gd name="connsiteY271" fmla="*/ 1295197 h 5643471"/>
              <a:gd name="connsiteX272" fmla="*/ 886276 w 4642135"/>
              <a:gd name="connsiteY272" fmla="*/ 1403311 h 5643471"/>
              <a:gd name="connsiteX273" fmla="*/ 860329 w 4642135"/>
              <a:gd name="connsiteY273" fmla="*/ 1213031 h 5643471"/>
              <a:gd name="connsiteX274" fmla="*/ 806271 w 4642135"/>
              <a:gd name="connsiteY274" fmla="*/ 1669271 h 5643471"/>
              <a:gd name="connsiteX275" fmla="*/ 713295 w 4642135"/>
              <a:gd name="connsiteY275" fmla="*/ 1511424 h 5643471"/>
              <a:gd name="connsiteX276" fmla="*/ 713295 w 4642135"/>
              <a:gd name="connsiteY276" fmla="*/ 1693054 h 5643471"/>
              <a:gd name="connsiteX277" fmla="*/ 704646 w 4642135"/>
              <a:gd name="connsiteY277" fmla="*/ 1719002 h 5643471"/>
              <a:gd name="connsiteX278" fmla="*/ 678699 w 4642135"/>
              <a:gd name="connsiteY278" fmla="*/ 1697379 h 5643471"/>
              <a:gd name="connsiteX279" fmla="*/ 603018 w 4642135"/>
              <a:gd name="connsiteY279" fmla="*/ 1567643 h 5643471"/>
              <a:gd name="connsiteX280" fmla="*/ 568422 w 4642135"/>
              <a:gd name="connsiteY280" fmla="*/ 1468179 h 5643471"/>
              <a:gd name="connsiteX281" fmla="*/ 752216 w 4642135"/>
              <a:gd name="connsiteY281" fmla="*/ 960047 h 5643471"/>
              <a:gd name="connsiteX282" fmla="*/ 920873 w 4642135"/>
              <a:gd name="connsiteY282" fmla="*/ 735171 h 5643471"/>
              <a:gd name="connsiteX283" fmla="*/ 953306 w 4642135"/>
              <a:gd name="connsiteY283" fmla="*/ 683276 h 5643471"/>
              <a:gd name="connsiteX284" fmla="*/ 959793 w 4642135"/>
              <a:gd name="connsiteY284" fmla="*/ 663815 h 5643471"/>
              <a:gd name="connsiteX285" fmla="*/ 942495 w 4642135"/>
              <a:gd name="connsiteY285" fmla="*/ 672464 h 5643471"/>
              <a:gd name="connsiteX286" fmla="*/ 747891 w 4642135"/>
              <a:gd name="connsiteY286" fmla="*/ 938424 h 5643471"/>
              <a:gd name="connsiteX287" fmla="*/ 728430 w 4642135"/>
              <a:gd name="connsiteY287" fmla="*/ 955722 h 5643471"/>
              <a:gd name="connsiteX288" fmla="*/ 817084 w 4642135"/>
              <a:gd name="connsiteY288" fmla="*/ 711385 h 5643471"/>
              <a:gd name="connsiteX289" fmla="*/ 548963 w 4642135"/>
              <a:gd name="connsiteY289" fmla="*/ 1040049 h 5643471"/>
              <a:gd name="connsiteX290" fmla="*/ 672211 w 4642135"/>
              <a:gd name="connsiteY290" fmla="*/ 750306 h 5643471"/>
              <a:gd name="connsiteX291" fmla="*/ 460308 w 4642135"/>
              <a:gd name="connsiteY291" fmla="*/ 979506 h 5643471"/>
              <a:gd name="connsiteX292" fmla="*/ 492744 w 4642135"/>
              <a:gd name="connsiteY292" fmla="*/ 838960 h 5643471"/>
              <a:gd name="connsiteX293" fmla="*/ 345709 w 4642135"/>
              <a:gd name="connsiteY293" fmla="*/ 1046537 h 5643471"/>
              <a:gd name="connsiteX294" fmla="*/ 542475 w 4642135"/>
              <a:gd name="connsiteY294" fmla="*/ 609759 h 5643471"/>
              <a:gd name="connsiteX295" fmla="*/ 466796 w 4642135"/>
              <a:gd name="connsiteY295" fmla="*/ 687601 h 5643471"/>
              <a:gd name="connsiteX296" fmla="*/ 198675 w 4642135"/>
              <a:gd name="connsiteY296" fmla="*/ 1143838 h 5643471"/>
              <a:gd name="connsiteX297" fmla="*/ 172728 w 4642135"/>
              <a:gd name="connsiteY297" fmla="*/ 1176274 h 5643471"/>
              <a:gd name="connsiteX298" fmla="*/ 270029 w 4642135"/>
              <a:gd name="connsiteY298" fmla="*/ 880042 h 5643471"/>
              <a:gd name="connsiteX299" fmla="*/ 449498 w 4642135"/>
              <a:gd name="connsiteY299" fmla="*/ 629219 h 5643471"/>
              <a:gd name="connsiteX300" fmla="*/ 200836 w 4642135"/>
              <a:gd name="connsiteY300" fmla="*/ 849770 h 5643471"/>
              <a:gd name="connsiteX301" fmla="*/ 14881 w 4642135"/>
              <a:gd name="connsiteY301" fmla="*/ 1128704 h 5643471"/>
              <a:gd name="connsiteX302" fmla="*/ 6232 w 4642135"/>
              <a:gd name="connsiteY302" fmla="*/ 1046537 h 5643471"/>
              <a:gd name="connsiteX303" fmla="*/ 32179 w 4642135"/>
              <a:gd name="connsiteY303" fmla="*/ 973020 h 5643471"/>
              <a:gd name="connsiteX304" fmla="*/ 512203 w 4642135"/>
              <a:gd name="connsiteY304" fmla="*/ 501646 h 5643471"/>
              <a:gd name="connsiteX305" fmla="*/ 594369 w 4642135"/>
              <a:gd name="connsiteY305" fmla="*/ 467050 h 5643471"/>
              <a:gd name="connsiteX306" fmla="*/ 168403 w 4642135"/>
              <a:gd name="connsiteY306" fmla="*/ 557865 h 5643471"/>
              <a:gd name="connsiteX307" fmla="*/ 272192 w 4642135"/>
              <a:gd name="connsiteY307" fmla="*/ 488672 h 5643471"/>
              <a:gd name="connsiteX308" fmla="*/ 391116 w 4642135"/>
              <a:gd name="connsiteY308" fmla="*/ 412992 h 5643471"/>
              <a:gd name="connsiteX309" fmla="*/ 525176 w 4642135"/>
              <a:gd name="connsiteY309" fmla="*/ 378396 h 5643471"/>
              <a:gd name="connsiteX310" fmla="*/ 661401 w 4642135"/>
              <a:gd name="connsiteY310" fmla="*/ 363261 h 5643471"/>
              <a:gd name="connsiteX311" fmla="*/ 434361 w 4642135"/>
              <a:gd name="connsiteY311" fmla="*/ 324340 h 5643471"/>
              <a:gd name="connsiteX312" fmla="*/ 507878 w 4642135"/>
              <a:gd name="connsiteY312" fmla="*/ 313527 h 5643471"/>
              <a:gd name="connsiteX313" fmla="*/ 507878 w 4642135"/>
              <a:gd name="connsiteY313" fmla="*/ 309203 h 5643471"/>
              <a:gd name="connsiteX314" fmla="*/ 417063 w 4642135"/>
              <a:gd name="connsiteY314" fmla="*/ 309203 h 5643471"/>
              <a:gd name="connsiteX315" fmla="*/ 881952 w 4642135"/>
              <a:gd name="connsiteY315" fmla="*/ 276770 h 5643471"/>
              <a:gd name="connsiteX316" fmla="*/ 1067907 w 4642135"/>
              <a:gd name="connsiteY316" fmla="*/ 298393 h 5643471"/>
              <a:gd name="connsiteX317" fmla="*/ 1223590 w 4642135"/>
              <a:gd name="connsiteY317" fmla="*/ 371910 h 5643471"/>
              <a:gd name="connsiteX318" fmla="*/ 1258187 w 4642135"/>
              <a:gd name="connsiteY318" fmla="*/ 367585 h 5643471"/>
              <a:gd name="connsiteX319" fmla="*/ 1640907 w 4642135"/>
              <a:gd name="connsiteY319" fmla="*/ 30271 h 5643471"/>
              <a:gd name="connsiteX320" fmla="*/ 1716587 w 4642135"/>
              <a:gd name="connsiteY320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88241 w 4642135"/>
              <a:gd name="connsiteY236" fmla="*/ 4979826 h 5643471"/>
              <a:gd name="connsiteX237" fmla="*/ 2654078 w 4642135"/>
              <a:gd name="connsiteY237" fmla="*/ 5624022 h 5643471"/>
              <a:gd name="connsiteX238" fmla="*/ 2305744 w 4642135"/>
              <a:gd name="connsiteY238" fmla="*/ 5625924 h 5643471"/>
              <a:gd name="connsiteX239" fmla="*/ 2700418 w 4642135"/>
              <a:gd name="connsiteY239" fmla="*/ 4800235 h 5643471"/>
              <a:gd name="connsiteX240" fmla="*/ 2851777 w 4642135"/>
              <a:gd name="connsiteY240" fmla="*/ 4454272 h 5643471"/>
              <a:gd name="connsiteX241" fmla="*/ 2856101 w 4642135"/>
              <a:gd name="connsiteY241" fmla="*/ 4395889 h 5643471"/>
              <a:gd name="connsiteX242" fmla="*/ 2581495 w 4642135"/>
              <a:gd name="connsiteY242" fmla="*/ 3515847 h 5643471"/>
              <a:gd name="connsiteX243" fmla="*/ 1854973 w 4642135"/>
              <a:gd name="connsiteY243" fmla="*/ 2006584 h 5643471"/>
              <a:gd name="connsiteX244" fmla="*/ 1502522 w 4642135"/>
              <a:gd name="connsiteY244" fmla="*/ 1258440 h 5643471"/>
              <a:gd name="connsiteX245" fmla="*/ 1489548 w 4642135"/>
              <a:gd name="connsiteY245" fmla="*/ 1228168 h 5643471"/>
              <a:gd name="connsiteX246" fmla="*/ 1485224 w 4642135"/>
              <a:gd name="connsiteY246" fmla="*/ 1273574 h 5643471"/>
              <a:gd name="connsiteX247" fmla="*/ 1379274 w 4642135"/>
              <a:gd name="connsiteY247" fmla="*/ 1068160 h 5643471"/>
              <a:gd name="connsiteX248" fmla="*/ 1476574 w 4642135"/>
              <a:gd name="connsiteY248" fmla="*/ 1392500 h 5643471"/>
              <a:gd name="connsiteX249" fmla="*/ 1426843 w 4642135"/>
              <a:gd name="connsiteY249" fmla="*/ 1366553 h 5643471"/>
              <a:gd name="connsiteX250" fmla="*/ 1498197 w 4642135"/>
              <a:gd name="connsiteY250" fmla="*/ 1535210 h 5643471"/>
              <a:gd name="connsiteX251" fmla="*/ 1487387 w 4642135"/>
              <a:gd name="connsiteY251" fmla="*/ 1539535 h 5643471"/>
              <a:gd name="connsiteX252" fmla="*/ 1405221 w 4642135"/>
              <a:gd name="connsiteY252" fmla="*/ 1457368 h 5643471"/>
              <a:gd name="connsiteX253" fmla="*/ 1398733 w 4642135"/>
              <a:gd name="connsiteY253" fmla="*/ 1461693 h 5643471"/>
              <a:gd name="connsiteX254" fmla="*/ 1465764 w 4642135"/>
              <a:gd name="connsiteY254" fmla="*/ 1649809 h 5643471"/>
              <a:gd name="connsiteX255" fmla="*/ 1470089 w 4642135"/>
              <a:gd name="connsiteY255" fmla="*/ 1682244 h 5643471"/>
              <a:gd name="connsiteX256" fmla="*/ 1441978 w 4642135"/>
              <a:gd name="connsiteY256" fmla="*/ 1669271 h 5643471"/>
              <a:gd name="connsiteX257" fmla="*/ 1364137 w 4642135"/>
              <a:gd name="connsiteY257" fmla="*/ 1626025 h 5643471"/>
              <a:gd name="connsiteX258" fmla="*/ 1472250 w 4642135"/>
              <a:gd name="connsiteY258" fmla="*/ 1820629 h 5643471"/>
              <a:gd name="connsiteX259" fmla="*/ 1480899 w 4642135"/>
              <a:gd name="connsiteY259" fmla="*/ 1855226 h 5643471"/>
              <a:gd name="connsiteX260" fmla="*/ 1450627 w 4642135"/>
              <a:gd name="connsiteY260" fmla="*/ 1844413 h 5643471"/>
              <a:gd name="connsiteX261" fmla="*/ 1301432 w 4642135"/>
              <a:gd name="connsiteY261" fmla="*/ 1693054 h 5643471"/>
              <a:gd name="connsiteX262" fmla="*/ 1262511 w 4642135"/>
              <a:gd name="connsiteY262" fmla="*/ 1641160 h 5643471"/>
              <a:gd name="connsiteX263" fmla="*/ 1498197 w 4642135"/>
              <a:gd name="connsiteY263" fmla="*/ 2095236 h 5643471"/>
              <a:gd name="connsiteX264" fmla="*/ 1305756 w 4642135"/>
              <a:gd name="connsiteY264" fmla="*/ 1857387 h 5643471"/>
              <a:gd name="connsiteX265" fmla="*/ 1264672 w 4642135"/>
              <a:gd name="connsiteY265" fmla="*/ 1775221 h 5643471"/>
              <a:gd name="connsiteX266" fmla="*/ 1281970 w 4642135"/>
              <a:gd name="connsiteY266" fmla="*/ 2002260 h 5643471"/>
              <a:gd name="connsiteX267" fmla="*/ 1154398 w 4642135"/>
              <a:gd name="connsiteY267" fmla="*/ 1738463 h 5643471"/>
              <a:gd name="connsiteX268" fmla="*/ 1141424 w 4642135"/>
              <a:gd name="connsiteY268" fmla="*/ 1876848 h 5643471"/>
              <a:gd name="connsiteX269" fmla="*/ 1007363 w 4642135"/>
              <a:gd name="connsiteY269" fmla="*/ 1150326 h 5643471"/>
              <a:gd name="connsiteX270" fmla="*/ 955469 w 4642135"/>
              <a:gd name="connsiteY270" fmla="*/ 1219519 h 5643471"/>
              <a:gd name="connsiteX271" fmla="*/ 923034 w 4642135"/>
              <a:gd name="connsiteY271" fmla="*/ 1295197 h 5643471"/>
              <a:gd name="connsiteX272" fmla="*/ 886276 w 4642135"/>
              <a:gd name="connsiteY272" fmla="*/ 1403311 h 5643471"/>
              <a:gd name="connsiteX273" fmla="*/ 860329 w 4642135"/>
              <a:gd name="connsiteY273" fmla="*/ 1213031 h 5643471"/>
              <a:gd name="connsiteX274" fmla="*/ 806271 w 4642135"/>
              <a:gd name="connsiteY274" fmla="*/ 1669271 h 5643471"/>
              <a:gd name="connsiteX275" fmla="*/ 713295 w 4642135"/>
              <a:gd name="connsiteY275" fmla="*/ 1511424 h 5643471"/>
              <a:gd name="connsiteX276" fmla="*/ 713295 w 4642135"/>
              <a:gd name="connsiteY276" fmla="*/ 1693054 h 5643471"/>
              <a:gd name="connsiteX277" fmla="*/ 704646 w 4642135"/>
              <a:gd name="connsiteY277" fmla="*/ 1719002 h 5643471"/>
              <a:gd name="connsiteX278" fmla="*/ 678699 w 4642135"/>
              <a:gd name="connsiteY278" fmla="*/ 1697379 h 5643471"/>
              <a:gd name="connsiteX279" fmla="*/ 603018 w 4642135"/>
              <a:gd name="connsiteY279" fmla="*/ 1567643 h 5643471"/>
              <a:gd name="connsiteX280" fmla="*/ 568422 w 4642135"/>
              <a:gd name="connsiteY280" fmla="*/ 1468179 h 5643471"/>
              <a:gd name="connsiteX281" fmla="*/ 752216 w 4642135"/>
              <a:gd name="connsiteY281" fmla="*/ 960047 h 5643471"/>
              <a:gd name="connsiteX282" fmla="*/ 920873 w 4642135"/>
              <a:gd name="connsiteY282" fmla="*/ 735171 h 5643471"/>
              <a:gd name="connsiteX283" fmla="*/ 953306 w 4642135"/>
              <a:gd name="connsiteY283" fmla="*/ 683276 h 5643471"/>
              <a:gd name="connsiteX284" fmla="*/ 959793 w 4642135"/>
              <a:gd name="connsiteY284" fmla="*/ 663815 h 5643471"/>
              <a:gd name="connsiteX285" fmla="*/ 942495 w 4642135"/>
              <a:gd name="connsiteY285" fmla="*/ 672464 h 5643471"/>
              <a:gd name="connsiteX286" fmla="*/ 747891 w 4642135"/>
              <a:gd name="connsiteY286" fmla="*/ 938424 h 5643471"/>
              <a:gd name="connsiteX287" fmla="*/ 728430 w 4642135"/>
              <a:gd name="connsiteY287" fmla="*/ 955722 h 5643471"/>
              <a:gd name="connsiteX288" fmla="*/ 817084 w 4642135"/>
              <a:gd name="connsiteY288" fmla="*/ 711385 h 5643471"/>
              <a:gd name="connsiteX289" fmla="*/ 548963 w 4642135"/>
              <a:gd name="connsiteY289" fmla="*/ 1040049 h 5643471"/>
              <a:gd name="connsiteX290" fmla="*/ 672211 w 4642135"/>
              <a:gd name="connsiteY290" fmla="*/ 750306 h 5643471"/>
              <a:gd name="connsiteX291" fmla="*/ 460308 w 4642135"/>
              <a:gd name="connsiteY291" fmla="*/ 979506 h 5643471"/>
              <a:gd name="connsiteX292" fmla="*/ 492744 w 4642135"/>
              <a:gd name="connsiteY292" fmla="*/ 838960 h 5643471"/>
              <a:gd name="connsiteX293" fmla="*/ 345709 w 4642135"/>
              <a:gd name="connsiteY293" fmla="*/ 1046537 h 5643471"/>
              <a:gd name="connsiteX294" fmla="*/ 542475 w 4642135"/>
              <a:gd name="connsiteY294" fmla="*/ 609759 h 5643471"/>
              <a:gd name="connsiteX295" fmla="*/ 466796 w 4642135"/>
              <a:gd name="connsiteY295" fmla="*/ 687601 h 5643471"/>
              <a:gd name="connsiteX296" fmla="*/ 198675 w 4642135"/>
              <a:gd name="connsiteY296" fmla="*/ 1143838 h 5643471"/>
              <a:gd name="connsiteX297" fmla="*/ 172728 w 4642135"/>
              <a:gd name="connsiteY297" fmla="*/ 1176274 h 5643471"/>
              <a:gd name="connsiteX298" fmla="*/ 270029 w 4642135"/>
              <a:gd name="connsiteY298" fmla="*/ 880042 h 5643471"/>
              <a:gd name="connsiteX299" fmla="*/ 449498 w 4642135"/>
              <a:gd name="connsiteY299" fmla="*/ 629219 h 5643471"/>
              <a:gd name="connsiteX300" fmla="*/ 200836 w 4642135"/>
              <a:gd name="connsiteY300" fmla="*/ 849770 h 5643471"/>
              <a:gd name="connsiteX301" fmla="*/ 14881 w 4642135"/>
              <a:gd name="connsiteY301" fmla="*/ 1128704 h 5643471"/>
              <a:gd name="connsiteX302" fmla="*/ 6232 w 4642135"/>
              <a:gd name="connsiteY302" fmla="*/ 1046537 h 5643471"/>
              <a:gd name="connsiteX303" fmla="*/ 32179 w 4642135"/>
              <a:gd name="connsiteY303" fmla="*/ 973020 h 5643471"/>
              <a:gd name="connsiteX304" fmla="*/ 512203 w 4642135"/>
              <a:gd name="connsiteY304" fmla="*/ 501646 h 5643471"/>
              <a:gd name="connsiteX305" fmla="*/ 594369 w 4642135"/>
              <a:gd name="connsiteY305" fmla="*/ 467050 h 5643471"/>
              <a:gd name="connsiteX306" fmla="*/ 168403 w 4642135"/>
              <a:gd name="connsiteY306" fmla="*/ 557865 h 5643471"/>
              <a:gd name="connsiteX307" fmla="*/ 272192 w 4642135"/>
              <a:gd name="connsiteY307" fmla="*/ 488672 h 5643471"/>
              <a:gd name="connsiteX308" fmla="*/ 391116 w 4642135"/>
              <a:gd name="connsiteY308" fmla="*/ 412992 h 5643471"/>
              <a:gd name="connsiteX309" fmla="*/ 525176 w 4642135"/>
              <a:gd name="connsiteY309" fmla="*/ 378396 h 5643471"/>
              <a:gd name="connsiteX310" fmla="*/ 661401 w 4642135"/>
              <a:gd name="connsiteY310" fmla="*/ 363261 h 5643471"/>
              <a:gd name="connsiteX311" fmla="*/ 434361 w 4642135"/>
              <a:gd name="connsiteY311" fmla="*/ 324340 h 5643471"/>
              <a:gd name="connsiteX312" fmla="*/ 507878 w 4642135"/>
              <a:gd name="connsiteY312" fmla="*/ 313527 h 5643471"/>
              <a:gd name="connsiteX313" fmla="*/ 507878 w 4642135"/>
              <a:gd name="connsiteY313" fmla="*/ 309203 h 5643471"/>
              <a:gd name="connsiteX314" fmla="*/ 417063 w 4642135"/>
              <a:gd name="connsiteY314" fmla="*/ 309203 h 5643471"/>
              <a:gd name="connsiteX315" fmla="*/ 881952 w 4642135"/>
              <a:gd name="connsiteY315" fmla="*/ 276770 h 5643471"/>
              <a:gd name="connsiteX316" fmla="*/ 1067907 w 4642135"/>
              <a:gd name="connsiteY316" fmla="*/ 298393 h 5643471"/>
              <a:gd name="connsiteX317" fmla="*/ 1223590 w 4642135"/>
              <a:gd name="connsiteY317" fmla="*/ 371910 h 5643471"/>
              <a:gd name="connsiteX318" fmla="*/ 1258187 w 4642135"/>
              <a:gd name="connsiteY318" fmla="*/ 367585 h 5643471"/>
              <a:gd name="connsiteX319" fmla="*/ 1640907 w 4642135"/>
              <a:gd name="connsiteY319" fmla="*/ 30271 h 5643471"/>
              <a:gd name="connsiteX320" fmla="*/ 1716587 w 4642135"/>
              <a:gd name="connsiteY320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88326 w 4642135"/>
              <a:gd name="connsiteY235" fmla="*/ 5626736 h 5643471"/>
              <a:gd name="connsiteX236" fmla="*/ 2888241 w 4642135"/>
              <a:gd name="connsiteY236" fmla="*/ 4979826 h 5643471"/>
              <a:gd name="connsiteX237" fmla="*/ 2654078 w 4642135"/>
              <a:gd name="connsiteY237" fmla="*/ 5624022 h 5643471"/>
              <a:gd name="connsiteX238" fmla="*/ 2305744 w 4642135"/>
              <a:gd name="connsiteY238" fmla="*/ 5625924 h 5643471"/>
              <a:gd name="connsiteX239" fmla="*/ 2700418 w 4642135"/>
              <a:gd name="connsiteY239" fmla="*/ 4800235 h 5643471"/>
              <a:gd name="connsiteX240" fmla="*/ 2851777 w 4642135"/>
              <a:gd name="connsiteY240" fmla="*/ 4454272 h 5643471"/>
              <a:gd name="connsiteX241" fmla="*/ 2856101 w 4642135"/>
              <a:gd name="connsiteY241" fmla="*/ 4395889 h 5643471"/>
              <a:gd name="connsiteX242" fmla="*/ 2581495 w 4642135"/>
              <a:gd name="connsiteY242" fmla="*/ 3515847 h 5643471"/>
              <a:gd name="connsiteX243" fmla="*/ 1854973 w 4642135"/>
              <a:gd name="connsiteY243" fmla="*/ 2006584 h 5643471"/>
              <a:gd name="connsiteX244" fmla="*/ 1502522 w 4642135"/>
              <a:gd name="connsiteY244" fmla="*/ 1258440 h 5643471"/>
              <a:gd name="connsiteX245" fmla="*/ 1489548 w 4642135"/>
              <a:gd name="connsiteY245" fmla="*/ 1228168 h 5643471"/>
              <a:gd name="connsiteX246" fmla="*/ 1485224 w 4642135"/>
              <a:gd name="connsiteY246" fmla="*/ 1273574 h 5643471"/>
              <a:gd name="connsiteX247" fmla="*/ 1379274 w 4642135"/>
              <a:gd name="connsiteY247" fmla="*/ 1068160 h 5643471"/>
              <a:gd name="connsiteX248" fmla="*/ 1476574 w 4642135"/>
              <a:gd name="connsiteY248" fmla="*/ 1392500 h 5643471"/>
              <a:gd name="connsiteX249" fmla="*/ 1426843 w 4642135"/>
              <a:gd name="connsiteY249" fmla="*/ 1366553 h 5643471"/>
              <a:gd name="connsiteX250" fmla="*/ 1498197 w 4642135"/>
              <a:gd name="connsiteY250" fmla="*/ 1535210 h 5643471"/>
              <a:gd name="connsiteX251" fmla="*/ 1487387 w 4642135"/>
              <a:gd name="connsiteY251" fmla="*/ 1539535 h 5643471"/>
              <a:gd name="connsiteX252" fmla="*/ 1405221 w 4642135"/>
              <a:gd name="connsiteY252" fmla="*/ 1457368 h 5643471"/>
              <a:gd name="connsiteX253" fmla="*/ 1398733 w 4642135"/>
              <a:gd name="connsiteY253" fmla="*/ 1461693 h 5643471"/>
              <a:gd name="connsiteX254" fmla="*/ 1465764 w 4642135"/>
              <a:gd name="connsiteY254" fmla="*/ 1649809 h 5643471"/>
              <a:gd name="connsiteX255" fmla="*/ 1470089 w 4642135"/>
              <a:gd name="connsiteY255" fmla="*/ 1682244 h 5643471"/>
              <a:gd name="connsiteX256" fmla="*/ 1441978 w 4642135"/>
              <a:gd name="connsiteY256" fmla="*/ 1669271 h 5643471"/>
              <a:gd name="connsiteX257" fmla="*/ 1364137 w 4642135"/>
              <a:gd name="connsiteY257" fmla="*/ 1626025 h 5643471"/>
              <a:gd name="connsiteX258" fmla="*/ 1472250 w 4642135"/>
              <a:gd name="connsiteY258" fmla="*/ 1820629 h 5643471"/>
              <a:gd name="connsiteX259" fmla="*/ 1480899 w 4642135"/>
              <a:gd name="connsiteY259" fmla="*/ 1855226 h 5643471"/>
              <a:gd name="connsiteX260" fmla="*/ 1450627 w 4642135"/>
              <a:gd name="connsiteY260" fmla="*/ 1844413 h 5643471"/>
              <a:gd name="connsiteX261" fmla="*/ 1301432 w 4642135"/>
              <a:gd name="connsiteY261" fmla="*/ 1693054 h 5643471"/>
              <a:gd name="connsiteX262" fmla="*/ 1262511 w 4642135"/>
              <a:gd name="connsiteY262" fmla="*/ 1641160 h 5643471"/>
              <a:gd name="connsiteX263" fmla="*/ 1498197 w 4642135"/>
              <a:gd name="connsiteY263" fmla="*/ 2095236 h 5643471"/>
              <a:gd name="connsiteX264" fmla="*/ 1305756 w 4642135"/>
              <a:gd name="connsiteY264" fmla="*/ 1857387 h 5643471"/>
              <a:gd name="connsiteX265" fmla="*/ 1264672 w 4642135"/>
              <a:gd name="connsiteY265" fmla="*/ 1775221 h 5643471"/>
              <a:gd name="connsiteX266" fmla="*/ 1281970 w 4642135"/>
              <a:gd name="connsiteY266" fmla="*/ 2002260 h 5643471"/>
              <a:gd name="connsiteX267" fmla="*/ 1154398 w 4642135"/>
              <a:gd name="connsiteY267" fmla="*/ 1738463 h 5643471"/>
              <a:gd name="connsiteX268" fmla="*/ 1141424 w 4642135"/>
              <a:gd name="connsiteY268" fmla="*/ 1876848 h 5643471"/>
              <a:gd name="connsiteX269" fmla="*/ 1007363 w 4642135"/>
              <a:gd name="connsiteY269" fmla="*/ 1150326 h 5643471"/>
              <a:gd name="connsiteX270" fmla="*/ 955469 w 4642135"/>
              <a:gd name="connsiteY270" fmla="*/ 1219519 h 5643471"/>
              <a:gd name="connsiteX271" fmla="*/ 923034 w 4642135"/>
              <a:gd name="connsiteY271" fmla="*/ 1295197 h 5643471"/>
              <a:gd name="connsiteX272" fmla="*/ 886276 w 4642135"/>
              <a:gd name="connsiteY272" fmla="*/ 1403311 h 5643471"/>
              <a:gd name="connsiteX273" fmla="*/ 860329 w 4642135"/>
              <a:gd name="connsiteY273" fmla="*/ 1213031 h 5643471"/>
              <a:gd name="connsiteX274" fmla="*/ 806271 w 4642135"/>
              <a:gd name="connsiteY274" fmla="*/ 1669271 h 5643471"/>
              <a:gd name="connsiteX275" fmla="*/ 713295 w 4642135"/>
              <a:gd name="connsiteY275" fmla="*/ 1511424 h 5643471"/>
              <a:gd name="connsiteX276" fmla="*/ 713295 w 4642135"/>
              <a:gd name="connsiteY276" fmla="*/ 1693054 h 5643471"/>
              <a:gd name="connsiteX277" fmla="*/ 704646 w 4642135"/>
              <a:gd name="connsiteY277" fmla="*/ 1719002 h 5643471"/>
              <a:gd name="connsiteX278" fmla="*/ 678699 w 4642135"/>
              <a:gd name="connsiteY278" fmla="*/ 1697379 h 5643471"/>
              <a:gd name="connsiteX279" fmla="*/ 603018 w 4642135"/>
              <a:gd name="connsiteY279" fmla="*/ 1567643 h 5643471"/>
              <a:gd name="connsiteX280" fmla="*/ 568422 w 4642135"/>
              <a:gd name="connsiteY280" fmla="*/ 1468179 h 5643471"/>
              <a:gd name="connsiteX281" fmla="*/ 752216 w 4642135"/>
              <a:gd name="connsiteY281" fmla="*/ 960047 h 5643471"/>
              <a:gd name="connsiteX282" fmla="*/ 920873 w 4642135"/>
              <a:gd name="connsiteY282" fmla="*/ 735171 h 5643471"/>
              <a:gd name="connsiteX283" fmla="*/ 953306 w 4642135"/>
              <a:gd name="connsiteY283" fmla="*/ 683276 h 5643471"/>
              <a:gd name="connsiteX284" fmla="*/ 959793 w 4642135"/>
              <a:gd name="connsiteY284" fmla="*/ 663815 h 5643471"/>
              <a:gd name="connsiteX285" fmla="*/ 942495 w 4642135"/>
              <a:gd name="connsiteY285" fmla="*/ 672464 h 5643471"/>
              <a:gd name="connsiteX286" fmla="*/ 747891 w 4642135"/>
              <a:gd name="connsiteY286" fmla="*/ 938424 h 5643471"/>
              <a:gd name="connsiteX287" fmla="*/ 728430 w 4642135"/>
              <a:gd name="connsiteY287" fmla="*/ 955722 h 5643471"/>
              <a:gd name="connsiteX288" fmla="*/ 817084 w 4642135"/>
              <a:gd name="connsiteY288" fmla="*/ 711385 h 5643471"/>
              <a:gd name="connsiteX289" fmla="*/ 548963 w 4642135"/>
              <a:gd name="connsiteY289" fmla="*/ 1040049 h 5643471"/>
              <a:gd name="connsiteX290" fmla="*/ 672211 w 4642135"/>
              <a:gd name="connsiteY290" fmla="*/ 750306 h 5643471"/>
              <a:gd name="connsiteX291" fmla="*/ 460308 w 4642135"/>
              <a:gd name="connsiteY291" fmla="*/ 979506 h 5643471"/>
              <a:gd name="connsiteX292" fmla="*/ 492744 w 4642135"/>
              <a:gd name="connsiteY292" fmla="*/ 838960 h 5643471"/>
              <a:gd name="connsiteX293" fmla="*/ 345709 w 4642135"/>
              <a:gd name="connsiteY293" fmla="*/ 1046537 h 5643471"/>
              <a:gd name="connsiteX294" fmla="*/ 542475 w 4642135"/>
              <a:gd name="connsiteY294" fmla="*/ 609759 h 5643471"/>
              <a:gd name="connsiteX295" fmla="*/ 466796 w 4642135"/>
              <a:gd name="connsiteY295" fmla="*/ 687601 h 5643471"/>
              <a:gd name="connsiteX296" fmla="*/ 198675 w 4642135"/>
              <a:gd name="connsiteY296" fmla="*/ 1143838 h 5643471"/>
              <a:gd name="connsiteX297" fmla="*/ 172728 w 4642135"/>
              <a:gd name="connsiteY297" fmla="*/ 1176274 h 5643471"/>
              <a:gd name="connsiteX298" fmla="*/ 270029 w 4642135"/>
              <a:gd name="connsiteY298" fmla="*/ 880042 h 5643471"/>
              <a:gd name="connsiteX299" fmla="*/ 449498 w 4642135"/>
              <a:gd name="connsiteY299" fmla="*/ 629219 h 5643471"/>
              <a:gd name="connsiteX300" fmla="*/ 200836 w 4642135"/>
              <a:gd name="connsiteY300" fmla="*/ 849770 h 5643471"/>
              <a:gd name="connsiteX301" fmla="*/ 14881 w 4642135"/>
              <a:gd name="connsiteY301" fmla="*/ 1128704 h 5643471"/>
              <a:gd name="connsiteX302" fmla="*/ 6232 w 4642135"/>
              <a:gd name="connsiteY302" fmla="*/ 1046537 h 5643471"/>
              <a:gd name="connsiteX303" fmla="*/ 32179 w 4642135"/>
              <a:gd name="connsiteY303" fmla="*/ 973020 h 5643471"/>
              <a:gd name="connsiteX304" fmla="*/ 512203 w 4642135"/>
              <a:gd name="connsiteY304" fmla="*/ 501646 h 5643471"/>
              <a:gd name="connsiteX305" fmla="*/ 594369 w 4642135"/>
              <a:gd name="connsiteY305" fmla="*/ 467050 h 5643471"/>
              <a:gd name="connsiteX306" fmla="*/ 168403 w 4642135"/>
              <a:gd name="connsiteY306" fmla="*/ 557865 h 5643471"/>
              <a:gd name="connsiteX307" fmla="*/ 272192 w 4642135"/>
              <a:gd name="connsiteY307" fmla="*/ 488672 h 5643471"/>
              <a:gd name="connsiteX308" fmla="*/ 391116 w 4642135"/>
              <a:gd name="connsiteY308" fmla="*/ 412992 h 5643471"/>
              <a:gd name="connsiteX309" fmla="*/ 525176 w 4642135"/>
              <a:gd name="connsiteY309" fmla="*/ 378396 h 5643471"/>
              <a:gd name="connsiteX310" fmla="*/ 661401 w 4642135"/>
              <a:gd name="connsiteY310" fmla="*/ 363261 h 5643471"/>
              <a:gd name="connsiteX311" fmla="*/ 434361 w 4642135"/>
              <a:gd name="connsiteY311" fmla="*/ 324340 h 5643471"/>
              <a:gd name="connsiteX312" fmla="*/ 507878 w 4642135"/>
              <a:gd name="connsiteY312" fmla="*/ 313527 h 5643471"/>
              <a:gd name="connsiteX313" fmla="*/ 507878 w 4642135"/>
              <a:gd name="connsiteY313" fmla="*/ 309203 h 5643471"/>
              <a:gd name="connsiteX314" fmla="*/ 417063 w 4642135"/>
              <a:gd name="connsiteY314" fmla="*/ 309203 h 5643471"/>
              <a:gd name="connsiteX315" fmla="*/ 881952 w 4642135"/>
              <a:gd name="connsiteY315" fmla="*/ 276770 h 5643471"/>
              <a:gd name="connsiteX316" fmla="*/ 1067907 w 4642135"/>
              <a:gd name="connsiteY316" fmla="*/ 298393 h 5643471"/>
              <a:gd name="connsiteX317" fmla="*/ 1223590 w 4642135"/>
              <a:gd name="connsiteY317" fmla="*/ 371910 h 5643471"/>
              <a:gd name="connsiteX318" fmla="*/ 1258187 w 4642135"/>
              <a:gd name="connsiteY318" fmla="*/ 367585 h 5643471"/>
              <a:gd name="connsiteX319" fmla="*/ 1640907 w 4642135"/>
              <a:gd name="connsiteY319" fmla="*/ 30271 h 5643471"/>
              <a:gd name="connsiteX320" fmla="*/ 1716587 w 4642135"/>
              <a:gd name="connsiteY320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88326 w 4642135"/>
              <a:gd name="connsiteY235" fmla="*/ 5626736 h 5643471"/>
              <a:gd name="connsiteX236" fmla="*/ 2888241 w 4642135"/>
              <a:gd name="connsiteY236" fmla="*/ 4979826 h 5643471"/>
              <a:gd name="connsiteX237" fmla="*/ 2654078 w 4642135"/>
              <a:gd name="connsiteY237" fmla="*/ 5624022 h 5643471"/>
              <a:gd name="connsiteX238" fmla="*/ 2305744 w 4642135"/>
              <a:gd name="connsiteY238" fmla="*/ 5625924 h 5643471"/>
              <a:gd name="connsiteX239" fmla="*/ 2700418 w 4642135"/>
              <a:gd name="connsiteY239" fmla="*/ 4800235 h 5643471"/>
              <a:gd name="connsiteX240" fmla="*/ 2851777 w 4642135"/>
              <a:gd name="connsiteY240" fmla="*/ 4454272 h 5643471"/>
              <a:gd name="connsiteX241" fmla="*/ 2856101 w 4642135"/>
              <a:gd name="connsiteY241" fmla="*/ 4395889 h 5643471"/>
              <a:gd name="connsiteX242" fmla="*/ 2581495 w 4642135"/>
              <a:gd name="connsiteY242" fmla="*/ 3515847 h 5643471"/>
              <a:gd name="connsiteX243" fmla="*/ 1854973 w 4642135"/>
              <a:gd name="connsiteY243" fmla="*/ 2006584 h 5643471"/>
              <a:gd name="connsiteX244" fmla="*/ 1502522 w 4642135"/>
              <a:gd name="connsiteY244" fmla="*/ 1258440 h 5643471"/>
              <a:gd name="connsiteX245" fmla="*/ 1489548 w 4642135"/>
              <a:gd name="connsiteY245" fmla="*/ 1228168 h 5643471"/>
              <a:gd name="connsiteX246" fmla="*/ 1485224 w 4642135"/>
              <a:gd name="connsiteY246" fmla="*/ 1273574 h 5643471"/>
              <a:gd name="connsiteX247" fmla="*/ 1379274 w 4642135"/>
              <a:gd name="connsiteY247" fmla="*/ 1068160 h 5643471"/>
              <a:gd name="connsiteX248" fmla="*/ 1476574 w 4642135"/>
              <a:gd name="connsiteY248" fmla="*/ 1392500 h 5643471"/>
              <a:gd name="connsiteX249" fmla="*/ 1426843 w 4642135"/>
              <a:gd name="connsiteY249" fmla="*/ 1366553 h 5643471"/>
              <a:gd name="connsiteX250" fmla="*/ 1498197 w 4642135"/>
              <a:gd name="connsiteY250" fmla="*/ 1535210 h 5643471"/>
              <a:gd name="connsiteX251" fmla="*/ 1487387 w 4642135"/>
              <a:gd name="connsiteY251" fmla="*/ 1539535 h 5643471"/>
              <a:gd name="connsiteX252" fmla="*/ 1405221 w 4642135"/>
              <a:gd name="connsiteY252" fmla="*/ 1457368 h 5643471"/>
              <a:gd name="connsiteX253" fmla="*/ 1398733 w 4642135"/>
              <a:gd name="connsiteY253" fmla="*/ 1461693 h 5643471"/>
              <a:gd name="connsiteX254" fmla="*/ 1465764 w 4642135"/>
              <a:gd name="connsiteY254" fmla="*/ 1649809 h 5643471"/>
              <a:gd name="connsiteX255" fmla="*/ 1470089 w 4642135"/>
              <a:gd name="connsiteY255" fmla="*/ 1682244 h 5643471"/>
              <a:gd name="connsiteX256" fmla="*/ 1441978 w 4642135"/>
              <a:gd name="connsiteY256" fmla="*/ 1669271 h 5643471"/>
              <a:gd name="connsiteX257" fmla="*/ 1364137 w 4642135"/>
              <a:gd name="connsiteY257" fmla="*/ 1626025 h 5643471"/>
              <a:gd name="connsiteX258" fmla="*/ 1472250 w 4642135"/>
              <a:gd name="connsiteY258" fmla="*/ 1820629 h 5643471"/>
              <a:gd name="connsiteX259" fmla="*/ 1480899 w 4642135"/>
              <a:gd name="connsiteY259" fmla="*/ 1855226 h 5643471"/>
              <a:gd name="connsiteX260" fmla="*/ 1450627 w 4642135"/>
              <a:gd name="connsiteY260" fmla="*/ 1844413 h 5643471"/>
              <a:gd name="connsiteX261" fmla="*/ 1301432 w 4642135"/>
              <a:gd name="connsiteY261" fmla="*/ 1693054 h 5643471"/>
              <a:gd name="connsiteX262" fmla="*/ 1262511 w 4642135"/>
              <a:gd name="connsiteY262" fmla="*/ 1641160 h 5643471"/>
              <a:gd name="connsiteX263" fmla="*/ 1498197 w 4642135"/>
              <a:gd name="connsiteY263" fmla="*/ 2095236 h 5643471"/>
              <a:gd name="connsiteX264" fmla="*/ 1305756 w 4642135"/>
              <a:gd name="connsiteY264" fmla="*/ 1857387 h 5643471"/>
              <a:gd name="connsiteX265" fmla="*/ 1264672 w 4642135"/>
              <a:gd name="connsiteY265" fmla="*/ 1775221 h 5643471"/>
              <a:gd name="connsiteX266" fmla="*/ 1281970 w 4642135"/>
              <a:gd name="connsiteY266" fmla="*/ 2002260 h 5643471"/>
              <a:gd name="connsiteX267" fmla="*/ 1154398 w 4642135"/>
              <a:gd name="connsiteY267" fmla="*/ 1738463 h 5643471"/>
              <a:gd name="connsiteX268" fmla="*/ 1141424 w 4642135"/>
              <a:gd name="connsiteY268" fmla="*/ 1876848 h 5643471"/>
              <a:gd name="connsiteX269" fmla="*/ 1007363 w 4642135"/>
              <a:gd name="connsiteY269" fmla="*/ 1150326 h 5643471"/>
              <a:gd name="connsiteX270" fmla="*/ 955469 w 4642135"/>
              <a:gd name="connsiteY270" fmla="*/ 1219519 h 5643471"/>
              <a:gd name="connsiteX271" fmla="*/ 923034 w 4642135"/>
              <a:gd name="connsiteY271" fmla="*/ 1295197 h 5643471"/>
              <a:gd name="connsiteX272" fmla="*/ 886276 w 4642135"/>
              <a:gd name="connsiteY272" fmla="*/ 1403311 h 5643471"/>
              <a:gd name="connsiteX273" fmla="*/ 860329 w 4642135"/>
              <a:gd name="connsiteY273" fmla="*/ 1213031 h 5643471"/>
              <a:gd name="connsiteX274" fmla="*/ 806271 w 4642135"/>
              <a:gd name="connsiteY274" fmla="*/ 1669271 h 5643471"/>
              <a:gd name="connsiteX275" fmla="*/ 713295 w 4642135"/>
              <a:gd name="connsiteY275" fmla="*/ 1511424 h 5643471"/>
              <a:gd name="connsiteX276" fmla="*/ 713295 w 4642135"/>
              <a:gd name="connsiteY276" fmla="*/ 1693054 h 5643471"/>
              <a:gd name="connsiteX277" fmla="*/ 704646 w 4642135"/>
              <a:gd name="connsiteY277" fmla="*/ 1719002 h 5643471"/>
              <a:gd name="connsiteX278" fmla="*/ 678699 w 4642135"/>
              <a:gd name="connsiteY278" fmla="*/ 1697379 h 5643471"/>
              <a:gd name="connsiteX279" fmla="*/ 603018 w 4642135"/>
              <a:gd name="connsiteY279" fmla="*/ 1567643 h 5643471"/>
              <a:gd name="connsiteX280" fmla="*/ 568422 w 4642135"/>
              <a:gd name="connsiteY280" fmla="*/ 1468179 h 5643471"/>
              <a:gd name="connsiteX281" fmla="*/ 752216 w 4642135"/>
              <a:gd name="connsiteY281" fmla="*/ 960047 h 5643471"/>
              <a:gd name="connsiteX282" fmla="*/ 920873 w 4642135"/>
              <a:gd name="connsiteY282" fmla="*/ 735171 h 5643471"/>
              <a:gd name="connsiteX283" fmla="*/ 953306 w 4642135"/>
              <a:gd name="connsiteY283" fmla="*/ 683276 h 5643471"/>
              <a:gd name="connsiteX284" fmla="*/ 959793 w 4642135"/>
              <a:gd name="connsiteY284" fmla="*/ 663815 h 5643471"/>
              <a:gd name="connsiteX285" fmla="*/ 942495 w 4642135"/>
              <a:gd name="connsiteY285" fmla="*/ 672464 h 5643471"/>
              <a:gd name="connsiteX286" fmla="*/ 747891 w 4642135"/>
              <a:gd name="connsiteY286" fmla="*/ 938424 h 5643471"/>
              <a:gd name="connsiteX287" fmla="*/ 728430 w 4642135"/>
              <a:gd name="connsiteY287" fmla="*/ 955722 h 5643471"/>
              <a:gd name="connsiteX288" fmla="*/ 817084 w 4642135"/>
              <a:gd name="connsiteY288" fmla="*/ 711385 h 5643471"/>
              <a:gd name="connsiteX289" fmla="*/ 548963 w 4642135"/>
              <a:gd name="connsiteY289" fmla="*/ 1040049 h 5643471"/>
              <a:gd name="connsiteX290" fmla="*/ 672211 w 4642135"/>
              <a:gd name="connsiteY290" fmla="*/ 750306 h 5643471"/>
              <a:gd name="connsiteX291" fmla="*/ 460308 w 4642135"/>
              <a:gd name="connsiteY291" fmla="*/ 979506 h 5643471"/>
              <a:gd name="connsiteX292" fmla="*/ 492744 w 4642135"/>
              <a:gd name="connsiteY292" fmla="*/ 838960 h 5643471"/>
              <a:gd name="connsiteX293" fmla="*/ 345709 w 4642135"/>
              <a:gd name="connsiteY293" fmla="*/ 1046537 h 5643471"/>
              <a:gd name="connsiteX294" fmla="*/ 542475 w 4642135"/>
              <a:gd name="connsiteY294" fmla="*/ 609759 h 5643471"/>
              <a:gd name="connsiteX295" fmla="*/ 466796 w 4642135"/>
              <a:gd name="connsiteY295" fmla="*/ 687601 h 5643471"/>
              <a:gd name="connsiteX296" fmla="*/ 198675 w 4642135"/>
              <a:gd name="connsiteY296" fmla="*/ 1143838 h 5643471"/>
              <a:gd name="connsiteX297" fmla="*/ 172728 w 4642135"/>
              <a:gd name="connsiteY297" fmla="*/ 1176274 h 5643471"/>
              <a:gd name="connsiteX298" fmla="*/ 270029 w 4642135"/>
              <a:gd name="connsiteY298" fmla="*/ 880042 h 5643471"/>
              <a:gd name="connsiteX299" fmla="*/ 449498 w 4642135"/>
              <a:gd name="connsiteY299" fmla="*/ 629219 h 5643471"/>
              <a:gd name="connsiteX300" fmla="*/ 200836 w 4642135"/>
              <a:gd name="connsiteY300" fmla="*/ 849770 h 5643471"/>
              <a:gd name="connsiteX301" fmla="*/ 14881 w 4642135"/>
              <a:gd name="connsiteY301" fmla="*/ 1128704 h 5643471"/>
              <a:gd name="connsiteX302" fmla="*/ 6232 w 4642135"/>
              <a:gd name="connsiteY302" fmla="*/ 1046537 h 5643471"/>
              <a:gd name="connsiteX303" fmla="*/ 32179 w 4642135"/>
              <a:gd name="connsiteY303" fmla="*/ 973020 h 5643471"/>
              <a:gd name="connsiteX304" fmla="*/ 512203 w 4642135"/>
              <a:gd name="connsiteY304" fmla="*/ 501646 h 5643471"/>
              <a:gd name="connsiteX305" fmla="*/ 594369 w 4642135"/>
              <a:gd name="connsiteY305" fmla="*/ 467050 h 5643471"/>
              <a:gd name="connsiteX306" fmla="*/ 168403 w 4642135"/>
              <a:gd name="connsiteY306" fmla="*/ 557865 h 5643471"/>
              <a:gd name="connsiteX307" fmla="*/ 272192 w 4642135"/>
              <a:gd name="connsiteY307" fmla="*/ 488672 h 5643471"/>
              <a:gd name="connsiteX308" fmla="*/ 391116 w 4642135"/>
              <a:gd name="connsiteY308" fmla="*/ 412992 h 5643471"/>
              <a:gd name="connsiteX309" fmla="*/ 525176 w 4642135"/>
              <a:gd name="connsiteY309" fmla="*/ 378396 h 5643471"/>
              <a:gd name="connsiteX310" fmla="*/ 661401 w 4642135"/>
              <a:gd name="connsiteY310" fmla="*/ 363261 h 5643471"/>
              <a:gd name="connsiteX311" fmla="*/ 434361 w 4642135"/>
              <a:gd name="connsiteY311" fmla="*/ 324340 h 5643471"/>
              <a:gd name="connsiteX312" fmla="*/ 507878 w 4642135"/>
              <a:gd name="connsiteY312" fmla="*/ 313527 h 5643471"/>
              <a:gd name="connsiteX313" fmla="*/ 507878 w 4642135"/>
              <a:gd name="connsiteY313" fmla="*/ 309203 h 5643471"/>
              <a:gd name="connsiteX314" fmla="*/ 417063 w 4642135"/>
              <a:gd name="connsiteY314" fmla="*/ 309203 h 5643471"/>
              <a:gd name="connsiteX315" fmla="*/ 881952 w 4642135"/>
              <a:gd name="connsiteY315" fmla="*/ 276770 h 5643471"/>
              <a:gd name="connsiteX316" fmla="*/ 1067907 w 4642135"/>
              <a:gd name="connsiteY316" fmla="*/ 298393 h 5643471"/>
              <a:gd name="connsiteX317" fmla="*/ 1223590 w 4642135"/>
              <a:gd name="connsiteY317" fmla="*/ 371910 h 5643471"/>
              <a:gd name="connsiteX318" fmla="*/ 1258187 w 4642135"/>
              <a:gd name="connsiteY318" fmla="*/ 367585 h 5643471"/>
              <a:gd name="connsiteX319" fmla="*/ 1640907 w 4642135"/>
              <a:gd name="connsiteY319" fmla="*/ 30271 h 5643471"/>
              <a:gd name="connsiteX320" fmla="*/ 1716587 w 4642135"/>
              <a:gd name="connsiteY320" fmla="*/ 0 h 5643471"/>
              <a:gd name="connsiteX0" fmla="*/ 4291848 w 4642135"/>
              <a:gd name="connsiteY0" fmla="*/ 156548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3165036 w 4642135"/>
              <a:gd name="connsiteY5" fmla="*/ 1460611 h 5643471"/>
              <a:gd name="connsiteX6" fmla="*/ 3148009 w 4642135"/>
              <a:gd name="connsiteY6" fmla="*/ 1468179 h 5643471"/>
              <a:gd name="connsiteX7" fmla="*/ 2860426 w 4642135"/>
              <a:gd name="connsiteY7" fmla="*/ 1591429 h 5643471"/>
              <a:gd name="connsiteX8" fmla="*/ 2899347 w 4642135"/>
              <a:gd name="connsiteY8" fmla="*/ 1589266 h 5643471"/>
              <a:gd name="connsiteX9" fmla="*/ 3115574 w 4642135"/>
              <a:gd name="connsiteY9" fmla="*/ 1498450 h 5643471"/>
              <a:gd name="connsiteX10" fmla="*/ 3186930 w 4642135"/>
              <a:gd name="connsiteY10" fmla="*/ 1466017 h 5643471"/>
              <a:gd name="connsiteX11" fmla="*/ 3165036 w 4642135"/>
              <a:gd name="connsiteY11" fmla="*/ 1460611 h 5643471"/>
              <a:gd name="connsiteX12" fmla="*/ 2717716 w 4642135"/>
              <a:gd name="connsiteY12" fmla="*/ 1269250 h 5643471"/>
              <a:gd name="connsiteX13" fmla="*/ 2419323 w 4642135"/>
              <a:gd name="connsiteY13" fmla="*/ 1353579 h 5643471"/>
              <a:gd name="connsiteX14" fmla="*/ 2395539 w 4642135"/>
              <a:gd name="connsiteY14" fmla="*/ 1433582 h 5643471"/>
              <a:gd name="connsiteX15" fmla="*/ 2423648 w 4642135"/>
              <a:gd name="connsiteY15" fmla="*/ 1440070 h 5643471"/>
              <a:gd name="connsiteX16" fmla="*/ 2739339 w 4642135"/>
              <a:gd name="connsiteY16" fmla="*/ 1269250 h 5643471"/>
              <a:gd name="connsiteX17" fmla="*/ 2717716 w 4642135"/>
              <a:gd name="connsiteY17" fmla="*/ 1269250 h 5643471"/>
              <a:gd name="connsiteX18" fmla="*/ 1617123 w 4642135"/>
              <a:gd name="connsiteY18" fmla="*/ 1124379 h 5643471"/>
              <a:gd name="connsiteX19" fmla="*/ 1727398 w 4642135"/>
              <a:gd name="connsiteY19" fmla="*/ 1366553 h 5643471"/>
              <a:gd name="connsiteX20" fmla="*/ 1591176 w 4642135"/>
              <a:gd name="connsiteY20" fmla="*/ 1202221 h 5643471"/>
              <a:gd name="connsiteX21" fmla="*/ 1790104 w 4642135"/>
              <a:gd name="connsiteY21" fmla="*/ 1569806 h 5643471"/>
              <a:gd name="connsiteX22" fmla="*/ 2466893 w 4642135"/>
              <a:gd name="connsiteY22" fmla="*/ 2756890 h 5643471"/>
              <a:gd name="connsiteX23" fmla="*/ 2985838 w 4642135"/>
              <a:gd name="connsiteY23" fmla="*/ 3935327 h 5643471"/>
              <a:gd name="connsiteX24" fmla="*/ 2994487 w 4642135"/>
              <a:gd name="connsiteY24" fmla="*/ 3943976 h 5643471"/>
              <a:gd name="connsiteX25" fmla="*/ 2998811 w 4642135"/>
              <a:gd name="connsiteY25" fmla="*/ 3928839 h 5643471"/>
              <a:gd name="connsiteX26" fmla="*/ 3189091 w 4642135"/>
              <a:gd name="connsiteY26" fmla="*/ 2752566 h 5643471"/>
              <a:gd name="connsiteX27" fmla="*/ 3282069 w 4642135"/>
              <a:gd name="connsiteY27" fmla="*/ 2123347 h 5643471"/>
              <a:gd name="connsiteX28" fmla="*/ 3295043 w 4642135"/>
              <a:gd name="connsiteY28" fmla="*/ 2045505 h 5643471"/>
              <a:gd name="connsiteX29" fmla="*/ 3266932 w 4642135"/>
              <a:gd name="connsiteY29" fmla="*/ 2071452 h 5643471"/>
              <a:gd name="connsiteX30" fmla="*/ 3301529 w 4642135"/>
              <a:gd name="connsiteY30" fmla="*/ 1881173 h 5643471"/>
              <a:gd name="connsiteX31" fmla="*/ 3212877 w 4642135"/>
              <a:gd name="connsiteY31" fmla="*/ 2151455 h 5643471"/>
              <a:gd name="connsiteX32" fmla="*/ 3182605 w 4642135"/>
              <a:gd name="connsiteY32" fmla="*/ 2101724 h 5643471"/>
              <a:gd name="connsiteX33" fmla="*/ 3154494 w 4642135"/>
              <a:gd name="connsiteY33" fmla="*/ 2231460 h 5643471"/>
              <a:gd name="connsiteX34" fmla="*/ 3128547 w 4642135"/>
              <a:gd name="connsiteY34" fmla="*/ 2170917 h 5643471"/>
              <a:gd name="connsiteX35" fmla="*/ 3115574 w 4642135"/>
              <a:gd name="connsiteY35" fmla="*/ 2151455 h 5643471"/>
              <a:gd name="connsiteX36" fmla="*/ 3102600 w 4642135"/>
              <a:gd name="connsiteY36" fmla="*/ 2173078 h 5643471"/>
              <a:gd name="connsiteX37" fmla="*/ 3059355 w 4642135"/>
              <a:gd name="connsiteY37" fmla="*/ 2341735 h 5643471"/>
              <a:gd name="connsiteX38" fmla="*/ 2998811 w 4642135"/>
              <a:gd name="connsiteY38" fmla="*/ 2261732 h 5643471"/>
              <a:gd name="connsiteX39" fmla="*/ 2983676 w 4642135"/>
              <a:gd name="connsiteY39" fmla="*/ 2436875 h 5643471"/>
              <a:gd name="connsiteX40" fmla="*/ 2975027 w 4642135"/>
              <a:gd name="connsiteY40" fmla="*/ 2460661 h 5643471"/>
              <a:gd name="connsiteX41" fmla="*/ 2955566 w 4642135"/>
              <a:gd name="connsiteY41" fmla="*/ 2439038 h 5643471"/>
              <a:gd name="connsiteX42" fmla="*/ 2933943 w 4642135"/>
              <a:gd name="connsiteY42" fmla="*/ 2367682 h 5643471"/>
              <a:gd name="connsiteX43" fmla="*/ 2918808 w 4642135"/>
              <a:gd name="connsiteY43" fmla="*/ 2287679 h 5643471"/>
              <a:gd name="connsiteX44" fmla="*/ 2871238 w 4642135"/>
              <a:gd name="connsiteY44" fmla="*/ 2633642 h 5643471"/>
              <a:gd name="connsiteX45" fmla="*/ 2840967 w 4642135"/>
              <a:gd name="connsiteY45" fmla="*/ 2590397 h 5643471"/>
              <a:gd name="connsiteX46" fmla="*/ 2840967 w 4642135"/>
              <a:gd name="connsiteY46" fmla="*/ 2423901 h 5643471"/>
              <a:gd name="connsiteX47" fmla="*/ 2851777 w 4642135"/>
              <a:gd name="connsiteY47" fmla="*/ 2333086 h 5643471"/>
              <a:gd name="connsiteX48" fmla="*/ 2752313 w 4642135"/>
              <a:gd name="connsiteY48" fmla="*/ 2486608 h 5643471"/>
              <a:gd name="connsiteX49" fmla="*/ 2782584 w 4642135"/>
              <a:gd name="connsiteY49" fmla="*/ 2283355 h 5643471"/>
              <a:gd name="connsiteX50" fmla="*/ 2698257 w 4642135"/>
              <a:gd name="connsiteY50" fmla="*/ 2365521 h 5643471"/>
              <a:gd name="connsiteX51" fmla="*/ 2990162 w 4642135"/>
              <a:gd name="connsiteY51" fmla="*/ 1790358 h 5643471"/>
              <a:gd name="connsiteX52" fmla="*/ 2912320 w 4642135"/>
              <a:gd name="connsiteY52" fmla="*/ 1840089 h 5643471"/>
              <a:gd name="connsiteX53" fmla="*/ 2819344 w 4642135"/>
              <a:gd name="connsiteY53" fmla="*/ 1891983 h 5643471"/>
              <a:gd name="connsiteX54" fmla="*/ 2758800 w 4642135"/>
              <a:gd name="connsiteY54" fmla="*/ 1941716 h 5643471"/>
              <a:gd name="connsiteX55" fmla="*/ 2830154 w 4642135"/>
              <a:gd name="connsiteY55" fmla="*/ 1788194 h 5643471"/>
              <a:gd name="connsiteX56" fmla="*/ 2795558 w 4642135"/>
              <a:gd name="connsiteY56" fmla="*/ 1818466 h 5643471"/>
              <a:gd name="connsiteX57" fmla="*/ 2570682 w 4642135"/>
              <a:gd name="connsiteY57" fmla="*/ 2086587 h 5643471"/>
              <a:gd name="connsiteX58" fmla="*/ 2549059 w 4642135"/>
              <a:gd name="connsiteY58" fmla="*/ 2101724 h 5643471"/>
              <a:gd name="connsiteX59" fmla="*/ 2540410 w 4642135"/>
              <a:gd name="connsiteY59" fmla="*/ 2075777 h 5643471"/>
              <a:gd name="connsiteX60" fmla="*/ 2557708 w 4642135"/>
              <a:gd name="connsiteY60" fmla="*/ 1963339 h 5643471"/>
              <a:gd name="connsiteX61" fmla="*/ 2469057 w 4642135"/>
              <a:gd name="connsiteY61" fmla="*/ 2086587 h 5643471"/>
              <a:gd name="connsiteX62" fmla="*/ 2447434 w 4642135"/>
              <a:gd name="connsiteY62" fmla="*/ 2106049 h 5643471"/>
              <a:gd name="connsiteX63" fmla="*/ 2438785 w 4642135"/>
              <a:gd name="connsiteY63" fmla="*/ 2073614 h 5643471"/>
              <a:gd name="connsiteX64" fmla="*/ 2449595 w 4642135"/>
              <a:gd name="connsiteY64" fmla="*/ 1969825 h 5643471"/>
              <a:gd name="connsiteX65" fmla="*/ 2471218 w 4642135"/>
              <a:gd name="connsiteY65" fmla="*/ 1876848 h 5643471"/>
              <a:gd name="connsiteX66" fmla="*/ 2830154 w 4642135"/>
              <a:gd name="connsiteY66" fmla="*/ 1602239 h 5643471"/>
              <a:gd name="connsiteX67" fmla="*/ 2858265 w 4642135"/>
              <a:gd name="connsiteY67" fmla="*/ 1587104 h 5643471"/>
              <a:gd name="connsiteX68" fmla="*/ 2851777 w 4642135"/>
              <a:gd name="connsiteY68" fmla="*/ 1589266 h 5643471"/>
              <a:gd name="connsiteX69" fmla="*/ 2849616 w 4642135"/>
              <a:gd name="connsiteY69" fmla="*/ 1587104 h 5643471"/>
              <a:gd name="connsiteX70" fmla="*/ 2869075 w 4642135"/>
              <a:gd name="connsiteY70" fmla="*/ 1567643 h 5643471"/>
              <a:gd name="connsiteX71" fmla="*/ 3039895 w 4642135"/>
              <a:gd name="connsiteY71" fmla="*/ 1437907 h 5643471"/>
              <a:gd name="connsiteX72" fmla="*/ 2676634 w 4642135"/>
              <a:gd name="connsiteY72" fmla="*/ 1584941 h 5643471"/>
              <a:gd name="connsiteX73" fmla="*/ 2920969 w 4642135"/>
              <a:gd name="connsiteY73" fmla="*/ 1418448 h 5643471"/>
              <a:gd name="connsiteX74" fmla="*/ 2631226 w 4642135"/>
              <a:gd name="connsiteY74" fmla="*/ 1507099 h 5643471"/>
              <a:gd name="connsiteX75" fmla="*/ 2726365 w 4642135"/>
              <a:gd name="connsiteY75" fmla="*/ 1424933 h 5643471"/>
              <a:gd name="connsiteX76" fmla="*/ 2510139 w 4642135"/>
              <a:gd name="connsiteY76" fmla="*/ 1511424 h 5643471"/>
              <a:gd name="connsiteX77" fmla="*/ 2856101 w 4642135"/>
              <a:gd name="connsiteY77" fmla="*/ 1286548 h 5643471"/>
              <a:gd name="connsiteX78" fmla="*/ 2797721 w 4642135"/>
              <a:gd name="connsiteY78" fmla="*/ 1301685 h 5643471"/>
              <a:gd name="connsiteX79" fmla="*/ 2475542 w 4642135"/>
              <a:gd name="connsiteY79" fmla="*/ 1463854 h 5643471"/>
              <a:gd name="connsiteX80" fmla="*/ 2440946 w 4642135"/>
              <a:gd name="connsiteY80" fmla="*/ 1543859 h 5643471"/>
              <a:gd name="connsiteX81" fmla="*/ 2440946 w 4642135"/>
              <a:gd name="connsiteY81" fmla="*/ 1558994 h 5643471"/>
              <a:gd name="connsiteX82" fmla="*/ 2404189 w 4642135"/>
              <a:gd name="connsiteY82" fmla="*/ 1535210 h 5643471"/>
              <a:gd name="connsiteX83" fmla="*/ 2358780 w 4642135"/>
              <a:gd name="connsiteY83" fmla="*/ 1528722 h 5643471"/>
              <a:gd name="connsiteX84" fmla="*/ 2365268 w 4642135"/>
              <a:gd name="connsiteY84" fmla="*/ 1567643 h 5643471"/>
              <a:gd name="connsiteX85" fmla="*/ 2447434 w 4642135"/>
              <a:gd name="connsiteY85" fmla="*/ 1727651 h 5643471"/>
              <a:gd name="connsiteX86" fmla="*/ 2291751 w 4642135"/>
              <a:gd name="connsiteY86" fmla="*/ 1563318 h 5643471"/>
              <a:gd name="connsiteX87" fmla="*/ 2302561 w 4642135"/>
              <a:gd name="connsiteY87" fmla="*/ 1597915 h 5643471"/>
              <a:gd name="connsiteX88" fmla="*/ 2378241 w 4642135"/>
              <a:gd name="connsiteY88" fmla="*/ 1811980 h 5643471"/>
              <a:gd name="connsiteX89" fmla="*/ 2380402 w 4642135"/>
              <a:gd name="connsiteY89" fmla="*/ 1926579 h 5643471"/>
              <a:gd name="connsiteX90" fmla="*/ 2369592 w 4642135"/>
              <a:gd name="connsiteY90" fmla="*/ 1928743 h 5643471"/>
              <a:gd name="connsiteX91" fmla="*/ 2172825 w 4642135"/>
              <a:gd name="connsiteY91" fmla="*/ 1466017 h 5643471"/>
              <a:gd name="connsiteX92" fmla="*/ 2183637 w 4642135"/>
              <a:gd name="connsiteY92" fmla="*/ 1515748 h 5643471"/>
              <a:gd name="connsiteX93" fmla="*/ 2211746 w 4642135"/>
              <a:gd name="connsiteY93" fmla="*/ 1699542 h 5643471"/>
              <a:gd name="connsiteX94" fmla="*/ 2198772 w 4642135"/>
              <a:gd name="connsiteY94" fmla="*/ 1749273 h 5643471"/>
              <a:gd name="connsiteX95" fmla="*/ 2170664 w 4642135"/>
              <a:gd name="connsiteY95" fmla="*/ 1706028 h 5643471"/>
              <a:gd name="connsiteX96" fmla="*/ 2090659 w 4642135"/>
              <a:gd name="connsiteY96" fmla="*/ 1526561 h 5643471"/>
              <a:gd name="connsiteX97" fmla="*/ 2056062 w 4642135"/>
              <a:gd name="connsiteY97" fmla="*/ 1626025 h 5643471"/>
              <a:gd name="connsiteX98" fmla="*/ 1930651 w 4642135"/>
              <a:gd name="connsiteY98" fmla="*/ 1420609 h 5643471"/>
              <a:gd name="connsiteX99" fmla="*/ 1930651 w 4642135"/>
              <a:gd name="connsiteY99" fmla="*/ 1524398 h 5643471"/>
              <a:gd name="connsiteX100" fmla="*/ 1922002 w 4642135"/>
              <a:gd name="connsiteY100" fmla="*/ 1537371 h 5643471"/>
              <a:gd name="connsiteX101" fmla="*/ 1911191 w 4642135"/>
              <a:gd name="connsiteY101" fmla="*/ 1530885 h 5643471"/>
              <a:gd name="connsiteX102" fmla="*/ 1893893 w 4642135"/>
              <a:gd name="connsiteY102" fmla="*/ 1502775 h 5643471"/>
              <a:gd name="connsiteX103" fmla="*/ 1829025 w 4642135"/>
              <a:gd name="connsiteY103" fmla="*/ 1377363 h 5643471"/>
              <a:gd name="connsiteX104" fmla="*/ 1826862 w 4642135"/>
              <a:gd name="connsiteY104" fmla="*/ 1435746 h 5643471"/>
              <a:gd name="connsiteX105" fmla="*/ 1617123 w 4642135"/>
              <a:gd name="connsiteY105" fmla="*/ 1124379 h 5643471"/>
              <a:gd name="connsiteX106" fmla="*/ 2123094 w 4642135"/>
              <a:gd name="connsiteY106" fmla="*/ 925450 h 5643471"/>
              <a:gd name="connsiteX107" fmla="*/ 2250666 w 4642135"/>
              <a:gd name="connsiteY107" fmla="*/ 1068160 h 5643471"/>
              <a:gd name="connsiteX108" fmla="*/ 1971735 w 4642135"/>
              <a:gd name="connsiteY108" fmla="*/ 968696 h 5643471"/>
              <a:gd name="connsiteX109" fmla="*/ 1978221 w 4642135"/>
              <a:gd name="connsiteY109" fmla="*/ 977345 h 5643471"/>
              <a:gd name="connsiteX110" fmla="*/ 2324183 w 4642135"/>
              <a:gd name="connsiteY110" fmla="*/ 1323308 h 5643471"/>
              <a:gd name="connsiteX111" fmla="*/ 2356619 w 4642135"/>
              <a:gd name="connsiteY111" fmla="*/ 1325469 h 5643471"/>
              <a:gd name="connsiteX112" fmla="*/ 2626901 w 4642135"/>
              <a:gd name="connsiteY112" fmla="*/ 1206545 h 5643471"/>
              <a:gd name="connsiteX113" fmla="*/ 2637713 w 4642135"/>
              <a:gd name="connsiteY113" fmla="*/ 1197896 h 5643471"/>
              <a:gd name="connsiteX114" fmla="*/ 2661497 w 4642135"/>
              <a:gd name="connsiteY114" fmla="*/ 1200057 h 5643471"/>
              <a:gd name="connsiteX115" fmla="*/ 2901510 w 4642135"/>
              <a:gd name="connsiteY115" fmla="*/ 1197896 h 5643471"/>
              <a:gd name="connsiteX116" fmla="*/ 2988001 w 4642135"/>
              <a:gd name="connsiteY116" fmla="*/ 1195733 h 5643471"/>
              <a:gd name="connsiteX117" fmla="*/ 2629064 w 4642135"/>
              <a:gd name="connsiteY117" fmla="*/ 1120055 h 5643471"/>
              <a:gd name="connsiteX118" fmla="*/ 2635550 w 4642135"/>
              <a:gd name="connsiteY118" fmla="*/ 1158975 h 5643471"/>
              <a:gd name="connsiteX119" fmla="*/ 2635550 w 4642135"/>
              <a:gd name="connsiteY119" fmla="*/ 1195733 h 5643471"/>
              <a:gd name="connsiteX120" fmla="*/ 2447434 w 4642135"/>
              <a:gd name="connsiteY120" fmla="*/ 1031400 h 5643471"/>
              <a:gd name="connsiteX121" fmla="*/ 2514463 w 4642135"/>
              <a:gd name="connsiteY121" fmla="*/ 1197896 h 5643471"/>
              <a:gd name="connsiteX122" fmla="*/ 2123094 w 4642135"/>
              <a:gd name="connsiteY122" fmla="*/ 925450 h 5643471"/>
              <a:gd name="connsiteX123" fmla="*/ 1716587 w 4642135"/>
              <a:gd name="connsiteY123" fmla="*/ 0 h 5643471"/>
              <a:gd name="connsiteX124" fmla="*/ 1569553 w 4642135"/>
              <a:gd name="connsiteY124" fmla="*/ 190279 h 5643471"/>
              <a:gd name="connsiteX125" fmla="*/ 1595500 w 4642135"/>
              <a:gd name="connsiteY125" fmla="*/ 170818 h 5643471"/>
              <a:gd name="connsiteX126" fmla="*/ 1887405 w 4642135"/>
              <a:gd name="connsiteY126" fmla="*/ 38921 h 5643471"/>
              <a:gd name="connsiteX127" fmla="*/ 2071199 w 4642135"/>
              <a:gd name="connsiteY127" fmla="*/ 8649 h 5643471"/>
              <a:gd name="connsiteX128" fmla="*/ 1694965 w 4642135"/>
              <a:gd name="connsiteY128" fmla="*/ 224876 h 5643471"/>
              <a:gd name="connsiteX129" fmla="*/ 1798754 w 4642135"/>
              <a:gd name="connsiteY129" fmla="*/ 188116 h 5643471"/>
              <a:gd name="connsiteX130" fmla="*/ 2315534 w 4642135"/>
              <a:gd name="connsiteY130" fmla="*/ 155683 h 5643471"/>
              <a:gd name="connsiteX131" fmla="*/ 2577170 w 4642135"/>
              <a:gd name="connsiteY131" fmla="*/ 250823 h 5643471"/>
              <a:gd name="connsiteX132" fmla="*/ 2644199 w 4642135"/>
              <a:gd name="connsiteY132" fmla="*/ 315691 h 5643471"/>
              <a:gd name="connsiteX133" fmla="*/ 2334996 w 4642135"/>
              <a:gd name="connsiteY133" fmla="*/ 242174 h 5643471"/>
              <a:gd name="connsiteX134" fmla="*/ 2019305 w 4642135"/>
              <a:gd name="connsiteY134" fmla="*/ 240010 h 5643471"/>
              <a:gd name="connsiteX135" fmla="*/ 2304724 w 4642135"/>
              <a:gd name="connsiteY135" fmla="*/ 313527 h 5643471"/>
              <a:gd name="connsiteX136" fmla="*/ 2564196 w 4642135"/>
              <a:gd name="connsiteY136" fmla="*/ 454076 h 5643471"/>
              <a:gd name="connsiteX137" fmla="*/ 1861458 w 4642135"/>
              <a:gd name="connsiteY137" fmla="*/ 287580 h 5643471"/>
              <a:gd name="connsiteX138" fmla="*/ 2337157 w 4642135"/>
              <a:gd name="connsiteY138" fmla="*/ 471374 h 5643471"/>
              <a:gd name="connsiteX139" fmla="*/ 2062550 w 4642135"/>
              <a:gd name="connsiteY139" fmla="*/ 423804 h 5643471"/>
              <a:gd name="connsiteX140" fmla="*/ 2060387 w 4642135"/>
              <a:gd name="connsiteY140" fmla="*/ 428129 h 5643471"/>
              <a:gd name="connsiteX141" fmla="*/ 2196611 w 4642135"/>
              <a:gd name="connsiteY141" fmla="*/ 490833 h 5643471"/>
              <a:gd name="connsiteX142" fmla="*/ 1854973 w 4642135"/>
              <a:gd name="connsiteY142" fmla="*/ 469211 h 5643471"/>
              <a:gd name="connsiteX143" fmla="*/ 2177149 w 4642135"/>
              <a:gd name="connsiteY143" fmla="*/ 594622 h 5643471"/>
              <a:gd name="connsiteX144" fmla="*/ 1779292 w 4642135"/>
              <a:gd name="connsiteY144" fmla="*/ 538403 h 5643471"/>
              <a:gd name="connsiteX145" fmla="*/ 1982545 w 4642135"/>
              <a:gd name="connsiteY145" fmla="*/ 657329 h 5643471"/>
              <a:gd name="connsiteX146" fmla="*/ 1595500 w 4642135"/>
              <a:gd name="connsiteY146" fmla="*/ 581649 h 5643471"/>
              <a:gd name="connsiteX147" fmla="*/ 1630097 w 4642135"/>
              <a:gd name="connsiteY147" fmla="*/ 605435 h 5643471"/>
              <a:gd name="connsiteX148" fmla="*/ 1965247 w 4642135"/>
              <a:gd name="connsiteY148" fmla="*/ 670303 h 5643471"/>
              <a:gd name="connsiteX149" fmla="*/ 2129579 w 4642135"/>
              <a:gd name="connsiteY149" fmla="*/ 683276 h 5643471"/>
              <a:gd name="connsiteX150" fmla="*/ 2458244 w 4642135"/>
              <a:gd name="connsiteY150" fmla="*/ 838960 h 5643471"/>
              <a:gd name="connsiteX151" fmla="*/ 2568521 w 4642135"/>
              <a:gd name="connsiteY151" fmla="*/ 1014102 h 5643471"/>
              <a:gd name="connsiteX152" fmla="*/ 2607442 w 4642135"/>
              <a:gd name="connsiteY152" fmla="*/ 1096268 h 5643471"/>
              <a:gd name="connsiteX153" fmla="*/ 2637713 w 4642135"/>
              <a:gd name="connsiteY153" fmla="*/ 1109242 h 5643471"/>
              <a:gd name="connsiteX154" fmla="*/ 2799882 w 4642135"/>
              <a:gd name="connsiteY154" fmla="*/ 1102756 h 5643471"/>
              <a:gd name="connsiteX155" fmla="*/ 3029083 w 4642135"/>
              <a:gd name="connsiteY155" fmla="*/ 1128704 h 5643471"/>
              <a:gd name="connsiteX156" fmla="*/ 3052869 w 4642135"/>
              <a:gd name="connsiteY156" fmla="*/ 1135189 h 5643471"/>
              <a:gd name="connsiteX157" fmla="*/ 3057193 w 4642135"/>
              <a:gd name="connsiteY157" fmla="*/ 1133028 h 5643471"/>
              <a:gd name="connsiteX158" fmla="*/ 2933943 w 4642135"/>
              <a:gd name="connsiteY158" fmla="*/ 1046537 h 5643471"/>
              <a:gd name="connsiteX159" fmla="*/ 3346937 w 4642135"/>
              <a:gd name="connsiteY159" fmla="*/ 1184923 h 5643471"/>
              <a:gd name="connsiteX160" fmla="*/ 3519919 w 4642135"/>
              <a:gd name="connsiteY160" fmla="*/ 1349255 h 5643471"/>
              <a:gd name="connsiteX161" fmla="*/ 3545866 w 4642135"/>
              <a:gd name="connsiteY161" fmla="*/ 1355741 h 5643471"/>
              <a:gd name="connsiteX162" fmla="*/ 3963183 w 4642135"/>
              <a:gd name="connsiteY162" fmla="*/ 1264925 h 5643471"/>
              <a:gd name="connsiteX163" fmla="*/ 4058322 w 4642135"/>
              <a:gd name="connsiteY163" fmla="*/ 1271413 h 5643471"/>
              <a:gd name="connsiteX164" fmla="*/ 3926425 w 4642135"/>
              <a:gd name="connsiteY164" fmla="*/ 1323308 h 5643471"/>
              <a:gd name="connsiteX165" fmla="*/ 3928586 w 4642135"/>
              <a:gd name="connsiteY165" fmla="*/ 1329793 h 5643471"/>
              <a:gd name="connsiteX166" fmla="*/ 3971832 w 4642135"/>
              <a:gd name="connsiteY166" fmla="*/ 1325469 h 5643471"/>
              <a:gd name="connsiteX167" fmla="*/ 4194547 w 4642135"/>
              <a:gd name="connsiteY167" fmla="*/ 1351416 h 5643471"/>
              <a:gd name="connsiteX168" fmla="*/ 4309146 w 4642135"/>
              <a:gd name="connsiteY168" fmla="*/ 1377363 h 5643471"/>
              <a:gd name="connsiteX169" fmla="*/ 4367528 w 4642135"/>
              <a:gd name="connsiteY169" fmla="*/ 1472503 h 5643471"/>
              <a:gd name="connsiteX170" fmla="*/ 4408610 w 4642135"/>
              <a:gd name="connsiteY170" fmla="*/ 1528722 h 5643471"/>
              <a:gd name="connsiteX171" fmla="*/ 4601053 w 4642135"/>
              <a:gd name="connsiteY171" fmla="*/ 1695218 h 5643471"/>
              <a:gd name="connsiteX172" fmla="*/ 4639974 w 4642135"/>
              <a:gd name="connsiteY172" fmla="*/ 1766572 h 5643471"/>
              <a:gd name="connsiteX173" fmla="*/ 4642135 w 4642135"/>
              <a:gd name="connsiteY173" fmla="*/ 1773059 h 5643471"/>
              <a:gd name="connsiteX174" fmla="*/ 4627000 w 4642135"/>
              <a:gd name="connsiteY174" fmla="*/ 1801168 h 5643471"/>
              <a:gd name="connsiteX175" fmla="*/ 4605378 w 4642135"/>
              <a:gd name="connsiteY175" fmla="*/ 1773059 h 5643471"/>
              <a:gd name="connsiteX176" fmla="*/ 4393475 w 4642135"/>
              <a:gd name="connsiteY176" fmla="*/ 1617376 h 5643471"/>
              <a:gd name="connsiteX177" fmla="*/ 4363204 w 4642135"/>
              <a:gd name="connsiteY177" fmla="*/ 1615213 h 5643471"/>
              <a:gd name="connsiteX178" fmla="*/ 4363204 w 4642135"/>
              <a:gd name="connsiteY178" fmla="*/ 1658458 h 5643471"/>
              <a:gd name="connsiteX179" fmla="*/ 4389151 w 4642135"/>
              <a:gd name="connsiteY179" fmla="*/ 1686569 h 5643471"/>
              <a:gd name="connsiteX180" fmla="*/ 4490776 w 4642135"/>
              <a:gd name="connsiteY180" fmla="*/ 1818466 h 5643471"/>
              <a:gd name="connsiteX181" fmla="*/ 4510238 w 4642135"/>
              <a:gd name="connsiteY181" fmla="*/ 1885497 h 5643471"/>
              <a:gd name="connsiteX182" fmla="*/ 4108056 w 4642135"/>
              <a:gd name="connsiteY182" fmla="*/ 1543859 h 5643471"/>
              <a:gd name="connsiteX183" fmla="*/ 4337256 w 4642135"/>
              <a:gd name="connsiteY183" fmla="*/ 1801168 h 5643471"/>
              <a:gd name="connsiteX184" fmla="*/ 4330768 w 4642135"/>
              <a:gd name="connsiteY184" fmla="*/ 1807656 h 5643471"/>
              <a:gd name="connsiteX185" fmla="*/ 4138328 w 4642135"/>
              <a:gd name="connsiteY185" fmla="*/ 1669271 h 5643471"/>
              <a:gd name="connsiteX186" fmla="*/ 4216169 w 4642135"/>
              <a:gd name="connsiteY186" fmla="*/ 1783870 h 5643471"/>
              <a:gd name="connsiteX187" fmla="*/ 4021565 w 4642135"/>
              <a:gd name="connsiteY187" fmla="*/ 1671432 h 5643471"/>
              <a:gd name="connsiteX188" fmla="*/ 4151301 w 4642135"/>
              <a:gd name="connsiteY188" fmla="*/ 1850901 h 5643471"/>
              <a:gd name="connsiteX189" fmla="*/ 3868043 w 4642135"/>
              <a:gd name="connsiteY189" fmla="*/ 1658458 h 5643471"/>
              <a:gd name="connsiteX190" fmla="*/ 3982644 w 4642135"/>
              <a:gd name="connsiteY190" fmla="*/ 1816305 h 5643471"/>
              <a:gd name="connsiteX191" fmla="*/ 3712360 w 4642135"/>
              <a:gd name="connsiteY191" fmla="*/ 1632511 h 5643471"/>
              <a:gd name="connsiteX192" fmla="*/ 3721009 w 4642135"/>
              <a:gd name="connsiteY192" fmla="*/ 1656297 h 5643471"/>
              <a:gd name="connsiteX193" fmla="*/ 3978320 w 4642135"/>
              <a:gd name="connsiteY193" fmla="*/ 1829278 h 5643471"/>
              <a:gd name="connsiteX194" fmla="*/ 4211845 w 4642135"/>
              <a:gd name="connsiteY194" fmla="*/ 2036856 h 5643471"/>
              <a:gd name="connsiteX195" fmla="*/ 4226979 w 4642135"/>
              <a:gd name="connsiteY195" fmla="*/ 2356872 h 5643471"/>
              <a:gd name="connsiteX196" fmla="*/ 4203196 w 4642135"/>
              <a:gd name="connsiteY196" fmla="*/ 2393629 h 5643471"/>
              <a:gd name="connsiteX197" fmla="*/ 4185898 w 4642135"/>
              <a:gd name="connsiteY197" fmla="*/ 2359033 h 5643471"/>
              <a:gd name="connsiteX198" fmla="*/ 4142652 w 4642135"/>
              <a:gd name="connsiteY198" fmla="*/ 2233621 h 5643471"/>
              <a:gd name="connsiteX199" fmla="*/ 4101568 w 4642135"/>
              <a:gd name="connsiteY199" fmla="*/ 2365521 h 5643471"/>
              <a:gd name="connsiteX200" fmla="*/ 3932911 w 4642135"/>
              <a:gd name="connsiteY200" fmla="*/ 2019558 h 5643471"/>
              <a:gd name="connsiteX201" fmla="*/ 3961022 w 4642135"/>
              <a:gd name="connsiteY201" fmla="*/ 2181727 h 5643471"/>
              <a:gd name="connsiteX202" fmla="*/ 3792365 w 4642135"/>
              <a:gd name="connsiteY202" fmla="*/ 2021719 h 5643471"/>
              <a:gd name="connsiteX203" fmla="*/ 3883180 w 4642135"/>
              <a:gd name="connsiteY203" fmla="*/ 2304977 h 5643471"/>
              <a:gd name="connsiteX204" fmla="*/ 3876692 w 4642135"/>
              <a:gd name="connsiteY204" fmla="*/ 2607695 h 5643471"/>
              <a:gd name="connsiteX205" fmla="*/ 3826961 w 4642135"/>
              <a:gd name="connsiteY205" fmla="*/ 2495257 h 5643471"/>
              <a:gd name="connsiteX206" fmla="*/ 3792365 w 4642135"/>
              <a:gd name="connsiteY206" fmla="*/ 2730943 h 5643471"/>
              <a:gd name="connsiteX207" fmla="*/ 3749119 w 4642135"/>
              <a:gd name="connsiteY207" fmla="*/ 2544988 h 5643471"/>
              <a:gd name="connsiteX208" fmla="*/ 3628032 w 4642135"/>
              <a:gd name="connsiteY208" fmla="*/ 2823922 h 5643471"/>
              <a:gd name="connsiteX209" fmla="*/ 3714523 w 4642135"/>
              <a:gd name="connsiteY209" fmla="*/ 2393629 h 5643471"/>
              <a:gd name="connsiteX210" fmla="*/ 3705874 w 4642135"/>
              <a:gd name="connsiteY210" fmla="*/ 2389305 h 5643471"/>
              <a:gd name="connsiteX211" fmla="*/ 3582623 w 4642135"/>
              <a:gd name="connsiteY211" fmla="*/ 2635803 h 5643471"/>
              <a:gd name="connsiteX212" fmla="*/ 3623708 w 4642135"/>
              <a:gd name="connsiteY212" fmla="*/ 2441199 h 5643471"/>
              <a:gd name="connsiteX213" fmla="*/ 3561001 w 4642135"/>
              <a:gd name="connsiteY213" fmla="*/ 2495257 h 5643471"/>
              <a:gd name="connsiteX214" fmla="*/ 3541542 w 4642135"/>
              <a:gd name="connsiteY214" fmla="*/ 2512555 h 5643471"/>
              <a:gd name="connsiteX215" fmla="*/ 3532892 w 4642135"/>
              <a:gd name="connsiteY215" fmla="*/ 2488769 h 5643471"/>
              <a:gd name="connsiteX216" fmla="*/ 3543703 w 4642135"/>
              <a:gd name="connsiteY216" fmla="*/ 2324437 h 5643471"/>
              <a:gd name="connsiteX217" fmla="*/ 3496133 w 4642135"/>
              <a:gd name="connsiteY217" fmla="*/ 2391468 h 5643471"/>
              <a:gd name="connsiteX218" fmla="*/ 3476673 w 4642135"/>
              <a:gd name="connsiteY218" fmla="*/ 2408766 h 5643471"/>
              <a:gd name="connsiteX219" fmla="*/ 3474510 w 4642135"/>
              <a:gd name="connsiteY219" fmla="*/ 2382819 h 5643471"/>
              <a:gd name="connsiteX220" fmla="*/ 3483159 w 4642135"/>
              <a:gd name="connsiteY220" fmla="*/ 2276867 h 5643471"/>
              <a:gd name="connsiteX221" fmla="*/ 3478835 w 4642135"/>
              <a:gd name="connsiteY221" fmla="*/ 2268218 h 5643471"/>
              <a:gd name="connsiteX222" fmla="*/ 3455051 w 4642135"/>
              <a:gd name="connsiteY222" fmla="*/ 2285516 h 5643471"/>
              <a:gd name="connsiteX223" fmla="*/ 3450726 w 4642135"/>
              <a:gd name="connsiteY223" fmla="*/ 2032532 h 5643471"/>
              <a:gd name="connsiteX224" fmla="*/ 3405318 w 4642135"/>
              <a:gd name="connsiteY224" fmla="*/ 2207674 h 5643471"/>
              <a:gd name="connsiteX225" fmla="*/ 3394507 w 4642135"/>
              <a:gd name="connsiteY225" fmla="*/ 2054154 h 5643471"/>
              <a:gd name="connsiteX226" fmla="*/ 3385858 w 4642135"/>
              <a:gd name="connsiteY226" fmla="*/ 2054154 h 5643471"/>
              <a:gd name="connsiteX227" fmla="*/ 3381534 w 4642135"/>
              <a:gd name="connsiteY227" fmla="*/ 2077938 h 5643471"/>
              <a:gd name="connsiteX228" fmla="*/ 3344774 w 4642135"/>
              <a:gd name="connsiteY228" fmla="*/ 2501743 h 5643471"/>
              <a:gd name="connsiteX229" fmla="*/ 3282069 w 4642135"/>
              <a:gd name="connsiteY229" fmla="*/ 3401246 h 5643471"/>
              <a:gd name="connsiteX230" fmla="*/ 3102600 w 4642135"/>
              <a:gd name="connsiteY230" fmla="*/ 4380755 h 5643471"/>
              <a:gd name="connsiteX231" fmla="*/ 3096114 w 4642135"/>
              <a:gd name="connsiteY231" fmla="*/ 4439135 h 5643471"/>
              <a:gd name="connsiteX232" fmla="*/ 3204228 w 4642135"/>
              <a:gd name="connsiteY232" fmla="*/ 5148359 h 5643471"/>
              <a:gd name="connsiteX233" fmla="*/ 3265706 w 4642135"/>
              <a:gd name="connsiteY233" fmla="*/ 5622240 h 5643471"/>
              <a:gd name="connsiteX234" fmla="*/ 2888326 w 4642135"/>
              <a:gd name="connsiteY234" fmla="*/ 5626736 h 5643471"/>
              <a:gd name="connsiteX235" fmla="*/ 2888241 w 4642135"/>
              <a:gd name="connsiteY235" fmla="*/ 4979826 h 5643471"/>
              <a:gd name="connsiteX236" fmla="*/ 2654078 w 4642135"/>
              <a:gd name="connsiteY236" fmla="*/ 5624022 h 5643471"/>
              <a:gd name="connsiteX237" fmla="*/ 2305744 w 4642135"/>
              <a:gd name="connsiteY237" fmla="*/ 5625924 h 5643471"/>
              <a:gd name="connsiteX238" fmla="*/ 2700418 w 4642135"/>
              <a:gd name="connsiteY238" fmla="*/ 4800235 h 5643471"/>
              <a:gd name="connsiteX239" fmla="*/ 2851777 w 4642135"/>
              <a:gd name="connsiteY239" fmla="*/ 4454272 h 5643471"/>
              <a:gd name="connsiteX240" fmla="*/ 2856101 w 4642135"/>
              <a:gd name="connsiteY240" fmla="*/ 4395889 h 5643471"/>
              <a:gd name="connsiteX241" fmla="*/ 2581495 w 4642135"/>
              <a:gd name="connsiteY241" fmla="*/ 3515847 h 5643471"/>
              <a:gd name="connsiteX242" fmla="*/ 1854973 w 4642135"/>
              <a:gd name="connsiteY242" fmla="*/ 2006584 h 5643471"/>
              <a:gd name="connsiteX243" fmla="*/ 1502522 w 4642135"/>
              <a:gd name="connsiteY243" fmla="*/ 1258440 h 5643471"/>
              <a:gd name="connsiteX244" fmla="*/ 1489548 w 4642135"/>
              <a:gd name="connsiteY244" fmla="*/ 1228168 h 5643471"/>
              <a:gd name="connsiteX245" fmla="*/ 1485224 w 4642135"/>
              <a:gd name="connsiteY245" fmla="*/ 1273574 h 5643471"/>
              <a:gd name="connsiteX246" fmla="*/ 1379274 w 4642135"/>
              <a:gd name="connsiteY246" fmla="*/ 1068160 h 5643471"/>
              <a:gd name="connsiteX247" fmla="*/ 1476574 w 4642135"/>
              <a:gd name="connsiteY247" fmla="*/ 1392500 h 5643471"/>
              <a:gd name="connsiteX248" fmla="*/ 1426843 w 4642135"/>
              <a:gd name="connsiteY248" fmla="*/ 1366553 h 5643471"/>
              <a:gd name="connsiteX249" fmla="*/ 1498197 w 4642135"/>
              <a:gd name="connsiteY249" fmla="*/ 1535210 h 5643471"/>
              <a:gd name="connsiteX250" fmla="*/ 1487387 w 4642135"/>
              <a:gd name="connsiteY250" fmla="*/ 1539535 h 5643471"/>
              <a:gd name="connsiteX251" fmla="*/ 1405221 w 4642135"/>
              <a:gd name="connsiteY251" fmla="*/ 1457368 h 5643471"/>
              <a:gd name="connsiteX252" fmla="*/ 1398733 w 4642135"/>
              <a:gd name="connsiteY252" fmla="*/ 1461693 h 5643471"/>
              <a:gd name="connsiteX253" fmla="*/ 1465764 w 4642135"/>
              <a:gd name="connsiteY253" fmla="*/ 1649809 h 5643471"/>
              <a:gd name="connsiteX254" fmla="*/ 1470089 w 4642135"/>
              <a:gd name="connsiteY254" fmla="*/ 1682244 h 5643471"/>
              <a:gd name="connsiteX255" fmla="*/ 1441978 w 4642135"/>
              <a:gd name="connsiteY255" fmla="*/ 1669271 h 5643471"/>
              <a:gd name="connsiteX256" fmla="*/ 1364137 w 4642135"/>
              <a:gd name="connsiteY256" fmla="*/ 1626025 h 5643471"/>
              <a:gd name="connsiteX257" fmla="*/ 1472250 w 4642135"/>
              <a:gd name="connsiteY257" fmla="*/ 1820629 h 5643471"/>
              <a:gd name="connsiteX258" fmla="*/ 1480899 w 4642135"/>
              <a:gd name="connsiteY258" fmla="*/ 1855226 h 5643471"/>
              <a:gd name="connsiteX259" fmla="*/ 1450627 w 4642135"/>
              <a:gd name="connsiteY259" fmla="*/ 1844413 h 5643471"/>
              <a:gd name="connsiteX260" fmla="*/ 1301432 w 4642135"/>
              <a:gd name="connsiteY260" fmla="*/ 1693054 h 5643471"/>
              <a:gd name="connsiteX261" fmla="*/ 1262511 w 4642135"/>
              <a:gd name="connsiteY261" fmla="*/ 1641160 h 5643471"/>
              <a:gd name="connsiteX262" fmla="*/ 1498197 w 4642135"/>
              <a:gd name="connsiteY262" fmla="*/ 2095236 h 5643471"/>
              <a:gd name="connsiteX263" fmla="*/ 1305756 w 4642135"/>
              <a:gd name="connsiteY263" fmla="*/ 1857387 h 5643471"/>
              <a:gd name="connsiteX264" fmla="*/ 1264672 w 4642135"/>
              <a:gd name="connsiteY264" fmla="*/ 1775221 h 5643471"/>
              <a:gd name="connsiteX265" fmla="*/ 1281970 w 4642135"/>
              <a:gd name="connsiteY265" fmla="*/ 2002260 h 5643471"/>
              <a:gd name="connsiteX266" fmla="*/ 1154398 w 4642135"/>
              <a:gd name="connsiteY266" fmla="*/ 1738463 h 5643471"/>
              <a:gd name="connsiteX267" fmla="*/ 1141424 w 4642135"/>
              <a:gd name="connsiteY267" fmla="*/ 1876848 h 5643471"/>
              <a:gd name="connsiteX268" fmla="*/ 1007363 w 4642135"/>
              <a:gd name="connsiteY268" fmla="*/ 1150326 h 5643471"/>
              <a:gd name="connsiteX269" fmla="*/ 955469 w 4642135"/>
              <a:gd name="connsiteY269" fmla="*/ 1219519 h 5643471"/>
              <a:gd name="connsiteX270" fmla="*/ 923034 w 4642135"/>
              <a:gd name="connsiteY270" fmla="*/ 1295197 h 5643471"/>
              <a:gd name="connsiteX271" fmla="*/ 886276 w 4642135"/>
              <a:gd name="connsiteY271" fmla="*/ 1403311 h 5643471"/>
              <a:gd name="connsiteX272" fmla="*/ 860329 w 4642135"/>
              <a:gd name="connsiteY272" fmla="*/ 1213031 h 5643471"/>
              <a:gd name="connsiteX273" fmla="*/ 806271 w 4642135"/>
              <a:gd name="connsiteY273" fmla="*/ 1669271 h 5643471"/>
              <a:gd name="connsiteX274" fmla="*/ 713295 w 4642135"/>
              <a:gd name="connsiteY274" fmla="*/ 1511424 h 5643471"/>
              <a:gd name="connsiteX275" fmla="*/ 713295 w 4642135"/>
              <a:gd name="connsiteY275" fmla="*/ 1693054 h 5643471"/>
              <a:gd name="connsiteX276" fmla="*/ 704646 w 4642135"/>
              <a:gd name="connsiteY276" fmla="*/ 1719002 h 5643471"/>
              <a:gd name="connsiteX277" fmla="*/ 678699 w 4642135"/>
              <a:gd name="connsiteY277" fmla="*/ 1697379 h 5643471"/>
              <a:gd name="connsiteX278" fmla="*/ 603018 w 4642135"/>
              <a:gd name="connsiteY278" fmla="*/ 1567643 h 5643471"/>
              <a:gd name="connsiteX279" fmla="*/ 568422 w 4642135"/>
              <a:gd name="connsiteY279" fmla="*/ 1468179 h 5643471"/>
              <a:gd name="connsiteX280" fmla="*/ 752216 w 4642135"/>
              <a:gd name="connsiteY280" fmla="*/ 960047 h 5643471"/>
              <a:gd name="connsiteX281" fmla="*/ 920873 w 4642135"/>
              <a:gd name="connsiteY281" fmla="*/ 735171 h 5643471"/>
              <a:gd name="connsiteX282" fmla="*/ 953306 w 4642135"/>
              <a:gd name="connsiteY282" fmla="*/ 683276 h 5643471"/>
              <a:gd name="connsiteX283" fmla="*/ 959793 w 4642135"/>
              <a:gd name="connsiteY283" fmla="*/ 663815 h 5643471"/>
              <a:gd name="connsiteX284" fmla="*/ 942495 w 4642135"/>
              <a:gd name="connsiteY284" fmla="*/ 672464 h 5643471"/>
              <a:gd name="connsiteX285" fmla="*/ 747891 w 4642135"/>
              <a:gd name="connsiteY285" fmla="*/ 938424 h 5643471"/>
              <a:gd name="connsiteX286" fmla="*/ 728430 w 4642135"/>
              <a:gd name="connsiteY286" fmla="*/ 955722 h 5643471"/>
              <a:gd name="connsiteX287" fmla="*/ 817084 w 4642135"/>
              <a:gd name="connsiteY287" fmla="*/ 711385 h 5643471"/>
              <a:gd name="connsiteX288" fmla="*/ 548963 w 4642135"/>
              <a:gd name="connsiteY288" fmla="*/ 1040049 h 5643471"/>
              <a:gd name="connsiteX289" fmla="*/ 672211 w 4642135"/>
              <a:gd name="connsiteY289" fmla="*/ 750306 h 5643471"/>
              <a:gd name="connsiteX290" fmla="*/ 460308 w 4642135"/>
              <a:gd name="connsiteY290" fmla="*/ 979506 h 5643471"/>
              <a:gd name="connsiteX291" fmla="*/ 492744 w 4642135"/>
              <a:gd name="connsiteY291" fmla="*/ 838960 h 5643471"/>
              <a:gd name="connsiteX292" fmla="*/ 345709 w 4642135"/>
              <a:gd name="connsiteY292" fmla="*/ 1046537 h 5643471"/>
              <a:gd name="connsiteX293" fmla="*/ 542475 w 4642135"/>
              <a:gd name="connsiteY293" fmla="*/ 609759 h 5643471"/>
              <a:gd name="connsiteX294" fmla="*/ 466796 w 4642135"/>
              <a:gd name="connsiteY294" fmla="*/ 687601 h 5643471"/>
              <a:gd name="connsiteX295" fmla="*/ 198675 w 4642135"/>
              <a:gd name="connsiteY295" fmla="*/ 1143838 h 5643471"/>
              <a:gd name="connsiteX296" fmla="*/ 172728 w 4642135"/>
              <a:gd name="connsiteY296" fmla="*/ 1176274 h 5643471"/>
              <a:gd name="connsiteX297" fmla="*/ 270029 w 4642135"/>
              <a:gd name="connsiteY297" fmla="*/ 880042 h 5643471"/>
              <a:gd name="connsiteX298" fmla="*/ 449498 w 4642135"/>
              <a:gd name="connsiteY298" fmla="*/ 629219 h 5643471"/>
              <a:gd name="connsiteX299" fmla="*/ 200836 w 4642135"/>
              <a:gd name="connsiteY299" fmla="*/ 849770 h 5643471"/>
              <a:gd name="connsiteX300" fmla="*/ 14881 w 4642135"/>
              <a:gd name="connsiteY300" fmla="*/ 1128704 h 5643471"/>
              <a:gd name="connsiteX301" fmla="*/ 6232 w 4642135"/>
              <a:gd name="connsiteY301" fmla="*/ 1046537 h 5643471"/>
              <a:gd name="connsiteX302" fmla="*/ 32179 w 4642135"/>
              <a:gd name="connsiteY302" fmla="*/ 973020 h 5643471"/>
              <a:gd name="connsiteX303" fmla="*/ 512203 w 4642135"/>
              <a:gd name="connsiteY303" fmla="*/ 501646 h 5643471"/>
              <a:gd name="connsiteX304" fmla="*/ 594369 w 4642135"/>
              <a:gd name="connsiteY304" fmla="*/ 467050 h 5643471"/>
              <a:gd name="connsiteX305" fmla="*/ 168403 w 4642135"/>
              <a:gd name="connsiteY305" fmla="*/ 557865 h 5643471"/>
              <a:gd name="connsiteX306" fmla="*/ 272192 w 4642135"/>
              <a:gd name="connsiteY306" fmla="*/ 488672 h 5643471"/>
              <a:gd name="connsiteX307" fmla="*/ 391116 w 4642135"/>
              <a:gd name="connsiteY307" fmla="*/ 412992 h 5643471"/>
              <a:gd name="connsiteX308" fmla="*/ 525176 w 4642135"/>
              <a:gd name="connsiteY308" fmla="*/ 378396 h 5643471"/>
              <a:gd name="connsiteX309" fmla="*/ 661401 w 4642135"/>
              <a:gd name="connsiteY309" fmla="*/ 363261 h 5643471"/>
              <a:gd name="connsiteX310" fmla="*/ 434361 w 4642135"/>
              <a:gd name="connsiteY310" fmla="*/ 324340 h 5643471"/>
              <a:gd name="connsiteX311" fmla="*/ 507878 w 4642135"/>
              <a:gd name="connsiteY311" fmla="*/ 313527 h 5643471"/>
              <a:gd name="connsiteX312" fmla="*/ 507878 w 4642135"/>
              <a:gd name="connsiteY312" fmla="*/ 309203 h 5643471"/>
              <a:gd name="connsiteX313" fmla="*/ 417063 w 4642135"/>
              <a:gd name="connsiteY313" fmla="*/ 309203 h 5643471"/>
              <a:gd name="connsiteX314" fmla="*/ 881952 w 4642135"/>
              <a:gd name="connsiteY314" fmla="*/ 276770 h 5643471"/>
              <a:gd name="connsiteX315" fmla="*/ 1067907 w 4642135"/>
              <a:gd name="connsiteY315" fmla="*/ 298393 h 5643471"/>
              <a:gd name="connsiteX316" fmla="*/ 1223590 w 4642135"/>
              <a:gd name="connsiteY316" fmla="*/ 371910 h 5643471"/>
              <a:gd name="connsiteX317" fmla="*/ 1258187 w 4642135"/>
              <a:gd name="connsiteY317" fmla="*/ 367585 h 5643471"/>
              <a:gd name="connsiteX318" fmla="*/ 1640907 w 4642135"/>
              <a:gd name="connsiteY318" fmla="*/ 30271 h 5643471"/>
              <a:gd name="connsiteX319" fmla="*/ 1716587 w 4642135"/>
              <a:gd name="connsiteY319" fmla="*/ 0 h 5643471"/>
              <a:gd name="connsiteX0" fmla="*/ 4291848 w 4642135"/>
              <a:gd name="connsiteY0" fmla="*/ 156548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3165036 w 4642135"/>
              <a:gd name="connsiteY5" fmla="*/ 1460611 h 5643471"/>
              <a:gd name="connsiteX6" fmla="*/ 3148009 w 4642135"/>
              <a:gd name="connsiteY6" fmla="*/ 1468179 h 5643471"/>
              <a:gd name="connsiteX7" fmla="*/ 2860426 w 4642135"/>
              <a:gd name="connsiteY7" fmla="*/ 1591429 h 5643471"/>
              <a:gd name="connsiteX8" fmla="*/ 2899347 w 4642135"/>
              <a:gd name="connsiteY8" fmla="*/ 1589266 h 5643471"/>
              <a:gd name="connsiteX9" fmla="*/ 3115574 w 4642135"/>
              <a:gd name="connsiteY9" fmla="*/ 1498450 h 5643471"/>
              <a:gd name="connsiteX10" fmla="*/ 3186930 w 4642135"/>
              <a:gd name="connsiteY10" fmla="*/ 1466017 h 5643471"/>
              <a:gd name="connsiteX11" fmla="*/ 3165036 w 4642135"/>
              <a:gd name="connsiteY11" fmla="*/ 1460611 h 5643471"/>
              <a:gd name="connsiteX12" fmla="*/ 2717716 w 4642135"/>
              <a:gd name="connsiteY12" fmla="*/ 1269250 h 5643471"/>
              <a:gd name="connsiteX13" fmla="*/ 2419323 w 4642135"/>
              <a:gd name="connsiteY13" fmla="*/ 1353579 h 5643471"/>
              <a:gd name="connsiteX14" fmla="*/ 2395539 w 4642135"/>
              <a:gd name="connsiteY14" fmla="*/ 1433582 h 5643471"/>
              <a:gd name="connsiteX15" fmla="*/ 2423648 w 4642135"/>
              <a:gd name="connsiteY15" fmla="*/ 1440070 h 5643471"/>
              <a:gd name="connsiteX16" fmla="*/ 2739339 w 4642135"/>
              <a:gd name="connsiteY16" fmla="*/ 1269250 h 5643471"/>
              <a:gd name="connsiteX17" fmla="*/ 2717716 w 4642135"/>
              <a:gd name="connsiteY17" fmla="*/ 1269250 h 5643471"/>
              <a:gd name="connsiteX18" fmla="*/ 1617123 w 4642135"/>
              <a:gd name="connsiteY18" fmla="*/ 1124379 h 5643471"/>
              <a:gd name="connsiteX19" fmla="*/ 1727398 w 4642135"/>
              <a:gd name="connsiteY19" fmla="*/ 1366553 h 5643471"/>
              <a:gd name="connsiteX20" fmla="*/ 1591176 w 4642135"/>
              <a:gd name="connsiteY20" fmla="*/ 1202221 h 5643471"/>
              <a:gd name="connsiteX21" fmla="*/ 1790104 w 4642135"/>
              <a:gd name="connsiteY21" fmla="*/ 1569806 h 5643471"/>
              <a:gd name="connsiteX22" fmla="*/ 2466893 w 4642135"/>
              <a:gd name="connsiteY22" fmla="*/ 2756890 h 5643471"/>
              <a:gd name="connsiteX23" fmla="*/ 2985838 w 4642135"/>
              <a:gd name="connsiteY23" fmla="*/ 3935327 h 5643471"/>
              <a:gd name="connsiteX24" fmla="*/ 2994487 w 4642135"/>
              <a:gd name="connsiteY24" fmla="*/ 3943976 h 5643471"/>
              <a:gd name="connsiteX25" fmla="*/ 2998811 w 4642135"/>
              <a:gd name="connsiteY25" fmla="*/ 3928839 h 5643471"/>
              <a:gd name="connsiteX26" fmla="*/ 3189091 w 4642135"/>
              <a:gd name="connsiteY26" fmla="*/ 2752566 h 5643471"/>
              <a:gd name="connsiteX27" fmla="*/ 3282069 w 4642135"/>
              <a:gd name="connsiteY27" fmla="*/ 2123347 h 5643471"/>
              <a:gd name="connsiteX28" fmla="*/ 3295043 w 4642135"/>
              <a:gd name="connsiteY28" fmla="*/ 2045505 h 5643471"/>
              <a:gd name="connsiteX29" fmla="*/ 3266932 w 4642135"/>
              <a:gd name="connsiteY29" fmla="*/ 2071452 h 5643471"/>
              <a:gd name="connsiteX30" fmla="*/ 3301529 w 4642135"/>
              <a:gd name="connsiteY30" fmla="*/ 1881173 h 5643471"/>
              <a:gd name="connsiteX31" fmla="*/ 3212877 w 4642135"/>
              <a:gd name="connsiteY31" fmla="*/ 2151455 h 5643471"/>
              <a:gd name="connsiteX32" fmla="*/ 3182605 w 4642135"/>
              <a:gd name="connsiteY32" fmla="*/ 2101724 h 5643471"/>
              <a:gd name="connsiteX33" fmla="*/ 3154494 w 4642135"/>
              <a:gd name="connsiteY33" fmla="*/ 2231460 h 5643471"/>
              <a:gd name="connsiteX34" fmla="*/ 3128547 w 4642135"/>
              <a:gd name="connsiteY34" fmla="*/ 2170917 h 5643471"/>
              <a:gd name="connsiteX35" fmla="*/ 3115574 w 4642135"/>
              <a:gd name="connsiteY35" fmla="*/ 2151455 h 5643471"/>
              <a:gd name="connsiteX36" fmla="*/ 3102600 w 4642135"/>
              <a:gd name="connsiteY36" fmla="*/ 2173078 h 5643471"/>
              <a:gd name="connsiteX37" fmla="*/ 3059355 w 4642135"/>
              <a:gd name="connsiteY37" fmla="*/ 2341735 h 5643471"/>
              <a:gd name="connsiteX38" fmla="*/ 2998811 w 4642135"/>
              <a:gd name="connsiteY38" fmla="*/ 2261732 h 5643471"/>
              <a:gd name="connsiteX39" fmla="*/ 2983676 w 4642135"/>
              <a:gd name="connsiteY39" fmla="*/ 2436875 h 5643471"/>
              <a:gd name="connsiteX40" fmla="*/ 2975027 w 4642135"/>
              <a:gd name="connsiteY40" fmla="*/ 2460661 h 5643471"/>
              <a:gd name="connsiteX41" fmla="*/ 2955566 w 4642135"/>
              <a:gd name="connsiteY41" fmla="*/ 2439038 h 5643471"/>
              <a:gd name="connsiteX42" fmla="*/ 2933943 w 4642135"/>
              <a:gd name="connsiteY42" fmla="*/ 2367682 h 5643471"/>
              <a:gd name="connsiteX43" fmla="*/ 2918808 w 4642135"/>
              <a:gd name="connsiteY43" fmla="*/ 2287679 h 5643471"/>
              <a:gd name="connsiteX44" fmla="*/ 2871238 w 4642135"/>
              <a:gd name="connsiteY44" fmla="*/ 2633642 h 5643471"/>
              <a:gd name="connsiteX45" fmla="*/ 2840967 w 4642135"/>
              <a:gd name="connsiteY45" fmla="*/ 2590397 h 5643471"/>
              <a:gd name="connsiteX46" fmla="*/ 2840967 w 4642135"/>
              <a:gd name="connsiteY46" fmla="*/ 2423901 h 5643471"/>
              <a:gd name="connsiteX47" fmla="*/ 2851777 w 4642135"/>
              <a:gd name="connsiteY47" fmla="*/ 2333086 h 5643471"/>
              <a:gd name="connsiteX48" fmla="*/ 2752313 w 4642135"/>
              <a:gd name="connsiteY48" fmla="*/ 2486608 h 5643471"/>
              <a:gd name="connsiteX49" fmla="*/ 2782584 w 4642135"/>
              <a:gd name="connsiteY49" fmla="*/ 2283355 h 5643471"/>
              <a:gd name="connsiteX50" fmla="*/ 2698257 w 4642135"/>
              <a:gd name="connsiteY50" fmla="*/ 2365521 h 5643471"/>
              <a:gd name="connsiteX51" fmla="*/ 2990162 w 4642135"/>
              <a:gd name="connsiteY51" fmla="*/ 1790358 h 5643471"/>
              <a:gd name="connsiteX52" fmla="*/ 2912320 w 4642135"/>
              <a:gd name="connsiteY52" fmla="*/ 1840089 h 5643471"/>
              <a:gd name="connsiteX53" fmla="*/ 2819344 w 4642135"/>
              <a:gd name="connsiteY53" fmla="*/ 1891983 h 5643471"/>
              <a:gd name="connsiteX54" fmla="*/ 2758800 w 4642135"/>
              <a:gd name="connsiteY54" fmla="*/ 1941716 h 5643471"/>
              <a:gd name="connsiteX55" fmla="*/ 2830154 w 4642135"/>
              <a:gd name="connsiteY55" fmla="*/ 1788194 h 5643471"/>
              <a:gd name="connsiteX56" fmla="*/ 2795558 w 4642135"/>
              <a:gd name="connsiteY56" fmla="*/ 1818466 h 5643471"/>
              <a:gd name="connsiteX57" fmla="*/ 2570682 w 4642135"/>
              <a:gd name="connsiteY57" fmla="*/ 2086587 h 5643471"/>
              <a:gd name="connsiteX58" fmla="*/ 2549059 w 4642135"/>
              <a:gd name="connsiteY58" fmla="*/ 2101724 h 5643471"/>
              <a:gd name="connsiteX59" fmla="*/ 2540410 w 4642135"/>
              <a:gd name="connsiteY59" fmla="*/ 2075777 h 5643471"/>
              <a:gd name="connsiteX60" fmla="*/ 2557708 w 4642135"/>
              <a:gd name="connsiteY60" fmla="*/ 1963339 h 5643471"/>
              <a:gd name="connsiteX61" fmla="*/ 2469057 w 4642135"/>
              <a:gd name="connsiteY61" fmla="*/ 2086587 h 5643471"/>
              <a:gd name="connsiteX62" fmla="*/ 2447434 w 4642135"/>
              <a:gd name="connsiteY62" fmla="*/ 2106049 h 5643471"/>
              <a:gd name="connsiteX63" fmla="*/ 2438785 w 4642135"/>
              <a:gd name="connsiteY63" fmla="*/ 2073614 h 5643471"/>
              <a:gd name="connsiteX64" fmla="*/ 2449595 w 4642135"/>
              <a:gd name="connsiteY64" fmla="*/ 1969825 h 5643471"/>
              <a:gd name="connsiteX65" fmla="*/ 2471218 w 4642135"/>
              <a:gd name="connsiteY65" fmla="*/ 1876848 h 5643471"/>
              <a:gd name="connsiteX66" fmla="*/ 2830154 w 4642135"/>
              <a:gd name="connsiteY66" fmla="*/ 1602239 h 5643471"/>
              <a:gd name="connsiteX67" fmla="*/ 2858265 w 4642135"/>
              <a:gd name="connsiteY67" fmla="*/ 1587104 h 5643471"/>
              <a:gd name="connsiteX68" fmla="*/ 2851777 w 4642135"/>
              <a:gd name="connsiteY68" fmla="*/ 1589266 h 5643471"/>
              <a:gd name="connsiteX69" fmla="*/ 2849616 w 4642135"/>
              <a:gd name="connsiteY69" fmla="*/ 1587104 h 5643471"/>
              <a:gd name="connsiteX70" fmla="*/ 2869075 w 4642135"/>
              <a:gd name="connsiteY70" fmla="*/ 1567643 h 5643471"/>
              <a:gd name="connsiteX71" fmla="*/ 3039895 w 4642135"/>
              <a:gd name="connsiteY71" fmla="*/ 1437907 h 5643471"/>
              <a:gd name="connsiteX72" fmla="*/ 2676634 w 4642135"/>
              <a:gd name="connsiteY72" fmla="*/ 1584941 h 5643471"/>
              <a:gd name="connsiteX73" fmla="*/ 2920969 w 4642135"/>
              <a:gd name="connsiteY73" fmla="*/ 1418448 h 5643471"/>
              <a:gd name="connsiteX74" fmla="*/ 2631226 w 4642135"/>
              <a:gd name="connsiteY74" fmla="*/ 1507099 h 5643471"/>
              <a:gd name="connsiteX75" fmla="*/ 2726365 w 4642135"/>
              <a:gd name="connsiteY75" fmla="*/ 1424933 h 5643471"/>
              <a:gd name="connsiteX76" fmla="*/ 2510139 w 4642135"/>
              <a:gd name="connsiteY76" fmla="*/ 1511424 h 5643471"/>
              <a:gd name="connsiteX77" fmla="*/ 2856101 w 4642135"/>
              <a:gd name="connsiteY77" fmla="*/ 1286548 h 5643471"/>
              <a:gd name="connsiteX78" fmla="*/ 2797721 w 4642135"/>
              <a:gd name="connsiteY78" fmla="*/ 1301685 h 5643471"/>
              <a:gd name="connsiteX79" fmla="*/ 2475542 w 4642135"/>
              <a:gd name="connsiteY79" fmla="*/ 1463854 h 5643471"/>
              <a:gd name="connsiteX80" fmla="*/ 2440946 w 4642135"/>
              <a:gd name="connsiteY80" fmla="*/ 1543859 h 5643471"/>
              <a:gd name="connsiteX81" fmla="*/ 2440946 w 4642135"/>
              <a:gd name="connsiteY81" fmla="*/ 1558994 h 5643471"/>
              <a:gd name="connsiteX82" fmla="*/ 2404189 w 4642135"/>
              <a:gd name="connsiteY82" fmla="*/ 1535210 h 5643471"/>
              <a:gd name="connsiteX83" fmla="*/ 2358780 w 4642135"/>
              <a:gd name="connsiteY83" fmla="*/ 1528722 h 5643471"/>
              <a:gd name="connsiteX84" fmla="*/ 2365268 w 4642135"/>
              <a:gd name="connsiteY84" fmla="*/ 1567643 h 5643471"/>
              <a:gd name="connsiteX85" fmla="*/ 2447434 w 4642135"/>
              <a:gd name="connsiteY85" fmla="*/ 1727651 h 5643471"/>
              <a:gd name="connsiteX86" fmla="*/ 2291751 w 4642135"/>
              <a:gd name="connsiteY86" fmla="*/ 1563318 h 5643471"/>
              <a:gd name="connsiteX87" fmla="*/ 2302561 w 4642135"/>
              <a:gd name="connsiteY87" fmla="*/ 1597915 h 5643471"/>
              <a:gd name="connsiteX88" fmla="*/ 2378241 w 4642135"/>
              <a:gd name="connsiteY88" fmla="*/ 1811980 h 5643471"/>
              <a:gd name="connsiteX89" fmla="*/ 2380402 w 4642135"/>
              <a:gd name="connsiteY89" fmla="*/ 1926579 h 5643471"/>
              <a:gd name="connsiteX90" fmla="*/ 2369592 w 4642135"/>
              <a:gd name="connsiteY90" fmla="*/ 1928743 h 5643471"/>
              <a:gd name="connsiteX91" fmla="*/ 2172825 w 4642135"/>
              <a:gd name="connsiteY91" fmla="*/ 1466017 h 5643471"/>
              <a:gd name="connsiteX92" fmla="*/ 2183637 w 4642135"/>
              <a:gd name="connsiteY92" fmla="*/ 1515748 h 5643471"/>
              <a:gd name="connsiteX93" fmla="*/ 2211746 w 4642135"/>
              <a:gd name="connsiteY93" fmla="*/ 1699542 h 5643471"/>
              <a:gd name="connsiteX94" fmla="*/ 2198772 w 4642135"/>
              <a:gd name="connsiteY94" fmla="*/ 1749273 h 5643471"/>
              <a:gd name="connsiteX95" fmla="*/ 2170664 w 4642135"/>
              <a:gd name="connsiteY95" fmla="*/ 1706028 h 5643471"/>
              <a:gd name="connsiteX96" fmla="*/ 2090659 w 4642135"/>
              <a:gd name="connsiteY96" fmla="*/ 1526561 h 5643471"/>
              <a:gd name="connsiteX97" fmla="*/ 2056062 w 4642135"/>
              <a:gd name="connsiteY97" fmla="*/ 1626025 h 5643471"/>
              <a:gd name="connsiteX98" fmla="*/ 1930651 w 4642135"/>
              <a:gd name="connsiteY98" fmla="*/ 1420609 h 5643471"/>
              <a:gd name="connsiteX99" fmla="*/ 1930651 w 4642135"/>
              <a:gd name="connsiteY99" fmla="*/ 1524398 h 5643471"/>
              <a:gd name="connsiteX100" fmla="*/ 1922002 w 4642135"/>
              <a:gd name="connsiteY100" fmla="*/ 1537371 h 5643471"/>
              <a:gd name="connsiteX101" fmla="*/ 1911191 w 4642135"/>
              <a:gd name="connsiteY101" fmla="*/ 1530885 h 5643471"/>
              <a:gd name="connsiteX102" fmla="*/ 1893893 w 4642135"/>
              <a:gd name="connsiteY102" fmla="*/ 1502775 h 5643471"/>
              <a:gd name="connsiteX103" fmla="*/ 1829025 w 4642135"/>
              <a:gd name="connsiteY103" fmla="*/ 1377363 h 5643471"/>
              <a:gd name="connsiteX104" fmla="*/ 1826862 w 4642135"/>
              <a:gd name="connsiteY104" fmla="*/ 1435746 h 5643471"/>
              <a:gd name="connsiteX105" fmla="*/ 1617123 w 4642135"/>
              <a:gd name="connsiteY105" fmla="*/ 1124379 h 5643471"/>
              <a:gd name="connsiteX106" fmla="*/ 2123094 w 4642135"/>
              <a:gd name="connsiteY106" fmla="*/ 925450 h 5643471"/>
              <a:gd name="connsiteX107" fmla="*/ 2250666 w 4642135"/>
              <a:gd name="connsiteY107" fmla="*/ 1068160 h 5643471"/>
              <a:gd name="connsiteX108" fmla="*/ 1971735 w 4642135"/>
              <a:gd name="connsiteY108" fmla="*/ 968696 h 5643471"/>
              <a:gd name="connsiteX109" fmla="*/ 1978221 w 4642135"/>
              <a:gd name="connsiteY109" fmla="*/ 977345 h 5643471"/>
              <a:gd name="connsiteX110" fmla="*/ 2324183 w 4642135"/>
              <a:gd name="connsiteY110" fmla="*/ 1323308 h 5643471"/>
              <a:gd name="connsiteX111" fmla="*/ 2356619 w 4642135"/>
              <a:gd name="connsiteY111" fmla="*/ 1325469 h 5643471"/>
              <a:gd name="connsiteX112" fmla="*/ 2626901 w 4642135"/>
              <a:gd name="connsiteY112" fmla="*/ 1206545 h 5643471"/>
              <a:gd name="connsiteX113" fmla="*/ 2637713 w 4642135"/>
              <a:gd name="connsiteY113" fmla="*/ 1197896 h 5643471"/>
              <a:gd name="connsiteX114" fmla="*/ 2661497 w 4642135"/>
              <a:gd name="connsiteY114" fmla="*/ 1200057 h 5643471"/>
              <a:gd name="connsiteX115" fmla="*/ 2901510 w 4642135"/>
              <a:gd name="connsiteY115" fmla="*/ 1197896 h 5643471"/>
              <a:gd name="connsiteX116" fmla="*/ 2988001 w 4642135"/>
              <a:gd name="connsiteY116" fmla="*/ 1195733 h 5643471"/>
              <a:gd name="connsiteX117" fmla="*/ 2629064 w 4642135"/>
              <a:gd name="connsiteY117" fmla="*/ 1120055 h 5643471"/>
              <a:gd name="connsiteX118" fmla="*/ 2635550 w 4642135"/>
              <a:gd name="connsiteY118" fmla="*/ 1158975 h 5643471"/>
              <a:gd name="connsiteX119" fmla="*/ 2635550 w 4642135"/>
              <a:gd name="connsiteY119" fmla="*/ 1195733 h 5643471"/>
              <a:gd name="connsiteX120" fmla="*/ 2447434 w 4642135"/>
              <a:gd name="connsiteY120" fmla="*/ 1031400 h 5643471"/>
              <a:gd name="connsiteX121" fmla="*/ 2514463 w 4642135"/>
              <a:gd name="connsiteY121" fmla="*/ 1197896 h 5643471"/>
              <a:gd name="connsiteX122" fmla="*/ 2123094 w 4642135"/>
              <a:gd name="connsiteY122" fmla="*/ 925450 h 5643471"/>
              <a:gd name="connsiteX123" fmla="*/ 1716587 w 4642135"/>
              <a:gd name="connsiteY123" fmla="*/ 0 h 5643471"/>
              <a:gd name="connsiteX124" fmla="*/ 1569553 w 4642135"/>
              <a:gd name="connsiteY124" fmla="*/ 190279 h 5643471"/>
              <a:gd name="connsiteX125" fmla="*/ 1595500 w 4642135"/>
              <a:gd name="connsiteY125" fmla="*/ 170818 h 5643471"/>
              <a:gd name="connsiteX126" fmla="*/ 1887405 w 4642135"/>
              <a:gd name="connsiteY126" fmla="*/ 38921 h 5643471"/>
              <a:gd name="connsiteX127" fmla="*/ 2071199 w 4642135"/>
              <a:gd name="connsiteY127" fmla="*/ 8649 h 5643471"/>
              <a:gd name="connsiteX128" fmla="*/ 1694965 w 4642135"/>
              <a:gd name="connsiteY128" fmla="*/ 224876 h 5643471"/>
              <a:gd name="connsiteX129" fmla="*/ 1798754 w 4642135"/>
              <a:gd name="connsiteY129" fmla="*/ 188116 h 5643471"/>
              <a:gd name="connsiteX130" fmla="*/ 2315534 w 4642135"/>
              <a:gd name="connsiteY130" fmla="*/ 155683 h 5643471"/>
              <a:gd name="connsiteX131" fmla="*/ 2577170 w 4642135"/>
              <a:gd name="connsiteY131" fmla="*/ 250823 h 5643471"/>
              <a:gd name="connsiteX132" fmla="*/ 2644199 w 4642135"/>
              <a:gd name="connsiteY132" fmla="*/ 315691 h 5643471"/>
              <a:gd name="connsiteX133" fmla="*/ 2334996 w 4642135"/>
              <a:gd name="connsiteY133" fmla="*/ 242174 h 5643471"/>
              <a:gd name="connsiteX134" fmla="*/ 2019305 w 4642135"/>
              <a:gd name="connsiteY134" fmla="*/ 240010 h 5643471"/>
              <a:gd name="connsiteX135" fmla="*/ 2304724 w 4642135"/>
              <a:gd name="connsiteY135" fmla="*/ 313527 h 5643471"/>
              <a:gd name="connsiteX136" fmla="*/ 2564196 w 4642135"/>
              <a:gd name="connsiteY136" fmla="*/ 454076 h 5643471"/>
              <a:gd name="connsiteX137" fmla="*/ 1861458 w 4642135"/>
              <a:gd name="connsiteY137" fmla="*/ 287580 h 5643471"/>
              <a:gd name="connsiteX138" fmla="*/ 2337157 w 4642135"/>
              <a:gd name="connsiteY138" fmla="*/ 471374 h 5643471"/>
              <a:gd name="connsiteX139" fmla="*/ 2062550 w 4642135"/>
              <a:gd name="connsiteY139" fmla="*/ 423804 h 5643471"/>
              <a:gd name="connsiteX140" fmla="*/ 2060387 w 4642135"/>
              <a:gd name="connsiteY140" fmla="*/ 428129 h 5643471"/>
              <a:gd name="connsiteX141" fmla="*/ 2196611 w 4642135"/>
              <a:gd name="connsiteY141" fmla="*/ 490833 h 5643471"/>
              <a:gd name="connsiteX142" fmla="*/ 1854973 w 4642135"/>
              <a:gd name="connsiteY142" fmla="*/ 469211 h 5643471"/>
              <a:gd name="connsiteX143" fmla="*/ 2177149 w 4642135"/>
              <a:gd name="connsiteY143" fmla="*/ 594622 h 5643471"/>
              <a:gd name="connsiteX144" fmla="*/ 1779292 w 4642135"/>
              <a:gd name="connsiteY144" fmla="*/ 538403 h 5643471"/>
              <a:gd name="connsiteX145" fmla="*/ 1982545 w 4642135"/>
              <a:gd name="connsiteY145" fmla="*/ 657329 h 5643471"/>
              <a:gd name="connsiteX146" fmla="*/ 1595500 w 4642135"/>
              <a:gd name="connsiteY146" fmla="*/ 581649 h 5643471"/>
              <a:gd name="connsiteX147" fmla="*/ 1630097 w 4642135"/>
              <a:gd name="connsiteY147" fmla="*/ 605435 h 5643471"/>
              <a:gd name="connsiteX148" fmla="*/ 1965247 w 4642135"/>
              <a:gd name="connsiteY148" fmla="*/ 670303 h 5643471"/>
              <a:gd name="connsiteX149" fmla="*/ 2129579 w 4642135"/>
              <a:gd name="connsiteY149" fmla="*/ 683276 h 5643471"/>
              <a:gd name="connsiteX150" fmla="*/ 2458244 w 4642135"/>
              <a:gd name="connsiteY150" fmla="*/ 838960 h 5643471"/>
              <a:gd name="connsiteX151" fmla="*/ 2568521 w 4642135"/>
              <a:gd name="connsiteY151" fmla="*/ 1014102 h 5643471"/>
              <a:gd name="connsiteX152" fmla="*/ 2607442 w 4642135"/>
              <a:gd name="connsiteY152" fmla="*/ 1096268 h 5643471"/>
              <a:gd name="connsiteX153" fmla="*/ 2637713 w 4642135"/>
              <a:gd name="connsiteY153" fmla="*/ 1109242 h 5643471"/>
              <a:gd name="connsiteX154" fmla="*/ 2799882 w 4642135"/>
              <a:gd name="connsiteY154" fmla="*/ 1102756 h 5643471"/>
              <a:gd name="connsiteX155" fmla="*/ 3029083 w 4642135"/>
              <a:gd name="connsiteY155" fmla="*/ 1128704 h 5643471"/>
              <a:gd name="connsiteX156" fmla="*/ 3052869 w 4642135"/>
              <a:gd name="connsiteY156" fmla="*/ 1135189 h 5643471"/>
              <a:gd name="connsiteX157" fmla="*/ 3057193 w 4642135"/>
              <a:gd name="connsiteY157" fmla="*/ 1133028 h 5643471"/>
              <a:gd name="connsiteX158" fmla="*/ 2933943 w 4642135"/>
              <a:gd name="connsiteY158" fmla="*/ 1046537 h 5643471"/>
              <a:gd name="connsiteX159" fmla="*/ 3346937 w 4642135"/>
              <a:gd name="connsiteY159" fmla="*/ 1184923 h 5643471"/>
              <a:gd name="connsiteX160" fmla="*/ 3519919 w 4642135"/>
              <a:gd name="connsiteY160" fmla="*/ 1349255 h 5643471"/>
              <a:gd name="connsiteX161" fmla="*/ 3545866 w 4642135"/>
              <a:gd name="connsiteY161" fmla="*/ 1355741 h 5643471"/>
              <a:gd name="connsiteX162" fmla="*/ 3963183 w 4642135"/>
              <a:gd name="connsiteY162" fmla="*/ 1264925 h 5643471"/>
              <a:gd name="connsiteX163" fmla="*/ 4058322 w 4642135"/>
              <a:gd name="connsiteY163" fmla="*/ 1271413 h 5643471"/>
              <a:gd name="connsiteX164" fmla="*/ 3926425 w 4642135"/>
              <a:gd name="connsiteY164" fmla="*/ 1323308 h 5643471"/>
              <a:gd name="connsiteX165" fmla="*/ 3928586 w 4642135"/>
              <a:gd name="connsiteY165" fmla="*/ 1329793 h 5643471"/>
              <a:gd name="connsiteX166" fmla="*/ 3971832 w 4642135"/>
              <a:gd name="connsiteY166" fmla="*/ 1325469 h 5643471"/>
              <a:gd name="connsiteX167" fmla="*/ 4194547 w 4642135"/>
              <a:gd name="connsiteY167" fmla="*/ 1351416 h 5643471"/>
              <a:gd name="connsiteX168" fmla="*/ 4309146 w 4642135"/>
              <a:gd name="connsiteY168" fmla="*/ 1377363 h 5643471"/>
              <a:gd name="connsiteX169" fmla="*/ 4367528 w 4642135"/>
              <a:gd name="connsiteY169" fmla="*/ 1472503 h 5643471"/>
              <a:gd name="connsiteX170" fmla="*/ 4408610 w 4642135"/>
              <a:gd name="connsiteY170" fmla="*/ 1528722 h 5643471"/>
              <a:gd name="connsiteX171" fmla="*/ 4601053 w 4642135"/>
              <a:gd name="connsiteY171" fmla="*/ 1695218 h 5643471"/>
              <a:gd name="connsiteX172" fmla="*/ 4639974 w 4642135"/>
              <a:gd name="connsiteY172" fmla="*/ 1766572 h 5643471"/>
              <a:gd name="connsiteX173" fmla="*/ 4642135 w 4642135"/>
              <a:gd name="connsiteY173" fmla="*/ 1773059 h 5643471"/>
              <a:gd name="connsiteX174" fmla="*/ 4627000 w 4642135"/>
              <a:gd name="connsiteY174" fmla="*/ 1801168 h 5643471"/>
              <a:gd name="connsiteX175" fmla="*/ 4605378 w 4642135"/>
              <a:gd name="connsiteY175" fmla="*/ 1773059 h 5643471"/>
              <a:gd name="connsiteX176" fmla="*/ 4393475 w 4642135"/>
              <a:gd name="connsiteY176" fmla="*/ 1617376 h 5643471"/>
              <a:gd name="connsiteX177" fmla="*/ 4363204 w 4642135"/>
              <a:gd name="connsiteY177" fmla="*/ 1615213 h 5643471"/>
              <a:gd name="connsiteX178" fmla="*/ 4363204 w 4642135"/>
              <a:gd name="connsiteY178" fmla="*/ 1658458 h 5643471"/>
              <a:gd name="connsiteX179" fmla="*/ 4389151 w 4642135"/>
              <a:gd name="connsiteY179" fmla="*/ 1686569 h 5643471"/>
              <a:gd name="connsiteX180" fmla="*/ 4490776 w 4642135"/>
              <a:gd name="connsiteY180" fmla="*/ 1818466 h 5643471"/>
              <a:gd name="connsiteX181" fmla="*/ 4510238 w 4642135"/>
              <a:gd name="connsiteY181" fmla="*/ 1885497 h 5643471"/>
              <a:gd name="connsiteX182" fmla="*/ 4108056 w 4642135"/>
              <a:gd name="connsiteY182" fmla="*/ 1543859 h 5643471"/>
              <a:gd name="connsiteX183" fmla="*/ 4337256 w 4642135"/>
              <a:gd name="connsiteY183" fmla="*/ 1801168 h 5643471"/>
              <a:gd name="connsiteX184" fmla="*/ 4330768 w 4642135"/>
              <a:gd name="connsiteY184" fmla="*/ 1807656 h 5643471"/>
              <a:gd name="connsiteX185" fmla="*/ 4138328 w 4642135"/>
              <a:gd name="connsiteY185" fmla="*/ 1669271 h 5643471"/>
              <a:gd name="connsiteX186" fmla="*/ 4216169 w 4642135"/>
              <a:gd name="connsiteY186" fmla="*/ 1783870 h 5643471"/>
              <a:gd name="connsiteX187" fmla="*/ 4021565 w 4642135"/>
              <a:gd name="connsiteY187" fmla="*/ 1671432 h 5643471"/>
              <a:gd name="connsiteX188" fmla="*/ 4151301 w 4642135"/>
              <a:gd name="connsiteY188" fmla="*/ 1850901 h 5643471"/>
              <a:gd name="connsiteX189" fmla="*/ 3868043 w 4642135"/>
              <a:gd name="connsiteY189" fmla="*/ 1658458 h 5643471"/>
              <a:gd name="connsiteX190" fmla="*/ 3982644 w 4642135"/>
              <a:gd name="connsiteY190" fmla="*/ 1816305 h 5643471"/>
              <a:gd name="connsiteX191" fmla="*/ 3712360 w 4642135"/>
              <a:gd name="connsiteY191" fmla="*/ 1632511 h 5643471"/>
              <a:gd name="connsiteX192" fmla="*/ 3721009 w 4642135"/>
              <a:gd name="connsiteY192" fmla="*/ 1656297 h 5643471"/>
              <a:gd name="connsiteX193" fmla="*/ 3978320 w 4642135"/>
              <a:gd name="connsiteY193" fmla="*/ 1829278 h 5643471"/>
              <a:gd name="connsiteX194" fmla="*/ 4211845 w 4642135"/>
              <a:gd name="connsiteY194" fmla="*/ 2036856 h 5643471"/>
              <a:gd name="connsiteX195" fmla="*/ 4226979 w 4642135"/>
              <a:gd name="connsiteY195" fmla="*/ 2356872 h 5643471"/>
              <a:gd name="connsiteX196" fmla="*/ 4203196 w 4642135"/>
              <a:gd name="connsiteY196" fmla="*/ 2393629 h 5643471"/>
              <a:gd name="connsiteX197" fmla="*/ 4185898 w 4642135"/>
              <a:gd name="connsiteY197" fmla="*/ 2359033 h 5643471"/>
              <a:gd name="connsiteX198" fmla="*/ 4142652 w 4642135"/>
              <a:gd name="connsiteY198" fmla="*/ 2233621 h 5643471"/>
              <a:gd name="connsiteX199" fmla="*/ 4101568 w 4642135"/>
              <a:gd name="connsiteY199" fmla="*/ 2365521 h 5643471"/>
              <a:gd name="connsiteX200" fmla="*/ 3932911 w 4642135"/>
              <a:gd name="connsiteY200" fmla="*/ 2019558 h 5643471"/>
              <a:gd name="connsiteX201" fmla="*/ 3961022 w 4642135"/>
              <a:gd name="connsiteY201" fmla="*/ 2181727 h 5643471"/>
              <a:gd name="connsiteX202" fmla="*/ 3792365 w 4642135"/>
              <a:gd name="connsiteY202" fmla="*/ 2021719 h 5643471"/>
              <a:gd name="connsiteX203" fmla="*/ 3883180 w 4642135"/>
              <a:gd name="connsiteY203" fmla="*/ 2304977 h 5643471"/>
              <a:gd name="connsiteX204" fmla="*/ 3876692 w 4642135"/>
              <a:gd name="connsiteY204" fmla="*/ 2607695 h 5643471"/>
              <a:gd name="connsiteX205" fmla="*/ 3826961 w 4642135"/>
              <a:gd name="connsiteY205" fmla="*/ 2495257 h 5643471"/>
              <a:gd name="connsiteX206" fmla="*/ 3792365 w 4642135"/>
              <a:gd name="connsiteY206" fmla="*/ 2730943 h 5643471"/>
              <a:gd name="connsiteX207" fmla="*/ 3749119 w 4642135"/>
              <a:gd name="connsiteY207" fmla="*/ 2544988 h 5643471"/>
              <a:gd name="connsiteX208" fmla="*/ 3628032 w 4642135"/>
              <a:gd name="connsiteY208" fmla="*/ 2823922 h 5643471"/>
              <a:gd name="connsiteX209" fmla="*/ 3714523 w 4642135"/>
              <a:gd name="connsiteY209" fmla="*/ 2393629 h 5643471"/>
              <a:gd name="connsiteX210" fmla="*/ 3705874 w 4642135"/>
              <a:gd name="connsiteY210" fmla="*/ 2389305 h 5643471"/>
              <a:gd name="connsiteX211" fmla="*/ 3582623 w 4642135"/>
              <a:gd name="connsiteY211" fmla="*/ 2635803 h 5643471"/>
              <a:gd name="connsiteX212" fmla="*/ 3623708 w 4642135"/>
              <a:gd name="connsiteY212" fmla="*/ 2441199 h 5643471"/>
              <a:gd name="connsiteX213" fmla="*/ 3561001 w 4642135"/>
              <a:gd name="connsiteY213" fmla="*/ 2495257 h 5643471"/>
              <a:gd name="connsiteX214" fmla="*/ 3541542 w 4642135"/>
              <a:gd name="connsiteY214" fmla="*/ 2512555 h 5643471"/>
              <a:gd name="connsiteX215" fmla="*/ 3532892 w 4642135"/>
              <a:gd name="connsiteY215" fmla="*/ 2488769 h 5643471"/>
              <a:gd name="connsiteX216" fmla="*/ 3543703 w 4642135"/>
              <a:gd name="connsiteY216" fmla="*/ 2324437 h 5643471"/>
              <a:gd name="connsiteX217" fmla="*/ 3496133 w 4642135"/>
              <a:gd name="connsiteY217" fmla="*/ 2391468 h 5643471"/>
              <a:gd name="connsiteX218" fmla="*/ 3476673 w 4642135"/>
              <a:gd name="connsiteY218" fmla="*/ 2408766 h 5643471"/>
              <a:gd name="connsiteX219" fmla="*/ 3474510 w 4642135"/>
              <a:gd name="connsiteY219" fmla="*/ 2382819 h 5643471"/>
              <a:gd name="connsiteX220" fmla="*/ 3483159 w 4642135"/>
              <a:gd name="connsiteY220" fmla="*/ 2276867 h 5643471"/>
              <a:gd name="connsiteX221" fmla="*/ 3478835 w 4642135"/>
              <a:gd name="connsiteY221" fmla="*/ 2268218 h 5643471"/>
              <a:gd name="connsiteX222" fmla="*/ 3455051 w 4642135"/>
              <a:gd name="connsiteY222" fmla="*/ 2285516 h 5643471"/>
              <a:gd name="connsiteX223" fmla="*/ 3450726 w 4642135"/>
              <a:gd name="connsiteY223" fmla="*/ 2032532 h 5643471"/>
              <a:gd name="connsiteX224" fmla="*/ 3405318 w 4642135"/>
              <a:gd name="connsiteY224" fmla="*/ 2207674 h 5643471"/>
              <a:gd name="connsiteX225" fmla="*/ 3394507 w 4642135"/>
              <a:gd name="connsiteY225" fmla="*/ 2054154 h 5643471"/>
              <a:gd name="connsiteX226" fmla="*/ 3385858 w 4642135"/>
              <a:gd name="connsiteY226" fmla="*/ 2054154 h 5643471"/>
              <a:gd name="connsiteX227" fmla="*/ 3381534 w 4642135"/>
              <a:gd name="connsiteY227" fmla="*/ 2077938 h 5643471"/>
              <a:gd name="connsiteX228" fmla="*/ 3344774 w 4642135"/>
              <a:gd name="connsiteY228" fmla="*/ 2501743 h 5643471"/>
              <a:gd name="connsiteX229" fmla="*/ 3282069 w 4642135"/>
              <a:gd name="connsiteY229" fmla="*/ 3401246 h 5643471"/>
              <a:gd name="connsiteX230" fmla="*/ 3102600 w 4642135"/>
              <a:gd name="connsiteY230" fmla="*/ 4380755 h 5643471"/>
              <a:gd name="connsiteX231" fmla="*/ 3096114 w 4642135"/>
              <a:gd name="connsiteY231" fmla="*/ 4439135 h 5643471"/>
              <a:gd name="connsiteX232" fmla="*/ 3204228 w 4642135"/>
              <a:gd name="connsiteY232" fmla="*/ 5148359 h 5643471"/>
              <a:gd name="connsiteX233" fmla="*/ 3265706 w 4642135"/>
              <a:gd name="connsiteY233" fmla="*/ 5622240 h 5643471"/>
              <a:gd name="connsiteX234" fmla="*/ 2888326 w 4642135"/>
              <a:gd name="connsiteY234" fmla="*/ 5626736 h 5643471"/>
              <a:gd name="connsiteX235" fmla="*/ 2888241 w 4642135"/>
              <a:gd name="connsiteY235" fmla="*/ 4979826 h 5643471"/>
              <a:gd name="connsiteX236" fmla="*/ 2654078 w 4642135"/>
              <a:gd name="connsiteY236" fmla="*/ 5624022 h 5643471"/>
              <a:gd name="connsiteX237" fmla="*/ 2305744 w 4642135"/>
              <a:gd name="connsiteY237" fmla="*/ 5625924 h 5643471"/>
              <a:gd name="connsiteX238" fmla="*/ 2700418 w 4642135"/>
              <a:gd name="connsiteY238" fmla="*/ 4800235 h 5643471"/>
              <a:gd name="connsiteX239" fmla="*/ 2851777 w 4642135"/>
              <a:gd name="connsiteY239" fmla="*/ 4454272 h 5643471"/>
              <a:gd name="connsiteX240" fmla="*/ 2856101 w 4642135"/>
              <a:gd name="connsiteY240" fmla="*/ 4395889 h 5643471"/>
              <a:gd name="connsiteX241" fmla="*/ 2581495 w 4642135"/>
              <a:gd name="connsiteY241" fmla="*/ 3515847 h 5643471"/>
              <a:gd name="connsiteX242" fmla="*/ 1854973 w 4642135"/>
              <a:gd name="connsiteY242" fmla="*/ 2006584 h 5643471"/>
              <a:gd name="connsiteX243" fmla="*/ 1502522 w 4642135"/>
              <a:gd name="connsiteY243" fmla="*/ 1258440 h 5643471"/>
              <a:gd name="connsiteX244" fmla="*/ 1489548 w 4642135"/>
              <a:gd name="connsiteY244" fmla="*/ 1228168 h 5643471"/>
              <a:gd name="connsiteX245" fmla="*/ 1485224 w 4642135"/>
              <a:gd name="connsiteY245" fmla="*/ 1273574 h 5643471"/>
              <a:gd name="connsiteX246" fmla="*/ 1379274 w 4642135"/>
              <a:gd name="connsiteY246" fmla="*/ 1068160 h 5643471"/>
              <a:gd name="connsiteX247" fmla="*/ 1476574 w 4642135"/>
              <a:gd name="connsiteY247" fmla="*/ 1392500 h 5643471"/>
              <a:gd name="connsiteX248" fmla="*/ 1426843 w 4642135"/>
              <a:gd name="connsiteY248" fmla="*/ 1366553 h 5643471"/>
              <a:gd name="connsiteX249" fmla="*/ 1498197 w 4642135"/>
              <a:gd name="connsiteY249" fmla="*/ 1535210 h 5643471"/>
              <a:gd name="connsiteX250" fmla="*/ 1487387 w 4642135"/>
              <a:gd name="connsiteY250" fmla="*/ 1539535 h 5643471"/>
              <a:gd name="connsiteX251" fmla="*/ 1405221 w 4642135"/>
              <a:gd name="connsiteY251" fmla="*/ 1457368 h 5643471"/>
              <a:gd name="connsiteX252" fmla="*/ 1398733 w 4642135"/>
              <a:gd name="connsiteY252" fmla="*/ 1461693 h 5643471"/>
              <a:gd name="connsiteX253" fmla="*/ 1465764 w 4642135"/>
              <a:gd name="connsiteY253" fmla="*/ 1649809 h 5643471"/>
              <a:gd name="connsiteX254" fmla="*/ 1470089 w 4642135"/>
              <a:gd name="connsiteY254" fmla="*/ 1682244 h 5643471"/>
              <a:gd name="connsiteX255" fmla="*/ 1441978 w 4642135"/>
              <a:gd name="connsiteY255" fmla="*/ 1669271 h 5643471"/>
              <a:gd name="connsiteX256" fmla="*/ 1364137 w 4642135"/>
              <a:gd name="connsiteY256" fmla="*/ 1626025 h 5643471"/>
              <a:gd name="connsiteX257" fmla="*/ 1472250 w 4642135"/>
              <a:gd name="connsiteY257" fmla="*/ 1820629 h 5643471"/>
              <a:gd name="connsiteX258" fmla="*/ 1480899 w 4642135"/>
              <a:gd name="connsiteY258" fmla="*/ 1855226 h 5643471"/>
              <a:gd name="connsiteX259" fmla="*/ 1450627 w 4642135"/>
              <a:gd name="connsiteY259" fmla="*/ 1844413 h 5643471"/>
              <a:gd name="connsiteX260" fmla="*/ 1301432 w 4642135"/>
              <a:gd name="connsiteY260" fmla="*/ 1693054 h 5643471"/>
              <a:gd name="connsiteX261" fmla="*/ 1262511 w 4642135"/>
              <a:gd name="connsiteY261" fmla="*/ 1641160 h 5643471"/>
              <a:gd name="connsiteX262" fmla="*/ 1498197 w 4642135"/>
              <a:gd name="connsiteY262" fmla="*/ 2095236 h 5643471"/>
              <a:gd name="connsiteX263" fmla="*/ 1305756 w 4642135"/>
              <a:gd name="connsiteY263" fmla="*/ 1857387 h 5643471"/>
              <a:gd name="connsiteX264" fmla="*/ 1264672 w 4642135"/>
              <a:gd name="connsiteY264" fmla="*/ 1775221 h 5643471"/>
              <a:gd name="connsiteX265" fmla="*/ 1281970 w 4642135"/>
              <a:gd name="connsiteY265" fmla="*/ 2002260 h 5643471"/>
              <a:gd name="connsiteX266" fmla="*/ 1154398 w 4642135"/>
              <a:gd name="connsiteY266" fmla="*/ 1738463 h 5643471"/>
              <a:gd name="connsiteX267" fmla="*/ 1141424 w 4642135"/>
              <a:gd name="connsiteY267" fmla="*/ 1876848 h 5643471"/>
              <a:gd name="connsiteX268" fmla="*/ 1007363 w 4642135"/>
              <a:gd name="connsiteY268" fmla="*/ 1150326 h 5643471"/>
              <a:gd name="connsiteX269" fmla="*/ 955469 w 4642135"/>
              <a:gd name="connsiteY269" fmla="*/ 1219519 h 5643471"/>
              <a:gd name="connsiteX270" fmla="*/ 923034 w 4642135"/>
              <a:gd name="connsiteY270" fmla="*/ 1295197 h 5643471"/>
              <a:gd name="connsiteX271" fmla="*/ 886276 w 4642135"/>
              <a:gd name="connsiteY271" fmla="*/ 1403311 h 5643471"/>
              <a:gd name="connsiteX272" fmla="*/ 860329 w 4642135"/>
              <a:gd name="connsiteY272" fmla="*/ 1213031 h 5643471"/>
              <a:gd name="connsiteX273" fmla="*/ 806271 w 4642135"/>
              <a:gd name="connsiteY273" fmla="*/ 1669271 h 5643471"/>
              <a:gd name="connsiteX274" fmla="*/ 713295 w 4642135"/>
              <a:gd name="connsiteY274" fmla="*/ 1511424 h 5643471"/>
              <a:gd name="connsiteX275" fmla="*/ 713295 w 4642135"/>
              <a:gd name="connsiteY275" fmla="*/ 1693054 h 5643471"/>
              <a:gd name="connsiteX276" fmla="*/ 704646 w 4642135"/>
              <a:gd name="connsiteY276" fmla="*/ 1719002 h 5643471"/>
              <a:gd name="connsiteX277" fmla="*/ 678699 w 4642135"/>
              <a:gd name="connsiteY277" fmla="*/ 1697379 h 5643471"/>
              <a:gd name="connsiteX278" fmla="*/ 603018 w 4642135"/>
              <a:gd name="connsiteY278" fmla="*/ 1567643 h 5643471"/>
              <a:gd name="connsiteX279" fmla="*/ 568422 w 4642135"/>
              <a:gd name="connsiteY279" fmla="*/ 1468179 h 5643471"/>
              <a:gd name="connsiteX280" fmla="*/ 752216 w 4642135"/>
              <a:gd name="connsiteY280" fmla="*/ 960047 h 5643471"/>
              <a:gd name="connsiteX281" fmla="*/ 920873 w 4642135"/>
              <a:gd name="connsiteY281" fmla="*/ 735171 h 5643471"/>
              <a:gd name="connsiteX282" fmla="*/ 953306 w 4642135"/>
              <a:gd name="connsiteY282" fmla="*/ 683276 h 5643471"/>
              <a:gd name="connsiteX283" fmla="*/ 959793 w 4642135"/>
              <a:gd name="connsiteY283" fmla="*/ 663815 h 5643471"/>
              <a:gd name="connsiteX284" fmla="*/ 942495 w 4642135"/>
              <a:gd name="connsiteY284" fmla="*/ 672464 h 5643471"/>
              <a:gd name="connsiteX285" fmla="*/ 747891 w 4642135"/>
              <a:gd name="connsiteY285" fmla="*/ 938424 h 5643471"/>
              <a:gd name="connsiteX286" fmla="*/ 728430 w 4642135"/>
              <a:gd name="connsiteY286" fmla="*/ 955722 h 5643471"/>
              <a:gd name="connsiteX287" fmla="*/ 817084 w 4642135"/>
              <a:gd name="connsiteY287" fmla="*/ 711385 h 5643471"/>
              <a:gd name="connsiteX288" fmla="*/ 548963 w 4642135"/>
              <a:gd name="connsiteY288" fmla="*/ 1040049 h 5643471"/>
              <a:gd name="connsiteX289" fmla="*/ 672211 w 4642135"/>
              <a:gd name="connsiteY289" fmla="*/ 750306 h 5643471"/>
              <a:gd name="connsiteX290" fmla="*/ 460308 w 4642135"/>
              <a:gd name="connsiteY290" fmla="*/ 979506 h 5643471"/>
              <a:gd name="connsiteX291" fmla="*/ 492744 w 4642135"/>
              <a:gd name="connsiteY291" fmla="*/ 838960 h 5643471"/>
              <a:gd name="connsiteX292" fmla="*/ 345709 w 4642135"/>
              <a:gd name="connsiteY292" fmla="*/ 1046537 h 5643471"/>
              <a:gd name="connsiteX293" fmla="*/ 542475 w 4642135"/>
              <a:gd name="connsiteY293" fmla="*/ 609759 h 5643471"/>
              <a:gd name="connsiteX294" fmla="*/ 466796 w 4642135"/>
              <a:gd name="connsiteY294" fmla="*/ 687601 h 5643471"/>
              <a:gd name="connsiteX295" fmla="*/ 198675 w 4642135"/>
              <a:gd name="connsiteY295" fmla="*/ 1143838 h 5643471"/>
              <a:gd name="connsiteX296" fmla="*/ 172728 w 4642135"/>
              <a:gd name="connsiteY296" fmla="*/ 1176274 h 5643471"/>
              <a:gd name="connsiteX297" fmla="*/ 270029 w 4642135"/>
              <a:gd name="connsiteY297" fmla="*/ 880042 h 5643471"/>
              <a:gd name="connsiteX298" fmla="*/ 449498 w 4642135"/>
              <a:gd name="connsiteY298" fmla="*/ 629219 h 5643471"/>
              <a:gd name="connsiteX299" fmla="*/ 200836 w 4642135"/>
              <a:gd name="connsiteY299" fmla="*/ 849770 h 5643471"/>
              <a:gd name="connsiteX300" fmla="*/ 14881 w 4642135"/>
              <a:gd name="connsiteY300" fmla="*/ 1128704 h 5643471"/>
              <a:gd name="connsiteX301" fmla="*/ 6232 w 4642135"/>
              <a:gd name="connsiteY301" fmla="*/ 1046537 h 5643471"/>
              <a:gd name="connsiteX302" fmla="*/ 32179 w 4642135"/>
              <a:gd name="connsiteY302" fmla="*/ 973020 h 5643471"/>
              <a:gd name="connsiteX303" fmla="*/ 512203 w 4642135"/>
              <a:gd name="connsiteY303" fmla="*/ 501646 h 5643471"/>
              <a:gd name="connsiteX304" fmla="*/ 594369 w 4642135"/>
              <a:gd name="connsiteY304" fmla="*/ 467050 h 5643471"/>
              <a:gd name="connsiteX305" fmla="*/ 168403 w 4642135"/>
              <a:gd name="connsiteY305" fmla="*/ 557865 h 5643471"/>
              <a:gd name="connsiteX306" fmla="*/ 272192 w 4642135"/>
              <a:gd name="connsiteY306" fmla="*/ 488672 h 5643471"/>
              <a:gd name="connsiteX307" fmla="*/ 391116 w 4642135"/>
              <a:gd name="connsiteY307" fmla="*/ 412992 h 5643471"/>
              <a:gd name="connsiteX308" fmla="*/ 525176 w 4642135"/>
              <a:gd name="connsiteY308" fmla="*/ 378396 h 5643471"/>
              <a:gd name="connsiteX309" fmla="*/ 661401 w 4642135"/>
              <a:gd name="connsiteY309" fmla="*/ 363261 h 5643471"/>
              <a:gd name="connsiteX310" fmla="*/ 434361 w 4642135"/>
              <a:gd name="connsiteY310" fmla="*/ 324340 h 5643471"/>
              <a:gd name="connsiteX311" fmla="*/ 507878 w 4642135"/>
              <a:gd name="connsiteY311" fmla="*/ 313527 h 5643471"/>
              <a:gd name="connsiteX312" fmla="*/ 507878 w 4642135"/>
              <a:gd name="connsiteY312" fmla="*/ 309203 h 5643471"/>
              <a:gd name="connsiteX313" fmla="*/ 417063 w 4642135"/>
              <a:gd name="connsiteY313" fmla="*/ 309203 h 5643471"/>
              <a:gd name="connsiteX314" fmla="*/ 881952 w 4642135"/>
              <a:gd name="connsiteY314" fmla="*/ 276770 h 5643471"/>
              <a:gd name="connsiteX315" fmla="*/ 1067907 w 4642135"/>
              <a:gd name="connsiteY315" fmla="*/ 298393 h 5643471"/>
              <a:gd name="connsiteX316" fmla="*/ 1223590 w 4642135"/>
              <a:gd name="connsiteY316" fmla="*/ 371910 h 5643471"/>
              <a:gd name="connsiteX317" fmla="*/ 1258187 w 4642135"/>
              <a:gd name="connsiteY317" fmla="*/ 367585 h 5643471"/>
              <a:gd name="connsiteX318" fmla="*/ 1640907 w 4642135"/>
              <a:gd name="connsiteY318" fmla="*/ 30271 h 5643471"/>
              <a:gd name="connsiteX319" fmla="*/ 1716587 w 4642135"/>
              <a:gd name="connsiteY319" fmla="*/ 0 h 5643471"/>
              <a:gd name="connsiteX0" fmla="*/ 4300497 w 4642135"/>
              <a:gd name="connsiteY0" fmla="*/ 1587104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3165036 w 4642135"/>
              <a:gd name="connsiteY4" fmla="*/ 1460611 h 5643471"/>
              <a:gd name="connsiteX5" fmla="*/ 3148009 w 4642135"/>
              <a:gd name="connsiteY5" fmla="*/ 1468179 h 5643471"/>
              <a:gd name="connsiteX6" fmla="*/ 2860426 w 4642135"/>
              <a:gd name="connsiteY6" fmla="*/ 1591429 h 5643471"/>
              <a:gd name="connsiteX7" fmla="*/ 2899347 w 4642135"/>
              <a:gd name="connsiteY7" fmla="*/ 1589266 h 5643471"/>
              <a:gd name="connsiteX8" fmla="*/ 3115574 w 4642135"/>
              <a:gd name="connsiteY8" fmla="*/ 1498450 h 5643471"/>
              <a:gd name="connsiteX9" fmla="*/ 3186930 w 4642135"/>
              <a:gd name="connsiteY9" fmla="*/ 1466017 h 5643471"/>
              <a:gd name="connsiteX10" fmla="*/ 3165036 w 4642135"/>
              <a:gd name="connsiteY10" fmla="*/ 1460611 h 5643471"/>
              <a:gd name="connsiteX11" fmla="*/ 2717716 w 4642135"/>
              <a:gd name="connsiteY11" fmla="*/ 1269250 h 5643471"/>
              <a:gd name="connsiteX12" fmla="*/ 2419323 w 4642135"/>
              <a:gd name="connsiteY12" fmla="*/ 1353579 h 5643471"/>
              <a:gd name="connsiteX13" fmla="*/ 2395539 w 4642135"/>
              <a:gd name="connsiteY13" fmla="*/ 1433582 h 5643471"/>
              <a:gd name="connsiteX14" fmla="*/ 2423648 w 4642135"/>
              <a:gd name="connsiteY14" fmla="*/ 1440070 h 5643471"/>
              <a:gd name="connsiteX15" fmla="*/ 2739339 w 4642135"/>
              <a:gd name="connsiteY15" fmla="*/ 1269250 h 5643471"/>
              <a:gd name="connsiteX16" fmla="*/ 2717716 w 4642135"/>
              <a:gd name="connsiteY16" fmla="*/ 1269250 h 5643471"/>
              <a:gd name="connsiteX17" fmla="*/ 1617123 w 4642135"/>
              <a:gd name="connsiteY17" fmla="*/ 1124379 h 5643471"/>
              <a:gd name="connsiteX18" fmla="*/ 1727398 w 4642135"/>
              <a:gd name="connsiteY18" fmla="*/ 1366553 h 5643471"/>
              <a:gd name="connsiteX19" fmla="*/ 1591176 w 4642135"/>
              <a:gd name="connsiteY19" fmla="*/ 1202221 h 5643471"/>
              <a:gd name="connsiteX20" fmla="*/ 1790104 w 4642135"/>
              <a:gd name="connsiteY20" fmla="*/ 1569806 h 5643471"/>
              <a:gd name="connsiteX21" fmla="*/ 2466893 w 4642135"/>
              <a:gd name="connsiteY21" fmla="*/ 2756890 h 5643471"/>
              <a:gd name="connsiteX22" fmla="*/ 2985838 w 4642135"/>
              <a:gd name="connsiteY22" fmla="*/ 3935327 h 5643471"/>
              <a:gd name="connsiteX23" fmla="*/ 2994487 w 4642135"/>
              <a:gd name="connsiteY23" fmla="*/ 3943976 h 5643471"/>
              <a:gd name="connsiteX24" fmla="*/ 2998811 w 4642135"/>
              <a:gd name="connsiteY24" fmla="*/ 3928839 h 5643471"/>
              <a:gd name="connsiteX25" fmla="*/ 3189091 w 4642135"/>
              <a:gd name="connsiteY25" fmla="*/ 2752566 h 5643471"/>
              <a:gd name="connsiteX26" fmla="*/ 3282069 w 4642135"/>
              <a:gd name="connsiteY26" fmla="*/ 2123347 h 5643471"/>
              <a:gd name="connsiteX27" fmla="*/ 3295043 w 4642135"/>
              <a:gd name="connsiteY27" fmla="*/ 2045505 h 5643471"/>
              <a:gd name="connsiteX28" fmla="*/ 3266932 w 4642135"/>
              <a:gd name="connsiteY28" fmla="*/ 2071452 h 5643471"/>
              <a:gd name="connsiteX29" fmla="*/ 3301529 w 4642135"/>
              <a:gd name="connsiteY29" fmla="*/ 1881173 h 5643471"/>
              <a:gd name="connsiteX30" fmla="*/ 3212877 w 4642135"/>
              <a:gd name="connsiteY30" fmla="*/ 2151455 h 5643471"/>
              <a:gd name="connsiteX31" fmla="*/ 3182605 w 4642135"/>
              <a:gd name="connsiteY31" fmla="*/ 2101724 h 5643471"/>
              <a:gd name="connsiteX32" fmla="*/ 3154494 w 4642135"/>
              <a:gd name="connsiteY32" fmla="*/ 2231460 h 5643471"/>
              <a:gd name="connsiteX33" fmla="*/ 3128547 w 4642135"/>
              <a:gd name="connsiteY33" fmla="*/ 2170917 h 5643471"/>
              <a:gd name="connsiteX34" fmla="*/ 3115574 w 4642135"/>
              <a:gd name="connsiteY34" fmla="*/ 2151455 h 5643471"/>
              <a:gd name="connsiteX35" fmla="*/ 3102600 w 4642135"/>
              <a:gd name="connsiteY35" fmla="*/ 2173078 h 5643471"/>
              <a:gd name="connsiteX36" fmla="*/ 3059355 w 4642135"/>
              <a:gd name="connsiteY36" fmla="*/ 2341735 h 5643471"/>
              <a:gd name="connsiteX37" fmla="*/ 2998811 w 4642135"/>
              <a:gd name="connsiteY37" fmla="*/ 2261732 h 5643471"/>
              <a:gd name="connsiteX38" fmla="*/ 2983676 w 4642135"/>
              <a:gd name="connsiteY38" fmla="*/ 2436875 h 5643471"/>
              <a:gd name="connsiteX39" fmla="*/ 2975027 w 4642135"/>
              <a:gd name="connsiteY39" fmla="*/ 2460661 h 5643471"/>
              <a:gd name="connsiteX40" fmla="*/ 2955566 w 4642135"/>
              <a:gd name="connsiteY40" fmla="*/ 2439038 h 5643471"/>
              <a:gd name="connsiteX41" fmla="*/ 2933943 w 4642135"/>
              <a:gd name="connsiteY41" fmla="*/ 2367682 h 5643471"/>
              <a:gd name="connsiteX42" fmla="*/ 2918808 w 4642135"/>
              <a:gd name="connsiteY42" fmla="*/ 2287679 h 5643471"/>
              <a:gd name="connsiteX43" fmla="*/ 2871238 w 4642135"/>
              <a:gd name="connsiteY43" fmla="*/ 2633642 h 5643471"/>
              <a:gd name="connsiteX44" fmla="*/ 2840967 w 4642135"/>
              <a:gd name="connsiteY44" fmla="*/ 2590397 h 5643471"/>
              <a:gd name="connsiteX45" fmla="*/ 2840967 w 4642135"/>
              <a:gd name="connsiteY45" fmla="*/ 2423901 h 5643471"/>
              <a:gd name="connsiteX46" fmla="*/ 2851777 w 4642135"/>
              <a:gd name="connsiteY46" fmla="*/ 2333086 h 5643471"/>
              <a:gd name="connsiteX47" fmla="*/ 2752313 w 4642135"/>
              <a:gd name="connsiteY47" fmla="*/ 2486608 h 5643471"/>
              <a:gd name="connsiteX48" fmla="*/ 2782584 w 4642135"/>
              <a:gd name="connsiteY48" fmla="*/ 2283355 h 5643471"/>
              <a:gd name="connsiteX49" fmla="*/ 2698257 w 4642135"/>
              <a:gd name="connsiteY49" fmla="*/ 2365521 h 5643471"/>
              <a:gd name="connsiteX50" fmla="*/ 2990162 w 4642135"/>
              <a:gd name="connsiteY50" fmla="*/ 1790358 h 5643471"/>
              <a:gd name="connsiteX51" fmla="*/ 2912320 w 4642135"/>
              <a:gd name="connsiteY51" fmla="*/ 1840089 h 5643471"/>
              <a:gd name="connsiteX52" fmla="*/ 2819344 w 4642135"/>
              <a:gd name="connsiteY52" fmla="*/ 1891983 h 5643471"/>
              <a:gd name="connsiteX53" fmla="*/ 2758800 w 4642135"/>
              <a:gd name="connsiteY53" fmla="*/ 1941716 h 5643471"/>
              <a:gd name="connsiteX54" fmla="*/ 2830154 w 4642135"/>
              <a:gd name="connsiteY54" fmla="*/ 1788194 h 5643471"/>
              <a:gd name="connsiteX55" fmla="*/ 2795558 w 4642135"/>
              <a:gd name="connsiteY55" fmla="*/ 1818466 h 5643471"/>
              <a:gd name="connsiteX56" fmla="*/ 2570682 w 4642135"/>
              <a:gd name="connsiteY56" fmla="*/ 2086587 h 5643471"/>
              <a:gd name="connsiteX57" fmla="*/ 2549059 w 4642135"/>
              <a:gd name="connsiteY57" fmla="*/ 2101724 h 5643471"/>
              <a:gd name="connsiteX58" fmla="*/ 2540410 w 4642135"/>
              <a:gd name="connsiteY58" fmla="*/ 2075777 h 5643471"/>
              <a:gd name="connsiteX59" fmla="*/ 2557708 w 4642135"/>
              <a:gd name="connsiteY59" fmla="*/ 1963339 h 5643471"/>
              <a:gd name="connsiteX60" fmla="*/ 2469057 w 4642135"/>
              <a:gd name="connsiteY60" fmla="*/ 2086587 h 5643471"/>
              <a:gd name="connsiteX61" fmla="*/ 2447434 w 4642135"/>
              <a:gd name="connsiteY61" fmla="*/ 2106049 h 5643471"/>
              <a:gd name="connsiteX62" fmla="*/ 2438785 w 4642135"/>
              <a:gd name="connsiteY62" fmla="*/ 2073614 h 5643471"/>
              <a:gd name="connsiteX63" fmla="*/ 2449595 w 4642135"/>
              <a:gd name="connsiteY63" fmla="*/ 1969825 h 5643471"/>
              <a:gd name="connsiteX64" fmla="*/ 2471218 w 4642135"/>
              <a:gd name="connsiteY64" fmla="*/ 1876848 h 5643471"/>
              <a:gd name="connsiteX65" fmla="*/ 2830154 w 4642135"/>
              <a:gd name="connsiteY65" fmla="*/ 1602239 h 5643471"/>
              <a:gd name="connsiteX66" fmla="*/ 2858265 w 4642135"/>
              <a:gd name="connsiteY66" fmla="*/ 1587104 h 5643471"/>
              <a:gd name="connsiteX67" fmla="*/ 2851777 w 4642135"/>
              <a:gd name="connsiteY67" fmla="*/ 1589266 h 5643471"/>
              <a:gd name="connsiteX68" fmla="*/ 2849616 w 4642135"/>
              <a:gd name="connsiteY68" fmla="*/ 1587104 h 5643471"/>
              <a:gd name="connsiteX69" fmla="*/ 2869075 w 4642135"/>
              <a:gd name="connsiteY69" fmla="*/ 1567643 h 5643471"/>
              <a:gd name="connsiteX70" fmla="*/ 3039895 w 4642135"/>
              <a:gd name="connsiteY70" fmla="*/ 1437907 h 5643471"/>
              <a:gd name="connsiteX71" fmla="*/ 2676634 w 4642135"/>
              <a:gd name="connsiteY71" fmla="*/ 1584941 h 5643471"/>
              <a:gd name="connsiteX72" fmla="*/ 2920969 w 4642135"/>
              <a:gd name="connsiteY72" fmla="*/ 1418448 h 5643471"/>
              <a:gd name="connsiteX73" fmla="*/ 2631226 w 4642135"/>
              <a:gd name="connsiteY73" fmla="*/ 1507099 h 5643471"/>
              <a:gd name="connsiteX74" fmla="*/ 2726365 w 4642135"/>
              <a:gd name="connsiteY74" fmla="*/ 1424933 h 5643471"/>
              <a:gd name="connsiteX75" fmla="*/ 2510139 w 4642135"/>
              <a:gd name="connsiteY75" fmla="*/ 1511424 h 5643471"/>
              <a:gd name="connsiteX76" fmla="*/ 2856101 w 4642135"/>
              <a:gd name="connsiteY76" fmla="*/ 1286548 h 5643471"/>
              <a:gd name="connsiteX77" fmla="*/ 2797721 w 4642135"/>
              <a:gd name="connsiteY77" fmla="*/ 1301685 h 5643471"/>
              <a:gd name="connsiteX78" fmla="*/ 2475542 w 4642135"/>
              <a:gd name="connsiteY78" fmla="*/ 1463854 h 5643471"/>
              <a:gd name="connsiteX79" fmla="*/ 2440946 w 4642135"/>
              <a:gd name="connsiteY79" fmla="*/ 1543859 h 5643471"/>
              <a:gd name="connsiteX80" fmla="*/ 2440946 w 4642135"/>
              <a:gd name="connsiteY80" fmla="*/ 1558994 h 5643471"/>
              <a:gd name="connsiteX81" fmla="*/ 2404189 w 4642135"/>
              <a:gd name="connsiteY81" fmla="*/ 1535210 h 5643471"/>
              <a:gd name="connsiteX82" fmla="*/ 2358780 w 4642135"/>
              <a:gd name="connsiteY82" fmla="*/ 1528722 h 5643471"/>
              <a:gd name="connsiteX83" fmla="*/ 2365268 w 4642135"/>
              <a:gd name="connsiteY83" fmla="*/ 1567643 h 5643471"/>
              <a:gd name="connsiteX84" fmla="*/ 2447434 w 4642135"/>
              <a:gd name="connsiteY84" fmla="*/ 1727651 h 5643471"/>
              <a:gd name="connsiteX85" fmla="*/ 2291751 w 4642135"/>
              <a:gd name="connsiteY85" fmla="*/ 1563318 h 5643471"/>
              <a:gd name="connsiteX86" fmla="*/ 2302561 w 4642135"/>
              <a:gd name="connsiteY86" fmla="*/ 1597915 h 5643471"/>
              <a:gd name="connsiteX87" fmla="*/ 2378241 w 4642135"/>
              <a:gd name="connsiteY87" fmla="*/ 1811980 h 5643471"/>
              <a:gd name="connsiteX88" fmla="*/ 2380402 w 4642135"/>
              <a:gd name="connsiteY88" fmla="*/ 1926579 h 5643471"/>
              <a:gd name="connsiteX89" fmla="*/ 2369592 w 4642135"/>
              <a:gd name="connsiteY89" fmla="*/ 1928743 h 5643471"/>
              <a:gd name="connsiteX90" fmla="*/ 2172825 w 4642135"/>
              <a:gd name="connsiteY90" fmla="*/ 1466017 h 5643471"/>
              <a:gd name="connsiteX91" fmla="*/ 2183637 w 4642135"/>
              <a:gd name="connsiteY91" fmla="*/ 1515748 h 5643471"/>
              <a:gd name="connsiteX92" fmla="*/ 2211746 w 4642135"/>
              <a:gd name="connsiteY92" fmla="*/ 1699542 h 5643471"/>
              <a:gd name="connsiteX93" fmla="*/ 2198772 w 4642135"/>
              <a:gd name="connsiteY93" fmla="*/ 1749273 h 5643471"/>
              <a:gd name="connsiteX94" fmla="*/ 2170664 w 4642135"/>
              <a:gd name="connsiteY94" fmla="*/ 1706028 h 5643471"/>
              <a:gd name="connsiteX95" fmla="*/ 2090659 w 4642135"/>
              <a:gd name="connsiteY95" fmla="*/ 1526561 h 5643471"/>
              <a:gd name="connsiteX96" fmla="*/ 2056062 w 4642135"/>
              <a:gd name="connsiteY96" fmla="*/ 1626025 h 5643471"/>
              <a:gd name="connsiteX97" fmla="*/ 1930651 w 4642135"/>
              <a:gd name="connsiteY97" fmla="*/ 1420609 h 5643471"/>
              <a:gd name="connsiteX98" fmla="*/ 1930651 w 4642135"/>
              <a:gd name="connsiteY98" fmla="*/ 1524398 h 5643471"/>
              <a:gd name="connsiteX99" fmla="*/ 1922002 w 4642135"/>
              <a:gd name="connsiteY99" fmla="*/ 1537371 h 5643471"/>
              <a:gd name="connsiteX100" fmla="*/ 1911191 w 4642135"/>
              <a:gd name="connsiteY100" fmla="*/ 1530885 h 5643471"/>
              <a:gd name="connsiteX101" fmla="*/ 1893893 w 4642135"/>
              <a:gd name="connsiteY101" fmla="*/ 1502775 h 5643471"/>
              <a:gd name="connsiteX102" fmla="*/ 1829025 w 4642135"/>
              <a:gd name="connsiteY102" fmla="*/ 1377363 h 5643471"/>
              <a:gd name="connsiteX103" fmla="*/ 1826862 w 4642135"/>
              <a:gd name="connsiteY103" fmla="*/ 1435746 h 5643471"/>
              <a:gd name="connsiteX104" fmla="*/ 1617123 w 4642135"/>
              <a:gd name="connsiteY104" fmla="*/ 1124379 h 5643471"/>
              <a:gd name="connsiteX105" fmla="*/ 2123094 w 4642135"/>
              <a:gd name="connsiteY105" fmla="*/ 925450 h 5643471"/>
              <a:gd name="connsiteX106" fmla="*/ 2250666 w 4642135"/>
              <a:gd name="connsiteY106" fmla="*/ 1068160 h 5643471"/>
              <a:gd name="connsiteX107" fmla="*/ 1971735 w 4642135"/>
              <a:gd name="connsiteY107" fmla="*/ 968696 h 5643471"/>
              <a:gd name="connsiteX108" fmla="*/ 1978221 w 4642135"/>
              <a:gd name="connsiteY108" fmla="*/ 977345 h 5643471"/>
              <a:gd name="connsiteX109" fmla="*/ 2324183 w 4642135"/>
              <a:gd name="connsiteY109" fmla="*/ 1323308 h 5643471"/>
              <a:gd name="connsiteX110" fmla="*/ 2356619 w 4642135"/>
              <a:gd name="connsiteY110" fmla="*/ 1325469 h 5643471"/>
              <a:gd name="connsiteX111" fmla="*/ 2626901 w 4642135"/>
              <a:gd name="connsiteY111" fmla="*/ 1206545 h 5643471"/>
              <a:gd name="connsiteX112" fmla="*/ 2637713 w 4642135"/>
              <a:gd name="connsiteY112" fmla="*/ 1197896 h 5643471"/>
              <a:gd name="connsiteX113" fmla="*/ 2661497 w 4642135"/>
              <a:gd name="connsiteY113" fmla="*/ 1200057 h 5643471"/>
              <a:gd name="connsiteX114" fmla="*/ 2901510 w 4642135"/>
              <a:gd name="connsiteY114" fmla="*/ 1197896 h 5643471"/>
              <a:gd name="connsiteX115" fmla="*/ 2988001 w 4642135"/>
              <a:gd name="connsiteY115" fmla="*/ 1195733 h 5643471"/>
              <a:gd name="connsiteX116" fmla="*/ 2629064 w 4642135"/>
              <a:gd name="connsiteY116" fmla="*/ 1120055 h 5643471"/>
              <a:gd name="connsiteX117" fmla="*/ 2635550 w 4642135"/>
              <a:gd name="connsiteY117" fmla="*/ 1158975 h 5643471"/>
              <a:gd name="connsiteX118" fmla="*/ 2635550 w 4642135"/>
              <a:gd name="connsiteY118" fmla="*/ 1195733 h 5643471"/>
              <a:gd name="connsiteX119" fmla="*/ 2447434 w 4642135"/>
              <a:gd name="connsiteY119" fmla="*/ 1031400 h 5643471"/>
              <a:gd name="connsiteX120" fmla="*/ 2514463 w 4642135"/>
              <a:gd name="connsiteY120" fmla="*/ 1197896 h 5643471"/>
              <a:gd name="connsiteX121" fmla="*/ 2123094 w 4642135"/>
              <a:gd name="connsiteY121" fmla="*/ 925450 h 5643471"/>
              <a:gd name="connsiteX122" fmla="*/ 1716587 w 4642135"/>
              <a:gd name="connsiteY122" fmla="*/ 0 h 5643471"/>
              <a:gd name="connsiteX123" fmla="*/ 1569553 w 4642135"/>
              <a:gd name="connsiteY123" fmla="*/ 190279 h 5643471"/>
              <a:gd name="connsiteX124" fmla="*/ 1595500 w 4642135"/>
              <a:gd name="connsiteY124" fmla="*/ 170818 h 5643471"/>
              <a:gd name="connsiteX125" fmla="*/ 1887405 w 4642135"/>
              <a:gd name="connsiteY125" fmla="*/ 38921 h 5643471"/>
              <a:gd name="connsiteX126" fmla="*/ 2071199 w 4642135"/>
              <a:gd name="connsiteY126" fmla="*/ 8649 h 5643471"/>
              <a:gd name="connsiteX127" fmla="*/ 1694965 w 4642135"/>
              <a:gd name="connsiteY127" fmla="*/ 224876 h 5643471"/>
              <a:gd name="connsiteX128" fmla="*/ 1798754 w 4642135"/>
              <a:gd name="connsiteY128" fmla="*/ 188116 h 5643471"/>
              <a:gd name="connsiteX129" fmla="*/ 2315534 w 4642135"/>
              <a:gd name="connsiteY129" fmla="*/ 155683 h 5643471"/>
              <a:gd name="connsiteX130" fmla="*/ 2577170 w 4642135"/>
              <a:gd name="connsiteY130" fmla="*/ 250823 h 5643471"/>
              <a:gd name="connsiteX131" fmla="*/ 2644199 w 4642135"/>
              <a:gd name="connsiteY131" fmla="*/ 315691 h 5643471"/>
              <a:gd name="connsiteX132" fmla="*/ 2334996 w 4642135"/>
              <a:gd name="connsiteY132" fmla="*/ 242174 h 5643471"/>
              <a:gd name="connsiteX133" fmla="*/ 2019305 w 4642135"/>
              <a:gd name="connsiteY133" fmla="*/ 240010 h 5643471"/>
              <a:gd name="connsiteX134" fmla="*/ 2304724 w 4642135"/>
              <a:gd name="connsiteY134" fmla="*/ 313527 h 5643471"/>
              <a:gd name="connsiteX135" fmla="*/ 2564196 w 4642135"/>
              <a:gd name="connsiteY135" fmla="*/ 454076 h 5643471"/>
              <a:gd name="connsiteX136" fmla="*/ 1861458 w 4642135"/>
              <a:gd name="connsiteY136" fmla="*/ 287580 h 5643471"/>
              <a:gd name="connsiteX137" fmla="*/ 2337157 w 4642135"/>
              <a:gd name="connsiteY137" fmla="*/ 471374 h 5643471"/>
              <a:gd name="connsiteX138" fmla="*/ 2062550 w 4642135"/>
              <a:gd name="connsiteY138" fmla="*/ 423804 h 5643471"/>
              <a:gd name="connsiteX139" fmla="*/ 2060387 w 4642135"/>
              <a:gd name="connsiteY139" fmla="*/ 428129 h 5643471"/>
              <a:gd name="connsiteX140" fmla="*/ 2196611 w 4642135"/>
              <a:gd name="connsiteY140" fmla="*/ 490833 h 5643471"/>
              <a:gd name="connsiteX141" fmla="*/ 1854973 w 4642135"/>
              <a:gd name="connsiteY141" fmla="*/ 469211 h 5643471"/>
              <a:gd name="connsiteX142" fmla="*/ 2177149 w 4642135"/>
              <a:gd name="connsiteY142" fmla="*/ 594622 h 5643471"/>
              <a:gd name="connsiteX143" fmla="*/ 1779292 w 4642135"/>
              <a:gd name="connsiteY143" fmla="*/ 538403 h 5643471"/>
              <a:gd name="connsiteX144" fmla="*/ 1982545 w 4642135"/>
              <a:gd name="connsiteY144" fmla="*/ 657329 h 5643471"/>
              <a:gd name="connsiteX145" fmla="*/ 1595500 w 4642135"/>
              <a:gd name="connsiteY145" fmla="*/ 581649 h 5643471"/>
              <a:gd name="connsiteX146" fmla="*/ 1630097 w 4642135"/>
              <a:gd name="connsiteY146" fmla="*/ 605435 h 5643471"/>
              <a:gd name="connsiteX147" fmla="*/ 1965247 w 4642135"/>
              <a:gd name="connsiteY147" fmla="*/ 670303 h 5643471"/>
              <a:gd name="connsiteX148" fmla="*/ 2129579 w 4642135"/>
              <a:gd name="connsiteY148" fmla="*/ 683276 h 5643471"/>
              <a:gd name="connsiteX149" fmla="*/ 2458244 w 4642135"/>
              <a:gd name="connsiteY149" fmla="*/ 838960 h 5643471"/>
              <a:gd name="connsiteX150" fmla="*/ 2568521 w 4642135"/>
              <a:gd name="connsiteY150" fmla="*/ 1014102 h 5643471"/>
              <a:gd name="connsiteX151" fmla="*/ 2607442 w 4642135"/>
              <a:gd name="connsiteY151" fmla="*/ 1096268 h 5643471"/>
              <a:gd name="connsiteX152" fmla="*/ 2637713 w 4642135"/>
              <a:gd name="connsiteY152" fmla="*/ 1109242 h 5643471"/>
              <a:gd name="connsiteX153" fmla="*/ 2799882 w 4642135"/>
              <a:gd name="connsiteY153" fmla="*/ 1102756 h 5643471"/>
              <a:gd name="connsiteX154" fmla="*/ 3029083 w 4642135"/>
              <a:gd name="connsiteY154" fmla="*/ 1128704 h 5643471"/>
              <a:gd name="connsiteX155" fmla="*/ 3052869 w 4642135"/>
              <a:gd name="connsiteY155" fmla="*/ 1135189 h 5643471"/>
              <a:gd name="connsiteX156" fmla="*/ 3057193 w 4642135"/>
              <a:gd name="connsiteY156" fmla="*/ 1133028 h 5643471"/>
              <a:gd name="connsiteX157" fmla="*/ 2933943 w 4642135"/>
              <a:gd name="connsiteY157" fmla="*/ 1046537 h 5643471"/>
              <a:gd name="connsiteX158" fmla="*/ 3346937 w 4642135"/>
              <a:gd name="connsiteY158" fmla="*/ 1184923 h 5643471"/>
              <a:gd name="connsiteX159" fmla="*/ 3519919 w 4642135"/>
              <a:gd name="connsiteY159" fmla="*/ 1349255 h 5643471"/>
              <a:gd name="connsiteX160" fmla="*/ 3545866 w 4642135"/>
              <a:gd name="connsiteY160" fmla="*/ 1355741 h 5643471"/>
              <a:gd name="connsiteX161" fmla="*/ 3963183 w 4642135"/>
              <a:gd name="connsiteY161" fmla="*/ 1264925 h 5643471"/>
              <a:gd name="connsiteX162" fmla="*/ 4058322 w 4642135"/>
              <a:gd name="connsiteY162" fmla="*/ 1271413 h 5643471"/>
              <a:gd name="connsiteX163" fmla="*/ 3926425 w 4642135"/>
              <a:gd name="connsiteY163" fmla="*/ 1323308 h 5643471"/>
              <a:gd name="connsiteX164" fmla="*/ 3928586 w 4642135"/>
              <a:gd name="connsiteY164" fmla="*/ 1329793 h 5643471"/>
              <a:gd name="connsiteX165" fmla="*/ 3971832 w 4642135"/>
              <a:gd name="connsiteY165" fmla="*/ 1325469 h 5643471"/>
              <a:gd name="connsiteX166" fmla="*/ 4194547 w 4642135"/>
              <a:gd name="connsiteY166" fmla="*/ 1351416 h 5643471"/>
              <a:gd name="connsiteX167" fmla="*/ 4309146 w 4642135"/>
              <a:gd name="connsiteY167" fmla="*/ 1377363 h 5643471"/>
              <a:gd name="connsiteX168" fmla="*/ 4367528 w 4642135"/>
              <a:gd name="connsiteY168" fmla="*/ 1472503 h 5643471"/>
              <a:gd name="connsiteX169" fmla="*/ 4408610 w 4642135"/>
              <a:gd name="connsiteY169" fmla="*/ 1528722 h 5643471"/>
              <a:gd name="connsiteX170" fmla="*/ 4601053 w 4642135"/>
              <a:gd name="connsiteY170" fmla="*/ 1695218 h 5643471"/>
              <a:gd name="connsiteX171" fmla="*/ 4639974 w 4642135"/>
              <a:gd name="connsiteY171" fmla="*/ 1766572 h 5643471"/>
              <a:gd name="connsiteX172" fmla="*/ 4642135 w 4642135"/>
              <a:gd name="connsiteY172" fmla="*/ 1773059 h 5643471"/>
              <a:gd name="connsiteX173" fmla="*/ 4627000 w 4642135"/>
              <a:gd name="connsiteY173" fmla="*/ 1801168 h 5643471"/>
              <a:gd name="connsiteX174" fmla="*/ 4605378 w 4642135"/>
              <a:gd name="connsiteY174" fmla="*/ 1773059 h 5643471"/>
              <a:gd name="connsiteX175" fmla="*/ 4393475 w 4642135"/>
              <a:gd name="connsiteY175" fmla="*/ 1617376 h 5643471"/>
              <a:gd name="connsiteX176" fmla="*/ 4363204 w 4642135"/>
              <a:gd name="connsiteY176" fmla="*/ 1615213 h 5643471"/>
              <a:gd name="connsiteX177" fmla="*/ 4363204 w 4642135"/>
              <a:gd name="connsiteY177" fmla="*/ 1658458 h 5643471"/>
              <a:gd name="connsiteX178" fmla="*/ 4389151 w 4642135"/>
              <a:gd name="connsiteY178" fmla="*/ 1686569 h 5643471"/>
              <a:gd name="connsiteX179" fmla="*/ 4490776 w 4642135"/>
              <a:gd name="connsiteY179" fmla="*/ 1818466 h 5643471"/>
              <a:gd name="connsiteX180" fmla="*/ 4510238 w 4642135"/>
              <a:gd name="connsiteY180" fmla="*/ 1885497 h 5643471"/>
              <a:gd name="connsiteX181" fmla="*/ 4108056 w 4642135"/>
              <a:gd name="connsiteY181" fmla="*/ 1543859 h 5643471"/>
              <a:gd name="connsiteX182" fmla="*/ 4337256 w 4642135"/>
              <a:gd name="connsiteY182" fmla="*/ 1801168 h 5643471"/>
              <a:gd name="connsiteX183" fmla="*/ 4330768 w 4642135"/>
              <a:gd name="connsiteY183" fmla="*/ 1807656 h 5643471"/>
              <a:gd name="connsiteX184" fmla="*/ 4138328 w 4642135"/>
              <a:gd name="connsiteY184" fmla="*/ 1669271 h 5643471"/>
              <a:gd name="connsiteX185" fmla="*/ 4216169 w 4642135"/>
              <a:gd name="connsiteY185" fmla="*/ 1783870 h 5643471"/>
              <a:gd name="connsiteX186" fmla="*/ 4021565 w 4642135"/>
              <a:gd name="connsiteY186" fmla="*/ 1671432 h 5643471"/>
              <a:gd name="connsiteX187" fmla="*/ 4151301 w 4642135"/>
              <a:gd name="connsiteY187" fmla="*/ 1850901 h 5643471"/>
              <a:gd name="connsiteX188" fmla="*/ 3868043 w 4642135"/>
              <a:gd name="connsiteY188" fmla="*/ 1658458 h 5643471"/>
              <a:gd name="connsiteX189" fmla="*/ 3982644 w 4642135"/>
              <a:gd name="connsiteY189" fmla="*/ 1816305 h 5643471"/>
              <a:gd name="connsiteX190" fmla="*/ 3712360 w 4642135"/>
              <a:gd name="connsiteY190" fmla="*/ 1632511 h 5643471"/>
              <a:gd name="connsiteX191" fmla="*/ 3721009 w 4642135"/>
              <a:gd name="connsiteY191" fmla="*/ 1656297 h 5643471"/>
              <a:gd name="connsiteX192" fmla="*/ 3978320 w 4642135"/>
              <a:gd name="connsiteY192" fmla="*/ 1829278 h 5643471"/>
              <a:gd name="connsiteX193" fmla="*/ 4211845 w 4642135"/>
              <a:gd name="connsiteY193" fmla="*/ 2036856 h 5643471"/>
              <a:gd name="connsiteX194" fmla="*/ 4226979 w 4642135"/>
              <a:gd name="connsiteY194" fmla="*/ 2356872 h 5643471"/>
              <a:gd name="connsiteX195" fmla="*/ 4203196 w 4642135"/>
              <a:gd name="connsiteY195" fmla="*/ 2393629 h 5643471"/>
              <a:gd name="connsiteX196" fmla="*/ 4185898 w 4642135"/>
              <a:gd name="connsiteY196" fmla="*/ 2359033 h 5643471"/>
              <a:gd name="connsiteX197" fmla="*/ 4142652 w 4642135"/>
              <a:gd name="connsiteY197" fmla="*/ 2233621 h 5643471"/>
              <a:gd name="connsiteX198" fmla="*/ 4101568 w 4642135"/>
              <a:gd name="connsiteY198" fmla="*/ 2365521 h 5643471"/>
              <a:gd name="connsiteX199" fmla="*/ 3932911 w 4642135"/>
              <a:gd name="connsiteY199" fmla="*/ 2019558 h 5643471"/>
              <a:gd name="connsiteX200" fmla="*/ 3961022 w 4642135"/>
              <a:gd name="connsiteY200" fmla="*/ 2181727 h 5643471"/>
              <a:gd name="connsiteX201" fmla="*/ 3792365 w 4642135"/>
              <a:gd name="connsiteY201" fmla="*/ 2021719 h 5643471"/>
              <a:gd name="connsiteX202" fmla="*/ 3883180 w 4642135"/>
              <a:gd name="connsiteY202" fmla="*/ 2304977 h 5643471"/>
              <a:gd name="connsiteX203" fmla="*/ 3876692 w 4642135"/>
              <a:gd name="connsiteY203" fmla="*/ 2607695 h 5643471"/>
              <a:gd name="connsiteX204" fmla="*/ 3826961 w 4642135"/>
              <a:gd name="connsiteY204" fmla="*/ 2495257 h 5643471"/>
              <a:gd name="connsiteX205" fmla="*/ 3792365 w 4642135"/>
              <a:gd name="connsiteY205" fmla="*/ 2730943 h 5643471"/>
              <a:gd name="connsiteX206" fmla="*/ 3749119 w 4642135"/>
              <a:gd name="connsiteY206" fmla="*/ 2544988 h 5643471"/>
              <a:gd name="connsiteX207" fmla="*/ 3628032 w 4642135"/>
              <a:gd name="connsiteY207" fmla="*/ 2823922 h 5643471"/>
              <a:gd name="connsiteX208" fmla="*/ 3714523 w 4642135"/>
              <a:gd name="connsiteY208" fmla="*/ 2393629 h 5643471"/>
              <a:gd name="connsiteX209" fmla="*/ 3705874 w 4642135"/>
              <a:gd name="connsiteY209" fmla="*/ 2389305 h 5643471"/>
              <a:gd name="connsiteX210" fmla="*/ 3582623 w 4642135"/>
              <a:gd name="connsiteY210" fmla="*/ 2635803 h 5643471"/>
              <a:gd name="connsiteX211" fmla="*/ 3623708 w 4642135"/>
              <a:gd name="connsiteY211" fmla="*/ 2441199 h 5643471"/>
              <a:gd name="connsiteX212" fmla="*/ 3561001 w 4642135"/>
              <a:gd name="connsiteY212" fmla="*/ 2495257 h 5643471"/>
              <a:gd name="connsiteX213" fmla="*/ 3541542 w 4642135"/>
              <a:gd name="connsiteY213" fmla="*/ 2512555 h 5643471"/>
              <a:gd name="connsiteX214" fmla="*/ 3532892 w 4642135"/>
              <a:gd name="connsiteY214" fmla="*/ 2488769 h 5643471"/>
              <a:gd name="connsiteX215" fmla="*/ 3543703 w 4642135"/>
              <a:gd name="connsiteY215" fmla="*/ 2324437 h 5643471"/>
              <a:gd name="connsiteX216" fmla="*/ 3496133 w 4642135"/>
              <a:gd name="connsiteY216" fmla="*/ 2391468 h 5643471"/>
              <a:gd name="connsiteX217" fmla="*/ 3476673 w 4642135"/>
              <a:gd name="connsiteY217" fmla="*/ 2408766 h 5643471"/>
              <a:gd name="connsiteX218" fmla="*/ 3474510 w 4642135"/>
              <a:gd name="connsiteY218" fmla="*/ 2382819 h 5643471"/>
              <a:gd name="connsiteX219" fmla="*/ 3483159 w 4642135"/>
              <a:gd name="connsiteY219" fmla="*/ 2276867 h 5643471"/>
              <a:gd name="connsiteX220" fmla="*/ 3478835 w 4642135"/>
              <a:gd name="connsiteY220" fmla="*/ 2268218 h 5643471"/>
              <a:gd name="connsiteX221" fmla="*/ 3455051 w 4642135"/>
              <a:gd name="connsiteY221" fmla="*/ 2285516 h 5643471"/>
              <a:gd name="connsiteX222" fmla="*/ 3450726 w 4642135"/>
              <a:gd name="connsiteY222" fmla="*/ 2032532 h 5643471"/>
              <a:gd name="connsiteX223" fmla="*/ 3405318 w 4642135"/>
              <a:gd name="connsiteY223" fmla="*/ 2207674 h 5643471"/>
              <a:gd name="connsiteX224" fmla="*/ 3394507 w 4642135"/>
              <a:gd name="connsiteY224" fmla="*/ 2054154 h 5643471"/>
              <a:gd name="connsiteX225" fmla="*/ 3385858 w 4642135"/>
              <a:gd name="connsiteY225" fmla="*/ 2054154 h 5643471"/>
              <a:gd name="connsiteX226" fmla="*/ 3381534 w 4642135"/>
              <a:gd name="connsiteY226" fmla="*/ 2077938 h 5643471"/>
              <a:gd name="connsiteX227" fmla="*/ 3344774 w 4642135"/>
              <a:gd name="connsiteY227" fmla="*/ 2501743 h 5643471"/>
              <a:gd name="connsiteX228" fmla="*/ 3282069 w 4642135"/>
              <a:gd name="connsiteY228" fmla="*/ 3401246 h 5643471"/>
              <a:gd name="connsiteX229" fmla="*/ 3102600 w 4642135"/>
              <a:gd name="connsiteY229" fmla="*/ 4380755 h 5643471"/>
              <a:gd name="connsiteX230" fmla="*/ 3096114 w 4642135"/>
              <a:gd name="connsiteY230" fmla="*/ 4439135 h 5643471"/>
              <a:gd name="connsiteX231" fmla="*/ 3204228 w 4642135"/>
              <a:gd name="connsiteY231" fmla="*/ 5148359 h 5643471"/>
              <a:gd name="connsiteX232" fmla="*/ 3265706 w 4642135"/>
              <a:gd name="connsiteY232" fmla="*/ 5622240 h 5643471"/>
              <a:gd name="connsiteX233" fmla="*/ 2888326 w 4642135"/>
              <a:gd name="connsiteY233" fmla="*/ 5626736 h 5643471"/>
              <a:gd name="connsiteX234" fmla="*/ 2888241 w 4642135"/>
              <a:gd name="connsiteY234" fmla="*/ 4979826 h 5643471"/>
              <a:gd name="connsiteX235" fmla="*/ 2654078 w 4642135"/>
              <a:gd name="connsiteY235" fmla="*/ 5624022 h 5643471"/>
              <a:gd name="connsiteX236" fmla="*/ 2305744 w 4642135"/>
              <a:gd name="connsiteY236" fmla="*/ 5625924 h 5643471"/>
              <a:gd name="connsiteX237" fmla="*/ 2700418 w 4642135"/>
              <a:gd name="connsiteY237" fmla="*/ 4800235 h 5643471"/>
              <a:gd name="connsiteX238" fmla="*/ 2851777 w 4642135"/>
              <a:gd name="connsiteY238" fmla="*/ 4454272 h 5643471"/>
              <a:gd name="connsiteX239" fmla="*/ 2856101 w 4642135"/>
              <a:gd name="connsiteY239" fmla="*/ 4395889 h 5643471"/>
              <a:gd name="connsiteX240" fmla="*/ 2581495 w 4642135"/>
              <a:gd name="connsiteY240" fmla="*/ 3515847 h 5643471"/>
              <a:gd name="connsiteX241" fmla="*/ 1854973 w 4642135"/>
              <a:gd name="connsiteY241" fmla="*/ 2006584 h 5643471"/>
              <a:gd name="connsiteX242" fmla="*/ 1502522 w 4642135"/>
              <a:gd name="connsiteY242" fmla="*/ 1258440 h 5643471"/>
              <a:gd name="connsiteX243" fmla="*/ 1489548 w 4642135"/>
              <a:gd name="connsiteY243" fmla="*/ 1228168 h 5643471"/>
              <a:gd name="connsiteX244" fmla="*/ 1485224 w 4642135"/>
              <a:gd name="connsiteY244" fmla="*/ 1273574 h 5643471"/>
              <a:gd name="connsiteX245" fmla="*/ 1379274 w 4642135"/>
              <a:gd name="connsiteY245" fmla="*/ 1068160 h 5643471"/>
              <a:gd name="connsiteX246" fmla="*/ 1476574 w 4642135"/>
              <a:gd name="connsiteY246" fmla="*/ 1392500 h 5643471"/>
              <a:gd name="connsiteX247" fmla="*/ 1426843 w 4642135"/>
              <a:gd name="connsiteY247" fmla="*/ 1366553 h 5643471"/>
              <a:gd name="connsiteX248" fmla="*/ 1498197 w 4642135"/>
              <a:gd name="connsiteY248" fmla="*/ 1535210 h 5643471"/>
              <a:gd name="connsiteX249" fmla="*/ 1487387 w 4642135"/>
              <a:gd name="connsiteY249" fmla="*/ 1539535 h 5643471"/>
              <a:gd name="connsiteX250" fmla="*/ 1405221 w 4642135"/>
              <a:gd name="connsiteY250" fmla="*/ 1457368 h 5643471"/>
              <a:gd name="connsiteX251" fmla="*/ 1398733 w 4642135"/>
              <a:gd name="connsiteY251" fmla="*/ 1461693 h 5643471"/>
              <a:gd name="connsiteX252" fmla="*/ 1465764 w 4642135"/>
              <a:gd name="connsiteY252" fmla="*/ 1649809 h 5643471"/>
              <a:gd name="connsiteX253" fmla="*/ 1470089 w 4642135"/>
              <a:gd name="connsiteY253" fmla="*/ 1682244 h 5643471"/>
              <a:gd name="connsiteX254" fmla="*/ 1441978 w 4642135"/>
              <a:gd name="connsiteY254" fmla="*/ 1669271 h 5643471"/>
              <a:gd name="connsiteX255" fmla="*/ 1364137 w 4642135"/>
              <a:gd name="connsiteY255" fmla="*/ 1626025 h 5643471"/>
              <a:gd name="connsiteX256" fmla="*/ 1472250 w 4642135"/>
              <a:gd name="connsiteY256" fmla="*/ 1820629 h 5643471"/>
              <a:gd name="connsiteX257" fmla="*/ 1480899 w 4642135"/>
              <a:gd name="connsiteY257" fmla="*/ 1855226 h 5643471"/>
              <a:gd name="connsiteX258" fmla="*/ 1450627 w 4642135"/>
              <a:gd name="connsiteY258" fmla="*/ 1844413 h 5643471"/>
              <a:gd name="connsiteX259" fmla="*/ 1301432 w 4642135"/>
              <a:gd name="connsiteY259" fmla="*/ 1693054 h 5643471"/>
              <a:gd name="connsiteX260" fmla="*/ 1262511 w 4642135"/>
              <a:gd name="connsiteY260" fmla="*/ 1641160 h 5643471"/>
              <a:gd name="connsiteX261" fmla="*/ 1498197 w 4642135"/>
              <a:gd name="connsiteY261" fmla="*/ 2095236 h 5643471"/>
              <a:gd name="connsiteX262" fmla="*/ 1305756 w 4642135"/>
              <a:gd name="connsiteY262" fmla="*/ 1857387 h 5643471"/>
              <a:gd name="connsiteX263" fmla="*/ 1264672 w 4642135"/>
              <a:gd name="connsiteY263" fmla="*/ 1775221 h 5643471"/>
              <a:gd name="connsiteX264" fmla="*/ 1281970 w 4642135"/>
              <a:gd name="connsiteY264" fmla="*/ 2002260 h 5643471"/>
              <a:gd name="connsiteX265" fmla="*/ 1154398 w 4642135"/>
              <a:gd name="connsiteY265" fmla="*/ 1738463 h 5643471"/>
              <a:gd name="connsiteX266" fmla="*/ 1141424 w 4642135"/>
              <a:gd name="connsiteY266" fmla="*/ 1876848 h 5643471"/>
              <a:gd name="connsiteX267" fmla="*/ 1007363 w 4642135"/>
              <a:gd name="connsiteY267" fmla="*/ 1150326 h 5643471"/>
              <a:gd name="connsiteX268" fmla="*/ 955469 w 4642135"/>
              <a:gd name="connsiteY268" fmla="*/ 1219519 h 5643471"/>
              <a:gd name="connsiteX269" fmla="*/ 923034 w 4642135"/>
              <a:gd name="connsiteY269" fmla="*/ 1295197 h 5643471"/>
              <a:gd name="connsiteX270" fmla="*/ 886276 w 4642135"/>
              <a:gd name="connsiteY270" fmla="*/ 1403311 h 5643471"/>
              <a:gd name="connsiteX271" fmla="*/ 860329 w 4642135"/>
              <a:gd name="connsiteY271" fmla="*/ 1213031 h 5643471"/>
              <a:gd name="connsiteX272" fmla="*/ 806271 w 4642135"/>
              <a:gd name="connsiteY272" fmla="*/ 1669271 h 5643471"/>
              <a:gd name="connsiteX273" fmla="*/ 713295 w 4642135"/>
              <a:gd name="connsiteY273" fmla="*/ 1511424 h 5643471"/>
              <a:gd name="connsiteX274" fmla="*/ 713295 w 4642135"/>
              <a:gd name="connsiteY274" fmla="*/ 1693054 h 5643471"/>
              <a:gd name="connsiteX275" fmla="*/ 704646 w 4642135"/>
              <a:gd name="connsiteY275" fmla="*/ 1719002 h 5643471"/>
              <a:gd name="connsiteX276" fmla="*/ 678699 w 4642135"/>
              <a:gd name="connsiteY276" fmla="*/ 1697379 h 5643471"/>
              <a:gd name="connsiteX277" fmla="*/ 603018 w 4642135"/>
              <a:gd name="connsiteY277" fmla="*/ 1567643 h 5643471"/>
              <a:gd name="connsiteX278" fmla="*/ 568422 w 4642135"/>
              <a:gd name="connsiteY278" fmla="*/ 1468179 h 5643471"/>
              <a:gd name="connsiteX279" fmla="*/ 752216 w 4642135"/>
              <a:gd name="connsiteY279" fmla="*/ 960047 h 5643471"/>
              <a:gd name="connsiteX280" fmla="*/ 920873 w 4642135"/>
              <a:gd name="connsiteY280" fmla="*/ 735171 h 5643471"/>
              <a:gd name="connsiteX281" fmla="*/ 953306 w 4642135"/>
              <a:gd name="connsiteY281" fmla="*/ 683276 h 5643471"/>
              <a:gd name="connsiteX282" fmla="*/ 959793 w 4642135"/>
              <a:gd name="connsiteY282" fmla="*/ 663815 h 5643471"/>
              <a:gd name="connsiteX283" fmla="*/ 942495 w 4642135"/>
              <a:gd name="connsiteY283" fmla="*/ 672464 h 5643471"/>
              <a:gd name="connsiteX284" fmla="*/ 747891 w 4642135"/>
              <a:gd name="connsiteY284" fmla="*/ 938424 h 5643471"/>
              <a:gd name="connsiteX285" fmla="*/ 728430 w 4642135"/>
              <a:gd name="connsiteY285" fmla="*/ 955722 h 5643471"/>
              <a:gd name="connsiteX286" fmla="*/ 817084 w 4642135"/>
              <a:gd name="connsiteY286" fmla="*/ 711385 h 5643471"/>
              <a:gd name="connsiteX287" fmla="*/ 548963 w 4642135"/>
              <a:gd name="connsiteY287" fmla="*/ 1040049 h 5643471"/>
              <a:gd name="connsiteX288" fmla="*/ 672211 w 4642135"/>
              <a:gd name="connsiteY288" fmla="*/ 750306 h 5643471"/>
              <a:gd name="connsiteX289" fmla="*/ 460308 w 4642135"/>
              <a:gd name="connsiteY289" fmla="*/ 979506 h 5643471"/>
              <a:gd name="connsiteX290" fmla="*/ 492744 w 4642135"/>
              <a:gd name="connsiteY290" fmla="*/ 838960 h 5643471"/>
              <a:gd name="connsiteX291" fmla="*/ 345709 w 4642135"/>
              <a:gd name="connsiteY291" fmla="*/ 1046537 h 5643471"/>
              <a:gd name="connsiteX292" fmla="*/ 542475 w 4642135"/>
              <a:gd name="connsiteY292" fmla="*/ 609759 h 5643471"/>
              <a:gd name="connsiteX293" fmla="*/ 466796 w 4642135"/>
              <a:gd name="connsiteY293" fmla="*/ 687601 h 5643471"/>
              <a:gd name="connsiteX294" fmla="*/ 198675 w 4642135"/>
              <a:gd name="connsiteY294" fmla="*/ 1143838 h 5643471"/>
              <a:gd name="connsiteX295" fmla="*/ 172728 w 4642135"/>
              <a:gd name="connsiteY295" fmla="*/ 1176274 h 5643471"/>
              <a:gd name="connsiteX296" fmla="*/ 270029 w 4642135"/>
              <a:gd name="connsiteY296" fmla="*/ 880042 h 5643471"/>
              <a:gd name="connsiteX297" fmla="*/ 449498 w 4642135"/>
              <a:gd name="connsiteY297" fmla="*/ 629219 h 5643471"/>
              <a:gd name="connsiteX298" fmla="*/ 200836 w 4642135"/>
              <a:gd name="connsiteY298" fmla="*/ 849770 h 5643471"/>
              <a:gd name="connsiteX299" fmla="*/ 14881 w 4642135"/>
              <a:gd name="connsiteY299" fmla="*/ 1128704 h 5643471"/>
              <a:gd name="connsiteX300" fmla="*/ 6232 w 4642135"/>
              <a:gd name="connsiteY300" fmla="*/ 1046537 h 5643471"/>
              <a:gd name="connsiteX301" fmla="*/ 32179 w 4642135"/>
              <a:gd name="connsiteY301" fmla="*/ 973020 h 5643471"/>
              <a:gd name="connsiteX302" fmla="*/ 512203 w 4642135"/>
              <a:gd name="connsiteY302" fmla="*/ 501646 h 5643471"/>
              <a:gd name="connsiteX303" fmla="*/ 594369 w 4642135"/>
              <a:gd name="connsiteY303" fmla="*/ 467050 h 5643471"/>
              <a:gd name="connsiteX304" fmla="*/ 168403 w 4642135"/>
              <a:gd name="connsiteY304" fmla="*/ 557865 h 5643471"/>
              <a:gd name="connsiteX305" fmla="*/ 272192 w 4642135"/>
              <a:gd name="connsiteY305" fmla="*/ 488672 h 5643471"/>
              <a:gd name="connsiteX306" fmla="*/ 391116 w 4642135"/>
              <a:gd name="connsiteY306" fmla="*/ 412992 h 5643471"/>
              <a:gd name="connsiteX307" fmla="*/ 525176 w 4642135"/>
              <a:gd name="connsiteY307" fmla="*/ 378396 h 5643471"/>
              <a:gd name="connsiteX308" fmla="*/ 661401 w 4642135"/>
              <a:gd name="connsiteY308" fmla="*/ 363261 h 5643471"/>
              <a:gd name="connsiteX309" fmla="*/ 434361 w 4642135"/>
              <a:gd name="connsiteY309" fmla="*/ 324340 h 5643471"/>
              <a:gd name="connsiteX310" fmla="*/ 507878 w 4642135"/>
              <a:gd name="connsiteY310" fmla="*/ 313527 h 5643471"/>
              <a:gd name="connsiteX311" fmla="*/ 507878 w 4642135"/>
              <a:gd name="connsiteY311" fmla="*/ 309203 h 5643471"/>
              <a:gd name="connsiteX312" fmla="*/ 417063 w 4642135"/>
              <a:gd name="connsiteY312" fmla="*/ 309203 h 5643471"/>
              <a:gd name="connsiteX313" fmla="*/ 881952 w 4642135"/>
              <a:gd name="connsiteY313" fmla="*/ 276770 h 5643471"/>
              <a:gd name="connsiteX314" fmla="*/ 1067907 w 4642135"/>
              <a:gd name="connsiteY314" fmla="*/ 298393 h 5643471"/>
              <a:gd name="connsiteX315" fmla="*/ 1223590 w 4642135"/>
              <a:gd name="connsiteY315" fmla="*/ 371910 h 5643471"/>
              <a:gd name="connsiteX316" fmla="*/ 1258187 w 4642135"/>
              <a:gd name="connsiteY316" fmla="*/ 367585 h 5643471"/>
              <a:gd name="connsiteX317" fmla="*/ 1640907 w 4642135"/>
              <a:gd name="connsiteY317" fmla="*/ 30271 h 5643471"/>
              <a:gd name="connsiteX318" fmla="*/ 1716587 w 4642135"/>
              <a:gd name="connsiteY318" fmla="*/ 0 h 5643471"/>
              <a:gd name="connsiteX0" fmla="*/ 4281037 w 4642135"/>
              <a:gd name="connsiteY0" fmla="*/ 1582780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3165036 w 4642135"/>
              <a:gd name="connsiteY3" fmla="*/ 1460611 h 5643471"/>
              <a:gd name="connsiteX4" fmla="*/ 3148009 w 4642135"/>
              <a:gd name="connsiteY4" fmla="*/ 1468179 h 5643471"/>
              <a:gd name="connsiteX5" fmla="*/ 2860426 w 4642135"/>
              <a:gd name="connsiteY5" fmla="*/ 1591429 h 5643471"/>
              <a:gd name="connsiteX6" fmla="*/ 2899347 w 4642135"/>
              <a:gd name="connsiteY6" fmla="*/ 1589266 h 5643471"/>
              <a:gd name="connsiteX7" fmla="*/ 3115574 w 4642135"/>
              <a:gd name="connsiteY7" fmla="*/ 1498450 h 5643471"/>
              <a:gd name="connsiteX8" fmla="*/ 3186930 w 4642135"/>
              <a:gd name="connsiteY8" fmla="*/ 1466017 h 5643471"/>
              <a:gd name="connsiteX9" fmla="*/ 3165036 w 4642135"/>
              <a:gd name="connsiteY9" fmla="*/ 1460611 h 5643471"/>
              <a:gd name="connsiteX10" fmla="*/ 2717716 w 4642135"/>
              <a:gd name="connsiteY10" fmla="*/ 1269250 h 5643471"/>
              <a:gd name="connsiteX11" fmla="*/ 2419323 w 4642135"/>
              <a:gd name="connsiteY11" fmla="*/ 1353579 h 5643471"/>
              <a:gd name="connsiteX12" fmla="*/ 2395539 w 4642135"/>
              <a:gd name="connsiteY12" fmla="*/ 1433582 h 5643471"/>
              <a:gd name="connsiteX13" fmla="*/ 2423648 w 4642135"/>
              <a:gd name="connsiteY13" fmla="*/ 1440070 h 5643471"/>
              <a:gd name="connsiteX14" fmla="*/ 2739339 w 4642135"/>
              <a:gd name="connsiteY14" fmla="*/ 1269250 h 5643471"/>
              <a:gd name="connsiteX15" fmla="*/ 2717716 w 4642135"/>
              <a:gd name="connsiteY15" fmla="*/ 1269250 h 5643471"/>
              <a:gd name="connsiteX16" fmla="*/ 1617123 w 4642135"/>
              <a:gd name="connsiteY16" fmla="*/ 1124379 h 5643471"/>
              <a:gd name="connsiteX17" fmla="*/ 1727398 w 4642135"/>
              <a:gd name="connsiteY17" fmla="*/ 1366553 h 5643471"/>
              <a:gd name="connsiteX18" fmla="*/ 1591176 w 4642135"/>
              <a:gd name="connsiteY18" fmla="*/ 1202221 h 5643471"/>
              <a:gd name="connsiteX19" fmla="*/ 1790104 w 4642135"/>
              <a:gd name="connsiteY19" fmla="*/ 1569806 h 5643471"/>
              <a:gd name="connsiteX20" fmla="*/ 2466893 w 4642135"/>
              <a:gd name="connsiteY20" fmla="*/ 2756890 h 5643471"/>
              <a:gd name="connsiteX21" fmla="*/ 2985838 w 4642135"/>
              <a:gd name="connsiteY21" fmla="*/ 3935327 h 5643471"/>
              <a:gd name="connsiteX22" fmla="*/ 2994487 w 4642135"/>
              <a:gd name="connsiteY22" fmla="*/ 3943976 h 5643471"/>
              <a:gd name="connsiteX23" fmla="*/ 2998811 w 4642135"/>
              <a:gd name="connsiteY23" fmla="*/ 3928839 h 5643471"/>
              <a:gd name="connsiteX24" fmla="*/ 3189091 w 4642135"/>
              <a:gd name="connsiteY24" fmla="*/ 2752566 h 5643471"/>
              <a:gd name="connsiteX25" fmla="*/ 3282069 w 4642135"/>
              <a:gd name="connsiteY25" fmla="*/ 2123347 h 5643471"/>
              <a:gd name="connsiteX26" fmla="*/ 3295043 w 4642135"/>
              <a:gd name="connsiteY26" fmla="*/ 2045505 h 5643471"/>
              <a:gd name="connsiteX27" fmla="*/ 3266932 w 4642135"/>
              <a:gd name="connsiteY27" fmla="*/ 2071452 h 5643471"/>
              <a:gd name="connsiteX28" fmla="*/ 3301529 w 4642135"/>
              <a:gd name="connsiteY28" fmla="*/ 1881173 h 5643471"/>
              <a:gd name="connsiteX29" fmla="*/ 3212877 w 4642135"/>
              <a:gd name="connsiteY29" fmla="*/ 2151455 h 5643471"/>
              <a:gd name="connsiteX30" fmla="*/ 3182605 w 4642135"/>
              <a:gd name="connsiteY30" fmla="*/ 2101724 h 5643471"/>
              <a:gd name="connsiteX31" fmla="*/ 3154494 w 4642135"/>
              <a:gd name="connsiteY31" fmla="*/ 2231460 h 5643471"/>
              <a:gd name="connsiteX32" fmla="*/ 3128547 w 4642135"/>
              <a:gd name="connsiteY32" fmla="*/ 2170917 h 5643471"/>
              <a:gd name="connsiteX33" fmla="*/ 3115574 w 4642135"/>
              <a:gd name="connsiteY33" fmla="*/ 2151455 h 5643471"/>
              <a:gd name="connsiteX34" fmla="*/ 3102600 w 4642135"/>
              <a:gd name="connsiteY34" fmla="*/ 2173078 h 5643471"/>
              <a:gd name="connsiteX35" fmla="*/ 3059355 w 4642135"/>
              <a:gd name="connsiteY35" fmla="*/ 2341735 h 5643471"/>
              <a:gd name="connsiteX36" fmla="*/ 2998811 w 4642135"/>
              <a:gd name="connsiteY36" fmla="*/ 2261732 h 5643471"/>
              <a:gd name="connsiteX37" fmla="*/ 2983676 w 4642135"/>
              <a:gd name="connsiteY37" fmla="*/ 2436875 h 5643471"/>
              <a:gd name="connsiteX38" fmla="*/ 2975027 w 4642135"/>
              <a:gd name="connsiteY38" fmla="*/ 2460661 h 5643471"/>
              <a:gd name="connsiteX39" fmla="*/ 2955566 w 4642135"/>
              <a:gd name="connsiteY39" fmla="*/ 2439038 h 5643471"/>
              <a:gd name="connsiteX40" fmla="*/ 2933943 w 4642135"/>
              <a:gd name="connsiteY40" fmla="*/ 2367682 h 5643471"/>
              <a:gd name="connsiteX41" fmla="*/ 2918808 w 4642135"/>
              <a:gd name="connsiteY41" fmla="*/ 2287679 h 5643471"/>
              <a:gd name="connsiteX42" fmla="*/ 2871238 w 4642135"/>
              <a:gd name="connsiteY42" fmla="*/ 2633642 h 5643471"/>
              <a:gd name="connsiteX43" fmla="*/ 2840967 w 4642135"/>
              <a:gd name="connsiteY43" fmla="*/ 2590397 h 5643471"/>
              <a:gd name="connsiteX44" fmla="*/ 2840967 w 4642135"/>
              <a:gd name="connsiteY44" fmla="*/ 2423901 h 5643471"/>
              <a:gd name="connsiteX45" fmla="*/ 2851777 w 4642135"/>
              <a:gd name="connsiteY45" fmla="*/ 2333086 h 5643471"/>
              <a:gd name="connsiteX46" fmla="*/ 2752313 w 4642135"/>
              <a:gd name="connsiteY46" fmla="*/ 2486608 h 5643471"/>
              <a:gd name="connsiteX47" fmla="*/ 2782584 w 4642135"/>
              <a:gd name="connsiteY47" fmla="*/ 2283355 h 5643471"/>
              <a:gd name="connsiteX48" fmla="*/ 2698257 w 4642135"/>
              <a:gd name="connsiteY48" fmla="*/ 2365521 h 5643471"/>
              <a:gd name="connsiteX49" fmla="*/ 2990162 w 4642135"/>
              <a:gd name="connsiteY49" fmla="*/ 1790358 h 5643471"/>
              <a:gd name="connsiteX50" fmla="*/ 2912320 w 4642135"/>
              <a:gd name="connsiteY50" fmla="*/ 1840089 h 5643471"/>
              <a:gd name="connsiteX51" fmla="*/ 2819344 w 4642135"/>
              <a:gd name="connsiteY51" fmla="*/ 1891983 h 5643471"/>
              <a:gd name="connsiteX52" fmla="*/ 2758800 w 4642135"/>
              <a:gd name="connsiteY52" fmla="*/ 1941716 h 5643471"/>
              <a:gd name="connsiteX53" fmla="*/ 2830154 w 4642135"/>
              <a:gd name="connsiteY53" fmla="*/ 1788194 h 5643471"/>
              <a:gd name="connsiteX54" fmla="*/ 2795558 w 4642135"/>
              <a:gd name="connsiteY54" fmla="*/ 1818466 h 5643471"/>
              <a:gd name="connsiteX55" fmla="*/ 2570682 w 4642135"/>
              <a:gd name="connsiteY55" fmla="*/ 2086587 h 5643471"/>
              <a:gd name="connsiteX56" fmla="*/ 2549059 w 4642135"/>
              <a:gd name="connsiteY56" fmla="*/ 2101724 h 5643471"/>
              <a:gd name="connsiteX57" fmla="*/ 2540410 w 4642135"/>
              <a:gd name="connsiteY57" fmla="*/ 2075777 h 5643471"/>
              <a:gd name="connsiteX58" fmla="*/ 2557708 w 4642135"/>
              <a:gd name="connsiteY58" fmla="*/ 1963339 h 5643471"/>
              <a:gd name="connsiteX59" fmla="*/ 2469057 w 4642135"/>
              <a:gd name="connsiteY59" fmla="*/ 2086587 h 5643471"/>
              <a:gd name="connsiteX60" fmla="*/ 2447434 w 4642135"/>
              <a:gd name="connsiteY60" fmla="*/ 2106049 h 5643471"/>
              <a:gd name="connsiteX61" fmla="*/ 2438785 w 4642135"/>
              <a:gd name="connsiteY61" fmla="*/ 2073614 h 5643471"/>
              <a:gd name="connsiteX62" fmla="*/ 2449595 w 4642135"/>
              <a:gd name="connsiteY62" fmla="*/ 1969825 h 5643471"/>
              <a:gd name="connsiteX63" fmla="*/ 2471218 w 4642135"/>
              <a:gd name="connsiteY63" fmla="*/ 1876848 h 5643471"/>
              <a:gd name="connsiteX64" fmla="*/ 2830154 w 4642135"/>
              <a:gd name="connsiteY64" fmla="*/ 1602239 h 5643471"/>
              <a:gd name="connsiteX65" fmla="*/ 2858265 w 4642135"/>
              <a:gd name="connsiteY65" fmla="*/ 1587104 h 5643471"/>
              <a:gd name="connsiteX66" fmla="*/ 2851777 w 4642135"/>
              <a:gd name="connsiteY66" fmla="*/ 1589266 h 5643471"/>
              <a:gd name="connsiteX67" fmla="*/ 2849616 w 4642135"/>
              <a:gd name="connsiteY67" fmla="*/ 1587104 h 5643471"/>
              <a:gd name="connsiteX68" fmla="*/ 2869075 w 4642135"/>
              <a:gd name="connsiteY68" fmla="*/ 1567643 h 5643471"/>
              <a:gd name="connsiteX69" fmla="*/ 3039895 w 4642135"/>
              <a:gd name="connsiteY69" fmla="*/ 1437907 h 5643471"/>
              <a:gd name="connsiteX70" fmla="*/ 2676634 w 4642135"/>
              <a:gd name="connsiteY70" fmla="*/ 1584941 h 5643471"/>
              <a:gd name="connsiteX71" fmla="*/ 2920969 w 4642135"/>
              <a:gd name="connsiteY71" fmla="*/ 1418448 h 5643471"/>
              <a:gd name="connsiteX72" fmla="*/ 2631226 w 4642135"/>
              <a:gd name="connsiteY72" fmla="*/ 1507099 h 5643471"/>
              <a:gd name="connsiteX73" fmla="*/ 2726365 w 4642135"/>
              <a:gd name="connsiteY73" fmla="*/ 1424933 h 5643471"/>
              <a:gd name="connsiteX74" fmla="*/ 2510139 w 4642135"/>
              <a:gd name="connsiteY74" fmla="*/ 1511424 h 5643471"/>
              <a:gd name="connsiteX75" fmla="*/ 2856101 w 4642135"/>
              <a:gd name="connsiteY75" fmla="*/ 1286548 h 5643471"/>
              <a:gd name="connsiteX76" fmla="*/ 2797721 w 4642135"/>
              <a:gd name="connsiteY76" fmla="*/ 1301685 h 5643471"/>
              <a:gd name="connsiteX77" fmla="*/ 2475542 w 4642135"/>
              <a:gd name="connsiteY77" fmla="*/ 1463854 h 5643471"/>
              <a:gd name="connsiteX78" fmla="*/ 2440946 w 4642135"/>
              <a:gd name="connsiteY78" fmla="*/ 1543859 h 5643471"/>
              <a:gd name="connsiteX79" fmla="*/ 2440946 w 4642135"/>
              <a:gd name="connsiteY79" fmla="*/ 1558994 h 5643471"/>
              <a:gd name="connsiteX80" fmla="*/ 2404189 w 4642135"/>
              <a:gd name="connsiteY80" fmla="*/ 1535210 h 5643471"/>
              <a:gd name="connsiteX81" fmla="*/ 2358780 w 4642135"/>
              <a:gd name="connsiteY81" fmla="*/ 1528722 h 5643471"/>
              <a:gd name="connsiteX82" fmla="*/ 2365268 w 4642135"/>
              <a:gd name="connsiteY82" fmla="*/ 1567643 h 5643471"/>
              <a:gd name="connsiteX83" fmla="*/ 2447434 w 4642135"/>
              <a:gd name="connsiteY83" fmla="*/ 1727651 h 5643471"/>
              <a:gd name="connsiteX84" fmla="*/ 2291751 w 4642135"/>
              <a:gd name="connsiteY84" fmla="*/ 1563318 h 5643471"/>
              <a:gd name="connsiteX85" fmla="*/ 2302561 w 4642135"/>
              <a:gd name="connsiteY85" fmla="*/ 1597915 h 5643471"/>
              <a:gd name="connsiteX86" fmla="*/ 2378241 w 4642135"/>
              <a:gd name="connsiteY86" fmla="*/ 1811980 h 5643471"/>
              <a:gd name="connsiteX87" fmla="*/ 2380402 w 4642135"/>
              <a:gd name="connsiteY87" fmla="*/ 1926579 h 5643471"/>
              <a:gd name="connsiteX88" fmla="*/ 2369592 w 4642135"/>
              <a:gd name="connsiteY88" fmla="*/ 1928743 h 5643471"/>
              <a:gd name="connsiteX89" fmla="*/ 2172825 w 4642135"/>
              <a:gd name="connsiteY89" fmla="*/ 1466017 h 5643471"/>
              <a:gd name="connsiteX90" fmla="*/ 2183637 w 4642135"/>
              <a:gd name="connsiteY90" fmla="*/ 1515748 h 5643471"/>
              <a:gd name="connsiteX91" fmla="*/ 2211746 w 4642135"/>
              <a:gd name="connsiteY91" fmla="*/ 1699542 h 5643471"/>
              <a:gd name="connsiteX92" fmla="*/ 2198772 w 4642135"/>
              <a:gd name="connsiteY92" fmla="*/ 1749273 h 5643471"/>
              <a:gd name="connsiteX93" fmla="*/ 2170664 w 4642135"/>
              <a:gd name="connsiteY93" fmla="*/ 1706028 h 5643471"/>
              <a:gd name="connsiteX94" fmla="*/ 2090659 w 4642135"/>
              <a:gd name="connsiteY94" fmla="*/ 1526561 h 5643471"/>
              <a:gd name="connsiteX95" fmla="*/ 2056062 w 4642135"/>
              <a:gd name="connsiteY95" fmla="*/ 1626025 h 5643471"/>
              <a:gd name="connsiteX96" fmla="*/ 1930651 w 4642135"/>
              <a:gd name="connsiteY96" fmla="*/ 1420609 h 5643471"/>
              <a:gd name="connsiteX97" fmla="*/ 1930651 w 4642135"/>
              <a:gd name="connsiteY97" fmla="*/ 1524398 h 5643471"/>
              <a:gd name="connsiteX98" fmla="*/ 1922002 w 4642135"/>
              <a:gd name="connsiteY98" fmla="*/ 1537371 h 5643471"/>
              <a:gd name="connsiteX99" fmla="*/ 1911191 w 4642135"/>
              <a:gd name="connsiteY99" fmla="*/ 1530885 h 5643471"/>
              <a:gd name="connsiteX100" fmla="*/ 1893893 w 4642135"/>
              <a:gd name="connsiteY100" fmla="*/ 1502775 h 5643471"/>
              <a:gd name="connsiteX101" fmla="*/ 1829025 w 4642135"/>
              <a:gd name="connsiteY101" fmla="*/ 1377363 h 5643471"/>
              <a:gd name="connsiteX102" fmla="*/ 1826862 w 4642135"/>
              <a:gd name="connsiteY102" fmla="*/ 1435746 h 5643471"/>
              <a:gd name="connsiteX103" fmla="*/ 1617123 w 4642135"/>
              <a:gd name="connsiteY103" fmla="*/ 1124379 h 5643471"/>
              <a:gd name="connsiteX104" fmla="*/ 2123094 w 4642135"/>
              <a:gd name="connsiteY104" fmla="*/ 925450 h 5643471"/>
              <a:gd name="connsiteX105" fmla="*/ 2250666 w 4642135"/>
              <a:gd name="connsiteY105" fmla="*/ 1068160 h 5643471"/>
              <a:gd name="connsiteX106" fmla="*/ 1971735 w 4642135"/>
              <a:gd name="connsiteY106" fmla="*/ 968696 h 5643471"/>
              <a:gd name="connsiteX107" fmla="*/ 1978221 w 4642135"/>
              <a:gd name="connsiteY107" fmla="*/ 977345 h 5643471"/>
              <a:gd name="connsiteX108" fmla="*/ 2324183 w 4642135"/>
              <a:gd name="connsiteY108" fmla="*/ 1323308 h 5643471"/>
              <a:gd name="connsiteX109" fmla="*/ 2356619 w 4642135"/>
              <a:gd name="connsiteY109" fmla="*/ 1325469 h 5643471"/>
              <a:gd name="connsiteX110" fmla="*/ 2626901 w 4642135"/>
              <a:gd name="connsiteY110" fmla="*/ 1206545 h 5643471"/>
              <a:gd name="connsiteX111" fmla="*/ 2637713 w 4642135"/>
              <a:gd name="connsiteY111" fmla="*/ 1197896 h 5643471"/>
              <a:gd name="connsiteX112" fmla="*/ 2661497 w 4642135"/>
              <a:gd name="connsiteY112" fmla="*/ 1200057 h 5643471"/>
              <a:gd name="connsiteX113" fmla="*/ 2901510 w 4642135"/>
              <a:gd name="connsiteY113" fmla="*/ 1197896 h 5643471"/>
              <a:gd name="connsiteX114" fmla="*/ 2988001 w 4642135"/>
              <a:gd name="connsiteY114" fmla="*/ 1195733 h 5643471"/>
              <a:gd name="connsiteX115" fmla="*/ 2629064 w 4642135"/>
              <a:gd name="connsiteY115" fmla="*/ 1120055 h 5643471"/>
              <a:gd name="connsiteX116" fmla="*/ 2635550 w 4642135"/>
              <a:gd name="connsiteY116" fmla="*/ 1158975 h 5643471"/>
              <a:gd name="connsiteX117" fmla="*/ 2635550 w 4642135"/>
              <a:gd name="connsiteY117" fmla="*/ 1195733 h 5643471"/>
              <a:gd name="connsiteX118" fmla="*/ 2447434 w 4642135"/>
              <a:gd name="connsiteY118" fmla="*/ 1031400 h 5643471"/>
              <a:gd name="connsiteX119" fmla="*/ 2514463 w 4642135"/>
              <a:gd name="connsiteY119" fmla="*/ 1197896 h 5643471"/>
              <a:gd name="connsiteX120" fmla="*/ 2123094 w 4642135"/>
              <a:gd name="connsiteY120" fmla="*/ 925450 h 5643471"/>
              <a:gd name="connsiteX121" fmla="*/ 1716587 w 4642135"/>
              <a:gd name="connsiteY121" fmla="*/ 0 h 5643471"/>
              <a:gd name="connsiteX122" fmla="*/ 1569553 w 4642135"/>
              <a:gd name="connsiteY122" fmla="*/ 190279 h 5643471"/>
              <a:gd name="connsiteX123" fmla="*/ 1595500 w 4642135"/>
              <a:gd name="connsiteY123" fmla="*/ 170818 h 5643471"/>
              <a:gd name="connsiteX124" fmla="*/ 1887405 w 4642135"/>
              <a:gd name="connsiteY124" fmla="*/ 38921 h 5643471"/>
              <a:gd name="connsiteX125" fmla="*/ 2071199 w 4642135"/>
              <a:gd name="connsiteY125" fmla="*/ 8649 h 5643471"/>
              <a:gd name="connsiteX126" fmla="*/ 1694965 w 4642135"/>
              <a:gd name="connsiteY126" fmla="*/ 224876 h 5643471"/>
              <a:gd name="connsiteX127" fmla="*/ 1798754 w 4642135"/>
              <a:gd name="connsiteY127" fmla="*/ 188116 h 5643471"/>
              <a:gd name="connsiteX128" fmla="*/ 2315534 w 4642135"/>
              <a:gd name="connsiteY128" fmla="*/ 155683 h 5643471"/>
              <a:gd name="connsiteX129" fmla="*/ 2577170 w 4642135"/>
              <a:gd name="connsiteY129" fmla="*/ 250823 h 5643471"/>
              <a:gd name="connsiteX130" fmla="*/ 2644199 w 4642135"/>
              <a:gd name="connsiteY130" fmla="*/ 315691 h 5643471"/>
              <a:gd name="connsiteX131" fmla="*/ 2334996 w 4642135"/>
              <a:gd name="connsiteY131" fmla="*/ 242174 h 5643471"/>
              <a:gd name="connsiteX132" fmla="*/ 2019305 w 4642135"/>
              <a:gd name="connsiteY132" fmla="*/ 240010 h 5643471"/>
              <a:gd name="connsiteX133" fmla="*/ 2304724 w 4642135"/>
              <a:gd name="connsiteY133" fmla="*/ 313527 h 5643471"/>
              <a:gd name="connsiteX134" fmla="*/ 2564196 w 4642135"/>
              <a:gd name="connsiteY134" fmla="*/ 454076 h 5643471"/>
              <a:gd name="connsiteX135" fmla="*/ 1861458 w 4642135"/>
              <a:gd name="connsiteY135" fmla="*/ 287580 h 5643471"/>
              <a:gd name="connsiteX136" fmla="*/ 2337157 w 4642135"/>
              <a:gd name="connsiteY136" fmla="*/ 471374 h 5643471"/>
              <a:gd name="connsiteX137" fmla="*/ 2062550 w 4642135"/>
              <a:gd name="connsiteY137" fmla="*/ 423804 h 5643471"/>
              <a:gd name="connsiteX138" fmla="*/ 2060387 w 4642135"/>
              <a:gd name="connsiteY138" fmla="*/ 428129 h 5643471"/>
              <a:gd name="connsiteX139" fmla="*/ 2196611 w 4642135"/>
              <a:gd name="connsiteY139" fmla="*/ 490833 h 5643471"/>
              <a:gd name="connsiteX140" fmla="*/ 1854973 w 4642135"/>
              <a:gd name="connsiteY140" fmla="*/ 469211 h 5643471"/>
              <a:gd name="connsiteX141" fmla="*/ 2177149 w 4642135"/>
              <a:gd name="connsiteY141" fmla="*/ 594622 h 5643471"/>
              <a:gd name="connsiteX142" fmla="*/ 1779292 w 4642135"/>
              <a:gd name="connsiteY142" fmla="*/ 538403 h 5643471"/>
              <a:gd name="connsiteX143" fmla="*/ 1982545 w 4642135"/>
              <a:gd name="connsiteY143" fmla="*/ 657329 h 5643471"/>
              <a:gd name="connsiteX144" fmla="*/ 1595500 w 4642135"/>
              <a:gd name="connsiteY144" fmla="*/ 581649 h 5643471"/>
              <a:gd name="connsiteX145" fmla="*/ 1630097 w 4642135"/>
              <a:gd name="connsiteY145" fmla="*/ 605435 h 5643471"/>
              <a:gd name="connsiteX146" fmla="*/ 1965247 w 4642135"/>
              <a:gd name="connsiteY146" fmla="*/ 670303 h 5643471"/>
              <a:gd name="connsiteX147" fmla="*/ 2129579 w 4642135"/>
              <a:gd name="connsiteY147" fmla="*/ 683276 h 5643471"/>
              <a:gd name="connsiteX148" fmla="*/ 2458244 w 4642135"/>
              <a:gd name="connsiteY148" fmla="*/ 838960 h 5643471"/>
              <a:gd name="connsiteX149" fmla="*/ 2568521 w 4642135"/>
              <a:gd name="connsiteY149" fmla="*/ 1014102 h 5643471"/>
              <a:gd name="connsiteX150" fmla="*/ 2607442 w 4642135"/>
              <a:gd name="connsiteY150" fmla="*/ 1096268 h 5643471"/>
              <a:gd name="connsiteX151" fmla="*/ 2637713 w 4642135"/>
              <a:gd name="connsiteY151" fmla="*/ 1109242 h 5643471"/>
              <a:gd name="connsiteX152" fmla="*/ 2799882 w 4642135"/>
              <a:gd name="connsiteY152" fmla="*/ 1102756 h 5643471"/>
              <a:gd name="connsiteX153" fmla="*/ 3029083 w 4642135"/>
              <a:gd name="connsiteY153" fmla="*/ 1128704 h 5643471"/>
              <a:gd name="connsiteX154" fmla="*/ 3052869 w 4642135"/>
              <a:gd name="connsiteY154" fmla="*/ 1135189 h 5643471"/>
              <a:gd name="connsiteX155" fmla="*/ 3057193 w 4642135"/>
              <a:gd name="connsiteY155" fmla="*/ 1133028 h 5643471"/>
              <a:gd name="connsiteX156" fmla="*/ 2933943 w 4642135"/>
              <a:gd name="connsiteY156" fmla="*/ 1046537 h 5643471"/>
              <a:gd name="connsiteX157" fmla="*/ 3346937 w 4642135"/>
              <a:gd name="connsiteY157" fmla="*/ 1184923 h 5643471"/>
              <a:gd name="connsiteX158" fmla="*/ 3519919 w 4642135"/>
              <a:gd name="connsiteY158" fmla="*/ 1349255 h 5643471"/>
              <a:gd name="connsiteX159" fmla="*/ 3545866 w 4642135"/>
              <a:gd name="connsiteY159" fmla="*/ 1355741 h 5643471"/>
              <a:gd name="connsiteX160" fmla="*/ 3963183 w 4642135"/>
              <a:gd name="connsiteY160" fmla="*/ 1264925 h 5643471"/>
              <a:gd name="connsiteX161" fmla="*/ 4058322 w 4642135"/>
              <a:gd name="connsiteY161" fmla="*/ 1271413 h 5643471"/>
              <a:gd name="connsiteX162" fmla="*/ 3926425 w 4642135"/>
              <a:gd name="connsiteY162" fmla="*/ 1323308 h 5643471"/>
              <a:gd name="connsiteX163" fmla="*/ 3928586 w 4642135"/>
              <a:gd name="connsiteY163" fmla="*/ 1329793 h 5643471"/>
              <a:gd name="connsiteX164" fmla="*/ 3971832 w 4642135"/>
              <a:gd name="connsiteY164" fmla="*/ 1325469 h 5643471"/>
              <a:gd name="connsiteX165" fmla="*/ 4194547 w 4642135"/>
              <a:gd name="connsiteY165" fmla="*/ 1351416 h 5643471"/>
              <a:gd name="connsiteX166" fmla="*/ 4309146 w 4642135"/>
              <a:gd name="connsiteY166" fmla="*/ 1377363 h 5643471"/>
              <a:gd name="connsiteX167" fmla="*/ 4367528 w 4642135"/>
              <a:gd name="connsiteY167" fmla="*/ 1472503 h 5643471"/>
              <a:gd name="connsiteX168" fmla="*/ 4408610 w 4642135"/>
              <a:gd name="connsiteY168" fmla="*/ 1528722 h 5643471"/>
              <a:gd name="connsiteX169" fmla="*/ 4601053 w 4642135"/>
              <a:gd name="connsiteY169" fmla="*/ 1695218 h 5643471"/>
              <a:gd name="connsiteX170" fmla="*/ 4639974 w 4642135"/>
              <a:gd name="connsiteY170" fmla="*/ 1766572 h 5643471"/>
              <a:gd name="connsiteX171" fmla="*/ 4642135 w 4642135"/>
              <a:gd name="connsiteY171" fmla="*/ 1773059 h 5643471"/>
              <a:gd name="connsiteX172" fmla="*/ 4627000 w 4642135"/>
              <a:gd name="connsiteY172" fmla="*/ 1801168 h 5643471"/>
              <a:gd name="connsiteX173" fmla="*/ 4605378 w 4642135"/>
              <a:gd name="connsiteY173" fmla="*/ 1773059 h 5643471"/>
              <a:gd name="connsiteX174" fmla="*/ 4393475 w 4642135"/>
              <a:gd name="connsiteY174" fmla="*/ 1617376 h 5643471"/>
              <a:gd name="connsiteX175" fmla="*/ 4363204 w 4642135"/>
              <a:gd name="connsiteY175" fmla="*/ 1615213 h 5643471"/>
              <a:gd name="connsiteX176" fmla="*/ 4363204 w 4642135"/>
              <a:gd name="connsiteY176" fmla="*/ 1658458 h 5643471"/>
              <a:gd name="connsiteX177" fmla="*/ 4389151 w 4642135"/>
              <a:gd name="connsiteY177" fmla="*/ 1686569 h 5643471"/>
              <a:gd name="connsiteX178" fmla="*/ 4490776 w 4642135"/>
              <a:gd name="connsiteY178" fmla="*/ 1818466 h 5643471"/>
              <a:gd name="connsiteX179" fmla="*/ 4510238 w 4642135"/>
              <a:gd name="connsiteY179" fmla="*/ 1885497 h 5643471"/>
              <a:gd name="connsiteX180" fmla="*/ 4108056 w 4642135"/>
              <a:gd name="connsiteY180" fmla="*/ 1543859 h 5643471"/>
              <a:gd name="connsiteX181" fmla="*/ 4337256 w 4642135"/>
              <a:gd name="connsiteY181" fmla="*/ 1801168 h 5643471"/>
              <a:gd name="connsiteX182" fmla="*/ 4330768 w 4642135"/>
              <a:gd name="connsiteY182" fmla="*/ 1807656 h 5643471"/>
              <a:gd name="connsiteX183" fmla="*/ 4138328 w 4642135"/>
              <a:gd name="connsiteY183" fmla="*/ 1669271 h 5643471"/>
              <a:gd name="connsiteX184" fmla="*/ 4216169 w 4642135"/>
              <a:gd name="connsiteY184" fmla="*/ 1783870 h 5643471"/>
              <a:gd name="connsiteX185" fmla="*/ 4021565 w 4642135"/>
              <a:gd name="connsiteY185" fmla="*/ 1671432 h 5643471"/>
              <a:gd name="connsiteX186" fmla="*/ 4151301 w 4642135"/>
              <a:gd name="connsiteY186" fmla="*/ 1850901 h 5643471"/>
              <a:gd name="connsiteX187" fmla="*/ 3868043 w 4642135"/>
              <a:gd name="connsiteY187" fmla="*/ 1658458 h 5643471"/>
              <a:gd name="connsiteX188" fmla="*/ 3982644 w 4642135"/>
              <a:gd name="connsiteY188" fmla="*/ 1816305 h 5643471"/>
              <a:gd name="connsiteX189" fmla="*/ 3712360 w 4642135"/>
              <a:gd name="connsiteY189" fmla="*/ 1632511 h 5643471"/>
              <a:gd name="connsiteX190" fmla="*/ 3721009 w 4642135"/>
              <a:gd name="connsiteY190" fmla="*/ 1656297 h 5643471"/>
              <a:gd name="connsiteX191" fmla="*/ 3978320 w 4642135"/>
              <a:gd name="connsiteY191" fmla="*/ 1829278 h 5643471"/>
              <a:gd name="connsiteX192" fmla="*/ 4211845 w 4642135"/>
              <a:gd name="connsiteY192" fmla="*/ 2036856 h 5643471"/>
              <a:gd name="connsiteX193" fmla="*/ 4226979 w 4642135"/>
              <a:gd name="connsiteY193" fmla="*/ 2356872 h 5643471"/>
              <a:gd name="connsiteX194" fmla="*/ 4203196 w 4642135"/>
              <a:gd name="connsiteY194" fmla="*/ 2393629 h 5643471"/>
              <a:gd name="connsiteX195" fmla="*/ 4185898 w 4642135"/>
              <a:gd name="connsiteY195" fmla="*/ 2359033 h 5643471"/>
              <a:gd name="connsiteX196" fmla="*/ 4142652 w 4642135"/>
              <a:gd name="connsiteY196" fmla="*/ 2233621 h 5643471"/>
              <a:gd name="connsiteX197" fmla="*/ 4101568 w 4642135"/>
              <a:gd name="connsiteY197" fmla="*/ 2365521 h 5643471"/>
              <a:gd name="connsiteX198" fmla="*/ 3932911 w 4642135"/>
              <a:gd name="connsiteY198" fmla="*/ 2019558 h 5643471"/>
              <a:gd name="connsiteX199" fmla="*/ 3961022 w 4642135"/>
              <a:gd name="connsiteY199" fmla="*/ 2181727 h 5643471"/>
              <a:gd name="connsiteX200" fmla="*/ 3792365 w 4642135"/>
              <a:gd name="connsiteY200" fmla="*/ 2021719 h 5643471"/>
              <a:gd name="connsiteX201" fmla="*/ 3883180 w 4642135"/>
              <a:gd name="connsiteY201" fmla="*/ 2304977 h 5643471"/>
              <a:gd name="connsiteX202" fmla="*/ 3876692 w 4642135"/>
              <a:gd name="connsiteY202" fmla="*/ 2607695 h 5643471"/>
              <a:gd name="connsiteX203" fmla="*/ 3826961 w 4642135"/>
              <a:gd name="connsiteY203" fmla="*/ 2495257 h 5643471"/>
              <a:gd name="connsiteX204" fmla="*/ 3792365 w 4642135"/>
              <a:gd name="connsiteY204" fmla="*/ 2730943 h 5643471"/>
              <a:gd name="connsiteX205" fmla="*/ 3749119 w 4642135"/>
              <a:gd name="connsiteY205" fmla="*/ 2544988 h 5643471"/>
              <a:gd name="connsiteX206" fmla="*/ 3628032 w 4642135"/>
              <a:gd name="connsiteY206" fmla="*/ 2823922 h 5643471"/>
              <a:gd name="connsiteX207" fmla="*/ 3714523 w 4642135"/>
              <a:gd name="connsiteY207" fmla="*/ 2393629 h 5643471"/>
              <a:gd name="connsiteX208" fmla="*/ 3705874 w 4642135"/>
              <a:gd name="connsiteY208" fmla="*/ 2389305 h 5643471"/>
              <a:gd name="connsiteX209" fmla="*/ 3582623 w 4642135"/>
              <a:gd name="connsiteY209" fmla="*/ 2635803 h 5643471"/>
              <a:gd name="connsiteX210" fmla="*/ 3623708 w 4642135"/>
              <a:gd name="connsiteY210" fmla="*/ 2441199 h 5643471"/>
              <a:gd name="connsiteX211" fmla="*/ 3561001 w 4642135"/>
              <a:gd name="connsiteY211" fmla="*/ 2495257 h 5643471"/>
              <a:gd name="connsiteX212" fmla="*/ 3541542 w 4642135"/>
              <a:gd name="connsiteY212" fmla="*/ 2512555 h 5643471"/>
              <a:gd name="connsiteX213" fmla="*/ 3532892 w 4642135"/>
              <a:gd name="connsiteY213" fmla="*/ 2488769 h 5643471"/>
              <a:gd name="connsiteX214" fmla="*/ 3543703 w 4642135"/>
              <a:gd name="connsiteY214" fmla="*/ 2324437 h 5643471"/>
              <a:gd name="connsiteX215" fmla="*/ 3496133 w 4642135"/>
              <a:gd name="connsiteY215" fmla="*/ 2391468 h 5643471"/>
              <a:gd name="connsiteX216" fmla="*/ 3476673 w 4642135"/>
              <a:gd name="connsiteY216" fmla="*/ 2408766 h 5643471"/>
              <a:gd name="connsiteX217" fmla="*/ 3474510 w 4642135"/>
              <a:gd name="connsiteY217" fmla="*/ 2382819 h 5643471"/>
              <a:gd name="connsiteX218" fmla="*/ 3483159 w 4642135"/>
              <a:gd name="connsiteY218" fmla="*/ 2276867 h 5643471"/>
              <a:gd name="connsiteX219" fmla="*/ 3478835 w 4642135"/>
              <a:gd name="connsiteY219" fmla="*/ 2268218 h 5643471"/>
              <a:gd name="connsiteX220" fmla="*/ 3455051 w 4642135"/>
              <a:gd name="connsiteY220" fmla="*/ 2285516 h 5643471"/>
              <a:gd name="connsiteX221" fmla="*/ 3450726 w 4642135"/>
              <a:gd name="connsiteY221" fmla="*/ 2032532 h 5643471"/>
              <a:gd name="connsiteX222" fmla="*/ 3405318 w 4642135"/>
              <a:gd name="connsiteY222" fmla="*/ 2207674 h 5643471"/>
              <a:gd name="connsiteX223" fmla="*/ 3394507 w 4642135"/>
              <a:gd name="connsiteY223" fmla="*/ 2054154 h 5643471"/>
              <a:gd name="connsiteX224" fmla="*/ 3385858 w 4642135"/>
              <a:gd name="connsiteY224" fmla="*/ 2054154 h 5643471"/>
              <a:gd name="connsiteX225" fmla="*/ 3381534 w 4642135"/>
              <a:gd name="connsiteY225" fmla="*/ 2077938 h 5643471"/>
              <a:gd name="connsiteX226" fmla="*/ 3344774 w 4642135"/>
              <a:gd name="connsiteY226" fmla="*/ 2501743 h 5643471"/>
              <a:gd name="connsiteX227" fmla="*/ 3282069 w 4642135"/>
              <a:gd name="connsiteY227" fmla="*/ 3401246 h 5643471"/>
              <a:gd name="connsiteX228" fmla="*/ 3102600 w 4642135"/>
              <a:gd name="connsiteY228" fmla="*/ 4380755 h 5643471"/>
              <a:gd name="connsiteX229" fmla="*/ 3096114 w 4642135"/>
              <a:gd name="connsiteY229" fmla="*/ 4439135 h 5643471"/>
              <a:gd name="connsiteX230" fmla="*/ 3204228 w 4642135"/>
              <a:gd name="connsiteY230" fmla="*/ 5148359 h 5643471"/>
              <a:gd name="connsiteX231" fmla="*/ 3265706 w 4642135"/>
              <a:gd name="connsiteY231" fmla="*/ 5622240 h 5643471"/>
              <a:gd name="connsiteX232" fmla="*/ 2888326 w 4642135"/>
              <a:gd name="connsiteY232" fmla="*/ 5626736 h 5643471"/>
              <a:gd name="connsiteX233" fmla="*/ 2888241 w 4642135"/>
              <a:gd name="connsiteY233" fmla="*/ 4979826 h 5643471"/>
              <a:gd name="connsiteX234" fmla="*/ 2654078 w 4642135"/>
              <a:gd name="connsiteY234" fmla="*/ 5624022 h 5643471"/>
              <a:gd name="connsiteX235" fmla="*/ 2305744 w 4642135"/>
              <a:gd name="connsiteY235" fmla="*/ 5625924 h 5643471"/>
              <a:gd name="connsiteX236" fmla="*/ 2700418 w 4642135"/>
              <a:gd name="connsiteY236" fmla="*/ 4800235 h 5643471"/>
              <a:gd name="connsiteX237" fmla="*/ 2851777 w 4642135"/>
              <a:gd name="connsiteY237" fmla="*/ 4454272 h 5643471"/>
              <a:gd name="connsiteX238" fmla="*/ 2856101 w 4642135"/>
              <a:gd name="connsiteY238" fmla="*/ 4395889 h 5643471"/>
              <a:gd name="connsiteX239" fmla="*/ 2581495 w 4642135"/>
              <a:gd name="connsiteY239" fmla="*/ 3515847 h 5643471"/>
              <a:gd name="connsiteX240" fmla="*/ 1854973 w 4642135"/>
              <a:gd name="connsiteY240" fmla="*/ 2006584 h 5643471"/>
              <a:gd name="connsiteX241" fmla="*/ 1502522 w 4642135"/>
              <a:gd name="connsiteY241" fmla="*/ 1258440 h 5643471"/>
              <a:gd name="connsiteX242" fmla="*/ 1489548 w 4642135"/>
              <a:gd name="connsiteY242" fmla="*/ 1228168 h 5643471"/>
              <a:gd name="connsiteX243" fmla="*/ 1485224 w 4642135"/>
              <a:gd name="connsiteY243" fmla="*/ 1273574 h 5643471"/>
              <a:gd name="connsiteX244" fmla="*/ 1379274 w 4642135"/>
              <a:gd name="connsiteY244" fmla="*/ 1068160 h 5643471"/>
              <a:gd name="connsiteX245" fmla="*/ 1476574 w 4642135"/>
              <a:gd name="connsiteY245" fmla="*/ 1392500 h 5643471"/>
              <a:gd name="connsiteX246" fmla="*/ 1426843 w 4642135"/>
              <a:gd name="connsiteY246" fmla="*/ 1366553 h 5643471"/>
              <a:gd name="connsiteX247" fmla="*/ 1498197 w 4642135"/>
              <a:gd name="connsiteY247" fmla="*/ 1535210 h 5643471"/>
              <a:gd name="connsiteX248" fmla="*/ 1487387 w 4642135"/>
              <a:gd name="connsiteY248" fmla="*/ 1539535 h 5643471"/>
              <a:gd name="connsiteX249" fmla="*/ 1405221 w 4642135"/>
              <a:gd name="connsiteY249" fmla="*/ 1457368 h 5643471"/>
              <a:gd name="connsiteX250" fmla="*/ 1398733 w 4642135"/>
              <a:gd name="connsiteY250" fmla="*/ 1461693 h 5643471"/>
              <a:gd name="connsiteX251" fmla="*/ 1465764 w 4642135"/>
              <a:gd name="connsiteY251" fmla="*/ 1649809 h 5643471"/>
              <a:gd name="connsiteX252" fmla="*/ 1470089 w 4642135"/>
              <a:gd name="connsiteY252" fmla="*/ 1682244 h 5643471"/>
              <a:gd name="connsiteX253" fmla="*/ 1441978 w 4642135"/>
              <a:gd name="connsiteY253" fmla="*/ 1669271 h 5643471"/>
              <a:gd name="connsiteX254" fmla="*/ 1364137 w 4642135"/>
              <a:gd name="connsiteY254" fmla="*/ 1626025 h 5643471"/>
              <a:gd name="connsiteX255" fmla="*/ 1472250 w 4642135"/>
              <a:gd name="connsiteY255" fmla="*/ 1820629 h 5643471"/>
              <a:gd name="connsiteX256" fmla="*/ 1480899 w 4642135"/>
              <a:gd name="connsiteY256" fmla="*/ 1855226 h 5643471"/>
              <a:gd name="connsiteX257" fmla="*/ 1450627 w 4642135"/>
              <a:gd name="connsiteY257" fmla="*/ 1844413 h 5643471"/>
              <a:gd name="connsiteX258" fmla="*/ 1301432 w 4642135"/>
              <a:gd name="connsiteY258" fmla="*/ 1693054 h 5643471"/>
              <a:gd name="connsiteX259" fmla="*/ 1262511 w 4642135"/>
              <a:gd name="connsiteY259" fmla="*/ 1641160 h 5643471"/>
              <a:gd name="connsiteX260" fmla="*/ 1498197 w 4642135"/>
              <a:gd name="connsiteY260" fmla="*/ 2095236 h 5643471"/>
              <a:gd name="connsiteX261" fmla="*/ 1305756 w 4642135"/>
              <a:gd name="connsiteY261" fmla="*/ 1857387 h 5643471"/>
              <a:gd name="connsiteX262" fmla="*/ 1264672 w 4642135"/>
              <a:gd name="connsiteY262" fmla="*/ 1775221 h 5643471"/>
              <a:gd name="connsiteX263" fmla="*/ 1281970 w 4642135"/>
              <a:gd name="connsiteY263" fmla="*/ 2002260 h 5643471"/>
              <a:gd name="connsiteX264" fmla="*/ 1154398 w 4642135"/>
              <a:gd name="connsiteY264" fmla="*/ 1738463 h 5643471"/>
              <a:gd name="connsiteX265" fmla="*/ 1141424 w 4642135"/>
              <a:gd name="connsiteY265" fmla="*/ 1876848 h 5643471"/>
              <a:gd name="connsiteX266" fmla="*/ 1007363 w 4642135"/>
              <a:gd name="connsiteY266" fmla="*/ 1150326 h 5643471"/>
              <a:gd name="connsiteX267" fmla="*/ 955469 w 4642135"/>
              <a:gd name="connsiteY267" fmla="*/ 1219519 h 5643471"/>
              <a:gd name="connsiteX268" fmla="*/ 923034 w 4642135"/>
              <a:gd name="connsiteY268" fmla="*/ 1295197 h 5643471"/>
              <a:gd name="connsiteX269" fmla="*/ 886276 w 4642135"/>
              <a:gd name="connsiteY269" fmla="*/ 1403311 h 5643471"/>
              <a:gd name="connsiteX270" fmla="*/ 860329 w 4642135"/>
              <a:gd name="connsiteY270" fmla="*/ 1213031 h 5643471"/>
              <a:gd name="connsiteX271" fmla="*/ 806271 w 4642135"/>
              <a:gd name="connsiteY271" fmla="*/ 1669271 h 5643471"/>
              <a:gd name="connsiteX272" fmla="*/ 713295 w 4642135"/>
              <a:gd name="connsiteY272" fmla="*/ 1511424 h 5643471"/>
              <a:gd name="connsiteX273" fmla="*/ 713295 w 4642135"/>
              <a:gd name="connsiteY273" fmla="*/ 1693054 h 5643471"/>
              <a:gd name="connsiteX274" fmla="*/ 704646 w 4642135"/>
              <a:gd name="connsiteY274" fmla="*/ 1719002 h 5643471"/>
              <a:gd name="connsiteX275" fmla="*/ 678699 w 4642135"/>
              <a:gd name="connsiteY275" fmla="*/ 1697379 h 5643471"/>
              <a:gd name="connsiteX276" fmla="*/ 603018 w 4642135"/>
              <a:gd name="connsiteY276" fmla="*/ 1567643 h 5643471"/>
              <a:gd name="connsiteX277" fmla="*/ 568422 w 4642135"/>
              <a:gd name="connsiteY277" fmla="*/ 1468179 h 5643471"/>
              <a:gd name="connsiteX278" fmla="*/ 752216 w 4642135"/>
              <a:gd name="connsiteY278" fmla="*/ 960047 h 5643471"/>
              <a:gd name="connsiteX279" fmla="*/ 920873 w 4642135"/>
              <a:gd name="connsiteY279" fmla="*/ 735171 h 5643471"/>
              <a:gd name="connsiteX280" fmla="*/ 953306 w 4642135"/>
              <a:gd name="connsiteY280" fmla="*/ 683276 h 5643471"/>
              <a:gd name="connsiteX281" fmla="*/ 959793 w 4642135"/>
              <a:gd name="connsiteY281" fmla="*/ 663815 h 5643471"/>
              <a:gd name="connsiteX282" fmla="*/ 942495 w 4642135"/>
              <a:gd name="connsiteY282" fmla="*/ 672464 h 5643471"/>
              <a:gd name="connsiteX283" fmla="*/ 747891 w 4642135"/>
              <a:gd name="connsiteY283" fmla="*/ 938424 h 5643471"/>
              <a:gd name="connsiteX284" fmla="*/ 728430 w 4642135"/>
              <a:gd name="connsiteY284" fmla="*/ 955722 h 5643471"/>
              <a:gd name="connsiteX285" fmla="*/ 817084 w 4642135"/>
              <a:gd name="connsiteY285" fmla="*/ 711385 h 5643471"/>
              <a:gd name="connsiteX286" fmla="*/ 548963 w 4642135"/>
              <a:gd name="connsiteY286" fmla="*/ 1040049 h 5643471"/>
              <a:gd name="connsiteX287" fmla="*/ 672211 w 4642135"/>
              <a:gd name="connsiteY287" fmla="*/ 750306 h 5643471"/>
              <a:gd name="connsiteX288" fmla="*/ 460308 w 4642135"/>
              <a:gd name="connsiteY288" fmla="*/ 979506 h 5643471"/>
              <a:gd name="connsiteX289" fmla="*/ 492744 w 4642135"/>
              <a:gd name="connsiteY289" fmla="*/ 838960 h 5643471"/>
              <a:gd name="connsiteX290" fmla="*/ 345709 w 4642135"/>
              <a:gd name="connsiteY290" fmla="*/ 1046537 h 5643471"/>
              <a:gd name="connsiteX291" fmla="*/ 542475 w 4642135"/>
              <a:gd name="connsiteY291" fmla="*/ 609759 h 5643471"/>
              <a:gd name="connsiteX292" fmla="*/ 466796 w 4642135"/>
              <a:gd name="connsiteY292" fmla="*/ 687601 h 5643471"/>
              <a:gd name="connsiteX293" fmla="*/ 198675 w 4642135"/>
              <a:gd name="connsiteY293" fmla="*/ 1143838 h 5643471"/>
              <a:gd name="connsiteX294" fmla="*/ 172728 w 4642135"/>
              <a:gd name="connsiteY294" fmla="*/ 1176274 h 5643471"/>
              <a:gd name="connsiteX295" fmla="*/ 270029 w 4642135"/>
              <a:gd name="connsiteY295" fmla="*/ 880042 h 5643471"/>
              <a:gd name="connsiteX296" fmla="*/ 449498 w 4642135"/>
              <a:gd name="connsiteY296" fmla="*/ 629219 h 5643471"/>
              <a:gd name="connsiteX297" fmla="*/ 200836 w 4642135"/>
              <a:gd name="connsiteY297" fmla="*/ 849770 h 5643471"/>
              <a:gd name="connsiteX298" fmla="*/ 14881 w 4642135"/>
              <a:gd name="connsiteY298" fmla="*/ 1128704 h 5643471"/>
              <a:gd name="connsiteX299" fmla="*/ 6232 w 4642135"/>
              <a:gd name="connsiteY299" fmla="*/ 1046537 h 5643471"/>
              <a:gd name="connsiteX300" fmla="*/ 32179 w 4642135"/>
              <a:gd name="connsiteY300" fmla="*/ 973020 h 5643471"/>
              <a:gd name="connsiteX301" fmla="*/ 512203 w 4642135"/>
              <a:gd name="connsiteY301" fmla="*/ 501646 h 5643471"/>
              <a:gd name="connsiteX302" fmla="*/ 594369 w 4642135"/>
              <a:gd name="connsiteY302" fmla="*/ 467050 h 5643471"/>
              <a:gd name="connsiteX303" fmla="*/ 168403 w 4642135"/>
              <a:gd name="connsiteY303" fmla="*/ 557865 h 5643471"/>
              <a:gd name="connsiteX304" fmla="*/ 272192 w 4642135"/>
              <a:gd name="connsiteY304" fmla="*/ 488672 h 5643471"/>
              <a:gd name="connsiteX305" fmla="*/ 391116 w 4642135"/>
              <a:gd name="connsiteY305" fmla="*/ 412992 h 5643471"/>
              <a:gd name="connsiteX306" fmla="*/ 525176 w 4642135"/>
              <a:gd name="connsiteY306" fmla="*/ 378396 h 5643471"/>
              <a:gd name="connsiteX307" fmla="*/ 661401 w 4642135"/>
              <a:gd name="connsiteY307" fmla="*/ 363261 h 5643471"/>
              <a:gd name="connsiteX308" fmla="*/ 434361 w 4642135"/>
              <a:gd name="connsiteY308" fmla="*/ 324340 h 5643471"/>
              <a:gd name="connsiteX309" fmla="*/ 507878 w 4642135"/>
              <a:gd name="connsiteY309" fmla="*/ 313527 h 5643471"/>
              <a:gd name="connsiteX310" fmla="*/ 507878 w 4642135"/>
              <a:gd name="connsiteY310" fmla="*/ 309203 h 5643471"/>
              <a:gd name="connsiteX311" fmla="*/ 417063 w 4642135"/>
              <a:gd name="connsiteY311" fmla="*/ 309203 h 5643471"/>
              <a:gd name="connsiteX312" fmla="*/ 881952 w 4642135"/>
              <a:gd name="connsiteY312" fmla="*/ 276770 h 5643471"/>
              <a:gd name="connsiteX313" fmla="*/ 1067907 w 4642135"/>
              <a:gd name="connsiteY313" fmla="*/ 298393 h 5643471"/>
              <a:gd name="connsiteX314" fmla="*/ 1223590 w 4642135"/>
              <a:gd name="connsiteY314" fmla="*/ 371910 h 5643471"/>
              <a:gd name="connsiteX315" fmla="*/ 1258187 w 4642135"/>
              <a:gd name="connsiteY315" fmla="*/ 367585 h 5643471"/>
              <a:gd name="connsiteX316" fmla="*/ 1640907 w 4642135"/>
              <a:gd name="connsiteY316" fmla="*/ 30271 h 5643471"/>
              <a:gd name="connsiteX317" fmla="*/ 1716587 w 4642135"/>
              <a:gd name="connsiteY317" fmla="*/ 0 h 5643471"/>
              <a:gd name="connsiteX0" fmla="*/ 3165036 w 4642135"/>
              <a:gd name="connsiteY0" fmla="*/ 1460611 h 5643471"/>
              <a:gd name="connsiteX1" fmla="*/ 3148009 w 4642135"/>
              <a:gd name="connsiteY1" fmla="*/ 1468179 h 5643471"/>
              <a:gd name="connsiteX2" fmla="*/ 2860426 w 4642135"/>
              <a:gd name="connsiteY2" fmla="*/ 1591429 h 5643471"/>
              <a:gd name="connsiteX3" fmla="*/ 2899347 w 4642135"/>
              <a:gd name="connsiteY3" fmla="*/ 1589266 h 5643471"/>
              <a:gd name="connsiteX4" fmla="*/ 3115574 w 4642135"/>
              <a:gd name="connsiteY4" fmla="*/ 1498450 h 5643471"/>
              <a:gd name="connsiteX5" fmla="*/ 3186930 w 4642135"/>
              <a:gd name="connsiteY5" fmla="*/ 1466017 h 5643471"/>
              <a:gd name="connsiteX6" fmla="*/ 3165036 w 4642135"/>
              <a:gd name="connsiteY6" fmla="*/ 1460611 h 5643471"/>
              <a:gd name="connsiteX7" fmla="*/ 2717716 w 4642135"/>
              <a:gd name="connsiteY7" fmla="*/ 1269250 h 5643471"/>
              <a:gd name="connsiteX8" fmla="*/ 2419323 w 4642135"/>
              <a:gd name="connsiteY8" fmla="*/ 1353579 h 5643471"/>
              <a:gd name="connsiteX9" fmla="*/ 2395539 w 4642135"/>
              <a:gd name="connsiteY9" fmla="*/ 1433582 h 5643471"/>
              <a:gd name="connsiteX10" fmla="*/ 2423648 w 4642135"/>
              <a:gd name="connsiteY10" fmla="*/ 1440070 h 5643471"/>
              <a:gd name="connsiteX11" fmla="*/ 2739339 w 4642135"/>
              <a:gd name="connsiteY11" fmla="*/ 1269250 h 5643471"/>
              <a:gd name="connsiteX12" fmla="*/ 2717716 w 4642135"/>
              <a:gd name="connsiteY12" fmla="*/ 1269250 h 5643471"/>
              <a:gd name="connsiteX13" fmla="*/ 1617123 w 4642135"/>
              <a:gd name="connsiteY13" fmla="*/ 1124379 h 5643471"/>
              <a:gd name="connsiteX14" fmla="*/ 1727398 w 4642135"/>
              <a:gd name="connsiteY14" fmla="*/ 1366553 h 5643471"/>
              <a:gd name="connsiteX15" fmla="*/ 1591176 w 4642135"/>
              <a:gd name="connsiteY15" fmla="*/ 1202221 h 5643471"/>
              <a:gd name="connsiteX16" fmla="*/ 1790104 w 4642135"/>
              <a:gd name="connsiteY16" fmla="*/ 1569806 h 5643471"/>
              <a:gd name="connsiteX17" fmla="*/ 2466893 w 4642135"/>
              <a:gd name="connsiteY17" fmla="*/ 2756890 h 5643471"/>
              <a:gd name="connsiteX18" fmla="*/ 2985838 w 4642135"/>
              <a:gd name="connsiteY18" fmla="*/ 3935327 h 5643471"/>
              <a:gd name="connsiteX19" fmla="*/ 2994487 w 4642135"/>
              <a:gd name="connsiteY19" fmla="*/ 3943976 h 5643471"/>
              <a:gd name="connsiteX20" fmla="*/ 2998811 w 4642135"/>
              <a:gd name="connsiteY20" fmla="*/ 3928839 h 5643471"/>
              <a:gd name="connsiteX21" fmla="*/ 3189091 w 4642135"/>
              <a:gd name="connsiteY21" fmla="*/ 2752566 h 5643471"/>
              <a:gd name="connsiteX22" fmla="*/ 3282069 w 4642135"/>
              <a:gd name="connsiteY22" fmla="*/ 2123347 h 5643471"/>
              <a:gd name="connsiteX23" fmla="*/ 3295043 w 4642135"/>
              <a:gd name="connsiteY23" fmla="*/ 2045505 h 5643471"/>
              <a:gd name="connsiteX24" fmla="*/ 3266932 w 4642135"/>
              <a:gd name="connsiteY24" fmla="*/ 2071452 h 5643471"/>
              <a:gd name="connsiteX25" fmla="*/ 3301529 w 4642135"/>
              <a:gd name="connsiteY25" fmla="*/ 1881173 h 5643471"/>
              <a:gd name="connsiteX26" fmla="*/ 3212877 w 4642135"/>
              <a:gd name="connsiteY26" fmla="*/ 2151455 h 5643471"/>
              <a:gd name="connsiteX27" fmla="*/ 3182605 w 4642135"/>
              <a:gd name="connsiteY27" fmla="*/ 2101724 h 5643471"/>
              <a:gd name="connsiteX28" fmla="*/ 3154494 w 4642135"/>
              <a:gd name="connsiteY28" fmla="*/ 2231460 h 5643471"/>
              <a:gd name="connsiteX29" fmla="*/ 3128547 w 4642135"/>
              <a:gd name="connsiteY29" fmla="*/ 2170917 h 5643471"/>
              <a:gd name="connsiteX30" fmla="*/ 3115574 w 4642135"/>
              <a:gd name="connsiteY30" fmla="*/ 2151455 h 5643471"/>
              <a:gd name="connsiteX31" fmla="*/ 3102600 w 4642135"/>
              <a:gd name="connsiteY31" fmla="*/ 2173078 h 5643471"/>
              <a:gd name="connsiteX32" fmla="*/ 3059355 w 4642135"/>
              <a:gd name="connsiteY32" fmla="*/ 2341735 h 5643471"/>
              <a:gd name="connsiteX33" fmla="*/ 2998811 w 4642135"/>
              <a:gd name="connsiteY33" fmla="*/ 2261732 h 5643471"/>
              <a:gd name="connsiteX34" fmla="*/ 2983676 w 4642135"/>
              <a:gd name="connsiteY34" fmla="*/ 2436875 h 5643471"/>
              <a:gd name="connsiteX35" fmla="*/ 2975027 w 4642135"/>
              <a:gd name="connsiteY35" fmla="*/ 2460661 h 5643471"/>
              <a:gd name="connsiteX36" fmla="*/ 2955566 w 4642135"/>
              <a:gd name="connsiteY36" fmla="*/ 2439038 h 5643471"/>
              <a:gd name="connsiteX37" fmla="*/ 2933943 w 4642135"/>
              <a:gd name="connsiteY37" fmla="*/ 2367682 h 5643471"/>
              <a:gd name="connsiteX38" fmla="*/ 2918808 w 4642135"/>
              <a:gd name="connsiteY38" fmla="*/ 2287679 h 5643471"/>
              <a:gd name="connsiteX39" fmla="*/ 2871238 w 4642135"/>
              <a:gd name="connsiteY39" fmla="*/ 2633642 h 5643471"/>
              <a:gd name="connsiteX40" fmla="*/ 2840967 w 4642135"/>
              <a:gd name="connsiteY40" fmla="*/ 2590397 h 5643471"/>
              <a:gd name="connsiteX41" fmla="*/ 2840967 w 4642135"/>
              <a:gd name="connsiteY41" fmla="*/ 2423901 h 5643471"/>
              <a:gd name="connsiteX42" fmla="*/ 2851777 w 4642135"/>
              <a:gd name="connsiteY42" fmla="*/ 2333086 h 5643471"/>
              <a:gd name="connsiteX43" fmla="*/ 2752313 w 4642135"/>
              <a:gd name="connsiteY43" fmla="*/ 2486608 h 5643471"/>
              <a:gd name="connsiteX44" fmla="*/ 2782584 w 4642135"/>
              <a:gd name="connsiteY44" fmla="*/ 2283355 h 5643471"/>
              <a:gd name="connsiteX45" fmla="*/ 2698257 w 4642135"/>
              <a:gd name="connsiteY45" fmla="*/ 2365521 h 5643471"/>
              <a:gd name="connsiteX46" fmla="*/ 2990162 w 4642135"/>
              <a:gd name="connsiteY46" fmla="*/ 1790358 h 5643471"/>
              <a:gd name="connsiteX47" fmla="*/ 2912320 w 4642135"/>
              <a:gd name="connsiteY47" fmla="*/ 1840089 h 5643471"/>
              <a:gd name="connsiteX48" fmla="*/ 2819344 w 4642135"/>
              <a:gd name="connsiteY48" fmla="*/ 1891983 h 5643471"/>
              <a:gd name="connsiteX49" fmla="*/ 2758800 w 4642135"/>
              <a:gd name="connsiteY49" fmla="*/ 1941716 h 5643471"/>
              <a:gd name="connsiteX50" fmla="*/ 2830154 w 4642135"/>
              <a:gd name="connsiteY50" fmla="*/ 1788194 h 5643471"/>
              <a:gd name="connsiteX51" fmla="*/ 2795558 w 4642135"/>
              <a:gd name="connsiteY51" fmla="*/ 1818466 h 5643471"/>
              <a:gd name="connsiteX52" fmla="*/ 2570682 w 4642135"/>
              <a:gd name="connsiteY52" fmla="*/ 2086587 h 5643471"/>
              <a:gd name="connsiteX53" fmla="*/ 2549059 w 4642135"/>
              <a:gd name="connsiteY53" fmla="*/ 2101724 h 5643471"/>
              <a:gd name="connsiteX54" fmla="*/ 2540410 w 4642135"/>
              <a:gd name="connsiteY54" fmla="*/ 2075777 h 5643471"/>
              <a:gd name="connsiteX55" fmla="*/ 2557708 w 4642135"/>
              <a:gd name="connsiteY55" fmla="*/ 1963339 h 5643471"/>
              <a:gd name="connsiteX56" fmla="*/ 2469057 w 4642135"/>
              <a:gd name="connsiteY56" fmla="*/ 2086587 h 5643471"/>
              <a:gd name="connsiteX57" fmla="*/ 2447434 w 4642135"/>
              <a:gd name="connsiteY57" fmla="*/ 2106049 h 5643471"/>
              <a:gd name="connsiteX58" fmla="*/ 2438785 w 4642135"/>
              <a:gd name="connsiteY58" fmla="*/ 2073614 h 5643471"/>
              <a:gd name="connsiteX59" fmla="*/ 2449595 w 4642135"/>
              <a:gd name="connsiteY59" fmla="*/ 1969825 h 5643471"/>
              <a:gd name="connsiteX60" fmla="*/ 2471218 w 4642135"/>
              <a:gd name="connsiteY60" fmla="*/ 1876848 h 5643471"/>
              <a:gd name="connsiteX61" fmla="*/ 2830154 w 4642135"/>
              <a:gd name="connsiteY61" fmla="*/ 1602239 h 5643471"/>
              <a:gd name="connsiteX62" fmla="*/ 2858265 w 4642135"/>
              <a:gd name="connsiteY62" fmla="*/ 1587104 h 5643471"/>
              <a:gd name="connsiteX63" fmla="*/ 2851777 w 4642135"/>
              <a:gd name="connsiteY63" fmla="*/ 1589266 h 5643471"/>
              <a:gd name="connsiteX64" fmla="*/ 2849616 w 4642135"/>
              <a:gd name="connsiteY64" fmla="*/ 1587104 h 5643471"/>
              <a:gd name="connsiteX65" fmla="*/ 2869075 w 4642135"/>
              <a:gd name="connsiteY65" fmla="*/ 1567643 h 5643471"/>
              <a:gd name="connsiteX66" fmla="*/ 3039895 w 4642135"/>
              <a:gd name="connsiteY66" fmla="*/ 1437907 h 5643471"/>
              <a:gd name="connsiteX67" fmla="*/ 2676634 w 4642135"/>
              <a:gd name="connsiteY67" fmla="*/ 1584941 h 5643471"/>
              <a:gd name="connsiteX68" fmla="*/ 2920969 w 4642135"/>
              <a:gd name="connsiteY68" fmla="*/ 1418448 h 5643471"/>
              <a:gd name="connsiteX69" fmla="*/ 2631226 w 4642135"/>
              <a:gd name="connsiteY69" fmla="*/ 1507099 h 5643471"/>
              <a:gd name="connsiteX70" fmla="*/ 2726365 w 4642135"/>
              <a:gd name="connsiteY70" fmla="*/ 1424933 h 5643471"/>
              <a:gd name="connsiteX71" fmla="*/ 2510139 w 4642135"/>
              <a:gd name="connsiteY71" fmla="*/ 1511424 h 5643471"/>
              <a:gd name="connsiteX72" fmla="*/ 2856101 w 4642135"/>
              <a:gd name="connsiteY72" fmla="*/ 1286548 h 5643471"/>
              <a:gd name="connsiteX73" fmla="*/ 2797721 w 4642135"/>
              <a:gd name="connsiteY73" fmla="*/ 1301685 h 5643471"/>
              <a:gd name="connsiteX74" fmla="*/ 2475542 w 4642135"/>
              <a:gd name="connsiteY74" fmla="*/ 1463854 h 5643471"/>
              <a:gd name="connsiteX75" fmla="*/ 2440946 w 4642135"/>
              <a:gd name="connsiteY75" fmla="*/ 1543859 h 5643471"/>
              <a:gd name="connsiteX76" fmla="*/ 2440946 w 4642135"/>
              <a:gd name="connsiteY76" fmla="*/ 1558994 h 5643471"/>
              <a:gd name="connsiteX77" fmla="*/ 2404189 w 4642135"/>
              <a:gd name="connsiteY77" fmla="*/ 1535210 h 5643471"/>
              <a:gd name="connsiteX78" fmla="*/ 2358780 w 4642135"/>
              <a:gd name="connsiteY78" fmla="*/ 1528722 h 5643471"/>
              <a:gd name="connsiteX79" fmla="*/ 2365268 w 4642135"/>
              <a:gd name="connsiteY79" fmla="*/ 1567643 h 5643471"/>
              <a:gd name="connsiteX80" fmla="*/ 2447434 w 4642135"/>
              <a:gd name="connsiteY80" fmla="*/ 1727651 h 5643471"/>
              <a:gd name="connsiteX81" fmla="*/ 2291751 w 4642135"/>
              <a:gd name="connsiteY81" fmla="*/ 1563318 h 5643471"/>
              <a:gd name="connsiteX82" fmla="*/ 2302561 w 4642135"/>
              <a:gd name="connsiteY82" fmla="*/ 1597915 h 5643471"/>
              <a:gd name="connsiteX83" fmla="*/ 2378241 w 4642135"/>
              <a:gd name="connsiteY83" fmla="*/ 1811980 h 5643471"/>
              <a:gd name="connsiteX84" fmla="*/ 2380402 w 4642135"/>
              <a:gd name="connsiteY84" fmla="*/ 1926579 h 5643471"/>
              <a:gd name="connsiteX85" fmla="*/ 2369592 w 4642135"/>
              <a:gd name="connsiteY85" fmla="*/ 1928743 h 5643471"/>
              <a:gd name="connsiteX86" fmla="*/ 2172825 w 4642135"/>
              <a:gd name="connsiteY86" fmla="*/ 1466017 h 5643471"/>
              <a:gd name="connsiteX87" fmla="*/ 2183637 w 4642135"/>
              <a:gd name="connsiteY87" fmla="*/ 1515748 h 5643471"/>
              <a:gd name="connsiteX88" fmla="*/ 2211746 w 4642135"/>
              <a:gd name="connsiteY88" fmla="*/ 1699542 h 5643471"/>
              <a:gd name="connsiteX89" fmla="*/ 2198772 w 4642135"/>
              <a:gd name="connsiteY89" fmla="*/ 1749273 h 5643471"/>
              <a:gd name="connsiteX90" fmla="*/ 2170664 w 4642135"/>
              <a:gd name="connsiteY90" fmla="*/ 1706028 h 5643471"/>
              <a:gd name="connsiteX91" fmla="*/ 2090659 w 4642135"/>
              <a:gd name="connsiteY91" fmla="*/ 1526561 h 5643471"/>
              <a:gd name="connsiteX92" fmla="*/ 2056062 w 4642135"/>
              <a:gd name="connsiteY92" fmla="*/ 1626025 h 5643471"/>
              <a:gd name="connsiteX93" fmla="*/ 1930651 w 4642135"/>
              <a:gd name="connsiteY93" fmla="*/ 1420609 h 5643471"/>
              <a:gd name="connsiteX94" fmla="*/ 1930651 w 4642135"/>
              <a:gd name="connsiteY94" fmla="*/ 1524398 h 5643471"/>
              <a:gd name="connsiteX95" fmla="*/ 1922002 w 4642135"/>
              <a:gd name="connsiteY95" fmla="*/ 1537371 h 5643471"/>
              <a:gd name="connsiteX96" fmla="*/ 1911191 w 4642135"/>
              <a:gd name="connsiteY96" fmla="*/ 1530885 h 5643471"/>
              <a:gd name="connsiteX97" fmla="*/ 1893893 w 4642135"/>
              <a:gd name="connsiteY97" fmla="*/ 1502775 h 5643471"/>
              <a:gd name="connsiteX98" fmla="*/ 1829025 w 4642135"/>
              <a:gd name="connsiteY98" fmla="*/ 1377363 h 5643471"/>
              <a:gd name="connsiteX99" fmla="*/ 1826862 w 4642135"/>
              <a:gd name="connsiteY99" fmla="*/ 1435746 h 5643471"/>
              <a:gd name="connsiteX100" fmla="*/ 1617123 w 4642135"/>
              <a:gd name="connsiteY100" fmla="*/ 1124379 h 5643471"/>
              <a:gd name="connsiteX101" fmla="*/ 2123094 w 4642135"/>
              <a:gd name="connsiteY101" fmla="*/ 925450 h 5643471"/>
              <a:gd name="connsiteX102" fmla="*/ 2250666 w 4642135"/>
              <a:gd name="connsiteY102" fmla="*/ 1068160 h 5643471"/>
              <a:gd name="connsiteX103" fmla="*/ 1971735 w 4642135"/>
              <a:gd name="connsiteY103" fmla="*/ 968696 h 5643471"/>
              <a:gd name="connsiteX104" fmla="*/ 1978221 w 4642135"/>
              <a:gd name="connsiteY104" fmla="*/ 977345 h 5643471"/>
              <a:gd name="connsiteX105" fmla="*/ 2324183 w 4642135"/>
              <a:gd name="connsiteY105" fmla="*/ 1323308 h 5643471"/>
              <a:gd name="connsiteX106" fmla="*/ 2356619 w 4642135"/>
              <a:gd name="connsiteY106" fmla="*/ 1325469 h 5643471"/>
              <a:gd name="connsiteX107" fmla="*/ 2626901 w 4642135"/>
              <a:gd name="connsiteY107" fmla="*/ 1206545 h 5643471"/>
              <a:gd name="connsiteX108" fmla="*/ 2637713 w 4642135"/>
              <a:gd name="connsiteY108" fmla="*/ 1197896 h 5643471"/>
              <a:gd name="connsiteX109" fmla="*/ 2661497 w 4642135"/>
              <a:gd name="connsiteY109" fmla="*/ 1200057 h 5643471"/>
              <a:gd name="connsiteX110" fmla="*/ 2901510 w 4642135"/>
              <a:gd name="connsiteY110" fmla="*/ 1197896 h 5643471"/>
              <a:gd name="connsiteX111" fmla="*/ 2988001 w 4642135"/>
              <a:gd name="connsiteY111" fmla="*/ 1195733 h 5643471"/>
              <a:gd name="connsiteX112" fmla="*/ 2629064 w 4642135"/>
              <a:gd name="connsiteY112" fmla="*/ 1120055 h 5643471"/>
              <a:gd name="connsiteX113" fmla="*/ 2635550 w 4642135"/>
              <a:gd name="connsiteY113" fmla="*/ 1158975 h 5643471"/>
              <a:gd name="connsiteX114" fmla="*/ 2635550 w 4642135"/>
              <a:gd name="connsiteY114" fmla="*/ 1195733 h 5643471"/>
              <a:gd name="connsiteX115" fmla="*/ 2447434 w 4642135"/>
              <a:gd name="connsiteY115" fmla="*/ 1031400 h 5643471"/>
              <a:gd name="connsiteX116" fmla="*/ 2514463 w 4642135"/>
              <a:gd name="connsiteY116" fmla="*/ 1197896 h 5643471"/>
              <a:gd name="connsiteX117" fmla="*/ 2123094 w 4642135"/>
              <a:gd name="connsiteY117" fmla="*/ 925450 h 5643471"/>
              <a:gd name="connsiteX118" fmla="*/ 1716587 w 4642135"/>
              <a:gd name="connsiteY118" fmla="*/ 0 h 5643471"/>
              <a:gd name="connsiteX119" fmla="*/ 1569553 w 4642135"/>
              <a:gd name="connsiteY119" fmla="*/ 190279 h 5643471"/>
              <a:gd name="connsiteX120" fmla="*/ 1595500 w 4642135"/>
              <a:gd name="connsiteY120" fmla="*/ 170818 h 5643471"/>
              <a:gd name="connsiteX121" fmla="*/ 1887405 w 4642135"/>
              <a:gd name="connsiteY121" fmla="*/ 38921 h 5643471"/>
              <a:gd name="connsiteX122" fmla="*/ 2071199 w 4642135"/>
              <a:gd name="connsiteY122" fmla="*/ 8649 h 5643471"/>
              <a:gd name="connsiteX123" fmla="*/ 1694965 w 4642135"/>
              <a:gd name="connsiteY123" fmla="*/ 224876 h 5643471"/>
              <a:gd name="connsiteX124" fmla="*/ 1798754 w 4642135"/>
              <a:gd name="connsiteY124" fmla="*/ 188116 h 5643471"/>
              <a:gd name="connsiteX125" fmla="*/ 2315534 w 4642135"/>
              <a:gd name="connsiteY125" fmla="*/ 155683 h 5643471"/>
              <a:gd name="connsiteX126" fmla="*/ 2577170 w 4642135"/>
              <a:gd name="connsiteY126" fmla="*/ 250823 h 5643471"/>
              <a:gd name="connsiteX127" fmla="*/ 2644199 w 4642135"/>
              <a:gd name="connsiteY127" fmla="*/ 315691 h 5643471"/>
              <a:gd name="connsiteX128" fmla="*/ 2334996 w 4642135"/>
              <a:gd name="connsiteY128" fmla="*/ 242174 h 5643471"/>
              <a:gd name="connsiteX129" fmla="*/ 2019305 w 4642135"/>
              <a:gd name="connsiteY129" fmla="*/ 240010 h 5643471"/>
              <a:gd name="connsiteX130" fmla="*/ 2304724 w 4642135"/>
              <a:gd name="connsiteY130" fmla="*/ 313527 h 5643471"/>
              <a:gd name="connsiteX131" fmla="*/ 2564196 w 4642135"/>
              <a:gd name="connsiteY131" fmla="*/ 454076 h 5643471"/>
              <a:gd name="connsiteX132" fmla="*/ 1861458 w 4642135"/>
              <a:gd name="connsiteY132" fmla="*/ 287580 h 5643471"/>
              <a:gd name="connsiteX133" fmla="*/ 2337157 w 4642135"/>
              <a:gd name="connsiteY133" fmla="*/ 471374 h 5643471"/>
              <a:gd name="connsiteX134" fmla="*/ 2062550 w 4642135"/>
              <a:gd name="connsiteY134" fmla="*/ 423804 h 5643471"/>
              <a:gd name="connsiteX135" fmla="*/ 2060387 w 4642135"/>
              <a:gd name="connsiteY135" fmla="*/ 428129 h 5643471"/>
              <a:gd name="connsiteX136" fmla="*/ 2196611 w 4642135"/>
              <a:gd name="connsiteY136" fmla="*/ 490833 h 5643471"/>
              <a:gd name="connsiteX137" fmla="*/ 1854973 w 4642135"/>
              <a:gd name="connsiteY137" fmla="*/ 469211 h 5643471"/>
              <a:gd name="connsiteX138" fmla="*/ 2177149 w 4642135"/>
              <a:gd name="connsiteY138" fmla="*/ 594622 h 5643471"/>
              <a:gd name="connsiteX139" fmla="*/ 1779292 w 4642135"/>
              <a:gd name="connsiteY139" fmla="*/ 538403 h 5643471"/>
              <a:gd name="connsiteX140" fmla="*/ 1982545 w 4642135"/>
              <a:gd name="connsiteY140" fmla="*/ 657329 h 5643471"/>
              <a:gd name="connsiteX141" fmla="*/ 1595500 w 4642135"/>
              <a:gd name="connsiteY141" fmla="*/ 581649 h 5643471"/>
              <a:gd name="connsiteX142" fmla="*/ 1630097 w 4642135"/>
              <a:gd name="connsiteY142" fmla="*/ 605435 h 5643471"/>
              <a:gd name="connsiteX143" fmla="*/ 1965247 w 4642135"/>
              <a:gd name="connsiteY143" fmla="*/ 670303 h 5643471"/>
              <a:gd name="connsiteX144" fmla="*/ 2129579 w 4642135"/>
              <a:gd name="connsiteY144" fmla="*/ 683276 h 5643471"/>
              <a:gd name="connsiteX145" fmla="*/ 2458244 w 4642135"/>
              <a:gd name="connsiteY145" fmla="*/ 838960 h 5643471"/>
              <a:gd name="connsiteX146" fmla="*/ 2568521 w 4642135"/>
              <a:gd name="connsiteY146" fmla="*/ 1014102 h 5643471"/>
              <a:gd name="connsiteX147" fmla="*/ 2607442 w 4642135"/>
              <a:gd name="connsiteY147" fmla="*/ 1096268 h 5643471"/>
              <a:gd name="connsiteX148" fmla="*/ 2637713 w 4642135"/>
              <a:gd name="connsiteY148" fmla="*/ 1109242 h 5643471"/>
              <a:gd name="connsiteX149" fmla="*/ 2799882 w 4642135"/>
              <a:gd name="connsiteY149" fmla="*/ 1102756 h 5643471"/>
              <a:gd name="connsiteX150" fmla="*/ 3029083 w 4642135"/>
              <a:gd name="connsiteY150" fmla="*/ 1128704 h 5643471"/>
              <a:gd name="connsiteX151" fmla="*/ 3052869 w 4642135"/>
              <a:gd name="connsiteY151" fmla="*/ 1135189 h 5643471"/>
              <a:gd name="connsiteX152" fmla="*/ 3057193 w 4642135"/>
              <a:gd name="connsiteY152" fmla="*/ 1133028 h 5643471"/>
              <a:gd name="connsiteX153" fmla="*/ 2933943 w 4642135"/>
              <a:gd name="connsiteY153" fmla="*/ 1046537 h 5643471"/>
              <a:gd name="connsiteX154" fmla="*/ 3346937 w 4642135"/>
              <a:gd name="connsiteY154" fmla="*/ 1184923 h 5643471"/>
              <a:gd name="connsiteX155" fmla="*/ 3519919 w 4642135"/>
              <a:gd name="connsiteY155" fmla="*/ 1349255 h 5643471"/>
              <a:gd name="connsiteX156" fmla="*/ 3545866 w 4642135"/>
              <a:gd name="connsiteY156" fmla="*/ 1355741 h 5643471"/>
              <a:gd name="connsiteX157" fmla="*/ 3963183 w 4642135"/>
              <a:gd name="connsiteY157" fmla="*/ 1264925 h 5643471"/>
              <a:gd name="connsiteX158" fmla="*/ 4058322 w 4642135"/>
              <a:gd name="connsiteY158" fmla="*/ 1271413 h 5643471"/>
              <a:gd name="connsiteX159" fmla="*/ 3926425 w 4642135"/>
              <a:gd name="connsiteY159" fmla="*/ 1323308 h 5643471"/>
              <a:gd name="connsiteX160" fmla="*/ 3928586 w 4642135"/>
              <a:gd name="connsiteY160" fmla="*/ 1329793 h 5643471"/>
              <a:gd name="connsiteX161" fmla="*/ 3971832 w 4642135"/>
              <a:gd name="connsiteY161" fmla="*/ 1325469 h 5643471"/>
              <a:gd name="connsiteX162" fmla="*/ 4194547 w 4642135"/>
              <a:gd name="connsiteY162" fmla="*/ 1351416 h 5643471"/>
              <a:gd name="connsiteX163" fmla="*/ 4309146 w 4642135"/>
              <a:gd name="connsiteY163" fmla="*/ 1377363 h 5643471"/>
              <a:gd name="connsiteX164" fmla="*/ 4367528 w 4642135"/>
              <a:gd name="connsiteY164" fmla="*/ 1472503 h 5643471"/>
              <a:gd name="connsiteX165" fmla="*/ 4408610 w 4642135"/>
              <a:gd name="connsiteY165" fmla="*/ 1528722 h 5643471"/>
              <a:gd name="connsiteX166" fmla="*/ 4601053 w 4642135"/>
              <a:gd name="connsiteY166" fmla="*/ 1695218 h 5643471"/>
              <a:gd name="connsiteX167" fmla="*/ 4639974 w 4642135"/>
              <a:gd name="connsiteY167" fmla="*/ 1766572 h 5643471"/>
              <a:gd name="connsiteX168" fmla="*/ 4642135 w 4642135"/>
              <a:gd name="connsiteY168" fmla="*/ 1773059 h 5643471"/>
              <a:gd name="connsiteX169" fmla="*/ 4627000 w 4642135"/>
              <a:gd name="connsiteY169" fmla="*/ 1801168 h 5643471"/>
              <a:gd name="connsiteX170" fmla="*/ 4605378 w 4642135"/>
              <a:gd name="connsiteY170" fmla="*/ 1773059 h 5643471"/>
              <a:gd name="connsiteX171" fmla="*/ 4393475 w 4642135"/>
              <a:gd name="connsiteY171" fmla="*/ 1617376 h 5643471"/>
              <a:gd name="connsiteX172" fmla="*/ 4363204 w 4642135"/>
              <a:gd name="connsiteY172" fmla="*/ 1615213 h 5643471"/>
              <a:gd name="connsiteX173" fmla="*/ 4363204 w 4642135"/>
              <a:gd name="connsiteY173" fmla="*/ 1658458 h 5643471"/>
              <a:gd name="connsiteX174" fmla="*/ 4389151 w 4642135"/>
              <a:gd name="connsiteY174" fmla="*/ 1686569 h 5643471"/>
              <a:gd name="connsiteX175" fmla="*/ 4490776 w 4642135"/>
              <a:gd name="connsiteY175" fmla="*/ 1818466 h 5643471"/>
              <a:gd name="connsiteX176" fmla="*/ 4510238 w 4642135"/>
              <a:gd name="connsiteY176" fmla="*/ 1885497 h 5643471"/>
              <a:gd name="connsiteX177" fmla="*/ 4108056 w 4642135"/>
              <a:gd name="connsiteY177" fmla="*/ 1543859 h 5643471"/>
              <a:gd name="connsiteX178" fmla="*/ 4337256 w 4642135"/>
              <a:gd name="connsiteY178" fmla="*/ 1801168 h 5643471"/>
              <a:gd name="connsiteX179" fmla="*/ 4330768 w 4642135"/>
              <a:gd name="connsiteY179" fmla="*/ 1807656 h 5643471"/>
              <a:gd name="connsiteX180" fmla="*/ 4138328 w 4642135"/>
              <a:gd name="connsiteY180" fmla="*/ 1669271 h 5643471"/>
              <a:gd name="connsiteX181" fmla="*/ 4216169 w 4642135"/>
              <a:gd name="connsiteY181" fmla="*/ 1783870 h 5643471"/>
              <a:gd name="connsiteX182" fmla="*/ 4021565 w 4642135"/>
              <a:gd name="connsiteY182" fmla="*/ 1671432 h 5643471"/>
              <a:gd name="connsiteX183" fmla="*/ 4151301 w 4642135"/>
              <a:gd name="connsiteY183" fmla="*/ 1850901 h 5643471"/>
              <a:gd name="connsiteX184" fmla="*/ 3868043 w 4642135"/>
              <a:gd name="connsiteY184" fmla="*/ 1658458 h 5643471"/>
              <a:gd name="connsiteX185" fmla="*/ 3982644 w 4642135"/>
              <a:gd name="connsiteY185" fmla="*/ 1816305 h 5643471"/>
              <a:gd name="connsiteX186" fmla="*/ 3712360 w 4642135"/>
              <a:gd name="connsiteY186" fmla="*/ 1632511 h 5643471"/>
              <a:gd name="connsiteX187" fmla="*/ 3721009 w 4642135"/>
              <a:gd name="connsiteY187" fmla="*/ 1656297 h 5643471"/>
              <a:gd name="connsiteX188" fmla="*/ 3978320 w 4642135"/>
              <a:gd name="connsiteY188" fmla="*/ 1829278 h 5643471"/>
              <a:gd name="connsiteX189" fmla="*/ 4211845 w 4642135"/>
              <a:gd name="connsiteY189" fmla="*/ 2036856 h 5643471"/>
              <a:gd name="connsiteX190" fmla="*/ 4226979 w 4642135"/>
              <a:gd name="connsiteY190" fmla="*/ 2356872 h 5643471"/>
              <a:gd name="connsiteX191" fmla="*/ 4203196 w 4642135"/>
              <a:gd name="connsiteY191" fmla="*/ 2393629 h 5643471"/>
              <a:gd name="connsiteX192" fmla="*/ 4185898 w 4642135"/>
              <a:gd name="connsiteY192" fmla="*/ 2359033 h 5643471"/>
              <a:gd name="connsiteX193" fmla="*/ 4142652 w 4642135"/>
              <a:gd name="connsiteY193" fmla="*/ 2233621 h 5643471"/>
              <a:gd name="connsiteX194" fmla="*/ 4101568 w 4642135"/>
              <a:gd name="connsiteY194" fmla="*/ 2365521 h 5643471"/>
              <a:gd name="connsiteX195" fmla="*/ 3932911 w 4642135"/>
              <a:gd name="connsiteY195" fmla="*/ 2019558 h 5643471"/>
              <a:gd name="connsiteX196" fmla="*/ 3961022 w 4642135"/>
              <a:gd name="connsiteY196" fmla="*/ 2181727 h 5643471"/>
              <a:gd name="connsiteX197" fmla="*/ 3792365 w 4642135"/>
              <a:gd name="connsiteY197" fmla="*/ 2021719 h 5643471"/>
              <a:gd name="connsiteX198" fmla="*/ 3883180 w 4642135"/>
              <a:gd name="connsiteY198" fmla="*/ 2304977 h 5643471"/>
              <a:gd name="connsiteX199" fmla="*/ 3876692 w 4642135"/>
              <a:gd name="connsiteY199" fmla="*/ 2607695 h 5643471"/>
              <a:gd name="connsiteX200" fmla="*/ 3826961 w 4642135"/>
              <a:gd name="connsiteY200" fmla="*/ 2495257 h 5643471"/>
              <a:gd name="connsiteX201" fmla="*/ 3792365 w 4642135"/>
              <a:gd name="connsiteY201" fmla="*/ 2730943 h 5643471"/>
              <a:gd name="connsiteX202" fmla="*/ 3749119 w 4642135"/>
              <a:gd name="connsiteY202" fmla="*/ 2544988 h 5643471"/>
              <a:gd name="connsiteX203" fmla="*/ 3628032 w 4642135"/>
              <a:gd name="connsiteY203" fmla="*/ 2823922 h 5643471"/>
              <a:gd name="connsiteX204" fmla="*/ 3714523 w 4642135"/>
              <a:gd name="connsiteY204" fmla="*/ 2393629 h 5643471"/>
              <a:gd name="connsiteX205" fmla="*/ 3705874 w 4642135"/>
              <a:gd name="connsiteY205" fmla="*/ 2389305 h 5643471"/>
              <a:gd name="connsiteX206" fmla="*/ 3582623 w 4642135"/>
              <a:gd name="connsiteY206" fmla="*/ 2635803 h 5643471"/>
              <a:gd name="connsiteX207" fmla="*/ 3623708 w 4642135"/>
              <a:gd name="connsiteY207" fmla="*/ 2441199 h 5643471"/>
              <a:gd name="connsiteX208" fmla="*/ 3561001 w 4642135"/>
              <a:gd name="connsiteY208" fmla="*/ 2495257 h 5643471"/>
              <a:gd name="connsiteX209" fmla="*/ 3541542 w 4642135"/>
              <a:gd name="connsiteY209" fmla="*/ 2512555 h 5643471"/>
              <a:gd name="connsiteX210" fmla="*/ 3532892 w 4642135"/>
              <a:gd name="connsiteY210" fmla="*/ 2488769 h 5643471"/>
              <a:gd name="connsiteX211" fmla="*/ 3543703 w 4642135"/>
              <a:gd name="connsiteY211" fmla="*/ 2324437 h 5643471"/>
              <a:gd name="connsiteX212" fmla="*/ 3496133 w 4642135"/>
              <a:gd name="connsiteY212" fmla="*/ 2391468 h 5643471"/>
              <a:gd name="connsiteX213" fmla="*/ 3476673 w 4642135"/>
              <a:gd name="connsiteY213" fmla="*/ 2408766 h 5643471"/>
              <a:gd name="connsiteX214" fmla="*/ 3474510 w 4642135"/>
              <a:gd name="connsiteY214" fmla="*/ 2382819 h 5643471"/>
              <a:gd name="connsiteX215" fmla="*/ 3483159 w 4642135"/>
              <a:gd name="connsiteY215" fmla="*/ 2276867 h 5643471"/>
              <a:gd name="connsiteX216" fmla="*/ 3478835 w 4642135"/>
              <a:gd name="connsiteY216" fmla="*/ 2268218 h 5643471"/>
              <a:gd name="connsiteX217" fmla="*/ 3455051 w 4642135"/>
              <a:gd name="connsiteY217" fmla="*/ 2285516 h 5643471"/>
              <a:gd name="connsiteX218" fmla="*/ 3450726 w 4642135"/>
              <a:gd name="connsiteY218" fmla="*/ 2032532 h 5643471"/>
              <a:gd name="connsiteX219" fmla="*/ 3405318 w 4642135"/>
              <a:gd name="connsiteY219" fmla="*/ 2207674 h 5643471"/>
              <a:gd name="connsiteX220" fmla="*/ 3394507 w 4642135"/>
              <a:gd name="connsiteY220" fmla="*/ 2054154 h 5643471"/>
              <a:gd name="connsiteX221" fmla="*/ 3385858 w 4642135"/>
              <a:gd name="connsiteY221" fmla="*/ 2054154 h 5643471"/>
              <a:gd name="connsiteX222" fmla="*/ 3381534 w 4642135"/>
              <a:gd name="connsiteY222" fmla="*/ 2077938 h 5643471"/>
              <a:gd name="connsiteX223" fmla="*/ 3344774 w 4642135"/>
              <a:gd name="connsiteY223" fmla="*/ 2501743 h 5643471"/>
              <a:gd name="connsiteX224" fmla="*/ 3282069 w 4642135"/>
              <a:gd name="connsiteY224" fmla="*/ 3401246 h 5643471"/>
              <a:gd name="connsiteX225" fmla="*/ 3102600 w 4642135"/>
              <a:gd name="connsiteY225" fmla="*/ 4380755 h 5643471"/>
              <a:gd name="connsiteX226" fmla="*/ 3096114 w 4642135"/>
              <a:gd name="connsiteY226" fmla="*/ 4439135 h 5643471"/>
              <a:gd name="connsiteX227" fmla="*/ 3204228 w 4642135"/>
              <a:gd name="connsiteY227" fmla="*/ 5148359 h 5643471"/>
              <a:gd name="connsiteX228" fmla="*/ 3265706 w 4642135"/>
              <a:gd name="connsiteY228" fmla="*/ 5622240 h 5643471"/>
              <a:gd name="connsiteX229" fmla="*/ 2888326 w 4642135"/>
              <a:gd name="connsiteY229" fmla="*/ 5626736 h 5643471"/>
              <a:gd name="connsiteX230" fmla="*/ 2888241 w 4642135"/>
              <a:gd name="connsiteY230" fmla="*/ 4979826 h 5643471"/>
              <a:gd name="connsiteX231" fmla="*/ 2654078 w 4642135"/>
              <a:gd name="connsiteY231" fmla="*/ 5624022 h 5643471"/>
              <a:gd name="connsiteX232" fmla="*/ 2305744 w 4642135"/>
              <a:gd name="connsiteY232" fmla="*/ 5625924 h 5643471"/>
              <a:gd name="connsiteX233" fmla="*/ 2700418 w 4642135"/>
              <a:gd name="connsiteY233" fmla="*/ 4800235 h 5643471"/>
              <a:gd name="connsiteX234" fmla="*/ 2851777 w 4642135"/>
              <a:gd name="connsiteY234" fmla="*/ 4454272 h 5643471"/>
              <a:gd name="connsiteX235" fmla="*/ 2856101 w 4642135"/>
              <a:gd name="connsiteY235" fmla="*/ 4395889 h 5643471"/>
              <a:gd name="connsiteX236" fmla="*/ 2581495 w 4642135"/>
              <a:gd name="connsiteY236" fmla="*/ 3515847 h 5643471"/>
              <a:gd name="connsiteX237" fmla="*/ 1854973 w 4642135"/>
              <a:gd name="connsiteY237" fmla="*/ 2006584 h 5643471"/>
              <a:gd name="connsiteX238" fmla="*/ 1502522 w 4642135"/>
              <a:gd name="connsiteY238" fmla="*/ 1258440 h 5643471"/>
              <a:gd name="connsiteX239" fmla="*/ 1489548 w 4642135"/>
              <a:gd name="connsiteY239" fmla="*/ 1228168 h 5643471"/>
              <a:gd name="connsiteX240" fmla="*/ 1485224 w 4642135"/>
              <a:gd name="connsiteY240" fmla="*/ 1273574 h 5643471"/>
              <a:gd name="connsiteX241" fmla="*/ 1379274 w 4642135"/>
              <a:gd name="connsiteY241" fmla="*/ 1068160 h 5643471"/>
              <a:gd name="connsiteX242" fmla="*/ 1476574 w 4642135"/>
              <a:gd name="connsiteY242" fmla="*/ 1392500 h 5643471"/>
              <a:gd name="connsiteX243" fmla="*/ 1426843 w 4642135"/>
              <a:gd name="connsiteY243" fmla="*/ 1366553 h 5643471"/>
              <a:gd name="connsiteX244" fmla="*/ 1498197 w 4642135"/>
              <a:gd name="connsiteY244" fmla="*/ 1535210 h 5643471"/>
              <a:gd name="connsiteX245" fmla="*/ 1487387 w 4642135"/>
              <a:gd name="connsiteY245" fmla="*/ 1539535 h 5643471"/>
              <a:gd name="connsiteX246" fmla="*/ 1405221 w 4642135"/>
              <a:gd name="connsiteY246" fmla="*/ 1457368 h 5643471"/>
              <a:gd name="connsiteX247" fmla="*/ 1398733 w 4642135"/>
              <a:gd name="connsiteY247" fmla="*/ 1461693 h 5643471"/>
              <a:gd name="connsiteX248" fmla="*/ 1465764 w 4642135"/>
              <a:gd name="connsiteY248" fmla="*/ 1649809 h 5643471"/>
              <a:gd name="connsiteX249" fmla="*/ 1470089 w 4642135"/>
              <a:gd name="connsiteY249" fmla="*/ 1682244 h 5643471"/>
              <a:gd name="connsiteX250" fmla="*/ 1441978 w 4642135"/>
              <a:gd name="connsiteY250" fmla="*/ 1669271 h 5643471"/>
              <a:gd name="connsiteX251" fmla="*/ 1364137 w 4642135"/>
              <a:gd name="connsiteY251" fmla="*/ 1626025 h 5643471"/>
              <a:gd name="connsiteX252" fmla="*/ 1472250 w 4642135"/>
              <a:gd name="connsiteY252" fmla="*/ 1820629 h 5643471"/>
              <a:gd name="connsiteX253" fmla="*/ 1480899 w 4642135"/>
              <a:gd name="connsiteY253" fmla="*/ 1855226 h 5643471"/>
              <a:gd name="connsiteX254" fmla="*/ 1450627 w 4642135"/>
              <a:gd name="connsiteY254" fmla="*/ 1844413 h 5643471"/>
              <a:gd name="connsiteX255" fmla="*/ 1301432 w 4642135"/>
              <a:gd name="connsiteY255" fmla="*/ 1693054 h 5643471"/>
              <a:gd name="connsiteX256" fmla="*/ 1262511 w 4642135"/>
              <a:gd name="connsiteY256" fmla="*/ 1641160 h 5643471"/>
              <a:gd name="connsiteX257" fmla="*/ 1498197 w 4642135"/>
              <a:gd name="connsiteY257" fmla="*/ 2095236 h 5643471"/>
              <a:gd name="connsiteX258" fmla="*/ 1305756 w 4642135"/>
              <a:gd name="connsiteY258" fmla="*/ 1857387 h 5643471"/>
              <a:gd name="connsiteX259" fmla="*/ 1264672 w 4642135"/>
              <a:gd name="connsiteY259" fmla="*/ 1775221 h 5643471"/>
              <a:gd name="connsiteX260" fmla="*/ 1281970 w 4642135"/>
              <a:gd name="connsiteY260" fmla="*/ 2002260 h 5643471"/>
              <a:gd name="connsiteX261" fmla="*/ 1154398 w 4642135"/>
              <a:gd name="connsiteY261" fmla="*/ 1738463 h 5643471"/>
              <a:gd name="connsiteX262" fmla="*/ 1141424 w 4642135"/>
              <a:gd name="connsiteY262" fmla="*/ 1876848 h 5643471"/>
              <a:gd name="connsiteX263" fmla="*/ 1007363 w 4642135"/>
              <a:gd name="connsiteY263" fmla="*/ 1150326 h 5643471"/>
              <a:gd name="connsiteX264" fmla="*/ 955469 w 4642135"/>
              <a:gd name="connsiteY264" fmla="*/ 1219519 h 5643471"/>
              <a:gd name="connsiteX265" fmla="*/ 923034 w 4642135"/>
              <a:gd name="connsiteY265" fmla="*/ 1295197 h 5643471"/>
              <a:gd name="connsiteX266" fmla="*/ 886276 w 4642135"/>
              <a:gd name="connsiteY266" fmla="*/ 1403311 h 5643471"/>
              <a:gd name="connsiteX267" fmla="*/ 860329 w 4642135"/>
              <a:gd name="connsiteY267" fmla="*/ 1213031 h 5643471"/>
              <a:gd name="connsiteX268" fmla="*/ 806271 w 4642135"/>
              <a:gd name="connsiteY268" fmla="*/ 1669271 h 5643471"/>
              <a:gd name="connsiteX269" fmla="*/ 713295 w 4642135"/>
              <a:gd name="connsiteY269" fmla="*/ 1511424 h 5643471"/>
              <a:gd name="connsiteX270" fmla="*/ 713295 w 4642135"/>
              <a:gd name="connsiteY270" fmla="*/ 1693054 h 5643471"/>
              <a:gd name="connsiteX271" fmla="*/ 704646 w 4642135"/>
              <a:gd name="connsiteY271" fmla="*/ 1719002 h 5643471"/>
              <a:gd name="connsiteX272" fmla="*/ 678699 w 4642135"/>
              <a:gd name="connsiteY272" fmla="*/ 1697379 h 5643471"/>
              <a:gd name="connsiteX273" fmla="*/ 603018 w 4642135"/>
              <a:gd name="connsiteY273" fmla="*/ 1567643 h 5643471"/>
              <a:gd name="connsiteX274" fmla="*/ 568422 w 4642135"/>
              <a:gd name="connsiteY274" fmla="*/ 1468179 h 5643471"/>
              <a:gd name="connsiteX275" fmla="*/ 752216 w 4642135"/>
              <a:gd name="connsiteY275" fmla="*/ 960047 h 5643471"/>
              <a:gd name="connsiteX276" fmla="*/ 920873 w 4642135"/>
              <a:gd name="connsiteY276" fmla="*/ 735171 h 5643471"/>
              <a:gd name="connsiteX277" fmla="*/ 953306 w 4642135"/>
              <a:gd name="connsiteY277" fmla="*/ 683276 h 5643471"/>
              <a:gd name="connsiteX278" fmla="*/ 959793 w 4642135"/>
              <a:gd name="connsiteY278" fmla="*/ 663815 h 5643471"/>
              <a:gd name="connsiteX279" fmla="*/ 942495 w 4642135"/>
              <a:gd name="connsiteY279" fmla="*/ 672464 h 5643471"/>
              <a:gd name="connsiteX280" fmla="*/ 747891 w 4642135"/>
              <a:gd name="connsiteY280" fmla="*/ 938424 h 5643471"/>
              <a:gd name="connsiteX281" fmla="*/ 728430 w 4642135"/>
              <a:gd name="connsiteY281" fmla="*/ 955722 h 5643471"/>
              <a:gd name="connsiteX282" fmla="*/ 817084 w 4642135"/>
              <a:gd name="connsiteY282" fmla="*/ 711385 h 5643471"/>
              <a:gd name="connsiteX283" fmla="*/ 548963 w 4642135"/>
              <a:gd name="connsiteY283" fmla="*/ 1040049 h 5643471"/>
              <a:gd name="connsiteX284" fmla="*/ 672211 w 4642135"/>
              <a:gd name="connsiteY284" fmla="*/ 750306 h 5643471"/>
              <a:gd name="connsiteX285" fmla="*/ 460308 w 4642135"/>
              <a:gd name="connsiteY285" fmla="*/ 979506 h 5643471"/>
              <a:gd name="connsiteX286" fmla="*/ 492744 w 4642135"/>
              <a:gd name="connsiteY286" fmla="*/ 838960 h 5643471"/>
              <a:gd name="connsiteX287" fmla="*/ 345709 w 4642135"/>
              <a:gd name="connsiteY287" fmla="*/ 1046537 h 5643471"/>
              <a:gd name="connsiteX288" fmla="*/ 542475 w 4642135"/>
              <a:gd name="connsiteY288" fmla="*/ 609759 h 5643471"/>
              <a:gd name="connsiteX289" fmla="*/ 466796 w 4642135"/>
              <a:gd name="connsiteY289" fmla="*/ 687601 h 5643471"/>
              <a:gd name="connsiteX290" fmla="*/ 198675 w 4642135"/>
              <a:gd name="connsiteY290" fmla="*/ 1143838 h 5643471"/>
              <a:gd name="connsiteX291" fmla="*/ 172728 w 4642135"/>
              <a:gd name="connsiteY291" fmla="*/ 1176274 h 5643471"/>
              <a:gd name="connsiteX292" fmla="*/ 270029 w 4642135"/>
              <a:gd name="connsiteY292" fmla="*/ 880042 h 5643471"/>
              <a:gd name="connsiteX293" fmla="*/ 449498 w 4642135"/>
              <a:gd name="connsiteY293" fmla="*/ 629219 h 5643471"/>
              <a:gd name="connsiteX294" fmla="*/ 200836 w 4642135"/>
              <a:gd name="connsiteY294" fmla="*/ 849770 h 5643471"/>
              <a:gd name="connsiteX295" fmla="*/ 14881 w 4642135"/>
              <a:gd name="connsiteY295" fmla="*/ 1128704 h 5643471"/>
              <a:gd name="connsiteX296" fmla="*/ 6232 w 4642135"/>
              <a:gd name="connsiteY296" fmla="*/ 1046537 h 5643471"/>
              <a:gd name="connsiteX297" fmla="*/ 32179 w 4642135"/>
              <a:gd name="connsiteY297" fmla="*/ 973020 h 5643471"/>
              <a:gd name="connsiteX298" fmla="*/ 512203 w 4642135"/>
              <a:gd name="connsiteY298" fmla="*/ 501646 h 5643471"/>
              <a:gd name="connsiteX299" fmla="*/ 594369 w 4642135"/>
              <a:gd name="connsiteY299" fmla="*/ 467050 h 5643471"/>
              <a:gd name="connsiteX300" fmla="*/ 168403 w 4642135"/>
              <a:gd name="connsiteY300" fmla="*/ 557865 h 5643471"/>
              <a:gd name="connsiteX301" fmla="*/ 272192 w 4642135"/>
              <a:gd name="connsiteY301" fmla="*/ 488672 h 5643471"/>
              <a:gd name="connsiteX302" fmla="*/ 391116 w 4642135"/>
              <a:gd name="connsiteY302" fmla="*/ 412992 h 5643471"/>
              <a:gd name="connsiteX303" fmla="*/ 525176 w 4642135"/>
              <a:gd name="connsiteY303" fmla="*/ 378396 h 5643471"/>
              <a:gd name="connsiteX304" fmla="*/ 661401 w 4642135"/>
              <a:gd name="connsiteY304" fmla="*/ 363261 h 5643471"/>
              <a:gd name="connsiteX305" fmla="*/ 434361 w 4642135"/>
              <a:gd name="connsiteY305" fmla="*/ 324340 h 5643471"/>
              <a:gd name="connsiteX306" fmla="*/ 507878 w 4642135"/>
              <a:gd name="connsiteY306" fmla="*/ 313527 h 5643471"/>
              <a:gd name="connsiteX307" fmla="*/ 507878 w 4642135"/>
              <a:gd name="connsiteY307" fmla="*/ 309203 h 5643471"/>
              <a:gd name="connsiteX308" fmla="*/ 417063 w 4642135"/>
              <a:gd name="connsiteY308" fmla="*/ 309203 h 5643471"/>
              <a:gd name="connsiteX309" fmla="*/ 881952 w 4642135"/>
              <a:gd name="connsiteY309" fmla="*/ 276770 h 5643471"/>
              <a:gd name="connsiteX310" fmla="*/ 1067907 w 4642135"/>
              <a:gd name="connsiteY310" fmla="*/ 298393 h 5643471"/>
              <a:gd name="connsiteX311" fmla="*/ 1223590 w 4642135"/>
              <a:gd name="connsiteY311" fmla="*/ 371910 h 5643471"/>
              <a:gd name="connsiteX312" fmla="*/ 1258187 w 4642135"/>
              <a:gd name="connsiteY312" fmla="*/ 367585 h 5643471"/>
              <a:gd name="connsiteX313" fmla="*/ 1640907 w 4642135"/>
              <a:gd name="connsiteY313" fmla="*/ 30271 h 5643471"/>
              <a:gd name="connsiteX314" fmla="*/ 1716587 w 4642135"/>
              <a:gd name="connsiteY314" fmla="*/ 0 h 5643471"/>
              <a:gd name="connsiteX0" fmla="*/ 3186930 w 4642135"/>
              <a:gd name="connsiteY0" fmla="*/ 1466017 h 5643471"/>
              <a:gd name="connsiteX1" fmla="*/ 3148009 w 4642135"/>
              <a:gd name="connsiteY1" fmla="*/ 1468179 h 5643471"/>
              <a:gd name="connsiteX2" fmla="*/ 2860426 w 4642135"/>
              <a:gd name="connsiteY2" fmla="*/ 1591429 h 5643471"/>
              <a:gd name="connsiteX3" fmla="*/ 2899347 w 4642135"/>
              <a:gd name="connsiteY3" fmla="*/ 1589266 h 5643471"/>
              <a:gd name="connsiteX4" fmla="*/ 3115574 w 4642135"/>
              <a:gd name="connsiteY4" fmla="*/ 1498450 h 5643471"/>
              <a:gd name="connsiteX5" fmla="*/ 3186930 w 4642135"/>
              <a:gd name="connsiteY5" fmla="*/ 1466017 h 5643471"/>
              <a:gd name="connsiteX6" fmla="*/ 2717716 w 4642135"/>
              <a:gd name="connsiteY6" fmla="*/ 1269250 h 5643471"/>
              <a:gd name="connsiteX7" fmla="*/ 2419323 w 4642135"/>
              <a:gd name="connsiteY7" fmla="*/ 1353579 h 5643471"/>
              <a:gd name="connsiteX8" fmla="*/ 2395539 w 4642135"/>
              <a:gd name="connsiteY8" fmla="*/ 1433582 h 5643471"/>
              <a:gd name="connsiteX9" fmla="*/ 2423648 w 4642135"/>
              <a:gd name="connsiteY9" fmla="*/ 1440070 h 5643471"/>
              <a:gd name="connsiteX10" fmla="*/ 2739339 w 4642135"/>
              <a:gd name="connsiteY10" fmla="*/ 1269250 h 5643471"/>
              <a:gd name="connsiteX11" fmla="*/ 2717716 w 4642135"/>
              <a:gd name="connsiteY11" fmla="*/ 1269250 h 5643471"/>
              <a:gd name="connsiteX12" fmla="*/ 1617123 w 4642135"/>
              <a:gd name="connsiteY12" fmla="*/ 1124379 h 5643471"/>
              <a:gd name="connsiteX13" fmla="*/ 1727398 w 4642135"/>
              <a:gd name="connsiteY13" fmla="*/ 1366553 h 5643471"/>
              <a:gd name="connsiteX14" fmla="*/ 1591176 w 4642135"/>
              <a:gd name="connsiteY14" fmla="*/ 1202221 h 5643471"/>
              <a:gd name="connsiteX15" fmla="*/ 1790104 w 4642135"/>
              <a:gd name="connsiteY15" fmla="*/ 1569806 h 5643471"/>
              <a:gd name="connsiteX16" fmla="*/ 2466893 w 4642135"/>
              <a:gd name="connsiteY16" fmla="*/ 2756890 h 5643471"/>
              <a:gd name="connsiteX17" fmla="*/ 2985838 w 4642135"/>
              <a:gd name="connsiteY17" fmla="*/ 3935327 h 5643471"/>
              <a:gd name="connsiteX18" fmla="*/ 2994487 w 4642135"/>
              <a:gd name="connsiteY18" fmla="*/ 3943976 h 5643471"/>
              <a:gd name="connsiteX19" fmla="*/ 2998811 w 4642135"/>
              <a:gd name="connsiteY19" fmla="*/ 3928839 h 5643471"/>
              <a:gd name="connsiteX20" fmla="*/ 3189091 w 4642135"/>
              <a:gd name="connsiteY20" fmla="*/ 2752566 h 5643471"/>
              <a:gd name="connsiteX21" fmla="*/ 3282069 w 4642135"/>
              <a:gd name="connsiteY21" fmla="*/ 2123347 h 5643471"/>
              <a:gd name="connsiteX22" fmla="*/ 3295043 w 4642135"/>
              <a:gd name="connsiteY22" fmla="*/ 2045505 h 5643471"/>
              <a:gd name="connsiteX23" fmla="*/ 3266932 w 4642135"/>
              <a:gd name="connsiteY23" fmla="*/ 2071452 h 5643471"/>
              <a:gd name="connsiteX24" fmla="*/ 3301529 w 4642135"/>
              <a:gd name="connsiteY24" fmla="*/ 1881173 h 5643471"/>
              <a:gd name="connsiteX25" fmla="*/ 3212877 w 4642135"/>
              <a:gd name="connsiteY25" fmla="*/ 2151455 h 5643471"/>
              <a:gd name="connsiteX26" fmla="*/ 3182605 w 4642135"/>
              <a:gd name="connsiteY26" fmla="*/ 2101724 h 5643471"/>
              <a:gd name="connsiteX27" fmla="*/ 3154494 w 4642135"/>
              <a:gd name="connsiteY27" fmla="*/ 2231460 h 5643471"/>
              <a:gd name="connsiteX28" fmla="*/ 3128547 w 4642135"/>
              <a:gd name="connsiteY28" fmla="*/ 2170917 h 5643471"/>
              <a:gd name="connsiteX29" fmla="*/ 3115574 w 4642135"/>
              <a:gd name="connsiteY29" fmla="*/ 2151455 h 5643471"/>
              <a:gd name="connsiteX30" fmla="*/ 3102600 w 4642135"/>
              <a:gd name="connsiteY30" fmla="*/ 2173078 h 5643471"/>
              <a:gd name="connsiteX31" fmla="*/ 3059355 w 4642135"/>
              <a:gd name="connsiteY31" fmla="*/ 2341735 h 5643471"/>
              <a:gd name="connsiteX32" fmla="*/ 2998811 w 4642135"/>
              <a:gd name="connsiteY32" fmla="*/ 2261732 h 5643471"/>
              <a:gd name="connsiteX33" fmla="*/ 2983676 w 4642135"/>
              <a:gd name="connsiteY33" fmla="*/ 2436875 h 5643471"/>
              <a:gd name="connsiteX34" fmla="*/ 2975027 w 4642135"/>
              <a:gd name="connsiteY34" fmla="*/ 2460661 h 5643471"/>
              <a:gd name="connsiteX35" fmla="*/ 2955566 w 4642135"/>
              <a:gd name="connsiteY35" fmla="*/ 2439038 h 5643471"/>
              <a:gd name="connsiteX36" fmla="*/ 2933943 w 4642135"/>
              <a:gd name="connsiteY36" fmla="*/ 2367682 h 5643471"/>
              <a:gd name="connsiteX37" fmla="*/ 2918808 w 4642135"/>
              <a:gd name="connsiteY37" fmla="*/ 2287679 h 5643471"/>
              <a:gd name="connsiteX38" fmla="*/ 2871238 w 4642135"/>
              <a:gd name="connsiteY38" fmla="*/ 2633642 h 5643471"/>
              <a:gd name="connsiteX39" fmla="*/ 2840967 w 4642135"/>
              <a:gd name="connsiteY39" fmla="*/ 2590397 h 5643471"/>
              <a:gd name="connsiteX40" fmla="*/ 2840967 w 4642135"/>
              <a:gd name="connsiteY40" fmla="*/ 2423901 h 5643471"/>
              <a:gd name="connsiteX41" fmla="*/ 2851777 w 4642135"/>
              <a:gd name="connsiteY41" fmla="*/ 2333086 h 5643471"/>
              <a:gd name="connsiteX42" fmla="*/ 2752313 w 4642135"/>
              <a:gd name="connsiteY42" fmla="*/ 2486608 h 5643471"/>
              <a:gd name="connsiteX43" fmla="*/ 2782584 w 4642135"/>
              <a:gd name="connsiteY43" fmla="*/ 2283355 h 5643471"/>
              <a:gd name="connsiteX44" fmla="*/ 2698257 w 4642135"/>
              <a:gd name="connsiteY44" fmla="*/ 2365521 h 5643471"/>
              <a:gd name="connsiteX45" fmla="*/ 2990162 w 4642135"/>
              <a:gd name="connsiteY45" fmla="*/ 1790358 h 5643471"/>
              <a:gd name="connsiteX46" fmla="*/ 2912320 w 4642135"/>
              <a:gd name="connsiteY46" fmla="*/ 1840089 h 5643471"/>
              <a:gd name="connsiteX47" fmla="*/ 2819344 w 4642135"/>
              <a:gd name="connsiteY47" fmla="*/ 1891983 h 5643471"/>
              <a:gd name="connsiteX48" fmla="*/ 2758800 w 4642135"/>
              <a:gd name="connsiteY48" fmla="*/ 1941716 h 5643471"/>
              <a:gd name="connsiteX49" fmla="*/ 2830154 w 4642135"/>
              <a:gd name="connsiteY49" fmla="*/ 1788194 h 5643471"/>
              <a:gd name="connsiteX50" fmla="*/ 2795558 w 4642135"/>
              <a:gd name="connsiteY50" fmla="*/ 1818466 h 5643471"/>
              <a:gd name="connsiteX51" fmla="*/ 2570682 w 4642135"/>
              <a:gd name="connsiteY51" fmla="*/ 2086587 h 5643471"/>
              <a:gd name="connsiteX52" fmla="*/ 2549059 w 4642135"/>
              <a:gd name="connsiteY52" fmla="*/ 2101724 h 5643471"/>
              <a:gd name="connsiteX53" fmla="*/ 2540410 w 4642135"/>
              <a:gd name="connsiteY53" fmla="*/ 2075777 h 5643471"/>
              <a:gd name="connsiteX54" fmla="*/ 2557708 w 4642135"/>
              <a:gd name="connsiteY54" fmla="*/ 1963339 h 5643471"/>
              <a:gd name="connsiteX55" fmla="*/ 2469057 w 4642135"/>
              <a:gd name="connsiteY55" fmla="*/ 2086587 h 5643471"/>
              <a:gd name="connsiteX56" fmla="*/ 2447434 w 4642135"/>
              <a:gd name="connsiteY56" fmla="*/ 2106049 h 5643471"/>
              <a:gd name="connsiteX57" fmla="*/ 2438785 w 4642135"/>
              <a:gd name="connsiteY57" fmla="*/ 2073614 h 5643471"/>
              <a:gd name="connsiteX58" fmla="*/ 2449595 w 4642135"/>
              <a:gd name="connsiteY58" fmla="*/ 1969825 h 5643471"/>
              <a:gd name="connsiteX59" fmla="*/ 2471218 w 4642135"/>
              <a:gd name="connsiteY59" fmla="*/ 1876848 h 5643471"/>
              <a:gd name="connsiteX60" fmla="*/ 2830154 w 4642135"/>
              <a:gd name="connsiteY60" fmla="*/ 1602239 h 5643471"/>
              <a:gd name="connsiteX61" fmla="*/ 2858265 w 4642135"/>
              <a:gd name="connsiteY61" fmla="*/ 1587104 h 5643471"/>
              <a:gd name="connsiteX62" fmla="*/ 2851777 w 4642135"/>
              <a:gd name="connsiteY62" fmla="*/ 1589266 h 5643471"/>
              <a:gd name="connsiteX63" fmla="*/ 2849616 w 4642135"/>
              <a:gd name="connsiteY63" fmla="*/ 1587104 h 5643471"/>
              <a:gd name="connsiteX64" fmla="*/ 2869075 w 4642135"/>
              <a:gd name="connsiteY64" fmla="*/ 1567643 h 5643471"/>
              <a:gd name="connsiteX65" fmla="*/ 3039895 w 4642135"/>
              <a:gd name="connsiteY65" fmla="*/ 1437907 h 5643471"/>
              <a:gd name="connsiteX66" fmla="*/ 2676634 w 4642135"/>
              <a:gd name="connsiteY66" fmla="*/ 1584941 h 5643471"/>
              <a:gd name="connsiteX67" fmla="*/ 2920969 w 4642135"/>
              <a:gd name="connsiteY67" fmla="*/ 1418448 h 5643471"/>
              <a:gd name="connsiteX68" fmla="*/ 2631226 w 4642135"/>
              <a:gd name="connsiteY68" fmla="*/ 1507099 h 5643471"/>
              <a:gd name="connsiteX69" fmla="*/ 2726365 w 4642135"/>
              <a:gd name="connsiteY69" fmla="*/ 1424933 h 5643471"/>
              <a:gd name="connsiteX70" fmla="*/ 2510139 w 4642135"/>
              <a:gd name="connsiteY70" fmla="*/ 1511424 h 5643471"/>
              <a:gd name="connsiteX71" fmla="*/ 2856101 w 4642135"/>
              <a:gd name="connsiteY71" fmla="*/ 1286548 h 5643471"/>
              <a:gd name="connsiteX72" fmla="*/ 2797721 w 4642135"/>
              <a:gd name="connsiteY72" fmla="*/ 1301685 h 5643471"/>
              <a:gd name="connsiteX73" fmla="*/ 2475542 w 4642135"/>
              <a:gd name="connsiteY73" fmla="*/ 1463854 h 5643471"/>
              <a:gd name="connsiteX74" fmla="*/ 2440946 w 4642135"/>
              <a:gd name="connsiteY74" fmla="*/ 1543859 h 5643471"/>
              <a:gd name="connsiteX75" fmla="*/ 2440946 w 4642135"/>
              <a:gd name="connsiteY75" fmla="*/ 1558994 h 5643471"/>
              <a:gd name="connsiteX76" fmla="*/ 2404189 w 4642135"/>
              <a:gd name="connsiteY76" fmla="*/ 1535210 h 5643471"/>
              <a:gd name="connsiteX77" fmla="*/ 2358780 w 4642135"/>
              <a:gd name="connsiteY77" fmla="*/ 1528722 h 5643471"/>
              <a:gd name="connsiteX78" fmla="*/ 2365268 w 4642135"/>
              <a:gd name="connsiteY78" fmla="*/ 1567643 h 5643471"/>
              <a:gd name="connsiteX79" fmla="*/ 2447434 w 4642135"/>
              <a:gd name="connsiteY79" fmla="*/ 1727651 h 5643471"/>
              <a:gd name="connsiteX80" fmla="*/ 2291751 w 4642135"/>
              <a:gd name="connsiteY80" fmla="*/ 1563318 h 5643471"/>
              <a:gd name="connsiteX81" fmla="*/ 2302561 w 4642135"/>
              <a:gd name="connsiteY81" fmla="*/ 1597915 h 5643471"/>
              <a:gd name="connsiteX82" fmla="*/ 2378241 w 4642135"/>
              <a:gd name="connsiteY82" fmla="*/ 1811980 h 5643471"/>
              <a:gd name="connsiteX83" fmla="*/ 2380402 w 4642135"/>
              <a:gd name="connsiteY83" fmla="*/ 1926579 h 5643471"/>
              <a:gd name="connsiteX84" fmla="*/ 2369592 w 4642135"/>
              <a:gd name="connsiteY84" fmla="*/ 1928743 h 5643471"/>
              <a:gd name="connsiteX85" fmla="*/ 2172825 w 4642135"/>
              <a:gd name="connsiteY85" fmla="*/ 1466017 h 5643471"/>
              <a:gd name="connsiteX86" fmla="*/ 2183637 w 4642135"/>
              <a:gd name="connsiteY86" fmla="*/ 1515748 h 5643471"/>
              <a:gd name="connsiteX87" fmla="*/ 2211746 w 4642135"/>
              <a:gd name="connsiteY87" fmla="*/ 1699542 h 5643471"/>
              <a:gd name="connsiteX88" fmla="*/ 2198772 w 4642135"/>
              <a:gd name="connsiteY88" fmla="*/ 1749273 h 5643471"/>
              <a:gd name="connsiteX89" fmla="*/ 2170664 w 4642135"/>
              <a:gd name="connsiteY89" fmla="*/ 1706028 h 5643471"/>
              <a:gd name="connsiteX90" fmla="*/ 2090659 w 4642135"/>
              <a:gd name="connsiteY90" fmla="*/ 1526561 h 5643471"/>
              <a:gd name="connsiteX91" fmla="*/ 2056062 w 4642135"/>
              <a:gd name="connsiteY91" fmla="*/ 1626025 h 5643471"/>
              <a:gd name="connsiteX92" fmla="*/ 1930651 w 4642135"/>
              <a:gd name="connsiteY92" fmla="*/ 1420609 h 5643471"/>
              <a:gd name="connsiteX93" fmla="*/ 1930651 w 4642135"/>
              <a:gd name="connsiteY93" fmla="*/ 1524398 h 5643471"/>
              <a:gd name="connsiteX94" fmla="*/ 1922002 w 4642135"/>
              <a:gd name="connsiteY94" fmla="*/ 1537371 h 5643471"/>
              <a:gd name="connsiteX95" fmla="*/ 1911191 w 4642135"/>
              <a:gd name="connsiteY95" fmla="*/ 1530885 h 5643471"/>
              <a:gd name="connsiteX96" fmla="*/ 1893893 w 4642135"/>
              <a:gd name="connsiteY96" fmla="*/ 1502775 h 5643471"/>
              <a:gd name="connsiteX97" fmla="*/ 1829025 w 4642135"/>
              <a:gd name="connsiteY97" fmla="*/ 1377363 h 5643471"/>
              <a:gd name="connsiteX98" fmla="*/ 1826862 w 4642135"/>
              <a:gd name="connsiteY98" fmla="*/ 1435746 h 5643471"/>
              <a:gd name="connsiteX99" fmla="*/ 1617123 w 4642135"/>
              <a:gd name="connsiteY99" fmla="*/ 1124379 h 5643471"/>
              <a:gd name="connsiteX100" fmla="*/ 2123094 w 4642135"/>
              <a:gd name="connsiteY100" fmla="*/ 925450 h 5643471"/>
              <a:gd name="connsiteX101" fmla="*/ 2250666 w 4642135"/>
              <a:gd name="connsiteY101" fmla="*/ 1068160 h 5643471"/>
              <a:gd name="connsiteX102" fmla="*/ 1971735 w 4642135"/>
              <a:gd name="connsiteY102" fmla="*/ 968696 h 5643471"/>
              <a:gd name="connsiteX103" fmla="*/ 1978221 w 4642135"/>
              <a:gd name="connsiteY103" fmla="*/ 977345 h 5643471"/>
              <a:gd name="connsiteX104" fmla="*/ 2324183 w 4642135"/>
              <a:gd name="connsiteY104" fmla="*/ 1323308 h 5643471"/>
              <a:gd name="connsiteX105" fmla="*/ 2356619 w 4642135"/>
              <a:gd name="connsiteY105" fmla="*/ 1325469 h 5643471"/>
              <a:gd name="connsiteX106" fmla="*/ 2626901 w 4642135"/>
              <a:gd name="connsiteY106" fmla="*/ 1206545 h 5643471"/>
              <a:gd name="connsiteX107" fmla="*/ 2637713 w 4642135"/>
              <a:gd name="connsiteY107" fmla="*/ 1197896 h 5643471"/>
              <a:gd name="connsiteX108" fmla="*/ 2661497 w 4642135"/>
              <a:gd name="connsiteY108" fmla="*/ 1200057 h 5643471"/>
              <a:gd name="connsiteX109" fmla="*/ 2901510 w 4642135"/>
              <a:gd name="connsiteY109" fmla="*/ 1197896 h 5643471"/>
              <a:gd name="connsiteX110" fmla="*/ 2988001 w 4642135"/>
              <a:gd name="connsiteY110" fmla="*/ 1195733 h 5643471"/>
              <a:gd name="connsiteX111" fmla="*/ 2629064 w 4642135"/>
              <a:gd name="connsiteY111" fmla="*/ 1120055 h 5643471"/>
              <a:gd name="connsiteX112" fmla="*/ 2635550 w 4642135"/>
              <a:gd name="connsiteY112" fmla="*/ 1158975 h 5643471"/>
              <a:gd name="connsiteX113" fmla="*/ 2635550 w 4642135"/>
              <a:gd name="connsiteY113" fmla="*/ 1195733 h 5643471"/>
              <a:gd name="connsiteX114" fmla="*/ 2447434 w 4642135"/>
              <a:gd name="connsiteY114" fmla="*/ 1031400 h 5643471"/>
              <a:gd name="connsiteX115" fmla="*/ 2514463 w 4642135"/>
              <a:gd name="connsiteY115" fmla="*/ 1197896 h 5643471"/>
              <a:gd name="connsiteX116" fmla="*/ 2123094 w 4642135"/>
              <a:gd name="connsiteY116" fmla="*/ 925450 h 5643471"/>
              <a:gd name="connsiteX117" fmla="*/ 1716587 w 4642135"/>
              <a:gd name="connsiteY117" fmla="*/ 0 h 5643471"/>
              <a:gd name="connsiteX118" fmla="*/ 1569553 w 4642135"/>
              <a:gd name="connsiteY118" fmla="*/ 190279 h 5643471"/>
              <a:gd name="connsiteX119" fmla="*/ 1595500 w 4642135"/>
              <a:gd name="connsiteY119" fmla="*/ 170818 h 5643471"/>
              <a:gd name="connsiteX120" fmla="*/ 1887405 w 4642135"/>
              <a:gd name="connsiteY120" fmla="*/ 38921 h 5643471"/>
              <a:gd name="connsiteX121" fmla="*/ 2071199 w 4642135"/>
              <a:gd name="connsiteY121" fmla="*/ 8649 h 5643471"/>
              <a:gd name="connsiteX122" fmla="*/ 1694965 w 4642135"/>
              <a:gd name="connsiteY122" fmla="*/ 224876 h 5643471"/>
              <a:gd name="connsiteX123" fmla="*/ 1798754 w 4642135"/>
              <a:gd name="connsiteY123" fmla="*/ 188116 h 5643471"/>
              <a:gd name="connsiteX124" fmla="*/ 2315534 w 4642135"/>
              <a:gd name="connsiteY124" fmla="*/ 155683 h 5643471"/>
              <a:gd name="connsiteX125" fmla="*/ 2577170 w 4642135"/>
              <a:gd name="connsiteY125" fmla="*/ 250823 h 5643471"/>
              <a:gd name="connsiteX126" fmla="*/ 2644199 w 4642135"/>
              <a:gd name="connsiteY126" fmla="*/ 315691 h 5643471"/>
              <a:gd name="connsiteX127" fmla="*/ 2334996 w 4642135"/>
              <a:gd name="connsiteY127" fmla="*/ 242174 h 5643471"/>
              <a:gd name="connsiteX128" fmla="*/ 2019305 w 4642135"/>
              <a:gd name="connsiteY128" fmla="*/ 240010 h 5643471"/>
              <a:gd name="connsiteX129" fmla="*/ 2304724 w 4642135"/>
              <a:gd name="connsiteY129" fmla="*/ 313527 h 5643471"/>
              <a:gd name="connsiteX130" fmla="*/ 2564196 w 4642135"/>
              <a:gd name="connsiteY130" fmla="*/ 454076 h 5643471"/>
              <a:gd name="connsiteX131" fmla="*/ 1861458 w 4642135"/>
              <a:gd name="connsiteY131" fmla="*/ 287580 h 5643471"/>
              <a:gd name="connsiteX132" fmla="*/ 2337157 w 4642135"/>
              <a:gd name="connsiteY132" fmla="*/ 471374 h 5643471"/>
              <a:gd name="connsiteX133" fmla="*/ 2062550 w 4642135"/>
              <a:gd name="connsiteY133" fmla="*/ 423804 h 5643471"/>
              <a:gd name="connsiteX134" fmla="*/ 2060387 w 4642135"/>
              <a:gd name="connsiteY134" fmla="*/ 428129 h 5643471"/>
              <a:gd name="connsiteX135" fmla="*/ 2196611 w 4642135"/>
              <a:gd name="connsiteY135" fmla="*/ 490833 h 5643471"/>
              <a:gd name="connsiteX136" fmla="*/ 1854973 w 4642135"/>
              <a:gd name="connsiteY136" fmla="*/ 469211 h 5643471"/>
              <a:gd name="connsiteX137" fmla="*/ 2177149 w 4642135"/>
              <a:gd name="connsiteY137" fmla="*/ 594622 h 5643471"/>
              <a:gd name="connsiteX138" fmla="*/ 1779292 w 4642135"/>
              <a:gd name="connsiteY138" fmla="*/ 538403 h 5643471"/>
              <a:gd name="connsiteX139" fmla="*/ 1982545 w 4642135"/>
              <a:gd name="connsiteY139" fmla="*/ 657329 h 5643471"/>
              <a:gd name="connsiteX140" fmla="*/ 1595500 w 4642135"/>
              <a:gd name="connsiteY140" fmla="*/ 581649 h 5643471"/>
              <a:gd name="connsiteX141" fmla="*/ 1630097 w 4642135"/>
              <a:gd name="connsiteY141" fmla="*/ 605435 h 5643471"/>
              <a:gd name="connsiteX142" fmla="*/ 1965247 w 4642135"/>
              <a:gd name="connsiteY142" fmla="*/ 670303 h 5643471"/>
              <a:gd name="connsiteX143" fmla="*/ 2129579 w 4642135"/>
              <a:gd name="connsiteY143" fmla="*/ 683276 h 5643471"/>
              <a:gd name="connsiteX144" fmla="*/ 2458244 w 4642135"/>
              <a:gd name="connsiteY144" fmla="*/ 838960 h 5643471"/>
              <a:gd name="connsiteX145" fmla="*/ 2568521 w 4642135"/>
              <a:gd name="connsiteY145" fmla="*/ 1014102 h 5643471"/>
              <a:gd name="connsiteX146" fmla="*/ 2607442 w 4642135"/>
              <a:gd name="connsiteY146" fmla="*/ 1096268 h 5643471"/>
              <a:gd name="connsiteX147" fmla="*/ 2637713 w 4642135"/>
              <a:gd name="connsiteY147" fmla="*/ 1109242 h 5643471"/>
              <a:gd name="connsiteX148" fmla="*/ 2799882 w 4642135"/>
              <a:gd name="connsiteY148" fmla="*/ 1102756 h 5643471"/>
              <a:gd name="connsiteX149" fmla="*/ 3029083 w 4642135"/>
              <a:gd name="connsiteY149" fmla="*/ 1128704 h 5643471"/>
              <a:gd name="connsiteX150" fmla="*/ 3052869 w 4642135"/>
              <a:gd name="connsiteY150" fmla="*/ 1135189 h 5643471"/>
              <a:gd name="connsiteX151" fmla="*/ 3057193 w 4642135"/>
              <a:gd name="connsiteY151" fmla="*/ 1133028 h 5643471"/>
              <a:gd name="connsiteX152" fmla="*/ 2933943 w 4642135"/>
              <a:gd name="connsiteY152" fmla="*/ 1046537 h 5643471"/>
              <a:gd name="connsiteX153" fmla="*/ 3346937 w 4642135"/>
              <a:gd name="connsiteY153" fmla="*/ 1184923 h 5643471"/>
              <a:gd name="connsiteX154" fmla="*/ 3519919 w 4642135"/>
              <a:gd name="connsiteY154" fmla="*/ 1349255 h 5643471"/>
              <a:gd name="connsiteX155" fmla="*/ 3545866 w 4642135"/>
              <a:gd name="connsiteY155" fmla="*/ 1355741 h 5643471"/>
              <a:gd name="connsiteX156" fmla="*/ 3963183 w 4642135"/>
              <a:gd name="connsiteY156" fmla="*/ 1264925 h 5643471"/>
              <a:gd name="connsiteX157" fmla="*/ 4058322 w 4642135"/>
              <a:gd name="connsiteY157" fmla="*/ 1271413 h 5643471"/>
              <a:gd name="connsiteX158" fmla="*/ 3926425 w 4642135"/>
              <a:gd name="connsiteY158" fmla="*/ 1323308 h 5643471"/>
              <a:gd name="connsiteX159" fmla="*/ 3928586 w 4642135"/>
              <a:gd name="connsiteY159" fmla="*/ 1329793 h 5643471"/>
              <a:gd name="connsiteX160" fmla="*/ 3971832 w 4642135"/>
              <a:gd name="connsiteY160" fmla="*/ 1325469 h 5643471"/>
              <a:gd name="connsiteX161" fmla="*/ 4194547 w 4642135"/>
              <a:gd name="connsiteY161" fmla="*/ 1351416 h 5643471"/>
              <a:gd name="connsiteX162" fmla="*/ 4309146 w 4642135"/>
              <a:gd name="connsiteY162" fmla="*/ 1377363 h 5643471"/>
              <a:gd name="connsiteX163" fmla="*/ 4367528 w 4642135"/>
              <a:gd name="connsiteY163" fmla="*/ 1472503 h 5643471"/>
              <a:gd name="connsiteX164" fmla="*/ 4408610 w 4642135"/>
              <a:gd name="connsiteY164" fmla="*/ 1528722 h 5643471"/>
              <a:gd name="connsiteX165" fmla="*/ 4601053 w 4642135"/>
              <a:gd name="connsiteY165" fmla="*/ 1695218 h 5643471"/>
              <a:gd name="connsiteX166" fmla="*/ 4639974 w 4642135"/>
              <a:gd name="connsiteY166" fmla="*/ 1766572 h 5643471"/>
              <a:gd name="connsiteX167" fmla="*/ 4642135 w 4642135"/>
              <a:gd name="connsiteY167" fmla="*/ 1773059 h 5643471"/>
              <a:gd name="connsiteX168" fmla="*/ 4627000 w 4642135"/>
              <a:gd name="connsiteY168" fmla="*/ 1801168 h 5643471"/>
              <a:gd name="connsiteX169" fmla="*/ 4605378 w 4642135"/>
              <a:gd name="connsiteY169" fmla="*/ 1773059 h 5643471"/>
              <a:gd name="connsiteX170" fmla="*/ 4393475 w 4642135"/>
              <a:gd name="connsiteY170" fmla="*/ 1617376 h 5643471"/>
              <a:gd name="connsiteX171" fmla="*/ 4363204 w 4642135"/>
              <a:gd name="connsiteY171" fmla="*/ 1615213 h 5643471"/>
              <a:gd name="connsiteX172" fmla="*/ 4363204 w 4642135"/>
              <a:gd name="connsiteY172" fmla="*/ 1658458 h 5643471"/>
              <a:gd name="connsiteX173" fmla="*/ 4389151 w 4642135"/>
              <a:gd name="connsiteY173" fmla="*/ 1686569 h 5643471"/>
              <a:gd name="connsiteX174" fmla="*/ 4490776 w 4642135"/>
              <a:gd name="connsiteY174" fmla="*/ 1818466 h 5643471"/>
              <a:gd name="connsiteX175" fmla="*/ 4510238 w 4642135"/>
              <a:gd name="connsiteY175" fmla="*/ 1885497 h 5643471"/>
              <a:gd name="connsiteX176" fmla="*/ 4108056 w 4642135"/>
              <a:gd name="connsiteY176" fmla="*/ 1543859 h 5643471"/>
              <a:gd name="connsiteX177" fmla="*/ 4337256 w 4642135"/>
              <a:gd name="connsiteY177" fmla="*/ 1801168 h 5643471"/>
              <a:gd name="connsiteX178" fmla="*/ 4330768 w 4642135"/>
              <a:gd name="connsiteY178" fmla="*/ 1807656 h 5643471"/>
              <a:gd name="connsiteX179" fmla="*/ 4138328 w 4642135"/>
              <a:gd name="connsiteY179" fmla="*/ 1669271 h 5643471"/>
              <a:gd name="connsiteX180" fmla="*/ 4216169 w 4642135"/>
              <a:gd name="connsiteY180" fmla="*/ 1783870 h 5643471"/>
              <a:gd name="connsiteX181" fmla="*/ 4021565 w 4642135"/>
              <a:gd name="connsiteY181" fmla="*/ 1671432 h 5643471"/>
              <a:gd name="connsiteX182" fmla="*/ 4151301 w 4642135"/>
              <a:gd name="connsiteY182" fmla="*/ 1850901 h 5643471"/>
              <a:gd name="connsiteX183" fmla="*/ 3868043 w 4642135"/>
              <a:gd name="connsiteY183" fmla="*/ 1658458 h 5643471"/>
              <a:gd name="connsiteX184" fmla="*/ 3982644 w 4642135"/>
              <a:gd name="connsiteY184" fmla="*/ 1816305 h 5643471"/>
              <a:gd name="connsiteX185" fmla="*/ 3712360 w 4642135"/>
              <a:gd name="connsiteY185" fmla="*/ 1632511 h 5643471"/>
              <a:gd name="connsiteX186" fmla="*/ 3721009 w 4642135"/>
              <a:gd name="connsiteY186" fmla="*/ 1656297 h 5643471"/>
              <a:gd name="connsiteX187" fmla="*/ 3978320 w 4642135"/>
              <a:gd name="connsiteY187" fmla="*/ 1829278 h 5643471"/>
              <a:gd name="connsiteX188" fmla="*/ 4211845 w 4642135"/>
              <a:gd name="connsiteY188" fmla="*/ 2036856 h 5643471"/>
              <a:gd name="connsiteX189" fmla="*/ 4226979 w 4642135"/>
              <a:gd name="connsiteY189" fmla="*/ 2356872 h 5643471"/>
              <a:gd name="connsiteX190" fmla="*/ 4203196 w 4642135"/>
              <a:gd name="connsiteY190" fmla="*/ 2393629 h 5643471"/>
              <a:gd name="connsiteX191" fmla="*/ 4185898 w 4642135"/>
              <a:gd name="connsiteY191" fmla="*/ 2359033 h 5643471"/>
              <a:gd name="connsiteX192" fmla="*/ 4142652 w 4642135"/>
              <a:gd name="connsiteY192" fmla="*/ 2233621 h 5643471"/>
              <a:gd name="connsiteX193" fmla="*/ 4101568 w 4642135"/>
              <a:gd name="connsiteY193" fmla="*/ 2365521 h 5643471"/>
              <a:gd name="connsiteX194" fmla="*/ 3932911 w 4642135"/>
              <a:gd name="connsiteY194" fmla="*/ 2019558 h 5643471"/>
              <a:gd name="connsiteX195" fmla="*/ 3961022 w 4642135"/>
              <a:gd name="connsiteY195" fmla="*/ 2181727 h 5643471"/>
              <a:gd name="connsiteX196" fmla="*/ 3792365 w 4642135"/>
              <a:gd name="connsiteY196" fmla="*/ 2021719 h 5643471"/>
              <a:gd name="connsiteX197" fmla="*/ 3883180 w 4642135"/>
              <a:gd name="connsiteY197" fmla="*/ 2304977 h 5643471"/>
              <a:gd name="connsiteX198" fmla="*/ 3876692 w 4642135"/>
              <a:gd name="connsiteY198" fmla="*/ 2607695 h 5643471"/>
              <a:gd name="connsiteX199" fmla="*/ 3826961 w 4642135"/>
              <a:gd name="connsiteY199" fmla="*/ 2495257 h 5643471"/>
              <a:gd name="connsiteX200" fmla="*/ 3792365 w 4642135"/>
              <a:gd name="connsiteY200" fmla="*/ 2730943 h 5643471"/>
              <a:gd name="connsiteX201" fmla="*/ 3749119 w 4642135"/>
              <a:gd name="connsiteY201" fmla="*/ 2544988 h 5643471"/>
              <a:gd name="connsiteX202" fmla="*/ 3628032 w 4642135"/>
              <a:gd name="connsiteY202" fmla="*/ 2823922 h 5643471"/>
              <a:gd name="connsiteX203" fmla="*/ 3714523 w 4642135"/>
              <a:gd name="connsiteY203" fmla="*/ 2393629 h 5643471"/>
              <a:gd name="connsiteX204" fmla="*/ 3705874 w 4642135"/>
              <a:gd name="connsiteY204" fmla="*/ 2389305 h 5643471"/>
              <a:gd name="connsiteX205" fmla="*/ 3582623 w 4642135"/>
              <a:gd name="connsiteY205" fmla="*/ 2635803 h 5643471"/>
              <a:gd name="connsiteX206" fmla="*/ 3623708 w 4642135"/>
              <a:gd name="connsiteY206" fmla="*/ 2441199 h 5643471"/>
              <a:gd name="connsiteX207" fmla="*/ 3561001 w 4642135"/>
              <a:gd name="connsiteY207" fmla="*/ 2495257 h 5643471"/>
              <a:gd name="connsiteX208" fmla="*/ 3541542 w 4642135"/>
              <a:gd name="connsiteY208" fmla="*/ 2512555 h 5643471"/>
              <a:gd name="connsiteX209" fmla="*/ 3532892 w 4642135"/>
              <a:gd name="connsiteY209" fmla="*/ 2488769 h 5643471"/>
              <a:gd name="connsiteX210" fmla="*/ 3543703 w 4642135"/>
              <a:gd name="connsiteY210" fmla="*/ 2324437 h 5643471"/>
              <a:gd name="connsiteX211" fmla="*/ 3496133 w 4642135"/>
              <a:gd name="connsiteY211" fmla="*/ 2391468 h 5643471"/>
              <a:gd name="connsiteX212" fmla="*/ 3476673 w 4642135"/>
              <a:gd name="connsiteY212" fmla="*/ 2408766 h 5643471"/>
              <a:gd name="connsiteX213" fmla="*/ 3474510 w 4642135"/>
              <a:gd name="connsiteY213" fmla="*/ 2382819 h 5643471"/>
              <a:gd name="connsiteX214" fmla="*/ 3483159 w 4642135"/>
              <a:gd name="connsiteY214" fmla="*/ 2276867 h 5643471"/>
              <a:gd name="connsiteX215" fmla="*/ 3478835 w 4642135"/>
              <a:gd name="connsiteY215" fmla="*/ 2268218 h 5643471"/>
              <a:gd name="connsiteX216" fmla="*/ 3455051 w 4642135"/>
              <a:gd name="connsiteY216" fmla="*/ 2285516 h 5643471"/>
              <a:gd name="connsiteX217" fmla="*/ 3450726 w 4642135"/>
              <a:gd name="connsiteY217" fmla="*/ 2032532 h 5643471"/>
              <a:gd name="connsiteX218" fmla="*/ 3405318 w 4642135"/>
              <a:gd name="connsiteY218" fmla="*/ 2207674 h 5643471"/>
              <a:gd name="connsiteX219" fmla="*/ 3394507 w 4642135"/>
              <a:gd name="connsiteY219" fmla="*/ 2054154 h 5643471"/>
              <a:gd name="connsiteX220" fmla="*/ 3385858 w 4642135"/>
              <a:gd name="connsiteY220" fmla="*/ 2054154 h 5643471"/>
              <a:gd name="connsiteX221" fmla="*/ 3381534 w 4642135"/>
              <a:gd name="connsiteY221" fmla="*/ 2077938 h 5643471"/>
              <a:gd name="connsiteX222" fmla="*/ 3344774 w 4642135"/>
              <a:gd name="connsiteY222" fmla="*/ 2501743 h 5643471"/>
              <a:gd name="connsiteX223" fmla="*/ 3282069 w 4642135"/>
              <a:gd name="connsiteY223" fmla="*/ 3401246 h 5643471"/>
              <a:gd name="connsiteX224" fmla="*/ 3102600 w 4642135"/>
              <a:gd name="connsiteY224" fmla="*/ 4380755 h 5643471"/>
              <a:gd name="connsiteX225" fmla="*/ 3096114 w 4642135"/>
              <a:gd name="connsiteY225" fmla="*/ 4439135 h 5643471"/>
              <a:gd name="connsiteX226" fmla="*/ 3204228 w 4642135"/>
              <a:gd name="connsiteY226" fmla="*/ 5148359 h 5643471"/>
              <a:gd name="connsiteX227" fmla="*/ 3265706 w 4642135"/>
              <a:gd name="connsiteY227" fmla="*/ 5622240 h 5643471"/>
              <a:gd name="connsiteX228" fmla="*/ 2888326 w 4642135"/>
              <a:gd name="connsiteY228" fmla="*/ 5626736 h 5643471"/>
              <a:gd name="connsiteX229" fmla="*/ 2888241 w 4642135"/>
              <a:gd name="connsiteY229" fmla="*/ 4979826 h 5643471"/>
              <a:gd name="connsiteX230" fmla="*/ 2654078 w 4642135"/>
              <a:gd name="connsiteY230" fmla="*/ 5624022 h 5643471"/>
              <a:gd name="connsiteX231" fmla="*/ 2305744 w 4642135"/>
              <a:gd name="connsiteY231" fmla="*/ 5625924 h 5643471"/>
              <a:gd name="connsiteX232" fmla="*/ 2700418 w 4642135"/>
              <a:gd name="connsiteY232" fmla="*/ 4800235 h 5643471"/>
              <a:gd name="connsiteX233" fmla="*/ 2851777 w 4642135"/>
              <a:gd name="connsiteY233" fmla="*/ 4454272 h 5643471"/>
              <a:gd name="connsiteX234" fmla="*/ 2856101 w 4642135"/>
              <a:gd name="connsiteY234" fmla="*/ 4395889 h 5643471"/>
              <a:gd name="connsiteX235" fmla="*/ 2581495 w 4642135"/>
              <a:gd name="connsiteY235" fmla="*/ 3515847 h 5643471"/>
              <a:gd name="connsiteX236" fmla="*/ 1854973 w 4642135"/>
              <a:gd name="connsiteY236" fmla="*/ 2006584 h 5643471"/>
              <a:gd name="connsiteX237" fmla="*/ 1502522 w 4642135"/>
              <a:gd name="connsiteY237" fmla="*/ 1258440 h 5643471"/>
              <a:gd name="connsiteX238" fmla="*/ 1489548 w 4642135"/>
              <a:gd name="connsiteY238" fmla="*/ 1228168 h 5643471"/>
              <a:gd name="connsiteX239" fmla="*/ 1485224 w 4642135"/>
              <a:gd name="connsiteY239" fmla="*/ 1273574 h 5643471"/>
              <a:gd name="connsiteX240" fmla="*/ 1379274 w 4642135"/>
              <a:gd name="connsiteY240" fmla="*/ 1068160 h 5643471"/>
              <a:gd name="connsiteX241" fmla="*/ 1476574 w 4642135"/>
              <a:gd name="connsiteY241" fmla="*/ 1392500 h 5643471"/>
              <a:gd name="connsiteX242" fmla="*/ 1426843 w 4642135"/>
              <a:gd name="connsiteY242" fmla="*/ 1366553 h 5643471"/>
              <a:gd name="connsiteX243" fmla="*/ 1498197 w 4642135"/>
              <a:gd name="connsiteY243" fmla="*/ 1535210 h 5643471"/>
              <a:gd name="connsiteX244" fmla="*/ 1487387 w 4642135"/>
              <a:gd name="connsiteY244" fmla="*/ 1539535 h 5643471"/>
              <a:gd name="connsiteX245" fmla="*/ 1405221 w 4642135"/>
              <a:gd name="connsiteY245" fmla="*/ 1457368 h 5643471"/>
              <a:gd name="connsiteX246" fmla="*/ 1398733 w 4642135"/>
              <a:gd name="connsiteY246" fmla="*/ 1461693 h 5643471"/>
              <a:gd name="connsiteX247" fmla="*/ 1465764 w 4642135"/>
              <a:gd name="connsiteY247" fmla="*/ 1649809 h 5643471"/>
              <a:gd name="connsiteX248" fmla="*/ 1470089 w 4642135"/>
              <a:gd name="connsiteY248" fmla="*/ 1682244 h 5643471"/>
              <a:gd name="connsiteX249" fmla="*/ 1441978 w 4642135"/>
              <a:gd name="connsiteY249" fmla="*/ 1669271 h 5643471"/>
              <a:gd name="connsiteX250" fmla="*/ 1364137 w 4642135"/>
              <a:gd name="connsiteY250" fmla="*/ 1626025 h 5643471"/>
              <a:gd name="connsiteX251" fmla="*/ 1472250 w 4642135"/>
              <a:gd name="connsiteY251" fmla="*/ 1820629 h 5643471"/>
              <a:gd name="connsiteX252" fmla="*/ 1480899 w 4642135"/>
              <a:gd name="connsiteY252" fmla="*/ 1855226 h 5643471"/>
              <a:gd name="connsiteX253" fmla="*/ 1450627 w 4642135"/>
              <a:gd name="connsiteY253" fmla="*/ 1844413 h 5643471"/>
              <a:gd name="connsiteX254" fmla="*/ 1301432 w 4642135"/>
              <a:gd name="connsiteY254" fmla="*/ 1693054 h 5643471"/>
              <a:gd name="connsiteX255" fmla="*/ 1262511 w 4642135"/>
              <a:gd name="connsiteY255" fmla="*/ 1641160 h 5643471"/>
              <a:gd name="connsiteX256" fmla="*/ 1498197 w 4642135"/>
              <a:gd name="connsiteY256" fmla="*/ 2095236 h 5643471"/>
              <a:gd name="connsiteX257" fmla="*/ 1305756 w 4642135"/>
              <a:gd name="connsiteY257" fmla="*/ 1857387 h 5643471"/>
              <a:gd name="connsiteX258" fmla="*/ 1264672 w 4642135"/>
              <a:gd name="connsiteY258" fmla="*/ 1775221 h 5643471"/>
              <a:gd name="connsiteX259" fmla="*/ 1281970 w 4642135"/>
              <a:gd name="connsiteY259" fmla="*/ 2002260 h 5643471"/>
              <a:gd name="connsiteX260" fmla="*/ 1154398 w 4642135"/>
              <a:gd name="connsiteY260" fmla="*/ 1738463 h 5643471"/>
              <a:gd name="connsiteX261" fmla="*/ 1141424 w 4642135"/>
              <a:gd name="connsiteY261" fmla="*/ 1876848 h 5643471"/>
              <a:gd name="connsiteX262" fmla="*/ 1007363 w 4642135"/>
              <a:gd name="connsiteY262" fmla="*/ 1150326 h 5643471"/>
              <a:gd name="connsiteX263" fmla="*/ 955469 w 4642135"/>
              <a:gd name="connsiteY263" fmla="*/ 1219519 h 5643471"/>
              <a:gd name="connsiteX264" fmla="*/ 923034 w 4642135"/>
              <a:gd name="connsiteY264" fmla="*/ 1295197 h 5643471"/>
              <a:gd name="connsiteX265" fmla="*/ 886276 w 4642135"/>
              <a:gd name="connsiteY265" fmla="*/ 1403311 h 5643471"/>
              <a:gd name="connsiteX266" fmla="*/ 860329 w 4642135"/>
              <a:gd name="connsiteY266" fmla="*/ 1213031 h 5643471"/>
              <a:gd name="connsiteX267" fmla="*/ 806271 w 4642135"/>
              <a:gd name="connsiteY267" fmla="*/ 1669271 h 5643471"/>
              <a:gd name="connsiteX268" fmla="*/ 713295 w 4642135"/>
              <a:gd name="connsiteY268" fmla="*/ 1511424 h 5643471"/>
              <a:gd name="connsiteX269" fmla="*/ 713295 w 4642135"/>
              <a:gd name="connsiteY269" fmla="*/ 1693054 h 5643471"/>
              <a:gd name="connsiteX270" fmla="*/ 704646 w 4642135"/>
              <a:gd name="connsiteY270" fmla="*/ 1719002 h 5643471"/>
              <a:gd name="connsiteX271" fmla="*/ 678699 w 4642135"/>
              <a:gd name="connsiteY271" fmla="*/ 1697379 h 5643471"/>
              <a:gd name="connsiteX272" fmla="*/ 603018 w 4642135"/>
              <a:gd name="connsiteY272" fmla="*/ 1567643 h 5643471"/>
              <a:gd name="connsiteX273" fmla="*/ 568422 w 4642135"/>
              <a:gd name="connsiteY273" fmla="*/ 1468179 h 5643471"/>
              <a:gd name="connsiteX274" fmla="*/ 752216 w 4642135"/>
              <a:gd name="connsiteY274" fmla="*/ 960047 h 5643471"/>
              <a:gd name="connsiteX275" fmla="*/ 920873 w 4642135"/>
              <a:gd name="connsiteY275" fmla="*/ 735171 h 5643471"/>
              <a:gd name="connsiteX276" fmla="*/ 953306 w 4642135"/>
              <a:gd name="connsiteY276" fmla="*/ 683276 h 5643471"/>
              <a:gd name="connsiteX277" fmla="*/ 959793 w 4642135"/>
              <a:gd name="connsiteY277" fmla="*/ 663815 h 5643471"/>
              <a:gd name="connsiteX278" fmla="*/ 942495 w 4642135"/>
              <a:gd name="connsiteY278" fmla="*/ 672464 h 5643471"/>
              <a:gd name="connsiteX279" fmla="*/ 747891 w 4642135"/>
              <a:gd name="connsiteY279" fmla="*/ 938424 h 5643471"/>
              <a:gd name="connsiteX280" fmla="*/ 728430 w 4642135"/>
              <a:gd name="connsiteY280" fmla="*/ 955722 h 5643471"/>
              <a:gd name="connsiteX281" fmla="*/ 817084 w 4642135"/>
              <a:gd name="connsiteY281" fmla="*/ 711385 h 5643471"/>
              <a:gd name="connsiteX282" fmla="*/ 548963 w 4642135"/>
              <a:gd name="connsiteY282" fmla="*/ 1040049 h 5643471"/>
              <a:gd name="connsiteX283" fmla="*/ 672211 w 4642135"/>
              <a:gd name="connsiteY283" fmla="*/ 750306 h 5643471"/>
              <a:gd name="connsiteX284" fmla="*/ 460308 w 4642135"/>
              <a:gd name="connsiteY284" fmla="*/ 979506 h 5643471"/>
              <a:gd name="connsiteX285" fmla="*/ 492744 w 4642135"/>
              <a:gd name="connsiteY285" fmla="*/ 838960 h 5643471"/>
              <a:gd name="connsiteX286" fmla="*/ 345709 w 4642135"/>
              <a:gd name="connsiteY286" fmla="*/ 1046537 h 5643471"/>
              <a:gd name="connsiteX287" fmla="*/ 542475 w 4642135"/>
              <a:gd name="connsiteY287" fmla="*/ 609759 h 5643471"/>
              <a:gd name="connsiteX288" fmla="*/ 466796 w 4642135"/>
              <a:gd name="connsiteY288" fmla="*/ 687601 h 5643471"/>
              <a:gd name="connsiteX289" fmla="*/ 198675 w 4642135"/>
              <a:gd name="connsiteY289" fmla="*/ 1143838 h 5643471"/>
              <a:gd name="connsiteX290" fmla="*/ 172728 w 4642135"/>
              <a:gd name="connsiteY290" fmla="*/ 1176274 h 5643471"/>
              <a:gd name="connsiteX291" fmla="*/ 270029 w 4642135"/>
              <a:gd name="connsiteY291" fmla="*/ 880042 h 5643471"/>
              <a:gd name="connsiteX292" fmla="*/ 449498 w 4642135"/>
              <a:gd name="connsiteY292" fmla="*/ 629219 h 5643471"/>
              <a:gd name="connsiteX293" fmla="*/ 200836 w 4642135"/>
              <a:gd name="connsiteY293" fmla="*/ 849770 h 5643471"/>
              <a:gd name="connsiteX294" fmla="*/ 14881 w 4642135"/>
              <a:gd name="connsiteY294" fmla="*/ 1128704 h 5643471"/>
              <a:gd name="connsiteX295" fmla="*/ 6232 w 4642135"/>
              <a:gd name="connsiteY295" fmla="*/ 1046537 h 5643471"/>
              <a:gd name="connsiteX296" fmla="*/ 32179 w 4642135"/>
              <a:gd name="connsiteY296" fmla="*/ 973020 h 5643471"/>
              <a:gd name="connsiteX297" fmla="*/ 512203 w 4642135"/>
              <a:gd name="connsiteY297" fmla="*/ 501646 h 5643471"/>
              <a:gd name="connsiteX298" fmla="*/ 594369 w 4642135"/>
              <a:gd name="connsiteY298" fmla="*/ 467050 h 5643471"/>
              <a:gd name="connsiteX299" fmla="*/ 168403 w 4642135"/>
              <a:gd name="connsiteY299" fmla="*/ 557865 h 5643471"/>
              <a:gd name="connsiteX300" fmla="*/ 272192 w 4642135"/>
              <a:gd name="connsiteY300" fmla="*/ 488672 h 5643471"/>
              <a:gd name="connsiteX301" fmla="*/ 391116 w 4642135"/>
              <a:gd name="connsiteY301" fmla="*/ 412992 h 5643471"/>
              <a:gd name="connsiteX302" fmla="*/ 525176 w 4642135"/>
              <a:gd name="connsiteY302" fmla="*/ 378396 h 5643471"/>
              <a:gd name="connsiteX303" fmla="*/ 661401 w 4642135"/>
              <a:gd name="connsiteY303" fmla="*/ 363261 h 5643471"/>
              <a:gd name="connsiteX304" fmla="*/ 434361 w 4642135"/>
              <a:gd name="connsiteY304" fmla="*/ 324340 h 5643471"/>
              <a:gd name="connsiteX305" fmla="*/ 507878 w 4642135"/>
              <a:gd name="connsiteY305" fmla="*/ 313527 h 5643471"/>
              <a:gd name="connsiteX306" fmla="*/ 507878 w 4642135"/>
              <a:gd name="connsiteY306" fmla="*/ 309203 h 5643471"/>
              <a:gd name="connsiteX307" fmla="*/ 417063 w 4642135"/>
              <a:gd name="connsiteY307" fmla="*/ 309203 h 5643471"/>
              <a:gd name="connsiteX308" fmla="*/ 881952 w 4642135"/>
              <a:gd name="connsiteY308" fmla="*/ 276770 h 5643471"/>
              <a:gd name="connsiteX309" fmla="*/ 1067907 w 4642135"/>
              <a:gd name="connsiteY309" fmla="*/ 298393 h 5643471"/>
              <a:gd name="connsiteX310" fmla="*/ 1223590 w 4642135"/>
              <a:gd name="connsiteY310" fmla="*/ 371910 h 5643471"/>
              <a:gd name="connsiteX311" fmla="*/ 1258187 w 4642135"/>
              <a:gd name="connsiteY311" fmla="*/ 367585 h 5643471"/>
              <a:gd name="connsiteX312" fmla="*/ 1640907 w 4642135"/>
              <a:gd name="connsiteY312" fmla="*/ 30271 h 5643471"/>
              <a:gd name="connsiteX313" fmla="*/ 1716587 w 4642135"/>
              <a:gd name="connsiteY313" fmla="*/ 0 h 5643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</a:cxnLst>
            <a:rect l="l" t="t" r="r" b="b"/>
            <a:pathLst>
              <a:path w="4642135" h="5643471">
                <a:moveTo>
                  <a:pt x="3186930" y="1466017"/>
                </a:moveTo>
                <a:cubicBezTo>
                  <a:pt x="3192336" y="1460972"/>
                  <a:pt x="3202426" y="1447277"/>
                  <a:pt x="3148009" y="1468179"/>
                </a:cubicBezTo>
                <a:cubicBezTo>
                  <a:pt x="3093592" y="1489081"/>
                  <a:pt x="2956287" y="1550346"/>
                  <a:pt x="2860426" y="1591429"/>
                </a:cubicBezTo>
                <a:cubicBezTo>
                  <a:pt x="2873400" y="1602239"/>
                  <a:pt x="2886373" y="1593590"/>
                  <a:pt x="2899347" y="1589266"/>
                </a:cubicBezTo>
                <a:cubicBezTo>
                  <a:pt x="2972864" y="1561157"/>
                  <a:pt x="3050706" y="1543859"/>
                  <a:pt x="3115574" y="1498450"/>
                </a:cubicBezTo>
                <a:cubicBezTo>
                  <a:pt x="3137196" y="1485477"/>
                  <a:pt x="3163143" y="1483316"/>
                  <a:pt x="3186930" y="1466017"/>
                </a:cubicBezTo>
                <a:close/>
                <a:moveTo>
                  <a:pt x="2717716" y="1269250"/>
                </a:moveTo>
                <a:cubicBezTo>
                  <a:pt x="2618252" y="1299522"/>
                  <a:pt x="2514463" y="1310334"/>
                  <a:pt x="2419323" y="1353579"/>
                </a:cubicBezTo>
                <a:cubicBezTo>
                  <a:pt x="2350131" y="1383851"/>
                  <a:pt x="2360943" y="1364390"/>
                  <a:pt x="2395539" y="1433582"/>
                </a:cubicBezTo>
                <a:cubicBezTo>
                  <a:pt x="2404189" y="1446556"/>
                  <a:pt x="2410674" y="1448719"/>
                  <a:pt x="2423648" y="1440070"/>
                </a:cubicBezTo>
                <a:cubicBezTo>
                  <a:pt x="2525276" y="1377363"/>
                  <a:pt x="2624740" y="1310334"/>
                  <a:pt x="2739339" y="1269250"/>
                </a:cubicBezTo>
                <a:lnTo>
                  <a:pt x="2717716" y="1269250"/>
                </a:lnTo>
                <a:close/>
                <a:moveTo>
                  <a:pt x="1617123" y="1124379"/>
                </a:moveTo>
                <a:cubicBezTo>
                  <a:pt x="1653880" y="1204382"/>
                  <a:pt x="1690640" y="1286548"/>
                  <a:pt x="1727398" y="1366553"/>
                </a:cubicBezTo>
                <a:cubicBezTo>
                  <a:pt x="1675503" y="1314659"/>
                  <a:pt x="1636582" y="1256276"/>
                  <a:pt x="1591176" y="1202221"/>
                </a:cubicBezTo>
                <a:cubicBezTo>
                  <a:pt x="1653880" y="1327632"/>
                  <a:pt x="1723073" y="1448719"/>
                  <a:pt x="1790104" y="1569806"/>
                </a:cubicBezTo>
                <a:cubicBezTo>
                  <a:pt x="2012817" y="1967664"/>
                  <a:pt x="2250666" y="2356872"/>
                  <a:pt x="2466893" y="2756890"/>
                </a:cubicBezTo>
                <a:cubicBezTo>
                  <a:pt x="2670146" y="3135288"/>
                  <a:pt x="2862589" y="3520172"/>
                  <a:pt x="2985838" y="3935327"/>
                </a:cubicBezTo>
                <a:lnTo>
                  <a:pt x="2994487" y="3943976"/>
                </a:lnTo>
                <a:cubicBezTo>
                  <a:pt x="2996650" y="3937488"/>
                  <a:pt x="2998811" y="3933164"/>
                  <a:pt x="2998811" y="3928839"/>
                </a:cubicBezTo>
                <a:cubicBezTo>
                  <a:pt x="3078816" y="3539631"/>
                  <a:pt x="3137196" y="3146098"/>
                  <a:pt x="3189091" y="2752566"/>
                </a:cubicBezTo>
                <a:cubicBezTo>
                  <a:pt x="3217201" y="2542827"/>
                  <a:pt x="3228012" y="2328761"/>
                  <a:pt x="3282069" y="2123347"/>
                </a:cubicBezTo>
                <a:cubicBezTo>
                  <a:pt x="3290718" y="2099561"/>
                  <a:pt x="3299368" y="2073614"/>
                  <a:pt x="3295043" y="2045505"/>
                </a:cubicBezTo>
                <a:cubicBezTo>
                  <a:pt x="3279906" y="2049830"/>
                  <a:pt x="3286394" y="2071452"/>
                  <a:pt x="3266932" y="2071452"/>
                </a:cubicBezTo>
                <a:cubicBezTo>
                  <a:pt x="3277745" y="2006584"/>
                  <a:pt x="3290718" y="1943878"/>
                  <a:pt x="3301529" y="1881173"/>
                </a:cubicBezTo>
                <a:cubicBezTo>
                  <a:pt x="3260447" y="1967664"/>
                  <a:pt x="3234499" y="2058479"/>
                  <a:pt x="3212877" y="2151455"/>
                </a:cubicBezTo>
                <a:cubicBezTo>
                  <a:pt x="3191254" y="2136320"/>
                  <a:pt x="3202064" y="2112534"/>
                  <a:pt x="3182605" y="2101724"/>
                </a:cubicBezTo>
                <a:cubicBezTo>
                  <a:pt x="3173956" y="2147131"/>
                  <a:pt x="3163143" y="2188215"/>
                  <a:pt x="3154494" y="2231460"/>
                </a:cubicBezTo>
                <a:cubicBezTo>
                  <a:pt x="3141521" y="2209838"/>
                  <a:pt x="3135035" y="2190376"/>
                  <a:pt x="3128547" y="2170917"/>
                </a:cubicBezTo>
                <a:cubicBezTo>
                  <a:pt x="3126386" y="2162268"/>
                  <a:pt x="3126386" y="2151455"/>
                  <a:pt x="3115574" y="2151455"/>
                </a:cubicBezTo>
                <a:cubicBezTo>
                  <a:pt x="3100439" y="2151455"/>
                  <a:pt x="3104763" y="2164429"/>
                  <a:pt x="3102600" y="2173078"/>
                </a:cubicBezTo>
                <a:cubicBezTo>
                  <a:pt x="3091790" y="2229297"/>
                  <a:pt x="3080977" y="2283355"/>
                  <a:pt x="3059355" y="2341735"/>
                </a:cubicBezTo>
                <a:cubicBezTo>
                  <a:pt x="3042056" y="2309302"/>
                  <a:pt x="3022597" y="2285516"/>
                  <a:pt x="2998811" y="2261732"/>
                </a:cubicBezTo>
                <a:cubicBezTo>
                  <a:pt x="2994487" y="2322275"/>
                  <a:pt x="2990162" y="2378494"/>
                  <a:pt x="2983676" y="2436875"/>
                </a:cubicBezTo>
                <a:cubicBezTo>
                  <a:pt x="2983676" y="2445524"/>
                  <a:pt x="2985838" y="2458497"/>
                  <a:pt x="2975027" y="2460661"/>
                </a:cubicBezTo>
                <a:cubicBezTo>
                  <a:pt x="2959890" y="2462822"/>
                  <a:pt x="2959890" y="2447687"/>
                  <a:pt x="2955566" y="2439038"/>
                </a:cubicBezTo>
                <a:cubicBezTo>
                  <a:pt x="2944756" y="2415252"/>
                  <a:pt x="2938268" y="2391468"/>
                  <a:pt x="2933943" y="2367682"/>
                </a:cubicBezTo>
                <a:cubicBezTo>
                  <a:pt x="2929619" y="2339574"/>
                  <a:pt x="2923133" y="2313626"/>
                  <a:pt x="2918808" y="2287679"/>
                </a:cubicBezTo>
                <a:cubicBezTo>
                  <a:pt x="2901510" y="2402278"/>
                  <a:pt x="2892861" y="2516880"/>
                  <a:pt x="2871238" y="2633642"/>
                </a:cubicBezTo>
                <a:cubicBezTo>
                  <a:pt x="2851777" y="2620668"/>
                  <a:pt x="2843128" y="2609856"/>
                  <a:pt x="2840967" y="2590397"/>
                </a:cubicBezTo>
                <a:cubicBezTo>
                  <a:pt x="2836642" y="2534178"/>
                  <a:pt x="2832318" y="2480120"/>
                  <a:pt x="2840967" y="2423901"/>
                </a:cubicBezTo>
                <a:cubicBezTo>
                  <a:pt x="2845291" y="2393629"/>
                  <a:pt x="2847452" y="2363357"/>
                  <a:pt x="2851777" y="2333086"/>
                </a:cubicBezTo>
                <a:cubicBezTo>
                  <a:pt x="2819344" y="2384980"/>
                  <a:pt x="2793397" y="2436875"/>
                  <a:pt x="2752313" y="2486608"/>
                </a:cubicBezTo>
                <a:cubicBezTo>
                  <a:pt x="2763125" y="2417415"/>
                  <a:pt x="2771774" y="2352547"/>
                  <a:pt x="2782584" y="2283355"/>
                </a:cubicBezTo>
                <a:cubicBezTo>
                  <a:pt x="2754476" y="2313626"/>
                  <a:pt x="2735014" y="2343898"/>
                  <a:pt x="2698257" y="2365521"/>
                </a:cubicBezTo>
                <a:cubicBezTo>
                  <a:pt x="2719880" y="2131996"/>
                  <a:pt x="2836642" y="1952527"/>
                  <a:pt x="2990162" y="1790358"/>
                </a:cubicBezTo>
                <a:cubicBezTo>
                  <a:pt x="2964215" y="1807656"/>
                  <a:pt x="2944756" y="1837928"/>
                  <a:pt x="2912320" y="1840089"/>
                </a:cubicBezTo>
                <a:cubicBezTo>
                  <a:pt x="2871238" y="1842252"/>
                  <a:pt x="2847452" y="1868199"/>
                  <a:pt x="2819344" y="1891983"/>
                </a:cubicBezTo>
                <a:cubicBezTo>
                  <a:pt x="2797721" y="1909281"/>
                  <a:pt x="2778260" y="1924418"/>
                  <a:pt x="2758800" y="1941716"/>
                </a:cubicBezTo>
                <a:cubicBezTo>
                  <a:pt x="2773935" y="1885497"/>
                  <a:pt x="2806370" y="1840089"/>
                  <a:pt x="2830154" y="1788194"/>
                </a:cubicBezTo>
                <a:cubicBezTo>
                  <a:pt x="2815019" y="1794682"/>
                  <a:pt x="2806370" y="1807656"/>
                  <a:pt x="2795558" y="1818466"/>
                </a:cubicBezTo>
                <a:cubicBezTo>
                  <a:pt x="2713392" y="1902796"/>
                  <a:pt x="2642038" y="1993611"/>
                  <a:pt x="2570682" y="2086587"/>
                </a:cubicBezTo>
                <a:cubicBezTo>
                  <a:pt x="2564196" y="2093075"/>
                  <a:pt x="2559872" y="2103885"/>
                  <a:pt x="2549059" y="2101724"/>
                </a:cubicBezTo>
                <a:cubicBezTo>
                  <a:pt x="2536086" y="2097400"/>
                  <a:pt x="2542574" y="2084426"/>
                  <a:pt x="2540410" y="2075777"/>
                </a:cubicBezTo>
                <a:cubicBezTo>
                  <a:pt x="2536086" y="2036856"/>
                  <a:pt x="2549059" y="2000097"/>
                  <a:pt x="2557708" y="1963339"/>
                </a:cubicBezTo>
                <a:cubicBezTo>
                  <a:pt x="2527437" y="2004421"/>
                  <a:pt x="2499328" y="2045505"/>
                  <a:pt x="2469057" y="2086587"/>
                </a:cubicBezTo>
                <a:cubicBezTo>
                  <a:pt x="2462569" y="2095236"/>
                  <a:pt x="2460407" y="2110373"/>
                  <a:pt x="2447434" y="2106049"/>
                </a:cubicBezTo>
                <a:cubicBezTo>
                  <a:pt x="2432297" y="2101724"/>
                  <a:pt x="2434460" y="2086587"/>
                  <a:pt x="2438785" y="2073614"/>
                </a:cubicBezTo>
                <a:cubicBezTo>
                  <a:pt x="2451758" y="2041181"/>
                  <a:pt x="2456083" y="2004421"/>
                  <a:pt x="2449595" y="1969825"/>
                </a:cubicBezTo>
                <a:cubicBezTo>
                  <a:pt x="2443109" y="1935228"/>
                  <a:pt x="2453920" y="1904957"/>
                  <a:pt x="2471218" y="1876848"/>
                </a:cubicBezTo>
                <a:cubicBezTo>
                  <a:pt x="2553384" y="1738463"/>
                  <a:pt x="2676634" y="1649809"/>
                  <a:pt x="2830154" y="1602239"/>
                </a:cubicBezTo>
                <a:cubicBezTo>
                  <a:pt x="2840967" y="1600078"/>
                  <a:pt x="2853940" y="1602239"/>
                  <a:pt x="2858265" y="1587104"/>
                </a:cubicBezTo>
                <a:cubicBezTo>
                  <a:pt x="2856101" y="1587104"/>
                  <a:pt x="2853940" y="1589266"/>
                  <a:pt x="2851777" y="1589266"/>
                </a:cubicBezTo>
                <a:lnTo>
                  <a:pt x="2849616" y="1587104"/>
                </a:lnTo>
                <a:cubicBezTo>
                  <a:pt x="2847452" y="1571967"/>
                  <a:pt x="2862589" y="1571967"/>
                  <a:pt x="2869075" y="1567643"/>
                </a:cubicBezTo>
                <a:cubicBezTo>
                  <a:pt x="2927457" y="1528722"/>
                  <a:pt x="2985838" y="1487640"/>
                  <a:pt x="3039895" y="1437907"/>
                </a:cubicBezTo>
                <a:lnTo>
                  <a:pt x="2676634" y="1584941"/>
                </a:lnTo>
                <a:cubicBezTo>
                  <a:pt x="2750151" y="1507099"/>
                  <a:pt x="2836642" y="1466017"/>
                  <a:pt x="2920969" y="1418448"/>
                </a:cubicBezTo>
                <a:cubicBezTo>
                  <a:pt x="2825830" y="1446556"/>
                  <a:pt x="2735014" y="1483316"/>
                  <a:pt x="2631226" y="1507099"/>
                </a:cubicBezTo>
                <a:cubicBezTo>
                  <a:pt x="2663661" y="1472503"/>
                  <a:pt x="2698257" y="1453044"/>
                  <a:pt x="2726365" y="1424933"/>
                </a:cubicBezTo>
                <a:cubicBezTo>
                  <a:pt x="2652848" y="1453044"/>
                  <a:pt x="2581495" y="1483316"/>
                  <a:pt x="2510139" y="1511424"/>
                </a:cubicBezTo>
                <a:cubicBezTo>
                  <a:pt x="2622576" y="1431421"/>
                  <a:pt x="2726365" y="1340606"/>
                  <a:pt x="2856101" y="1286548"/>
                </a:cubicBezTo>
                <a:cubicBezTo>
                  <a:pt x="2832318" y="1284387"/>
                  <a:pt x="2815019" y="1293036"/>
                  <a:pt x="2797721" y="1301685"/>
                </a:cubicBezTo>
                <a:cubicBezTo>
                  <a:pt x="2687445" y="1349255"/>
                  <a:pt x="2581495" y="1407635"/>
                  <a:pt x="2475542" y="1463854"/>
                </a:cubicBezTo>
                <a:cubicBezTo>
                  <a:pt x="2425811" y="1489801"/>
                  <a:pt x="2427972" y="1489801"/>
                  <a:pt x="2440946" y="1543859"/>
                </a:cubicBezTo>
                <a:lnTo>
                  <a:pt x="2440946" y="1558994"/>
                </a:lnTo>
                <a:cubicBezTo>
                  <a:pt x="2425811" y="1554669"/>
                  <a:pt x="2414999" y="1543859"/>
                  <a:pt x="2404189" y="1535210"/>
                </a:cubicBezTo>
                <a:cubicBezTo>
                  <a:pt x="2391215" y="1524398"/>
                  <a:pt x="2378241" y="1511424"/>
                  <a:pt x="2358780" y="1528722"/>
                </a:cubicBezTo>
                <a:cubicBezTo>
                  <a:pt x="2341482" y="1543859"/>
                  <a:pt x="2358780" y="1556833"/>
                  <a:pt x="2365268" y="1567643"/>
                </a:cubicBezTo>
                <a:cubicBezTo>
                  <a:pt x="2391215" y="1621701"/>
                  <a:pt x="2419323" y="1673595"/>
                  <a:pt x="2447434" y="1727651"/>
                </a:cubicBezTo>
                <a:cubicBezTo>
                  <a:pt x="2386890" y="1680081"/>
                  <a:pt x="2339320" y="1621701"/>
                  <a:pt x="2291751" y="1563318"/>
                </a:cubicBezTo>
                <a:cubicBezTo>
                  <a:pt x="2293912" y="1576292"/>
                  <a:pt x="2298236" y="1587104"/>
                  <a:pt x="2302561" y="1597915"/>
                </a:cubicBezTo>
                <a:cubicBezTo>
                  <a:pt x="2330671" y="1669271"/>
                  <a:pt x="2358780" y="1738463"/>
                  <a:pt x="2378241" y="1811980"/>
                </a:cubicBezTo>
                <a:cubicBezTo>
                  <a:pt x="2389052" y="1850901"/>
                  <a:pt x="2371753" y="1887659"/>
                  <a:pt x="2380402" y="1926579"/>
                </a:cubicBezTo>
                <a:cubicBezTo>
                  <a:pt x="2376078" y="1926579"/>
                  <a:pt x="2373917" y="1928743"/>
                  <a:pt x="2369592" y="1928743"/>
                </a:cubicBezTo>
                <a:cubicBezTo>
                  <a:pt x="2304724" y="1777384"/>
                  <a:pt x="2239856" y="1626025"/>
                  <a:pt x="2172825" y="1466017"/>
                </a:cubicBezTo>
                <a:cubicBezTo>
                  <a:pt x="2170664" y="1489801"/>
                  <a:pt x="2179313" y="1502775"/>
                  <a:pt x="2183637" y="1515748"/>
                </a:cubicBezTo>
                <a:cubicBezTo>
                  <a:pt x="2203096" y="1576292"/>
                  <a:pt x="2220395" y="1634674"/>
                  <a:pt x="2211746" y="1699542"/>
                </a:cubicBezTo>
                <a:cubicBezTo>
                  <a:pt x="2209584" y="1716841"/>
                  <a:pt x="2211746" y="1747112"/>
                  <a:pt x="2198772" y="1749273"/>
                </a:cubicBezTo>
                <a:cubicBezTo>
                  <a:pt x="2179313" y="1751437"/>
                  <a:pt x="2177149" y="1721165"/>
                  <a:pt x="2170664" y="1706028"/>
                </a:cubicBezTo>
                <a:cubicBezTo>
                  <a:pt x="2144716" y="1647648"/>
                  <a:pt x="2118769" y="1587104"/>
                  <a:pt x="2090659" y="1526561"/>
                </a:cubicBezTo>
                <a:cubicBezTo>
                  <a:pt x="2073360" y="1558994"/>
                  <a:pt x="2066875" y="1589266"/>
                  <a:pt x="2056062" y="1626025"/>
                </a:cubicBezTo>
                <a:cubicBezTo>
                  <a:pt x="2012817" y="1556833"/>
                  <a:pt x="1973896" y="1491965"/>
                  <a:pt x="1930651" y="1420609"/>
                </a:cubicBezTo>
                <a:lnTo>
                  <a:pt x="1930651" y="1524398"/>
                </a:lnTo>
                <a:cubicBezTo>
                  <a:pt x="1930651" y="1528722"/>
                  <a:pt x="1928490" y="1537371"/>
                  <a:pt x="1922002" y="1537371"/>
                </a:cubicBezTo>
                <a:cubicBezTo>
                  <a:pt x="1917677" y="1539535"/>
                  <a:pt x="1913353" y="1535210"/>
                  <a:pt x="1911191" y="1530885"/>
                </a:cubicBezTo>
                <a:cubicBezTo>
                  <a:pt x="1904704" y="1522236"/>
                  <a:pt x="1898218" y="1511424"/>
                  <a:pt x="1893893" y="1502775"/>
                </a:cubicBezTo>
                <a:cubicBezTo>
                  <a:pt x="1872271" y="1461693"/>
                  <a:pt x="1850648" y="1420609"/>
                  <a:pt x="1829025" y="1377363"/>
                </a:cubicBezTo>
                <a:cubicBezTo>
                  <a:pt x="1818213" y="1396825"/>
                  <a:pt x="1831186" y="1411960"/>
                  <a:pt x="1826862" y="1435746"/>
                </a:cubicBezTo>
                <a:cubicBezTo>
                  <a:pt x="1766318" y="1323308"/>
                  <a:pt x="1694965" y="1221680"/>
                  <a:pt x="1617123" y="1124379"/>
                </a:cubicBezTo>
                <a:close/>
                <a:moveTo>
                  <a:pt x="2123094" y="925450"/>
                </a:moveTo>
                <a:cubicBezTo>
                  <a:pt x="2164176" y="968696"/>
                  <a:pt x="2207421" y="1009778"/>
                  <a:pt x="2250666" y="1068160"/>
                </a:cubicBezTo>
                <a:cubicBezTo>
                  <a:pt x="2153365" y="1031400"/>
                  <a:pt x="2073360" y="973020"/>
                  <a:pt x="1971735" y="968696"/>
                </a:cubicBezTo>
                <a:cubicBezTo>
                  <a:pt x="1973896" y="973020"/>
                  <a:pt x="1976060" y="975181"/>
                  <a:pt x="1978221" y="977345"/>
                </a:cubicBezTo>
                <a:cubicBezTo>
                  <a:pt x="2107957" y="1078970"/>
                  <a:pt x="2226883" y="1189247"/>
                  <a:pt x="2324183" y="1323308"/>
                </a:cubicBezTo>
                <a:cubicBezTo>
                  <a:pt x="2337157" y="1338442"/>
                  <a:pt x="2345806" y="1331957"/>
                  <a:pt x="2356619" y="1325469"/>
                </a:cubicBezTo>
                <a:cubicBezTo>
                  <a:pt x="2440946" y="1271413"/>
                  <a:pt x="2529600" y="1228168"/>
                  <a:pt x="2626901" y="1206545"/>
                </a:cubicBezTo>
                <a:cubicBezTo>
                  <a:pt x="2631226" y="1204382"/>
                  <a:pt x="2633389" y="1200057"/>
                  <a:pt x="2637713" y="1197896"/>
                </a:cubicBezTo>
                <a:cubicBezTo>
                  <a:pt x="2646363" y="1200057"/>
                  <a:pt x="2652848" y="1202221"/>
                  <a:pt x="2661497" y="1200057"/>
                </a:cubicBezTo>
                <a:cubicBezTo>
                  <a:pt x="2741502" y="1187084"/>
                  <a:pt x="2821505" y="1189247"/>
                  <a:pt x="2901510" y="1197896"/>
                </a:cubicBezTo>
                <a:cubicBezTo>
                  <a:pt x="2929619" y="1202221"/>
                  <a:pt x="2957729" y="1193572"/>
                  <a:pt x="2988001" y="1195733"/>
                </a:cubicBezTo>
                <a:cubicBezTo>
                  <a:pt x="2869075" y="1163300"/>
                  <a:pt x="2752313" y="1128704"/>
                  <a:pt x="2629064" y="1120055"/>
                </a:cubicBezTo>
                <a:cubicBezTo>
                  <a:pt x="2626901" y="1137353"/>
                  <a:pt x="2644199" y="1154651"/>
                  <a:pt x="2635550" y="1158975"/>
                </a:cubicBezTo>
                <a:cubicBezTo>
                  <a:pt x="2603117" y="1174110"/>
                  <a:pt x="2639875" y="1184923"/>
                  <a:pt x="2635550" y="1195733"/>
                </a:cubicBezTo>
                <a:cubicBezTo>
                  <a:pt x="2572845" y="1139514"/>
                  <a:pt x="2516626" y="1078970"/>
                  <a:pt x="2447434" y="1031400"/>
                </a:cubicBezTo>
                <a:cubicBezTo>
                  <a:pt x="2477706" y="1081134"/>
                  <a:pt x="2512302" y="1128704"/>
                  <a:pt x="2514463" y="1197896"/>
                </a:cubicBezTo>
                <a:cubicBezTo>
                  <a:pt x="2376078" y="1109242"/>
                  <a:pt x="2261479" y="998967"/>
                  <a:pt x="2123094" y="925450"/>
                </a:cubicBezTo>
                <a:close/>
                <a:moveTo>
                  <a:pt x="1716587" y="0"/>
                </a:moveTo>
                <a:cubicBezTo>
                  <a:pt x="1664693" y="60543"/>
                  <a:pt x="1612798" y="121087"/>
                  <a:pt x="1569553" y="190279"/>
                </a:cubicBezTo>
                <a:lnTo>
                  <a:pt x="1595500" y="170818"/>
                </a:lnTo>
                <a:cubicBezTo>
                  <a:pt x="1679828" y="99464"/>
                  <a:pt x="1772806" y="47570"/>
                  <a:pt x="1887405" y="38921"/>
                </a:cubicBezTo>
                <a:cubicBezTo>
                  <a:pt x="1950112" y="32433"/>
                  <a:pt x="2008492" y="17298"/>
                  <a:pt x="2071199" y="8649"/>
                </a:cubicBezTo>
                <a:cubicBezTo>
                  <a:pt x="1937139" y="67029"/>
                  <a:pt x="1813888" y="142709"/>
                  <a:pt x="1694965" y="224876"/>
                </a:cubicBezTo>
                <a:cubicBezTo>
                  <a:pt x="1729561" y="211902"/>
                  <a:pt x="1764157" y="201090"/>
                  <a:pt x="1798754" y="188116"/>
                </a:cubicBezTo>
                <a:cubicBezTo>
                  <a:pt x="1967410" y="121087"/>
                  <a:pt x="2142553" y="101625"/>
                  <a:pt x="2315534" y="155683"/>
                </a:cubicBezTo>
                <a:cubicBezTo>
                  <a:pt x="2402025" y="183791"/>
                  <a:pt x="2497165" y="201090"/>
                  <a:pt x="2577170" y="250823"/>
                </a:cubicBezTo>
                <a:cubicBezTo>
                  <a:pt x="2603117" y="268121"/>
                  <a:pt x="2626901" y="281095"/>
                  <a:pt x="2644199" y="315691"/>
                </a:cubicBezTo>
                <a:cubicBezTo>
                  <a:pt x="2533925" y="298393"/>
                  <a:pt x="2436621" y="257308"/>
                  <a:pt x="2334996" y="242174"/>
                </a:cubicBezTo>
                <a:cubicBezTo>
                  <a:pt x="2229044" y="227037"/>
                  <a:pt x="2125255" y="242174"/>
                  <a:pt x="2019305" y="240010"/>
                </a:cubicBezTo>
                <a:cubicBezTo>
                  <a:pt x="2116606" y="255147"/>
                  <a:pt x="2211746" y="278931"/>
                  <a:pt x="2304724" y="313527"/>
                </a:cubicBezTo>
                <a:cubicBezTo>
                  <a:pt x="2397701" y="348124"/>
                  <a:pt x="2488516" y="384883"/>
                  <a:pt x="2564196" y="454076"/>
                </a:cubicBezTo>
                <a:cubicBezTo>
                  <a:pt x="2332833" y="382720"/>
                  <a:pt x="2101471" y="322177"/>
                  <a:pt x="1861458" y="287580"/>
                </a:cubicBezTo>
                <a:cubicBezTo>
                  <a:pt x="2032278" y="320015"/>
                  <a:pt x="2181474" y="404343"/>
                  <a:pt x="2337157" y="471374"/>
                </a:cubicBezTo>
                <a:lnTo>
                  <a:pt x="2062550" y="423804"/>
                </a:lnTo>
                <a:cubicBezTo>
                  <a:pt x="2062550" y="423804"/>
                  <a:pt x="2060387" y="425965"/>
                  <a:pt x="2060387" y="428129"/>
                </a:cubicBezTo>
                <a:cubicBezTo>
                  <a:pt x="2105796" y="449751"/>
                  <a:pt x="2151202" y="469211"/>
                  <a:pt x="2196611" y="490833"/>
                </a:cubicBezTo>
                <a:cubicBezTo>
                  <a:pt x="2082009" y="495158"/>
                  <a:pt x="1969572" y="482184"/>
                  <a:pt x="1854973" y="469211"/>
                </a:cubicBezTo>
                <a:cubicBezTo>
                  <a:pt x="1965247" y="501646"/>
                  <a:pt x="2077685" y="527593"/>
                  <a:pt x="2177149" y="594622"/>
                </a:cubicBezTo>
                <a:cubicBezTo>
                  <a:pt x="2045252" y="577324"/>
                  <a:pt x="1911191" y="557865"/>
                  <a:pt x="1779292" y="538403"/>
                </a:cubicBezTo>
                <a:cubicBezTo>
                  <a:pt x="1844160" y="583812"/>
                  <a:pt x="1913353" y="618408"/>
                  <a:pt x="1982545" y="657329"/>
                </a:cubicBezTo>
                <a:lnTo>
                  <a:pt x="1595500" y="581649"/>
                </a:lnTo>
                <a:cubicBezTo>
                  <a:pt x="1604149" y="603271"/>
                  <a:pt x="1619284" y="601110"/>
                  <a:pt x="1630097" y="605435"/>
                </a:cubicBezTo>
                <a:cubicBezTo>
                  <a:pt x="1738210" y="642192"/>
                  <a:pt x="1852809" y="650841"/>
                  <a:pt x="1965247" y="670303"/>
                </a:cubicBezTo>
                <a:cubicBezTo>
                  <a:pt x="2017141" y="678952"/>
                  <a:pt x="2075524" y="672464"/>
                  <a:pt x="2129579" y="683276"/>
                </a:cubicBezTo>
                <a:cubicBezTo>
                  <a:pt x="2250666" y="709224"/>
                  <a:pt x="2360943" y="761118"/>
                  <a:pt x="2458244" y="838960"/>
                </a:cubicBezTo>
                <a:cubicBezTo>
                  <a:pt x="2514463" y="884366"/>
                  <a:pt x="2553384" y="940585"/>
                  <a:pt x="2568521" y="1014102"/>
                </a:cubicBezTo>
                <a:cubicBezTo>
                  <a:pt x="2575007" y="1044374"/>
                  <a:pt x="2592305" y="1070321"/>
                  <a:pt x="2607442" y="1096268"/>
                </a:cubicBezTo>
                <a:cubicBezTo>
                  <a:pt x="2616091" y="1111405"/>
                  <a:pt x="2626901" y="1109242"/>
                  <a:pt x="2637713" y="1109242"/>
                </a:cubicBezTo>
                <a:cubicBezTo>
                  <a:pt x="2691769" y="1109242"/>
                  <a:pt x="2745827" y="1111405"/>
                  <a:pt x="2799882" y="1102756"/>
                </a:cubicBezTo>
                <a:cubicBezTo>
                  <a:pt x="2879888" y="1089783"/>
                  <a:pt x="2955566" y="1102756"/>
                  <a:pt x="3029083" y="1128704"/>
                </a:cubicBezTo>
                <a:cubicBezTo>
                  <a:pt x="3037732" y="1130865"/>
                  <a:pt x="3044220" y="1133028"/>
                  <a:pt x="3052869" y="1135189"/>
                </a:cubicBezTo>
                <a:cubicBezTo>
                  <a:pt x="3052869" y="1135189"/>
                  <a:pt x="3055030" y="1135189"/>
                  <a:pt x="3057193" y="1133028"/>
                </a:cubicBezTo>
                <a:cubicBezTo>
                  <a:pt x="3020434" y="1098432"/>
                  <a:pt x="2977188" y="1076809"/>
                  <a:pt x="2933943" y="1046537"/>
                </a:cubicBezTo>
                <a:cubicBezTo>
                  <a:pt x="3085302" y="1059511"/>
                  <a:pt x="3217201" y="1120055"/>
                  <a:pt x="3346937" y="1184923"/>
                </a:cubicBezTo>
                <a:cubicBezTo>
                  <a:pt x="3420455" y="1221680"/>
                  <a:pt x="3487484" y="1269250"/>
                  <a:pt x="3519919" y="1349255"/>
                </a:cubicBezTo>
                <a:cubicBezTo>
                  <a:pt x="3526405" y="1362229"/>
                  <a:pt x="3535054" y="1360065"/>
                  <a:pt x="3545866" y="1355741"/>
                </a:cubicBezTo>
                <a:cubicBezTo>
                  <a:pt x="3682088" y="1308171"/>
                  <a:pt x="3820473" y="1280062"/>
                  <a:pt x="3963183" y="1264925"/>
                </a:cubicBezTo>
                <a:cubicBezTo>
                  <a:pt x="3993454" y="1260601"/>
                  <a:pt x="4025890" y="1262764"/>
                  <a:pt x="4058322" y="1271413"/>
                </a:cubicBezTo>
                <a:lnTo>
                  <a:pt x="3926425" y="1323308"/>
                </a:lnTo>
                <a:cubicBezTo>
                  <a:pt x="3928586" y="1325469"/>
                  <a:pt x="3928586" y="1327632"/>
                  <a:pt x="3928586" y="1329793"/>
                </a:cubicBezTo>
                <a:cubicBezTo>
                  <a:pt x="3943723" y="1327632"/>
                  <a:pt x="3956697" y="1327632"/>
                  <a:pt x="3971832" y="1325469"/>
                </a:cubicBezTo>
                <a:cubicBezTo>
                  <a:pt x="4047512" y="1314659"/>
                  <a:pt x="4121029" y="1331957"/>
                  <a:pt x="4194547" y="1351416"/>
                </a:cubicBezTo>
                <a:cubicBezTo>
                  <a:pt x="4226979" y="1360065"/>
                  <a:pt x="4302660" y="1375202"/>
                  <a:pt x="4309146" y="1377363"/>
                </a:cubicBezTo>
                <a:cubicBezTo>
                  <a:pt x="4309146" y="1377363"/>
                  <a:pt x="4339417" y="1429258"/>
                  <a:pt x="4367528" y="1472503"/>
                </a:cubicBezTo>
                <a:cubicBezTo>
                  <a:pt x="4384826" y="1500614"/>
                  <a:pt x="4402124" y="1524398"/>
                  <a:pt x="4408610" y="1528722"/>
                </a:cubicBezTo>
                <a:cubicBezTo>
                  <a:pt x="4482127" y="1571967"/>
                  <a:pt x="4538346" y="1636835"/>
                  <a:pt x="4601053" y="1695218"/>
                </a:cubicBezTo>
                <a:cubicBezTo>
                  <a:pt x="4620512" y="1714677"/>
                  <a:pt x="4631325" y="1740624"/>
                  <a:pt x="4639974" y="1766572"/>
                </a:cubicBezTo>
                <a:cubicBezTo>
                  <a:pt x="4639974" y="1768735"/>
                  <a:pt x="4642135" y="1770896"/>
                  <a:pt x="4642135" y="1773059"/>
                </a:cubicBezTo>
                <a:lnTo>
                  <a:pt x="4627000" y="1801168"/>
                </a:lnTo>
                <a:cubicBezTo>
                  <a:pt x="4618351" y="1790358"/>
                  <a:pt x="4611863" y="1781709"/>
                  <a:pt x="4605378" y="1773059"/>
                </a:cubicBezTo>
                <a:cubicBezTo>
                  <a:pt x="4549159" y="1701703"/>
                  <a:pt x="4475641" y="1651972"/>
                  <a:pt x="4393475" y="1617376"/>
                </a:cubicBezTo>
                <a:cubicBezTo>
                  <a:pt x="4382663" y="1613052"/>
                  <a:pt x="4371853" y="1597915"/>
                  <a:pt x="4363204" y="1615213"/>
                </a:cubicBezTo>
                <a:cubicBezTo>
                  <a:pt x="4356716" y="1628186"/>
                  <a:pt x="4348067" y="1643323"/>
                  <a:pt x="4363204" y="1658458"/>
                </a:cubicBezTo>
                <a:cubicBezTo>
                  <a:pt x="4371853" y="1667107"/>
                  <a:pt x="4380502" y="1677920"/>
                  <a:pt x="4389151" y="1686569"/>
                </a:cubicBezTo>
                <a:cubicBezTo>
                  <a:pt x="4428072" y="1727651"/>
                  <a:pt x="4464829" y="1768735"/>
                  <a:pt x="4490776" y="1818466"/>
                </a:cubicBezTo>
                <a:cubicBezTo>
                  <a:pt x="4501589" y="1837928"/>
                  <a:pt x="4512399" y="1855226"/>
                  <a:pt x="4510238" y="1885497"/>
                </a:cubicBezTo>
                <a:cubicBezTo>
                  <a:pt x="4389151" y="1749273"/>
                  <a:pt x="4250766" y="1643323"/>
                  <a:pt x="4108056" y="1543859"/>
                </a:cubicBezTo>
                <a:cubicBezTo>
                  <a:pt x="4188059" y="1626025"/>
                  <a:pt x="4265900" y="1710353"/>
                  <a:pt x="4337256" y="1801168"/>
                </a:cubicBezTo>
                <a:lnTo>
                  <a:pt x="4330768" y="1807656"/>
                </a:lnTo>
                <a:cubicBezTo>
                  <a:pt x="4268064" y="1760086"/>
                  <a:pt x="4203196" y="1714677"/>
                  <a:pt x="4138328" y="1669271"/>
                </a:cubicBezTo>
                <a:cubicBezTo>
                  <a:pt x="4162111" y="1706028"/>
                  <a:pt x="4190222" y="1738463"/>
                  <a:pt x="4216169" y="1783870"/>
                </a:cubicBezTo>
                <a:lnTo>
                  <a:pt x="4021565" y="1671432"/>
                </a:lnTo>
                <a:cubicBezTo>
                  <a:pt x="4064810" y="1729814"/>
                  <a:pt x="4114541" y="1779545"/>
                  <a:pt x="4151301" y="1850901"/>
                </a:cubicBezTo>
                <a:lnTo>
                  <a:pt x="3868043" y="1658458"/>
                </a:lnTo>
                <a:cubicBezTo>
                  <a:pt x="3898315" y="1716841"/>
                  <a:pt x="3939399" y="1766572"/>
                  <a:pt x="3982644" y="1816305"/>
                </a:cubicBezTo>
                <a:cubicBezTo>
                  <a:pt x="3887504" y="1764410"/>
                  <a:pt x="3803175" y="1695218"/>
                  <a:pt x="3712360" y="1632511"/>
                </a:cubicBezTo>
                <a:cubicBezTo>
                  <a:pt x="3710198" y="1647648"/>
                  <a:pt x="3716684" y="1651972"/>
                  <a:pt x="3721009" y="1656297"/>
                </a:cubicBezTo>
                <a:cubicBezTo>
                  <a:pt x="3798850" y="1725490"/>
                  <a:pt x="3885341" y="1783870"/>
                  <a:pt x="3978320" y="1829278"/>
                </a:cubicBezTo>
                <a:cubicBezTo>
                  <a:pt x="4075621" y="1879009"/>
                  <a:pt x="4157787" y="1941716"/>
                  <a:pt x="4211845" y="2036856"/>
                </a:cubicBezTo>
                <a:cubicBezTo>
                  <a:pt x="4270225" y="2140645"/>
                  <a:pt x="4259415" y="2248758"/>
                  <a:pt x="4226979" y="2356872"/>
                </a:cubicBezTo>
                <a:cubicBezTo>
                  <a:pt x="4222655" y="2372006"/>
                  <a:pt x="4220494" y="2393629"/>
                  <a:pt x="4203196" y="2393629"/>
                </a:cubicBezTo>
                <a:cubicBezTo>
                  <a:pt x="4185898" y="2395793"/>
                  <a:pt x="4190222" y="2372006"/>
                  <a:pt x="4185898" y="2359033"/>
                </a:cubicBezTo>
                <a:cubicBezTo>
                  <a:pt x="4170760" y="2317951"/>
                  <a:pt x="4157787" y="2274706"/>
                  <a:pt x="4142652" y="2233621"/>
                </a:cubicBezTo>
                <a:cubicBezTo>
                  <a:pt x="4140489" y="2281191"/>
                  <a:pt x="4138328" y="2322275"/>
                  <a:pt x="4101568" y="2365521"/>
                </a:cubicBezTo>
                <a:cubicBezTo>
                  <a:pt x="4043188" y="2246595"/>
                  <a:pt x="3989130" y="2134157"/>
                  <a:pt x="3932911" y="2019558"/>
                </a:cubicBezTo>
                <a:cubicBezTo>
                  <a:pt x="3943723" y="2073614"/>
                  <a:pt x="3961022" y="2125508"/>
                  <a:pt x="3961022" y="2181727"/>
                </a:cubicBezTo>
                <a:cubicBezTo>
                  <a:pt x="3909127" y="2123347"/>
                  <a:pt x="3872367" y="2051991"/>
                  <a:pt x="3792365" y="2021719"/>
                </a:cubicBezTo>
                <a:cubicBezTo>
                  <a:pt x="3833447" y="2112534"/>
                  <a:pt x="3868043" y="2205513"/>
                  <a:pt x="3883180" y="2304977"/>
                </a:cubicBezTo>
                <a:cubicBezTo>
                  <a:pt x="3898315" y="2404442"/>
                  <a:pt x="3904803" y="2503906"/>
                  <a:pt x="3876692" y="2607695"/>
                </a:cubicBezTo>
                <a:cubicBezTo>
                  <a:pt x="3852908" y="2573099"/>
                  <a:pt x="3848584" y="2534178"/>
                  <a:pt x="3826961" y="2495257"/>
                </a:cubicBezTo>
                <a:cubicBezTo>
                  <a:pt x="3794526" y="2573099"/>
                  <a:pt x="3807499" y="2648777"/>
                  <a:pt x="3792365" y="2730943"/>
                </a:cubicBezTo>
                <a:cubicBezTo>
                  <a:pt x="3757768" y="2670399"/>
                  <a:pt x="3757768" y="2609856"/>
                  <a:pt x="3749119" y="2544988"/>
                </a:cubicBezTo>
                <a:cubicBezTo>
                  <a:pt x="3716684" y="2644452"/>
                  <a:pt x="3729658" y="2754729"/>
                  <a:pt x="3628032" y="2823922"/>
                </a:cubicBezTo>
                <a:cubicBezTo>
                  <a:pt x="3658304" y="2676887"/>
                  <a:pt x="3686412" y="2536339"/>
                  <a:pt x="3714523" y="2393629"/>
                </a:cubicBezTo>
                <a:cubicBezTo>
                  <a:pt x="3712360" y="2391468"/>
                  <a:pt x="3708035" y="2391468"/>
                  <a:pt x="3705874" y="2389305"/>
                </a:cubicBezTo>
                <a:cubicBezTo>
                  <a:pt x="3686412" y="2482283"/>
                  <a:pt x="3677763" y="2579584"/>
                  <a:pt x="3582623" y="2635803"/>
                </a:cubicBezTo>
                <a:cubicBezTo>
                  <a:pt x="3589111" y="2568774"/>
                  <a:pt x="3606410" y="2508231"/>
                  <a:pt x="3623708" y="2441199"/>
                </a:cubicBezTo>
                <a:cubicBezTo>
                  <a:pt x="3595597" y="2456336"/>
                  <a:pt x="3576138" y="2473634"/>
                  <a:pt x="3561001" y="2495257"/>
                </a:cubicBezTo>
                <a:cubicBezTo>
                  <a:pt x="3556676" y="2503906"/>
                  <a:pt x="3554515" y="2516880"/>
                  <a:pt x="3541542" y="2512555"/>
                </a:cubicBezTo>
                <a:cubicBezTo>
                  <a:pt x="3528568" y="2510392"/>
                  <a:pt x="3532892" y="2497418"/>
                  <a:pt x="3532892" y="2488769"/>
                </a:cubicBezTo>
                <a:cubicBezTo>
                  <a:pt x="3535054" y="2439038"/>
                  <a:pt x="3539378" y="2387144"/>
                  <a:pt x="3543703" y="2324437"/>
                </a:cubicBezTo>
                <a:cubicBezTo>
                  <a:pt x="3524243" y="2352547"/>
                  <a:pt x="3511270" y="2372006"/>
                  <a:pt x="3496133" y="2391468"/>
                </a:cubicBezTo>
                <a:cubicBezTo>
                  <a:pt x="3491808" y="2397954"/>
                  <a:pt x="3491808" y="2415252"/>
                  <a:pt x="3476673" y="2408766"/>
                </a:cubicBezTo>
                <a:cubicBezTo>
                  <a:pt x="3465861" y="2402278"/>
                  <a:pt x="3472349" y="2391468"/>
                  <a:pt x="3474510" y="2382819"/>
                </a:cubicBezTo>
                <a:cubicBezTo>
                  <a:pt x="3478835" y="2348223"/>
                  <a:pt x="3485323" y="2311463"/>
                  <a:pt x="3483159" y="2276867"/>
                </a:cubicBezTo>
                <a:cubicBezTo>
                  <a:pt x="3483159" y="2272542"/>
                  <a:pt x="3480998" y="2270381"/>
                  <a:pt x="3478835" y="2268218"/>
                </a:cubicBezTo>
                <a:cubicBezTo>
                  <a:pt x="3468024" y="2270381"/>
                  <a:pt x="3468024" y="2287679"/>
                  <a:pt x="3455051" y="2285516"/>
                </a:cubicBezTo>
                <a:cubicBezTo>
                  <a:pt x="3461536" y="2201188"/>
                  <a:pt x="3463700" y="2116859"/>
                  <a:pt x="3450726" y="2032532"/>
                </a:cubicBezTo>
                <a:cubicBezTo>
                  <a:pt x="3435589" y="2090912"/>
                  <a:pt x="3426940" y="2151455"/>
                  <a:pt x="3405318" y="2207674"/>
                </a:cubicBezTo>
                <a:cubicBezTo>
                  <a:pt x="3400993" y="2157943"/>
                  <a:pt x="3398832" y="2106049"/>
                  <a:pt x="3394507" y="2054154"/>
                </a:cubicBezTo>
                <a:lnTo>
                  <a:pt x="3385858" y="2054154"/>
                </a:lnTo>
                <a:cubicBezTo>
                  <a:pt x="3383695" y="2062803"/>
                  <a:pt x="3381534" y="2069289"/>
                  <a:pt x="3381534" y="2077938"/>
                </a:cubicBezTo>
                <a:cubicBezTo>
                  <a:pt x="3368560" y="2220648"/>
                  <a:pt x="3357748" y="2361196"/>
                  <a:pt x="3344774" y="2501743"/>
                </a:cubicBezTo>
                <a:cubicBezTo>
                  <a:pt x="3316666" y="2800136"/>
                  <a:pt x="3303692" y="3100692"/>
                  <a:pt x="3282069" y="3401246"/>
                </a:cubicBezTo>
                <a:cubicBezTo>
                  <a:pt x="3256122" y="3734235"/>
                  <a:pt x="3199903" y="4060739"/>
                  <a:pt x="3102600" y="4380755"/>
                </a:cubicBezTo>
                <a:cubicBezTo>
                  <a:pt x="3096114" y="4400214"/>
                  <a:pt x="3093951" y="4419675"/>
                  <a:pt x="3096114" y="4439135"/>
                </a:cubicBezTo>
                <a:cubicBezTo>
                  <a:pt x="3128547" y="4674823"/>
                  <a:pt x="3165307" y="4912673"/>
                  <a:pt x="3204228" y="5148359"/>
                </a:cubicBezTo>
                <a:cubicBezTo>
                  <a:pt x="3225850" y="5282419"/>
                  <a:pt x="3267867" y="5486016"/>
                  <a:pt x="3265706" y="5622240"/>
                </a:cubicBezTo>
                <a:cubicBezTo>
                  <a:pt x="3178867" y="5646340"/>
                  <a:pt x="3026568" y="5652679"/>
                  <a:pt x="2888326" y="5626736"/>
                </a:cubicBezTo>
                <a:cubicBezTo>
                  <a:pt x="2892650" y="5466728"/>
                  <a:pt x="2895662" y="5230230"/>
                  <a:pt x="2888241" y="4979826"/>
                </a:cubicBezTo>
                <a:cubicBezTo>
                  <a:pt x="2820806" y="5160168"/>
                  <a:pt x="2743048" y="5318162"/>
                  <a:pt x="2654078" y="5624022"/>
                </a:cubicBezTo>
                <a:cubicBezTo>
                  <a:pt x="2554020" y="5619776"/>
                  <a:pt x="2356918" y="5629168"/>
                  <a:pt x="2305744" y="5625924"/>
                </a:cubicBezTo>
                <a:cubicBezTo>
                  <a:pt x="2386479" y="5478196"/>
                  <a:pt x="2609413" y="4995510"/>
                  <a:pt x="2700418" y="4800235"/>
                </a:cubicBezTo>
                <a:cubicBezTo>
                  <a:pt x="2754476" y="4685633"/>
                  <a:pt x="2810695" y="4573195"/>
                  <a:pt x="2851777" y="4454272"/>
                </a:cubicBezTo>
                <a:cubicBezTo>
                  <a:pt x="2858265" y="4434810"/>
                  <a:pt x="2860426" y="4417512"/>
                  <a:pt x="2856101" y="4395889"/>
                </a:cubicBezTo>
                <a:cubicBezTo>
                  <a:pt x="2799882" y="4091011"/>
                  <a:pt x="2698257" y="3801267"/>
                  <a:pt x="2581495" y="3515847"/>
                </a:cubicBezTo>
                <a:cubicBezTo>
                  <a:pt x="2369592" y="2999064"/>
                  <a:pt x="2123094" y="2497418"/>
                  <a:pt x="1854973" y="2006584"/>
                </a:cubicBezTo>
                <a:cubicBezTo>
                  <a:pt x="1720912" y="1764410"/>
                  <a:pt x="1606311" y="1513587"/>
                  <a:pt x="1502522" y="1258440"/>
                </a:cubicBezTo>
                <a:cubicBezTo>
                  <a:pt x="1498197" y="1249791"/>
                  <a:pt x="1496036" y="1243303"/>
                  <a:pt x="1489548" y="1228168"/>
                </a:cubicBezTo>
                <a:cubicBezTo>
                  <a:pt x="1483062" y="1245466"/>
                  <a:pt x="1487387" y="1258440"/>
                  <a:pt x="1485224" y="1273574"/>
                </a:cubicBezTo>
                <a:cubicBezTo>
                  <a:pt x="1450627" y="1204382"/>
                  <a:pt x="1413870" y="1137353"/>
                  <a:pt x="1379274" y="1068160"/>
                </a:cubicBezTo>
                <a:cubicBezTo>
                  <a:pt x="1400896" y="1178435"/>
                  <a:pt x="1431168" y="1286548"/>
                  <a:pt x="1476574" y="1392500"/>
                </a:cubicBezTo>
                <a:cubicBezTo>
                  <a:pt x="1452791" y="1392500"/>
                  <a:pt x="1448466" y="1366553"/>
                  <a:pt x="1426843" y="1366553"/>
                </a:cubicBezTo>
                <a:lnTo>
                  <a:pt x="1498197" y="1535210"/>
                </a:lnTo>
                <a:cubicBezTo>
                  <a:pt x="1493873" y="1535210"/>
                  <a:pt x="1491711" y="1537371"/>
                  <a:pt x="1487387" y="1539535"/>
                </a:cubicBezTo>
                <a:cubicBezTo>
                  <a:pt x="1459276" y="1513587"/>
                  <a:pt x="1433329" y="1485477"/>
                  <a:pt x="1405221" y="1457368"/>
                </a:cubicBezTo>
                <a:cubicBezTo>
                  <a:pt x="1403057" y="1459529"/>
                  <a:pt x="1400896" y="1459529"/>
                  <a:pt x="1398733" y="1461693"/>
                </a:cubicBezTo>
                <a:cubicBezTo>
                  <a:pt x="1420355" y="1524398"/>
                  <a:pt x="1444142" y="1587104"/>
                  <a:pt x="1465764" y="1649809"/>
                </a:cubicBezTo>
                <a:cubicBezTo>
                  <a:pt x="1470089" y="1660622"/>
                  <a:pt x="1480899" y="1673595"/>
                  <a:pt x="1470089" y="1682244"/>
                </a:cubicBezTo>
                <a:cubicBezTo>
                  <a:pt x="1457115" y="1693054"/>
                  <a:pt x="1450627" y="1675756"/>
                  <a:pt x="1441978" y="1669271"/>
                </a:cubicBezTo>
                <a:cubicBezTo>
                  <a:pt x="1418194" y="1651972"/>
                  <a:pt x="1394408" y="1638999"/>
                  <a:pt x="1364137" y="1626025"/>
                </a:cubicBezTo>
                <a:cubicBezTo>
                  <a:pt x="1403057" y="1693054"/>
                  <a:pt x="1437654" y="1755761"/>
                  <a:pt x="1472250" y="1820629"/>
                </a:cubicBezTo>
                <a:cubicBezTo>
                  <a:pt x="1478738" y="1831440"/>
                  <a:pt x="1493873" y="1844413"/>
                  <a:pt x="1480899" y="1855226"/>
                </a:cubicBezTo>
                <a:cubicBezTo>
                  <a:pt x="1470089" y="1866036"/>
                  <a:pt x="1459276" y="1848738"/>
                  <a:pt x="1450627" y="1844413"/>
                </a:cubicBezTo>
                <a:cubicBezTo>
                  <a:pt x="1385759" y="1809817"/>
                  <a:pt x="1340353" y="1755761"/>
                  <a:pt x="1301432" y="1693054"/>
                </a:cubicBezTo>
                <a:cubicBezTo>
                  <a:pt x="1290619" y="1673595"/>
                  <a:pt x="1277646" y="1656297"/>
                  <a:pt x="1262511" y="1641160"/>
                </a:cubicBezTo>
                <a:cubicBezTo>
                  <a:pt x="1338189" y="1792519"/>
                  <a:pt x="1422519" y="1939553"/>
                  <a:pt x="1498197" y="2095236"/>
                </a:cubicBezTo>
                <a:cubicBezTo>
                  <a:pt x="1394408" y="2041181"/>
                  <a:pt x="1351163" y="1950365"/>
                  <a:pt x="1305756" y="1857387"/>
                </a:cubicBezTo>
                <a:cubicBezTo>
                  <a:pt x="1292783" y="1829278"/>
                  <a:pt x="1279809" y="1801168"/>
                  <a:pt x="1264672" y="1775221"/>
                </a:cubicBezTo>
                <a:cubicBezTo>
                  <a:pt x="1273321" y="1850901"/>
                  <a:pt x="1290619" y="1924418"/>
                  <a:pt x="1281970" y="2002260"/>
                </a:cubicBezTo>
                <a:cubicBezTo>
                  <a:pt x="1247374" y="1913606"/>
                  <a:pt x="1197643" y="1831440"/>
                  <a:pt x="1154398" y="1738463"/>
                </a:cubicBezTo>
                <a:cubicBezTo>
                  <a:pt x="1150073" y="1788194"/>
                  <a:pt x="1160883" y="1833603"/>
                  <a:pt x="1141424" y="1876848"/>
                </a:cubicBezTo>
                <a:cubicBezTo>
                  <a:pt x="1005200" y="1654134"/>
                  <a:pt x="985741" y="1407635"/>
                  <a:pt x="1007363" y="1150326"/>
                </a:cubicBezTo>
                <a:cubicBezTo>
                  <a:pt x="985741" y="1171949"/>
                  <a:pt x="979253" y="1204382"/>
                  <a:pt x="955469" y="1219519"/>
                </a:cubicBezTo>
                <a:cubicBezTo>
                  <a:pt x="927358" y="1238978"/>
                  <a:pt x="929522" y="1269250"/>
                  <a:pt x="923034" y="1295197"/>
                </a:cubicBezTo>
                <a:cubicBezTo>
                  <a:pt x="914385" y="1329793"/>
                  <a:pt x="907899" y="1366553"/>
                  <a:pt x="886276" y="1403311"/>
                </a:cubicBezTo>
                <a:cubicBezTo>
                  <a:pt x="866815" y="1338442"/>
                  <a:pt x="864654" y="1275738"/>
                  <a:pt x="860329" y="1213031"/>
                </a:cubicBezTo>
                <a:cubicBezTo>
                  <a:pt x="830057" y="1364390"/>
                  <a:pt x="814920" y="1515748"/>
                  <a:pt x="806271" y="1669271"/>
                </a:cubicBezTo>
                <a:cubicBezTo>
                  <a:pt x="750052" y="1628186"/>
                  <a:pt x="734918" y="1569806"/>
                  <a:pt x="713295" y="1511424"/>
                </a:cubicBezTo>
                <a:lnTo>
                  <a:pt x="713295" y="1693054"/>
                </a:lnTo>
                <a:cubicBezTo>
                  <a:pt x="713295" y="1701703"/>
                  <a:pt x="721944" y="1714677"/>
                  <a:pt x="704646" y="1719002"/>
                </a:cubicBezTo>
                <a:cubicBezTo>
                  <a:pt x="685184" y="1723326"/>
                  <a:pt x="683023" y="1708191"/>
                  <a:pt x="678699" y="1697379"/>
                </a:cubicBezTo>
                <a:cubicBezTo>
                  <a:pt x="663562" y="1649809"/>
                  <a:pt x="635453" y="1606564"/>
                  <a:pt x="603018" y="1567643"/>
                </a:cubicBezTo>
                <a:cubicBezTo>
                  <a:pt x="579234" y="1537371"/>
                  <a:pt x="572746" y="1502775"/>
                  <a:pt x="568422" y="1468179"/>
                </a:cubicBezTo>
                <a:cubicBezTo>
                  <a:pt x="538150" y="1267089"/>
                  <a:pt x="600857" y="1100593"/>
                  <a:pt x="752216" y="960047"/>
                </a:cubicBezTo>
                <a:cubicBezTo>
                  <a:pt x="821408" y="897340"/>
                  <a:pt x="884113" y="825986"/>
                  <a:pt x="920873" y="735171"/>
                </a:cubicBezTo>
                <a:cubicBezTo>
                  <a:pt x="929522" y="715709"/>
                  <a:pt x="942495" y="700574"/>
                  <a:pt x="953306" y="683276"/>
                </a:cubicBezTo>
                <a:cubicBezTo>
                  <a:pt x="957630" y="676788"/>
                  <a:pt x="968443" y="672464"/>
                  <a:pt x="959793" y="663815"/>
                </a:cubicBezTo>
                <a:cubicBezTo>
                  <a:pt x="951144" y="655166"/>
                  <a:pt x="946820" y="665978"/>
                  <a:pt x="942495" y="672464"/>
                </a:cubicBezTo>
                <a:cubicBezTo>
                  <a:pt x="873303" y="758955"/>
                  <a:pt x="808435" y="845445"/>
                  <a:pt x="747891" y="938424"/>
                </a:cubicBezTo>
                <a:cubicBezTo>
                  <a:pt x="743567" y="944910"/>
                  <a:pt x="739242" y="951398"/>
                  <a:pt x="728430" y="955722"/>
                </a:cubicBezTo>
                <a:cubicBezTo>
                  <a:pt x="758701" y="873556"/>
                  <a:pt x="786812" y="793551"/>
                  <a:pt x="817084" y="711385"/>
                </a:cubicBezTo>
                <a:cubicBezTo>
                  <a:pt x="724105" y="819498"/>
                  <a:pt x="648427" y="938424"/>
                  <a:pt x="548963" y="1040049"/>
                </a:cubicBezTo>
                <a:cubicBezTo>
                  <a:pt x="566261" y="934099"/>
                  <a:pt x="620316" y="843284"/>
                  <a:pt x="672211" y="750306"/>
                </a:cubicBezTo>
                <a:cubicBezTo>
                  <a:pt x="605182" y="825986"/>
                  <a:pt x="538150" y="903828"/>
                  <a:pt x="460308" y="979506"/>
                </a:cubicBezTo>
                <a:cubicBezTo>
                  <a:pt x="466796" y="927612"/>
                  <a:pt x="488419" y="886530"/>
                  <a:pt x="492744" y="838960"/>
                </a:cubicBezTo>
                <a:cubicBezTo>
                  <a:pt x="443010" y="908152"/>
                  <a:pt x="395440" y="977345"/>
                  <a:pt x="345709" y="1046537"/>
                </a:cubicBezTo>
                <a:cubicBezTo>
                  <a:pt x="350034" y="988155"/>
                  <a:pt x="471121" y="717873"/>
                  <a:pt x="542475" y="609759"/>
                </a:cubicBezTo>
                <a:cubicBezTo>
                  <a:pt x="505717" y="633543"/>
                  <a:pt x="486256" y="661654"/>
                  <a:pt x="466796" y="687601"/>
                </a:cubicBezTo>
                <a:cubicBezTo>
                  <a:pt x="356520" y="828147"/>
                  <a:pt x="276517" y="983830"/>
                  <a:pt x="198675" y="1143838"/>
                </a:cubicBezTo>
                <a:cubicBezTo>
                  <a:pt x="194351" y="1154651"/>
                  <a:pt x="192187" y="1169786"/>
                  <a:pt x="172728" y="1176274"/>
                </a:cubicBezTo>
                <a:cubicBezTo>
                  <a:pt x="170564" y="1063836"/>
                  <a:pt x="224622" y="973020"/>
                  <a:pt x="270029" y="880042"/>
                </a:cubicBezTo>
                <a:cubicBezTo>
                  <a:pt x="315438" y="787065"/>
                  <a:pt x="371657" y="700574"/>
                  <a:pt x="449498" y="629219"/>
                </a:cubicBezTo>
                <a:cubicBezTo>
                  <a:pt x="354358" y="689762"/>
                  <a:pt x="283002" y="776253"/>
                  <a:pt x="200836" y="849770"/>
                </a:cubicBezTo>
                <a:cubicBezTo>
                  <a:pt x="116509" y="925450"/>
                  <a:pt x="86237" y="1040049"/>
                  <a:pt x="14881" y="1128704"/>
                </a:cubicBezTo>
                <a:cubicBezTo>
                  <a:pt x="-6741" y="1100593"/>
                  <a:pt x="-254" y="1072485"/>
                  <a:pt x="6232" y="1046537"/>
                </a:cubicBezTo>
                <a:cubicBezTo>
                  <a:pt x="12720" y="1020590"/>
                  <a:pt x="23530" y="996804"/>
                  <a:pt x="32179" y="973020"/>
                </a:cubicBezTo>
                <a:cubicBezTo>
                  <a:pt x="118670" y="741656"/>
                  <a:pt x="276517" y="581649"/>
                  <a:pt x="512203" y="501646"/>
                </a:cubicBezTo>
                <a:cubicBezTo>
                  <a:pt x="538150" y="492997"/>
                  <a:pt x="566261" y="480023"/>
                  <a:pt x="594369" y="467050"/>
                </a:cubicBezTo>
                <a:cubicBezTo>
                  <a:pt x="451659" y="488672"/>
                  <a:pt x="306789" y="510295"/>
                  <a:pt x="168403" y="557865"/>
                </a:cubicBezTo>
                <a:cubicBezTo>
                  <a:pt x="194351" y="521105"/>
                  <a:pt x="237596" y="510295"/>
                  <a:pt x="272192" y="488672"/>
                </a:cubicBezTo>
                <a:cubicBezTo>
                  <a:pt x="311113" y="462725"/>
                  <a:pt x="350034" y="434614"/>
                  <a:pt x="391116" y="412992"/>
                </a:cubicBezTo>
                <a:cubicBezTo>
                  <a:pt x="432200" y="389208"/>
                  <a:pt x="479770" y="382720"/>
                  <a:pt x="525176" y="378396"/>
                </a:cubicBezTo>
                <a:cubicBezTo>
                  <a:pt x="570585" y="374071"/>
                  <a:pt x="615992" y="369746"/>
                  <a:pt x="661401" y="363261"/>
                </a:cubicBezTo>
                <a:cubicBezTo>
                  <a:pt x="585720" y="345963"/>
                  <a:pt x="510042" y="332989"/>
                  <a:pt x="434361" y="324340"/>
                </a:cubicBezTo>
                <a:cubicBezTo>
                  <a:pt x="458147" y="322177"/>
                  <a:pt x="484094" y="317852"/>
                  <a:pt x="507878" y="313527"/>
                </a:cubicBezTo>
                <a:lnTo>
                  <a:pt x="507878" y="309203"/>
                </a:lnTo>
                <a:lnTo>
                  <a:pt x="417063" y="309203"/>
                </a:lnTo>
                <a:cubicBezTo>
                  <a:pt x="572746" y="281095"/>
                  <a:pt x="726269" y="263796"/>
                  <a:pt x="881952" y="276770"/>
                </a:cubicBezTo>
                <a:cubicBezTo>
                  <a:pt x="944656" y="281095"/>
                  <a:pt x="1007363" y="281095"/>
                  <a:pt x="1067907" y="298393"/>
                </a:cubicBezTo>
                <a:cubicBezTo>
                  <a:pt x="1124126" y="313527"/>
                  <a:pt x="1178181" y="335150"/>
                  <a:pt x="1223590" y="371910"/>
                </a:cubicBezTo>
                <a:cubicBezTo>
                  <a:pt x="1238725" y="382720"/>
                  <a:pt x="1247374" y="387045"/>
                  <a:pt x="1258187" y="367585"/>
                </a:cubicBezTo>
                <a:cubicBezTo>
                  <a:pt x="1349002" y="216227"/>
                  <a:pt x="1500361" y="129736"/>
                  <a:pt x="1640907" y="30271"/>
                </a:cubicBezTo>
                <a:cubicBezTo>
                  <a:pt x="1660368" y="15134"/>
                  <a:pt x="1694965" y="21622"/>
                  <a:pt x="1716587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3" name="Graphic 102">
            <a:extLst>
              <a:ext uri="{FF2B5EF4-FFF2-40B4-BE49-F238E27FC236}">
                <a16:creationId xmlns:a16="http://schemas.microsoft.com/office/drawing/2014/main" id="{96B28B51-FFE3-4BE1-9B49-54A3595E2848}"/>
              </a:ext>
            </a:extLst>
          </p:cNvPr>
          <p:cNvGrpSpPr/>
          <p:nvPr/>
        </p:nvGrpSpPr>
        <p:grpSpPr>
          <a:xfrm rot="21041732">
            <a:off x="1602584" y="3954485"/>
            <a:ext cx="876517" cy="2646406"/>
            <a:chOff x="10774954" y="2152021"/>
            <a:chExt cx="990600" cy="2990850"/>
          </a:xfrm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548F243-0F97-44F8-85F2-4ADCC8553513}"/>
                </a:ext>
              </a:extLst>
            </p:cNvPr>
            <p:cNvSpPr/>
            <p:nvPr/>
          </p:nvSpPr>
          <p:spPr>
            <a:xfrm>
              <a:off x="10768103" y="2144833"/>
              <a:ext cx="1000125" cy="3000375"/>
            </a:xfrm>
            <a:custGeom>
              <a:avLst/>
              <a:gdLst>
                <a:gd name="connsiteX0" fmla="*/ 986021 w 1000125"/>
                <a:gd name="connsiteY0" fmla="*/ 1143521 h 3000375"/>
                <a:gd name="connsiteX1" fmla="*/ 605974 w 1000125"/>
                <a:gd name="connsiteY1" fmla="*/ 98628 h 3000375"/>
                <a:gd name="connsiteX2" fmla="*/ 544061 w 1000125"/>
                <a:gd name="connsiteY2" fmla="*/ 32906 h 3000375"/>
                <a:gd name="connsiteX3" fmla="*/ 460241 w 1000125"/>
                <a:gd name="connsiteY3" fmla="*/ 32906 h 3000375"/>
                <a:gd name="connsiteX4" fmla="*/ 300221 w 1000125"/>
                <a:gd name="connsiteY4" fmla="*/ 224358 h 3000375"/>
                <a:gd name="connsiteX5" fmla="*/ 23044 w 1000125"/>
                <a:gd name="connsiteY5" fmla="*/ 1020648 h 3000375"/>
                <a:gd name="connsiteX6" fmla="*/ 25901 w 1000125"/>
                <a:gd name="connsiteY6" fmla="*/ 1635011 h 3000375"/>
                <a:gd name="connsiteX7" fmla="*/ 56381 w 1000125"/>
                <a:gd name="connsiteY7" fmla="*/ 1875993 h 3000375"/>
                <a:gd name="connsiteX8" fmla="*/ 199256 w 1000125"/>
                <a:gd name="connsiteY8" fmla="*/ 2526551 h 3000375"/>
                <a:gd name="connsiteX9" fmla="*/ 330701 w 1000125"/>
                <a:gd name="connsiteY9" fmla="*/ 2922791 h 3000375"/>
                <a:gd name="connsiteX10" fmla="*/ 458336 w 1000125"/>
                <a:gd name="connsiteY10" fmla="*/ 2957081 h 3000375"/>
                <a:gd name="connsiteX11" fmla="*/ 543109 w 1000125"/>
                <a:gd name="connsiteY11" fmla="*/ 2956128 h 3000375"/>
                <a:gd name="connsiteX12" fmla="*/ 669791 w 1000125"/>
                <a:gd name="connsiteY12" fmla="*/ 2925648 h 3000375"/>
                <a:gd name="connsiteX13" fmla="*/ 960304 w 1000125"/>
                <a:gd name="connsiteY13" fmla="*/ 1739786 h 3000375"/>
                <a:gd name="connsiteX14" fmla="*/ 987926 w 1000125"/>
                <a:gd name="connsiteY14" fmla="*/ 1519758 h 3000375"/>
                <a:gd name="connsiteX15" fmla="*/ 986021 w 1000125"/>
                <a:gd name="connsiteY15" fmla="*/ 1143521 h 3000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0125" h="3000375">
                  <a:moveTo>
                    <a:pt x="986021" y="1143521"/>
                  </a:moveTo>
                  <a:cubicBezTo>
                    <a:pt x="957446" y="759663"/>
                    <a:pt x="857434" y="401523"/>
                    <a:pt x="605974" y="98628"/>
                  </a:cubicBezTo>
                  <a:cubicBezTo>
                    <a:pt x="599306" y="91008"/>
                    <a:pt x="558349" y="47193"/>
                    <a:pt x="544061" y="32906"/>
                  </a:cubicBezTo>
                  <a:cubicBezTo>
                    <a:pt x="516439" y="1473"/>
                    <a:pt x="493579" y="-4242"/>
                    <a:pt x="460241" y="32906"/>
                  </a:cubicBezTo>
                  <a:cubicBezTo>
                    <a:pt x="404044" y="94818"/>
                    <a:pt x="350704" y="158636"/>
                    <a:pt x="300221" y="224358"/>
                  </a:cubicBezTo>
                  <a:cubicBezTo>
                    <a:pt x="137344" y="465341"/>
                    <a:pt x="57334" y="739661"/>
                    <a:pt x="23044" y="1020648"/>
                  </a:cubicBezTo>
                  <a:cubicBezTo>
                    <a:pt x="-1721" y="1222578"/>
                    <a:pt x="4946" y="1430223"/>
                    <a:pt x="25901" y="1635011"/>
                  </a:cubicBezTo>
                  <a:cubicBezTo>
                    <a:pt x="34474" y="1722641"/>
                    <a:pt x="54476" y="1854086"/>
                    <a:pt x="56381" y="1875993"/>
                  </a:cubicBezTo>
                  <a:cubicBezTo>
                    <a:pt x="84956" y="2096973"/>
                    <a:pt x="137344" y="2313191"/>
                    <a:pt x="199256" y="2526551"/>
                  </a:cubicBezTo>
                  <a:cubicBezTo>
                    <a:pt x="204019" y="2543696"/>
                    <a:pt x="292601" y="2819921"/>
                    <a:pt x="330701" y="2922791"/>
                  </a:cubicBezTo>
                  <a:cubicBezTo>
                    <a:pt x="362134" y="3006611"/>
                    <a:pt x="393566" y="3016136"/>
                    <a:pt x="458336" y="2957081"/>
                  </a:cubicBezTo>
                  <a:cubicBezTo>
                    <a:pt x="490721" y="2927553"/>
                    <a:pt x="507866" y="2920886"/>
                    <a:pt x="543109" y="2956128"/>
                  </a:cubicBezTo>
                  <a:cubicBezTo>
                    <a:pt x="606926" y="3018993"/>
                    <a:pt x="637406" y="3007563"/>
                    <a:pt x="669791" y="2925648"/>
                  </a:cubicBezTo>
                  <a:cubicBezTo>
                    <a:pt x="751706" y="2721813"/>
                    <a:pt x="932681" y="2004581"/>
                    <a:pt x="960304" y="1739786"/>
                  </a:cubicBezTo>
                  <a:cubicBezTo>
                    <a:pt x="962209" y="1724546"/>
                    <a:pt x="983164" y="1576908"/>
                    <a:pt x="987926" y="1519758"/>
                  </a:cubicBezTo>
                  <a:cubicBezTo>
                    <a:pt x="997451" y="1386408"/>
                    <a:pt x="991736" y="1233056"/>
                    <a:pt x="986021" y="114352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D37939D-807B-4F7C-85B5-F6FEF32EEC87}"/>
                </a:ext>
              </a:extLst>
            </p:cNvPr>
            <p:cNvSpPr/>
            <p:nvPr/>
          </p:nvSpPr>
          <p:spPr>
            <a:xfrm>
              <a:off x="11013555" y="2213898"/>
              <a:ext cx="400050" cy="323850"/>
            </a:xfrm>
            <a:custGeom>
              <a:avLst/>
              <a:gdLst>
                <a:gd name="connsiteX0" fmla="*/ 399574 w 400050"/>
                <a:gd name="connsiteY0" fmla="*/ 155293 h 323850"/>
                <a:gd name="connsiteX1" fmla="*/ 7144 w 400050"/>
                <a:gd name="connsiteY1" fmla="*/ 321028 h 323850"/>
                <a:gd name="connsiteX2" fmla="*/ 224314 w 400050"/>
                <a:gd name="connsiteY2" fmla="*/ 20991 h 323850"/>
                <a:gd name="connsiteX3" fmla="*/ 274796 w 400050"/>
                <a:gd name="connsiteY3" fmla="*/ 21943 h 323850"/>
                <a:gd name="connsiteX4" fmla="*/ 399574 w 400050"/>
                <a:gd name="connsiteY4" fmla="*/ 155293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050" h="323850">
                  <a:moveTo>
                    <a:pt x="399574" y="155293"/>
                  </a:moveTo>
                  <a:cubicBezTo>
                    <a:pt x="229076" y="147673"/>
                    <a:pt x="119539" y="234351"/>
                    <a:pt x="7144" y="321028"/>
                  </a:cubicBezTo>
                  <a:cubicBezTo>
                    <a:pt x="59531" y="204823"/>
                    <a:pt x="137636" y="109573"/>
                    <a:pt x="224314" y="20991"/>
                  </a:cubicBezTo>
                  <a:cubicBezTo>
                    <a:pt x="243364" y="988"/>
                    <a:pt x="258604" y="3846"/>
                    <a:pt x="274796" y="21943"/>
                  </a:cubicBezTo>
                  <a:cubicBezTo>
                    <a:pt x="312896" y="62901"/>
                    <a:pt x="350996" y="102906"/>
                    <a:pt x="399574" y="15529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DB46FA7-C229-4AF5-90EF-05873AFBD9E8}"/>
                </a:ext>
              </a:extLst>
            </p:cNvPr>
            <p:cNvSpPr/>
            <p:nvPr/>
          </p:nvSpPr>
          <p:spPr>
            <a:xfrm>
              <a:off x="10976408" y="4610900"/>
              <a:ext cx="504825" cy="466725"/>
            </a:xfrm>
            <a:custGeom>
              <a:avLst/>
              <a:gdLst>
                <a:gd name="connsiteX0" fmla="*/ 499586 w 504825"/>
                <a:gd name="connsiteY0" fmla="*/ 250031 h 466725"/>
                <a:gd name="connsiteX1" fmla="*/ 448151 w 504825"/>
                <a:gd name="connsiteY1" fmla="*/ 393859 h 466725"/>
                <a:gd name="connsiteX2" fmla="*/ 328136 w 504825"/>
                <a:gd name="connsiteY2" fmla="*/ 422434 h 466725"/>
                <a:gd name="connsiteX3" fmla="*/ 250984 w 504825"/>
                <a:gd name="connsiteY3" fmla="*/ 421481 h 466725"/>
                <a:gd name="connsiteX4" fmla="*/ 128111 w 504825"/>
                <a:gd name="connsiteY4" fmla="*/ 389096 h 466725"/>
                <a:gd name="connsiteX5" fmla="*/ 7144 w 504825"/>
                <a:gd name="connsiteY5" fmla="*/ 7144 h 466725"/>
                <a:gd name="connsiteX6" fmla="*/ 117634 w 504825"/>
                <a:gd name="connsiteY6" fmla="*/ 190024 h 466725"/>
                <a:gd name="connsiteX7" fmla="*/ 499586 w 504825"/>
                <a:gd name="connsiteY7" fmla="*/ 250031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4825" h="466725">
                  <a:moveTo>
                    <a:pt x="499586" y="250031"/>
                  </a:moveTo>
                  <a:cubicBezTo>
                    <a:pt x="479584" y="307181"/>
                    <a:pt x="465296" y="350996"/>
                    <a:pt x="448151" y="393859"/>
                  </a:cubicBezTo>
                  <a:cubicBezTo>
                    <a:pt x="416719" y="474821"/>
                    <a:pt x="389096" y="483394"/>
                    <a:pt x="328136" y="422434"/>
                  </a:cubicBezTo>
                  <a:cubicBezTo>
                    <a:pt x="297656" y="391954"/>
                    <a:pt x="283369" y="390049"/>
                    <a:pt x="250984" y="421481"/>
                  </a:cubicBezTo>
                  <a:cubicBezTo>
                    <a:pt x="185261" y="485299"/>
                    <a:pt x="159544" y="477679"/>
                    <a:pt x="128111" y="389096"/>
                  </a:cubicBezTo>
                  <a:cubicBezTo>
                    <a:pt x="83344" y="263366"/>
                    <a:pt x="41434" y="136684"/>
                    <a:pt x="7144" y="7144"/>
                  </a:cubicBezTo>
                  <a:cubicBezTo>
                    <a:pt x="47149" y="67151"/>
                    <a:pt x="73819" y="133826"/>
                    <a:pt x="117634" y="190024"/>
                  </a:cubicBezTo>
                  <a:cubicBezTo>
                    <a:pt x="232886" y="337661"/>
                    <a:pt x="334804" y="376714"/>
                    <a:pt x="499586" y="25003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1C57BDC-F20B-473A-A6EA-25FBECD1F95E}"/>
                </a:ext>
              </a:extLst>
            </p:cNvPr>
            <p:cNvSpPr/>
            <p:nvPr/>
          </p:nvSpPr>
          <p:spPr>
            <a:xfrm>
              <a:off x="10837686" y="2603421"/>
              <a:ext cx="857250" cy="2152650"/>
            </a:xfrm>
            <a:custGeom>
              <a:avLst/>
              <a:gdLst>
                <a:gd name="connsiteX0" fmla="*/ 642118 w 857250"/>
                <a:gd name="connsiteY0" fmla="*/ 1887940 h 2152650"/>
                <a:gd name="connsiteX1" fmla="*/ 577348 w 857250"/>
                <a:gd name="connsiteY1" fmla="*/ 1922230 h 2152650"/>
                <a:gd name="connsiteX2" fmla="*/ 564013 w 857250"/>
                <a:gd name="connsiteY2" fmla="*/ 1852698 h 2152650"/>
                <a:gd name="connsiteX3" fmla="*/ 563061 w 857250"/>
                <a:gd name="connsiteY3" fmla="*/ 346795 h 2152650"/>
                <a:gd name="connsiteX4" fmla="*/ 567823 w 857250"/>
                <a:gd name="connsiteY4" fmla="*/ 136293 h 2152650"/>
                <a:gd name="connsiteX5" fmla="*/ 778326 w 857250"/>
                <a:gd name="connsiteY5" fmla="*/ 324888 h 2152650"/>
                <a:gd name="connsiteX6" fmla="*/ 852621 w 857250"/>
                <a:gd name="connsiteY6" fmla="*/ 505863 h 2152650"/>
                <a:gd name="connsiteX7" fmla="*/ 800233 w 857250"/>
                <a:gd name="connsiteY7" fmla="*/ 195348 h 2152650"/>
                <a:gd name="connsiteX8" fmla="*/ 561156 w 857250"/>
                <a:gd name="connsiteY8" fmla="*/ 11515 h 2152650"/>
                <a:gd name="connsiteX9" fmla="*/ 417328 w 857250"/>
                <a:gd name="connsiteY9" fmla="*/ 14373 h 2152650"/>
                <a:gd name="connsiteX10" fmla="*/ 10611 w 857250"/>
                <a:gd name="connsiteY10" fmla="*/ 440140 h 2152650"/>
                <a:gd name="connsiteX11" fmla="*/ 68713 w 857250"/>
                <a:gd name="connsiteY11" fmla="*/ 660168 h 2152650"/>
                <a:gd name="connsiteX12" fmla="*/ 67761 w 857250"/>
                <a:gd name="connsiteY12" fmla="*/ 447760 h 2152650"/>
                <a:gd name="connsiteX13" fmla="*/ 428758 w 857250"/>
                <a:gd name="connsiteY13" fmla="*/ 139150 h 2152650"/>
                <a:gd name="connsiteX14" fmla="*/ 420186 w 857250"/>
                <a:gd name="connsiteY14" fmla="*/ 1959378 h 2152650"/>
                <a:gd name="connsiteX15" fmla="*/ 424948 w 857250"/>
                <a:gd name="connsiteY15" fmla="*/ 1964140 h 2152650"/>
                <a:gd name="connsiteX16" fmla="*/ 420186 w 857250"/>
                <a:gd name="connsiteY16" fmla="*/ 1959378 h 2152650"/>
                <a:gd name="connsiteX17" fmla="*/ 223971 w 857250"/>
                <a:gd name="connsiteY17" fmla="*/ 1807930 h 2152650"/>
                <a:gd name="connsiteX18" fmla="*/ 8706 w 857250"/>
                <a:gd name="connsiteY18" fmla="*/ 1375495 h 2152650"/>
                <a:gd name="connsiteX19" fmla="*/ 294456 w 857250"/>
                <a:gd name="connsiteY19" fmla="*/ 2047008 h 2152650"/>
                <a:gd name="connsiteX20" fmla="*/ 401136 w 857250"/>
                <a:gd name="connsiteY20" fmla="*/ 2134638 h 2152650"/>
                <a:gd name="connsiteX21" fmla="*/ 531628 w 857250"/>
                <a:gd name="connsiteY21" fmla="*/ 2137495 h 2152650"/>
                <a:gd name="connsiteX22" fmla="*/ 778326 w 857250"/>
                <a:gd name="connsiteY22" fmla="*/ 1730778 h 2152650"/>
                <a:gd name="connsiteX23" fmla="*/ 642118 w 857250"/>
                <a:gd name="connsiteY23" fmla="*/ 1887940 h 2152650"/>
                <a:gd name="connsiteX24" fmla="*/ 423996 w 857250"/>
                <a:gd name="connsiteY24" fmla="*/ 2084155 h 2152650"/>
                <a:gd name="connsiteX25" fmla="*/ 424948 w 857250"/>
                <a:gd name="connsiteY25" fmla="*/ 2062248 h 2152650"/>
                <a:gd name="connsiteX26" fmla="*/ 423996 w 857250"/>
                <a:gd name="connsiteY26" fmla="*/ 2084155 h 215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57250" h="2152650">
                  <a:moveTo>
                    <a:pt x="642118" y="1887940"/>
                  </a:moveTo>
                  <a:cubicBezTo>
                    <a:pt x="622116" y="1903180"/>
                    <a:pt x="601161" y="1930803"/>
                    <a:pt x="577348" y="1922230"/>
                  </a:cubicBezTo>
                  <a:cubicBezTo>
                    <a:pt x="548773" y="1911753"/>
                    <a:pt x="564013" y="1876510"/>
                    <a:pt x="564013" y="1852698"/>
                  </a:cubicBezTo>
                  <a:cubicBezTo>
                    <a:pt x="563061" y="1352635"/>
                    <a:pt x="563061" y="347748"/>
                    <a:pt x="563061" y="346795"/>
                  </a:cubicBezTo>
                  <a:cubicBezTo>
                    <a:pt x="563061" y="339175"/>
                    <a:pt x="554488" y="134388"/>
                    <a:pt x="567823" y="136293"/>
                  </a:cubicBezTo>
                  <a:cubicBezTo>
                    <a:pt x="629736" y="143913"/>
                    <a:pt x="718318" y="202015"/>
                    <a:pt x="778326" y="324888"/>
                  </a:cubicBezTo>
                  <a:cubicBezTo>
                    <a:pt x="808806" y="387753"/>
                    <a:pt x="828808" y="440140"/>
                    <a:pt x="852621" y="505863"/>
                  </a:cubicBezTo>
                  <a:cubicBezTo>
                    <a:pt x="855478" y="385848"/>
                    <a:pt x="839286" y="305838"/>
                    <a:pt x="800233" y="195348"/>
                  </a:cubicBezTo>
                  <a:cubicBezTo>
                    <a:pt x="751656" y="60093"/>
                    <a:pt x="593541" y="19135"/>
                    <a:pt x="561156" y="11515"/>
                  </a:cubicBezTo>
                  <a:cubicBezTo>
                    <a:pt x="521151" y="2943"/>
                    <a:pt x="449713" y="8658"/>
                    <a:pt x="417328" y="14373"/>
                  </a:cubicBezTo>
                  <a:cubicBezTo>
                    <a:pt x="184918" y="65808"/>
                    <a:pt x="45853" y="208683"/>
                    <a:pt x="10611" y="440140"/>
                  </a:cubicBezTo>
                  <a:cubicBezTo>
                    <a:pt x="-819" y="516340"/>
                    <a:pt x="15373" y="596350"/>
                    <a:pt x="68713" y="660168"/>
                  </a:cubicBezTo>
                  <a:cubicBezTo>
                    <a:pt x="54426" y="586825"/>
                    <a:pt x="51568" y="520150"/>
                    <a:pt x="67761" y="447760"/>
                  </a:cubicBezTo>
                  <a:cubicBezTo>
                    <a:pt x="105861" y="275358"/>
                    <a:pt x="263976" y="138198"/>
                    <a:pt x="428758" y="139150"/>
                  </a:cubicBezTo>
                  <a:cubicBezTo>
                    <a:pt x="428758" y="183918"/>
                    <a:pt x="421138" y="1513608"/>
                    <a:pt x="420186" y="1959378"/>
                  </a:cubicBezTo>
                  <a:cubicBezTo>
                    <a:pt x="421138" y="1961283"/>
                    <a:pt x="423043" y="1963188"/>
                    <a:pt x="424948" y="1964140"/>
                  </a:cubicBezTo>
                  <a:cubicBezTo>
                    <a:pt x="423043" y="1962235"/>
                    <a:pt x="422091" y="1960330"/>
                    <a:pt x="420186" y="1959378"/>
                  </a:cubicBezTo>
                  <a:cubicBezTo>
                    <a:pt x="329698" y="1941280"/>
                    <a:pt x="276358" y="1875558"/>
                    <a:pt x="223971" y="1807930"/>
                  </a:cubicBezTo>
                  <a:cubicBezTo>
                    <a:pt x="123006" y="1678390"/>
                    <a:pt x="73476" y="1523133"/>
                    <a:pt x="8706" y="1375495"/>
                  </a:cubicBezTo>
                  <a:cubicBezTo>
                    <a:pt x="38233" y="1626955"/>
                    <a:pt x="146818" y="1846030"/>
                    <a:pt x="294456" y="2047008"/>
                  </a:cubicBezTo>
                  <a:cubicBezTo>
                    <a:pt x="322078" y="2084155"/>
                    <a:pt x="359226" y="2112730"/>
                    <a:pt x="401136" y="2134638"/>
                  </a:cubicBezTo>
                  <a:cubicBezTo>
                    <a:pt x="443998" y="2160355"/>
                    <a:pt x="487813" y="2155593"/>
                    <a:pt x="531628" y="2137495"/>
                  </a:cubicBezTo>
                  <a:cubicBezTo>
                    <a:pt x="707841" y="2058438"/>
                    <a:pt x="755466" y="1902228"/>
                    <a:pt x="778326" y="1730778"/>
                  </a:cubicBezTo>
                  <a:cubicBezTo>
                    <a:pt x="730701" y="1782213"/>
                    <a:pt x="697363" y="1845078"/>
                    <a:pt x="642118" y="1887940"/>
                  </a:cubicBezTo>
                  <a:close/>
                  <a:moveTo>
                    <a:pt x="423996" y="2084155"/>
                  </a:moveTo>
                  <a:cubicBezTo>
                    <a:pt x="424948" y="2077488"/>
                    <a:pt x="424948" y="2069868"/>
                    <a:pt x="424948" y="2062248"/>
                  </a:cubicBezTo>
                  <a:cubicBezTo>
                    <a:pt x="425901" y="2069868"/>
                    <a:pt x="424948" y="2077488"/>
                    <a:pt x="423996" y="208415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CC1C1033-3D05-4304-9E54-6EEAB8C73205}"/>
              </a:ext>
            </a:extLst>
          </p:cNvPr>
          <p:cNvSpPr/>
          <p:nvPr/>
        </p:nvSpPr>
        <p:spPr>
          <a:xfrm rot="20440996">
            <a:off x="4085447" y="3063817"/>
            <a:ext cx="111462" cy="3657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1B7060D-74B0-496C-B64F-53C9FEAF7CC9}"/>
              </a:ext>
            </a:extLst>
          </p:cNvPr>
          <p:cNvSpPr/>
          <p:nvPr/>
        </p:nvSpPr>
        <p:spPr>
          <a:xfrm>
            <a:off x="3206130" y="1838263"/>
            <a:ext cx="1037889" cy="432454"/>
          </a:xfrm>
          <a:custGeom>
            <a:avLst/>
            <a:gdLst>
              <a:gd name="connsiteX0" fmla="*/ 10954 w 457200"/>
              <a:gd name="connsiteY0" fmla="*/ 30004 h 190500"/>
              <a:gd name="connsiteX1" fmla="*/ 163354 w 457200"/>
              <a:gd name="connsiteY1" fmla="*/ 182404 h 190500"/>
              <a:gd name="connsiteX2" fmla="*/ 177641 w 457200"/>
              <a:gd name="connsiteY2" fmla="*/ 183356 h 190500"/>
              <a:gd name="connsiteX3" fmla="*/ 296704 w 457200"/>
              <a:gd name="connsiteY3" fmla="*/ 130969 h 190500"/>
              <a:gd name="connsiteX4" fmla="*/ 301466 w 457200"/>
              <a:gd name="connsiteY4" fmla="*/ 127159 h 190500"/>
              <a:gd name="connsiteX5" fmla="*/ 311944 w 457200"/>
              <a:gd name="connsiteY5" fmla="*/ 128111 h 190500"/>
              <a:gd name="connsiteX6" fmla="*/ 417671 w 457200"/>
              <a:gd name="connsiteY6" fmla="*/ 127159 h 190500"/>
              <a:gd name="connsiteX7" fmla="*/ 455771 w 457200"/>
              <a:gd name="connsiteY7" fmla="*/ 126206 h 190500"/>
              <a:gd name="connsiteX8" fmla="*/ 297656 w 457200"/>
              <a:gd name="connsiteY8" fmla="*/ 92869 h 190500"/>
              <a:gd name="connsiteX9" fmla="*/ 300514 w 457200"/>
              <a:gd name="connsiteY9" fmla="*/ 110014 h 190500"/>
              <a:gd name="connsiteX10" fmla="*/ 300514 w 457200"/>
              <a:gd name="connsiteY10" fmla="*/ 126206 h 190500"/>
              <a:gd name="connsiteX11" fmla="*/ 217646 w 457200"/>
              <a:gd name="connsiteY11" fmla="*/ 53816 h 190500"/>
              <a:gd name="connsiteX12" fmla="*/ 247174 w 457200"/>
              <a:gd name="connsiteY12" fmla="*/ 127159 h 190500"/>
              <a:gd name="connsiteX13" fmla="*/ 74771 w 457200"/>
              <a:gd name="connsiteY13" fmla="*/ 7144 h 190500"/>
              <a:gd name="connsiteX14" fmla="*/ 130016 w 457200"/>
              <a:gd name="connsiteY14" fmla="*/ 69056 h 190500"/>
              <a:gd name="connsiteX15" fmla="*/ 7144 w 457200"/>
              <a:gd name="connsiteY15" fmla="*/ 25241 h 190500"/>
              <a:gd name="connsiteX16" fmla="*/ 10954 w 457200"/>
              <a:gd name="connsiteY16" fmla="*/ 30004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" h="190500">
                <a:moveTo>
                  <a:pt x="10954" y="30004"/>
                </a:moveTo>
                <a:cubicBezTo>
                  <a:pt x="68104" y="73819"/>
                  <a:pt x="121444" y="123349"/>
                  <a:pt x="163354" y="182404"/>
                </a:cubicBezTo>
                <a:cubicBezTo>
                  <a:pt x="168116" y="189071"/>
                  <a:pt x="171926" y="187166"/>
                  <a:pt x="177641" y="183356"/>
                </a:cubicBezTo>
                <a:cubicBezTo>
                  <a:pt x="214789" y="159544"/>
                  <a:pt x="253841" y="140494"/>
                  <a:pt x="296704" y="130969"/>
                </a:cubicBezTo>
                <a:cubicBezTo>
                  <a:pt x="298609" y="130969"/>
                  <a:pt x="299561" y="129064"/>
                  <a:pt x="301466" y="127159"/>
                </a:cubicBezTo>
                <a:cubicBezTo>
                  <a:pt x="305276" y="127159"/>
                  <a:pt x="309086" y="128111"/>
                  <a:pt x="311944" y="128111"/>
                </a:cubicBezTo>
                <a:cubicBezTo>
                  <a:pt x="347186" y="123349"/>
                  <a:pt x="382429" y="123349"/>
                  <a:pt x="417671" y="127159"/>
                </a:cubicBezTo>
                <a:cubicBezTo>
                  <a:pt x="430054" y="128111"/>
                  <a:pt x="442436" y="124301"/>
                  <a:pt x="455771" y="126206"/>
                </a:cubicBezTo>
                <a:cubicBezTo>
                  <a:pt x="403384" y="111919"/>
                  <a:pt x="351949" y="97631"/>
                  <a:pt x="297656" y="92869"/>
                </a:cubicBezTo>
                <a:cubicBezTo>
                  <a:pt x="296704" y="100489"/>
                  <a:pt x="304324" y="109061"/>
                  <a:pt x="300514" y="110014"/>
                </a:cubicBezTo>
                <a:cubicBezTo>
                  <a:pt x="286226" y="116681"/>
                  <a:pt x="302419" y="120491"/>
                  <a:pt x="300514" y="126206"/>
                </a:cubicBezTo>
                <a:cubicBezTo>
                  <a:pt x="272891" y="102394"/>
                  <a:pt x="248126" y="74771"/>
                  <a:pt x="217646" y="53816"/>
                </a:cubicBezTo>
                <a:cubicBezTo>
                  <a:pt x="230981" y="75724"/>
                  <a:pt x="245269" y="96679"/>
                  <a:pt x="247174" y="127159"/>
                </a:cubicBezTo>
                <a:cubicBezTo>
                  <a:pt x="187166" y="88106"/>
                  <a:pt x="136684" y="39529"/>
                  <a:pt x="74771" y="7144"/>
                </a:cubicBezTo>
                <a:cubicBezTo>
                  <a:pt x="92869" y="26194"/>
                  <a:pt x="111919" y="44291"/>
                  <a:pt x="130016" y="69056"/>
                </a:cubicBezTo>
                <a:cubicBezTo>
                  <a:pt x="87154" y="51911"/>
                  <a:pt x="51911" y="26194"/>
                  <a:pt x="7144" y="25241"/>
                </a:cubicBezTo>
                <a:cubicBezTo>
                  <a:pt x="9049" y="28099"/>
                  <a:pt x="10001" y="29051"/>
                  <a:pt x="10954" y="30004"/>
                </a:cubicBez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B8DBF96-1653-483A-9570-421DBF1810B9}"/>
              </a:ext>
            </a:extLst>
          </p:cNvPr>
          <p:cNvSpPr/>
          <p:nvPr/>
        </p:nvSpPr>
        <p:spPr>
          <a:xfrm>
            <a:off x="3900173" y="5929274"/>
            <a:ext cx="216227" cy="583812"/>
          </a:xfrm>
          <a:custGeom>
            <a:avLst/>
            <a:gdLst>
              <a:gd name="connsiteX0" fmla="*/ 90030 w 95250"/>
              <a:gd name="connsiteY0" fmla="*/ 8096 h 257175"/>
              <a:gd name="connsiteX1" fmla="*/ 8115 w 95250"/>
              <a:gd name="connsiteY1" fmla="*/ 239554 h 257175"/>
              <a:gd name="connsiteX2" fmla="*/ 14783 w 95250"/>
              <a:gd name="connsiteY2" fmla="*/ 248126 h 257175"/>
              <a:gd name="connsiteX3" fmla="*/ 64313 w 95250"/>
              <a:gd name="connsiteY3" fmla="*/ 250031 h 257175"/>
              <a:gd name="connsiteX4" fmla="*/ 85268 w 95250"/>
              <a:gd name="connsiteY4" fmla="*/ 230029 h 257175"/>
              <a:gd name="connsiteX5" fmla="*/ 92888 w 95250"/>
              <a:gd name="connsiteY5" fmla="*/ 18574 h 257175"/>
              <a:gd name="connsiteX6" fmla="*/ 91935 w 95250"/>
              <a:gd name="connsiteY6" fmla="*/ 7144 h 257175"/>
              <a:gd name="connsiteX7" fmla="*/ 90030 w 95250"/>
              <a:gd name="connsiteY7" fmla="*/ 8096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250" h="257175">
                <a:moveTo>
                  <a:pt x="90030" y="8096"/>
                </a:moveTo>
                <a:cubicBezTo>
                  <a:pt x="62408" y="85249"/>
                  <a:pt x="35738" y="162401"/>
                  <a:pt x="8115" y="239554"/>
                </a:cubicBezTo>
                <a:cubicBezTo>
                  <a:pt x="5258" y="247174"/>
                  <a:pt x="9068" y="248126"/>
                  <a:pt x="14783" y="248126"/>
                </a:cubicBezTo>
                <a:cubicBezTo>
                  <a:pt x="30975" y="249079"/>
                  <a:pt x="48120" y="248126"/>
                  <a:pt x="64313" y="250031"/>
                </a:cubicBezTo>
                <a:cubicBezTo>
                  <a:pt x="81458" y="251936"/>
                  <a:pt x="85268" y="245269"/>
                  <a:pt x="85268" y="230029"/>
                </a:cubicBezTo>
                <a:cubicBezTo>
                  <a:pt x="87173" y="159544"/>
                  <a:pt x="90030" y="89059"/>
                  <a:pt x="92888" y="18574"/>
                </a:cubicBezTo>
                <a:cubicBezTo>
                  <a:pt x="92888" y="14764"/>
                  <a:pt x="94793" y="10954"/>
                  <a:pt x="91935" y="7144"/>
                </a:cubicBezTo>
                <a:cubicBezTo>
                  <a:pt x="90983" y="8096"/>
                  <a:pt x="90030" y="8096"/>
                  <a:pt x="90030" y="8096"/>
                </a:cubicBez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4B95B93-C6B2-49DD-B389-8741DB1FBDA3}"/>
              </a:ext>
            </a:extLst>
          </p:cNvPr>
          <p:cNvGrpSpPr/>
          <p:nvPr/>
        </p:nvGrpSpPr>
        <p:grpSpPr>
          <a:xfrm>
            <a:off x="2024369" y="2865858"/>
            <a:ext cx="3473700" cy="1582768"/>
            <a:chOff x="1848834" y="2804151"/>
            <a:chExt cx="4093246" cy="1865060"/>
          </a:xfrm>
        </p:grpSpPr>
        <p:grpSp>
          <p:nvGrpSpPr>
            <p:cNvPr id="30" name="Graphic 84">
              <a:extLst>
                <a:ext uri="{FF2B5EF4-FFF2-40B4-BE49-F238E27FC236}">
                  <a16:creationId xmlns:a16="http://schemas.microsoft.com/office/drawing/2014/main" id="{09CE42C0-F37C-4FD9-B7B9-1088EDDB2CC5}"/>
                </a:ext>
              </a:extLst>
            </p:cNvPr>
            <p:cNvGrpSpPr/>
            <p:nvPr/>
          </p:nvGrpSpPr>
          <p:grpSpPr>
            <a:xfrm rot="20194412">
              <a:off x="1848834" y="2804151"/>
              <a:ext cx="4093246" cy="1865060"/>
              <a:chOff x="1327299" y="3316042"/>
              <a:chExt cx="854170" cy="389197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766C09B7-BDD6-4C59-B7F0-4E6AC2930EB1}"/>
                  </a:ext>
                </a:extLst>
              </p:cNvPr>
              <p:cNvSpPr/>
              <p:nvPr/>
            </p:nvSpPr>
            <p:spPr>
              <a:xfrm>
                <a:off x="1337927" y="3331028"/>
                <a:ext cx="407689" cy="374211"/>
              </a:xfrm>
              <a:custGeom>
                <a:avLst/>
                <a:gdLst>
                  <a:gd name="connsiteX0" fmla="*/ 213912 w 419100"/>
                  <a:gd name="connsiteY0" fmla="*/ 353854 h 381000"/>
                  <a:gd name="connsiteX1" fmla="*/ 186290 w 419100"/>
                  <a:gd name="connsiteY1" fmla="*/ 337661 h 381000"/>
                  <a:gd name="connsiteX2" fmla="*/ 91040 w 419100"/>
                  <a:gd name="connsiteY2" fmla="*/ 297656 h 381000"/>
                  <a:gd name="connsiteX3" fmla="*/ 20555 w 419100"/>
                  <a:gd name="connsiteY3" fmla="*/ 281464 h 381000"/>
                  <a:gd name="connsiteX4" fmla="*/ 14840 w 419100"/>
                  <a:gd name="connsiteY4" fmla="*/ 281464 h 381000"/>
                  <a:gd name="connsiteX5" fmla="*/ 9125 w 419100"/>
                  <a:gd name="connsiteY5" fmla="*/ 280511 h 381000"/>
                  <a:gd name="connsiteX6" fmla="*/ 8172 w 419100"/>
                  <a:gd name="connsiteY6" fmla="*/ 276701 h 381000"/>
                  <a:gd name="connsiteX7" fmla="*/ 8172 w 419100"/>
                  <a:gd name="connsiteY7" fmla="*/ 276701 h 381000"/>
                  <a:gd name="connsiteX8" fmla="*/ 10077 w 419100"/>
                  <a:gd name="connsiteY8" fmla="*/ 274796 h 381000"/>
                  <a:gd name="connsiteX9" fmla="*/ 10077 w 419100"/>
                  <a:gd name="connsiteY9" fmla="*/ 274796 h 381000"/>
                  <a:gd name="connsiteX10" fmla="*/ 10077 w 419100"/>
                  <a:gd name="connsiteY10" fmla="*/ 274796 h 381000"/>
                  <a:gd name="connsiteX11" fmla="*/ 11030 w 419100"/>
                  <a:gd name="connsiteY11" fmla="*/ 272891 h 381000"/>
                  <a:gd name="connsiteX12" fmla="*/ 11030 w 419100"/>
                  <a:gd name="connsiteY12" fmla="*/ 272891 h 381000"/>
                  <a:gd name="connsiteX13" fmla="*/ 14840 w 419100"/>
                  <a:gd name="connsiteY13" fmla="*/ 269081 h 381000"/>
                  <a:gd name="connsiteX14" fmla="*/ 57702 w 419100"/>
                  <a:gd name="connsiteY14" fmla="*/ 219551 h 381000"/>
                  <a:gd name="connsiteX15" fmla="*/ 127235 w 419100"/>
                  <a:gd name="connsiteY15" fmla="*/ 155734 h 381000"/>
                  <a:gd name="connsiteX16" fmla="*/ 262490 w 419100"/>
                  <a:gd name="connsiteY16" fmla="*/ 83344 h 381000"/>
                  <a:gd name="connsiteX17" fmla="*/ 310115 w 419100"/>
                  <a:gd name="connsiteY17" fmla="*/ 63341 h 381000"/>
                  <a:gd name="connsiteX18" fmla="*/ 382505 w 419100"/>
                  <a:gd name="connsiteY18" fmla="*/ 46196 h 381000"/>
                  <a:gd name="connsiteX19" fmla="*/ 390125 w 419100"/>
                  <a:gd name="connsiteY19" fmla="*/ 43339 h 381000"/>
                  <a:gd name="connsiteX20" fmla="*/ 231057 w 419100"/>
                  <a:gd name="connsiteY20" fmla="*/ 47149 h 381000"/>
                  <a:gd name="connsiteX21" fmla="*/ 232962 w 419100"/>
                  <a:gd name="connsiteY21" fmla="*/ 45244 h 381000"/>
                  <a:gd name="connsiteX22" fmla="*/ 272967 w 419100"/>
                  <a:gd name="connsiteY22" fmla="*/ 23336 h 381000"/>
                  <a:gd name="connsiteX23" fmla="*/ 299637 w 419100"/>
                  <a:gd name="connsiteY23" fmla="*/ 9049 h 381000"/>
                  <a:gd name="connsiteX24" fmla="*/ 309162 w 419100"/>
                  <a:gd name="connsiteY24" fmla="*/ 7144 h 381000"/>
                  <a:gd name="connsiteX25" fmla="*/ 331070 w 419100"/>
                  <a:gd name="connsiteY25" fmla="*/ 9049 h 381000"/>
                  <a:gd name="connsiteX26" fmla="*/ 360597 w 419100"/>
                  <a:gd name="connsiteY26" fmla="*/ 14764 h 381000"/>
                  <a:gd name="connsiteX27" fmla="*/ 412032 w 419100"/>
                  <a:gd name="connsiteY27" fmla="*/ 40481 h 381000"/>
                  <a:gd name="connsiteX28" fmla="*/ 411080 w 419100"/>
                  <a:gd name="connsiteY28" fmla="*/ 54769 h 381000"/>
                  <a:gd name="connsiteX29" fmla="*/ 399650 w 419100"/>
                  <a:gd name="connsiteY29" fmla="*/ 64294 h 381000"/>
                  <a:gd name="connsiteX30" fmla="*/ 398697 w 419100"/>
                  <a:gd name="connsiteY30" fmla="*/ 65246 h 381000"/>
                  <a:gd name="connsiteX31" fmla="*/ 357740 w 419100"/>
                  <a:gd name="connsiteY31" fmla="*/ 123349 h 381000"/>
                  <a:gd name="connsiteX32" fmla="*/ 342500 w 419100"/>
                  <a:gd name="connsiteY32" fmla="*/ 150971 h 381000"/>
                  <a:gd name="connsiteX33" fmla="*/ 328212 w 419100"/>
                  <a:gd name="connsiteY33" fmla="*/ 179546 h 381000"/>
                  <a:gd name="connsiteX34" fmla="*/ 312972 w 419100"/>
                  <a:gd name="connsiteY34" fmla="*/ 209074 h 381000"/>
                  <a:gd name="connsiteX35" fmla="*/ 292017 w 419100"/>
                  <a:gd name="connsiteY35" fmla="*/ 254794 h 381000"/>
                  <a:gd name="connsiteX36" fmla="*/ 265347 w 419100"/>
                  <a:gd name="connsiteY36" fmla="*/ 320516 h 381000"/>
                  <a:gd name="connsiteX37" fmla="*/ 256775 w 419100"/>
                  <a:gd name="connsiteY37" fmla="*/ 347186 h 381000"/>
                  <a:gd name="connsiteX38" fmla="*/ 252965 w 419100"/>
                  <a:gd name="connsiteY38" fmla="*/ 378619 h 381000"/>
                  <a:gd name="connsiteX39" fmla="*/ 251060 w 419100"/>
                  <a:gd name="connsiteY39" fmla="*/ 376714 h 381000"/>
                  <a:gd name="connsiteX40" fmla="*/ 213912 w 419100"/>
                  <a:gd name="connsiteY40" fmla="*/ 353854 h 381000"/>
                  <a:gd name="connsiteX0" fmla="*/ 206769 w 406387"/>
                  <a:gd name="connsiteY0" fmla="*/ 346710 h 371475"/>
                  <a:gd name="connsiteX1" fmla="*/ 179147 w 406387"/>
                  <a:gd name="connsiteY1" fmla="*/ 330517 h 371475"/>
                  <a:gd name="connsiteX2" fmla="*/ 83897 w 406387"/>
                  <a:gd name="connsiteY2" fmla="*/ 290512 h 371475"/>
                  <a:gd name="connsiteX3" fmla="*/ 13412 w 406387"/>
                  <a:gd name="connsiteY3" fmla="*/ 274320 h 371475"/>
                  <a:gd name="connsiteX4" fmla="*/ 7697 w 406387"/>
                  <a:gd name="connsiteY4" fmla="*/ 274320 h 371475"/>
                  <a:gd name="connsiteX5" fmla="*/ 1982 w 406387"/>
                  <a:gd name="connsiteY5" fmla="*/ 273367 h 371475"/>
                  <a:gd name="connsiteX6" fmla="*/ 1029 w 406387"/>
                  <a:gd name="connsiteY6" fmla="*/ 269557 h 371475"/>
                  <a:gd name="connsiteX7" fmla="*/ 1029 w 406387"/>
                  <a:gd name="connsiteY7" fmla="*/ 269557 h 371475"/>
                  <a:gd name="connsiteX8" fmla="*/ 2934 w 406387"/>
                  <a:gd name="connsiteY8" fmla="*/ 267652 h 371475"/>
                  <a:gd name="connsiteX9" fmla="*/ 2934 w 406387"/>
                  <a:gd name="connsiteY9" fmla="*/ 267652 h 371475"/>
                  <a:gd name="connsiteX10" fmla="*/ 2934 w 406387"/>
                  <a:gd name="connsiteY10" fmla="*/ 267652 h 371475"/>
                  <a:gd name="connsiteX11" fmla="*/ 3887 w 406387"/>
                  <a:gd name="connsiteY11" fmla="*/ 265747 h 371475"/>
                  <a:gd name="connsiteX12" fmla="*/ 3887 w 406387"/>
                  <a:gd name="connsiteY12" fmla="*/ 265747 h 371475"/>
                  <a:gd name="connsiteX13" fmla="*/ 7697 w 406387"/>
                  <a:gd name="connsiteY13" fmla="*/ 261937 h 371475"/>
                  <a:gd name="connsiteX14" fmla="*/ 50559 w 406387"/>
                  <a:gd name="connsiteY14" fmla="*/ 212407 h 371475"/>
                  <a:gd name="connsiteX15" fmla="*/ 120092 w 406387"/>
                  <a:gd name="connsiteY15" fmla="*/ 148590 h 371475"/>
                  <a:gd name="connsiteX16" fmla="*/ 255347 w 406387"/>
                  <a:gd name="connsiteY16" fmla="*/ 76200 h 371475"/>
                  <a:gd name="connsiteX17" fmla="*/ 302972 w 406387"/>
                  <a:gd name="connsiteY17" fmla="*/ 56197 h 371475"/>
                  <a:gd name="connsiteX18" fmla="*/ 375362 w 406387"/>
                  <a:gd name="connsiteY18" fmla="*/ 39052 h 371475"/>
                  <a:gd name="connsiteX19" fmla="*/ 382982 w 406387"/>
                  <a:gd name="connsiteY19" fmla="*/ 36195 h 371475"/>
                  <a:gd name="connsiteX20" fmla="*/ 223914 w 406387"/>
                  <a:gd name="connsiteY20" fmla="*/ 40005 h 371475"/>
                  <a:gd name="connsiteX21" fmla="*/ 225819 w 406387"/>
                  <a:gd name="connsiteY21" fmla="*/ 38100 h 371475"/>
                  <a:gd name="connsiteX22" fmla="*/ 265824 w 406387"/>
                  <a:gd name="connsiteY22" fmla="*/ 16192 h 371475"/>
                  <a:gd name="connsiteX23" fmla="*/ 292494 w 406387"/>
                  <a:gd name="connsiteY23" fmla="*/ 1905 h 371475"/>
                  <a:gd name="connsiteX24" fmla="*/ 302019 w 406387"/>
                  <a:gd name="connsiteY24" fmla="*/ 0 h 371475"/>
                  <a:gd name="connsiteX25" fmla="*/ 323927 w 406387"/>
                  <a:gd name="connsiteY25" fmla="*/ 1905 h 371475"/>
                  <a:gd name="connsiteX26" fmla="*/ 353454 w 406387"/>
                  <a:gd name="connsiteY26" fmla="*/ 7620 h 371475"/>
                  <a:gd name="connsiteX27" fmla="*/ 404889 w 406387"/>
                  <a:gd name="connsiteY27" fmla="*/ 33337 h 371475"/>
                  <a:gd name="connsiteX28" fmla="*/ 392507 w 406387"/>
                  <a:gd name="connsiteY28" fmla="*/ 57150 h 371475"/>
                  <a:gd name="connsiteX29" fmla="*/ 391554 w 406387"/>
                  <a:gd name="connsiteY29" fmla="*/ 58102 h 371475"/>
                  <a:gd name="connsiteX30" fmla="*/ 350597 w 406387"/>
                  <a:gd name="connsiteY30" fmla="*/ 116205 h 371475"/>
                  <a:gd name="connsiteX31" fmla="*/ 335357 w 406387"/>
                  <a:gd name="connsiteY31" fmla="*/ 143827 h 371475"/>
                  <a:gd name="connsiteX32" fmla="*/ 321069 w 406387"/>
                  <a:gd name="connsiteY32" fmla="*/ 172402 h 371475"/>
                  <a:gd name="connsiteX33" fmla="*/ 305829 w 406387"/>
                  <a:gd name="connsiteY33" fmla="*/ 201930 h 371475"/>
                  <a:gd name="connsiteX34" fmla="*/ 284874 w 406387"/>
                  <a:gd name="connsiteY34" fmla="*/ 247650 h 371475"/>
                  <a:gd name="connsiteX35" fmla="*/ 258204 w 406387"/>
                  <a:gd name="connsiteY35" fmla="*/ 313372 h 371475"/>
                  <a:gd name="connsiteX36" fmla="*/ 249632 w 406387"/>
                  <a:gd name="connsiteY36" fmla="*/ 340042 h 371475"/>
                  <a:gd name="connsiteX37" fmla="*/ 245822 w 406387"/>
                  <a:gd name="connsiteY37" fmla="*/ 371475 h 371475"/>
                  <a:gd name="connsiteX38" fmla="*/ 243917 w 406387"/>
                  <a:gd name="connsiteY38" fmla="*/ 369570 h 371475"/>
                  <a:gd name="connsiteX39" fmla="*/ 206769 w 406387"/>
                  <a:gd name="connsiteY39" fmla="*/ 346710 h 371475"/>
                  <a:gd name="connsiteX0" fmla="*/ 206769 w 406387"/>
                  <a:gd name="connsiteY0" fmla="*/ 346710 h 371475"/>
                  <a:gd name="connsiteX1" fmla="*/ 179147 w 406387"/>
                  <a:gd name="connsiteY1" fmla="*/ 330517 h 371475"/>
                  <a:gd name="connsiteX2" fmla="*/ 83897 w 406387"/>
                  <a:gd name="connsiteY2" fmla="*/ 290512 h 371475"/>
                  <a:gd name="connsiteX3" fmla="*/ 13412 w 406387"/>
                  <a:gd name="connsiteY3" fmla="*/ 274320 h 371475"/>
                  <a:gd name="connsiteX4" fmla="*/ 7697 w 406387"/>
                  <a:gd name="connsiteY4" fmla="*/ 274320 h 371475"/>
                  <a:gd name="connsiteX5" fmla="*/ 1982 w 406387"/>
                  <a:gd name="connsiteY5" fmla="*/ 273367 h 371475"/>
                  <a:gd name="connsiteX6" fmla="*/ 1029 w 406387"/>
                  <a:gd name="connsiteY6" fmla="*/ 269557 h 371475"/>
                  <a:gd name="connsiteX7" fmla="*/ 1029 w 406387"/>
                  <a:gd name="connsiteY7" fmla="*/ 269557 h 371475"/>
                  <a:gd name="connsiteX8" fmla="*/ 2934 w 406387"/>
                  <a:gd name="connsiteY8" fmla="*/ 267652 h 371475"/>
                  <a:gd name="connsiteX9" fmla="*/ 2934 w 406387"/>
                  <a:gd name="connsiteY9" fmla="*/ 267652 h 371475"/>
                  <a:gd name="connsiteX10" fmla="*/ 2934 w 406387"/>
                  <a:gd name="connsiteY10" fmla="*/ 267652 h 371475"/>
                  <a:gd name="connsiteX11" fmla="*/ 3887 w 406387"/>
                  <a:gd name="connsiteY11" fmla="*/ 265747 h 371475"/>
                  <a:gd name="connsiteX12" fmla="*/ 3887 w 406387"/>
                  <a:gd name="connsiteY12" fmla="*/ 265747 h 371475"/>
                  <a:gd name="connsiteX13" fmla="*/ 7697 w 406387"/>
                  <a:gd name="connsiteY13" fmla="*/ 261937 h 371475"/>
                  <a:gd name="connsiteX14" fmla="*/ 50559 w 406387"/>
                  <a:gd name="connsiteY14" fmla="*/ 212407 h 371475"/>
                  <a:gd name="connsiteX15" fmla="*/ 120092 w 406387"/>
                  <a:gd name="connsiteY15" fmla="*/ 148590 h 371475"/>
                  <a:gd name="connsiteX16" fmla="*/ 255347 w 406387"/>
                  <a:gd name="connsiteY16" fmla="*/ 76200 h 371475"/>
                  <a:gd name="connsiteX17" fmla="*/ 302972 w 406387"/>
                  <a:gd name="connsiteY17" fmla="*/ 56197 h 371475"/>
                  <a:gd name="connsiteX18" fmla="*/ 375362 w 406387"/>
                  <a:gd name="connsiteY18" fmla="*/ 39052 h 371475"/>
                  <a:gd name="connsiteX19" fmla="*/ 404047 w 406387"/>
                  <a:gd name="connsiteY19" fmla="*/ 35574 h 371475"/>
                  <a:gd name="connsiteX20" fmla="*/ 223914 w 406387"/>
                  <a:gd name="connsiteY20" fmla="*/ 40005 h 371475"/>
                  <a:gd name="connsiteX21" fmla="*/ 225819 w 406387"/>
                  <a:gd name="connsiteY21" fmla="*/ 38100 h 371475"/>
                  <a:gd name="connsiteX22" fmla="*/ 265824 w 406387"/>
                  <a:gd name="connsiteY22" fmla="*/ 16192 h 371475"/>
                  <a:gd name="connsiteX23" fmla="*/ 292494 w 406387"/>
                  <a:gd name="connsiteY23" fmla="*/ 1905 h 371475"/>
                  <a:gd name="connsiteX24" fmla="*/ 302019 w 406387"/>
                  <a:gd name="connsiteY24" fmla="*/ 0 h 371475"/>
                  <a:gd name="connsiteX25" fmla="*/ 323927 w 406387"/>
                  <a:gd name="connsiteY25" fmla="*/ 1905 h 371475"/>
                  <a:gd name="connsiteX26" fmla="*/ 353454 w 406387"/>
                  <a:gd name="connsiteY26" fmla="*/ 7620 h 371475"/>
                  <a:gd name="connsiteX27" fmla="*/ 404889 w 406387"/>
                  <a:gd name="connsiteY27" fmla="*/ 33337 h 371475"/>
                  <a:gd name="connsiteX28" fmla="*/ 392507 w 406387"/>
                  <a:gd name="connsiteY28" fmla="*/ 57150 h 371475"/>
                  <a:gd name="connsiteX29" fmla="*/ 391554 w 406387"/>
                  <a:gd name="connsiteY29" fmla="*/ 58102 h 371475"/>
                  <a:gd name="connsiteX30" fmla="*/ 350597 w 406387"/>
                  <a:gd name="connsiteY30" fmla="*/ 116205 h 371475"/>
                  <a:gd name="connsiteX31" fmla="*/ 335357 w 406387"/>
                  <a:gd name="connsiteY31" fmla="*/ 143827 h 371475"/>
                  <a:gd name="connsiteX32" fmla="*/ 321069 w 406387"/>
                  <a:gd name="connsiteY32" fmla="*/ 172402 h 371475"/>
                  <a:gd name="connsiteX33" fmla="*/ 305829 w 406387"/>
                  <a:gd name="connsiteY33" fmla="*/ 201930 h 371475"/>
                  <a:gd name="connsiteX34" fmla="*/ 284874 w 406387"/>
                  <a:gd name="connsiteY34" fmla="*/ 247650 h 371475"/>
                  <a:gd name="connsiteX35" fmla="*/ 258204 w 406387"/>
                  <a:gd name="connsiteY35" fmla="*/ 313372 h 371475"/>
                  <a:gd name="connsiteX36" fmla="*/ 249632 w 406387"/>
                  <a:gd name="connsiteY36" fmla="*/ 340042 h 371475"/>
                  <a:gd name="connsiteX37" fmla="*/ 245822 w 406387"/>
                  <a:gd name="connsiteY37" fmla="*/ 371475 h 371475"/>
                  <a:gd name="connsiteX38" fmla="*/ 243917 w 406387"/>
                  <a:gd name="connsiteY38" fmla="*/ 369570 h 371475"/>
                  <a:gd name="connsiteX39" fmla="*/ 206769 w 406387"/>
                  <a:gd name="connsiteY39" fmla="*/ 346710 h 371475"/>
                  <a:gd name="connsiteX0" fmla="*/ 206769 w 406387"/>
                  <a:gd name="connsiteY0" fmla="*/ 349355 h 374120"/>
                  <a:gd name="connsiteX1" fmla="*/ 179147 w 406387"/>
                  <a:gd name="connsiteY1" fmla="*/ 333162 h 374120"/>
                  <a:gd name="connsiteX2" fmla="*/ 83897 w 406387"/>
                  <a:gd name="connsiteY2" fmla="*/ 293157 h 374120"/>
                  <a:gd name="connsiteX3" fmla="*/ 13412 w 406387"/>
                  <a:gd name="connsiteY3" fmla="*/ 276965 h 374120"/>
                  <a:gd name="connsiteX4" fmla="*/ 7697 w 406387"/>
                  <a:gd name="connsiteY4" fmla="*/ 276965 h 374120"/>
                  <a:gd name="connsiteX5" fmla="*/ 1982 w 406387"/>
                  <a:gd name="connsiteY5" fmla="*/ 276012 h 374120"/>
                  <a:gd name="connsiteX6" fmla="*/ 1029 w 406387"/>
                  <a:gd name="connsiteY6" fmla="*/ 272202 h 374120"/>
                  <a:gd name="connsiteX7" fmla="*/ 1029 w 406387"/>
                  <a:gd name="connsiteY7" fmla="*/ 272202 h 374120"/>
                  <a:gd name="connsiteX8" fmla="*/ 2934 w 406387"/>
                  <a:gd name="connsiteY8" fmla="*/ 270297 h 374120"/>
                  <a:gd name="connsiteX9" fmla="*/ 2934 w 406387"/>
                  <a:gd name="connsiteY9" fmla="*/ 270297 h 374120"/>
                  <a:gd name="connsiteX10" fmla="*/ 2934 w 406387"/>
                  <a:gd name="connsiteY10" fmla="*/ 270297 h 374120"/>
                  <a:gd name="connsiteX11" fmla="*/ 3887 w 406387"/>
                  <a:gd name="connsiteY11" fmla="*/ 268392 h 374120"/>
                  <a:gd name="connsiteX12" fmla="*/ 3887 w 406387"/>
                  <a:gd name="connsiteY12" fmla="*/ 268392 h 374120"/>
                  <a:gd name="connsiteX13" fmla="*/ 7697 w 406387"/>
                  <a:gd name="connsiteY13" fmla="*/ 264582 h 374120"/>
                  <a:gd name="connsiteX14" fmla="*/ 50559 w 406387"/>
                  <a:gd name="connsiteY14" fmla="*/ 215052 h 374120"/>
                  <a:gd name="connsiteX15" fmla="*/ 120092 w 406387"/>
                  <a:gd name="connsiteY15" fmla="*/ 151235 h 374120"/>
                  <a:gd name="connsiteX16" fmla="*/ 255347 w 406387"/>
                  <a:gd name="connsiteY16" fmla="*/ 78845 h 374120"/>
                  <a:gd name="connsiteX17" fmla="*/ 302972 w 406387"/>
                  <a:gd name="connsiteY17" fmla="*/ 58842 h 374120"/>
                  <a:gd name="connsiteX18" fmla="*/ 375362 w 406387"/>
                  <a:gd name="connsiteY18" fmla="*/ 41697 h 374120"/>
                  <a:gd name="connsiteX19" fmla="*/ 404047 w 406387"/>
                  <a:gd name="connsiteY19" fmla="*/ 38219 h 374120"/>
                  <a:gd name="connsiteX20" fmla="*/ 223914 w 406387"/>
                  <a:gd name="connsiteY20" fmla="*/ 42650 h 374120"/>
                  <a:gd name="connsiteX21" fmla="*/ 225819 w 406387"/>
                  <a:gd name="connsiteY21" fmla="*/ 40745 h 374120"/>
                  <a:gd name="connsiteX22" fmla="*/ 265824 w 406387"/>
                  <a:gd name="connsiteY22" fmla="*/ 18837 h 374120"/>
                  <a:gd name="connsiteX23" fmla="*/ 292494 w 406387"/>
                  <a:gd name="connsiteY23" fmla="*/ 4550 h 374120"/>
                  <a:gd name="connsiteX24" fmla="*/ 306414 w 406387"/>
                  <a:gd name="connsiteY24" fmla="*/ 0 h 374120"/>
                  <a:gd name="connsiteX25" fmla="*/ 323927 w 406387"/>
                  <a:gd name="connsiteY25" fmla="*/ 4550 h 374120"/>
                  <a:gd name="connsiteX26" fmla="*/ 353454 w 406387"/>
                  <a:gd name="connsiteY26" fmla="*/ 10265 h 374120"/>
                  <a:gd name="connsiteX27" fmla="*/ 404889 w 406387"/>
                  <a:gd name="connsiteY27" fmla="*/ 35982 h 374120"/>
                  <a:gd name="connsiteX28" fmla="*/ 392507 w 406387"/>
                  <a:gd name="connsiteY28" fmla="*/ 59795 h 374120"/>
                  <a:gd name="connsiteX29" fmla="*/ 391554 w 406387"/>
                  <a:gd name="connsiteY29" fmla="*/ 60747 h 374120"/>
                  <a:gd name="connsiteX30" fmla="*/ 350597 w 406387"/>
                  <a:gd name="connsiteY30" fmla="*/ 118850 h 374120"/>
                  <a:gd name="connsiteX31" fmla="*/ 335357 w 406387"/>
                  <a:gd name="connsiteY31" fmla="*/ 146472 h 374120"/>
                  <a:gd name="connsiteX32" fmla="*/ 321069 w 406387"/>
                  <a:gd name="connsiteY32" fmla="*/ 175047 h 374120"/>
                  <a:gd name="connsiteX33" fmla="*/ 305829 w 406387"/>
                  <a:gd name="connsiteY33" fmla="*/ 204575 h 374120"/>
                  <a:gd name="connsiteX34" fmla="*/ 284874 w 406387"/>
                  <a:gd name="connsiteY34" fmla="*/ 250295 h 374120"/>
                  <a:gd name="connsiteX35" fmla="*/ 258204 w 406387"/>
                  <a:gd name="connsiteY35" fmla="*/ 316017 h 374120"/>
                  <a:gd name="connsiteX36" fmla="*/ 249632 w 406387"/>
                  <a:gd name="connsiteY36" fmla="*/ 342687 h 374120"/>
                  <a:gd name="connsiteX37" fmla="*/ 245822 w 406387"/>
                  <a:gd name="connsiteY37" fmla="*/ 374120 h 374120"/>
                  <a:gd name="connsiteX38" fmla="*/ 243917 w 406387"/>
                  <a:gd name="connsiteY38" fmla="*/ 372215 h 374120"/>
                  <a:gd name="connsiteX39" fmla="*/ 206769 w 406387"/>
                  <a:gd name="connsiteY39" fmla="*/ 349355 h 374120"/>
                  <a:gd name="connsiteX0" fmla="*/ 206769 w 406387"/>
                  <a:gd name="connsiteY0" fmla="*/ 349355 h 374120"/>
                  <a:gd name="connsiteX1" fmla="*/ 179147 w 406387"/>
                  <a:gd name="connsiteY1" fmla="*/ 333162 h 374120"/>
                  <a:gd name="connsiteX2" fmla="*/ 83897 w 406387"/>
                  <a:gd name="connsiteY2" fmla="*/ 293157 h 374120"/>
                  <a:gd name="connsiteX3" fmla="*/ 13412 w 406387"/>
                  <a:gd name="connsiteY3" fmla="*/ 276965 h 374120"/>
                  <a:gd name="connsiteX4" fmla="*/ 7697 w 406387"/>
                  <a:gd name="connsiteY4" fmla="*/ 276965 h 374120"/>
                  <a:gd name="connsiteX5" fmla="*/ 1982 w 406387"/>
                  <a:gd name="connsiteY5" fmla="*/ 276012 h 374120"/>
                  <a:gd name="connsiteX6" fmla="*/ 1029 w 406387"/>
                  <a:gd name="connsiteY6" fmla="*/ 272202 h 374120"/>
                  <a:gd name="connsiteX7" fmla="*/ 1029 w 406387"/>
                  <a:gd name="connsiteY7" fmla="*/ 272202 h 374120"/>
                  <a:gd name="connsiteX8" fmla="*/ 2934 w 406387"/>
                  <a:gd name="connsiteY8" fmla="*/ 270297 h 374120"/>
                  <a:gd name="connsiteX9" fmla="*/ 2934 w 406387"/>
                  <a:gd name="connsiteY9" fmla="*/ 270297 h 374120"/>
                  <a:gd name="connsiteX10" fmla="*/ 2934 w 406387"/>
                  <a:gd name="connsiteY10" fmla="*/ 270297 h 374120"/>
                  <a:gd name="connsiteX11" fmla="*/ 3887 w 406387"/>
                  <a:gd name="connsiteY11" fmla="*/ 268392 h 374120"/>
                  <a:gd name="connsiteX12" fmla="*/ 3887 w 406387"/>
                  <a:gd name="connsiteY12" fmla="*/ 268392 h 374120"/>
                  <a:gd name="connsiteX13" fmla="*/ 7697 w 406387"/>
                  <a:gd name="connsiteY13" fmla="*/ 264582 h 374120"/>
                  <a:gd name="connsiteX14" fmla="*/ 50559 w 406387"/>
                  <a:gd name="connsiteY14" fmla="*/ 215052 h 374120"/>
                  <a:gd name="connsiteX15" fmla="*/ 120092 w 406387"/>
                  <a:gd name="connsiteY15" fmla="*/ 151235 h 374120"/>
                  <a:gd name="connsiteX16" fmla="*/ 255347 w 406387"/>
                  <a:gd name="connsiteY16" fmla="*/ 78845 h 374120"/>
                  <a:gd name="connsiteX17" fmla="*/ 302972 w 406387"/>
                  <a:gd name="connsiteY17" fmla="*/ 58842 h 374120"/>
                  <a:gd name="connsiteX18" fmla="*/ 375362 w 406387"/>
                  <a:gd name="connsiteY18" fmla="*/ 41697 h 374120"/>
                  <a:gd name="connsiteX19" fmla="*/ 404047 w 406387"/>
                  <a:gd name="connsiteY19" fmla="*/ 38219 h 374120"/>
                  <a:gd name="connsiteX20" fmla="*/ 223914 w 406387"/>
                  <a:gd name="connsiteY20" fmla="*/ 42650 h 374120"/>
                  <a:gd name="connsiteX21" fmla="*/ 225819 w 406387"/>
                  <a:gd name="connsiteY21" fmla="*/ 40745 h 374120"/>
                  <a:gd name="connsiteX22" fmla="*/ 265824 w 406387"/>
                  <a:gd name="connsiteY22" fmla="*/ 18837 h 374120"/>
                  <a:gd name="connsiteX23" fmla="*/ 292494 w 406387"/>
                  <a:gd name="connsiteY23" fmla="*/ 4550 h 374120"/>
                  <a:gd name="connsiteX24" fmla="*/ 306414 w 406387"/>
                  <a:gd name="connsiteY24" fmla="*/ 0 h 374120"/>
                  <a:gd name="connsiteX25" fmla="*/ 353454 w 406387"/>
                  <a:gd name="connsiteY25" fmla="*/ 10265 h 374120"/>
                  <a:gd name="connsiteX26" fmla="*/ 404889 w 406387"/>
                  <a:gd name="connsiteY26" fmla="*/ 35982 h 374120"/>
                  <a:gd name="connsiteX27" fmla="*/ 392507 w 406387"/>
                  <a:gd name="connsiteY27" fmla="*/ 59795 h 374120"/>
                  <a:gd name="connsiteX28" fmla="*/ 391554 w 406387"/>
                  <a:gd name="connsiteY28" fmla="*/ 60747 h 374120"/>
                  <a:gd name="connsiteX29" fmla="*/ 350597 w 406387"/>
                  <a:gd name="connsiteY29" fmla="*/ 118850 h 374120"/>
                  <a:gd name="connsiteX30" fmla="*/ 335357 w 406387"/>
                  <a:gd name="connsiteY30" fmla="*/ 146472 h 374120"/>
                  <a:gd name="connsiteX31" fmla="*/ 321069 w 406387"/>
                  <a:gd name="connsiteY31" fmla="*/ 175047 h 374120"/>
                  <a:gd name="connsiteX32" fmla="*/ 305829 w 406387"/>
                  <a:gd name="connsiteY32" fmla="*/ 204575 h 374120"/>
                  <a:gd name="connsiteX33" fmla="*/ 284874 w 406387"/>
                  <a:gd name="connsiteY33" fmla="*/ 250295 h 374120"/>
                  <a:gd name="connsiteX34" fmla="*/ 258204 w 406387"/>
                  <a:gd name="connsiteY34" fmla="*/ 316017 h 374120"/>
                  <a:gd name="connsiteX35" fmla="*/ 249632 w 406387"/>
                  <a:gd name="connsiteY35" fmla="*/ 342687 h 374120"/>
                  <a:gd name="connsiteX36" fmla="*/ 245822 w 406387"/>
                  <a:gd name="connsiteY36" fmla="*/ 374120 h 374120"/>
                  <a:gd name="connsiteX37" fmla="*/ 243917 w 406387"/>
                  <a:gd name="connsiteY37" fmla="*/ 372215 h 374120"/>
                  <a:gd name="connsiteX38" fmla="*/ 206769 w 406387"/>
                  <a:gd name="connsiteY38" fmla="*/ 349355 h 374120"/>
                  <a:gd name="connsiteX0" fmla="*/ 206769 w 406387"/>
                  <a:gd name="connsiteY0" fmla="*/ 349577 h 374342"/>
                  <a:gd name="connsiteX1" fmla="*/ 179147 w 406387"/>
                  <a:gd name="connsiteY1" fmla="*/ 333384 h 374342"/>
                  <a:gd name="connsiteX2" fmla="*/ 83897 w 406387"/>
                  <a:gd name="connsiteY2" fmla="*/ 293379 h 374342"/>
                  <a:gd name="connsiteX3" fmla="*/ 13412 w 406387"/>
                  <a:gd name="connsiteY3" fmla="*/ 277187 h 374342"/>
                  <a:gd name="connsiteX4" fmla="*/ 7697 w 406387"/>
                  <a:gd name="connsiteY4" fmla="*/ 277187 h 374342"/>
                  <a:gd name="connsiteX5" fmla="*/ 1982 w 406387"/>
                  <a:gd name="connsiteY5" fmla="*/ 276234 h 374342"/>
                  <a:gd name="connsiteX6" fmla="*/ 1029 w 406387"/>
                  <a:gd name="connsiteY6" fmla="*/ 272424 h 374342"/>
                  <a:gd name="connsiteX7" fmla="*/ 1029 w 406387"/>
                  <a:gd name="connsiteY7" fmla="*/ 272424 h 374342"/>
                  <a:gd name="connsiteX8" fmla="*/ 2934 w 406387"/>
                  <a:gd name="connsiteY8" fmla="*/ 270519 h 374342"/>
                  <a:gd name="connsiteX9" fmla="*/ 2934 w 406387"/>
                  <a:gd name="connsiteY9" fmla="*/ 270519 h 374342"/>
                  <a:gd name="connsiteX10" fmla="*/ 2934 w 406387"/>
                  <a:gd name="connsiteY10" fmla="*/ 270519 h 374342"/>
                  <a:gd name="connsiteX11" fmla="*/ 3887 w 406387"/>
                  <a:gd name="connsiteY11" fmla="*/ 268614 h 374342"/>
                  <a:gd name="connsiteX12" fmla="*/ 3887 w 406387"/>
                  <a:gd name="connsiteY12" fmla="*/ 268614 h 374342"/>
                  <a:gd name="connsiteX13" fmla="*/ 7697 w 406387"/>
                  <a:gd name="connsiteY13" fmla="*/ 264804 h 374342"/>
                  <a:gd name="connsiteX14" fmla="*/ 50559 w 406387"/>
                  <a:gd name="connsiteY14" fmla="*/ 215274 h 374342"/>
                  <a:gd name="connsiteX15" fmla="*/ 120092 w 406387"/>
                  <a:gd name="connsiteY15" fmla="*/ 151457 h 374342"/>
                  <a:gd name="connsiteX16" fmla="*/ 255347 w 406387"/>
                  <a:gd name="connsiteY16" fmla="*/ 79067 h 374342"/>
                  <a:gd name="connsiteX17" fmla="*/ 302972 w 406387"/>
                  <a:gd name="connsiteY17" fmla="*/ 59064 h 374342"/>
                  <a:gd name="connsiteX18" fmla="*/ 375362 w 406387"/>
                  <a:gd name="connsiteY18" fmla="*/ 41919 h 374342"/>
                  <a:gd name="connsiteX19" fmla="*/ 404047 w 406387"/>
                  <a:gd name="connsiteY19" fmla="*/ 38441 h 374342"/>
                  <a:gd name="connsiteX20" fmla="*/ 223914 w 406387"/>
                  <a:gd name="connsiteY20" fmla="*/ 42872 h 374342"/>
                  <a:gd name="connsiteX21" fmla="*/ 225819 w 406387"/>
                  <a:gd name="connsiteY21" fmla="*/ 40967 h 374342"/>
                  <a:gd name="connsiteX22" fmla="*/ 265824 w 406387"/>
                  <a:gd name="connsiteY22" fmla="*/ 19059 h 374342"/>
                  <a:gd name="connsiteX23" fmla="*/ 306414 w 406387"/>
                  <a:gd name="connsiteY23" fmla="*/ 222 h 374342"/>
                  <a:gd name="connsiteX24" fmla="*/ 353454 w 406387"/>
                  <a:gd name="connsiteY24" fmla="*/ 10487 h 374342"/>
                  <a:gd name="connsiteX25" fmla="*/ 404889 w 406387"/>
                  <a:gd name="connsiteY25" fmla="*/ 36204 h 374342"/>
                  <a:gd name="connsiteX26" fmla="*/ 392507 w 406387"/>
                  <a:gd name="connsiteY26" fmla="*/ 60017 h 374342"/>
                  <a:gd name="connsiteX27" fmla="*/ 391554 w 406387"/>
                  <a:gd name="connsiteY27" fmla="*/ 60969 h 374342"/>
                  <a:gd name="connsiteX28" fmla="*/ 350597 w 406387"/>
                  <a:gd name="connsiteY28" fmla="*/ 119072 h 374342"/>
                  <a:gd name="connsiteX29" fmla="*/ 335357 w 406387"/>
                  <a:gd name="connsiteY29" fmla="*/ 146694 h 374342"/>
                  <a:gd name="connsiteX30" fmla="*/ 321069 w 406387"/>
                  <a:gd name="connsiteY30" fmla="*/ 175269 h 374342"/>
                  <a:gd name="connsiteX31" fmla="*/ 305829 w 406387"/>
                  <a:gd name="connsiteY31" fmla="*/ 204797 h 374342"/>
                  <a:gd name="connsiteX32" fmla="*/ 284874 w 406387"/>
                  <a:gd name="connsiteY32" fmla="*/ 250517 h 374342"/>
                  <a:gd name="connsiteX33" fmla="*/ 258204 w 406387"/>
                  <a:gd name="connsiteY33" fmla="*/ 316239 h 374342"/>
                  <a:gd name="connsiteX34" fmla="*/ 249632 w 406387"/>
                  <a:gd name="connsiteY34" fmla="*/ 342909 h 374342"/>
                  <a:gd name="connsiteX35" fmla="*/ 245822 w 406387"/>
                  <a:gd name="connsiteY35" fmla="*/ 374342 h 374342"/>
                  <a:gd name="connsiteX36" fmla="*/ 243917 w 406387"/>
                  <a:gd name="connsiteY36" fmla="*/ 372437 h 374342"/>
                  <a:gd name="connsiteX37" fmla="*/ 206769 w 406387"/>
                  <a:gd name="connsiteY37" fmla="*/ 349577 h 374342"/>
                  <a:gd name="connsiteX0" fmla="*/ 206769 w 406387"/>
                  <a:gd name="connsiteY0" fmla="*/ 350813 h 375578"/>
                  <a:gd name="connsiteX1" fmla="*/ 179147 w 406387"/>
                  <a:gd name="connsiteY1" fmla="*/ 334620 h 375578"/>
                  <a:gd name="connsiteX2" fmla="*/ 83897 w 406387"/>
                  <a:gd name="connsiteY2" fmla="*/ 294615 h 375578"/>
                  <a:gd name="connsiteX3" fmla="*/ 13412 w 406387"/>
                  <a:gd name="connsiteY3" fmla="*/ 278423 h 375578"/>
                  <a:gd name="connsiteX4" fmla="*/ 7697 w 406387"/>
                  <a:gd name="connsiteY4" fmla="*/ 278423 h 375578"/>
                  <a:gd name="connsiteX5" fmla="*/ 1982 w 406387"/>
                  <a:gd name="connsiteY5" fmla="*/ 277470 h 375578"/>
                  <a:gd name="connsiteX6" fmla="*/ 1029 w 406387"/>
                  <a:gd name="connsiteY6" fmla="*/ 273660 h 375578"/>
                  <a:gd name="connsiteX7" fmla="*/ 1029 w 406387"/>
                  <a:gd name="connsiteY7" fmla="*/ 273660 h 375578"/>
                  <a:gd name="connsiteX8" fmla="*/ 2934 w 406387"/>
                  <a:gd name="connsiteY8" fmla="*/ 271755 h 375578"/>
                  <a:gd name="connsiteX9" fmla="*/ 2934 w 406387"/>
                  <a:gd name="connsiteY9" fmla="*/ 271755 h 375578"/>
                  <a:gd name="connsiteX10" fmla="*/ 2934 w 406387"/>
                  <a:gd name="connsiteY10" fmla="*/ 271755 h 375578"/>
                  <a:gd name="connsiteX11" fmla="*/ 3887 w 406387"/>
                  <a:gd name="connsiteY11" fmla="*/ 269850 h 375578"/>
                  <a:gd name="connsiteX12" fmla="*/ 3887 w 406387"/>
                  <a:gd name="connsiteY12" fmla="*/ 269850 h 375578"/>
                  <a:gd name="connsiteX13" fmla="*/ 7697 w 406387"/>
                  <a:gd name="connsiteY13" fmla="*/ 266040 h 375578"/>
                  <a:gd name="connsiteX14" fmla="*/ 50559 w 406387"/>
                  <a:gd name="connsiteY14" fmla="*/ 216510 h 375578"/>
                  <a:gd name="connsiteX15" fmla="*/ 120092 w 406387"/>
                  <a:gd name="connsiteY15" fmla="*/ 152693 h 375578"/>
                  <a:gd name="connsiteX16" fmla="*/ 255347 w 406387"/>
                  <a:gd name="connsiteY16" fmla="*/ 80303 h 375578"/>
                  <a:gd name="connsiteX17" fmla="*/ 302972 w 406387"/>
                  <a:gd name="connsiteY17" fmla="*/ 60300 h 375578"/>
                  <a:gd name="connsiteX18" fmla="*/ 375362 w 406387"/>
                  <a:gd name="connsiteY18" fmla="*/ 43155 h 375578"/>
                  <a:gd name="connsiteX19" fmla="*/ 404047 w 406387"/>
                  <a:gd name="connsiteY19" fmla="*/ 39677 h 375578"/>
                  <a:gd name="connsiteX20" fmla="*/ 223914 w 406387"/>
                  <a:gd name="connsiteY20" fmla="*/ 44108 h 375578"/>
                  <a:gd name="connsiteX21" fmla="*/ 225819 w 406387"/>
                  <a:gd name="connsiteY21" fmla="*/ 42203 h 375578"/>
                  <a:gd name="connsiteX22" fmla="*/ 306414 w 406387"/>
                  <a:gd name="connsiteY22" fmla="*/ 1458 h 375578"/>
                  <a:gd name="connsiteX23" fmla="*/ 353454 w 406387"/>
                  <a:gd name="connsiteY23" fmla="*/ 11723 h 375578"/>
                  <a:gd name="connsiteX24" fmla="*/ 404889 w 406387"/>
                  <a:gd name="connsiteY24" fmla="*/ 37440 h 375578"/>
                  <a:gd name="connsiteX25" fmla="*/ 392507 w 406387"/>
                  <a:gd name="connsiteY25" fmla="*/ 61253 h 375578"/>
                  <a:gd name="connsiteX26" fmla="*/ 391554 w 406387"/>
                  <a:gd name="connsiteY26" fmla="*/ 62205 h 375578"/>
                  <a:gd name="connsiteX27" fmla="*/ 350597 w 406387"/>
                  <a:gd name="connsiteY27" fmla="*/ 120308 h 375578"/>
                  <a:gd name="connsiteX28" fmla="*/ 335357 w 406387"/>
                  <a:gd name="connsiteY28" fmla="*/ 147930 h 375578"/>
                  <a:gd name="connsiteX29" fmla="*/ 321069 w 406387"/>
                  <a:gd name="connsiteY29" fmla="*/ 176505 h 375578"/>
                  <a:gd name="connsiteX30" fmla="*/ 305829 w 406387"/>
                  <a:gd name="connsiteY30" fmla="*/ 206033 h 375578"/>
                  <a:gd name="connsiteX31" fmla="*/ 284874 w 406387"/>
                  <a:gd name="connsiteY31" fmla="*/ 251753 h 375578"/>
                  <a:gd name="connsiteX32" fmla="*/ 258204 w 406387"/>
                  <a:gd name="connsiteY32" fmla="*/ 317475 h 375578"/>
                  <a:gd name="connsiteX33" fmla="*/ 249632 w 406387"/>
                  <a:gd name="connsiteY33" fmla="*/ 344145 h 375578"/>
                  <a:gd name="connsiteX34" fmla="*/ 245822 w 406387"/>
                  <a:gd name="connsiteY34" fmla="*/ 375578 h 375578"/>
                  <a:gd name="connsiteX35" fmla="*/ 243917 w 406387"/>
                  <a:gd name="connsiteY35" fmla="*/ 373673 h 375578"/>
                  <a:gd name="connsiteX36" fmla="*/ 206769 w 406387"/>
                  <a:gd name="connsiteY36" fmla="*/ 350813 h 375578"/>
                  <a:gd name="connsiteX0" fmla="*/ 206769 w 406387"/>
                  <a:gd name="connsiteY0" fmla="*/ 349355 h 374120"/>
                  <a:gd name="connsiteX1" fmla="*/ 179147 w 406387"/>
                  <a:gd name="connsiteY1" fmla="*/ 333162 h 374120"/>
                  <a:gd name="connsiteX2" fmla="*/ 83897 w 406387"/>
                  <a:gd name="connsiteY2" fmla="*/ 293157 h 374120"/>
                  <a:gd name="connsiteX3" fmla="*/ 13412 w 406387"/>
                  <a:gd name="connsiteY3" fmla="*/ 276965 h 374120"/>
                  <a:gd name="connsiteX4" fmla="*/ 7697 w 406387"/>
                  <a:gd name="connsiteY4" fmla="*/ 276965 h 374120"/>
                  <a:gd name="connsiteX5" fmla="*/ 1982 w 406387"/>
                  <a:gd name="connsiteY5" fmla="*/ 276012 h 374120"/>
                  <a:gd name="connsiteX6" fmla="*/ 1029 w 406387"/>
                  <a:gd name="connsiteY6" fmla="*/ 272202 h 374120"/>
                  <a:gd name="connsiteX7" fmla="*/ 1029 w 406387"/>
                  <a:gd name="connsiteY7" fmla="*/ 272202 h 374120"/>
                  <a:gd name="connsiteX8" fmla="*/ 2934 w 406387"/>
                  <a:gd name="connsiteY8" fmla="*/ 270297 h 374120"/>
                  <a:gd name="connsiteX9" fmla="*/ 2934 w 406387"/>
                  <a:gd name="connsiteY9" fmla="*/ 270297 h 374120"/>
                  <a:gd name="connsiteX10" fmla="*/ 2934 w 406387"/>
                  <a:gd name="connsiteY10" fmla="*/ 270297 h 374120"/>
                  <a:gd name="connsiteX11" fmla="*/ 3887 w 406387"/>
                  <a:gd name="connsiteY11" fmla="*/ 268392 h 374120"/>
                  <a:gd name="connsiteX12" fmla="*/ 3887 w 406387"/>
                  <a:gd name="connsiteY12" fmla="*/ 268392 h 374120"/>
                  <a:gd name="connsiteX13" fmla="*/ 7697 w 406387"/>
                  <a:gd name="connsiteY13" fmla="*/ 264582 h 374120"/>
                  <a:gd name="connsiteX14" fmla="*/ 50559 w 406387"/>
                  <a:gd name="connsiteY14" fmla="*/ 215052 h 374120"/>
                  <a:gd name="connsiteX15" fmla="*/ 120092 w 406387"/>
                  <a:gd name="connsiteY15" fmla="*/ 151235 h 374120"/>
                  <a:gd name="connsiteX16" fmla="*/ 255347 w 406387"/>
                  <a:gd name="connsiteY16" fmla="*/ 78845 h 374120"/>
                  <a:gd name="connsiteX17" fmla="*/ 302972 w 406387"/>
                  <a:gd name="connsiteY17" fmla="*/ 58842 h 374120"/>
                  <a:gd name="connsiteX18" fmla="*/ 375362 w 406387"/>
                  <a:gd name="connsiteY18" fmla="*/ 41697 h 374120"/>
                  <a:gd name="connsiteX19" fmla="*/ 404047 w 406387"/>
                  <a:gd name="connsiteY19" fmla="*/ 38219 h 374120"/>
                  <a:gd name="connsiteX20" fmla="*/ 223914 w 406387"/>
                  <a:gd name="connsiteY20" fmla="*/ 42650 h 374120"/>
                  <a:gd name="connsiteX21" fmla="*/ 225819 w 406387"/>
                  <a:gd name="connsiteY21" fmla="*/ 40745 h 374120"/>
                  <a:gd name="connsiteX22" fmla="*/ 306414 w 406387"/>
                  <a:gd name="connsiteY22" fmla="*/ 0 h 374120"/>
                  <a:gd name="connsiteX23" fmla="*/ 353454 w 406387"/>
                  <a:gd name="connsiteY23" fmla="*/ 10265 h 374120"/>
                  <a:gd name="connsiteX24" fmla="*/ 404889 w 406387"/>
                  <a:gd name="connsiteY24" fmla="*/ 35982 h 374120"/>
                  <a:gd name="connsiteX25" fmla="*/ 392507 w 406387"/>
                  <a:gd name="connsiteY25" fmla="*/ 59795 h 374120"/>
                  <a:gd name="connsiteX26" fmla="*/ 391554 w 406387"/>
                  <a:gd name="connsiteY26" fmla="*/ 60747 h 374120"/>
                  <a:gd name="connsiteX27" fmla="*/ 350597 w 406387"/>
                  <a:gd name="connsiteY27" fmla="*/ 118850 h 374120"/>
                  <a:gd name="connsiteX28" fmla="*/ 335357 w 406387"/>
                  <a:gd name="connsiteY28" fmla="*/ 146472 h 374120"/>
                  <a:gd name="connsiteX29" fmla="*/ 321069 w 406387"/>
                  <a:gd name="connsiteY29" fmla="*/ 175047 h 374120"/>
                  <a:gd name="connsiteX30" fmla="*/ 305829 w 406387"/>
                  <a:gd name="connsiteY30" fmla="*/ 204575 h 374120"/>
                  <a:gd name="connsiteX31" fmla="*/ 284874 w 406387"/>
                  <a:gd name="connsiteY31" fmla="*/ 250295 h 374120"/>
                  <a:gd name="connsiteX32" fmla="*/ 258204 w 406387"/>
                  <a:gd name="connsiteY32" fmla="*/ 316017 h 374120"/>
                  <a:gd name="connsiteX33" fmla="*/ 249632 w 406387"/>
                  <a:gd name="connsiteY33" fmla="*/ 342687 h 374120"/>
                  <a:gd name="connsiteX34" fmla="*/ 245822 w 406387"/>
                  <a:gd name="connsiteY34" fmla="*/ 374120 h 374120"/>
                  <a:gd name="connsiteX35" fmla="*/ 243917 w 406387"/>
                  <a:gd name="connsiteY35" fmla="*/ 372215 h 374120"/>
                  <a:gd name="connsiteX36" fmla="*/ 206769 w 406387"/>
                  <a:gd name="connsiteY36" fmla="*/ 349355 h 374120"/>
                  <a:gd name="connsiteX0" fmla="*/ 206769 w 406387"/>
                  <a:gd name="connsiteY0" fmla="*/ 349355 h 374120"/>
                  <a:gd name="connsiteX1" fmla="*/ 179147 w 406387"/>
                  <a:gd name="connsiteY1" fmla="*/ 333162 h 374120"/>
                  <a:gd name="connsiteX2" fmla="*/ 83897 w 406387"/>
                  <a:gd name="connsiteY2" fmla="*/ 293157 h 374120"/>
                  <a:gd name="connsiteX3" fmla="*/ 13412 w 406387"/>
                  <a:gd name="connsiteY3" fmla="*/ 276965 h 374120"/>
                  <a:gd name="connsiteX4" fmla="*/ 7697 w 406387"/>
                  <a:gd name="connsiteY4" fmla="*/ 276965 h 374120"/>
                  <a:gd name="connsiteX5" fmla="*/ 1982 w 406387"/>
                  <a:gd name="connsiteY5" fmla="*/ 276012 h 374120"/>
                  <a:gd name="connsiteX6" fmla="*/ 1029 w 406387"/>
                  <a:gd name="connsiteY6" fmla="*/ 272202 h 374120"/>
                  <a:gd name="connsiteX7" fmla="*/ 1029 w 406387"/>
                  <a:gd name="connsiteY7" fmla="*/ 272202 h 374120"/>
                  <a:gd name="connsiteX8" fmla="*/ 2934 w 406387"/>
                  <a:gd name="connsiteY8" fmla="*/ 270297 h 374120"/>
                  <a:gd name="connsiteX9" fmla="*/ 2934 w 406387"/>
                  <a:gd name="connsiteY9" fmla="*/ 270297 h 374120"/>
                  <a:gd name="connsiteX10" fmla="*/ 2934 w 406387"/>
                  <a:gd name="connsiteY10" fmla="*/ 270297 h 374120"/>
                  <a:gd name="connsiteX11" fmla="*/ 3887 w 406387"/>
                  <a:gd name="connsiteY11" fmla="*/ 268392 h 374120"/>
                  <a:gd name="connsiteX12" fmla="*/ 3887 w 406387"/>
                  <a:gd name="connsiteY12" fmla="*/ 268392 h 374120"/>
                  <a:gd name="connsiteX13" fmla="*/ 7697 w 406387"/>
                  <a:gd name="connsiteY13" fmla="*/ 264582 h 374120"/>
                  <a:gd name="connsiteX14" fmla="*/ 50559 w 406387"/>
                  <a:gd name="connsiteY14" fmla="*/ 215052 h 374120"/>
                  <a:gd name="connsiteX15" fmla="*/ 120092 w 406387"/>
                  <a:gd name="connsiteY15" fmla="*/ 151235 h 374120"/>
                  <a:gd name="connsiteX16" fmla="*/ 255347 w 406387"/>
                  <a:gd name="connsiteY16" fmla="*/ 78845 h 374120"/>
                  <a:gd name="connsiteX17" fmla="*/ 302972 w 406387"/>
                  <a:gd name="connsiteY17" fmla="*/ 58842 h 374120"/>
                  <a:gd name="connsiteX18" fmla="*/ 375362 w 406387"/>
                  <a:gd name="connsiteY18" fmla="*/ 41697 h 374120"/>
                  <a:gd name="connsiteX19" fmla="*/ 404047 w 406387"/>
                  <a:gd name="connsiteY19" fmla="*/ 38219 h 374120"/>
                  <a:gd name="connsiteX20" fmla="*/ 223914 w 406387"/>
                  <a:gd name="connsiteY20" fmla="*/ 42650 h 374120"/>
                  <a:gd name="connsiteX21" fmla="*/ 306414 w 406387"/>
                  <a:gd name="connsiteY21" fmla="*/ 0 h 374120"/>
                  <a:gd name="connsiteX22" fmla="*/ 353454 w 406387"/>
                  <a:gd name="connsiteY22" fmla="*/ 10265 h 374120"/>
                  <a:gd name="connsiteX23" fmla="*/ 404889 w 406387"/>
                  <a:gd name="connsiteY23" fmla="*/ 35982 h 374120"/>
                  <a:gd name="connsiteX24" fmla="*/ 392507 w 406387"/>
                  <a:gd name="connsiteY24" fmla="*/ 59795 h 374120"/>
                  <a:gd name="connsiteX25" fmla="*/ 391554 w 406387"/>
                  <a:gd name="connsiteY25" fmla="*/ 60747 h 374120"/>
                  <a:gd name="connsiteX26" fmla="*/ 350597 w 406387"/>
                  <a:gd name="connsiteY26" fmla="*/ 118850 h 374120"/>
                  <a:gd name="connsiteX27" fmla="*/ 335357 w 406387"/>
                  <a:gd name="connsiteY27" fmla="*/ 146472 h 374120"/>
                  <a:gd name="connsiteX28" fmla="*/ 321069 w 406387"/>
                  <a:gd name="connsiteY28" fmla="*/ 175047 h 374120"/>
                  <a:gd name="connsiteX29" fmla="*/ 305829 w 406387"/>
                  <a:gd name="connsiteY29" fmla="*/ 204575 h 374120"/>
                  <a:gd name="connsiteX30" fmla="*/ 284874 w 406387"/>
                  <a:gd name="connsiteY30" fmla="*/ 250295 h 374120"/>
                  <a:gd name="connsiteX31" fmla="*/ 258204 w 406387"/>
                  <a:gd name="connsiteY31" fmla="*/ 316017 h 374120"/>
                  <a:gd name="connsiteX32" fmla="*/ 249632 w 406387"/>
                  <a:gd name="connsiteY32" fmla="*/ 342687 h 374120"/>
                  <a:gd name="connsiteX33" fmla="*/ 245822 w 406387"/>
                  <a:gd name="connsiteY33" fmla="*/ 374120 h 374120"/>
                  <a:gd name="connsiteX34" fmla="*/ 243917 w 406387"/>
                  <a:gd name="connsiteY34" fmla="*/ 372215 h 374120"/>
                  <a:gd name="connsiteX35" fmla="*/ 206769 w 406387"/>
                  <a:gd name="connsiteY35" fmla="*/ 349355 h 374120"/>
                  <a:gd name="connsiteX0" fmla="*/ 206769 w 406387"/>
                  <a:gd name="connsiteY0" fmla="*/ 349355 h 374120"/>
                  <a:gd name="connsiteX1" fmla="*/ 179147 w 406387"/>
                  <a:gd name="connsiteY1" fmla="*/ 333162 h 374120"/>
                  <a:gd name="connsiteX2" fmla="*/ 83897 w 406387"/>
                  <a:gd name="connsiteY2" fmla="*/ 293157 h 374120"/>
                  <a:gd name="connsiteX3" fmla="*/ 13412 w 406387"/>
                  <a:gd name="connsiteY3" fmla="*/ 276965 h 374120"/>
                  <a:gd name="connsiteX4" fmla="*/ 7697 w 406387"/>
                  <a:gd name="connsiteY4" fmla="*/ 276965 h 374120"/>
                  <a:gd name="connsiteX5" fmla="*/ 1982 w 406387"/>
                  <a:gd name="connsiteY5" fmla="*/ 276012 h 374120"/>
                  <a:gd name="connsiteX6" fmla="*/ 1029 w 406387"/>
                  <a:gd name="connsiteY6" fmla="*/ 272202 h 374120"/>
                  <a:gd name="connsiteX7" fmla="*/ 1029 w 406387"/>
                  <a:gd name="connsiteY7" fmla="*/ 272202 h 374120"/>
                  <a:gd name="connsiteX8" fmla="*/ 2934 w 406387"/>
                  <a:gd name="connsiteY8" fmla="*/ 270297 h 374120"/>
                  <a:gd name="connsiteX9" fmla="*/ 2934 w 406387"/>
                  <a:gd name="connsiteY9" fmla="*/ 270297 h 374120"/>
                  <a:gd name="connsiteX10" fmla="*/ 2934 w 406387"/>
                  <a:gd name="connsiteY10" fmla="*/ 270297 h 374120"/>
                  <a:gd name="connsiteX11" fmla="*/ 3887 w 406387"/>
                  <a:gd name="connsiteY11" fmla="*/ 268392 h 374120"/>
                  <a:gd name="connsiteX12" fmla="*/ 3887 w 406387"/>
                  <a:gd name="connsiteY12" fmla="*/ 268392 h 374120"/>
                  <a:gd name="connsiteX13" fmla="*/ 7697 w 406387"/>
                  <a:gd name="connsiteY13" fmla="*/ 264582 h 374120"/>
                  <a:gd name="connsiteX14" fmla="*/ 50559 w 406387"/>
                  <a:gd name="connsiteY14" fmla="*/ 215052 h 374120"/>
                  <a:gd name="connsiteX15" fmla="*/ 120092 w 406387"/>
                  <a:gd name="connsiteY15" fmla="*/ 151235 h 374120"/>
                  <a:gd name="connsiteX16" fmla="*/ 255347 w 406387"/>
                  <a:gd name="connsiteY16" fmla="*/ 78845 h 374120"/>
                  <a:gd name="connsiteX17" fmla="*/ 302972 w 406387"/>
                  <a:gd name="connsiteY17" fmla="*/ 58842 h 374120"/>
                  <a:gd name="connsiteX18" fmla="*/ 375362 w 406387"/>
                  <a:gd name="connsiteY18" fmla="*/ 41697 h 374120"/>
                  <a:gd name="connsiteX19" fmla="*/ 404047 w 406387"/>
                  <a:gd name="connsiteY19" fmla="*/ 38219 h 374120"/>
                  <a:gd name="connsiteX20" fmla="*/ 184246 w 406387"/>
                  <a:gd name="connsiteY20" fmla="*/ 35211 h 374120"/>
                  <a:gd name="connsiteX21" fmla="*/ 306414 w 406387"/>
                  <a:gd name="connsiteY21" fmla="*/ 0 h 374120"/>
                  <a:gd name="connsiteX22" fmla="*/ 353454 w 406387"/>
                  <a:gd name="connsiteY22" fmla="*/ 10265 h 374120"/>
                  <a:gd name="connsiteX23" fmla="*/ 404889 w 406387"/>
                  <a:gd name="connsiteY23" fmla="*/ 35982 h 374120"/>
                  <a:gd name="connsiteX24" fmla="*/ 392507 w 406387"/>
                  <a:gd name="connsiteY24" fmla="*/ 59795 h 374120"/>
                  <a:gd name="connsiteX25" fmla="*/ 391554 w 406387"/>
                  <a:gd name="connsiteY25" fmla="*/ 60747 h 374120"/>
                  <a:gd name="connsiteX26" fmla="*/ 350597 w 406387"/>
                  <a:gd name="connsiteY26" fmla="*/ 118850 h 374120"/>
                  <a:gd name="connsiteX27" fmla="*/ 335357 w 406387"/>
                  <a:gd name="connsiteY27" fmla="*/ 146472 h 374120"/>
                  <a:gd name="connsiteX28" fmla="*/ 321069 w 406387"/>
                  <a:gd name="connsiteY28" fmla="*/ 175047 h 374120"/>
                  <a:gd name="connsiteX29" fmla="*/ 305829 w 406387"/>
                  <a:gd name="connsiteY29" fmla="*/ 204575 h 374120"/>
                  <a:gd name="connsiteX30" fmla="*/ 284874 w 406387"/>
                  <a:gd name="connsiteY30" fmla="*/ 250295 h 374120"/>
                  <a:gd name="connsiteX31" fmla="*/ 258204 w 406387"/>
                  <a:gd name="connsiteY31" fmla="*/ 316017 h 374120"/>
                  <a:gd name="connsiteX32" fmla="*/ 249632 w 406387"/>
                  <a:gd name="connsiteY32" fmla="*/ 342687 h 374120"/>
                  <a:gd name="connsiteX33" fmla="*/ 245822 w 406387"/>
                  <a:gd name="connsiteY33" fmla="*/ 374120 h 374120"/>
                  <a:gd name="connsiteX34" fmla="*/ 243917 w 406387"/>
                  <a:gd name="connsiteY34" fmla="*/ 372215 h 374120"/>
                  <a:gd name="connsiteX35" fmla="*/ 206769 w 406387"/>
                  <a:gd name="connsiteY35" fmla="*/ 349355 h 374120"/>
                  <a:gd name="connsiteX0" fmla="*/ 206769 w 406387"/>
                  <a:gd name="connsiteY0" fmla="*/ 349355 h 374120"/>
                  <a:gd name="connsiteX1" fmla="*/ 179147 w 406387"/>
                  <a:gd name="connsiteY1" fmla="*/ 333162 h 374120"/>
                  <a:gd name="connsiteX2" fmla="*/ 83897 w 406387"/>
                  <a:gd name="connsiteY2" fmla="*/ 293157 h 374120"/>
                  <a:gd name="connsiteX3" fmla="*/ 13412 w 406387"/>
                  <a:gd name="connsiteY3" fmla="*/ 276965 h 374120"/>
                  <a:gd name="connsiteX4" fmla="*/ 7697 w 406387"/>
                  <a:gd name="connsiteY4" fmla="*/ 276965 h 374120"/>
                  <a:gd name="connsiteX5" fmla="*/ 1982 w 406387"/>
                  <a:gd name="connsiteY5" fmla="*/ 276012 h 374120"/>
                  <a:gd name="connsiteX6" fmla="*/ 1029 w 406387"/>
                  <a:gd name="connsiteY6" fmla="*/ 272202 h 374120"/>
                  <a:gd name="connsiteX7" fmla="*/ 1029 w 406387"/>
                  <a:gd name="connsiteY7" fmla="*/ 272202 h 374120"/>
                  <a:gd name="connsiteX8" fmla="*/ 2934 w 406387"/>
                  <a:gd name="connsiteY8" fmla="*/ 270297 h 374120"/>
                  <a:gd name="connsiteX9" fmla="*/ 2934 w 406387"/>
                  <a:gd name="connsiteY9" fmla="*/ 270297 h 374120"/>
                  <a:gd name="connsiteX10" fmla="*/ 2934 w 406387"/>
                  <a:gd name="connsiteY10" fmla="*/ 270297 h 374120"/>
                  <a:gd name="connsiteX11" fmla="*/ 3887 w 406387"/>
                  <a:gd name="connsiteY11" fmla="*/ 268392 h 374120"/>
                  <a:gd name="connsiteX12" fmla="*/ 3887 w 406387"/>
                  <a:gd name="connsiteY12" fmla="*/ 268392 h 374120"/>
                  <a:gd name="connsiteX13" fmla="*/ 7697 w 406387"/>
                  <a:gd name="connsiteY13" fmla="*/ 264582 h 374120"/>
                  <a:gd name="connsiteX14" fmla="*/ 50559 w 406387"/>
                  <a:gd name="connsiteY14" fmla="*/ 215052 h 374120"/>
                  <a:gd name="connsiteX15" fmla="*/ 120092 w 406387"/>
                  <a:gd name="connsiteY15" fmla="*/ 151235 h 374120"/>
                  <a:gd name="connsiteX16" fmla="*/ 255347 w 406387"/>
                  <a:gd name="connsiteY16" fmla="*/ 78845 h 374120"/>
                  <a:gd name="connsiteX17" fmla="*/ 302972 w 406387"/>
                  <a:gd name="connsiteY17" fmla="*/ 58842 h 374120"/>
                  <a:gd name="connsiteX18" fmla="*/ 375362 w 406387"/>
                  <a:gd name="connsiteY18" fmla="*/ 41697 h 374120"/>
                  <a:gd name="connsiteX19" fmla="*/ 404047 w 406387"/>
                  <a:gd name="connsiteY19" fmla="*/ 38219 h 374120"/>
                  <a:gd name="connsiteX20" fmla="*/ 184246 w 406387"/>
                  <a:gd name="connsiteY20" fmla="*/ 35211 h 374120"/>
                  <a:gd name="connsiteX21" fmla="*/ 306414 w 406387"/>
                  <a:gd name="connsiteY21" fmla="*/ 0 h 374120"/>
                  <a:gd name="connsiteX22" fmla="*/ 353454 w 406387"/>
                  <a:gd name="connsiteY22" fmla="*/ 10265 h 374120"/>
                  <a:gd name="connsiteX23" fmla="*/ 404889 w 406387"/>
                  <a:gd name="connsiteY23" fmla="*/ 35982 h 374120"/>
                  <a:gd name="connsiteX24" fmla="*/ 392507 w 406387"/>
                  <a:gd name="connsiteY24" fmla="*/ 59795 h 374120"/>
                  <a:gd name="connsiteX25" fmla="*/ 391554 w 406387"/>
                  <a:gd name="connsiteY25" fmla="*/ 60747 h 374120"/>
                  <a:gd name="connsiteX26" fmla="*/ 350597 w 406387"/>
                  <a:gd name="connsiteY26" fmla="*/ 118850 h 374120"/>
                  <a:gd name="connsiteX27" fmla="*/ 335357 w 406387"/>
                  <a:gd name="connsiteY27" fmla="*/ 146472 h 374120"/>
                  <a:gd name="connsiteX28" fmla="*/ 321069 w 406387"/>
                  <a:gd name="connsiteY28" fmla="*/ 175047 h 374120"/>
                  <a:gd name="connsiteX29" fmla="*/ 305829 w 406387"/>
                  <a:gd name="connsiteY29" fmla="*/ 204575 h 374120"/>
                  <a:gd name="connsiteX30" fmla="*/ 284874 w 406387"/>
                  <a:gd name="connsiteY30" fmla="*/ 250295 h 374120"/>
                  <a:gd name="connsiteX31" fmla="*/ 258204 w 406387"/>
                  <a:gd name="connsiteY31" fmla="*/ 316017 h 374120"/>
                  <a:gd name="connsiteX32" fmla="*/ 249632 w 406387"/>
                  <a:gd name="connsiteY32" fmla="*/ 342687 h 374120"/>
                  <a:gd name="connsiteX33" fmla="*/ 245822 w 406387"/>
                  <a:gd name="connsiteY33" fmla="*/ 374120 h 374120"/>
                  <a:gd name="connsiteX34" fmla="*/ 243917 w 406387"/>
                  <a:gd name="connsiteY34" fmla="*/ 372215 h 374120"/>
                  <a:gd name="connsiteX35" fmla="*/ 206769 w 406387"/>
                  <a:gd name="connsiteY35" fmla="*/ 349355 h 374120"/>
                  <a:gd name="connsiteX0" fmla="*/ 206769 w 406387"/>
                  <a:gd name="connsiteY0" fmla="*/ 349355 h 374120"/>
                  <a:gd name="connsiteX1" fmla="*/ 179147 w 406387"/>
                  <a:gd name="connsiteY1" fmla="*/ 333162 h 374120"/>
                  <a:gd name="connsiteX2" fmla="*/ 83897 w 406387"/>
                  <a:gd name="connsiteY2" fmla="*/ 293157 h 374120"/>
                  <a:gd name="connsiteX3" fmla="*/ 13412 w 406387"/>
                  <a:gd name="connsiteY3" fmla="*/ 276965 h 374120"/>
                  <a:gd name="connsiteX4" fmla="*/ 7697 w 406387"/>
                  <a:gd name="connsiteY4" fmla="*/ 276965 h 374120"/>
                  <a:gd name="connsiteX5" fmla="*/ 1982 w 406387"/>
                  <a:gd name="connsiteY5" fmla="*/ 276012 h 374120"/>
                  <a:gd name="connsiteX6" fmla="*/ 1029 w 406387"/>
                  <a:gd name="connsiteY6" fmla="*/ 272202 h 374120"/>
                  <a:gd name="connsiteX7" fmla="*/ 1029 w 406387"/>
                  <a:gd name="connsiteY7" fmla="*/ 272202 h 374120"/>
                  <a:gd name="connsiteX8" fmla="*/ 2934 w 406387"/>
                  <a:gd name="connsiteY8" fmla="*/ 270297 h 374120"/>
                  <a:gd name="connsiteX9" fmla="*/ 2934 w 406387"/>
                  <a:gd name="connsiteY9" fmla="*/ 270297 h 374120"/>
                  <a:gd name="connsiteX10" fmla="*/ 2934 w 406387"/>
                  <a:gd name="connsiteY10" fmla="*/ 270297 h 374120"/>
                  <a:gd name="connsiteX11" fmla="*/ 3887 w 406387"/>
                  <a:gd name="connsiteY11" fmla="*/ 268392 h 374120"/>
                  <a:gd name="connsiteX12" fmla="*/ 3887 w 406387"/>
                  <a:gd name="connsiteY12" fmla="*/ 268392 h 374120"/>
                  <a:gd name="connsiteX13" fmla="*/ 7697 w 406387"/>
                  <a:gd name="connsiteY13" fmla="*/ 264582 h 374120"/>
                  <a:gd name="connsiteX14" fmla="*/ 50559 w 406387"/>
                  <a:gd name="connsiteY14" fmla="*/ 215052 h 374120"/>
                  <a:gd name="connsiteX15" fmla="*/ 120092 w 406387"/>
                  <a:gd name="connsiteY15" fmla="*/ 151235 h 374120"/>
                  <a:gd name="connsiteX16" fmla="*/ 255347 w 406387"/>
                  <a:gd name="connsiteY16" fmla="*/ 78845 h 374120"/>
                  <a:gd name="connsiteX17" fmla="*/ 302972 w 406387"/>
                  <a:gd name="connsiteY17" fmla="*/ 58842 h 374120"/>
                  <a:gd name="connsiteX18" fmla="*/ 375362 w 406387"/>
                  <a:gd name="connsiteY18" fmla="*/ 41697 h 374120"/>
                  <a:gd name="connsiteX19" fmla="*/ 404047 w 406387"/>
                  <a:gd name="connsiteY19" fmla="*/ 38219 h 374120"/>
                  <a:gd name="connsiteX20" fmla="*/ 184246 w 406387"/>
                  <a:gd name="connsiteY20" fmla="*/ 35211 h 374120"/>
                  <a:gd name="connsiteX21" fmla="*/ 306414 w 406387"/>
                  <a:gd name="connsiteY21" fmla="*/ 0 h 374120"/>
                  <a:gd name="connsiteX22" fmla="*/ 353454 w 406387"/>
                  <a:gd name="connsiteY22" fmla="*/ 10265 h 374120"/>
                  <a:gd name="connsiteX23" fmla="*/ 404889 w 406387"/>
                  <a:gd name="connsiteY23" fmla="*/ 35982 h 374120"/>
                  <a:gd name="connsiteX24" fmla="*/ 392507 w 406387"/>
                  <a:gd name="connsiteY24" fmla="*/ 59795 h 374120"/>
                  <a:gd name="connsiteX25" fmla="*/ 391554 w 406387"/>
                  <a:gd name="connsiteY25" fmla="*/ 60747 h 374120"/>
                  <a:gd name="connsiteX26" fmla="*/ 350597 w 406387"/>
                  <a:gd name="connsiteY26" fmla="*/ 118850 h 374120"/>
                  <a:gd name="connsiteX27" fmla="*/ 335357 w 406387"/>
                  <a:gd name="connsiteY27" fmla="*/ 146472 h 374120"/>
                  <a:gd name="connsiteX28" fmla="*/ 321069 w 406387"/>
                  <a:gd name="connsiteY28" fmla="*/ 175047 h 374120"/>
                  <a:gd name="connsiteX29" fmla="*/ 305829 w 406387"/>
                  <a:gd name="connsiteY29" fmla="*/ 204575 h 374120"/>
                  <a:gd name="connsiteX30" fmla="*/ 284874 w 406387"/>
                  <a:gd name="connsiteY30" fmla="*/ 250295 h 374120"/>
                  <a:gd name="connsiteX31" fmla="*/ 258204 w 406387"/>
                  <a:gd name="connsiteY31" fmla="*/ 316017 h 374120"/>
                  <a:gd name="connsiteX32" fmla="*/ 249632 w 406387"/>
                  <a:gd name="connsiteY32" fmla="*/ 342687 h 374120"/>
                  <a:gd name="connsiteX33" fmla="*/ 245822 w 406387"/>
                  <a:gd name="connsiteY33" fmla="*/ 374120 h 374120"/>
                  <a:gd name="connsiteX34" fmla="*/ 243917 w 406387"/>
                  <a:gd name="connsiteY34" fmla="*/ 372215 h 374120"/>
                  <a:gd name="connsiteX35" fmla="*/ 206769 w 406387"/>
                  <a:gd name="connsiteY35" fmla="*/ 349355 h 374120"/>
                  <a:gd name="connsiteX0" fmla="*/ 206769 w 406387"/>
                  <a:gd name="connsiteY0" fmla="*/ 349446 h 374211"/>
                  <a:gd name="connsiteX1" fmla="*/ 179147 w 406387"/>
                  <a:gd name="connsiteY1" fmla="*/ 333253 h 374211"/>
                  <a:gd name="connsiteX2" fmla="*/ 83897 w 406387"/>
                  <a:gd name="connsiteY2" fmla="*/ 293248 h 374211"/>
                  <a:gd name="connsiteX3" fmla="*/ 13412 w 406387"/>
                  <a:gd name="connsiteY3" fmla="*/ 277056 h 374211"/>
                  <a:gd name="connsiteX4" fmla="*/ 7697 w 406387"/>
                  <a:gd name="connsiteY4" fmla="*/ 277056 h 374211"/>
                  <a:gd name="connsiteX5" fmla="*/ 1982 w 406387"/>
                  <a:gd name="connsiteY5" fmla="*/ 276103 h 374211"/>
                  <a:gd name="connsiteX6" fmla="*/ 1029 w 406387"/>
                  <a:gd name="connsiteY6" fmla="*/ 272293 h 374211"/>
                  <a:gd name="connsiteX7" fmla="*/ 1029 w 406387"/>
                  <a:gd name="connsiteY7" fmla="*/ 272293 h 374211"/>
                  <a:gd name="connsiteX8" fmla="*/ 2934 w 406387"/>
                  <a:gd name="connsiteY8" fmla="*/ 270388 h 374211"/>
                  <a:gd name="connsiteX9" fmla="*/ 2934 w 406387"/>
                  <a:gd name="connsiteY9" fmla="*/ 270388 h 374211"/>
                  <a:gd name="connsiteX10" fmla="*/ 2934 w 406387"/>
                  <a:gd name="connsiteY10" fmla="*/ 270388 h 374211"/>
                  <a:gd name="connsiteX11" fmla="*/ 3887 w 406387"/>
                  <a:gd name="connsiteY11" fmla="*/ 268483 h 374211"/>
                  <a:gd name="connsiteX12" fmla="*/ 3887 w 406387"/>
                  <a:gd name="connsiteY12" fmla="*/ 268483 h 374211"/>
                  <a:gd name="connsiteX13" fmla="*/ 7697 w 406387"/>
                  <a:gd name="connsiteY13" fmla="*/ 264673 h 374211"/>
                  <a:gd name="connsiteX14" fmla="*/ 50559 w 406387"/>
                  <a:gd name="connsiteY14" fmla="*/ 215143 h 374211"/>
                  <a:gd name="connsiteX15" fmla="*/ 120092 w 406387"/>
                  <a:gd name="connsiteY15" fmla="*/ 151326 h 374211"/>
                  <a:gd name="connsiteX16" fmla="*/ 255347 w 406387"/>
                  <a:gd name="connsiteY16" fmla="*/ 78936 h 374211"/>
                  <a:gd name="connsiteX17" fmla="*/ 302972 w 406387"/>
                  <a:gd name="connsiteY17" fmla="*/ 58933 h 374211"/>
                  <a:gd name="connsiteX18" fmla="*/ 375362 w 406387"/>
                  <a:gd name="connsiteY18" fmla="*/ 41788 h 374211"/>
                  <a:gd name="connsiteX19" fmla="*/ 404047 w 406387"/>
                  <a:gd name="connsiteY19" fmla="*/ 38310 h 374211"/>
                  <a:gd name="connsiteX20" fmla="*/ 184246 w 406387"/>
                  <a:gd name="connsiteY20" fmla="*/ 35302 h 374211"/>
                  <a:gd name="connsiteX21" fmla="*/ 303204 w 406387"/>
                  <a:gd name="connsiteY21" fmla="*/ 0 h 374211"/>
                  <a:gd name="connsiteX22" fmla="*/ 353454 w 406387"/>
                  <a:gd name="connsiteY22" fmla="*/ 10356 h 374211"/>
                  <a:gd name="connsiteX23" fmla="*/ 404889 w 406387"/>
                  <a:gd name="connsiteY23" fmla="*/ 36073 h 374211"/>
                  <a:gd name="connsiteX24" fmla="*/ 392507 w 406387"/>
                  <a:gd name="connsiteY24" fmla="*/ 59886 h 374211"/>
                  <a:gd name="connsiteX25" fmla="*/ 391554 w 406387"/>
                  <a:gd name="connsiteY25" fmla="*/ 60838 h 374211"/>
                  <a:gd name="connsiteX26" fmla="*/ 350597 w 406387"/>
                  <a:gd name="connsiteY26" fmla="*/ 118941 h 374211"/>
                  <a:gd name="connsiteX27" fmla="*/ 335357 w 406387"/>
                  <a:gd name="connsiteY27" fmla="*/ 146563 h 374211"/>
                  <a:gd name="connsiteX28" fmla="*/ 321069 w 406387"/>
                  <a:gd name="connsiteY28" fmla="*/ 175138 h 374211"/>
                  <a:gd name="connsiteX29" fmla="*/ 305829 w 406387"/>
                  <a:gd name="connsiteY29" fmla="*/ 204666 h 374211"/>
                  <a:gd name="connsiteX30" fmla="*/ 284874 w 406387"/>
                  <a:gd name="connsiteY30" fmla="*/ 250386 h 374211"/>
                  <a:gd name="connsiteX31" fmla="*/ 258204 w 406387"/>
                  <a:gd name="connsiteY31" fmla="*/ 316108 h 374211"/>
                  <a:gd name="connsiteX32" fmla="*/ 249632 w 406387"/>
                  <a:gd name="connsiteY32" fmla="*/ 342778 h 374211"/>
                  <a:gd name="connsiteX33" fmla="*/ 245822 w 406387"/>
                  <a:gd name="connsiteY33" fmla="*/ 374211 h 374211"/>
                  <a:gd name="connsiteX34" fmla="*/ 243917 w 406387"/>
                  <a:gd name="connsiteY34" fmla="*/ 372306 h 374211"/>
                  <a:gd name="connsiteX35" fmla="*/ 206769 w 406387"/>
                  <a:gd name="connsiteY35" fmla="*/ 349446 h 374211"/>
                  <a:gd name="connsiteX0" fmla="*/ 206769 w 406387"/>
                  <a:gd name="connsiteY0" fmla="*/ 349446 h 374211"/>
                  <a:gd name="connsiteX1" fmla="*/ 179147 w 406387"/>
                  <a:gd name="connsiteY1" fmla="*/ 333253 h 374211"/>
                  <a:gd name="connsiteX2" fmla="*/ 83897 w 406387"/>
                  <a:gd name="connsiteY2" fmla="*/ 293248 h 374211"/>
                  <a:gd name="connsiteX3" fmla="*/ 13412 w 406387"/>
                  <a:gd name="connsiteY3" fmla="*/ 277056 h 374211"/>
                  <a:gd name="connsiteX4" fmla="*/ 7697 w 406387"/>
                  <a:gd name="connsiteY4" fmla="*/ 277056 h 374211"/>
                  <a:gd name="connsiteX5" fmla="*/ 1982 w 406387"/>
                  <a:gd name="connsiteY5" fmla="*/ 276103 h 374211"/>
                  <a:gd name="connsiteX6" fmla="*/ 1029 w 406387"/>
                  <a:gd name="connsiteY6" fmla="*/ 272293 h 374211"/>
                  <a:gd name="connsiteX7" fmla="*/ 1029 w 406387"/>
                  <a:gd name="connsiteY7" fmla="*/ 272293 h 374211"/>
                  <a:gd name="connsiteX8" fmla="*/ 2934 w 406387"/>
                  <a:gd name="connsiteY8" fmla="*/ 270388 h 374211"/>
                  <a:gd name="connsiteX9" fmla="*/ 2934 w 406387"/>
                  <a:gd name="connsiteY9" fmla="*/ 270388 h 374211"/>
                  <a:gd name="connsiteX10" fmla="*/ 2934 w 406387"/>
                  <a:gd name="connsiteY10" fmla="*/ 270388 h 374211"/>
                  <a:gd name="connsiteX11" fmla="*/ 3887 w 406387"/>
                  <a:gd name="connsiteY11" fmla="*/ 268483 h 374211"/>
                  <a:gd name="connsiteX12" fmla="*/ 3887 w 406387"/>
                  <a:gd name="connsiteY12" fmla="*/ 268483 h 374211"/>
                  <a:gd name="connsiteX13" fmla="*/ 7697 w 406387"/>
                  <a:gd name="connsiteY13" fmla="*/ 264673 h 374211"/>
                  <a:gd name="connsiteX14" fmla="*/ 50559 w 406387"/>
                  <a:gd name="connsiteY14" fmla="*/ 215143 h 374211"/>
                  <a:gd name="connsiteX15" fmla="*/ 120092 w 406387"/>
                  <a:gd name="connsiteY15" fmla="*/ 151326 h 374211"/>
                  <a:gd name="connsiteX16" fmla="*/ 255347 w 406387"/>
                  <a:gd name="connsiteY16" fmla="*/ 78936 h 374211"/>
                  <a:gd name="connsiteX17" fmla="*/ 302972 w 406387"/>
                  <a:gd name="connsiteY17" fmla="*/ 58933 h 374211"/>
                  <a:gd name="connsiteX18" fmla="*/ 375362 w 406387"/>
                  <a:gd name="connsiteY18" fmla="*/ 41788 h 374211"/>
                  <a:gd name="connsiteX19" fmla="*/ 404047 w 406387"/>
                  <a:gd name="connsiteY19" fmla="*/ 38310 h 374211"/>
                  <a:gd name="connsiteX20" fmla="*/ 184246 w 406387"/>
                  <a:gd name="connsiteY20" fmla="*/ 35302 h 374211"/>
                  <a:gd name="connsiteX21" fmla="*/ 303204 w 406387"/>
                  <a:gd name="connsiteY21" fmla="*/ 0 h 374211"/>
                  <a:gd name="connsiteX22" fmla="*/ 356117 w 406387"/>
                  <a:gd name="connsiteY22" fmla="*/ 10210 h 374211"/>
                  <a:gd name="connsiteX23" fmla="*/ 404889 w 406387"/>
                  <a:gd name="connsiteY23" fmla="*/ 36073 h 374211"/>
                  <a:gd name="connsiteX24" fmla="*/ 392507 w 406387"/>
                  <a:gd name="connsiteY24" fmla="*/ 59886 h 374211"/>
                  <a:gd name="connsiteX25" fmla="*/ 391554 w 406387"/>
                  <a:gd name="connsiteY25" fmla="*/ 60838 h 374211"/>
                  <a:gd name="connsiteX26" fmla="*/ 350597 w 406387"/>
                  <a:gd name="connsiteY26" fmla="*/ 118941 h 374211"/>
                  <a:gd name="connsiteX27" fmla="*/ 335357 w 406387"/>
                  <a:gd name="connsiteY27" fmla="*/ 146563 h 374211"/>
                  <a:gd name="connsiteX28" fmla="*/ 321069 w 406387"/>
                  <a:gd name="connsiteY28" fmla="*/ 175138 h 374211"/>
                  <a:gd name="connsiteX29" fmla="*/ 305829 w 406387"/>
                  <a:gd name="connsiteY29" fmla="*/ 204666 h 374211"/>
                  <a:gd name="connsiteX30" fmla="*/ 284874 w 406387"/>
                  <a:gd name="connsiteY30" fmla="*/ 250386 h 374211"/>
                  <a:gd name="connsiteX31" fmla="*/ 258204 w 406387"/>
                  <a:gd name="connsiteY31" fmla="*/ 316108 h 374211"/>
                  <a:gd name="connsiteX32" fmla="*/ 249632 w 406387"/>
                  <a:gd name="connsiteY32" fmla="*/ 342778 h 374211"/>
                  <a:gd name="connsiteX33" fmla="*/ 245822 w 406387"/>
                  <a:gd name="connsiteY33" fmla="*/ 374211 h 374211"/>
                  <a:gd name="connsiteX34" fmla="*/ 243917 w 406387"/>
                  <a:gd name="connsiteY34" fmla="*/ 372306 h 374211"/>
                  <a:gd name="connsiteX35" fmla="*/ 206769 w 406387"/>
                  <a:gd name="connsiteY35" fmla="*/ 349446 h 374211"/>
                  <a:gd name="connsiteX0" fmla="*/ 206769 w 406387"/>
                  <a:gd name="connsiteY0" fmla="*/ 349446 h 374211"/>
                  <a:gd name="connsiteX1" fmla="*/ 179147 w 406387"/>
                  <a:gd name="connsiteY1" fmla="*/ 333253 h 374211"/>
                  <a:gd name="connsiteX2" fmla="*/ 83897 w 406387"/>
                  <a:gd name="connsiteY2" fmla="*/ 293248 h 374211"/>
                  <a:gd name="connsiteX3" fmla="*/ 13412 w 406387"/>
                  <a:gd name="connsiteY3" fmla="*/ 277056 h 374211"/>
                  <a:gd name="connsiteX4" fmla="*/ 7697 w 406387"/>
                  <a:gd name="connsiteY4" fmla="*/ 277056 h 374211"/>
                  <a:gd name="connsiteX5" fmla="*/ 1982 w 406387"/>
                  <a:gd name="connsiteY5" fmla="*/ 276103 h 374211"/>
                  <a:gd name="connsiteX6" fmla="*/ 1029 w 406387"/>
                  <a:gd name="connsiteY6" fmla="*/ 272293 h 374211"/>
                  <a:gd name="connsiteX7" fmla="*/ 1029 w 406387"/>
                  <a:gd name="connsiteY7" fmla="*/ 272293 h 374211"/>
                  <a:gd name="connsiteX8" fmla="*/ 2934 w 406387"/>
                  <a:gd name="connsiteY8" fmla="*/ 270388 h 374211"/>
                  <a:gd name="connsiteX9" fmla="*/ 2934 w 406387"/>
                  <a:gd name="connsiteY9" fmla="*/ 270388 h 374211"/>
                  <a:gd name="connsiteX10" fmla="*/ 2934 w 406387"/>
                  <a:gd name="connsiteY10" fmla="*/ 270388 h 374211"/>
                  <a:gd name="connsiteX11" fmla="*/ 3887 w 406387"/>
                  <a:gd name="connsiteY11" fmla="*/ 268483 h 374211"/>
                  <a:gd name="connsiteX12" fmla="*/ 3887 w 406387"/>
                  <a:gd name="connsiteY12" fmla="*/ 268483 h 374211"/>
                  <a:gd name="connsiteX13" fmla="*/ 7697 w 406387"/>
                  <a:gd name="connsiteY13" fmla="*/ 264673 h 374211"/>
                  <a:gd name="connsiteX14" fmla="*/ 50559 w 406387"/>
                  <a:gd name="connsiteY14" fmla="*/ 215143 h 374211"/>
                  <a:gd name="connsiteX15" fmla="*/ 120092 w 406387"/>
                  <a:gd name="connsiteY15" fmla="*/ 151326 h 374211"/>
                  <a:gd name="connsiteX16" fmla="*/ 255347 w 406387"/>
                  <a:gd name="connsiteY16" fmla="*/ 78936 h 374211"/>
                  <a:gd name="connsiteX17" fmla="*/ 302972 w 406387"/>
                  <a:gd name="connsiteY17" fmla="*/ 58933 h 374211"/>
                  <a:gd name="connsiteX18" fmla="*/ 375362 w 406387"/>
                  <a:gd name="connsiteY18" fmla="*/ 41788 h 374211"/>
                  <a:gd name="connsiteX19" fmla="*/ 404047 w 406387"/>
                  <a:gd name="connsiteY19" fmla="*/ 38310 h 374211"/>
                  <a:gd name="connsiteX20" fmla="*/ 184246 w 406387"/>
                  <a:gd name="connsiteY20" fmla="*/ 35302 h 374211"/>
                  <a:gd name="connsiteX21" fmla="*/ 303204 w 406387"/>
                  <a:gd name="connsiteY21" fmla="*/ 0 h 374211"/>
                  <a:gd name="connsiteX22" fmla="*/ 356117 w 406387"/>
                  <a:gd name="connsiteY22" fmla="*/ 10210 h 374211"/>
                  <a:gd name="connsiteX23" fmla="*/ 404889 w 406387"/>
                  <a:gd name="connsiteY23" fmla="*/ 36073 h 374211"/>
                  <a:gd name="connsiteX24" fmla="*/ 392507 w 406387"/>
                  <a:gd name="connsiteY24" fmla="*/ 59886 h 374211"/>
                  <a:gd name="connsiteX25" fmla="*/ 391554 w 406387"/>
                  <a:gd name="connsiteY25" fmla="*/ 60838 h 374211"/>
                  <a:gd name="connsiteX26" fmla="*/ 350597 w 406387"/>
                  <a:gd name="connsiteY26" fmla="*/ 118941 h 374211"/>
                  <a:gd name="connsiteX27" fmla="*/ 335357 w 406387"/>
                  <a:gd name="connsiteY27" fmla="*/ 146563 h 374211"/>
                  <a:gd name="connsiteX28" fmla="*/ 321069 w 406387"/>
                  <a:gd name="connsiteY28" fmla="*/ 175138 h 374211"/>
                  <a:gd name="connsiteX29" fmla="*/ 305829 w 406387"/>
                  <a:gd name="connsiteY29" fmla="*/ 204666 h 374211"/>
                  <a:gd name="connsiteX30" fmla="*/ 284874 w 406387"/>
                  <a:gd name="connsiteY30" fmla="*/ 250386 h 374211"/>
                  <a:gd name="connsiteX31" fmla="*/ 258204 w 406387"/>
                  <a:gd name="connsiteY31" fmla="*/ 316108 h 374211"/>
                  <a:gd name="connsiteX32" fmla="*/ 245822 w 406387"/>
                  <a:gd name="connsiteY32" fmla="*/ 374211 h 374211"/>
                  <a:gd name="connsiteX33" fmla="*/ 243917 w 406387"/>
                  <a:gd name="connsiteY33" fmla="*/ 372306 h 374211"/>
                  <a:gd name="connsiteX34" fmla="*/ 206769 w 406387"/>
                  <a:gd name="connsiteY34" fmla="*/ 349446 h 374211"/>
                  <a:gd name="connsiteX0" fmla="*/ 206769 w 406387"/>
                  <a:gd name="connsiteY0" fmla="*/ 349446 h 374211"/>
                  <a:gd name="connsiteX1" fmla="*/ 179147 w 406387"/>
                  <a:gd name="connsiteY1" fmla="*/ 333253 h 374211"/>
                  <a:gd name="connsiteX2" fmla="*/ 83897 w 406387"/>
                  <a:gd name="connsiteY2" fmla="*/ 293248 h 374211"/>
                  <a:gd name="connsiteX3" fmla="*/ 13412 w 406387"/>
                  <a:gd name="connsiteY3" fmla="*/ 277056 h 374211"/>
                  <a:gd name="connsiteX4" fmla="*/ 7697 w 406387"/>
                  <a:gd name="connsiteY4" fmla="*/ 277056 h 374211"/>
                  <a:gd name="connsiteX5" fmla="*/ 1982 w 406387"/>
                  <a:gd name="connsiteY5" fmla="*/ 276103 h 374211"/>
                  <a:gd name="connsiteX6" fmla="*/ 1029 w 406387"/>
                  <a:gd name="connsiteY6" fmla="*/ 272293 h 374211"/>
                  <a:gd name="connsiteX7" fmla="*/ 1029 w 406387"/>
                  <a:gd name="connsiteY7" fmla="*/ 272293 h 374211"/>
                  <a:gd name="connsiteX8" fmla="*/ 2934 w 406387"/>
                  <a:gd name="connsiteY8" fmla="*/ 270388 h 374211"/>
                  <a:gd name="connsiteX9" fmla="*/ 2934 w 406387"/>
                  <a:gd name="connsiteY9" fmla="*/ 270388 h 374211"/>
                  <a:gd name="connsiteX10" fmla="*/ 2934 w 406387"/>
                  <a:gd name="connsiteY10" fmla="*/ 270388 h 374211"/>
                  <a:gd name="connsiteX11" fmla="*/ 3887 w 406387"/>
                  <a:gd name="connsiteY11" fmla="*/ 268483 h 374211"/>
                  <a:gd name="connsiteX12" fmla="*/ 3887 w 406387"/>
                  <a:gd name="connsiteY12" fmla="*/ 268483 h 374211"/>
                  <a:gd name="connsiteX13" fmla="*/ 7697 w 406387"/>
                  <a:gd name="connsiteY13" fmla="*/ 264673 h 374211"/>
                  <a:gd name="connsiteX14" fmla="*/ 50559 w 406387"/>
                  <a:gd name="connsiteY14" fmla="*/ 215143 h 374211"/>
                  <a:gd name="connsiteX15" fmla="*/ 120092 w 406387"/>
                  <a:gd name="connsiteY15" fmla="*/ 151326 h 374211"/>
                  <a:gd name="connsiteX16" fmla="*/ 255347 w 406387"/>
                  <a:gd name="connsiteY16" fmla="*/ 78936 h 374211"/>
                  <a:gd name="connsiteX17" fmla="*/ 302972 w 406387"/>
                  <a:gd name="connsiteY17" fmla="*/ 58933 h 374211"/>
                  <a:gd name="connsiteX18" fmla="*/ 375362 w 406387"/>
                  <a:gd name="connsiteY18" fmla="*/ 41788 h 374211"/>
                  <a:gd name="connsiteX19" fmla="*/ 404047 w 406387"/>
                  <a:gd name="connsiteY19" fmla="*/ 38310 h 374211"/>
                  <a:gd name="connsiteX20" fmla="*/ 184246 w 406387"/>
                  <a:gd name="connsiteY20" fmla="*/ 35302 h 374211"/>
                  <a:gd name="connsiteX21" fmla="*/ 303204 w 406387"/>
                  <a:gd name="connsiteY21" fmla="*/ 0 h 374211"/>
                  <a:gd name="connsiteX22" fmla="*/ 356117 w 406387"/>
                  <a:gd name="connsiteY22" fmla="*/ 10210 h 374211"/>
                  <a:gd name="connsiteX23" fmla="*/ 404889 w 406387"/>
                  <a:gd name="connsiteY23" fmla="*/ 36073 h 374211"/>
                  <a:gd name="connsiteX24" fmla="*/ 392507 w 406387"/>
                  <a:gd name="connsiteY24" fmla="*/ 59886 h 374211"/>
                  <a:gd name="connsiteX25" fmla="*/ 391554 w 406387"/>
                  <a:gd name="connsiteY25" fmla="*/ 60838 h 374211"/>
                  <a:gd name="connsiteX26" fmla="*/ 350597 w 406387"/>
                  <a:gd name="connsiteY26" fmla="*/ 118941 h 374211"/>
                  <a:gd name="connsiteX27" fmla="*/ 335357 w 406387"/>
                  <a:gd name="connsiteY27" fmla="*/ 146563 h 374211"/>
                  <a:gd name="connsiteX28" fmla="*/ 321069 w 406387"/>
                  <a:gd name="connsiteY28" fmla="*/ 175138 h 374211"/>
                  <a:gd name="connsiteX29" fmla="*/ 305829 w 406387"/>
                  <a:gd name="connsiteY29" fmla="*/ 204666 h 374211"/>
                  <a:gd name="connsiteX30" fmla="*/ 284874 w 406387"/>
                  <a:gd name="connsiteY30" fmla="*/ 250386 h 374211"/>
                  <a:gd name="connsiteX31" fmla="*/ 245822 w 406387"/>
                  <a:gd name="connsiteY31" fmla="*/ 374211 h 374211"/>
                  <a:gd name="connsiteX32" fmla="*/ 243917 w 406387"/>
                  <a:gd name="connsiteY32" fmla="*/ 372306 h 374211"/>
                  <a:gd name="connsiteX33" fmla="*/ 206769 w 406387"/>
                  <a:gd name="connsiteY33" fmla="*/ 349446 h 374211"/>
                  <a:gd name="connsiteX0" fmla="*/ 206769 w 406387"/>
                  <a:gd name="connsiteY0" fmla="*/ 349446 h 374211"/>
                  <a:gd name="connsiteX1" fmla="*/ 179147 w 406387"/>
                  <a:gd name="connsiteY1" fmla="*/ 333253 h 374211"/>
                  <a:gd name="connsiteX2" fmla="*/ 83897 w 406387"/>
                  <a:gd name="connsiteY2" fmla="*/ 293248 h 374211"/>
                  <a:gd name="connsiteX3" fmla="*/ 13412 w 406387"/>
                  <a:gd name="connsiteY3" fmla="*/ 277056 h 374211"/>
                  <a:gd name="connsiteX4" fmla="*/ 7697 w 406387"/>
                  <a:gd name="connsiteY4" fmla="*/ 277056 h 374211"/>
                  <a:gd name="connsiteX5" fmla="*/ 1982 w 406387"/>
                  <a:gd name="connsiteY5" fmla="*/ 276103 h 374211"/>
                  <a:gd name="connsiteX6" fmla="*/ 1029 w 406387"/>
                  <a:gd name="connsiteY6" fmla="*/ 272293 h 374211"/>
                  <a:gd name="connsiteX7" fmla="*/ 1029 w 406387"/>
                  <a:gd name="connsiteY7" fmla="*/ 272293 h 374211"/>
                  <a:gd name="connsiteX8" fmla="*/ 2934 w 406387"/>
                  <a:gd name="connsiteY8" fmla="*/ 270388 h 374211"/>
                  <a:gd name="connsiteX9" fmla="*/ 2934 w 406387"/>
                  <a:gd name="connsiteY9" fmla="*/ 270388 h 374211"/>
                  <a:gd name="connsiteX10" fmla="*/ 2934 w 406387"/>
                  <a:gd name="connsiteY10" fmla="*/ 270388 h 374211"/>
                  <a:gd name="connsiteX11" fmla="*/ 3887 w 406387"/>
                  <a:gd name="connsiteY11" fmla="*/ 268483 h 374211"/>
                  <a:gd name="connsiteX12" fmla="*/ 3887 w 406387"/>
                  <a:gd name="connsiteY12" fmla="*/ 268483 h 374211"/>
                  <a:gd name="connsiteX13" fmla="*/ 7697 w 406387"/>
                  <a:gd name="connsiteY13" fmla="*/ 264673 h 374211"/>
                  <a:gd name="connsiteX14" fmla="*/ 50559 w 406387"/>
                  <a:gd name="connsiteY14" fmla="*/ 215143 h 374211"/>
                  <a:gd name="connsiteX15" fmla="*/ 120092 w 406387"/>
                  <a:gd name="connsiteY15" fmla="*/ 151326 h 374211"/>
                  <a:gd name="connsiteX16" fmla="*/ 255347 w 406387"/>
                  <a:gd name="connsiteY16" fmla="*/ 78936 h 374211"/>
                  <a:gd name="connsiteX17" fmla="*/ 302972 w 406387"/>
                  <a:gd name="connsiteY17" fmla="*/ 58933 h 374211"/>
                  <a:gd name="connsiteX18" fmla="*/ 375362 w 406387"/>
                  <a:gd name="connsiteY18" fmla="*/ 41788 h 374211"/>
                  <a:gd name="connsiteX19" fmla="*/ 404047 w 406387"/>
                  <a:gd name="connsiteY19" fmla="*/ 38310 h 374211"/>
                  <a:gd name="connsiteX20" fmla="*/ 184246 w 406387"/>
                  <a:gd name="connsiteY20" fmla="*/ 35302 h 374211"/>
                  <a:gd name="connsiteX21" fmla="*/ 303204 w 406387"/>
                  <a:gd name="connsiteY21" fmla="*/ 0 h 374211"/>
                  <a:gd name="connsiteX22" fmla="*/ 356117 w 406387"/>
                  <a:gd name="connsiteY22" fmla="*/ 10210 h 374211"/>
                  <a:gd name="connsiteX23" fmla="*/ 404889 w 406387"/>
                  <a:gd name="connsiteY23" fmla="*/ 36073 h 374211"/>
                  <a:gd name="connsiteX24" fmla="*/ 392507 w 406387"/>
                  <a:gd name="connsiteY24" fmla="*/ 59886 h 374211"/>
                  <a:gd name="connsiteX25" fmla="*/ 391554 w 406387"/>
                  <a:gd name="connsiteY25" fmla="*/ 60838 h 374211"/>
                  <a:gd name="connsiteX26" fmla="*/ 350597 w 406387"/>
                  <a:gd name="connsiteY26" fmla="*/ 118941 h 374211"/>
                  <a:gd name="connsiteX27" fmla="*/ 321069 w 406387"/>
                  <a:gd name="connsiteY27" fmla="*/ 175138 h 374211"/>
                  <a:gd name="connsiteX28" fmla="*/ 305829 w 406387"/>
                  <a:gd name="connsiteY28" fmla="*/ 204666 h 374211"/>
                  <a:gd name="connsiteX29" fmla="*/ 284874 w 406387"/>
                  <a:gd name="connsiteY29" fmla="*/ 250386 h 374211"/>
                  <a:gd name="connsiteX30" fmla="*/ 245822 w 406387"/>
                  <a:gd name="connsiteY30" fmla="*/ 374211 h 374211"/>
                  <a:gd name="connsiteX31" fmla="*/ 243917 w 406387"/>
                  <a:gd name="connsiteY31" fmla="*/ 372306 h 374211"/>
                  <a:gd name="connsiteX32" fmla="*/ 206769 w 406387"/>
                  <a:gd name="connsiteY32" fmla="*/ 349446 h 374211"/>
                  <a:gd name="connsiteX0" fmla="*/ 206769 w 406387"/>
                  <a:gd name="connsiteY0" fmla="*/ 349446 h 374211"/>
                  <a:gd name="connsiteX1" fmla="*/ 179147 w 406387"/>
                  <a:gd name="connsiteY1" fmla="*/ 333253 h 374211"/>
                  <a:gd name="connsiteX2" fmla="*/ 83897 w 406387"/>
                  <a:gd name="connsiteY2" fmla="*/ 293248 h 374211"/>
                  <a:gd name="connsiteX3" fmla="*/ 13412 w 406387"/>
                  <a:gd name="connsiteY3" fmla="*/ 277056 h 374211"/>
                  <a:gd name="connsiteX4" fmla="*/ 7697 w 406387"/>
                  <a:gd name="connsiteY4" fmla="*/ 277056 h 374211"/>
                  <a:gd name="connsiteX5" fmla="*/ 1982 w 406387"/>
                  <a:gd name="connsiteY5" fmla="*/ 276103 h 374211"/>
                  <a:gd name="connsiteX6" fmla="*/ 1029 w 406387"/>
                  <a:gd name="connsiteY6" fmla="*/ 272293 h 374211"/>
                  <a:gd name="connsiteX7" fmla="*/ 1029 w 406387"/>
                  <a:gd name="connsiteY7" fmla="*/ 272293 h 374211"/>
                  <a:gd name="connsiteX8" fmla="*/ 2934 w 406387"/>
                  <a:gd name="connsiteY8" fmla="*/ 270388 h 374211"/>
                  <a:gd name="connsiteX9" fmla="*/ 2934 w 406387"/>
                  <a:gd name="connsiteY9" fmla="*/ 270388 h 374211"/>
                  <a:gd name="connsiteX10" fmla="*/ 2934 w 406387"/>
                  <a:gd name="connsiteY10" fmla="*/ 270388 h 374211"/>
                  <a:gd name="connsiteX11" fmla="*/ 3887 w 406387"/>
                  <a:gd name="connsiteY11" fmla="*/ 268483 h 374211"/>
                  <a:gd name="connsiteX12" fmla="*/ 3887 w 406387"/>
                  <a:gd name="connsiteY12" fmla="*/ 268483 h 374211"/>
                  <a:gd name="connsiteX13" fmla="*/ 7697 w 406387"/>
                  <a:gd name="connsiteY13" fmla="*/ 264673 h 374211"/>
                  <a:gd name="connsiteX14" fmla="*/ 50559 w 406387"/>
                  <a:gd name="connsiteY14" fmla="*/ 215143 h 374211"/>
                  <a:gd name="connsiteX15" fmla="*/ 120092 w 406387"/>
                  <a:gd name="connsiteY15" fmla="*/ 151326 h 374211"/>
                  <a:gd name="connsiteX16" fmla="*/ 255347 w 406387"/>
                  <a:gd name="connsiteY16" fmla="*/ 78936 h 374211"/>
                  <a:gd name="connsiteX17" fmla="*/ 302972 w 406387"/>
                  <a:gd name="connsiteY17" fmla="*/ 58933 h 374211"/>
                  <a:gd name="connsiteX18" fmla="*/ 375362 w 406387"/>
                  <a:gd name="connsiteY18" fmla="*/ 41788 h 374211"/>
                  <a:gd name="connsiteX19" fmla="*/ 404047 w 406387"/>
                  <a:gd name="connsiteY19" fmla="*/ 38310 h 374211"/>
                  <a:gd name="connsiteX20" fmla="*/ 184246 w 406387"/>
                  <a:gd name="connsiteY20" fmla="*/ 35302 h 374211"/>
                  <a:gd name="connsiteX21" fmla="*/ 303204 w 406387"/>
                  <a:gd name="connsiteY21" fmla="*/ 0 h 374211"/>
                  <a:gd name="connsiteX22" fmla="*/ 356117 w 406387"/>
                  <a:gd name="connsiteY22" fmla="*/ 10210 h 374211"/>
                  <a:gd name="connsiteX23" fmla="*/ 404889 w 406387"/>
                  <a:gd name="connsiteY23" fmla="*/ 36073 h 374211"/>
                  <a:gd name="connsiteX24" fmla="*/ 392507 w 406387"/>
                  <a:gd name="connsiteY24" fmla="*/ 59886 h 374211"/>
                  <a:gd name="connsiteX25" fmla="*/ 391554 w 406387"/>
                  <a:gd name="connsiteY25" fmla="*/ 60838 h 374211"/>
                  <a:gd name="connsiteX26" fmla="*/ 350597 w 406387"/>
                  <a:gd name="connsiteY26" fmla="*/ 118941 h 374211"/>
                  <a:gd name="connsiteX27" fmla="*/ 305829 w 406387"/>
                  <a:gd name="connsiteY27" fmla="*/ 204666 h 374211"/>
                  <a:gd name="connsiteX28" fmla="*/ 284874 w 406387"/>
                  <a:gd name="connsiteY28" fmla="*/ 250386 h 374211"/>
                  <a:gd name="connsiteX29" fmla="*/ 245822 w 406387"/>
                  <a:gd name="connsiteY29" fmla="*/ 374211 h 374211"/>
                  <a:gd name="connsiteX30" fmla="*/ 243917 w 406387"/>
                  <a:gd name="connsiteY30" fmla="*/ 372306 h 374211"/>
                  <a:gd name="connsiteX31" fmla="*/ 206769 w 406387"/>
                  <a:gd name="connsiteY31" fmla="*/ 349446 h 374211"/>
                  <a:gd name="connsiteX0" fmla="*/ 206769 w 406387"/>
                  <a:gd name="connsiteY0" fmla="*/ 349446 h 374211"/>
                  <a:gd name="connsiteX1" fmla="*/ 179147 w 406387"/>
                  <a:gd name="connsiteY1" fmla="*/ 333253 h 374211"/>
                  <a:gd name="connsiteX2" fmla="*/ 83897 w 406387"/>
                  <a:gd name="connsiteY2" fmla="*/ 293248 h 374211"/>
                  <a:gd name="connsiteX3" fmla="*/ 13412 w 406387"/>
                  <a:gd name="connsiteY3" fmla="*/ 277056 h 374211"/>
                  <a:gd name="connsiteX4" fmla="*/ 7697 w 406387"/>
                  <a:gd name="connsiteY4" fmla="*/ 277056 h 374211"/>
                  <a:gd name="connsiteX5" fmla="*/ 1982 w 406387"/>
                  <a:gd name="connsiteY5" fmla="*/ 276103 h 374211"/>
                  <a:gd name="connsiteX6" fmla="*/ 1029 w 406387"/>
                  <a:gd name="connsiteY6" fmla="*/ 272293 h 374211"/>
                  <a:gd name="connsiteX7" fmla="*/ 1029 w 406387"/>
                  <a:gd name="connsiteY7" fmla="*/ 272293 h 374211"/>
                  <a:gd name="connsiteX8" fmla="*/ 2934 w 406387"/>
                  <a:gd name="connsiteY8" fmla="*/ 270388 h 374211"/>
                  <a:gd name="connsiteX9" fmla="*/ 2934 w 406387"/>
                  <a:gd name="connsiteY9" fmla="*/ 270388 h 374211"/>
                  <a:gd name="connsiteX10" fmla="*/ 2934 w 406387"/>
                  <a:gd name="connsiteY10" fmla="*/ 270388 h 374211"/>
                  <a:gd name="connsiteX11" fmla="*/ 3887 w 406387"/>
                  <a:gd name="connsiteY11" fmla="*/ 268483 h 374211"/>
                  <a:gd name="connsiteX12" fmla="*/ 3887 w 406387"/>
                  <a:gd name="connsiteY12" fmla="*/ 268483 h 374211"/>
                  <a:gd name="connsiteX13" fmla="*/ 7697 w 406387"/>
                  <a:gd name="connsiteY13" fmla="*/ 264673 h 374211"/>
                  <a:gd name="connsiteX14" fmla="*/ 50559 w 406387"/>
                  <a:gd name="connsiteY14" fmla="*/ 215143 h 374211"/>
                  <a:gd name="connsiteX15" fmla="*/ 120092 w 406387"/>
                  <a:gd name="connsiteY15" fmla="*/ 151326 h 374211"/>
                  <a:gd name="connsiteX16" fmla="*/ 255347 w 406387"/>
                  <a:gd name="connsiteY16" fmla="*/ 78936 h 374211"/>
                  <a:gd name="connsiteX17" fmla="*/ 302972 w 406387"/>
                  <a:gd name="connsiteY17" fmla="*/ 58933 h 374211"/>
                  <a:gd name="connsiteX18" fmla="*/ 375362 w 406387"/>
                  <a:gd name="connsiteY18" fmla="*/ 41788 h 374211"/>
                  <a:gd name="connsiteX19" fmla="*/ 404047 w 406387"/>
                  <a:gd name="connsiteY19" fmla="*/ 38310 h 374211"/>
                  <a:gd name="connsiteX20" fmla="*/ 184246 w 406387"/>
                  <a:gd name="connsiteY20" fmla="*/ 35302 h 374211"/>
                  <a:gd name="connsiteX21" fmla="*/ 303204 w 406387"/>
                  <a:gd name="connsiteY21" fmla="*/ 0 h 374211"/>
                  <a:gd name="connsiteX22" fmla="*/ 356117 w 406387"/>
                  <a:gd name="connsiteY22" fmla="*/ 10210 h 374211"/>
                  <a:gd name="connsiteX23" fmla="*/ 404889 w 406387"/>
                  <a:gd name="connsiteY23" fmla="*/ 36073 h 374211"/>
                  <a:gd name="connsiteX24" fmla="*/ 392507 w 406387"/>
                  <a:gd name="connsiteY24" fmla="*/ 59886 h 374211"/>
                  <a:gd name="connsiteX25" fmla="*/ 391554 w 406387"/>
                  <a:gd name="connsiteY25" fmla="*/ 60838 h 374211"/>
                  <a:gd name="connsiteX26" fmla="*/ 350597 w 406387"/>
                  <a:gd name="connsiteY26" fmla="*/ 118941 h 374211"/>
                  <a:gd name="connsiteX27" fmla="*/ 284874 w 406387"/>
                  <a:gd name="connsiteY27" fmla="*/ 250386 h 374211"/>
                  <a:gd name="connsiteX28" fmla="*/ 245822 w 406387"/>
                  <a:gd name="connsiteY28" fmla="*/ 374211 h 374211"/>
                  <a:gd name="connsiteX29" fmla="*/ 243917 w 406387"/>
                  <a:gd name="connsiteY29" fmla="*/ 372306 h 374211"/>
                  <a:gd name="connsiteX30" fmla="*/ 206769 w 406387"/>
                  <a:gd name="connsiteY30" fmla="*/ 349446 h 374211"/>
                  <a:gd name="connsiteX0" fmla="*/ 206769 w 406994"/>
                  <a:gd name="connsiteY0" fmla="*/ 349446 h 374211"/>
                  <a:gd name="connsiteX1" fmla="*/ 179147 w 406994"/>
                  <a:gd name="connsiteY1" fmla="*/ 333253 h 374211"/>
                  <a:gd name="connsiteX2" fmla="*/ 83897 w 406994"/>
                  <a:gd name="connsiteY2" fmla="*/ 293248 h 374211"/>
                  <a:gd name="connsiteX3" fmla="*/ 13412 w 406994"/>
                  <a:gd name="connsiteY3" fmla="*/ 277056 h 374211"/>
                  <a:gd name="connsiteX4" fmla="*/ 7697 w 406994"/>
                  <a:gd name="connsiteY4" fmla="*/ 277056 h 374211"/>
                  <a:gd name="connsiteX5" fmla="*/ 1982 w 406994"/>
                  <a:gd name="connsiteY5" fmla="*/ 276103 h 374211"/>
                  <a:gd name="connsiteX6" fmla="*/ 1029 w 406994"/>
                  <a:gd name="connsiteY6" fmla="*/ 272293 h 374211"/>
                  <a:gd name="connsiteX7" fmla="*/ 1029 w 406994"/>
                  <a:gd name="connsiteY7" fmla="*/ 272293 h 374211"/>
                  <a:gd name="connsiteX8" fmla="*/ 2934 w 406994"/>
                  <a:gd name="connsiteY8" fmla="*/ 270388 h 374211"/>
                  <a:gd name="connsiteX9" fmla="*/ 2934 w 406994"/>
                  <a:gd name="connsiteY9" fmla="*/ 270388 h 374211"/>
                  <a:gd name="connsiteX10" fmla="*/ 2934 w 406994"/>
                  <a:gd name="connsiteY10" fmla="*/ 270388 h 374211"/>
                  <a:gd name="connsiteX11" fmla="*/ 3887 w 406994"/>
                  <a:gd name="connsiteY11" fmla="*/ 268483 h 374211"/>
                  <a:gd name="connsiteX12" fmla="*/ 3887 w 406994"/>
                  <a:gd name="connsiteY12" fmla="*/ 268483 h 374211"/>
                  <a:gd name="connsiteX13" fmla="*/ 7697 w 406994"/>
                  <a:gd name="connsiteY13" fmla="*/ 264673 h 374211"/>
                  <a:gd name="connsiteX14" fmla="*/ 50559 w 406994"/>
                  <a:gd name="connsiteY14" fmla="*/ 215143 h 374211"/>
                  <a:gd name="connsiteX15" fmla="*/ 120092 w 406994"/>
                  <a:gd name="connsiteY15" fmla="*/ 151326 h 374211"/>
                  <a:gd name="connsiteX16" fmla="*/ 255347 w 406994"/>
                  <a:gd name="connsiteY16" fmla="*/ 78936 h 374211"/>
                  <a:gd name="connsiteX17" fmla="*/ 302972 w 406994"/>
                  <a:gd name="connsiteY17" fmla="*/ 58933 h 374211"/>
                  <a:gd name="connsiteX18" fmla="*/ 375362 w 406994"/>
                  <a:gd name="connsiteY18" fmla="*/ 41788 h 374211"/>
                  <a:gd name="connsiteX19" fmla="*/ 404047 w 406994"/>
                  <a:gd name="connsiteY19" fmla="*/ 38310 h 374211"/>
                  <a:gd name="connsiteX20" fmla="*/ 184246 w 406994"/>
                  <a:gd name="connsiteY20" fmla="*/ 35302 h 374211"/>
                  <a:gd name="connsiteX21" fmla="*/ 303204 w 406994"/>
                  <a:gd name="connsiteY21" fmla="*/ 0 h 374211"/>
                  <a:gd name="connsiteX22" fmla="*/ 356117 w 406994"/>
                  <a:gd name="connsiteY22" fmla="*/ 10210 h 374211"/>
                  <a:gd name="connsiteX23" fmla="*/ 404889 w 406994"/>
                  <a:gd name="connsiteY23" fmla="*/ 36073 h 374211"/>
                  <a:gd name="connsiteX24" fmla="*/ 392507 w 406994"/>
                  <a:gd name="connsiteY24" fmla="*/ 59886 h 374211"/>
                  <a:gd name="connsiteX25" fmla="*/ 350597 w 406994"/>
                  <a:gd name="connsiteY25" fmla="*/ 118941 h 374211"/>
                  <a:gd name="connsiteX26" fmla="*/ 284874 w 406994"/>
                  <a:gd name="connsiteY26" fmla="*/ 250386 h 374211"/>
                  <a:gd name="connsiteX27" fmla="*/ 245822 w 406994"/>
                  <a:gd name="connsiteY27" fmla="*/ 374211 h 374211"/>
                  <a:gd name="connsiteX28" fmla="*/ 243917 w 406994"/>
                  <a:gd name="connsiteY28" fmla="*/ 372306 h 374211"/>
                  <a:gd name="connsiteX29" fmla="*/ 206769 w 406994"/>
                  <a:gd name="connsiteY29" fmla="*/ 349446 h 374211"/>
                  <a:gd name="connsiteX0" fmla="*/ 206769 w 404889"/>
                  <a:gd name="connsiteY0" fmla="*/ 349446 h 374211"/>
                  <a:gd name="connsiteX1" fmla="*/ 179147 w 404889"/>
                  <a:gd name="connsiteY1" fmla="*/ 333253 h 374211"/>
                  <a:gd name="connsiteX2" fmla="*/ 83897 w 404889"/>
                  <a:gd name="connsiteY2" fmla="*/ 293248 h 374211"/>
                  <a:gd name="connsiteX3" fmla="*/ 13412 w 404889"/>
                  <a:gd name="connsiteY3" fmla="*/ 277056 h 374211"/>
                  <a:gd name="connsiteX4" fmla="*/ 7697 w 404889"/>
                  <a:gd name="connsiteY4" fmla="*/ 277056 h 374211"/>
                  <a:gd name="connsiteX5" fmla="*/ 1982 w 404889"/>
                  <a:gd name="connsiteY5" fmla="*/ 276103 h 374211"/>
                  <a:gd name="connsiteX6" fmla="*/ 1029 w 404889"/>
                  <a:gd name="connsiteY6" fmla="*/ 272293 h 374211"/>
                  <a:gd name="connsiteX7" fmla="*/ 1029 w 404889"/>
                  <a:gd name="connsiteY7" fmla="*/ 272293 h 374211"/>
                  <a:gd name="connsiteX8" fmla="*/ 2934 w 404889"/>
                  <a:gd name="connsiteY8" fmla="*/ 270388 h 374211"/>
                  <a:gd name="connsiteX9" fmla="*/ 2934 w 404889"/>
                  <a:gd name="connsiteY9" fmla="*/ 270388 h 374211"/>
                  <a:gd name="connsiteX10" fmla="*/ 2934 w 404889"/>
                  <a:gd name="connsiteY10" fmla="*/ 270388 h 374211"/>
                  <a:gd name="connsiteX11" fmla="*/ 3887 w 404889"/>
                  <a:gd name="connsiteY11" fmla="*/ 268483 h 374211"/>
                  <a:gd name="connsiteX12" fmla="*/ 3887 w 404889"/>
                  <a:gd name="connsiteY12" fmla="*/ 268483 h 374211"/>
                  <a:gd name="connsiteX13" fmla="*/ 7697 w 404889"/>
                  <a:gd name="connsiteY13" fmla="*/ 264673 h 374211"/>
                  <a:gd name="connsiteX14" fmla="*/ 50559 w 404889"/>
                  <a:gd name="connsiteY14" fmla="*/ 215143 h 374211"/>
                  <a:gd name="connsiteX15" fmla="*/ 120092 w 404889"/>
                  <a:gd name="connsiteY15" fmla="*/ 151326 h 374211"/>
                  <a:gd name="connsiteX16" fmla="*/ 255347 w 404889"/>
                  <a:gd name="connsiteY16" fmla="*/ 78936 h 374211"/>
                  <a:gd name="connsiteX17" fmla="*/ 302972 w 404889"/>
                  <a:gd name="connsiteY17" fmla="*/ 58933 h 374211"/>
                  <a:gd name="connsiteX18" fmla="*/ 375362 w 404889"/>
                  <a:gd name="connsiteY18" fmla="*/ 41788 h 374211"/>
                  <a:gd name="connsiteX19" fmla="*/ 404047 w 404889"/>
                  <a:gd name="connsiteY19" fmla="*/ 38310 h 374211"/>
                  <a:gd name="connsiteX20" fmla="*/ 184246 w 404889"/>
                  <a:gd name="connsiteY20" fmla="*/ 35302 h 374211"/>
                  <a:gd name="connsiteX21" fmla="*/ 303204 w 404889"/>
                  <a:gd name="connsiteY21" fmla="*/ 0 h 374211"/>
                  <a:gd name="connsiteX22" fmla="*/ 356117 w 404889"/>
                  <a:gd name="connsiteY22" fmla="*/ 10210 h 374211"/>
                  <a:gd name="connsiteX23" fmla="*/ 404889 w 404889"/>
                  <a:gd name="connsiteY23" fmla="*/ 36073 h 374211"/>
                  <a:gd name="connsiteX24" fmla="*/ 350597 w 404889"/>
                  <a:gd name="connsiteY24" fmla="*/ 118941 h 374211"/>
                  <a:gd name="connsiteX25" fmla="*/ 284874 w 404889"/>
                  <a:gd name="connsiteY25" fmla="*/ 250386 h 374211"/>
                  <a:gd name="connsiteX26" fmla="*/ 245822 w 404889"/>
                  <a:gd name="connsiteY26" fmla="*/ 374211 h 374211"/>
                  <a:gd name="connsiteX27" fmla="*/ 243917 w 404889"/>
                  <a:gd name="connsiteY27" fmla="*/ 372306 h 374211"/>
                  <a:gd name="connsiteX28" fmla="*/ 206769 w 404889"/>
                  <a:gd name="connsiteY28" fmla="*/ 349446 h 374211"/>
                  <a:gd name="connsiteX0" fmla="*/ 206769 w 404047"/>
                  <a:gd name="connsiteY0" fmla="*/ 349446 h 374211"/>
                  <a:gd name="connsiteX1" fmla="*/ 179147 w 404047"/>
                  <a:gd name="connsiteY1" fmla="*/ 333253 h 374211"/>
                  <a:gd name="connsiteX2" fmla="*/ 83897 w 404047"/>
                  <a:gd name="connsiteY2" fmla="*/ 293248 h 374211"/>
                  <a:gd name="connsiteX3" fmla="*/ 13412 w 404047"/>
                  <a:gd name="connsiteY3" fmla="*/ 277056 h 374211"/>
                  <a:gd name="connsiteX4" fmla="*/ 7697 w 404047"/>
                  <a:gd name="connsiteY4" fmla="*/ 277056 h 374211"/>
                  <a:gd name="connsiteX5" fmla="*/ 1982 w 404047"/>
                  <a:gd name="connsiteY5" fmla="*/ 276103 h 374211"/>
                  <a:gd name="connsiteX6" fmla="*/ 1029 w 404047"/>
                  <a:gd name="connsiteY6" fmla="*/ 272293 h 374211"/>
                  <a:gd name="connsiteX7" fmla="*/ 1029 w 404047"/>
                  <a:gd name="connsiteY7" fmla="*/ 272293 h 374211"/>
                  <a:gd name="connsiteX8" fmla="*/ 2934 w 404047"/>
                  <a:gd name="connsiteY8" fmla="*/ 270388 h 374211"/>
                  <a:gd name="connsiteX9" fmla="*/ 2934 w 404047"/>
                  <a:gd name="connsiteY9" fmla="*/ 270388 h 374211"/>
                  <a:gd name="connsiteX10" fmla="*/ 2934 w 404047"/>
                  <a:gd name="connsiteY10" fmla="*/ 270388 h 374211"/>
                  <a:gd name="connsiteX11" fmla="*/ 3887 w 404047"/>
                  <a:gd name="connsiteY11" fmla="*/ 268483 h 374211"/>
                  <a:gd name="connsiteX12" fmla="*/ 3887 w 404047"/>
                  <a:gd name="connsiteY12" fmla="*/ 268483 h 374211"/>
                  <a:gd name="connsiteX13" fmla="*/ 7697 w 404047"/>
                  <a:gd name="connsiteY13" fmla="*/ 264673 h 374211"/>
                  <a:gd name="connsiteX14" fmla="*/ 50559 w 404047"/>
                  <a:gd name="connsiteY14" fmla="*/ 215143 h 374211"/>
                  <a:gd name="connsiteX15" fmla="*/ 120092 w 404047"/>
                  <a:gd name="connsiteY15" fmla="*/ 151326 h 374211"/>
                  <a:gd name="connsiteX16" fmla="*/ 255347 w 404047"/>
                  <a:gd name="connsiteY16" fmla="*/ 78936 h 374211"/>
                  <a:gd name="connsiteX17" fmla="*/ 302972 w 404047"/>
                  <a:gd name="connsiteY17" fmla="*/ 58933 h 374211"/>
                  <a:gd name="connsiteX18" fmla="*/ 375362 w 404047"/>
                  <a:gd name="connsiteY18" fmla="*/ 41788 h 374211"/>
                  <a:gd name="connsiteX19" fmla="*/ 404047 w 404047"/>
                  <a:gd name="connsiteY19" fmla="*/ 38310 h 374211"/>
                  <a:gd name="connsiteX20" fmla="*/ 184246 w 404047"/>
                  <a:gd name="connsiteY20" fmla="*/ 35302 h 374211"/>
                  <a:gd name="connsiteX21" fmla="*/ 303204 w 404047"/>
                  <a:gd name="connsiteY21" fmla="*/ 0 h 374211"/>
                  <a:gd name="connsiteX22" fmla="*/ 356117 w 404047"/>
                  <a:gd name="connsiteY22" fmla="*/ 10210 h 374211"/>
                  <a:gd name="connsiteX23" fmla="*/ 399727 w 404047"/>
                  <a:gd name="connsiteY23" fmla="*/ 34487 h 374211"/>
                  <a:gd name="connsiteX24" fmla="*/ 350597 w 404047"/>
                  <a:gd name="connsiteY24" fmla="*/ 118941 h 374211"/>
                  <a:gd name="connsiteX25" fmla="*/ 284874 w 404047"/>
                  <a:gd name="connsiteY25" fmla="*/ 250386 h 374211"/>
                  <a:gd name="connsiteX26" fmla="*/ 245822 w 404047"/>
                  <a:gd name="connsiteY26" fmla="*/ 374211 h 374211"/>
                  <a:gd name="connsiteX27" fmla="*/ 243917 w 404047"/>
                  <a:gd name="connsiteY27" fmla="*/ 372306 h 374211"/>
                  <a:gd name="connsiteX28" fmla="*/ 206769 w 404047"/>
                  <a:gd name="connsiteY28" fmla="*/ 349446 h 374211"/>
                  <a:gd name="connsiteX0" fmla="*/ 206769 w 408718"/>
                  <a:gd name="connsiteY0" fmla="*/ 349446 h 374211"/>
                  <a:gd name="connsiteX1" fmla="*/ 179147 w 408718"/>
                  <a:gd name="connsiteY1" fmla="*/ 333253 h 374211"/>
                  <a:gd name="connsiteX2" fmla="*/ 83897 w 408718"/>
                  <a:gd name="connsiteY2" fmla="*/ 293248 h 374211"/>
                  <a:gd name="connsiteX3" fmla="*/ 13412 w 408718"/>
                  <a:gd name="connsiteY3" fmla="*/ 277056 h 374211"/>
                  <a:gd name="connsiteX4" fmla="*/ 7697 w 408718"/>
                  <a:gd name="connsiteY4" fmla="*/ 277056 h 374211"/>
                  <a:gd name="connsiteX5" fmla="*/ 1982 w 408718"/>
                  <a:gd name="connsiteY5" fmla="*/ 276103 h 374211"/>
                  <a:gd name="connsiteX6" fmla="*/ 1029 w 408718"/>
                  <a:gd name="connsiteY6" fmla="*/ 272293 h 374211"/>
                  <a:gd name="connsiteX7" fmla="*/ 1029 w 408718"/>
                  <a:gd name="connsiteY7" fmla="*/ 272293 h 374211"/>
                  <a:gd name="connsiteX8" fmla="*/ 2934 w 408718"/>
                  <a:gd name="connsiteY8" fmla="*/ 270388 h 374211"/>
                  <a:gd name="connsiteX9" fmla="*/ 2934 w 408718"/>
                  <a:gd name="connsiteY9" fmla="*/ 270388 h 374211"/>
                  <a:gd name="connsiteX10" fmla="*/ 2934 w 408718"/>
                  <a:gd name="connsiteY10" fmla="*/ 270388 h 374211"/>
                  <a:gd name="connsiteX11" fmla="*/ 3887 w 408718"/>
                  <a:gd name="connsiteY11" fmla="*/ 268483 h 374211"/>
                  <a:gd name="connsiteX12" fmla="*/ 3887 w 408718"/>
                  <a:gd name="connsiteY12" fmla="*/ 268483 h 374211"/>
                  <a:gd name="connsiteX13" fmla="*/ 7697 w 408718"/>
                  <a:gd name="connsiteY13" fmla="*/ 264673 h 374211"/>
                  <a:gd name="connsiteX14" fmla="*/ 50559 w 408718"/>
                  <a:gd name="connsiteY14" fmla="*/ 215143 h 374211"/>
                  <a:gd name="connsiteX15" fmla="*/ 120092 w 408718"/>
                  <a:gd name="connsiteY15" fmla="*/ 151326 h 374211"/>
                  <a:gd name="connsiteX16" fmla="*/ 255347 w 408718"/>
                  <a:gd name="connsiteY16" fmla="*/ 78936 h 374211"/>
                  <a:gd name="connsiteX17" fmla="*/ 302972 w 408718"/>
                  <a:gd name="connsiteY17" fmla="*/ 58933 h 374211"/>
                  <a:gd name="connsiteX18" fmla="*/ 375362 w 408718"/>
                  <a:gd name="connsiteY18" fmla="*/ 41788 h 374211"/>
                  <a:gd name="connsiteX19" fmla="*/ 404047 w 408718"/>
                  <a:gd name="connsiteY19" fmla="*/ 38310 h 374211"/>
                  <a:gd name="connsiteX20" fmla="*/ 184246 w 408718"/>
                  <a:gd name="connsiteY20" fmla="*/ 35302 h 374211"/>
                  <a:gd name="connsiteX21" fmla="*/ 303204 w 408718"/>
                  <a:gd name="connsiteY21" fmla="*/ 0 h 374211"/>
                  <a:gd name="connsiteX22" fmla="*/ 356117 w 408718"/>
                  <a:gd name="connsiteY22" fmla="*/ 10210 h 374211"/>
                  <a:gd name="connsiteX23" fmla="*/ 408718 w 408718"/>
                  <a:gd name="connsiteY23" fmla="*/ 37733 h 374211"/>
                  <a:gd name="connsiteX24" fmla="*/ 350597 w 408718"/>
                  <a:gd name="connsiteY24" fmla="*/ 118941 h 374211"/>
                  <a:gd name="connsiteX25" fmla="*/ 284874 w 408718"/>
                  <a:gd name="connsiteY25" fmla="*/ 250386 h 374211"/>
                  <a:gd name="connsiteX26" fmla="*/ 245822 w 408718"/>
                  <a:gd name="connsiteY26" fmla="*/ 374211 h 374211"/>
                  <a:gd name="connsiteX27" fmla="*/ 243917 w 408718"/>
                  <a:gd name="connsiteY27" fmla="*/ 372306 h 374211"/>
                  <a:gd name="connsiteX28" fmla="*/ 206769 w 408718"/>
                  <a:gd name="connsiteY28" fmla="*/ 349446 h 374211"/>
                  <a:gd name="connsiteX0" fmla="*/ 206769 w 408718"/>
                  <a:gd name="connsiteY0" fmla="*/ 349446 h 374211"/>
                  <a:gd name="connsiteX1" fmla="*/ 179147 w 408718"/>
                  <a:gd name="connsiteY1" fmla="*/ 333253 h 374211"/>
                  <a:gd name="connsiteX2" fmla="*/ 83897 w 408718"/>
                  <a:gd name="connsiteY2" fmla="*/ 293248 h 374211"/>
                  <a:gd name="connsiteX3" fmla="*/ 13412 w 408718"/>
                  <a:gd name="connsiteY3" fmla="*/ 277056 h 374211"/>
                  <a:gd name="connsiteX4" fmla="*/ 7697 w 408718"/>
                  <a:gd name="connsiteY4" fmla="*/ 277056 h 374211"/>
                  <a:gd name="connsiteX5" fmla="*/ 1982 w 408718"/>
                  <a:gd name="connsiteY5" fmla="*/ 276103 h 374211"/>
                  <a:gd name="connsiteX6" fmla="*/ 1029 w 408718"/>
                  <a:gd name="connsiteY6" fmla="*/ 272293 h 374211"/>
                  <a:gd name="connsiteX7" fmla="*/ 1029 w 408718"/>
                  <a:gd name="connsiteY7" fmla="*/ 272293 h 374211"/>
                  <a:gd name="connsiteX8" fmla="*/ 2934 w 408718"/>
                  <a:gd name="connsiteY8" fmla="*/ 270388 h 374211"/>
                  <a:gd name="connsiteX9" fmla="*/ 2934 w 408718"/>
                  <a:gd name="connsiteY9" fmla="*/ 270388 h 374211"/>
                  <a:gd name="connsiteX10" fmla="*/ 2934 w 408718"/>
                  <a:gd name="connsiteY10" fmla="*/ 270388 h 374211"/>
                  <a:gd name="connsiteX11" fmla="*/ 3887 w 408718"/>
                  <a:gd name="connsiteY11" fmla="*/ 268483 h 374211"/>
                  <a:gd name="connsiteX12" fmla="*/ 3887 w 408718"/>
                  <a:gd name="connsiteY12" fmla="*/ 268483 h 374211"/>
                  <a:gd name="connsiteX13" fmla="*/ 7697 w 408718"/>
                  <a:gd name="connsiteY13" fmla="*/ 264673 h 374211"/>
                  <a:gd name="connsiteX14" fmla="*/ 50559 w 408718"/>
                  <a:gd name="connsiteY14" fmla="*/ 215143 h 374211"/>
                  <a:gd name="connsiteX15" fmla="*/ 120092 w 408718"/>
                  <a:gd name="connsiteY15" fmla="*/ 151326 h 374211"/>
                  <a:gd name="connsiteX16" fmla="*/ 255347 w 408718"/>
                  <a:gd name="connsiteY16" fmla="*/ 78936 h 374211"/>
                  <a:gd name="connsiteX17" fmla="*/ 302972 w 408718"/>
                  <a:gd name="connsiteY17" fmla="*/ 58933 h 374211"/>
                  <a:gd name="connsiteX18" fmla="*/ 375362 w 408718"/>
                  <a:gd name="connsiteY18" fmla="*/ 41788 h 374211"/>
                  <a:gd name="connsiteX19" fmla="*/ 404047 w 408718"/>
                  <a:gd name="connsiteY19" fmla="*/ 38310 h 374211"/>
                  <a:gd name="connsiteX20" fmla="*/ 184246 w 408718"/>
                  <a:gd name="connsiteY20" fmla="*/ 35302 h 374211"/>
                  <a:gd name="connsiteX21" fmla="*/ 303204 w 408718"/>
                  <a:gd name="connsiteY21" fmla="*/ 0 h 374211"/>
                  <a:gd name="connsiteX22" fmla="*/ 356117 w 408718"/>
                  <a:gd name="connsiteY22" fmla="*/ 10210 h 374211"/>
                  <a:gd name="connsiteX23" fmla="*/ 408718 w 408718"/>
                  <a:gd name="connsiteY23" fmla="*/ 37733 h 374211"/>
                  <a:gd name="connsiteX24" fmla="*/ 350597 w 408718"/>
                  <a:gd name="connsiteY24" fmla="*/ 118941 h 374211"/>
                  <a:gd name="connsiteX25" fmla="*/ 284874 w 408718"/>
                  <a:gd name="connsiteY25" fmla="*/ 250386 h 374211"/>
                  <a:gd name="connsiteX26" fmla="*/ 245822 w 408718"/>
                  <a:gd name="connsiteY26" fmla="*/ 374211 h 374211"/>
                  <a:gd name="connsiteX27" fmla="*/ 243917 w 408718"/>
                  <a:gd name="connsiteY27" fmla="*/ 372306 h 374211"/>
                  <a:gd name="connsiteX28" fmla="*/ 206769 w 408718"/>
                  <a:gd name="connsiteY28" fmla="*/ 349446 h 374211"/>
                  <a:gd name="connsiteX0" fmla="*/ 206769 w 408718"/>
                  <a:gd name="connsiteY0" fmla="*/ 349446 h 374211"/>
                  <a:gd name="connsiteX1" fmla="*/ 179147 w 408718"/>
                  <a:gd name="connsiteY1" fmla="*/ 333253 h 374211"/>
                  <a:gd name="connsiteX2" fmla="*/ 83897 w 408718"/>
                  <a:gd name="connsiteY2" fmla="*/ 293248 h 374211"/>
                  <a:gd name="connsiteX3" fmla="*/ 13412 w 408718"/>
                  <a:gd name="connsiteY3" fmla="*/ 277056 h 374211"/>
                  <a:gd name="connsiteX4" fmla="*/ 7697 w 408718"/>
                  <a:gd name="connsiteY4" fmla="*/ 277056 h 374211"/>
                  <a:gd name="connsiteX5" fmla="*/ 1982 w 408718"/>
                  <a:gd name="connsiteY5" fmla="*/ 276103 h 374211"/>
                  <a:gd name="connsiteX6" fmla="*/ 1029 w 408718"/>
                  <a:gd name="connsiteY6" fmla="*/ 272293 h 374211"/>
                  <a:gd name="connsiteX7" fmla="*/ 1029 w 408718"/>
                  <a:gd name="connsiteY7" fmla="*/ 272293 h 374211"/>
                  <a:gd name="connsiteX8" fmla="*/ 2934 w 408718"/>
                  <a:gd name="connsiteY8" fmla="*/ 270388 h 374211"/>
                  <a:gd name="connsiteX9" fmla="*/ 2934 w 408718"/>
                  <a:gd name="connsiteY9" fmla="*/ 270388 h 374211"/>
                  <a:gd name="connsiteX10" fmla="*/ 2934 w 408718"/>
                  <a:gd name="connsiteY10" fmla="*/ 270388 h 374211"/>
                  <a:gd name="connsiteX11" fmla="*/ 3887 w 408718"/>
                  <a:gd name="connsiteY11" fmla="*/ 268483 h 374211"/>
                  <a:gd name="connsiteX12" fmla="*/ 3887 w 408718"/>
                  <a:gd name="connsiteY12" fmla="*/ 268483 h 374211"/>
                  <a:gd name="connsiteX13" fmla="*/ 7697 w 408718"/>
                  <a:gd name="connsiteY13" fmla="*/ 264673 h 374211"/>
                  <a:gd name="connsiteX14" fmla="*/ 50559 w 408718"/>
                  <a:gd name="connsiteY14" fmla="*/ 215143 h 374211"/>
                  <a:gd name="connsiteX15" fmla="*/ 120092 w 408718"/>
                  <a:gd name="connsiteY15" fmla="*/ 151326 h 374211"/>
                  <a:gd name="connsiteX16" fmla="*/ 255347 w 408718"/>
                  <a:gd name="connsiteY16" fmla="*/ 78936 h 374211"/>
                  <a:gd name="connsiteX17" fmla="*/ 302972 w 408718"/>
                  <a:gd name="connsiteY17" fmla="*/ 58933 h 374211"/>
                  <a:gd name="connsiteX18" fmla="*/ 377934 w 408718"/>
                  <a:gd name="connsiteY18" fmla="*/ 44852 h 374211"/>
                  <a:gd name="connsiteX19" fmla="*/ 404047 w 408718"/>
                  <a:gd name="connsiteY19" fmla="*/ 38310 h 374211"/>
                  <a:gd name="connsiteX20" fmla="*/ 184246 w 408718"/>
                  <a:gd name="connsiteY20" fmla="*/ 35302 h 374211"/>
                  <a:gd name="connsiteX21" fmla="*/ 303204 w 408718"/>
                  <a:gd name="connsiteY21" fmla="*/ 0 h 374211"/>
                  <a:gd name="connsiteX22" fmla="*/ 356117 w 408718"/>
                  <a:gd name="connsiteY22" fmla="*/ 10210 h 374211"/>
                  <a:gd name="connsiteX23" fmla="*/ 408718 w 408718"/>
                  <a:gd name="connsiteY23" fmla="*/ 37733 h 374211"/>
                  <a:gd name="connsiteX24" fmla="*/ 350597 w 408718"/>
                  <a:gd name="connsiteY24" fmla="*/ 118941 h 374211"/>
                  <a:gd name="connsiteX25" fmla="*/ 284874 w 408718"/>
                  <a:gd name="connsiteY25" fmla="*/ 250386 h 374211"/>
                  <a:gd name="connsiteX26" fmla="*/ 245822 w 408718"/>
                  <a:gd name="connsiteY26" fmla="*/ 374211 h 374211"/>
                  <a:gd name="connsiteX27" fmla="*/ 243917 w 408718"/>
                  <a:gd name="connsiteY27" fmla="*/ 372306 h 374211"/>
                  <a:gd name="connsiteX28" fmla="*/ 206769 w 408718"/>
                  <a:gd name="connsiteY28" fmla="*/ 349446 h 374211"/>
                  <a:gd name="connsiteX0" fmla="*/ 206769 w 408718"/>
                  <a:gd name="connsiteY0" fmla="*/ 349446 h 374211"/>
                  <a:gd name="connsiteX1" fmla="*/ 179147 w 408718"/>
                  <a:gd name="connsiteY1" fmla="*/ 333253 h 374211"/>
                  <a:gd name="connsiteX2" fmla="*/ 83897 w 408718"/>
                  <a:gd name="connsiteY2" fmla="*/ 293248 h 374211"/>
                  <a:gd name="connsiteX3" fmla="*/ 7697 w 408718"/>
                  <a:gd name="connsiteY3" fmla="*/ 277056 h 374211"/>
                  <a:gd name="connsiteX4" fmla="*/ 1982 w 408718"/>
                  <a:gd name="connsiteY4" fmla="*/ 276103 h 374211"/>
                  <a:gd name="connsiteX5" fmla="*/ 1029 w 408718"/>
                  <a:gd name="connsiteY5" fmla="*/ 272293 h 374211"/>
                  <a:gd name="connsiteX6" fmla="*/ 1029 w 408718"/>
                  <a:gd name="connsiteY6" fmla="*/ 272293 h 374211"/>
                  <a:gd name="connsiteX7" fmla="*/ 2934 w 408718"/>
                  <a:gd name="connsiteY7" fmla="*/ 270388 h 374211"/>
                  <a:gd name="connsiteX8" fmla="*/ 2934 w 408718"/>
                  <a:gd name="connsiteY8" fmla="*/ 270388 h 374211"/>
                  <a:gd name="connsiteX9" fmla="*/ 2934 w 408718"/>
                  <a:gd name="connsiteY9" fmla="*/ 270388 h 374211"/>
                  <a:gd name="connsiteX10" fmla="*/ 3887 w 408718"/>
                  <a:gd name="connsiteY10" fmla="*/ 268483 h 374211"/>
                  <a:gd name="connsiteX11" fmla="*/ 3887 w 408718"/>
                  <a:gd name="connsiteY11" fmla="*/ 268483 h 374211"/>
                  <a:gd name="connsiteX12" fmla="*/ 7697 w 408718"/>
                  <a:gd name="connsiteY12" fmla="*/ 264673 h 374211"/>
                  <a:gd name="connsiteX13" fmla="*/ 50559 w 408718"/>
                  <a:gd name="connsiteY13" fmla="*/ 215143 h 374211"/>
                  <a:gd name="connsiteX14" fmla="*/ 120092 w 408718"/>
                  <a:gd name="connsiteY14" fmla="*/ 151326 h 374211"/>
                  <a:gd name="connsiteX15" fmla="*/ 255347 w 408718"/>
                  <a:gd name="connsiteY15" fmla="*/ 78936 h 374211"/>
                  <a:gd name="connsiteX16" fmla="*/ 302972 w 408718"/>
                  <a:gd name="connsiteY16" fmla="*/ 58933 h 374211"/>
                  <a:gd name="connsiteX17" fmla="*/ 377934 w 408718"/>
                  <a:gd name="connsiteY17" fmla="*/ 44852 h 374211"/>
                  <a:gd name="connsiteX18" fmla="*/ 404047 w 408718"/>
                  <a:gd name="connsiteY18" fmla="*/ 38310 h 374211"/>
                  <a:gd name="connsiteX19" fmla="*/ 184246 w 408718"/>
                  <a:gd name="connsiteY19" fmla="*/ 35302 h 374211"/>
                  <a:gd name="connsiteX20" fmla="*/ 303204 w 408718"/>
                  <a:gd name="connsiteY20" fmla="*/ 0 h 374211"/>
                  <a:gd name="connsiteX21" fmla="*/ 356117 w 408718"/>
                  <a:gd name="connsiteY21" fmla="*/ 10210 h 374211"/>
                  <a:gd name="connsiteX22" fmla="*/ 408718 w 408718"/>
                  <a:gd name="connsiteY22" fmla="*/ 37733 h 374211"/>
                  <a:gd name="connsiteX23" fmla="*/ 350597 w 408718"/>
                  <a:gd name="connsiteY23" fmla="*/ 118941 h 374211"/>
                  <a:gd name="connsiteX24" fmla="*/ 284874 w 408718"/>
                  <a:gd name="connsiteY24" fmla="*/ 250386 h 374211"/>
                  <a:gd name="connsiteX25" fmla="*/ 245822 w 408718"/>
                  <a:gd name="connsiteY25" fmla="*/ 374211 h 374211"/>
                  <a:gd name="connsiteX26" fmla="*/ 243917 w 408718"/>
                  <a:gd name="connsiteY26" fmla="*/ 372306 h 374211"/>
                  <a:gd name="connsiteX27" fmla="*/ 206769 w 408718"/>
                  <a:gd name="connsiteY27" fmla="*/ 349446 h 374211"/>
                  <a:gd name="connsiteX0" fmla="*/ 206769 w 408718"/>
                  <a:gd name="connsiteY0" fmla="*/ 349446 h 374211"/>
                  <a:gd name="connsiteX1" fmla="*/ 179147 w 408718"/>
                  <a:gd name="connsiteY1" fmla="*/ 333253 h 374211"/>
                  <a:gd name="connsiteX2" fmla="*/ 83897 w 408718"/>
                  <a:gd name="connsiteY2" fmla="*/ 293248 h 374211"/>
                  <a:gd name="connsiteX3" fmla="*/ 7697 w 408718"/>
                  <a:gd name="connsiteY3" fmla="*/ 277056 h 374211"/>
                  <a:gd name="connsiteX4" fmla="*/ 1982 w 408718"/>
                  <a:gd name="connsiteY4" fmla="*/ 276103 h 374211"/>
                  <a:gd name="connsiteX5" fmla="*/ 1029 w 408718"/>
                  <a:gd name="connsiteY5" fmla="*/ 272293 h 374211"/>
                  <a:gd name="connsiteX6" fmla="*/ 1029 w 408718"/>
                  <a:gd name="connsiteY6" fmla="*/ 272293 h 374211"/>
                  <a:gd name="connsiteX7" fmla="*/ 2934 w 408718"/>
                  <a:gd name="connsiteY7" fmla="*/ 270388 h 374211"/>
                  <a:gd name="connsiteX8" fmla="*/ 2934 w 408718"/>
                  <a:gd name="connsiteY8" fmla="*/ 270388 h 374211"/>
                  <a:gd name="connsiteX9" fmla="*/ 2934 w 408718"/>
                  <a:gd name="connsiteY9" fmla="*/ 270388 h 374211"/>
                  <a:gd name="connsiteX10" fmla="*/ 3887 w 408718"/>
                  <a:gd name="connsiteY10" fmla="*/ 268483 h 374211"/>
                  <a:gd name="connsiteX11" fmla="*/ 7697 w 408718"/>
                  <a:gd name="connsiteY11" fmla="*/ 264673 h 374211"/>
                  <a:gd name="connsiteX12" fmla="*/ 50559 w 408718"/>
                  <a:gd name="connsiteY12" fmla="*/ 215143 h 374211"/>
                  <a:gd name="connsiteX13" fmla="*/ 120092 w 408718"/>
                  <a:gd name="connsiteY13" fmla="*/ 151326 h 374211"/>
                  <a:gd name="connsiteX14" fmla="*/ 255347 w 408718"/>
                  <a:gd name="connsiteY14" fmla="*/ 78936 h 374211"/>
                  <a:gd name="connsiteX15" fmla="*/ 302972 w 408718"/>
                  <a:gd name="connsiteY15" fmla="*/ 58933 h 374211"/>
                  <a:gd name="connsiteX16" fmla="*/ 377934 w 408718"/>
                  <a:gd name="connsiteY16" fmla="*/ 44852 h 374211"/>
                  <a:gd name="connsiteX17" fmla="*/ 404047 w 408718"/>
                  <a:gd name="connsiteY17" fmla="*/ 38310 h 374211"/>
                  <a:gd name="connsiteX18" fmla="*/ 184246 w 408718"/>
                  <a:gd name="connsiteY18" fmla="*/ 35302 h 374211"/>
                  <a:gd name="connsiteX19" fmla="*/ 303204 w 408718"/>
                  <a:gd name="connsiteY19" fmla="*/ 0 h 374211"/>
                  <a:gd name="connsiteX20" fmla="*/ 356117 w 408718"/>
                  <a:gd name="connsiteY20" fmla="*/ 10210 h 374211"/>
                  <a:gd name="connsiteX21" fmla="*/ 408718 w 408718"/>
                  <a:gd name="connsiteY21" fmla="*/ 37733 h 374211"/>
                  <a:gd name="connsiteX22" fmla="*/ 350597 w 408718"/>
                  <a:gd name="connsiteY22" fmla="*/ 118941 h 374211"/>
                  <a:gd name="connsiteX23" fmla="*/ 284874 w 408718"/>
                  <a:gd name="connsiteY23" fmla="*/ 250386 h 374211"/>
                  <a:gd name="connsiteX24" fmla="*/ 245822 w 408718"/>
                  <a:gd name="connsiteY24" fmla="*/ 374211 h 374211"/>
                  <a:gd name="connsiteX25" fmla="*/ 243917 w 408718"/>
                  <a:gd name="connsiteY25" fmla="*/ 372306 h 374211"/>
                  <a:gd name="connsiteX26" fmla="*/ 206769 w 408718"/>
                  <a:gd name="connsiteY26" fmla="*/ 349446 h 374211"/>
                  <a:gd name="connsiteX0" fmla="*/ 206769 w 408718"/>
                  <a:gd name="connsiteY0" fmla="*/ 349446 h 374211"/>
                  <a:gd name="connsiteX1" fmla="*/ 179147 w 408718"/>
                  <a:gd name="connsiteY1" fmla="*/ 333253 h 374211"/>
                  <a:gd name="connsiteX2" fmla="*/ 83897 w 408718"/>
                  <a:gd name="connsiteY2" fmla="*/ 293248 h 374211"/>
                  <a:gd name="connsiteX3" fmla="*/ 7697 w 408718"/>
                  <a:gd name="connsiteY3" fmla="*/ 277056 h 374211"/>
                  <a:gd name="connsiteX4" fmla="*/ 1982 w 408718"/>
                  <a:gd name="connsiteY4" fmla="*/ 276103 h 374211"/>
                  <a:gd name="connsiteX5" fmla="*/ 1029 w 408718"/>
                  <a:gd name="connsiteY5" fmla="*/ 272293 h 374211"/>
                  <a:gd name="connsiteX6" fmla="*/ 1029 w 408718"/>
                  <a:gd name="connsiteY6" fmla="*/ 272293 h 374211"/>
                  <a:gd name="connsiteX7" fmla="*/ 2934 w 408718"/>
                  <a:gd name="connsiteY7" fmla="*/ 270388 h 374211"/>
                  <a:gd name="connsiteX8" fmla="*/ 2934 w 408718"/>
                  <a:gd name="connsiteY8" fmla="*/ 270388 h 374211"/>
                  <a:gd name="connsiteX9" fmla="*/ 2934 w 408718"/>
                  <a:gd name="connsiteY9" fmla="*/ 270388 h 374211"/>
                  <a:gd name="connsiteX10" fmla="*/ 7697 w 408718"/>
                  <a:gd name="connsiteY10" fmla="*/ 264673 h 374211"/>
                  <a:gd name="connsiteX11" fmla="*/ 50559 w 408718"/>
                  <a:gd name="connsiteY11" fmla="*/ 215143 h 374211"/>
                  <a:gd name="connsiteX12" fmla="*/ 120092 w 408718"/>
                  <a:gd name="connsiteY12" fmla="*/ 151326 h 374211"/>
                  <a:gd name="connsiteX13" fmla="*/ 255347 w 408718"/>
                  <a:gd name="connsiteY13" fmla="*/ 78936 h 374211"/>
                  <a:gd name="connsiteX14" fmla="*/ 302972 w 408718"/>
                  <a:gd name="connsiteY14" fmla="*/ 58933 h 374211"/>
                  <a:gd name="connsiteX15" fmla="*/ 377934 w 408718"/>
                  <a:gd name="connsiteY15" fmla="*/ 44852 h 374211"/>
                  <a:gd name="connsiteX16" fmla="*/ 404047 w 408718"/>
                  <a:gd name="connsiteY16" fmla="*/ 38310 h 374211"/>
                  <a:gd name="connsiteX17" fmla="*/ 184246 w 408718"/>
                  <a:gd name="connsiteY17" fmla="*/ 35302 h 374211"/>
                  <a:gd name="connsiteX18" fmla="*/ 303204 w 408718"/>
                  <a:gd name="connsiteY18" fmla="*/ 0 h 374211"/>
                  <a:gd name="connsiteX19" fmla="*/ 356117 w 408718"/>
                  <a:gd name="connsiteY19" fmla="*/ 10210 h 374211"/>
                  <a:gd name="connsiteX20" fmla="*/ 408718 w 408718"/>
                  <a:gd name="connsiteY20" fmla="*/ 37733 h 374211"/>
                  <a:gd name="connsiteX21" fmla="*/ 350597 w 408718"/>
                  <a:gd name="connsiteY21" fmla="*/ 118941 h 374211"/>
                  <a:gd name="connsiteX22" fmla="*/ 284874 w 408718"/>
                  <a:gd name="connsiteY22" fmla="*/ 250386 h 374211"/>
                  <a:gd name="connsiteX23" fmla="*/ 245822 w 408718"/>
                  <a:gd name="connsiteY23" fmla="*/ 374211 h 374211"/>
                  <a:gd name="connsiteX24" fmla="*/ 243917 w 408718"/>
                  <a:gd name="connsiteY24" fmla="*/ 372306 h 374211"/>
                  <a:gd name="connsiteX25" fmla="*/ 206769 w 408718"/>
                  <a:gd name="connsiteY25" fmla="*/ 349446 h 374211"/>
                  <a:gd name="connsiteX0" fmla="*/ 206769 w 408718"/>
                  <a:gd name="connsiteY0" fmla="*/ 349446 h 374211"/>
                  <a:gd name="connsiteX1" fmla="*/ 179147 w 408718"/>
                  <a:gd name="connsiteY1" fmla="*/ 333253 h 374211"/>
                  <a:gd name="connsiteX2" fmla="*/ 83897 w 408718"/>
                  <a:gd name="connsiteY2" fmla="*/ 293248 h 374211"/>
                  <a:gd name="connsiteX3" fmla="*/ 7697 w 408718"/>
                  <a:gd name="connsiteY3" fmla="*/ 277056 h 374211"/>
                  <a:gd name="connsiteX4" fmla="*/ 1982 w 408718"/>
                  <a:gd name="connsiteY4" fmla="*/ 276103 h 374211"/>
                  <a:gd name="connsiteX5" fmla="*/ 1029 w 408718"/>
                  <a:gd name="connsiteY5" fmla="*/ 272293 h 374211"/>
                  <a:gd name="connsiteX6" fmla="*/ 1029 w 408718"/>
                  <a:gd name="connsiteY6" fmla="*/ 272293 h 374211"/>
                  <a:gd name="connsiteX7" fmla="*/ 2934 w 408718"/>
                  <a:gd name="connsiteY7" fmla="*/ 270388 h 374211"/>
                  <a:gd name="connsiteX8" fmla="*/ 2934 w 408718"/>
                  <a:gd name="connsiteY8" fmla="*/ 270388 h 374211"/>
                  <a:gd name="connsiteX9" fmla="*/ 7697 w 408718"/>
                  <a:gd name="connsiteY9" fmla="*/ 264673 h 374211"/>
                  <a:gd name="connsiteX10" fmla="*/ 50559 w 408718"/>
                  <a:gd name="connsiteY10" fmla="*/ 215143 h 374211"/>
                  <a:gd name="connsiteX11" fmla="*/ 120092 w 408718"/>
                  <a:gd name="connsiteY11" fmla="*/ 151326 h 374211"/>
                  <a:gd name="connsiteX12" fmla="*/ 255347 w 408718"/>
                  <a:gd name="connsiteY12" fmla="*/ 78936 h 374211"/>
                  <a:gd name="connsiteX13" fmla="*/ 302972 w 408718"/>
                  <a:gd name="connsiteY13" fmla="*/ 58933 h 374211"/>
                  <a:gd name="connsiteX14" fmla="*/ 377934 w 408718"/>
                  <a:gd name="connsiteY14" fmla="*/ 44852 h 374211"/>
                  <a:gd name="connsiteX15" fmla="*/ 404047 w 408718"/>
                  <a:gd name="connsiteY15" fmla="*/ 38310 h 374211"/>
                  <a:gd name="connsiteX16" fmla="*/ 184246 w 408718"/>
                  <a:gd name="connsiteY16" fmla="*/ 35302 h 374211"/>
                  <a:gd name="connsiteX17" fmla="*/ 303204 w 408718"/>
                  <a:gd name="connsiteY17" fmla="*/ 0 h 374211"/>
                  <a:gd name="connsiteX18" fmla="*/ 356117 w 408718"/>
                  <a:gd name="connsiteY18" fmla="*/ 10210 h 374211"/>
                  <a:gd name="connsiteX19" fmla="*/ 408718 w 408718"/>
                  <a:gd name="connsiteY19" fmla="*/ 37733 h 374211"/>
                  <a:gd name="connsiteX20" fmla="*/ 350597 w 408718"/>
                  <a:gd name="connsiteY20" fmla="*/ 118941 h 374211"/>
                  <a:gd name="connsiteX21" fmla="*/ 284874 w 408718"/>
                  <a:gd name="connsiteY21" fmla="*/ 250386 h 374211"/>
                  <a:gd name="connsiteX22" fmla="*/ 245822 w 408718"/>
                  <a:gd name="connsiteY22" fmla="*/ 374211 h 374211"/>
                  <a:gd name="connsiteX23" fmla="*/ 243917 w 408718"/>
                  <a:gd name="connsiteY23" fmla="*/ 372306 h 374211"/>
                  <a:gd name="connsiteX24" fmla="*/ 206769 w 408718"/>
                  <a:gd name="connsiteY24" fmla="*/ 349446 h 374211"/>
                  <a:gd name="connsiteX0" fmla="*/ 206769 w 408718"/>
                  <a:gd name="connsiteY0" fmla="*/ 349446 h 374211"/>
                  <a:gd name="connsiteX1" fmla="*/ 179147 w 408718"/>
                  <a:gd name="connsiteY1" fmla="*/ 333253 h 374211"/>
                  <a:gd name="connsiteX2" fmla="*/ 83897 w 408718"/>
                  <a:gd name="connsiteY2" fmla="*/ 293248 h 374211"/>
                  <a:gd name="connsiteX3" fmla="*/ 7697 w 408718"/>
                  <a:gd name="connsiteY3" fmla="*/ 277056 h 374211"/>
                  <a:gd name="connsiteX4" fmla="*/ 1982 w 408718"/>
                  <a:gd name="connsiteY4" fmla="*/ 276103 h 374211"/>
                  <a:gd name="connsiteX5" fmla="*/ 1029 w 408718"/>
                  <a:gd name="connsiteY5" fmla="*/ 272293 h 374211"/>
                  <a:gd name="connsiteX6" fmla="*/ 1029 w 408718"/>
                  <a:gd name="connsiteY6" fmla="*/ 272293 h 374211"/>
                  <a:gd name="connsiteX7" fmla="*/ 2934 w 408718"/>
                  <a:gd name="connsiteY7" fmla="*/ 270388 h 374211"/>
                  <a:gd name="connsiteX8" fmla="*/ 7697 w 408718"/>
                  <a:gd name="connsiteY8" fmla="*/ 264673 h 374211"/>
                  <a:gd name="connsiteX9" fmla="*/ 50559 w 408718"/>
                  <a:gd name="connsiteY9" fmla="*/ 215143 h 374211"/>
                  <a:gd name="connsiteX10" fmla="*/ 120092 w 408718"/>
                  <a:gd name="connsiteY10" fmla="*/ 151326 h 374211"/>
                  <a:gd name="connsiteX11" fmla="*/ 255347 w 408718"/>
                  <a:gd name="connsiteY11" fmla="*/ 78936 h 374211"/>
                  <a:gd name="connsiteX12" fmla="*/ 302972 w 408718"/>
                  <a:gd name="connsiteY12" fmla="*/ 58933 h 374211"/>
                  <a:gd name="connsiteX13" fmla="*/ 377934 w 408718"/>
                  <a:gd name="connsiteY13" fmla="*/ 44852 h 374211"/>
                  <a:gd name="connsiteX14" fmla="*/ 404047 w 408718"/>
                  <a:gd name="connsiteY14" fmla="*/ 38310 h 374211"/>
                  <a:gd name="connsiteX15" fmla="*/ 184246 w 408718"/>
                  <a:gd name="connsiteY15" fmla="*/ 35302 h 374211"/>
                  <a:gd name="connsiteX16" fmla="*/ 303204 w 408718"/>
                  <a:gd name="connsiteY16" fmla="*/ 0 h 374211"/>
                  <a:gd name="connsiteX17" fmla="*/ 356117 w 408718"/>
                  <a:gd name="connsiteY17" fmla="*/ 10210 h 374211"/>
                  <a:gd name="connsiteX18" fmla="*/ 408718 w 408718"/>
                  <a:gd name="connsiteY18" fmla="*/ 37733 h 374211"/>
                  <a:gd name="connsiteX19" fmla="*/ 350597 w 408718"/>
                  <a:gd name="connsiteY19" fmla="*/ 118941 h 374211"/>
                  <a:gd name="connsiteX20" fmla="*/ 284874 w 408718"/>
                  <a:gd name="connsiteY20" fmla="*/ 250386 h 374211"/>
                  <a:gd name="connsiteX21" fmla="*/ 245822 w 408718"/>
                  <a:gd name="connsiteY21" fmla="*/ 374211 h 374211"/>
                  <a:gd name="connsiteX22" fmla="*/ 243917 w 408718"/>
                  <a:gd name="connsiteY22" fmla="*/ 372306 h 374211"/>
                  <a:gd name="connsiteX23" fmla="*/ 206769 w 408718"/>
                  <a:gd name="connsiteY23" fmla="*/ 349446 h 374211"/>
                  <a:gd name="connsiteX0" fmla="*/ 206769 w 408718"/>
                  <a:gd name="connsiteY0" fmla="*/ 349446 h 374211"/>
                  <a:gd name="connsiteX1" fmla="*/ 179147 w 408718"/>
                  <a:gd name="connsiteY1" fmla="*/ 333253 h 374211"/>
                  <a:gd name="connsiteX2" fmla="*/ 83897 w 408718"/>
                  <a:gd name="connsiteY2" fmla="*/ 293248 h 374211"/>
                  <a:gd name="connsiteX3" fmla="*/ 7697 w 408718"/>
                  <a:gd name="connsiteY3" fmla="*/ 277056 h 374211"/>
                  <a:gd name="connsiteX4" fmla="*/ 1982 w 408718"/>
                  <a:gd name="connsiteY4" fmla="*/ 276103 h 374211"/>
                  <a:gd name="connsiteX5" fmla="*/ 1029 w 408718"/>
                  <a:gd name="connsiteY5" fmla="*/ 272293 h 374211"/>
                  <a:gd name="connsiteX6" fmla="*/ 1029 w 408718"/>
                  <a:gd name="connsiteY6" fmla="*/ 272293 h 374211"/>
                  <a:gd name="connsiteX7" fmla="*/ 7697 w 408718"/>
                  <a:gd name="connsiteY7" fmla="*/ 264673 h 374211"/>
                  <a:gd name="connsiteX8" fmla="*/ 50559 w 408718"/>
                  <a:gd name="connsiteY8" fmla="*/ 215143 h 374211"/>
                  <a:gd name="connsiteX9" fmla="*/ 120092 w 408718"/>
                  <a:gd name="connsiteY9" fmla="*/ 151326 h 374211"/>
                  <a:gd name="connsiteX10" fmla="*/ 255347 w 408718"/>
                  <a:gd name="connsiteY10" fmla="*/ 78936 h 374211"/>
                  <a:gd name="connsiteX11" fmla="*/ 302972 w 408718"/>
                  <a:gd name="connsiteY11" fmla="*/ 58933 h 374211"/>
                  <a:gd name="connsiteX12" fmla="*/ 377934 w 408718"/>
                  <a:gd name="connsiteY12" fmla="*/ 44852 h 374211"/>
                  <a:gd name="connsiteX13" fmla="*/ 404047 w 408718"/>
                  <a:gd name="connsiteY13" fmla="*/ 38310 h 374211"/>
                  <a:gd name="connsiteX14" fmla="*/ 184246 w 408718"/>
                  <a:gd name="connsiteY14" fmla="*/ 35302 h 374211"/>
                  <a:gd name="connsiteX15" fmla="*/ 303204 w 408718"/>
                  <a:gd name="connsiteY15" fmla="*/ 0 h 374211"/>
                  <a:gd name="connsiteX16" fmla="*/ 356117 w 408718"/>
                  <a:gd name="connsiteY16" fmla="*/ 10210 h 374211"/>
                  <a:gd name="connsiteX17" fmla="*/ 408718 w 408718"/>
                  <a:gd name="connsiteY17" fmla="*/ 37733 h 374211"/>
                  <a:gd name="connsiteX18" fmla="*/ 350597 w 408718"/>
                  <a:gd name="connsiteY18" fmla="*/ 118941 h 374211"/>
                  <a:gd name="connsiteX19" fmla="*/ 284874 w 408718"/>
                  <a:gd name="connsiteY19" fmla="*/ 250386 h 374211"/>
                  <a:gd name="connsiteX20" fmla="*/ 245822 w 408718"/>
                  <a:gd name="connsiteY20" fmla="*/ 374211 h 374211"/>
                  <a:gd name="connsiteX21" fmla="*/ 243917 w 408718"/>
                  <a:gd name="connsiteY21" fmla="*/ 372306 h 374211"/>
                  <a:gd name="connsiteX22" fmla="*/ 206769 w 408718"/>
                  <a:gd name="connsiteY22" fmla="*/ 349446 h 374211"/>
                  <a:gd name="connsiteX0" fmla="*/ 211182 w 413131"/>
                  <a:gd name="connsiteY0" fmla="*/ 349446 h 374211"/>
                  <a:gd name="connsiteX1" fmla="*/ 183560 w 413131"/>
                  <a:gd name="connsiteY1" fmla="*/ 333253 h 374211"/>
                  <a:gd name="connsiteX2" fmla="*/ 88310 w 413131"/>
                  <a:gd name="connsiteY2" fmla="*/ 293248 h 374211"/>
                  <a:gd name="connsiteX3" fmla="*/ 6395 w 413131"/>
                  <a:gd name="connsiteY3" fmla="*/ 276103 h 374211"/>
                  <a:gd name="connsiteX4" fmla="*/ 5442 w 413131"/>
                  <a:gd name="connsiteY4" fmla="*/ 272293 h 374211"/>
                  <a:gd name="connsiteX5" fmla="*/ 5442 w 413131"/>
                  <a:gd name="connsiteY5" fmla="*/ 272293 h 374211"/>
                  <a:gd name="connsiteX6" fmla="*/ 12110 w 413131"/>
                  <a:gd name="connsiteY6" fmla="*/ 264673 h 374211"/>
                  <a:gd name="connsiteX7" fmla="*/ 54972 w 413131"/>
                  <a:gd name="connsiteY7" fmla="*/ 215143 h 374211"/>
                  <a:gd name="connsiteX8" fmla="*/ 124505 w 413131"/>
                  <a:gd name="connsiteY8" fmla="*/ 151326 h 374211"/>
                  <a:gd name="connsiteX9" fmla="*/ 259760 w 413131"/>
                  <a:gd name="connsiteY9" fmla="*/ 78936 h 374211"/>
                  <a:gd name="connsiteX10" fmla="*/ 307385 w 413131"/>
                  <a:gd name="connsiteY10" fmla="*/ 58933 h 374211"/>
                  <a:gd name="connsiteX11" fmla="*/ 382347 w 413131"/>
                  <a:gd name="connsiteY11" fmla="*/ 44852 h 374211"/>
                  <a:gd name="connsiteX12" fmla="*/ 408460 w 413131"/>
                  <a:gd name="connsiteY12" fmla="*/ 38310 h 374211"/>
                  <a:gd name="connsiteX13" fmla="*/ 188659 w 413131"/>
                  <a:gd name="connsiteY13" fmla="*/ 35302 h 374211"/>
                  <a:gd name="connsiteX14" fmla="*/ 307617 w 413131"/>
                  <a:gd name="connsiteY14" fmla="*/ 0 h 374211"/>
                  <a:gd name="connsiteX15" fmla="*/ 360530 w 413131"/>
                  <a:gd name="connsiteY15" fmla="*/ 10210 h 374211"/>
                  <a:gd name="connsiteX16" fmla="*/ 413131 w 413131"/>
                  <a:gd name="connsiteY16" fmla="*/ 37733 h 374211"/>
                  <a:gd name="connsiteX17" fmla="*/ 355010 w 413131"/>
                  <a:gd name="connsiteY17" fmla="*/ 118941 h 374211"/>
                  <a:gd name="connsiteX18" fmla="*/ 289287 w 413131"/>
                  <a:gd name="connsiteY18" fmla="*/ 250386 h 374211"/>
                  <a:gd name="connsiteX19" fmla="*/ 250235 w 413131"/>
                  <a:gd name="connsiteY19" fmla="*/ 374211 h 374211"/>
                  <a:gd name="connsiteX20" fmla="*/ 248330 w 413131"/>
                  <a:gd name="connsiteY20" fmla="*/ 372306 h 374211"/>
                  <a:gd name="connsiteX21" fmla="*/ 211182 w 413131"/>
                  <a:gd name="connsiteY21" fmla="*/ 349446 h 374211"/>
                  <a:gd name="connsiteX0" fmla="*/ 211182 w 413131"/>
                  <a:gd name="connsiteY0" fmla="*/ 349446 h 374211"/>
                  <a:gd name="connsiteX1" fmla="*/ 183560 w 413131"/>
                  <a:gd name="connsiteY1" fmla="*/ 333253 h 374211"/>
                  <a:gd name="connsiteX2" fmla="*/ 88310 w 413131"/>
                  <a:gd name="connsiteY2" fmla="*/ 293248 h 374211"/>
                  <a:gd name="connsiteX3" fmla="*/ 6395 w 413131"/>
                  <a:gd name="connsiteY3" fmla="*/ 276103 h 374211"/>
                  <a:gd name="connsiteX4" fmla="*/ 5442 w 413131"/>
                  <a:gd name="connsiteY4" fmla="*/ 272293 h 374211"/>
                  <a:gd name="connsiteX5" fmla="*/ 12110 w 413131"/>
                  <a:gd name="connsiteY5" fmla="*/ 264673 h 374211"/>
                  <a:gd name="connsiteX6" fmla="*/ 54972 w 413131"/>
                  <a:gd name="connsiteY6" fmla="*/ 215143 h 374211"/>
                  <a:gd name="connsiteX7" fmla="*/ 124505 w 413131"/>
                  <a:gd name="connsiteY7" fmla="*/ 151326 h 374211"/>
                  <a:gd name="connsiteX8" fmla="*/ 259760 w 413131"/>
                  <a:gd name="connsiteY8" fmla="*/ 78936 h 374211"/>
                  <a:gd name="connsiteX9" fmla="*/ 307385 w 413131"/>
                  <a:gd name="connsiteY9" fmla="*/ 58933 h 374211"/>
                  <a:gd name="connsiteX10" fmla="*/ 382347 w 413131"/>
                  <a:gd name="connsiteY10" fmla="*/ 44852 h 374211"/>
                  <a:gd name="connsiteX11" fmla="*/ 408460 w 413131"/>
                  <a:gd name="connsiteY11" fmla="*/ 38310 h 374211"/>
                  <a:gd name="connsiteX12" fmla="*/ 188659 w 413131"/>
                  <a:gd name="connsiteY12" fmla="*/ 35302 h 374211"/>
                  <a:gd name="connsiteX13" fmla="*/ 307617 w 413131"/>
                  <a:gd name="connsiteY13" fmla="*/ 0 h 374211"/>
                  <a:gd name="connsiteX14" fmla="*/ 360530 w 413131"/>
                  <a:gd name="connsiteY14" fmla="*/ 10210 h 374211"/>
                  <a:gd name="connsiteX15" fmla="*/ 413131 w 413131"/>
                  <a:gd name="connsiteY15" fmla="*/ 37733 h 374211"/>
                  <a:gd name="connsiteX16" fmla="*/ 355010 w 413131"/>
                  <a:gd name="connsiteY16" fmla="*/ 118941 h 374211"/>
                  <a:gd name="connsiteX17" fmla="*/ 289287 w 413131"/>
                  <a:gd name="connsiteY17" fmla="*/ 250386 h 374211"/>
                  <a:gd name="connsiteX18" fmla="*/ 250235 w 413131"/>
                  <a:gd name="connsiteY18" fmla="*/ 374211 h 374211"/>
                  <a:gd name="connsiteX19" fmla="*/ 248330 w 413131"/>
                  <a:gd name="connsiteY19" fmla="*/ 372306 h 374211"/>
                  <a:gd name="connsiteX20" fmla="*/ 211182 w 413131"/>
                  <a:gd name="connsiteY20" fmla="*/ 349446 h 374211"/>
                  <a:gd name="connsiteX0" fmla="*/ 210383 w 412332"/>
                  <a:gd name="connsiteY0" fmla="*/ 349446 h 374211"/>
                  <a:gd name="connsiteX1" fmla="*/ 182761 w 412332"/>
                  <a:gd name="connsiteY1" fmla="*/ 333253 h 374211"/>
                  <a:gd name="connsiteX2" fmla="*/ 87511 w 412332"/>
                  <a:gd name="connsiteY2" fmla="*/ 293248 h 374211"/>
                  <a:gd name="connsiteX3" fmla="*/ 4643 w 412332"/>
                  <a:gd name="connsiteY3" fmla="*/ 272293 h 374211"/>
                  <a:gd name="connsiteX4" fmla="*/ 11311 w 412332"/>
                  <a:gd name="connsiteY4" fmla="*/ 264673 h 374211"/>
                  <a:gd name="connsiteX5" fmla="*/ 54173 w 412332"/>
                  <a:gd name="connsiteY5" fmla="*/ 215143 h 374211"/>
                  <a:gd name="connsiteX6" fmla="*/ 123706 w 412332"/>
                  <a:gd name="connsiteY6" fmla="*/ 151326 h 374211"/>
                  <a:gd name="connsiteX7" fmla="*/ 258961 w 412332"/>
                  <a:gd name="connsiteY7" fmla="*/ 78936 h 374211"/>
                  <a:gd name="connsiteX8" fmla="*/ 306586 w 412332"/>
                  <a:gd name="connsiteY8" fmla="*/ 58933 h 374211"/>
                  <a:gd name="connsiteX9" fmla="*/ 381548 w 412332"/>
                  <a:gd name="connsiteY9" fmla="*/ 44852 h 374211"/>
                  <a:gd name="connsiteX10" fmla="*/ 407661 w 412332"/>
                  <a:gd name="connsiteY10" fmla="*/ 38310 h 374211"/>
                  <a:gd name="connsiteX11" fmla="*/ 187860 w 412332"/>
                  <a:gd name="connsiteY11" fmla="*/ 35302 h 374211"/>
                  <a:gd name="connsiteX12" fmla="*/ 306818 w 412332"/>
                  <a:gd name="connsiteY12" fmla="*/ 0 h 374211"/>
                  <a:gd name="connsiteX13" fmla="*/ 359731 w 412332"/>
                  <a:gd name="connsiteY13" fmla="*/ 10210 h 374211"/>
                  <a:gd name="connsiteX14" fmla="*/ 412332 w 412332"/>
                  <a:gd name="connsiteY14" fmla="*/ 37733 h 374211"/>
                  <a:gd name="connsiteX15" fmla="*/ 354211 w 412332"/>
                  <a:gd name="connsiteY15" fmla="*/ 118941 h 374211"/>
                  <a:gd name="connsiteX16" fmla="*/ 288488 w 412332"/>
                  <a:gd name="connsiteY16" fmla="*/ 250386 h 374211"/>
                  <a:gd name="connsiteX17" fmla="*/ 249436 w 412332"/>
                  <a:gd name="connsiteY17" fmla="*/ 374211 h 374211"/>
                  <a:gd name="connsiteX18" fmla="*/ 247531 w 412332"/>
                  <a:gd name="connsiteY18" fmla="*/ 372306 h 374211"/>
                  <a:gd name="connsiteX19" fmla="*/ 210383 w 412332"/>
                  <a:gd name="connsiteY19" fmla="*/ 349446 h 374211"/>
                  <a:gd name="connsiteX0" fmla="*/ 206327 w 408276"/>
                  <a:gd name="connsiteY0" fmla="*/ 349446 h 374211"/>
                  <a:gd name="connsiteX1" fmla="*/ 178705 w 408276"/>
                  <a:gd name="connsiteY1" fmla="*/ 333253 h 374211"/>
                  <a:gd name="connsiteX2" fmla="*/ 83455 w 408276"/>
                  <a:gd name="connsiteY2" fmla="*/ 293248 h 374211"/>
                  <a:gd name="connsiteX3" fmla="*/ 587 w 408276"/>
                  <a:gd name="connsiteY3" fmla="*/ 272293 h 374211"/>
                  <a:gd name="connsiteX4" fmla="*/ 50117 w 408276"/>
                  <a:gd name="connsiteY4" fmla="*/ 215143 h 374211"/>
                  <a:gd name="connsiteX5" fmla="*/ 119650 w 408276"/>
                  <a:gd name="connsiteY5" fmla="*/ 151326 h 374211"/>
                  <a:gd name="connsiteX6" fmla="*/ 254905 w 408276"/>
                  <a:gd name="connsiteY6" fmla="*/ 78936 h 374211"/>
                  <a:gd name="connsiteX7" fmla="*/ 302530 w 408276"/>
                  <a:gd name="connsiteY7" fmla="*/ 58933 h 374211"/>
                  <a:gd name="connsiteX8" fmla="*/ 377492 w 408276"/>
                  <a:gd name="connsiteY8" fmla="*/ 44852 h 374211"/>
                  <a:gd name="connsiteX9" fmla="*/ 403605 w 408276"/>
                  <a:gd name="connsiteY9" fmla="*/ 38310 h 374211"/>
                  <a:gd name="connsiteX10" fmla="*/ 183804 w 408276"/>
                  <a:gd name="connsiteY10" fmla="*/ 35302 h 374211"/>
                  <a:gd name="connsiteX11" fmla="*/ 302762 w 408276"/>
                  <a:gd name="connsiteY11" fmla="*/ 0 h 374211"/>
                  <a:gd name="connsiteX12" fmla="*/ 355675 w 408276"/>
                  <a:gd name="connsiteY12" fmla="*/ 10210 h 374211"/>
                  <a:gd name="connsiteX13" fmla="*/ 408276 w 408276"/>
                  <a:gd name="connsiteY13" fmla="*/ 37733 h 374211"/>
                  <a:gd name="connsiteX14" fmla="*/ 350155 w 408276"/>
                  <a:gd name="connsiteY14" fmla="*/ 118941 h 374211"/>
                  <a:gd name="connsiteX15" fmla="*/ 284432 w 408276"/>
                  <a:gd name="connsiteY15" fmla="*/ 250386 h 374211"/>
                  <a:gd name="connsiteX16" fmla="*/ 245380 w 408276"/>
                  <a:gd name="connsiteY16" fmla="*/ 374211 h 374211"/>
                  <a:gd name="connsiteX17" fmla="*/ 243475 w 408276"/>
                  <a:gd name="connsiteY17" fmla="*/ 372306 h 374211"/>
                  <a:gd name="connsiteX18" fmla="*/ 206327 w 408276"/>
                  <a:gd name="connsiteY18" fmla="*/ 349446 h 374211"/>
                  <a:gd name="connsiteX0" fmla="*/ 205740 w 407689"/>
                  <a:gd name="connsiteY0" fmla="*/ 349446 h 374211"/>
                  <a:gd name="connsiteX1" fmla="*/ 178118 w 407689"/>
                  <a:gd name="connsiteY1" fmla="*/ 333253 h 374211"/>
                  <a:gd name="connsiteX2" fmla="*/ 82868 w 407689"/>
                  <a:gd name="connsiteY2" fmla="*/ 293248 h 374211"/>
                  <a:gd name="connsiteX3" fmla="*/ 0 w 407689"/>
                  <a:gd name="connsiteY3" fmla="*/ 272293 h 374211"/>
                  <a:gd name="connsiteX4" fmla="*/ 49530 w 407689"/>
                  <a:gd name="connsiteY4" fmla="*/ 215143 h 374211"/>
                  <a:gd name="connsiteX5" fmla="*/ 119063 w 407689"/>
                  <a:gd name="connsiteY5" fmla="*/ 151326 h 374211"/>
                  <a:gd name="connsiteX6" fmla="*/ 254318 w 407689"/>
                  <a:gd name="connsiteY6" fmla="*/ 78936 h 374211"/>
                  <a:gd name="connsiteX7" fmla="*/ 301943 w 407689"/>
                  <a:gd name="connsiteY7" fmla="*/ 58933 h 374211"/>
                  <a:gd name="connsiteX8" fmla="*/ 376905 w 407689"/>
                  <a:gd name="connsiteY8" fmla="*/ 44852 h 374211"/>
                  <a:gd name="connsiteX9" fmla="*/ 403018 w 407689"/>
                  <a:gd name="connsiteY9" fmla="*/ 38310 h 374211"/>
                  <a:gd name="connsiteX10" fmla="*/ 183217 w 407689"/>
                  <a:gd name="connsiteY10" fmla="*/ 35302 h 374211"/>
                  <a:gd name="connsiteX11" fmla="*/ 302175 w 407689"/>
                  <a:gd name="connsiteY11" fmla="*/ 0 h 374211"/>
                  <a:gd name="connsiteX12" fmla="*/ 355088 w 407689"/>
                  <a:gd name="connsiteY12" fmla="*/ 10210 h 374211"/>
                  <a:gd name="connsiteX13" fmla="*/ 407689 w 407689"/>
                  <a:gd name="connsiteY13" fmla="*/ 37733 h 374211"/>
                  <a:gd name="connsiteX14" fmla="*/ 349568 w 407689"/>
                  <a:gd name="connsiteY14" fmla="*/ 118941 h 374211"/>
                  <a:gd name="connsiteX15" fmla="*/ 283845 w 407689"/>
                  <a:gd name="connsiteY15" fmla="*/ 250386 h 374211"/>
                  <a:gd name="connsiteX16" fmla="*/ 244793 w 407689"/>
                  <a:gd name="connsiteY16" fmla="*/ 374211 h 374211"/>
                  <a:gd name="connsiteX17" fmla="*/ 242888 w 407689"/>
                  <a:gd name="connsiteY17" fmla="*/ 372306 h 374211"/>
                  <a:gd name="connsiteX18" fmla="*/ 205740 w 407689"/>
                  <a:gd name="connsiteY18" fmla="*/ 349446 h 374211"/>
                  <a:gd name="connsiteX0" fmla="*/ 205740 w 407689"/>
                  <a:gd name="connsiteY0" fmla="*/ 349446 h 374211"/>
                  <a:gd name="connsiteX1" fmla="*/ 178118 w 407689"/>
                  <a:gd name="connsiteY1" fmla="*/ 333253 h 374211"/>
                  <a:gd name="connsiteX2" fmla="*/ 82868 w 407689"/>
                  <a:gd name="connsiteY2" fmla="*/ 293248 h 374211"/>
                  <a:gd name="connsiteX3" fmla="*/ 0 w 407689"/>
                  <a:gd name="connsiteY3" fmla="*/ 272293 h 374211"/>
                  <a:gd name="connsiteX4" fmla="*/ 49530 w 407689"/>
                  <a:gd name="connsiteY4" fmla="*/ 215143 h 374211"/>
                  <a:gd name="connsiteX5" fmla="*/ 119063 w 407689"/>
                  <a:gd name="connsiteY5" fmla="*/ 151326 h 374211"/>
                  <a:gd name="connsiteX6" fmla="*/ 254318 w 407689"/>
                  <a:gd name="connsiteY6" fmla="*/ 78936 h 374211"/>
                  <a:gd name="connsiteX7" fmla="*/ 301943 w 407689"/>
                  <a:gd name="connsiteY7" fmla="*/ 58933 h 374211"/>
                  <a:gd name="connsiteX8" fmla="*/ 376905 w 407689"/>
                  <a:gd name="connsiteY8" fmla="*/ 44852 h 374211"/>
                  <a:gd name="connsiteX9" fmla="*/ 403018 w 407689"/>
                  <a:gd name="connsiteY9" fmla="*/ 38310 h 374211"/>
                  <a:gd name="connsiteX10" fmla="*/ 183217 w 407689"/>
                  <a:gd name="connsiteY10" fmla="*/ 35302 h 374211"/>
                  <a:gd name="connsiteX11" fmla="*/ 302175 w 407689"/>
                  <a:gd name="connsiteY11" fmla="*/ 0 h 374211"/>
                  <a:gd name="connsiteX12" fmla="*/ 355088 w 407689"/>
                  <a:gd name="connsiteY12" fmla="*/ 10210 h 374211"/>
                  <a:gd name="connsiteX13" fmla="*/ 407689 w 407689"/>
                  <a:gd name="connsiteY13" fmla="*/ 37733 h 374211"/>
                  <a:gd name="connsiteX14" fmla="*/ 349568 w 407689"/>
                  <a:gd name="connsiteY14" fmla="*/ 118941 h 374211"/>
                  <a:gd name="connsiteX15" fmla="*/ 283845 w 407689"/>
                  <a:gd name="connsiteY15" fmla="*/ 250386 h 374211"/>
                  <a:gd name="connsiteX16" fmla="*/ 244793 w 407689"/>
                  <a:gd name="connsiteY16" fmla="*/ 374211 h 374211"/>
                  <a:gd name="connsiteX17" fmla="*/ 242888 w 407689"/>
                  <a:gd name="connsiteY17" fmla="*/ 372306 h 374211"/>
                  <a:gd name="connsiteX18" fmla="*/ 205740 w 407689"/>
                  <a:gd name="connsiteY18" fmla="*/ 349446 h 374211"/>
                  <a:gd name="connsiteX0" fmla="*/ 205740 w 407689"/>
                  <a:gd name="connsiteY0" fmla="*/ 349446 h 374211"/>
                  <a:gd name="connsiteX1" fmla="*/ 82868 w 407689"/>
                  <a:gd name="connsiteY1" fmla="*/ 293248 h 374211"/>
                  <a:gd name="connsiteX2" fmla="*/ 0 w 407689"/>
                  <a:gd name="connsiteY2" fmla="*/ 272293 h 374211"/>
                  <a:gd name="connsiteX3" fmla="*/ 49530 w 407689"/>
                  <a:gd name="connsiteY3" fmla="*/ 215143 h 374211"/>
                  <a:gd name="connsiteX4" fmla="*/ 119063 w 407689"/>
                  <a:gd name="connsiteY4" fmla="*/ 151326 h 374211"/>
                  <a:gd name="connsiteX5" fmla="*/ 254318 w 407689"/>
                  <a:gd name="connsiteY5" fmla="*/ 78936 h 374211"/>
                  <a:gd name="connsiteX6" fmla="*/ 301943 w 407689"/>
                  <a:gd name="connsiteY6" fmla="*/ 58933 h 374211"/>
                  <a:gd name="connsiteX7" fmla="*/ 376905 w 407689"/>
                  <a:gd name="connsiteY7" fmla="*/ 44852 h 374211"/>
                  <a:gd name="connsiteX8" fmla="*/ 403018 w 407689"/>
                  <a:gd name="connsiteY8" fmla="*/ 38310 h 374211"/>
                  <a:gd name="connsiteX9" fmla="*/ 183217 w 407689"/>
                  <a:gd name="connsiteY9" fmla="*/ 35302 h 374211"/>
                  <a:gd name="connsiteX10" fmla="*/ 302175 w 407689"/>
                  <a:gd name="connsiteY10" fmla="*/ 0 h 374211"/>
                  <a:gd name="connsiteX11" fmla="*/ 355088 w 407689"/>
                  <a:gd name="connsiteY11" fmla="*/ 10210 h 374211"/>
                  <a:gd name="connsiteX12" fmla="*/ 407689 w 407689"/>
                  <a:gd name="connsiteY12" fmla="*/ 37733 h 374211"/>
                  <a:gd name="connsiteX13" fmla="*/ 349568 w 407689"/>
                  <a:gd name="connsiteY13" fmla="*/ 118941 h 374211"/>
                  <a:gd name="connsiteX14" fmla="*/ 283845 w 407689"/>
                  <a:gd name="connsiteY14" fmla="*/ 250386 h 374211"/>
                  <a:gd name="connsiteX15" fmla="*/ 244793 w 407689"/>
                  <a:gd name="connsiteY15" fmla="*/ 374211 h 374211"/>
                  <a:gd name="connsiteX16" fmla="*/ 242888 w 407689"/>
                  <a:gd name="connsiteY16" fmla="*/ 372306 h 374211"/>
                  <a:gd name="connsiteX17" fmla="*/ 205740 w 407689"/>
                  <a:gd name="connsiteY17" fmla="*/ 349446 h 374211"/>
                  <a:gd name="connsiteX0" fmla="*/ 242888 w 407689"/>
                  <a:gd name="connsiteY0" fmla="*/ 372306 h 374211"/>
                  <a:gd name="connsiteX1" fmla="*/ 82868 w 407689"/>
                  <a:gd name="connsiteY1" fmla="*/ 293248 h 374211"/>
                  <a:gd name="connsiteX2" fmla="*/ 0 w 407689"/>
                  <a:gd name="connsiteY2" fmla="*/ 272293 h 374211"/>
                  <a:gd name="connsiteX3" fmla="*/ 49530 w 407689"/>
                  <a:gd name="connsiteY3" fmla="*/ 215143 h 374211"/>
                  <a:gd name="connsiteX4" fmla="*/ 119063 w 407689"/>
                  <a:gd name="connsiteY4" fmla="*/ 151326 h 374211"/>
                  <a:gd name="connsiteX5" fmla="*/ 254318 w 407689"/>
                  <a:gd name="connsiteY5" fmla="*/ 78936 h 374211"/>
                  <a:gd name="connsiteX6" fmla="*/ 301943 w 407689"/>
                  <a:gd name="connsiteY6" fmla="*/ 58933 h 374211"/>
                  <a:gd name="connsiteX7" fmla="*/ 376905 w 407689"/>
                  <a:gd name="connsiteY7" fmla="*/ 44852 h 374211"/>
                  <a:gd name="connsiteX8" fmla="*/ 403018 w 407689"/>
                  <a:gd name="connsiteY8" fmla="*/ 38310 h 374211"/>
                  <a:gd name="connsiteX9" fmla="*/ 183217 w 407689"/>
                  <a:gd name="connsiteY9" fmla="*/ 35302 h 374211"/>
                  <a:gd name="connsiteX10" fmla="*/ 302175 w 407689"/>
                  <a:gd name="connsiteY10" fmla="*/ 0 h 374211"/>
                  <a:gd name="connsiteX11" fmla="*/ 355088 w 407689"/>
                  <a:gd name="connsiteY11" fmla="*/ 10210 h 374211"/>
                  <a:gd name="connsiteX12" fmla="*/ 407689 w 407689"/>
                  <a:gd name="connsiteY12" fmla="*/ 37733 h 374211"/>
                  <a:gd name="connsiteX13" fmla="*/ 349568 w 407689"/>
                  <a:gd name="connsiteY13" fmla="*/ 118941 h 374211"/>
                  <a:gd name="connsiteX14" fmla="*/ 283845 w 407689"/>
                  <a:gd name="connsiteY14" fmla="*/ 250386 h 374211"/>
                  <a:gd name="connsiteX15" fmla="*/ 244793 w 407689"/>
                  <a:gd name="connsiteY15" fmla="*/ 374211 h 374211"/>
                  <a:gd name="connsiteX16" fmla="*/ 242888 w 407689"/>
                  <a:gd name="connsiteY16" fmla="*/ 372306 h 374211"/>
                  <a:gd name="connsiteX0" fmla="*/ 242888 w 407689"/>
                  <a:gd name="connsiteY0" fmla="*/ 372306 h 374211"/>
                  <a:gd name="connsiteX1" fmla="*/ 134409 w 407689"/>
                  <a:gd name="connsiteY1" fmla="*/ 307782 h 374211"/>
                  <a:gd name="connsiteX2" fmla="*/ 0 w 407689"/>
                  <a:gd name="connsiteY2" fmla="*/ 272293 h 374211"/>
                  <a:gd name="connsiteX3" fmla="*/ 49530 w 407689"/>
                  <a:gd name="connsiteY3" fmla="*/ 215143 h 374211"/>
                  <a:gd name="connsiteX4" fmla="*/ 119063 w 407689"/>
                  <a:gd name="connsiteY4" fmla="*/ 151326 h 374211"/>
                  <a:gd name="connsiteX5" fmla="*/ 254318 w 407689"/>
                  <a:gd name="connsiteY5" fmla="*/ 78936 h 374211"/>
                  <a:gd name="connsiteX6" fmla="*/ 301943 w 407689"/>
                  <a:gd name="connsiteY6" fmla="*/ 58933 h 374211"/>
                  <a:gd name="connsiteX7" fmla="*/ 376905 w 407689"/>
                  <a:gd name="connsiteY7" fmla="*/ 44852 h 374211"/>
                  <a:gd name="connsiteX8" fmla="*/ 403018 w 407689"/>
                  <a:gd name="connsiteY8" fmla="*/ 38310 h 374211"/>
                  <a:gd name="connsiteX9" fmla="*/ 183217 w 407689"/>
                  <a:gd name="connsiteY9" fmla="*/ 35302 h 374211"/>
                  <a:gd name="connsiteX10" fmla="*/ 302175 w 407689"/>
                  <a:gd name="connsiteY10" fmla="*/ 0 h 374211"/>
                  <a:gd name="connsiteX11" fmla="*/ 355088 w 407689"/>
                  <a:gd name="connsiteY11" fmla="*/ 10210 h 374211"/>
                  <a:gd name="connsiteX12" fmla="*/ 407689 w 407689"/>
                  <a:gd name="connsiteY12" fmla="*/ 37733 h 374211"/>
                  <a:gd name="connsiteX13" fmla="*/ 349568 w 407689"/>
                  <a:gd name="connsiteY13" fmla="*/ 118941 h 374211"/>
                  <a:gd name="connsiteX14" fmla="*/ 283845 w 407689"/>
                  <a:gd name="connsiteY14" fmla="*/ 250386 h 374211"/>
                  <a:gd name="connsiteX15" fmla="*/ 244793 w 407689"/>
                  <a:gd name="connsiteY15" fmla="*/ 374211 h 374211"/>
                  <a:gd name="connsiteX16" fmla="*/ 242888 w 407689"/>
                  <a:gd name="connsiteY16" fmla="*/ 372306 h 374211"/>
                  <a:gd name="connsiteX0" fmla="*/ 242888 w 407689"/>
                  <a:gd name="connsiteY0" fmla="*/ 372306 h 374211"/>
                  <a:gd name="connsiteX1" fmla="*/ 133223 w 407689"/>
                  <a:gd name="connsiteY1" fmla="*/ 310518 h 374211"/>
                  <a:gd name="connsiteX2" fmla="*/ 0 w 407689"/>
                  <a:gd name="connsiteY2" fmla="*/ 272293 h 374211"/>
                  <a:gd name="connsiteX3" fmla="*/ 49530 w 407689"/>
                  <a:gd name="connsiteY3" fmla="*/ 215143 h 374211"/>
                  <a:gd name="connsiteX4" fmla="*/ 119063 w 407689"/>
                  <a:gd name="connsiteY4" fmla="*/ 151326 h 374211"/>
                  <a:gd name="connsiteX5" fmla="*/ 254318 w 407689"/>
                  <a:gd name="connsiteY5" fmla="*/ 78936 h 374211"/>
                  <a:gd name="connsiteX6" fmla="*/ 301943 w 407689"/>
                  <a:gd name="connsiteY6" fmla="*/ 58933 h 374211"/>
                  <a:gd name="connsiteX7" fmla="*/ 376905 w 407689"/>
                  <a:gd name="connsiteY7" fmla="*/ 44852 h 374211"/>
                  <a:gd name="connsiteX8" fmla="*/ 403018 w 407689"/>
                  <a:gd name="connsiteY8" fmla="*/ 38310 h 374211"/>
                  <a:gd name="connsiteX9" fmla="*/ 183217 w 407689"/>
                  <a:gd name="connsiteY9" fmla="*/ 35302 h 374211"/>
                  <a:gd name="connsiteX10" fmla="*/ 302175 w 407689"/>
                  <a:gd name="connsiteY10" fmla="*/ 0 h 374211"/>
                  <a:gd name="connsiteX11" fmla="*/ 355088 w 407689"/>
                  <a:gd name="connsiteY11" fmla="*/ 10210 h 374211"/>
                  <a:gd name="connsiteX12" fmla="*/ 407689 w 407689"/>
                  <a:gd name="connsiteY12" fmla="*/ 37733 h 374211"/>
                  <a:gd name="connsiteX13" fmla="*/ 349568 w 407689"/>
                  <a:gd name="connsiteY13" fmla="*/ 118941 h 374211"/>
                  <a:gd name="connsiteX14" fmla="*/ 283845 w 407689"/>
                  <a:gd name="connsiteY14" fmla="*/ 250386 h 374211"/>
                  <a:gd name="connsiteX15" fmla="*/ 244793 w 407689"/>
                  <a:gd name="connsiteY15" fmla="*/ 374211 h 374211"/>
                  <a:gd name="connsiteX16" fmla="*/ 242888 w 407689"/>
                  <a:gd name="connsiteY16" fmla="*/ 372306 h 374211"/>
                  <a:gd name="connsiteX0" fmla="*/ 242888 w 407689"/>
                  <a:gd name="connsiteY0" fmla="*/ 372306 h 374211"/>
                  <a:gd name="connsiteX1" fmla="*/ 133223 w 407689"/>
                  <a:gd name="connsiteY1" fmla="*/ 310518 h 374211"/>
                  <a:gd name="connsiteX2" fmla="*/ 0 w 407689"/>
                  <a:gd name="connsiteY2" fmla="*/ 272293 h 374211"/>
                  <a:gd name="connsiteX3" fmla="*/ 49530 w 407689"/>
                  <a:gd name="connsiteY3" fmla="*/ 215143 h 374211"/>
                  <a:gd name="connsiteX4" fmla="*/ 119063 w 407689"/>
                  <a:gd name="connsiteY4" fmla="*/ 151326 h 374211"/>
                  <a:gd name="connsiteX5" fmla="*/ 254318 w 407689"/>
                  <a:gd name="connsiteY5" fmla="*/ 78936 h 374211"/>
                  <a:gd name="connsiteX6" fmla="*/ 301943 w 407689"/>
                  <a:gd name="connsiteY6" fmla="*/ 58933 h 374211"/>
                  <a:gd name="connsiteX7" fmla="*/ 376905 w 407689"/>
                  <a:gd name="connsiteY7" fmla="*/ 44852 h 374211"/>
                  <a:gd name="connsiteX8" fmla="*/ 403018 w 407689"/>
                  <a:gd name="connsiteY8" fmla="*/ 38310 h 374211"/>
                  <a:gd name="connsiteX9" fmla="*/ 183217 w 407689"/>
                  <a:gd name="connsiteY9" fmla="*/ 35302 h 374211"/>
                  <a:gd name="connsiteX10" fmla="*/ 302175 w 407689"/>
                  <a:gd name="connsiteY10" fmla="*/ 0 h 374211"/>
                  <a:gd name="connsiteX11" fmla="*/ 369404 w 407689"/>
                  <a:gd name="connsiteY11" fmla="*/ 13164 h 374211"/>
                  <a:gd name="connsiteX12" fmla="*/ 407689 w 407689"/>
                  <a:gd name="connsiteY12" fmla="*/ 37733 h 374211"/>
                  <a:gd name="connsiteX13" fmla="*/ 349568 w 407689"/>
                  <a:gd name="connsiteY13" fmla="*/ 118941 h 374211"/>
                  <a:gd name="connsiteX14" fmla="*/ 283845 w 407689"/>
                  <a:gd name="connsiteY14" fmla="*/ 250386 h 374211"/>
                  <a:gd name="connsiteX15" fmla="*/ 244793 w 407689"/>
                  <a:gd name="connsiteY15" fmla="*/ 374211 h 374211"/>
                  <a:gd name="connsiteX16" fmla="*/ 242888 w 407689"/>
                  <a:gd name="connsiteY16" fmla="*/ 372306 h 374211"/>
                  <a:gd name="connsiteX0" fmla="*/ 242888 w 407689"/>
                  <a:gd name="connsiteY0" fmla="*/ 372306 h 374211"/>
                  <a:gd name="connsiteX1" fmla="*/ 133223 w 407689"/>
                  <a:gd name="connsiteY1" fmla="*/ 310518 h 374211"/>
                  <a:gd name="connsiteX2" fmla="*/ 0 w 407689"/>
                  <a:gd name="connsiteY2" fmla="*/ 272293 h 374211"/>
                  <a:gd name="connsiteX3" fmla="*/ 49530 w 407689"/>
                  <a:gd name="connsiteY3" fmla="*/ 215143 h 374211"/>
                  <a:gd name="connsiteX4" fmla="*/ 119063 w 407689"/>
                  <a:gd name="connsiteY4" fmla="*/ 151326 h 374211"/>
                  <a:gd name="connsiteX5" fmla="*/ 254318 w 407689"/>
                  <a:gd name="connsiteY5" fmla="*/ 78936 h 374211"/>
                  <a:gd name="connsiteX6" fmla="*/ 301943 w 407689"/>
                  <a:gd name="connsiteY6" fmla="*/ 58933 h 374211"/>
                  <a:gd name="connsiteX7" fmla="*/ 376905 w 407689"/>
                  <a:gd name="connsiteY7" fmla="*/ 44852 h 374211"/>
                  <a:gd name="connsiteX8" fmla="*/ 403018 w 407689"/>
                  <a:gd name="connsiteY8" fmla="*/ 38310 h 374211"/>
                  <a:gd name="connsiteX9" fmla="*/ 183217 w 407689"/>
                  <a:gd name="connsiteY9" fmla="*/ 35302 h 374211"/>
                  <a:gd name="connsiteX10" fmla="*/ 302175 w 407689"/>
                  <a:gd name="connsiteY10" fmla="*/ 0 h 374211"/>
                  <a:gd name="connsiteX11" fmla="*/ 378614 w 407689"/>
                  <a:gd name="connsiteY11" fmla="*/ 20404 h 374211"/>
                  <a:gd name="connsiteX12" fmla="*/ 407689 w 407689"/>
                  <a:gd name="connsiteY12" fmla="*/ 37733 h 374211"/>
                  <a:gd name="connsiteX13" fmla="*/ 349568 w 407689"/>
                  <a:gd name="connsiteY13" fmla="*/ 118941 h 374211"/>
                  <a:gd name="connsiteX14" fmla="*/ 283845 w 407689"/>
                  <a:gd name="connsiteY14" fmla="*/ 250386 h 374211"/>
                  <a:gd name="connsiteX15" fmla="*/ 244793 w 407689"/>
                  <a:gd name="connsiteY15" fmla="*/ 374211 h 374211"/>
                  <a:gd name="connsiteX16" fmla="*/ 242888 w 407689"/>
                  <a:gd name="connsiteY16" fmla="*/ 372306 h 374211"/>
                  <a:gd name="connsiteX0" fmla="*/ 242888 w 407689"/>
                  <a:gd name="connsiteY0" fmla="*/ 372306 h 374211"/>
                  <a:gd name="connsiteX1" fmla="*/ 133223 w 407689"/>
                  <a:gd name="connsiteY1" fmla="*/ 310518 h 374211"/>
                  <a:gd name="connsiteX2" fmla="*/ 0 w 407689"/>
                  <a:gd name="connsiteY2" fmla="*/ 272293 h 374211"/>
                  <a:gd name="connsiteX3" fmla="*/ 49530 w 407689"/>
                  <a:gd name="connsiteY3" fmla="*/ 215143 h 374211"/>
                  <a:gd name="connsiteX4" fmla="*/ 119063 w 407689"/>
                  <a:gd name="connsiteY4" fmla="*/ 151326 h 374211"/>
                  <a:gd name="connsiteX5" fmla="*/ 254318 w 407689"/>
                  <a:gd name="connsiteY5" fmla="*/ 78936 h 374211"/>
                  <a:gd name="connsiteX6" fmla="*/ 301943 w 407689"/>
                  <a:gd name="connsiteY6" fmla="*/ 58933 h 374211"/>
                  <a:gd name="connsiteX7" fmla="*/ 376905 w 407689"/>
                  <a:gd name="connsiteY7" fmla="*/ 44852 h 374211"/>
                  <a:gd name="connsiteX8" fmla="*/ 403018 w 407689"/>
                  <a:gd name="connsiteY8" fmla="*/ 38310 h 374211"/>
                  <a:gd name="connsiteX9" fmla="*/ 183217 w 407689"/>
                  <a:gd name="connsiteY9" fmla="*/ 35302 h 374211"/>
                  <a:gd name="connsiteX10" fmla="*/ 302175 w 407689"/>
                  <a:gd name="connsiteY10" fmla="*/ 0 h 374211"/>
                  <a:gd name="connsiteX11" fmla="*/ 373854 w 407689"/>
                  <a:gd name="connsiteY11" fmla="*/ 16392 h 374211"/>
                  <a:gd name="connsiteX12" fmla="*/ 407689 w 407689"/>
                  <a:gd name="connsiteY12" fmla="*/ 37733 h 374211"/>
                  <a:gd name="connsiteX13" fmla="*/ 349568 w 407689"/>
                  <a:gd name="connsiteY13" fmla="*/ 118941 h 374211"/>
                  <a:gd name="connsiteX14" fmla="*/ 283845 w 407689"/>
                  <a:gd name="connsiteY14" fmla="*/ 250386 h 374211"/>
                  <a:gd name="connsiteX15" fmla="*/ 244793 w 407689"/>
                  <a:gd name="connsiteY15" fmla="*/ 374211 h 374211"/>
                  <a:gd name="connsiteX16" fmla="*/ 242888 w 407689"/>
                  <a:gd name="connsiteY16" fmla="*/ 372306 h 374211"/>
                  <a:gd name="connsiteX0" fmla="*/ 242888 w 407689"/>
                  <a:gd name="connsiteY0" fmla="*/ 372306 h 374211"/>
                  <a:gd name="connsiteX1" fmla="*/ 133223 w 407689"/>
                  <a:gd name="connsiteY1" fmla="*/ 310518 h 374211"/>
                  <a:gd name="connsiteX2" fmla="*/ 0 w 407689"/>
                  <a:gd name="connsiteY2" fmla="*/ 272293 h 374211"/>
                  <a:gd name="connsiteX3" fmla="*/ 49530 w 407689"/>
                  <a:gd name="connsiteY3" fmla="*/ 215143 h 374211"/>
                  <a:gd name="connsiteX4" fmla="*/ 119063 w 407689"/>
                  <a:gd name="connsiteY4" fmla="*/ 151326 h 374211"/>
                  <a:gd name="connsiteX5" fmla="*/ 254318 w 407689"/>
                  <a:gd name="connsiteY5" fmla="*/ 78936 h 374211"/>
                  <a:gd name="connsiteX6" fmla="*/ 301943 w 407689"/>
                  <a:gd name="connsiteY6" fmla="*/ 58933 h 374211"/>
                  <a:gd name="connsiteX7" fmla="*/ 376905 w 407689"/>
                  <a:gd name="connsiteY7" fmla="*/ 44852 h 374211"/>
                  <a:gd name="connsiteX8" fmla="*/ 403018 w 407689"/>
                  <a:gd name="connsiteY8" fmla="*/ 38310 h 374211"/>
                  <a:gd name="connsiteX9" fmla="*/ 183217 w 407689"/>
                  <a:gd name="connsiteY9" fmla="*/ 35302 h 374211"/>
                  <a:gd name="connsiteX10" fmla="*/ 302175 w 407689"/>
                  <a:gd name="connsiteY10" fmla="*/ 0 h 374211"/>
                  <a:gd name="connsiteX11" fmla="*/ 373854 w 407689"/>
                  <a:gd name="connsiteY11" fmla="*/ 16392 h 374211"/>
                  <a:gd name="connsiteX12" fmla="*/ 407689 w 407689"/>
                  <a:gd name="connsiteY12" fmla="*/ 37733 h 374211"/>
                  <a:gd name="connsiteX13" fmla="*/ 349568 w 407689"/>
                  <a:gd name="connsiteY13" fmla="*/ 118941 h 374211"/>
                  <a:gd name="connsiteX14" fmla="*/ 283845 w 407689"/>
                  <a:gd name="connsiteY14" fmla="*/ 250386 h 374211"/>
                  <a:gd name="connsiteX15" fmla="*/ 244793 w 407689"/>
                  <a:gd name="connsiteY15" fmla="*/ 374211 h 374211"/>
                  <a:gd name="connsiteX16" fmla="*/ 242888 w 407689"/>
                  <a:gd name="connsiteY16" fmla="*/ 372306 h 37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07689" h="374211">
                    <a:moveTo>
                      <a:pt x="242888" y="372306"/>
                    </a:moveTo>
                    <a:cubicBezTo>
                      <a:pt x="215901" y="358812"/>
                      <a:pt x="173704" y="327187"/>
                      <a:pt x="133223" y="310518"/>
                    </a:cubicBezTo>
                    <a:cubicBezTo>
                      <a:pt x="103537" y="300358"/>
                      <a:pt x="19599" y="278397"/>
                      <a:pt x="0" y="272293"/>
                    </a:cubicBezTo>
                    <a:cubicBezTo>
                      <a:pt x="14505" y="254971"/>
                      <a:pt x="29686" y="235304"/>
                      <a:pt x="49530" y="215143"/>
                    </a:cubicBezTo>
                    <a:cubicBezTo>
                      <a:pt x="69374" y="194982"/>
                      <a:pt x="92393" y="169423"/>
                      <a:pt x="119063" y="151326"/>
                    </a:cubicBezTo>
                    <a:cubicBezTo>
                      <a:pt x="161925" y="122751"/>
                      <a:pt x="208598" y="101796"/>
                      <a:pt x="254318" y="78936"/>
                    </a:cubicBezTo>
                    <a:cubicBezTo>
                      <a:pt x="269558" y="71316"/>
                      <a:pt x="285750" y="64648"/>
                      <a:pt x="301943" y="58933"/>
                    </a:cubicBezTo>
                    <a:cubicBezTo>
                      <a:pt x="325755" y="51313"/>
                      <a:pt x="352140" y="47710"/>
                      <a:pt x="376905" y="44852"/>
                    </a:cubicBezTo>
                    <a:cubicBezTo>
                      <a:pt x="378810" y="44852"/>
                      <a:pt x="400160" y="41167"/>
                      <a:pt x="403018" y="38310"/>
                    </a:cubicBezTo>
                    <a:cubicBezTo>
                      <a:pt x="340645" y="21508"/>
                      <a:pt x="235605" y="30539"/>
                      <a:pt x="183217" y="35302"/>
                    </a:cubicBezTo>
                    <a:cubicBezTo>
                      <a:pt x="226165" y="15431"/>
                      <a:pt x="256455" y="8272"/>
                      <a:pt x="302175" y="0"/>
                    </a:cubicBezTo>
                    <a:cubicBezTo>
                      <a:pt x="326074" y="3856"/>
                      <a:pt x="356268" y="10103"/>
                      <a:pt x="373854" y="16392"/>
                    </a:cubicBezTo>
                    <a:cubicBezTo>
                      <a:pt x="391440" y="22681"/>
                      <a:pt x="391497" y="27256"/>
                      <a:pt x="407689" y="37733"/>
                    </a:cubicBezTo>
                    <a:cubicBezTo>
                      <a:pt x="394257" y="51734"/>
                      <a:pt x="369570" y="83222"/>
                      <a:pt x="349568" y="118941"/>
                    </a:cubicBezTo>
                    <a:cubicBezTo>
                      <a:pt x="331788" y="150532"/>
                      <a:pt x="301308" y="207841"/>
                      <a:pt x="283845" y="250386"/>
                    </a:cubicBezTo>
                    <a:cubicBezTo>
                      <a:pt x="273844" y="278643"/>
                      <a:pt x="251619" y="353891"/>
                      <a:pt x="244793" y="374211"/>
                    </a:cubicBezTo>
                    <a:lnTo>
                      <a:pt x="242888" y="37230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A4AB1DB2-9128-44B4-8F0C-B336DB2C416F}"/>
                  </a:ext>
                </a:extLst>
              </p:cNvPr>
              <p:cNvSpPr/>
              <p:nvPr/>
            </p:nvSpPr>
            <p:spPr>
              <a:xfrm>
                <a:off x="1747563" y="3321294"/>
                <a:ext cx="433906" cy="371475"/>
              </a:xfrm>
              <a:custGeom>
                <a:avLst/>
                <a:gdLst>
                  <a:gd name="connsiteX0" fmla="*/ 204311 w 428625"/>
                  <a:gd name="connsiteY0" fmla="*/ 374809 h 381000"/>
                  <a:gd name="connsiteX1" fmla="*/ 197644 w 428625"/>
                  <a:gd name="connsiteY1" fmla="*/ 378619 h 381000"/>
                  <a:gd name="connsiteX2" fmla="*/ 183356 w 428625"/>
                  <a:gd name="connsiteY2" fmla="*/ 339566 h 381000"/>
                  <a:gd name="connsiteX3" fmla="*/ 151924 w 428625"/>
                  <a:gd name="connsiteY3" fmla="*/ 250984 h 381000"/>
                  <a:gd name="connsiteX4" fmla="*/ 86201 w 428625"/>
                  <a:gd name="connsiteY4" fmla="*/ 130969 h 381000"/>
                  <a:gd name="connsiteX5" fmla="*/ 48101 w 428625"/>
                  <a:gd name="connsiteY5" fmla="*/ 90964 h 381000"/>
                  <a:gd name="connsiteX6" fmla="*/ 44291 w 428625"/>
                  <a:gd name="connsiteY6" fmla="*/ 88106 h 381000"/>
                  <a:gd name="connsiteX7" fmla="*/ 40481 w 428625"/>
                  <a:gd name="connsiteY7" fmla="*/ 85249 h 381000"/>
                  <a:gd name="connsiteX8" fmla="*/ 35719 w 428625"/>
                  <a:gd name="connsiteY8" fmla="*/ 81439 h 381000"/>
                  <a:gd name="connsiteX9" fmla="*/ 8096 w 428625"/>
                  <a:gd name="connsiteY9" fmla="*/ 63341 h 381000"/>
                  <a:gd name="connsiteX10" fmla="*/ 8096 w 428625"/>
                  <a:gd name="connsiteY10" fmla="*/ 50959 h 381000"/>
                  <a:gd name="connsiteX11" fmla="*/ 10954 w 428625"/>
                  <a:gd name="connsiteY11" fmla="*/ 42386 h 381000"/>
                  <a:gd name="connsiteX12" fmla="*/ 67151 w 428625"/>
                  <a:gd name="connsiteY12" fmla="*/ 7144 h 381000"/>
                  <a:gd name="connsiteX13" fmla="*/ 99536 w 428625"/>
                  <a:gd name="connsiteY13" fmla="*/ 19526 h 381000"/>
                  <a:gd name="connsiteX14" fmla="*/ 138589 w 428625"/>
                  <a:gd name="connsiteY14" fmla="*/ 37624 h 381000"/>
                  <a:gd name="connsiteX15" fmla="*/ 145256 w 428625"/>
                  <a:gd name="connsiteY15" fmla="*/ 38576 h 381000"/>
                  <a:gd name="connsiteX16" fmla="*/ 149066 w 428625"/>
                  <a:gd name="connsiteY16" fmla="*/ 40481 h 381000"/>
                  <a:gd name="connsiteX17" fmla="*/ 16669 w 428625"/>
                  <a:gd name="connsiteY17" fmla="*/ 56674 h 381000"/>
                  <a:gd name="connsiteX18" fmla="*/ 21431 w 428625"/>
                  <a:gd name="connsiteY18" fmla="*/ 57626 h 381000"/>
                  <a:gd name="connsiteX19" fmla="*/ 95726 w 428625"/>
                  <a:gd name="connsiteY19" fmla="*/ 66199 h 381000"/>
                  <a:gd name="connsiteX20" fmla="*/ 159544 w 428625"/>
                  <a:gd name="connsiteY20" fmla="*/ 78581 h 381000"/>
                  <a:gd name="connsiteX21" fmla="*/ 188119 w 428625"/>
                  <a:gd name="connsiteY21" fmla="*/ 87154 h 381000"/>
                  <a:gd name="connsiteX22" fmla="*/ 210026 w 428625"/>
                  <a:gd name="connsiteY22" fmla="*/ 95726 h 381000"/>
                  <a:gd name="connsiteX23" fmla="*/ 258604 w 428625"/>
                  <a:gd name="connsiteY23" fmla="*/ 119539 h 381000"/>
                  <a:gd name="connsiteX24" fmla="*/ 330041 w 428625"/>
                  <a:gd name="connsiteY24" fmla="*/ 167164 h 381000"/>
                  <a:gd name="connsiteX25" fmla="*/ 353854 w 428625"/>
                  <a:gd name="connsiteY25" fmla="*/ 186214 h 381000"/>
                  <a:gd name="connsiteX26" fmla="*/ 381476 w 428625"/>
                  <a:gd name="connsiteY26" fmla="*/ 210979 h 381000"/>
                  <a:gd name="connsiteX27" fmla="*/ 420529 w 428625"/>
                  <a:gd name="connsiteY27" fmla="*/ 256699 h 381000"/>
                  <a:gd name="connsiteX28" fmla="*/ 420529 w 428625"/>
                  <a:gd name="connsiteY28" fmla="*/ 256699 h 381000"/>
                  <a:gd name="connsiteX29" fmla="*/ 421481 w 428625"/>
                  <a:gd name="connsiteY29" fmla="*/ 257651 h 381000"/>
                  <a:gd name="connsiteX30" fmla="*/ 421481 w 428625"/>
                  <a:gd name="connsiteY30" fmla="*/ 257651 h 381000"/>
                  <a:gd name="connsiteX31" fmla="*/ 422434 w 428625"/>
                  <a:gd name="connsiteY31" fmla="*/ 259556 h 381000"/>
                  <a:gd name="connsiteX32" fmla="*/ 422434 w 428625"/>
                  <a:gd name="connsiteY32" fmla="*/ 259556 h 381000"/>
                  <a:gd name="connsiteX33" fmla="*/ 422434 w 428625"/>
                  <a:gd name="connsiteY33" fmla="*/ 259556 h 381000"/>
                  <a:gd name="connsiteX34" fmla="*/ 426244 w 428625"/>
                  <a:gd name="connsiteY34" fmla="*/ 265271 h 381000"/>
                  <a:gd name="connsiteX35" fmla="*/ 422434 w 428625"/>
                  <a:gd name="connsiteY35" fmla="*/ 268129 h 381000"/>
                  <a:gd name="connsiteX36" fmla="*/ 320516 w 428625"/>
                  <a:gd name="connsiteY36" fmla="*/ 305276 h 381000"/>
                  <a:gd name="connsiteX37" fmla="*/ 252889 w 428625"/>
                  <a:gd name="connsiteY37" fmla="*/ 342424 h 381000"/>
                  <a:gd name="connsiteX38" fmla="*/ 204311 w 428625"/>
                  <a:gd name="connsiteY38" fmla="*/ 374809 h 381000"/>
                  <a:gd name="connsiteX0" fmla="*/ 210634 w 432567"/>
                  <a:gd name="connsiteY0" fmla="*/ 367665 h 371475"/>
                  <a:gd name="connsiteX1" fmla="*/ 203967 w 432567"/>
                  <a:gd name="connsiteY1" fmla="*/ 371475 h 371475"/>
                  <a:gd name="connsiteX2" fmla="*/ 189679 w 432567"/>
                  <a:gd name="connsiteY2" fmla="*/ 332422 h 371475"/>
                  <a:gd name="connsiteX3" fmla="*/ 158247 w 432567"/>
                  <a:gd name="connsiteY3" fmla="*/ 243840 h 371475"/>
                  <a:gd name="connsiteX4" fmla="*/ 92524 w 432567"/>
                  <a:gd name="connsiteY4" fmla="*/ 123825 h 371475"/>
                  <a:gd name="connsiteX5" fmla="*/ 54424 w 432567"/>
                  <a:gd name="connsiteY5" fmla="*/ 83820 h 371475"/>
                  <a:gd name="connsiteX6" fmla="*/ 50614 w 432567"/>
                  <a:gd name="connsiteY6" fmla="*/ 80962 h 371475"/>
                  <a:gd name="connsiteX7" fmla="*/ 46804 w 432567"/>
                  <a:gd name="connsiteY7" fmla="*/ 78105 h 371475"/>
                  <a:gd name="connsiteX8" fmla="*/ 42042 w 432567"/>
                  <a:gd name="connsiteY8" fmla="*/ 74295 h 371475"/>
                  <a:gd name="connsiteX9" fmla="*/ 14419 w 432567"/>
                  <a:gd name="connsiteY9" fmla="*/ 56197 h 371475"/>
                  <a:gd name="connsiteX10" fmla="*/ 321 w 432567"/>
                  <a:gd name="connsiteY10" fmla="*/ 44855 h 371475"/>
                  <a:gd name="connsiteX11" fmla="*/ 17277 w 432567"/>
                  <a:gd name="connsiteY11" fmla="*/ 35242 h 371475"/>
                  <a:gd name="connsiteX12" fmla="*/ 73474 w 432567"/>
                  <a:gd name="connsiteY12" fmla="*/ 0 h 371475"/>
                  <a:gd name="connsiteX13" fmla="*/ 105859 w 432567"/>
                  <a:gd name="connsiteY13" fmla="*/ 12382 h 371475"/>
                  <a:gd name="connsiteX14" fmla="*/ 144912 w 432567"/>
                  <a:gd name="connsiteY14" fmla="*/ 30480 h 371475"/>
                  <a:gd name="connsiteX15" fmla="*/ 151579 w 432567"/>
                  <a:gd name="connsiteY15" fmla="*/ 31432 h 371475"/>
                  <a:gd name="connsiteX16" fmla="*/ 155389 w 432567"/>
                  <a:gd name="connsiteY16" fmla="*/ 33337 h 371475"/>
                  <a:gd name="connsiteX17" fmla="*/ 22992 w 432567"/>
                  <a:gd name="connsiteY17" fmla="*/ 49530 h 371475"/>
                  <a:gd name="connsiteX18" fmla="*/ 27754 w 432567"/>
                  <a:gd name="connsiteY18" fmla="*/ 50482 h 371475"/>
                  <a:gd name="connsiteX19" fmla="*/ 102049 w 432567"/>
                  <a:gd name="connsiteY19" fmla="*/ 59055 h 371475"/>
                  <a:gd name="connsiteX20" fmla="*/ 165867 w 432567"/>
                  <a:gd name="connsiteY20" fmla="*/ 71437 h 371475"/>
                  <a:gd name="connsiteX21" fmla="*/ 194442 w 432567"/>
                  <a:gd name="connsiteY21" fmla="*/ 80010 h 371475"/>
                  <a:gd name="connsiteX22" fmla="*/ 216349 w 432567"/>
                  <a:gd name="connsiteY22" fmla="*/ 88582 h 371475"/>
                  <a:gd name="connsiteX23" fmla="*/ 264927 w 432567"/>
                  <a:gd name="connsiteY23" fmla="*/ 112395 h 371475"/>
                  <a:gd name="connsiteX24" fmla="*/ 336364 w 432567"/>
                  <a:gd name="connsiteY24" fmla="*/ 160020 h 371475"/>
                  <a:gd name="connsiteX25" fmla="*/ 360177 w 432567"/>
                  <a:gd name="connsiteY25" fmla="*/ 179070 h 371475"/>
                  <a:gd name="connsiteX26" fmla="*/ 387799 w 432567"/>
                  <a:gd name="connsiteY26" fmla="*/ 203835 h 371475"/>
                  <a:gd name="connsiteX27" fmla="*/ 426852 w 432567"/>
                  <a:gd name="connsiteY27" fmla="*/ 249555 h 371475"/>
                  <a:gd name="connsiteX28" fmla="*/ 426852 w 432567"/>
                  <a:gd name="connsiteY28" fmla="*/ 249555 h 371475"/>
                  <a:gd name="connsiteX29" fmla="*/ 427804 w 432567"/>
                  <a:gd name="connsiteY29" fmla="*/ 250507 h 371475"/>
                  <a:gd name="connsiteX30" fmla="*/ 427804 w 432567"/>
                  <a:gd name="connsiteY30" fmla="*/ 250507 h 371475"/>
                  <a:gd name="connsiteX31" fmla="*/ 428757 w 432567"/>
                  <a:gd name="connsiteY31" fmla="*/ 252412 h 371475"/>
                  <a:gd name="connsiteX32" fmla="*/ 428757 w 432567"/>
                  <a:gd name="connsiteY32" fmla="*/ 252412 h 371475"/>
                  <a:gd name="connsiteX33" fmla="*/ 428757 w 432567"/>
                  <a:gd name="connsiteY33" fmla="*/ 252412 h 371475"/>
                  <a:gd name="connsiteX34" fmla="*/ 432567 w 432567"/>
                  <a:gd name="connsiteY34" fmla="*/ 258127 h 371475"/>
                  <a:gd name="connsiteX35" fmla="*/ 428757 w 432567"/>
                  <a:gd name="connsiteY35" fmla="*/ 260985 h 371475"/>
                  <a:gd name="connsiteX36" fmla="*/ 326839 w 432567"/>
                  <a:gd name="connsiteY36" fmla="*/ 298132 h 371475"/>
                  <a:gd name="connsiteX37" fmla="*/ 259212 w 432567"/>
                  <a:gd name="connsiteY37" fmla="*/ 335280 h 371475"/>
                  <a:gd name="connsiteX38" fmla="*/ 210634 w 432567"/>
                  <a:gd name="connsiteY38" fmla="*/ 367665 h 371475"/>
                  <a:gd name="connsiteX0" fmla="*/ 208982 w 430915"/>
                  <a:gd name="connsiteY0" fmla="*/ 367665 h 371475"/>
                  <a:gd name="connsiteX1" fmla="*/ 202315 w 430915"/>
                  <a:gd name="connsiteY1" fmla="*/ 371475 h 371475"/>
                  <a:gd name="connsiteX2" fmla="*/ 188027 w 430915"/>
                  <a:gd name="connsiteY2" fmla="*/ 332422 h 371475"/>
                  <a:gd name="connsiteX3" fmla="*/ 156595 w 430915"/>
                  <a:gd name="connsiteY3" fmla="*/ 243840 h 371475"/>
                  <a:gd name="connsiteX4" fmla="*/ 90872 w 430915"/>
                  <a:gd name="connsiteY4" fmla="*/ 123825 h 371475"/>
                  <a:gd name="connsiteX5" fmla="*/ 52772 w 430915"/>
                  <a:gd name="connsiteY5" fmla="*/ 83820 h 371475"/>
                  <a:gd name="connsiteX6" fmla="*/ 48962 w 430915"/>
                  <a:gd name="connsiteY6" fmla="*/ 80962 h 371475"/>
                  <a:gd name="connsiteX7" fmla="*/ 45152 w 430915"/>
                  <a:gd name="connsiteY7" fmla="*/ 78105 h 371475"/>
                  <a:gd name="connsiteX8" fmla="*/ 40390 w 430915"/>
                  <a:gd name="connsiteY8" fmla="*/ 74295 h 371475"/>
                  <a:gd name="connsiteX9" fmla="*/ 12767 w 430915"/>
                  <a:gd name="connsiteY9" fmla="*/ 56197 h 371475"/>
                  <a:gd name="connsiteX10" fmla="*/ 383 w 430915"/>
                  <a:gd name="connsiteY10" fmla="*/ 46897 h 371475"/>
                  <a:gd name="connsiteX11" fmla="*/ 15625 w 430915"/>
                  <a:gd name="connsiteY11" fmla="*/ 35242 h 371475"/>
                  <a:gd name="connsiteX12" fmla="*/ 71822 w 430915"/>
                  <a:gd name="connsiteY12" fmla="*/ 0 h 371475"/>
                  <a:gd name="connsiteX13" fmla="*/ 104207 w 430915"/>
                  <a:gd name="connsiteY13" fmla="*/ 12382 h 371475"/>
                  <a:gd name="connsiteX14" fmla="*/ 143260 w 430915"/>
                  <a:gd name="connsiteY14" fmla="*/ 30480 h 371475"/>
                  <a:gd name="connsiteX15" fmla="*/ 149927 w 430915"/>
                  <a:gd name="connsiteY15" fmla="*/ 31432 h 371475"/>
                  <a:gd name="connsiteX16" fmla="*/ 153737 w 430915"/>
                  <a:gd name="connsiteY16" fmla="*/ 33337 h 371475"/>
                  <a:gd name="connsiteX17" fmla="*/ 21340 w 430915"/>
                  <a:gd name="connsiteY17" fmla="*/ 49530 h 371475"/>
                  <a:gd name="connsiteX18" fmla="*/ 26102 w 430915"/>
                  <a:gd name="connsiteY18" fmla="*/ 50482 h 371475"/>
                  <a:gd name="connsiteX19" fmla="*/ 100397 w 430915"/>
                  <a:gd name="connsiteY19" fmla="*/ 59055 h 371475"/>
                  <a:gd name="connsiteX20" fmla="*/ 164215 w 430915"/>
                  <a:gd name="connsiteY20" fmla="*/ 71437 h 371475"/>
                  <a:gd name="connsiteX21" fmla="*/ 192790 w 430915"/>
                  <a:gd name="connsiteY21" fmla="*/ 80010 h 371475"/>
                  <a:gd name="connsiteX22" fmla="*/ 214697 w 430915"/>
                  <a:gd name="connsiteY22" fmla="*/ 88582 h 371475"/>
                  <a:gd name="connsiteX23" fmla="*/ 263275 w 430915"/>
                  <a:gd name="connsiteY23" fmla="*/ 112395 h 371475"/>
                  <a:gd name="connsiteX24" fmla="*/ 334712 w 430915"/>
                  <a:gd name="connsiteY24" fmla="*/ 160020 h 371475"/>
                  <a:gd name="connsiteX25" fmla="*/ 358525 w 430915"/>
                  <a:gd name="connsiteY25" fmla="*/ 179070 h 371475"/>
                  <a:gd name="connsiteX26" fmla="*/ 386147 w 430915"/>
                  <a:gd name="connsiteY26" fmla="*/ 203835 h 371475"/>
                  <a:gd name="connsiteX27" fmla="*/ 425200 w 430915"/>
                  <a:gd name="connsiteY27" fmla="*/ 249555 h 371475"/>
                  <a:gd name="connsiteX28" fmla="*/ 425200 w 430915"/>
                  <a:gd name="connsiteY28" fmla="*/ 249555 h 371475"/>
                  <a:gd name="connsiteX29" fmla="*/ 426152 w 430915"/>
                  <a:gd name="connsiteY29" fmla="*/ 250507 h 371475"/>
                  <a:gd name="connsiteX30" fmla="*/ 426152 w 430915"/>
                  <a:gd name="connsiteY30" fmla="*/ 250507 h 371475"/>
                  <a:gd name="connsiteX31" fmla="*/ 427105 w 430915"/>
                  <a:gd name="connsiteY31" fmla="*/ 252412 h 371475"/>
                  <a:gd name="connsiteX32" fmla="*/ 427105 w 430915"/>
                  <a:gd name="connsiteY32" fmla="*/ 252412 h 371475"/>
                  <a:gd name="connsiteX33" fmla="*/ 427105 w 430915"/>
                  <a:gd name="connsiteY33" fmla="*/ 252412 h 371475"/>
                  <a:gd name="connsiteX34" fmla="*/ 430915 w 430915"/>
                  <a:gd name="connsiteY34" fmla="*/ 258127 h 371475"/>
                  <a:gd name="connsiteX35" fmla="*/ 427105 w 430915"/>
                  <a:gd name="connsiteY35" fmla="*/ 260985 h 371475"/>
                  <a:gd name="connsiteX36" fmla="*/ 325187 w 430915"/>
                  <a:gd name="connsiteY36" fmla="*/ 298132 h 371475"/>
                  <a:gd name="connsiteX37" fmla="*/ 257560 w 430915"/>
                  <a:gd name="connsiteY37" fmla="*/ 335280 h 371475"/>
                  <a:gd name="connsiteX38" fmla="*/ 208982 w 430915"/>
                  <a:gd name="connsiteY38" fmla="*/ 367665 h 371475"/>
                  <a:gd name="connsiteX0" fmla="*/ 209090 w 431023"/>
                  <a:gd name="connsiteY0" fmla="*/ 367665 h 371475"/>
                  <a:gd name="connsiteX1" fmla="*/ 202423 w 431023"/>
                  <a:gd name="connsiteY1" fmla="*/ 371475 h 371475"/>
                  <a:gd name="connsiteX2" fmla="*/ 188135 w 431023"/>
                  <a:gd name="connsiteY2" fmla="*/ 332422 h 371475"/>
                  <a:gd name="connsiteX3" fmla="*/ 156703 w 431023"/>
                  <a:gd name="connsiteY3" fmla="*/ 243840 h 371475"/>
                  <a:gd name="connsiteX4" fmla="*/ 90980 w 431023"/>
                  <a:gd name="connsiteY4" fmla="*/ 123825 h 371475"/>
                  <a:gd name="connsiteX5" fmla="*/ 52880 w 431023"/>
                  <a:gd name="connsiteY5" fmla="*/ 83820 h 371475"/>
                  <a:gd name="connsiteX6" fmla="*/ 49070 w 431023"/>
                  <a:gd name="connsiteY6" fmla="*/ 80962 h 371475"/>
                  <a:gd name="connsiteX7" fmla="*/ 45260 w 431023"/>
                  <a:gd name="connsiteY7" fmla="*/ 78105 h 371475"/>
                  <a:gd name="connsiteX8" fmla="*/ 40498 w 431023"/>
                  <a:gd name="connsiteY8" fmla="*/ 74295 h 371475"/>
                  <a:gd name="connsiteX9" fmla="*/ 12875 w 431023"/>
                  <a:gd name="connsiteY9" fmla="*/ 56197 h 371475"/>
                  <a:gd name="connsiteX10" fmla="*/ 491 w 431023"/>
                  <a:gd name="connsiteY10" fmla="*/ 46897 h 371475"/>
                  <a:gd name="connsiteX11" fmla="*/ 15733 w 431023"/>
                  <a:gd name="connsiteY11" fmla="*/ 35242 h 371475"/>
                  <a:gd name="connsiteX12" fmla="*/ 71930 w 431023"/>
                  <a:gd name="connsiteY12" fmla="*/ 0 h 371475"/>
                  <a:gd name="connsiteX13" fmla="*/ 104315 w 431023"/>
                  <a:gd name="connsiteY13" fmla="*/ 12382 h 371475"/>
                  <a:gd name="connsiteX14" fmla="*/ 143368 w 431023"/>
                  <a:gd name="connsiteY14" fmla="*/ 30480 h 371475"/>
                  <a:gd name="connsiteX15" fmla="*/ 150035 w 431023"/>
                  <a:gd name="connsiteY15" fmla="*/ 31432 h 371475"/>
                  <a:gd name="connsiteX16" fmla="*/ 153845 w 431023"/>
                  <a:gd name="connsiteY16" fmla="*/ 33337 h 371475"/>
                  <a:gd name="connsiteX17" fmla="*/ 0 w 431023"/>
                  <a:gd name="connsiteY17" fmla="*/ 48035 h 371475"/>
                  <a:gd name="connsiteX18" fmla="*/ 26210 w 431023"/>
                  <a:gd name="connsiteY18" fmla="*/ 50482 h 371475"/>
                  <a:gd name="connsiteX19" fmla="*/ 100505 w 431023"/>
                  <a:gd name="connsiteY19" fmla="*/ 59055 h 371475"/>
                  <a:gd name="connsiteX20" fmla="*/ 164323 w 431023"/>
                  <a:gd name="connsiteY20" fmla="*/ 71437 h 371475"/>
                  <a:gd name="connsiteX21" fmla="*/ 192898 w 431023"/>
                  <a:gd name="connsiteY21" fmla="*/ 80010 h 371475"/>
                  <a:gd name="connsiteX22" fmla="*/ 214805 w 431023"/>
                  <a:gd name="connsiteY22" fmla="*/ 88582 h 371475"/>
                  <a:gd name="connsiteX23" fmla="*/ 263383 w 431023"/>
                  <a:gd name="connsiteY23" fmla="*/ 112395 h 371475"/>
                  <a:gd name="connsiteX24" fmla="*/ 334820 w 431023"/>
                  <a:gd name="connsiteY24" fmla="*/ 160020 h 371475"/>
                  <a:gd name="connsiteX25" fmla="*/ 358633 w 431023"/>
                  <a:gd name="connsiteY25" fmla="*/ 179070 h 371475"/>
                  <a:gd name="connsiteX26" fmla="*/ 386255 w 431023"/>
                  <a:gd name="connsiteY26" fmla="*/ 203835 h 371475"/>
                  <a:gd name="connsiteX27" fmla="*/ 425308 w 431023"/>
                  <a:gd name="connsiteY27" fmla="*/ 249555 h 371475"/>
                  <a:gd name="connsiteX28" fmla="*/ 425308 w 431023"/>
                  <a:gd name="connsiteY28" fmla="*/ 249555 h 371475"/>
                  <a:gd name="connsiteX29" fmla="*/ 426260 w 431023"/>
                  <a:gd name="connsiteY29" fmla="*/ 250507 h 371475"/>
                  <a:gd name="connsiteX30" fmla="*/ 426260 w 431023"/>
                  <a:gd name="connsiteY30" fmla="*/ 250507 h 371475"/>
                  <a:gd name="connsiteX31" fmla="*/ 427213 w 431023"/>
                  <a:gd name="connsiteY31" fmla="*/ 252412 h 371475"/>
                  <a:gd name="connsiteX32" fmla="*/ 427213 w 431023"/>
                  <a:gd name="connsiteY32" fmla="*/ 252412 h 371475"/>
                  <a:gd name="connsiteX33" fmla="*/ 427213 w 431023"/>
                  <a:gd name="connsiteY33" fmla="*/ 252412 h 371475"/>
                  <a:gd name="connsiteX34" fmla="*/ 431023 w 431023"/>
                  <a:gd name="connsiteY34" fmla="*/ 258127 h 371475"/>
                  <a:gd name="connsiteX35" fmla="*/ 427213 w 431023"/>
                  <a:gd name="connsiteY35" fmla="*/ 260985 h 371475"/>
                  <a:gd name="connsiteX36" fmla="*/ 325295 w 431023"/>
                  <a:gd name="connsiteY36" fmla="*/ 298132 h 371475"/>
                  <a:gd name="connsiteX37" fmla="*/ 257668 w 431023"/>
                  <a:gd name="connsiteY37" fmla="*/ 335280 h 371475"/>
                  <a:gd name="connsiteX38" fmla="*/ 209090 w 431023"/>
                  <a:gd name="connsiteY38" fmla="*/ 367665 h 371475"/>
                  <a:gd name="connsiteX0" fmla="*/ 209760 w 431693"/>
                  <a:gd name="connsiteY0" fmla="*/ 367665 h 371475"/>
                  <a:gd name="connsiteX1" fmla="*/ 203093 w 431693"/>
                  <a:gd name="connsiteY1" fmla="*/ 371475 h 371475"/>
                  <a:gd name="connsiteX2" fmla="*/ 188805 w 431693"/>
                  <a:gd name="connsiteY2" fmla="*/ 332422 h 371475"/>
                  <a:gd name="connsiteX3" fmla="*/ 157373 w 431693"/>
                  <a:gd name="connsiteY3" fmla="*/ 243840 h 371475"/>
                  <a:gd name="connsiteX4" fmla="*/ 91650 w 431693"/>
                  <a:gd name="connsiteY4" fmla="*/ 123825 h 371475"/>
                  <a:gd name="connsiteX5" fmla="*/ 53550 w 431693"/>
                  <a:gd name="connsiteY5" fmla="*/ 83820 h 371475"/>
                  <a:gd name="connsiteX6" fmla="*/ 49740 w 431693"/>
                  <a:gd name="connsiteY6" fmla="*/ 80962 h 371475"/>
                  <a:gd name="connsiteX7" fmla="*/ 45930 w 431693"/>
                  <a:gd name="connsiteY7" fmla="*/ 78105 h 371475"/>
                  <a:gd name="connsiteX8" fmla="*/ 41168 w 431693"/>
                  <a:gd name="connsiteY8" fmla="*/ 74295 h 371475"/>
                  <a:gd name="connsiteX9" fmla="*/ 13545 w 431693"/>
                  <a:gd name="connsiteY9" fmla="*/ 56197 h 371475"/>
                  <a:gd name="connsiteX10" fmla="*/ 1161 w 431693"/>
                  <a:gd name="connsiteY10" fmla="*/ 46897 h 371475"/>
                  <a:gd name="connsiteX11" fmla="*/ 16403 w 431693"/>
                  <a:gd name="connsiteY11" fmla="*/ 35242 h 371475"/>
                  <a:gd name="connsiteX12" fmla="*/ 72600 w 431693"/>
                  <a:gd name="connsiteY12" fmla="*/ 0 h 371475"/>
                  <a:gd name="connsiteX13" fmla="*/ 104985 w 431693"/>
                  <a:gd name="connsiteY13" fmla="*/ 12382 h 371475"/>
                  <a:gd name="connsiteX14" fmla="*/ 144038 w 431693"/>
                  <a:gd name="connsiteY14" fmla="*/ 30480 h 371475"/>
                  <a:gd name="connsiteX15" fmla="*/ 150705 w 431693"/>
                  <a:gd name="connsiteY15" fmla="*/ 31432 h 371475"/>
                  <a:gd name="connsiteX16" fmla="*/ 154515 w 431693"/>
                  <a:gd name="connsiteY16" fmla="*/ 33337 h 371475"/>
                  <a:gd name="connsiteX17" fmla="*/ 670 w 431693"/>
                  <a:gd name="connsiteY17" fmla="*/ 48035 h 371475"/>
                  <a:gd name="connsiteX18" fmla="*/ 101175 w 431693"/>
                  <a:gd name="connsiteY18" fmla="*/ 59055 h 371475"/>
                  <a:gd name="connsiteX19" fmla="*/ 164993 w 431693"/>
                  <a:gd name="connsiteY19" fmla="*/ 71437 h 371475"/>
                  <a:gd name="connsiteX20" fmla="*/ 193568 w 431693"/>
                  <a:gd name="connsiteY20" fmla="*/ 80010 h 371475"/>
                  <a:gd name="connsiteX21" fmla="*/ 215475 w 431693"/>
                  <a:gd name="connsiteY21" fmla="*/ 88582 h 371475"/>
                  <a:gd name="connsiteX22" fmla="*/ 264053 w 431693"/>
                  <a:gd name="connsiteY22" fmla="*/ 112395 h 371475"/>
                  <a:gd name="connsiteX23" fmla="*/ 335490 w 431693"/>
                  <a:gd name="connsiteY23" fmla="*/ 160020 h 371475"/>
                  <a:gd name="connsiteX24" fmla="*/ 359303 w 431693"/>
                  <a:gd name="connsiteY24" fmla="*/ 179070 h 371475"/>
                  <a:gd name="connsiteX25" fmla="*/ 386925 w 431693"/>
                  <a:gd name="connsiteY25" fmla="*/ 203835 h 371475"/>
                  <a:gd name="connsiteX26" fmla="*/ 425978 w 431693"/>
                  <a:gd name="connsiteY26" fmla="*/ 249555 h 371475"/>
                  <a:gd name="connsiteX27" fmla="*/ 425978 w 431693"/>
                  <a:gd name="connsiteY27" fmla="*/ 249555 h 371475"/>
                  <a:gd name="connsiteX28" fmla="*/ 426930 w 431693"/>
                  <a:gd name="connsiteY28" fmla="*/ 250507 h 371475"/>
                  <a:gd name="connsiteX29" fmla="*/ 426930 w 431693"/>
                  <a:gd name="connsiteY29" fmla="*/ 250507 h 371475"/>
                  <a:gd name="connsiteX30" fmla="*/ 427883 w 431693"/>
                  <a:gd name="connsiteY30" fmla="*/ 252412 h 371475"/>
                  <a:gd name="connsiteX31" fmla="*/ 427883 w 431693"/>
                  <a:gd name="connsiteY31" fmla="*/ 252412 h 371475"/>
                  <a:gd name="connsiteX32" fmla="*/ 427883 w 431693"/>
                  <a:gd name="connsiteY32" fmla="*/ 252412 h 371475"/>
                  <a:gd name="connsiteX33" fmla="*/ 431693 w 431693"/>
                  <a:gd name="connsiteY33" fmla="*/ 258127 h 371475"/>
                  <a:gd name="connsiteX34" fmla="*/ 427883 w 431693"/>
                  <a:gd name="connsiteY34" fmla="*/ 260985 h 371475"/>
                  <a:gd name="connsiteX35" fmla="*/ 325965 w 431693"/>
                  <a:gd name="connsiteY35" fmla="*/ 298132 h 371475"/>
                  <a:gd name="connsiteX36" fmla="*/ 258338 w 431693"/>
                  <a:gd name="connsiteY36" fmla="*/ 335280 h 371475"/>
                  <a:gd name="connsiteX37" fmla="*/ 209760 w 431693"/>
                  <a:gd name="connsiteY37" fmla="*/ 367665 h 371475"/>
                  <a:gd name="connsiteX0" fmla="*/ 209938 w 431871"/>
                  <a:gd name="connsiteY0" fmla="*/ 367665 h 371475"/>
                  <a:gd name="connsiteX1" fmla="*/ 203271 w 431871"/>
                  <a:gd name="connsiteY1" fmla="*/ 371475 h 371475"/>
                  <a:gd name="connsiteX2" fmla="*/ 188983 w 431871"/>
                  <a:gd name="connsiteY2" fmla="*/ 332422 h 371475"/>
                  <a:gd name="connsiteX3" fmla="*/ 157551 w 431871"/>
                  <a:gd name="connsiteY3" fmla="*/ 243840 h 371475"/>
                  <a:gd name="connsiteX4" fmla="*/ 91828 w 431871"/>
                  <a:gd name="connsiteY4" fmla="*/ 123825 h 371475"/>
                  <a:gd name="connsiteX5" fmla="*/ 53728 w 431871"/>
                  <a:gd name="connsiteY5" fmla="*/ 83820 h 371475"/>
                  <a:gd name="connsiteX6" fmla="*/ 49918 w 431871"/>
                  <a:gd name="connsiteY6" fmla="*/ 80962 h 371475"/>
                  <a:gd name="connsiteX7" fmla="*/ 46108 w 431871"/>
                  <a:gd name="connsiteY7" fmla="*/ 78105 h 371475"/>
                  <a:gd name="connsiteX8" fmla="*/ 41346 w 431871"/>
                  <a:gd name="connsiteY8" fmla="*/ 74295 h 371475"/>
                  <a:gd name="connsiteX9" fmla="*/ 13723 w 431871"/>
                  <a:gd name="connsiteY9" fmla="*/ 56197 h 371475"/>
                  <a:gd name="connsiteX10" fmla="*/ 1339 w 431871"/>
                  <a:gd name="connsiteY10" fmla="*/ 46897 h 371475"/>
                  <a:gd name="connsiteX11" fmla="*/ 16581 w 431871"/>
                  <a:gd name="connsiteY11" fmla="*/ 35242 h 371475"/>
                  <a:gd name="connsiteX12" fmla="*/ 72778 w 431871"/>
                  <a:gd name="connsiteY12" fmla="*/ 0 h 371475"/>
                  <a:gd name="connsiteX13" fmla="*/ 105163 w 431871"/>
                  <a:gd name="connsiteY13" fmla="*/ 12382 h 371475"/>
                  <a:gd name="connsiteX14" fmla="*/ 144216 w 431871"/>
                  <a:gd name="connsiteY14" fmla="*/ 30480 h 371475"/>
                  <a:gd name="connsiteX15" fmla="*/ 150883 w 431871"/>
                  <a:gd name="connsiteY15" fmla="*/ 31432 h 371475"/>
                  <a:gd name="connsiteX16" fmla="*/ 154693 w 431871"/>
                  <a:gd name="connsiteY16" fmla="*/ 33337 h 371475"/>
                  <a:gd name="connsiteX17" fmla="*/ 848 w 431871"/>
                  <a:gd name="connsiteY17" fmla="*/ 48035 h 371475"/>
                  <a:gd name="connsiteX18" fmla="*/ 101353 w 431871"/>
                  <a:gd name="connsiteY18" fmla="*/ 59055 h 371475"/>
                  <a:gd name="connsiteX19" fmla="*/ 165171 w 431871"/>
                  <a:gd name="connsiteY19" fmla="*/ 71437 h 371475"/>
                  <a:gd name="connsiteX20" fmla="*/ 193746 w 431871"/>
                  <a:gd name="connsiteY20" fmla="*/ 80010 h 371475"/>
                  <a:gd name="connsiteX21" fmla="*/ 215653 w 431871"/>
                  <a:gd name="connsiteY21" fmla="*/ 88582 h 371475"/>
                  <a:gd name="connsiteX22" fmla="*/ 264231 w 431871"/>
                  <a:gd name="connsiteY22" fmla="*/ 112395 h 371475"/>
                  <a:gd name="connsiteX23" fmla="*/ 335668 w 431871"/>
                  <a:gd name="connsiteY23" fmla="*/ 160020 h 371475"/>
                  <a:gd name="connsiteX24" fmla="*/ 359481 w 431871"/>
                  <a:gd name="connsiteY24" fmla="*/ 179070 h 371475"/>
                  <a:gd name="connsiteX25" fmla="*/ 387103 w 431871"/>
                  <a:gd name="connsiteY25" fmla="*/ 203835 h 371475"/>
                  <a:gd name="connsiteX26" fmla="*/ 426156 w 431871"/>
                  <a:gd name="connsiteY26" fmla="*/ 249555 h 371475"/>
                  <a:gd name="connsiteX27" fmla="*/ 426156 w 431871"/>
                  <a:gd name="connsiteY27" fmla="*/ 249555 h 371475"/>
                  <a:gd name="connsiteX28" fmla="*/ 427108 w 431871"/>
                  <a:gd name="connsiteY28" fmla="*/ 250507 h 371475"/>
                  <a:gd name="connsiteX29" fmla="*/ 427108 w 431871"/>
                  <a:gd name="connsiteY29" fmla="*/ 250507 h 371475"/>
                  <a:gd name="connsiteX30" fmla="*/ 428061 w 431871"/>
                  <a:gd name="connsiteY30" fmla="*/ 252412 h 371475"/>
                  <a:gd name="connsiteX31" fmla="*/ 428061 w 431871"/>
                  <a:gd name="connsiteY31" fmla="*/ 252412 h 371475"/>
                  <a:gd name="connsiteX32" fmla="*/ 428061 w 431871"/>
                  <a:gd name="connsiteY32" fmla="*/ 252412 h 371475"/>
                  <a:gd name="connsiteX33" fmla="*/ 431871 w 431871"/>
                  <a:gd name="connsiteY33" fmla="*/ 258127 h 371475"/>
                  <a:gd name="connsiteX34" fmla="*/ 428061 w 431871"/>
                  <a:gd name="connsiteY34" fmla="*/ 260985 h 371475"/>
                  <a:gd name="connsiteX35" fmla="*/ 326143 w 431871"/>
                  <a:gd name="connsiteY35" fmla="*/ 298132 h 371475"/>
                  <a:gd name="connsiteX36" fmla="*/ 258516 w 431871"/>
                  <a:gd name="connsiteY36" fmla="*/ 335280 h 371475"/>
                  <a:gd name="connsiteX37" fmla="*/ 209938 w 431871"/>
                  <a:gd name="connsiteY37" fmla="*/ 367665 h 371475"/>
                  <a:gd name="connsiteX0" fmla="*/ 209282 w 431215"/>
                  <a:gd name="connsiteY0" fmla="*/ 367665 h 371475"/>
                  <a:gd name="connsiteX1" fmla="*/ 202615 w 431215"/>
                  <a:gd name="connsiteY1" fmla="*/ 371475 h 371475"/>
                  <a:gd name="connsiteX2" fmla="*/ 188327 w 431215"/>
                  <a:gd name="connsiteY2" fmla="*/ 332422 h 371475"/>
                  <a:gd name="connsiteX3" fmla="*/ 156895 w 431215"/>
                  <a:gd name="connsiteY3" fmla="*/ 243840 h 371475"/>
                  <a:gd name="connsiteX4" fmla="*/ 91172 w 431215"/>
                  <a:gd name="connsiteY4" fmla="*/ 123825 h 371475"/>
                  <a:gd name="connsiteX5" fmla="*/ 53072 w 431215"/>
                  <a:gd name="connsiteY5" fmla="*/ 83820 h 371475"/>
                  <a:gd name="connsiteX6" fmla="*/ 49262 w 431215"/>
                  <a:gd name="connsiteY6" fmla="*/ 80962 h 371475"/>
                  <a:gd name="connsiteX7" fmla="*/ 45452 w 431215"/>
                  <a:gd name="connsiteY7" fmla="*/ 78105 h 371475"/>
                  <a:gd name="connsiteX8" fmla="*/ 40690 w 431215"/>
                  <a:gd name="connsiteY8" fmla="*/ 74295 h 371475"/>
                  <a:gd name="connsiteX9" fmla="*/ 13067 w 431215"/>
                  <a:gd name="connsiteY9" fmla="*/ 56197 h 371475"/>
                  <a:gd name="connsiteX10" fmla="*/ 683 w 431215"/>
                  <a:gd name="connsiteY10" fmla="*/ 46897 h 371475"/>
                  <a:gd name="connsiteX11" fmla="*/ 15925 w 431215"/>
                  <a:gd name="connsiteY11" fmla="*/ 35242 h 371475"/>
                  <a:gd name="connsiteX12" fmla="*/ 72122 w 431215"/>
                  <a:gd name="connsiteY12" fmla="*/ 0 h 371475"/>
                  <a:gd name="connsiteX13" fmla="*/ 104507 w 431215"/>
                  <a:gd name="connsiteY13" fmla="*/ 12382 h 371475"/>
                  <a:gd name="connsiteX14" fmla="*/ 143560 w 431215"/>
                  <a:gd name="connsiteY14" fmla="*/ 30480 h 371475"/>
                  <a:gd name="connsiteX15" fmla="*/ 150227 w 431215"/>
                  <a:gd name="connsiteY15" fmla="*/ 31432 h 371475"/>
                  <a:gd name="connsiteX16" fmla="*/ 154037 w 431215"/>
                  <a:gd name="connsiteY16" fmla="*/ 33337 h 371475"/>
                  <a:gd name="connsiteX17" fmla="*/ 192 w 431215"/>
                  <a:gd name="connsiteY17" fmla="*/ 48035 h 371475"/>
                  <a:gd name="connsiteX18" fmla="*/ 100697 w 431215"/>
                  <a:gd name="connsiteY18" fmla="*/ 59055 h 371475"/>
                  <a:gd name="connsiteX19" fmla="*/ 164515 w 431215"/>
                  <a:gd name="connsiteY19" fmla="*/ 71437 h 371475"/>
                  <a:gd name="connsiteX20" fmla="*/ 193090 w 431215"/>
                  <a:gd name="connsiteY20" fmla="*/ 80010 h 371475"/>
                  <a:gd name="connsiteX21" fmla="*/ 214997 w 431215"/>
                  <a:gd name="connsiteY21" fmla="*/ 88582 h 371475"/>
                  <a:gd name="connsiteX22" fmla="*/ 263575 w 431215"/>
                  <a:gd name="connsiteY22" fmla="*/ 112395 h 371475"/>
                  <a:gd name="connsiteX23" fmla="*/ 335012 w 431215"/>
                  <a:gd name="connsiteY23" fmla="*/ 160020 h 371475"/>
                  <a:gd name="connsiteX24" fmla="*/ 358825 w 431215"/>
                  <a:gd name="connsiteY24" fmla="*/ 179070 h 371475"/>
                  <a:gd name="connsiteX25" fmla="*/ 386447 w 431215"/>
                  <a:gd name="connsiteY25" fmla="*/ 203835 h 371475"/>
                  <a:gd name="connsiteX26" fmla="*/ 425500 w 431215"/>
                  <a:gd name="connsiteY26" fmla="*/ 249555 h 371475"/>
                  <a:gd name="connsiteX27" fmla="*/ 425500 w 431215"/>
                  <a:gd name="connsiteY27" fmla="*/ 249555 h 371475"/>
                  <a:gd name="connsiteX28" fmla="*/ 426452 w 431215"/>
                  <a:gd name="connsiteY28" fmla="*/ 250507 h 371475"/>
                  <a:gd name="connsiteX29" fmla="*/ 426452 w 431215"/>
                  <a:gd name="connsiteY29" fmla="*/ 250507 h 371475"/>
                  <a:gd name="connsiteX30" fmla="*/ 427405 w 431215"/>
                  <a:gd name="connsiteY30" fmla="*/ 252412 h 371475"/>
                  <a:gd name="connsiteX31" fmla="*/ 427405 w 431215"/>
                  <a:gd name="connsiteY31" fmla="*/ 252412 h 371475"/>
                  <a:gd name="connsiteX32" fmla="*/ 427405 w 431215"/>
                  <a:gd name="connsiteY32" fmla="*/ 252412 h 371475"/>
                  <a:gd name="connsiteX33" fmla="*/ 431215 w 431215"/>
                  <a:gd name="connsiteY33" fmla="*/ 258127 h 371475"/>
                  <a:gd name="connsiteX34" fmla="*/ 427405 w 431215"/>
                  <a:gd name="connsiteY34" fmla="*/ 260985 h 371475"/>
                  <a:gd name="connsiteX35" fmla="*/ 325487 w 431215"/>
                  <a:gd name="connsiteY35" fmla="*/ 298132 h 371475"/>
                  <a:gd name="connsiteX36" fmla="*/ 257860 w 431215"/>
                  <a:gd name="connsiteY36" fmla="*/ 335280 h 371475"/>
                  <a:gd name="connsiteX37" fmla="*/ 209282 w 431215"/>
                  <a:gd name="connsiteY37" fmla="*/ 367665 h 371475"/>
                  <a:gd name="connsiteX0" fmla="*/ 209282 w 431215"/>
                  <a:gd name="connsiteY0" fmla="*/ 367665 h 371475"/>
                  <a:gd name="connsiteX1" fmla="*/ 202615 w 431215"/>
                  <a:gd name="connsiteY1" fmla="*/ 371475 h 371475"/>
                  <a:gd name="connsiteX2" fmla="*/ 188327 w 431215"/>
                  <a:gd name="connsiteY2" fmla="*/ 332422 h 371475"/>
                  <a:gd name="connsiteX3" fmla="*/ 156895 w 431215"/>
                  <a:gd name="connsiteY3" fmla="*/ 243840 h 371475"/>
                  <a:gd name="connsiteX4" fmla="*/ 91172 w 431215"/>
                  <a:gd name="connsiteY4" fmla="*/ 123825 h 371475"/>
                  <a:gd name="connsiteX5" fmla="*/ 53072 w 431215"/>
                  <a:gd name="connsiteY5" fmla="*/ 83820 h 371475"/>
                  <a:gd name="connsiteX6" fmla="*/ 49262 w 431215"/>
                  <a:gd name="connsiteY6" fmla="*/ 80962 h 371475"/>
                  <a:gd name="connsiteX7" fmla="*/ 45452 w 431215"/>
                  <a:gd name="connsiteY7" fmla="*/ 78105 h 371475"/>
                  <a:gd name="connsiteX8" fmla="*/ 40690 w 431215"/>
                  <a:gd name="connsiteY8" fmla="*/ 74295 h 371475"/>
                  <a:gd name="connsiteX9" fmla="*/ 13067 w 431215"/>
                  <a:gd name="connsiteY9" fmla="*/ 56197 h 371475"/>
                  <a:gd name="connsiteX10" fmla="*/ 683 w 431215"/>
                  <a:gd name="connsiteY10" fmla="*/ 46897 h 371475"/>
                  <a:gd name="connsiteX11" fmla="*/ 15925 w 431215"/>
                  <a:gd name="connsiteY11" fmla="*/ 35242 h 371475"/>
                  <a:gd name="connsiteX12" fmla="*/ 72122 w 431215"/>
                  <a:gd name="connsiteY12" fmla="*/ 0 h 371475"/>
                  <a:gd name="connsiteX13" fmla="*/ 104507 w 431215"/>
                  <a:gd name="connsiteY13" fmla="*/ 12382 h 371475"/>
                  <a:gd name="connsiteX14" fmla="*/ 143560 w 431215"/>
                  <a:gd name="connsiteY14" fmla="*/ 30480 h 371475"/>
                  <a:gd name="connsiteX15" fmla="*/ 150227 w 431215"/>
                  <a:gd name="connsiteY15" fmla="*/ 31432 h 371475"/>
                  <a:gd name="connsiteX16" fmla="*/ 160603 w 431215"/>
                  <a:gd name="connsiteY16" fmla="*/ 36182 h 371475"/>
                  <a:gd name="connsiteX17" fmla="*/ 192 w 431215"/>
                  <a:gd name="connsiteY17" fmla="*/ 48035 h 371475"/>
                  <a:gd name="connsiteX18" fmla="*/ 100697 w 431215"/>
                  <a:gd name="connsiteY18" fmla="*/ 59055 h 371475"/>
                  <a:gd name="connsiteX19" fmla="*/ 164515 w 431215"/>
                  <a:gd name="connsiteY19" fmla="*/ 71437 h 371475"/>
                  <a:gd name="connsiteX20" fmla="*/ 193090 w 431215"/>
                  <a:gd name="connsiteY20" fmla="*/ 80010 h 371475"/>
                  <a:gd name="connsiteX21" fmla="*/ 214997 w 431215"/>
                  <a:gd name="connsiteY21" fmla="*/ 88582 h 371475"/>
                  <a:gd name="connsiteX22" fmla="*/ 263575 w 431215"/>
                  <a:gd name="connsiteY22" fmla="*/ 112395 h 371475"/>
                  <a:gd name="connsiteX23" fmla="*/ 335012 w 431215"/>
                  <a:gd name="connsiteY23" fmla="*/ 160020 h 371475"/>
                  <a:gd name="connsiteX24" fmla="*/ 358825 w 431215"/>
                  <a:gd name="connsiteY24" fmla="*/ 179070 h 371475"/>
                  <a:gd name="connsiteX25" fmla="*/ 386447 w 431215"/>
                  <a:gd name="connsiteY25" fmla="*/ 203835 h 371475"/>
                  <a:gd name="connsiteX26" fmla="*/ 425500 w 431215"/>
                  <a:gd name="connsiteY26" fmla="*/ 249555 h 371475"/>
                  <a:gd name="connsiteX27" fmla="*/ 425500 w 431215"/>
                  <a:gd name="connsiteY27" fmla="*/ 249555 h 371475"/>
                  <a:gd name="connsiteX28" fmla="*/ 426452 w 431215"/>
                  <a:gd name="connsiteY28" fmla="*/ 250507 h 371475"/>
                  <a:gd name="connsiteX29" fmla="*/ 426452 w 431215"/>
                  <a:gd name="connsiteY29" fmla="*/ 250507 h 371475"/>
                  <a:gd name="connsiteX30" fmla="*/ 427405 w 431215"/>
                  <a:gd name="connsiteY30" fmla="*/ 252412 h 371475"/>
                  <a:gd name="connsiteX31" fmla="*/ 427405 w 431215"/>
                  <a:gd name="connsiteY31" fmla="*/ 252412 h 371475"/>
                  <a:gd name="connsiteX32" fmla="*/ 427405 w 431215"/>
                  <a:gd name="connsiteY32" fmla="*/ 252412 h 371475"/>
                  <a:gd name="connsiteX33" fmla="*/ 431215 w 431215"/>
                  <a:gd name="connsiteY33" fmla="*/ 258127 h 371475"/>
                  <a:gd name="connsiteX34" fmla="*/ 427405 w 431215"/>
                  <a:gd name="connsiteY34" fmla="*/ 260985 h 371475"/>
                  <a:gd name="connsiteX35" fmla="*/ 325487 w 431215"/>
                  <a:gd name="connsiteY35" fmla="*/ 298132 h 371475"/>
                  <a:gd name="connsiteX36" fmla="*/ 257860 w 431215"/>
                  <a:gd name="connsiteY36" fmla="*/ 335280 h 371475"/>
                  <a:gd name="connsiteX37" fmla="*/ 209282 w 431215"/>
                  <a:gd name="connsiteY37" fmla="*/ 367665 h 371475"/>
                  <a:gd name="connsiteX0" fmla="*/ 209282 w 431215"/>
                  <a:gd name="connsiteY0" fmla="*/ 367665 h 371475"/>
                  <a:gd name="connsiteX1" fmla="*/ 202615 w 431215"/>
                  <a:gd name="connsiteY1" fmla="*/ 371475 h 371475"/>
                  <a:gd name="connsiteX2" fmla="*/ 188327 w 431215"/>
                  <a:gd name="connsiteY2" fmla="*/ 332422 h 371475"/>
                  <a:gd name="connsiteX3" fmla="*/ 156895 w 431215"/>
                  <a:gd name="connsiteY3" fmla="*/ 243840 h 371475"/>
                  <a:gd name="connsiteX4" fmla="*/ 91172 w 431215"/>
                  <a:gd name="connsiteY4" fmla="*/ 123825 h 371475"/>
                  <a:gd name="connsiteX5" fmla="*/ 53072 w 431215"/>
                  <a:gd name="connsiteY5" fmla="*/ 83820 h 371475"/>
                  <a:gd name="connsiteX6" fmla="*/ 49262 w 431215"/>
                  <a:gd name="connsiteY6" fmla="*/ 80962 h 371475"/>
                  <a:gd name="connsiteX7" fmla="*/ 45452 w 431215"/>
                  <a:gd name="connsiteY7" fmla="*/ 78105 h 371475"/>
                  <a:gd name="connsiteX8" fmla="*/ 40690 w 431215"/>
                  <a:gd name="connsiteY8" fmla="*/ 74295 h 371475"/>
                  <a:gd name="connsiteX9" fmla="*/ 13067 w 431215"/>
                  <a:gd name="connsiteY9" fmla="*/ 56197 h 371475"/>
                  <a:gd name="connsiteX10" fmla="*/ 683 w 431215"/>
                  <a:gd name="connsiteY10" fmla="*/ 46897 h 371475"/>
                  <a:gd name="connsiteX11" fmla="*/ 15925 w 431215"/>
                  <a:gd name="connsiteY11" fmla="*/ 35242 h 371475"/>
                  <a:gd name="connsiteX12" fmla="*/ 72122 w 431215"/>
                  <a:gd name="connsiteY12" fmla="*/ 0 h 371475"/>
                  <a:gd name="connsiteX13" fmla="*/ 104507 w 431215"/>
                  <a:gd name="connsiteY13" fmla="*/ 12382 h 371475"/>
                  <a:gd name="connsiteX14" fmla="*/ 143560 w 431215"/>
                  <a:gd name="connsiteY14" fmla="*/ 30480 h 371475"/>
                  <a:gd name="connsiteX15" fmla="*/ 150227 w 431215"/>
                  <a:gd name="connsiteY15" fmla="*/ 31432 h 371475"/>
                  <a:gd name="connsiteX16" fmla="*/ 160603 w 431215"/>
                  <a:gd name="connsiteY16" fmla="*/ 36182 h 371475"/>
                  <a:gd name="connsiteX17" fmla="*/ 192 w 431215"/>
                  <a:gd name="connsiteY17" fmla="*/ 48035 h 371475"/>
                  <a:gd name="connsiteX18" fmla="*/ 100697 w 431215"/>
                  <a:gd name="connsiteY18" fmla="*/ 59055 h 371475"/>
                  <a:gd name="connsiteX19" fmla="*/ 164515 w 431215"/>
                  <a:gd name="connsiteY19" fmla="*/ 71437 h 371475"/>
                  <a:gd name="connsiteX20" fmla="*/ 193090 w 431215"/>
                  <a:gd name="connsiteY20" fmla="*/ 80010 h 371475"/>
                  <a:gd name="connsiteX21" fmla="*/ 214997 w 431215"/>
                  <a:gd name="connsiteY21" fmla="*/ 88582 h 371475"/>
                  <a:gd name="connsiteX22" fmla="*/ 263575 w 431215"/>
                  <a:gd name="connsiteY22" fmla="*/ 112395 h 371475"/>
                  <a:gd name="connsiteX23" fmla="*/ 335012 w 431215"/>
                  <a:gd name="connsiteY23" fmla="*/ 160020 h 371475"/>
                  <a:gd name="connsiteX24" fmla="*/ 358825 w 431215"/>
                  <a:gd name="connsiteY24" fmla="*/ 179070 h 371475"/>
                  <a:gd name="connsiteX25" fmla="*/ 386447 w 431215"/>
                  <a:gd name="connsiteY25" fmla="*/ 203835 h 371475"/>
                  <a:gd name="connsiteX26" fmla="*/ 425500 w 431215"/>
                  <a:gd name="connsiteY26" fmla="*/ 249555 h 371475"/>
                  <a:gd name="connsiteX27" fmla="*/ 425500 w 431215"/>
                  <a:gd name="connsiteY27" fmla="*/ 249555 h 371475"/>
                  <a:gd name="connsiteX28" fmla="*/ 426452 w 431215"/>
                  <a:gd name="connsiteY28" fmla="*/ 250507 h 371475"/>
                  <a:gd name="connsiteX29" fmla="*/ 426452 w 431215"/>
                  <a:gd name="connsiteY29" fmla="*/ 250507 h 371475"/>
                  <a:gd name="connsiteX30" fmla="*/ 427405 w 431215"/>
                  <a:gd name="connsiteY30" fmla="*/ 252412 h 371475"/>
                  <a:gd name="connsiteX31" fmla="*/ 427405 w 431215"/>
                  <a:gd name="connsiteY31" fmla="*/ 252412 h 371475"/>
                  <a:gd name="connsiteX32" fmla="*/ 427405 w 431215"/>
                  <a:gd name="connsiteY32" fmla="*/ 252412 h 371475"/>
                  <a:gd name="connsiteX33" fmla="*/ 431215 w 431215"/>
                  <a:gd name="connsiteY33" fmla="*/ 258127 h 371475"/>
                  <a:gd name="connsiteX34" fmla="*/ 427405 w 431215"/>
                  <a:gd name="connsiteY34" fmla="*/ 260985 h 371475"/>
                  <a:gd name="connsiteX35" fmla="*/ 325487 w 431215"/>
                  <a:gd name="connsiteY35" fmla="*/ 298132 h 371475"/>
                  <a:gd name="connsiteX36" fmla="*/ 257860 w 431215"/>
                  <a:gd name="connsiteY36" fmla="*/ 335280 h 371475"/>
                  <a:gd name="connsiteX37" fmla="*/ 209282 w 431215"/>
                  <a:gd name="connsiteY37" fmla="*/ 367665 h 371475"/>
                  <a:gd name="connsiteX0" fmla="*/ 208982 w 430915"/>
                  <a:gd name="connsiteY0" fmla="*/ 367665 h 371475"/>
                  <a:gd name="connsiteX1" fmla="*/ 202315 w 430915"/>
                  <a:gd name="connsiteY1" fmla="*/ 371475 h 371475"/>
                  <a:gd name="connsiteX2" fmla="*/ 188027 w 430915"/>
                  <a:gd name="connsiteY2" fmla="*/ 332422 h 371475"/>
                  <a:gd name="connsiteX3" fmla="*/ 156595 w 430915"/>
                  <a:gd name="connsiteY3" fmla="*/ 243840 h 371475"/>
                  <a:gd name="connsiteX4" fmla="*/ 90872 w 430915"/>
                  <a:gd name="connsiteY4" fmla="*/ 123825 h 371475"/>
                  <a:gd name="connsiteX5" fmla="*/ 52772 w 430915"/>
                  <a:gd name="connsiteY5" fmla="*/ 83820 h 371475"/>
                  <a:gd name="connsiteX6" fmla="*/ 48962 w 430915"/>
                  <a:gd name="connsiteY6" fmla="*/ 80962 h 371475"/>
                  <a:gd name="connsiteX7" fmla="*/ 45152 w 430915"/>
                  <a:gd name="connsiteY7" fmla="*/ 78105 h 371475"/>
                  <a:gd name="connsiteX8" fmla="*/ 40390 w 430915"/>
                  <a:gd name="connsiteY8" fmla="*/ 74295 h 371475"/>
                  <a:gd name="connsiteX9" fmla="*/ 12767 w 430915"/>
                  <a:gd name="connsiteY9" fmla="*/ 56197 h 371475"/>
                  <a:gd name="connsiteX10" fmla="*/ 383 w 430915"/>
                  <a:gd name="connsiteY10" fmla="*/ 46897 h 371475"/>
                  <a:gd name="connsiteX11" fmla="*/ 15625 w 430915"/>
                  <a:gd name="connsiteY11" fmla="*/ 35242 h 371475"/>
                  <a:gd name="connsiteX12" fmla="*/ 71822 w 430915"/>
                  <a:gd name="connsiteY12" fmla="*/ 0 h 371475"/>
                  <a:gd name="connsiteX13" fmla="*/ 104207 w 430915"/>
                  <a:gd name="connsiteY13" fmla="*/ 12382 h 371475"/>
                  <a:gd name="connsiteX14" fmla="*/ 143260 w 430915"/>
                  <a:gd name="connsiteY14" fmla="*/ 30480 h 371475"/>
                  <a:gd name="connsiteX15" fmla="*/ 149927 w 430915"/>
                  <a:gd name="connsiteY15" fmla="*/ 31432 h 371475"/>
                  <a:gd name="connsiteX16" fmla="*/ 160303 w 430915"/>
                  <a:gd name="connsiteY16" fmla="*/ 36182 h 371475"/>
                  <a:gd name="connsiteX17" fmla="*/ 1223 w 430915"/>
                  <a:gd name="connsiteY17" fmla="*/ 47962 h 371475"/>
                  <a:gd name="connsiteX18" fmla="*/ 100397 w 430915"/>
                  <a:gd name="connsiteY18" fmla="*/ 59055 h 371475"/>
                  <a:gd name="connsiteX19" fmla="*/ 164215 w 430915"/>
                  <a:gd name="connsiteY19" fmla="*/ 71437 h 371475"/>
                  <a:gd name="connsiteX20" fmla="*/ 192790 w 430915"/>
                  <a:gd name="connsiteY20" fmla="*/ 80010 h 371475"/>
                  <a:gd name="connsiteX21" fmla="*/ 214697 w 430915"/>
                  <a:gd name="connsiteY21" fmla="*/ 88582 h 371475"/>
                  <a:gd name="connsiteX22" fmla="*/ 263275 w 430915"/>
                  <a:gd name="connsiteY22" fmla="*/ 112395 h 371475"/>
                  <a:gd name="connsiteX23" fmla="*/ 334712 w 430915"/>
                  <a:gd name="connsiteY23" fmla="*/ 160020 h 371475"/>
                  <a:gd name="connsiteX24" fmla="*/ 358525 w 430915"/>
                  <a:gd name="connsiteY24" fmla="*/ 179070 h 371475"/>
                  <a:gd name="connsiteX25" fmla="*/ 386147 w 430915"/>
                  <a:gd name="connsiteY25" fmla="*/ 203835 h 371475"/>
                  <a:gd name="connsiteX26" fmla="*/ 425200 w 430915"/>
                  <a:gd name="connsiteY26" fmla="*/ 249555 h 371475"/>
                  <a:gd name="connsiteX27" fmla="*/ 425200 w 430915"/>
                  <a:gd name="connsiteY27" fmla="*/ 249555 h 371475"/>
                  <a:gd name="connsiteX28" fmla="*/ 426152 w 430915"/>
                  <a:gd name="connsiteY28" fmla="*/ 250507 h 371475"/>
                  <a:gd name="connsiteX29" fmla="*/ 426152 w 430915"/>
                  <a:gd name="connsiteY29" fmla="*/ 250507 h 371475"/>
                  <a:gd name="connsiteX30" fmla="*/ 427105 w 430915"/>
                  <a:gd name="connsiteY30" fmla="*/ 252412 h 371475"/>
                  <a:gd name="connsiteX31" fmla="*/ 427105 w 430915"/>
                  <a:gd name="connsiteY31" fmla="*/ 252412 h 371475"/>
                  <a:gd name="connsiteX32" fmla="*/ 427105 w 430915"/>
                  <a:gd name="connsiteY32" fmla="*/ 252412 h 371475"/>
                  <a:gd name="connsiteX33" fmla="*/ 430915 w 430915"/>
                  <a:gd name="connsiteY33" fmla="*/ 258127 h 371475"/>
                  <a:gd name="connsiteX34" fmla="*/ 427105 w 430915"/>
                  <a:gd name="connsiteY34" fmla="*/ 260985 h 371475"/>
                  <a:gd name="connsiteX35" fmla="*/ 325187 w 430915"/>
                  <a:gd name="connsiteY35" fmla="*/ 298132 h 371475"/>
                  <a:gd name="connsiteX36" fmla="*/ 257560 w 430915"/>
                  <a:gd name="connsiteY36" fmla="*/ 335280 h 371475"/>
                  <a:gd name="connsiteX37" fmla="*/ 208982 w 430915"/>
                  <a:gd name="connsiteY37" fmla="*/ 367665 h 371475"/>
                  <a:gd name="connsiteX0" fmla="*/ 207955 w 429888"/>
                  <a:gd name="connsiteY0" fmla="*/ 367665 h 371475"/>
                  <a:gd name="connsiteX1" fmla="*/ 201288 w 429888"/>
                  <a:gd name="connsiteY1" fmla="*/ 371475 h 371475"/>
                  <a:gd name="connsiteX2" fmla="*/ 187000 w 429888"/>
                  <a:gd name="connsiteY2" fmla="*/ 332422 h 371475"/>
                  <a:gd name="connsiteX3" fmla="*/ 155568 w 429888"/>
                  <a:gd name="connsiteY3" fmla="*/ 243840 h 371475"/>
                  <a:gd name="connsiteX4" fmla="*/ 89845 w 429888"/>
                  <a:gd name="connsiteY4" fmla="*/ 123825 h 371475"/>
                  <a:gd name="connsiteX5" fmla="*/ 51745 w 429888"/>
                  <a:gd name="connsiteY5" fmla="*/ 83820 h 371475"/>
                  <a:gd name="connsiteX6" fmla="*/ 47935 w 429888"/>
                  <a:gd name="connsiteY6" fmla="*/ 80962 h 371475"/>
                  <a:gd name="connsiteX7" fmla="*/ 44125 w 429888"/>
                  <a:gd name="connsiteY7" fmla="*/ 78105 h 371475"/>
                  <a:gd name="connsiteX8" fmla="*/ 39363 w 429888"/>
                  <a:gd name="connsiteY8" fmla="*/ 74295 h 371475"/>
                  <a:gd name="connsiteX9" fmla="*/ 11740 w 429888"/>
                  <a:gd name="connsiteY9" fmla="*/ 56197 h 371475"/>
                  <a:gd name="connsiteX10" fmla="*/ 8000 w 429888"/>
                  <a:gd name="connsiteY10" fmla="*/ 38945 h 371475"/>
                  <a:gd name="connsiteX11" fmla="*/ 14598 w 429888"/>
                  <a:gd name="connsiteY11" fmla="*/ 35242 h 371475"/>
                  <a:gd name="connsiteX12" fmla="*/ 70795 w 429888"/>
                  <a:gd name="connsiteY12" fmla="*/ 0 h 371475"/>
                  <a:gd name="connsiteX13" fmla="*/ 103180 w 429888"/>
                  <a:gd name="connsiteY13" fmla="*/ 12382 h 371475"/>
                  <a:gd name="connsiteX14" fmla="*/ 142233 w 429888"/>
                  <a:gd name="connsiteY14" fmla="*/ 30480 h 371475"/>
                  <a:gd name="connsiteX15" fmla="*/ 148900 w 429888"/>
                  <a:gd name="connsiteY15" fmla="*/ 31432 h 371475"/>
                  <a:gd name="connsiteX16" fmla="*/ 159276 w 429888"/>
                  <a:gd name="connsiteY16" fmla="*/ 36182 h 371475"/>
                  <a:gd name="connsiteX17" fmla="*/ 196 w 429888"/>
                  <a:gd name="connsiteY17" fmla="*/ 47962 h 371475"/>
                  <a:gd name="connsiteX18" fmla="*/ 99370 w 429888"/>
                  <a:gd name="connsiteY18" fmla="*/ 59055 h 371475"/>
                  <a:gd name="connsiteX19" fmla="*/ 163188 w 429888"/>
                  <a:gd name="connsiteY19" fmla="*/ 71437 h 371475"/>
                  <a:gd name="connsiteX20" fmla="*/ 191763 w 429888"/>
                  <a:gd name="connsiteY20" fmla="*/ 80010 h 371475"/>
                  <a:gd name="connsiteX21" fmla="*/ 213670 w 429888"/>
                  <a:gd name="connsiteY21" fmla="*/ 88582 h 371475"/>
                  <a:gd name="connsiteX22" fmla="*/ 262248 w 429888"/>
                  <a:gd name="connsiteY22" fmla="*/ 112395 h 371475"/>
                  <a:gd name="connsiteX23" fmla="*/ 333685 w 429888"/>
                  <a:gd name="connsiteY23" fmla="*/ 160020 h 371475"/>
                  <a:gd name="connsiteX24" fmla="*/ 357498 w 429888"/>
                  <a:gd name="connsiteY24" fmla="*/ 179070 h 371475"/>
                  <a:gd name="connsiteX25" fmla="*/ 385120 w 429888"/>
                  <a:gd name="connsiteY25" fmla="*/ 203835 h 371475"/>
                  <a:gd name="connsiteX26" fmla="*/ 424173 w 429888"/>
                  <a:gd name="connsiteY26" fmla="*/ 249555 h 371475"/>
                  <a:gd name="connsiteX27" fmla="*/ 424173 w 429888"/>
                  <a:gd name="connsiteY27" fmla="*/ 249555 h 371475"/>
                  <a:gd name="connsiteX28" fmla="*/ 425125 w 429888"/>
                  <a:gd name="connsiteY28" fmla="*/ 250507 h 371475"/>
                  <a:gd name="connsiteX29" fmla="*/ 425125 w 429888"/>
                  <a:gd name="connsiteY29" fmla="*/ 250507 h 371475"/>
                  <a:gd name="connsiteX30" fmla="*/ 426078 w 429888"/>
                  <a:gd name="connsiteY30" fmla="*/ 252412 h 371475"/>
                  <a:gd name="connsiteX31" fmla="*/ 426078 w 429888"/>
                  <a:gd name="connsiteY31" fmla="*/ 252412 h 371475"/>
                  <a:gd name="connsiteX32" fmla="*/ 426078 w 429888"/>
                  <a:gd name="connsiteY32" fmla="*/ 252412 h 371475"/>
                  <a:gd name="connsiteX33" fmla="*/ 429888 w 429888"/>
                  <a:gd name="connsiteY33" fmla="*/ 258127 h 371475"/>
                  <a:gd name="connsiteX34" fmla="*/ 426078 w 429888"/>
                  <a:gd name="connsiteY34" fmla="*/ 260985 h 371475"/>
                  <a:gd name="connsiteX35" fmla="*/ 324160 w 429888"/>
                  <a:gd name="connsiteY35" fmla="*/ 298132 h 371475"/>
                  <a:gd name="connsiteX36" fmla="*/ 256533 w 429888"/>
                  <a:gd name="connsiteY36" fmla="*/ 335280 h 371475"/>
                  <a:gd name="connsiteX37" fmla="*/ 207955 w 429888"/>
                  <a:gd name="connsiteY37" fmla="*/ 367665 h 371475"/>
                  <a:gd name="connsiteX0" fmla="*/ 212251 w 434184"/>
                  <a:gd name="connsiteY0" fmla="*/ 367665 h 371475"/>
                  <a:gd name="connsiteX1" fmla="*/ 205584 w 434184"/>
                  <a:gd name="connsiteY1" fmla="*/ 371475 h 371475"/>
                  <a:gd name="connsiteX2" fmla="*/ 191296 w 434184"/>
                  <a:gd name="connsiteY2" fmla="*/ 332422 h 371475"/>
                  <a:gd name="connsiteX3" fmla="*/ 159864 w 434184"/>
                  <a:gd name="connsiteY3" fmla="*/ 243840 h 371475"/>
                  <a:gd name="connsiteX4" fmla="*/ 94141 w 434184"/>
                  <a:gd name="connsiteY4" fmla="*/ 123825 h 371475"/>
                  <a:gd name="connsiteX5" fmla="*/ 56041 w 434184"/>
                  <a:gd name="connsiteY5" fmla="*/ 83820 h 371475"/>
                  <a:gd name="connsiteX6" fmla="*/ 52231 w 434184"/>
                  <a:gd name="connsiteY6" fmla="*/ 80962 h 371475"/>
                  <a:gd name="connsiteX7" fmla="*/ 48421 w 434184"/>
                  <a:gd name="connsiteY7" fmla="*/ 78105 h 371475"/>
                  <a:gd name="connsiteX8" fmla="*/ 43659 w 434184"/>
                  <a:gd name="connsiteY8" fmla="*/ 74295 h 371475"/>
                  <a:gd name="connsiteX9" fmla="*/ 16036 w 434184"/>
                  <a:gd name="connsiteY9" fmla="*/ 56197 h 371475"/>
                  <a:gd name="connsiteX10" fmla="*/ 278 w 434184"/>
                  <a:gd name="connsiteY10" fmla="*/ 48684 h 371475"/>
                  <a:gd name="connsiteX11" fmla="*/ 18894 w 434184"/>
                  <a:gd name="connsiteY11" fmla="*/ 35242 h 371475"/>
                  <a:gd name="connsiteX12" fmla="*/ 75091 w 434184"/>
                  <a:gd name="connsiteY12" fmla="*/ 0 h 371475"/>
                  <a:gd name="connsiteX13" fmla="*/ 107476 w 434184"/>
                  <a:gd name="connsiteY13" fmla="*/ 12382 h 371475"/>
                  <a:gd name="connsiteX14" fmla="*/ 146529 w 434184"/>
                  <a:gd name="connsiteY14" fmla="*/ 30480 h 371475"/>
                  <a:gd name="connsiteX15" fmla="*/ 153196 w 434184"/>
                  <a:gd name="connsiteY15" fmla="*/ 31432 h 371475"/>
                  <a:gd name="connsiteX16" fmla="*/ 163572 w 434184"/>
                  <a:gd name="connsiteY16" fmla="*/ 36182 h 371475"/>
                  <a:gd name="connsiteX17" fmla="*/ 4492 w 434184"/>
                  <a:gd name="connsiteY17" fmla="*/ 47962 h 371475"/>
                  <a:gd name="connsiteX18" fmla="*/ 103666 w 434184"/>
                  <a:gd name="connsiteY18" fmla="*/ 59055 h 371475"/>
                  <a:gd name="connsiteX19" fmla="*/ 167484 w 434184"/>
                  <a:gd name="connsiteY19" fmla="*/ 71437 h 371475"/>
                  <a:gd name="connsiteX20" fmla="*/ 196059 w 434184"/>
                  <a:gd name="connsiteY20" fmla="*/ 80010 h 371475"/>
                  <a:gd name="connsiteX21" fmla="*/ 217966 w 434184"/>
                  <a:gd name="connsiteY21" fmla="*/ 88582 h 371475"/>
                  <a:gd name="connsiteX22" fmla="*/ 266544 w 434184"/>
                  <a:gd name="connsiteY22" fmla="*/ 112395 h 371475"/>
                  <a:gd name="connsiteX23" fmla="*/ 337981 w 434184"/>
                  <a:gd name="connsiteY23" fmla="*/ 160020 h 371475"/>
                  <a:gd name="connsiteX24" fmla="*/ 361794 w 434184"/>
                  <a:gd name="connsiteY24" fmla="*/ 179070 h 371475"/>
                  <a:gd name="connsiteX25" fmla="*/ 389416 w 434184"/>
                  <a:gd name="connsiteY25" fmla="*/ 203835 h 371475"/>
                  <a:gd name="connsiteX26" fmla="*/ 428469 w 434184"/>
                  <a:gd name="connsiteY26" fmla="*/ 249555 h 371475"/>
                  <a:gd name="connsiteX27" fmla="*/ 428469 w 434184"/>
                  <a:gd name="connsiteY27" fmla="*/ 249555 h 371475"/>
                  <a:gd name="connsiteX28" fmla="*/ 429421 w 434184"/>
                  <a:gd name="connsiteY28" fmla="*/ 250507 h 371475"/>
                  <a:gd name="connsiteX29" fmla="*/ 429421 w 434184"/>
                  <a:gd name="connsiteY29" fmla="*/ 250507 h 371475"/>
                  <a:gd name="connsiteX30" fmla="*/ 430374 w 434184"/>
                  <a:gd name="connsiteY30" fmla="*/ 252412 h 371475"/>
                  <a:gd name="connsiteX31" fmla="*/ 430374 w 434184"/>
                  <a:gd name="connsiteY31" fmla="*/ 252412 h 371475"/>
                  <a:gd name="connsiteX32" fmla="*/ 430374 w 434184"/>
                  <a:gd name="connsiteY32" fmla="*/ 252412 h 371475"/>
                  <a:gd name="connsiteX33" fmla="*/ 434184 w 434184"/>
                  <a:gd name="connsiteY33" fmla="*/ 258127 h 371475"/>
                  <a:gd name="connsiteX34" fmla="*/ 430374 w 434184"/>
                  <a:gd name="connsiteY34" fmla="*/ 260985 h 371475"/>
                  <a:gd name="connsiteX35" fmla="*/ 328456 w 434184"/>
                  <a:gd name="connsiteY35" fmla="*/ 298132 h 371475"/>
                  <a:gd name="connsiteX36" fmla="*/ 260829 w 434184"/>
                  <a:gd name="connsiteY36" fmla="*/ 335280 h 371475"/>
                  <a:gd name="connsiteX37" fmla="*/ 212251 w 434184"/>
                  <a:gd name="connsiteY37" fmla="*/ 367665 h 371475"/>
                  <a:gd name="connsiteX0" fmla="*/ 212251 w 434184"/>
                  <a:gd name="connsiteY0" fmla="*/ 367665 h 371475"/>
                  <a:gd name="connsiteX1" fmla="*/ 205584 w 434184"/>
                  <a:gd name="connsiteY1" fmla="*/ 371475 h 371475"/>
                  <a:gd name="connsiteX2" fmla="*/ 191296 w 434184"/>
                  <a:gd name="connsiteY2" fmla="*/ 332422 h 371475"/>
                  <a:gd name="connsiteX3" fmla="*/ 159864 w 434184"/>
                  <a:gd name="connsiteY3" fmla="*/ 243840 h 371475"/>
                  <a:gd name="connsiteX4" fmla="*/ 94141 w 434184"/>
                  <a:gd name="connsiteY4" fmla="*/ 123825 h 371475"/>
                  <a:gd name="connsiteX5" fmla="*/ 56041 w 434184"/>
                  <a:gd name="connsiteY5" fmla="*/ 83820 h 371475"/>
                  <a:gd name="connsiteX6" fmla="*/ 52231 w 434184"/>
                  <a:gd name="connsiteY6" fmla="*/ 80962 h 371475"/>
                  <a:gd name="connsiteX7" fmla="*/ 48421 w 434184"/>
                  <a:gd name="connsiteY7" fmla="*/ 78105 h 371475"/>
                  <a:gd name="connsiteX8" fmla="*/ 43659 w 434184"/>
                  <a:gd name="connsiteY8" fmla="*/ 74295 h 371475"/>
                  <a:gd name="connsiteX9" fmla="*/ 16036 w 434184"/>
                  <a:gd name="connsiteY9" fmla="*/ 56197 h 371475"/>
                  <a:gd name="connsiteX10" fmla="*/ 278 w 434184"/>
                  <a:gd name="connsiteY10" fmla="*/ 48684 h 371475"/>
                  <a:gd name="connsiteX11" fmla="*/ 18894 w 434184"/>
                  <a:gd name="connsiteY11" fmla="*/ 35242 h 371475"/>
                  <a:gd name="connsiteX12" fmla="*/ 75091 w 434184"/>
                  <a:gd name="connsiteY12" fmla="*/ 0 h 371475"/>
                  <a:gd name="connsiteX13" fmla="*/ 107476 w 434184"/>
                  <a:gd name="connsiteY13" fmla="*/ 12382 h 371475"/>
                  <a:gd name="connsiteX14" fmla="*/ 146529 w 434184"/>
                  <a:gd name="connsiteY14" fmla="*/ 30480 h 371475"/>
                  <a:gd name="connsiteX15" fmla="*/ 163572 w 434184"/>
                  <a:gd name="connsiteY15" fmla="*/ 36182 h 371475"/>
                  <a:gd name="connsiteX16" fmla="*/ 4492 w 434184"/>
                  <a:gd name="connsiteY16" fmla="*/ 47962 h 371475"/>
                  <a:gd name="connsiteX17" fmla="*/ 103666 w 434184"/>
                  <a:gd name="connsiteY17" fmla="*/ 59055 h 371475"/>
                  <a:gd name="connsiteX18" fmla="*/ 167484 w 434184"/>
                  <a:gd name="connsiteY18" fmla="*/ 71437 h 371475"/>
                  <a:gd name="connsiteX19" fmla="*/ 196059 w 434184"/>
                  <a:gd name="connsiteY19" fmla="*/ 80010 h 371475"/>
                  <a:gd name="connsiteX20" fmla="*/ 217966 w 434184"/>
                  <a:gd name="connsiteY20" fmla="*/ 88582 h 371475"/>
                  <a:gd name="connsiteX21" fmla="*/ 266544 w 434184"/>
                  <a:gd name="connsiteY21" fmla="*/ 112395 h 371475"/>
                  <a:gd name="connsiteX22" fmla="*/ 337981 w 434184"/>
                  <a:gd name="connsiteY22" fmla="*/ 160020 h 371475"/>
                  <a:gd name="connsiteX23" fmla="*/ 361794 w 434184"/>
                  <a:gd name="connsiteY23" fmla="*/ 179070 h 371475"/>
                  <a:gd name="connsiteX24" fmla="*/ 389416 w 434184"/>
                  <a:gd name="connsiteY24" fmla="*/ 203835 h 371475"/>
                  <a:gd name="connsiteX25" fmla="*/ 428469 w 434184"/>
                  <a:gd name="connsiteY25" fmla="*/ 249555 h 371475"/>
                  <a:gd name="connsiteX26" fmla="*/ 428469 w 434184"/>
                  <a:gd name="connsiteY26" fmla="*/ 249555 h 371475"/>
                  <a:gd name="connsiteX27" fmla="*/ 429421 w 434184"/>
                  <a:gd name="connsiteY27" fmla="*/ 250507 h 371475"/>
                  <a:gd name="connsiteX28" fmla="*/ 429421 w 434184"/>
                  <a:gd name="connsiteY28" fmla="*/ 250507 h 371475"/>
                  <a:gd name="connsiteX29" fmla="*/ 430374 w 434184"/>
                  <a:gd name="connsiteY29" fmla="*/ 252412 h 371475"/>
                  <a:gd name="connsiteX30" fmla="*/ 430374 w 434184"/>
                  <a:gd name="connsiteY30" fmla="*/ 252412 h 371475"/>
                  <a:gd name="connsiteX31" fmla="*/ 430374 w 434184"/>
                  <a:gd name="connsiteY31" fmla="*/ 252412 h 371475"/>
                  <a:gd name="connsiteX32" fmla="*/ 434184 w 434184"/>
                  <a:gd name="connsiteY32" fmla="*/ 258127 h 371475"/>
                  <a:gd name="connsiteX33" fmla="*/ 430374 w 434184"/>
                  <a:gd name="connsiteY33" fmla="*/ 260985 h 371475"/>
                  <a:gd name="connsiteX34" fmla="*/ 328456 w 434184"/>
                  <a:gd name="connsiteY34" fmla="*/ 298132 h 371475"/>
                  <a:gd name="connsiteX35" fmla="*/ 260829 w 434184"/>
                  <a:gd name="connsiteY35" fmla="*/ 335280 h 371475"/>
                  <a:gd name="connsiteX36" fmla="*/ 212251 w 434184"/>
                  <a:gd name="connsiteY36" fmla="*/ 367665 h 371475"/>
                  <a:gd name="connsiteX0" fmla="*/ 212251 w 434184"/>
                  <a:gd name="connsiteY0" fmla="*/ 367665 h 371475"/>
                  <a:gd name="connsiteX1" fmla="*/ 205584 w 434184"/>
                  <a:gd name="connsiteY1" fmla="*/ 371475 h 371475"/>
                  <a:gd name="connsiteX2" fmla="*/ 191296 w 434184"/>
                  <a:gd name="connsiteY2" fmla="*/ 332422 h 371475"/>
                  <a:gd name="connsiteX3" fmla="*/ 159864 w 434184"/>
                  <a:gd name="connsiteY3" fmla="*/ 243840 h 371475"/>
                  <a:gd name="connsiteX4" fmla="*/ 94141 w 434184"/>
                  <a:gd name="connsiteY4" fmla="*/ 123825 h 371475"/>
                  <a:gd name="connsiteX5" fmla="*/ 56041 w 434184"/>
                  <a:gd name="connsiteY5" fmla="*/ 83820 h 371475"/>
                  <a:gd name="connsiteX6" fmla="*/ 52231 w 434184"/>
                  <a:gd name="connsiteY6" fmla="*/ 80962 h 371475"/>
                  <a:gd name="connsiteX7" fmla="*/ 48421 w 434184"/>
                  <a:gd name="connsiteY7" fmla="*/ 78105 h 371475"/>
                  <a:gd name="connsiteX8" fmla="*/ 43659 w 434184"/>
                  <a:gd name="connsiteY8" fmla="*/ 74295 h 371475"/>
                  <a:gd name="connsiteX9" fmla="*/ 16036 w 434184"/>
                  <a:gd name="connsiteY9" fmla="*/ 56197 h 371475"/>
                  <a:gd name="connsiteX10" fmla="*/ 278 w 434184"/>
                  <a:gd name="connsiteY10" fmla="*/ 48684 h 371475"/>
                  <a:gd name="connsiteX11" fmla="*/ 18894 w 434184"/>
                  <a:gd name="connsiteY11" fmla="*/ 35242 h 371475"/>
                  <a:gd name="connsiteX12" fmla="*/ 75091 w 434184"/>
                  <a:gd name="connsiteY12" fmla="*/ 0 h 371475"/>
                  <a:gd name="connsiteX13" fmla="*/ 107476 w 434184"/>
                  <a:gd name="connsiteY13" fmla="*/ 12382 h 371475"/>
                  <a:gd name="connsiteX14" fmla="*/ 163572 w 434184"/>
                  <a:gd name="connsiteY14" fmla="*/ 36182 h 371475"/>
                  <a:gd name="connsiteX15" fmla="*/ 4492 w 434184"/>
                  <a:gd name="connsiteY15" fmla="*/ 47962 h 371475"/>
                  <a:gd name="connsiteX16" fmla="*/ 103666 w 434184"/>
                  <a:gd name="connsiteY16" fmla="*/ 59055 h 371475"/>
                  <a:gd name="connsiteX17" fmla="*/ 167484 w 434184"/>
                  <a:gd name="connsiteY17" fmla="*/ 71437 h 371475"/>
                  <a:gd name="connsiteX18" fmla="*/ 196059 w 434184"/>
                  <a:gd name="connsiteY18" fmla="*/ 80010 h 371475"/>
                  <a:gd name="connsiteX19" fmla="*/ 217966 w 434184"/>
                  <a:gd name="connsiteY19" fmla="*/ 88582 h 371475"/>
                  <a:gd name="connsiteX20" fmla="*/ 266544 w 434184"/>
                  <a:gd name="connsiteY20" fmla="*/ 112395 h 371475"/>
                  <a:gd name="connsiteX21" fmla="*/ 337981 w 434184"/>
                  <a:gd name="connsiteY21" fmla="*/ 160020 h 371475"/>
                  <a:gd name="connsiteX22" fmla="*/ 361794 w 434184"/>
                  <a:gd name="connsiteY22" fmla="*/ 179070 h 371475"/>
                  <a:gd name="connsiteX23" fmla="*/ 389416 w 434184"/>
                  <a:gd name="connsiteY23" fmla="*/ 203835 h 371475"/>
                  <a:gd name="connsiteX24" fmla="*/ 428469 w 434184"/>
                  <a:gd name="connsiteY24" fmla="*/ 249555 h 371475"/>
                  <a:gd name="connsiteX25" fmla="*/ 428469 w 434184"/>
                  <a:gd name="connsiteY25" fmla="*/ 249555 h 371475"/>
                  <a:gd name="connsiteX26" fmla="*/ 429421 w 434184"/>
                  <a:gd name="connsiteY26" fmla="*/ 250507 h 371475"/>
                  <a:gd name="connsiteX27" fmla="*/ 429421 w 434184"/>
                  <a:gd name="connsiteY27" fmla="*/ 250507 h 371475"/>
                  <a:gd name="connsiteX28" fmla="*/ 430374 w 434184"/>
                  <a:gd name="connsiteY28" fmla="*/ 252412 h 371475"/>
                  <a:gd name="connsiteX29" fmla="*/ 430374 w 434184"/>
                  <a:gd name="connsiteY29" fmla="*/ 252412 h 371475"/>
                  <a:gd name="connsiteX30" fmla="*/ 430374 w 434184"/>
                  <a:gd name="connsiteY30" fmla="*/ 252412 h 371475"/>
                  <a:gd name="connsiteX31" fmla="*/ 434184 w 434184"/>
                  <a:gd name="connsiteY31" fmla="*/ 258127 h 371475"/>
                  <a:gd name="connsiteX32" fmla="*/ 430374 w 434184"/>
                  <a:gd name="connsiteY32" fmla="*/ 260985 h 371475"/>
                  <a:gd name="connsiteX33" fmla="*/ 328456 w 434184"/>
                  <a:gd name="connsiteY33" fmla="*/ 298132 h 371475"/>
                  <a:gd name="connsiteX34" fmla="*/ 260829 w 434184"/>
                  <a:gd name="connsiteY34" fmla="*/ 335280 h 371475"/>
                  <a:gd name="connsiteX35" fmla="*/ 212251 w 434184"/>
                  <a:gd name="connsiteY35" fmla="*/ 367665 h 371475"/>
                  <a:gd name="connsiteX0" fmla="*/ 212251 w 434184"/>
                  <a:gd name="connsiteY0" fmla="*/ 367665 h 371475"/>
                  <a:gd name="connsiteX1" fmla="*/ 205584 w 434184"/>
                  <a:gd name="connsiteY1" fmla="*/ 371475 h 371475"/>
                  <a:gd name="connsiteX2" fmla="*/ 191296 w 434184"/>
                  <a:gd name="connsiteY2" fmla="*/ 332422 h 371475"/>
                  <a:gd name="connsiteX3" fmla="*/ 159864 w 434184"/>
                  <a:gd name="connsiteY3" fmla="*/ 243840 h 371475"/>
                  <a:gd name="connsiteX4" fmla="*/ 94141 w 434184"/>
                  <a:gd name="connsiteY4" fmla="*/ 123825 h 371475"/>
                  <a:gd name="connsiteX5" fmla="*/ 56041 w 434184"/>
                  <a:gd name="connsiteY5" fmla="*/ 83820 h 371475"/>
                  <a:gd name="connsiteX6" fmla="*/ 52231 w 434184"/>
                  <a:gd name="connsiteY6" fmla="*/ 80962 h 371475"/>
                  <a:gd name="connsiteX7" fmla="*/ 48421 w 434184"/>
                  <a:gd name="connsiteY7" fmla="*/ 78105 h 371475"/>
                  <a:gd name="connsiteX8" fmla="*/ 43659 w 434184"/>
                  <a:gd name="connsiteY8" fmla="*/ 74295 h 371475"/>
                  <a:gd name="connsiteX9" fmla="*/ 16036 w 434184"/>
                  <a:gd name="connsiteY9" fmla="*/ 56197 h 371475"/>
                  <a:gd name="connsiteX10" fmla="*/ 278 w 434184"/>
                  <a:gd name="connsiteY10" fmla="*/ 48684 h 371475"/>
                  <a:gd name="connsiteX11" fmla="*/ 18894 w 434184"/>
                  <a:gd name="connsiteY11" fmla="*/ 35242 h 371475"/>
                  <a:gd name="connsiteX12" fmla="*/ 75091 w 434184"/>
                  <a:gd name="connsiteY12" fmla="*/ 0 h 371475"/>
                  <a:gd name="connsiteX13" fmla="*/ 163572 w 434184"/>
                  <a:gd name="connsiteY13" fmla="*/ 36182 h 371475"/>
                  <a:gd name="connsiteX14" fmla="*/ 4492 w 434184"/>
                  <a:gd name="connsiteY14" fmla="*/ 47962 h 371475"/>
                  <a:gd name="connsiteX15" fmla="*/ 103666 w 434184"/>
                  <a:gd name="connsiteY15" fmla="*/ 59055 h 371475"/>
                  <a:gd name="connsiteX16" fmla="*/ 167484 w 434184"/>
                  <a:gd name="connsiteY16" fmla="*/ 71437 h 371475"/>
                  <a:gd name="connsiteX17" fmla="*/ 196059 w 434184"/>
                  <a:gd name="connsiteY17" fmla="*/ 80010 h 371475"/>
                  <a:gd name="connsiteX18" fmla="*/ 217966 w 434184"/>
                  <a:gd name="connsiteY18" fmla="*/ 88582 h 371475"/>
                  <a:gd name="connsiteX19" fmla="*/ 266544 w 434184"/>
                  <a:gd name="connsiteY19" fmla="*/ 112395 h 371475"/>
                  <a:gd name="connsiteX20" fmla="*/ 337981 w 434184"/>
                  <a:gd name="connsiteY20" fmla="*/ 160020 h 371475"/>
                  <a:gd name="connsiteX21" fmla="*/ 361794 w 434184"/>
                  <a:gd name="connsiteY21" fmla="*/ 179070 h 371475"/>
                  <a:gd name="connsiteX22" fmla="*/ 389416 w 434184"/>
                  <a:gd name="connsiteY22" fmla="*/ 203835 h 371475"/>
                  <a:gd name="connsiteX23" fmla="*/ 428469 w 434184"/>
                  <a:gd name="connsiteY23" fmla="*/ 249555 h 371475"/>
                  <a:gd name="connsiteX24" fmla="*/ 428469 w 434184"/>
                  <a:gd name="connsiteY24" fmla="*/ 249555 h 371475"/>
                  <a:gd name="connsiteX25" fmla="*/ 429421 w 434184"/>
                  <a:gd name="connsiteY25" fmla="*/ 250507 h 371475"/>
                  <a:gd name="connsiteX26" fmla="*/ 429421 w 434184"/>
                  <a:gd name="connsiteY26" fmla="*/ 250507 h 371475"/>
                  <a:gd name="connsiteX27" fmla="*/ 430374 w 434184"/>
                  <a:gd name="connsiteY27" fmla="*/ 252412 h 371475"/>
                  <a:gd name="connsiteX28" fmla="*/ 430374 w 434184"/>
                  <a:gd name="connsiteY28" fmla="*/ 252412 h 371475"/>
                  <a:gd name="connsiteX29" fmla="*/ 430374 w 434184"/>
                  <a:gd name="connsiteY29" fmla="*/ 252412 h 371475"/>
                  <a:gd name="connsiteX30" fmla="*/ 434184 w 434184"/>
                  <a:gd name="connsiteY30" fmla="*/ 258127 h 371475"/>
                  <a:gd name="connsiteX31" fmla="*/ 430374 w 434184"/>
                  <a:gd name="connsiteY31" fmla="*/ 260985 h 371475"/>
                  <a:gd name="connsiteX32" fmla="*/ 328456 w 434184"/>
                  <a:gd name="connsiteY32" fmla="*/ 298132 h 371475"/>
                  <a:gd name="connsiteX33" fmla="*/ 260829 w 434184"/>
                  <a:gd name="connsiteY33" fmla="*/ 335280 h 371475"/>
                  <a:gd name="connsiteX34" fmla="*/ 212251 w 434184"/>
                  <a:gd name="connsiteY34" fmla="*/ 367665 h 371475"/>
                  <a:gd name="connsiteX0" fmla="*/ 212251 w 434184"/>
                  <a:gd name="connsiteY0" fmla="*/ 367665 h 371475"/>
                  <a:gd name="connsiteX1" fmla="*/ 205584 w 434184"/>
                  <a:gd name="connsiteY1" fmla="*/ 371475 h 371475"/>
                  <a:gd name="connsiteX2" fmla="*/ 191296 w 434184"/>
                  <a:gd name="connsiteY2" fmla="*/ 332422 h 371475"/>
                  <a:gd name="connsiteX3" fmla="*/ 159864 w 434184"/>
                  <a:gd name="connsiteY3" fmla="*/ 243840 h 371475"/>
                  <a:gd name="connsiteX4" fmla="*/ 94141 w 434184"/>
                  <a:gd name="connsiteY4" fmla="*/ 123825 h 371475"/>
                  <a:gd name="connsiteX5" fmla="*/ 56041 w 434184"/>
                  <a:gd name="connsiteY5" fmla="*/ 83820 h 371475"/>
                  <a:gd name="connsiteX6" fmla="*/ 52231 w 434184"/>
                  <a:gd name="connsiteY6" fmla="*/ 80962 h 371475"/>
                  <a:gd name="connsiteX7" fmla="*/ 48421 w 434184"/>
                  <a:gd name="connsiteY7" fmla="*/ 78105 h 371475"/>
                  <a:gd name="connsiteX8" fmla="*/ 43659 w 434184"/>
                  <a:gd name="connsiteY8" fmla="*/ 74295 h 371475"/>
                  <a:gd name="connsiteX9" fmla="*/ 16036 w 434184"/>
                  <a:gd name="connsiteY9" fmla="*/ 56197 h 371475"/>
                  <a:gd name="connsiteX10" fmla="*/ 278 w 434184"/>
                  <a:gd name="connsiteY10" fmla="*/ 48684 h 371475"/>
                  <a:gd name="connsiteX11" fmla="*/ 18894 w 434184"/>
                  <a:gd name="connsiteY11" fmla="*/ 35242 h 371475"/>
                  <a:gd name="connsiteX12" fmla="*/ 75091 w 434184"/>
                  <a:gd name="connsiteY12" fmla="*/ 0 h 371475"/>
                  <a:gd name="connsiteX13" fmla="*/ 163572 w 434184"/>
                  <a:gd name="connsiteY13" fmla="*/ 36182 h 371475"/>
                  <a:gd name="connsiteX14" fmla="*/ 4492 w 434184"/>
                  <a:gd name="connsiteY14" fmla="*/ 47962 h 371475"/>
                  <a:gd name="connsiteX15" fmla="*/ 103666 w 434184"/>
                  <a:gd name="connsiteY15" fmla="*/ 59055 h 371475"/>
                  <a:gd name="connsiteX16" fmla="*/ 167484 w 434184"/>
                  <a:gd name="connsiteY16" fmla="*/ 71437 h 371475"/>
                  <a:gd name="connsiteX17" fmla="*/ 196059 w 434184"/>
                  <a:gd name="connsiteY17" fmla="*/ 80010 h 371475"/>
                  <a:gd name="connsiteX18" fmla="*/ 217966 w 434184"/>
                  <a:gd name="connsiteY18" fmla="*/ 88582 h 371475"/>
                  <a:gd name="connsiteX19" fmla="*/ 266544 w 434184"/>
                  <a:gd name="connsiteY19" fmla="*/ 112395 h 371475"/>
                  <a:gd name="connsiteX20" fmla="*/ 337981 w 434184"/>
                  <a:gd name="connsiteY20" fmla="*/ 160020 h 371475"/>
                  <a:gd name="connsiteX21" fmla="*/ 361794 w 434184"/>
                  <a:gd name="connsiteY21" fmla="*/ 179070 h 371475"/>
                  <a:gd name="connsiteX22" fmla="*/ 389416 w 434184"/>
                  <a:gd name="connsiteY22" fmla="*/ 203835 h 371475"/>
                  <a:gd name="connsiteX23" fmla="*/ 428469 w 434184"/>
                  <a:gd name="connsiteY23" fmla="*/ 249555 h 371475"/>
                  <a:gd name="connsiteX24" fmla="*/ 428469 w 434184"/>
                  <a:gd name="connsiteY24" fmla="*/ 249555 h 371475"/>
                  <a:gd name="connsiteX25" fmla="*/ 429421 w 434184"/>
                  <a:gd name="connsiteY25" fmla="*/ 250507 h 371475"/>
                  <a:gd name="connsiteX26" fmla="*/ 429421 w 434184"/>
                  <a:gd name="connsiteY26" fmla="*/ 250507 h 371475"/>
                  <a:gd name="connsiteX27" fmla="*/ 430374 w 434184"/>
                  <a:gd name="connsiteY27" fmla="*/ 252412 h 371475"/>
                  <a:gd name="connsiteX28" fmla="*/ 430374 w 434184"/>
                  <a:gd name="connsiteY28" fmla="*/ 252412 h 371475"/>
                  <a:gd name="connsiteX29" fmla="*/ 430374 w 434184"/>
                  <a:gd name="connsiteY29" fmla="*/ 252412 h 371475"/>
                  <a:gd name="connsiteX30" fmla="*/ 434184 w 434184"/>
                  <a:gd name="connsiteY30" fmla="*/ 258127 h 371475"/>
                  <a:gd name="connsiteX31" fmla="*/ 430374 w 434184"/>
                  <a:gd name="connsiteY31" fmla="*/ 260985 h 371475"/>
                  <a:gd name="connsiteX32" fmla="*/ 328456 w 434184"/>
                  <a:gd name="connsiteY32" fmla="*/ 298132 h 371475"/>
                  <a:gd name="connsiteX33" fmla="*/ 260829 w 434184"/>
                  <a:gd name="connsiteY33" fmla="*/ 335280 h 371475"/>
                  <a:gd name="connsiteX34" fmla="*/ 212251 w 434184"/>
                  <a:gd name="connsiteY34" fmla="*/ 367665 h 371475"/>
                  <a:gd name="connsiteX0" fmla="*/ 212251 w 434184"/>
                  <a:gd name="connsiteY0" fmla="*/ 367665 h 371475"/>
                  <a:gd name="connsiteX1" fmla="*/ 205584 w 434184"/>
                  <a:gd name="connsiteY1" fmla="*/ 371475 h 371475"/>
                  <a:gd name="connsiteX2" fmla="*/ 191296 w 434184"/>
                  <a:gd name="connsiteY2" fmla="*/ 332422 h 371475"/>
                  <a:gd name="connsiteX3" fmla="*/ 159864 w 434184"/>
                  <a:gd name="connsiteY3" fmla="*/ 243840 h 371475"/>
                  <a:gd name="connsiteX4" fmla="*/ 94141 w 434184"/>
                  <a:gd name="connsiteY4" fmla="*/ 123825 h 371475"/>
                  <a:gd name="connsiteX5" fmla="*/ 56041 w 434184"/>
                  <a:gd name="connsiteY5" fmla="*/ 83820 h 371475"/>
                  <a:gd name="connsiteX6" fmla="*/ 52231 w 434184"/>
                  <a:gd name="connsiteY6" fmla="*/ 80962 h 371475"/>
                  <a:gd name="connsiteX7" fmla="*/ 48421 w 434184"/>
                  <a:gd name="connsiteY7" fmla="*/ 78105 h 371475"/>
                  <a:gd name="connsiteX8" fmla="*/ 43659 w 434184"/>
                  <a:gd name="connsiteY8" fmla="*/ 74295 h 371475"/>
                  <a:gd name="connsiteX9" fmla="*/ 16036 w 434184"/>
                  <a:gd name="connsiteY9" fmla="*/ 56197 h 371475"/>
                  <a:gd name="connsiteX10" fmla="*/ 278 w 434184"/>
                  <a:gd name="connsiteY10" fmla="*/ 48684 h 371475"/>
                  <a:gd name="connsiteX11" fmla="*/ 18894 w 434184"/>
                  <a:gd name="connsiteY11" fmla="*/ 35242 h 371475"/>
                  <a:gd name="connsiteX12" fmla="*/ 75091 w 434184"/>
                  <a:gd name="connsiteY12" fmla="*/ 0 h 371475"/>
                  <a:gd name="connsiteX13" fmla="*/ 194102 w 434184"/>
                  <a:gd name="connsiteY13" fmla="*/ 37713 h 371475"/>
                  <a:gd name="connsiteX14" fmla="*/ 4492 w 434184"/>
                  <a:gd name="connsiteY14" fmla="*/ 47962 h 371475"/>
                  <a:gd name="connsiteX15" fmla="*/ 103666 w 434184"/>
                  <a:gd name="connsiteY15" fmla="*/ 59055 h 371475"/>
                  <a:gd name="connsiteX16" fmla="*/ 167484 w 434184"/>
                  <a:gd name="connsiteY16" fmla="*/ 71437 h 371475"/>
                  <a:gd name="connsiteX17" fmla="*/ 196059 w 434184"/>
                  <a:gd name="connsiteY17" fmla="*/ 80010 h 371475"/>
                  <a:gd name="connsiteX18" fmla="*/ 217966 w 434184"/>
                  <a:gd name="connsiteY18" fmla="*/ 88582 h 371475"/>
                  <a:gd name="connsiteX19" fmla="*/ 266544 w 434184"/>
                  <a:gd name="connsiteY19" fmla="*/ 112395 h 371475"/>
                  <a:gd name="connsiteX20" fmla="*/ 337981 w 434184"/>
                  <a:gd name="connsiteY20" fmla="*/ 160020 h 371475"/>
                  <a:gd name="connsiteX21" fmla="*/ 361794 w 434184"/>
                  <a:gd name="connsiteY21" fmla="*/ 179070 h 371475"/>
                  <a:gd name="connsiteX22" fmla="*/ 389416 w 434184"/>
                  <a:gd name="connsiteY22" fmla="*/ 203835 h 371475"/>
                  <a:gd name="connsiteX23" fmla="*/ 428469 w 434184"/>
                  <a:gd name="connsiteY23" fmla="*/ 249555 h 371475"/>
                  <a:gd name="connsiteX24" fmla="*/ 428469 w 434184"/>
                  <a:gd name="connsiteY24" fmla="*/ 249555 h 371475"/>
                  <a:gd name="connsiteX25" fmla="*/ 429421 w 434184"/>
                  <a:gd name="connsiteY25" fmla="*/ 250507 h 371475"/>
                  <a:gd name="connsiteX26" fmla="*/ 429421 w 434184"/>
                  <a:gd name="connsiteY26" fmla="*/ 250507 h 371475"/>
                  <a:gd name="connsiteX27" fmla="*/ 430374 w 434184"/>
                  <a:gd name="connsiteY27" fmla="*/ 252412 h 371475"/>
                  <a:gd name="connsiteX28" fmla="*/ 430374 w 434184"/>
                  <a:gd name="connsiteY28" fmla="*/ 252412 h 371475"/>
                  <a:gd name="connsiteX29" fmla="*/ 430374 w 434184"/>
                  <a:gd name="connsiteY29" fmla="*/ 252412 h 371475"/>
                  <a:gd name="connsiteX30" fmla="*/ 434184 w 434184"/>
                  <a:gd name="connsiteY30" fmla="*/ 258127 h 371475"/>
                  <a:gd name="connsiteX31" fmla="*/ 430374 w 434184"/>
                  <a:gd name="connsiteY31" fmla="*/ 260985 h 371475"/>
                  <a:gd name="connsiteX32" fmla="*/ 328456 w 434184"/>
                  <a:gd name="connsiteY32" fmla="*/ 298132 h 371475"/>
                  <a:gd name="connsiteX33" fmla="*/ 260829 w 434184"/>
                  <a:gd name="connsiteY33" fmla="*/ 335280 h 371475"/>
                  <a:gd name="connsiteX34" fmla="*/ 212251 w 434184"/>
                  <a:gd name="connsiteY34" fmla="*/ 367665 h 371475"/>
                  <a:gd name="connsiteX0" fmla="*/ 212251 w 434184"/>
                  <a:gd name="connsiteY0" fmla="*/ 367665 h 371475"/>
                  <a:gd name="connsiteX1" fmla="*/ 205584 w 434184"/>
                  <a:gd name="connsiteY1" fmla="*/ 371475 h 371475"/>
                  <a:gd name="connsiteX2" fmla="*/ 191296 w 434184"/>
                  <a:gd name="connsiteY2" fmla="*/ 332422 h 371475"/>
                  <a:gd name="connsiteX3" fmla="*/ 159864 w 434184"/>
                  <a:gd name="connsiteY3" fmla="*/ 243840 h 371475"/>
                  <a:gd name="connsiteX4" fmla="*/ 94141 w 434184"/>
                  <a:gd name="connsiteY4" fmla="*/ 123825 h 371475"/>
                  <a:gd name="connsiteX5" fmla="*/ 56041 w 434184"/>
                  <a:gd name="connsiteY5" fmla="*/ 83820 h 371475"/>
                  <a:gd name="connsiteX6" fmla="*/ 52231 w 434184"/>
                  <a:gd name="connsiteY6" fmla="*/ 80962 h 371475"/>
                  <a:gd name="connsiteX7" fmla="*/ 48421 w 434184"/>
                  <a:gd name="connsiteY7" fmla="*/ 78105 h 371475"/>
                  <a:gd name="connsiteX8" fmla="*/ 43659 w 434184"/>
                  <a:gd name="connsiteY8" fmla="*/ 74295 h 371475"/>
                  <a:gd name="connsiteX9" fmla="*/ 16036 w 434184"/>
                  <a:gd name="connsiteY9" fmla="*/ 56197 h 371475"/>
                  <a:gd name="connsiteX10" fmla="*/ 278 w 434184"/>
                  <a:gd name="connsiteY10" fmla="*/ 48684 h 371475"/>
                  <a:gd name="connsiteX11" fmla="*/ 18894 w 434184"/>
                  <a:gd name="connsiteY11" fmla="*/ 35242 h 371475"/>
                  <a:gd name="connsiteX12" fmla="*/ 75091 w 434184"/>
                  <a:gd name="connsiteY12" fmla="*/ 0 h 371475"/>
                  <a:gd name="connsiteX13" fmla="*/ 194102 w 434184"/>
                  <a:gd name="connsiteY13" fmla="*/ 37713 h 371475"/>
                  <a:gd name="connsiteX14" fmla="*/ 4492 w 434184"/>
                  <a:gd name="connsiteY14" fmla="*/ 47962 h 371475"/>
                  <a:gd name="connsiteX15" fmla="*/ 103666 w 434184"/>
                  <a:gd name="connsiteY15" fmla="*/ 59055 h 371475"/>
                  <a:gd name="connsiteX16" fmla="*/ 167484 w 434184"/>
                  <a:gd name="connsiteY16" fmla="*/ 71437 h 371475"/>
                  <a:gd name="connsiteX17" fmla="*/ 196059 w 434184"/>
                  <a:gd name="connsiteY17" fmla="*/ 80010 h 371475"/>
                  <a:gd name="connsiteX18" fmla="*/ 217966 w 434184"/>
                  <a:gd name="connsiteY18" fmla="*/ 88582 h 371475"/>
                  <a:gd name="connsiteX19" fmla="*/ 266544 w 434184"/>
                  <a:gd name="connsiteY19" fmla="*/ 112395 h 371475"/>
                  <a:gd name="connsiteX20" fmla="*/ 337981 w 434184"/>
                  <a:gd name="connsiteY20" fmla="*/ 160020 h 371475"/>
                  <a:gd name="connsiteX21" fmla="*/ 361794 w 434184"/>
                  <a:gd name="connsiteY21" fmla="*/ 179070 h 371475"/>
                  <a:gd name="connsiteX22" fmla="*/ 389416 w 434184"/>
                  <a:gd name="connsiteY22" fmla="*/ 203835 h 371475"/>
                  <a:gd name="connsiteX23" fmla="*/ 428469 w 434184"/>
                  <a:gd name="connsiteY23" fmla="*/ 249555 h 371475"/>
                  <a:gd name="connsiteX24" fmla="*/ 428469 w 434184"/>
                  <a:gd name="connsiteY24" fmla="*/ 249555 h 371475"/>
                  <a:gd name="connsiteX25" fmla="*/ 429421 w 434184"/>
                  <a:gd name="connsiteY25" fmla="*/ 250507 h 371475"/>
                  <a:gd name="connsiteX26" fmla="*/ 429421 w 434184"/>
                  <a:gd name="connsiteY26" fmla="*/ 250507 h 371475"/>
                  <a:gd name="connsiteX27" fmla="*/ 430374 w 434184"/>
                  <a:gd name="connsiteY27" fmla="*/ 252412 h 371475"/>
                  <a:gd name="connsiteX28" fmla="*/ 430374 w 434184"/>
                  <a:gd name="connsiteY28" fmla="*/ 252412 h 371475"/>
                  <a:gd name="connsiteX29" fmla="*/ 430374 w 434184"/>
                  <a:gd name="connsiteY29" fmla="*/ 252412 h 371475"/>
                  <a:gd name="connsiteX30" fmla="*/ 434184 w 434184"/>
                  <a:gd name="connsiteY30" fmla="*/ 258127 h 371475"/>
                  <a:gd name="connsiteX31" fmla="*/ 430374 w 434184"/>
                  <a:gd name="connsiteY31" fmla="*/ 260985 h 371475"/>
                  <a:gd name="connsiteX32" fmla="*/ 328456 w 434184"/>
                  <a:gd name="connsiteY32" fmla="*/ 298132 h 371475"/>
                  <a:gd name="connsiteX33" fmla="*/ 260829 w 434184"/>
                  <a:gd name="connsiteY33" fmla="*/ 335280 h 371475"/>
                  <a:gd name="connsiteX34" fmla="*/ 212251 w 434184"/>
                  <a:gd name="connsiteY34" fmla="*/ 367665 h 371475"/>
                  <a:gd name="connsiteX0" fmla="*/ 212251 w 434184"/>
                  <a:gd name="connsiteY0" fmla="*/ 367665 h 371475"/>
                  <a:gd name="connsiteX1" fmla="*/ 205584 w 434184"/>
                  <a:gd name="connsiteY1" fmla="*/ 371475 h 371475"/>
                  <a:gd name="connsiteX2" fmla="*/ 191296 w 434184"/>
                  <a:gd name="connsiteY2" fmla="*/ 332422 h 371475"/>
                  <a:gd name="connsiteX3" fmla="*/ 159864 w 434184"/>
                  <a:gd name="connsiteY3" fmla="*/ 243840 h 371475"/>
                  <a:gd name="connsiteX4" fmla="*/ 94141 w 434184"/>
                  <a:gd name="connsiteY4" fmla="*/ 123825 h 371475"/>
                  <a:gd name="connsiteX5" fmla="*/ 56041 w 434184"/>
                  <a:gd name="connsiteY5" fmla="*/ 83820 h 371475"/>
                  <a:gd name="connsiteX6" fmla="*/ 52231 w 434184"/>
                  <a:gd name="connsiteY6" fmla="*/ 80962 h 371475"/>
                  <a:gd name="connsiteX7" fmla="*/ 48421 w 434184"/>
                  <a:gd name="connsiteY7" fmla="*/ 78105 h 371475"/>
                  <a:gd name="connsiteX8" fmla="*/ 43659 w 434184"/>
                  <a:gd name="connsiteY8" fmla="*/ 74295 h 371475"/>
                  <a:gd name="connsiteX9" fmla="*/ 16036 w 434184"/>
                  <a:gd name="connsiteY9" fmla="*/ 56197 h 371475"/>
                  <a:gd name="connsiteX10" fmla="*/ 278 w 434184"/>
                  <a:gd name="connsiteY10" fmla="*/ 48684 h 371475"/>
                  <a:gd name="connsiteX11" fmla="*/ 18894 w 434184"/>
                  <a:gd name="connsiteY11" fmla="*/ 35242 h 371475"/>
                  <a:gd name="connsiteX12" fmla="*/ 75091 w 434184"/>
                  <a:gd name="connsiteY12" fmla="*/ 0 h 371475"/>
                  <a:gd name="connsiteX13" fmla="*/ 194102 w 434184"/>
                  <a:gd name="connsiteY13" fmla="*/ 37713 h 371475"/>
                  <a:gd name="connsiteX14" fmla="*/ 4492 w 434184"/>
                  <a:gd name="connsiteY14" fmla="*/ 47962 h 371475"/>
                  <a:gd name="connsiteX15" fmla="*/ 103666 w 434184"/>
                  <a:gd name="connsiteY15" fmla="*/ 59055 h 371475"/>
                  <a:gd name="connsiteX16" fmla="*/ 167484 w 434184"/>
                  <a:gd name="connsiteY16" fmla="*/ 71437 h 371475"/>
                  <a:gd name="connsiteX17" fmla="*/ 196059 w 434184"/>
                  <a:gd name="connsiteY17" fmla="*/ 80010 h 371475"/>
                  <a:gd name="connsiteX18" fmla="*/ 217966 w 434184"/>
                  <a:gd name="connsiteY18" fmla="*/ 88582 h 371475"/>
                  <a:gd name="connsiteX19" fmla="*/ 266544 w 434184"/>
                  <a:gd name="connsiteY19" fmla="*/ 112395 h 371475"/>
                  <a:gd name="connsiteX20" fmla="*/ 337981 w 434184"/>
                  <a:gd name="connsiteY20" fmla="*/ 160020 h 371475"/>
                  <a:gd name="connsiteX21" fmla="*/ 361794 w 434184"/>
                  <a:gd name="connsiteY21" fmla="*/ 179070 h 371475"/>
                  <a:gd name="connsiteX22" fmla="*/ 389416 w 434184"/>
                  <a:gd name="connsiteY22" fmla="*/ 203835 h 371475"/>
                  <a:gd name="connsiteX23" fmla="*/ 428469 w 434184"/>
                  <a:gd name="connsiteY23" fmla="*/ 249555 h 371475"/>
                  <a:gd name="connsiteX24" fmla="*/ 428469 w 434184"/>
                  <a:gd name="connsiteY24" fmla="*/ 249555 h 371475"/>
                  <a:gd name="connsiteX25" fmla="*/ 429421 w 434184"/>
                  <a:gd name="connsiteY25" fmla="*/ 250507 h 371475"/>
                  <a:gd name="connsiteX26" fmla="*/ 429421 w 434184"/>
                  <a:gd name="connsiteY26" fmla="*/ 250507 h 371475"/>
                  <a:gd name="connsiteX27" fmla="*/ 430374 w 434184"/>
                  <a:gd name="connsiteY27" fmla="*/ 252412 h 371475"/>
                  <a:gd name="connsiteX28" fmla="*/ 430374 w 434184"/>
                  <a:gd name="connsiteY28" fmla="*/ 252412 h 371475"/>
                  <a:gd name="connsiteX29" fmla="*/ 430374 w 434184"/>
                  <a:gd name="connsiteY29" fmla="*/ 252412 h 371475"/>
                  <a:gd name="connsiteX30" fmla="*/ 434184 w 434184"/>
                  <a:gd name="connsiteY30" fmla="*/ 258127 h 371475"/>
                  <a:gd name="connsiteX31" fmla="*/ 430374 w 434184"/>
                  <a:gd name="connsiteY31" fmla="*/ 260985 h 371475"/>
                  <a:gd name="connsiteX32" fmla="*/ 328456 w 434184"/>
                  <a:gd name="connsiteY32" fmla="*/ 298132 h 371475"/>
                  <a:gd name="connsiteX33" fmla="*/ 260829 w 434184"/>
                  <a:gd name="connsiteY33" fmla="*/ 335280 h 371475"/>
                  <a:gd name="connsiteX34" fmla="*/ 212251 w 434184"/>
                  <a:gd name="connsiteY34" fmla="*/ 367665 h 371475"/>
                  <a:gd name="connsiteX0" fmla="*/ 214051 w 435984"/>
                  <a:gd name="connsiteY0" fmla="*/ 367665 h 371475"/>
                  <a:gd name="connsiteX1" fmla="*/ 207384 w 435984"/>
                  <a:gd name="connsiteY1" fmla="*/ 371475 h 371475"/>
                  <a:gd name="connsiteX2" fmla="*/ 193096 w 435984"/>
                  <a:gd name="connsiteY2" fmla="*/ 332422 h 371475"/>
                  <a:gd name="connsiteX3" fmla="*/ 161664 w 435984"/>
                  <a:gd name="connsiteY3" fmla="*/ 243840 h 371475"/>
                  <a:gd name="connsiteX4" fmla="*/ 95941 w 435984"/>
                  <a:gd name="connsiteY4" fmla="*/ 123825 h 371475"/>
                  <a:gd name="connsiteX5" fmla="*/ 57841 w 435984"/>
                  <a:gd name="connsiteY5" fmla="*/ 83820 h 371475"/>
                  <a:gd name="connsiteX6" fmla="*/ 54031 w 435984"/>
                  <a:gd name="connsiteY6" fmla="*/ 80962 h 371475"/>
                  <a:gd name="connsiteX7" fmla="*/ 50221 w 435984"/>
                  <a:gd name="connsiteY7" fmla="*/ 78105 h 371475"/>
                  <a:gd name="connsiteX8" fmla="*/ 45459 w 435984"/>
                  <a:gd name="connsiteY8" fmla="*/ 74295 h 371475"/>
                  <a:gd name="connsiteX9" fmla="*/ 17836 w 435984"/>
                  <a:gd name="connsiteY9" fmla="*/ 56197 h 371475"/>
                  <a:gd name="connsiteX10" fmla="*/ 2078 w 435984"/>
                  <a:gd name="connsiteY10" fmla="*/ 48684 h 371475"/>
                  <a:gd name="connsiteX11" fmla="*/ 76891 w 435984"/>
                  <a:gd name="connsiteY11" fmla="*/ 0 h 371475"/>
                  <a:gd name="connsiteX12" fmla="*/ 195902 w 435984"/>
                  <a:gd name="connsiteY12" fmla="*/ 37713 h 371475"/>
                  <a:gd name="connsiteX13" fmla="*/ 6292 w 435984"/>
                  <a:gd name="connsiteY13" fmla="*/ 47962 h 371475"/>
                  <a:gd name="connsiteX14" fmla="*/ 105466 w 435984"/>
                  <a:gd name="connsiteY14" fmla="*/ 59055 h 371475"/>
                  <a:gd name="connsiteX15" fmla="*/ 169284 w 435984"/>
                  <a:gd name="connsiteY15" fmla="*/ 71437 h 371475"/>
                  <a:gd name="connsiteX16" fmla="*/ 197859 w 435984"/>
                  <a:gd name="connsiteY16" fmla="*/ 80010 h 371475"/>
                  <a:gd name="connsiteX17" fmla="*/ 219766 w 435984"/>
                  <a:gd name="connsiteY17" fmla="*/ 88582 h 371475"/>
                  <a:gd name="connsiteX18" fmla="*/ 268344 w 435984"/>
                  <a:gd name="connsiteY18" fmla="*/ 112395 h 371475"/>
                  <a:gd name="connsiteX19" fmla="*/ 339781 w 435984"/>
                  <a:gd name="connsiteY19" fmla="*/ 160020 h 371475"/>
                  <a:gd name="connsiteX20" fmla="*/ 363594 w 435984"/>
                  <a:gd name="connsiteY20" fmla="*/ 179070 h 371475"/>
                  <a:gd name="connsiteX21" fmla="*/ 391216 w 435984"/>
                  <a:gd name="connsiteY21" fmla="*/ 203835 h 371475"/>
                  <a:gd name="connsiteX22" fmla="*/ 430269 w 435984"/>
                  <a:gd name="connsiteY22" fmla="*/ 249555 h 371475"/>
                  <a:gd name="connsiteX23" fmla="*/ 430269 w 435984"/>
                  <a:gd name="connsiteY23" fmla="*/ 249555 h 371475"/>
                  <a:gd name="connsiteX24" fmla="*/ 431221 w 435984"/>
                  <a:gd name="connsiteY24" fmla="*/ 250507 h 371475"/>
                  <a:gd name="connsiteX25" fmla="*/ 431221 w 435984"/>
                  <a:gd name="connsiteY25" fmla="*/ 250507 h 371475"/>
                  <a:gd name="connsiteX26" fmla="*/ 432174 w 435984"/>
                  <a:gd name="connsiteY26" fmla="*/ 252412 h 371475"/>
                  <a:gd name="connsiteX27" fmla="*/ 432174 w 435984"/>
                  <a:gd name="connsiteY27" fmla="*/ 252412 h 371475"/>
                  <a:gd name="connsiteX28" fmla="*/ 432174 w 435984"/>
                  <a:gd name="connsiteY28" fmla="*/ 252412 h 371475"/>
                  <a:gd name="connsiteX29" fmla="*/ 435984 w 435984"/>
                  <a:gd name="connsiteY29" fmla="*/ 258127 h 371475"/>
                  <a:gd name="connsiteX30" fmla="*/ 432174 w 435984"/>
                  <a:gd name="connsiteY30" fmla="*/ 260985 h 371475"/>
                  <a:gd name="connsiteX31" fmla="*/ 330256 w 435984"/>
                  <a:gd name="connsiteY31" fmla="*/ 298132 h 371475"/>
                  <a:gd name="connsiteX32" fmla="*/ 262629 w 435984"/>
                  <a:gd name="connsiteY32" fmla="*/ 335280 h 371475"/>
                  <a:gd name="connsiteX33" fmla="*/ 214051 w 435984"/>
                  <a:gd name="connsiteY33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51953 w 433906"/>
                  <a:gd name="connsiteY6" fmla="*/ 80962 h 371475"/>
                  <a:gd name="connsiteX7" fmla="*/ 48143 w 433906"/>
                  <a:gd name="connsiteY7" fmla="*/ 78105 h 371475"/>
                  <a:gd name="connsiteX8" fmla="*/ 43381 w 433906"/>
                  <a:gd name="connsiteY8" fmla="*/ 74295 h 371475"/>
                  <a:gd name="connsiteX9" fmla="*/ 15758 w 433906"/>
                  <a:gd name="connsiteY9" fmla="*/ 56197 h 371475"/>
                  <a:gd name="connsiteX10" fmla="*/ 0 w 433906"/>
                  <a:gd name="connsiteY10" fmla="*/ 48684 h 371475"/>
                  <a:gd name="connsiteX11" fmla="*/ 74813 w 433906"/>
                  <a:gd name="connsiteY11" fmla="*/ 0 h 371475"/>
                  <a:gd name="connsiteX12" fmla="*/ 193824 w 433906"/>
                  <a:gd name="connsiteY12" fmla="*/ 37713 h 371475"/>
                  <a:gd name="connsiteX13" fmla="*/ 4214 w 433906"/>
                  <a:gd name="connsiteY13" fmla="*/ 47962 h 371475"/>
                  <a:gd name="connsiteX14" fmla="*/ 103388 w 433906"/>
                  <a:gd name="connsiteY14" fmla="*/ 59055 h 371475"/>
                  <a:gd name="connsiteX15" fmla="*/ 167206 w 433906"/>
                  <a:gd name="connsiteY15" fmla="*/ 71437 h 371475"/>
                  <a:gd name="connsiteX16" fmla="*/ 195781 w 433906"/>
                  <a:gd name="connsiteY16" fmla="*/ 80010 h 371475"/>
                  <a:gd name="connsiteX17" fmla="*/ 217688 w 433906"/>
                  <a:gd name="connsiteY17" fmla="*/ 88582 h 371475"/>
                  <a:gd name="connsiteX18" fmla="*/ 266266 w 433906"/>
                  <a:gd name="connsiteY18" fmla="*/ 112395 h 371475"/>
                  <a:gd name="connsiteX19" fmla="*/ 337703 w 433906"/>
                  <a:gd name="connsiteY19" fmla="*/ 160020 h 371475"/>
                  <a:gd name="connsiteX20" fmla="*/ 361516 w 433906"/>
                  <a:gd name="connsiteY20" fmla="*/ 179070 h 371475"/>
                  <a:gd name="connsiteX21" fmla="*/ 389138 w 433906"/>
                  <a:gd name="connsiteY21" fmla="*/ 203835 h 371475"/>
                  <a:gd name="connsiteX22" fmla="*/ 428191 w 433906"/>
                  <a:gd name="connsiteY22" fmla="*/ 249555 h 371475"/>
                  <a:gd name="connsiteX23" fmla="*/ 428191 w 433906"/>
                  <a:gd name="connsiteY23" fmla="*/ 249555 h 371475"/>
                  <a:gd name="connsiteX24" fmla="*/ 429143 w 433906"/>
                  <a:gd name="connsiteY24" fmla="*/ 250507 h 371475"/>
                  <a:gd name="connsiteX25" fmla="*/ 429143 w 433906"/>
                  <a:gd name="connsiteY25" fmla="*/ 250507 h 371475"/>
                  <a:gd name="connsiteX26" fmla="*/ 430096 w 433906"/>
                  <a:gd name="connsiteY26" fmla="*/ 252412 h 371475"/>
                  <a:gd name="connsiteX27" fmla="*/ 430096 w 433906"/>
                  <a:gd name="connsiteY27" fmla="*/ 252412 h 371475"/>
                  <a:gd name="connsiteX28" fmla="*/ 430096 w 433906"/>
                  <a:gd name="connsiteY28" fmla="*/ 252412 h 371475"/>
                  <a:gd name="connsiteX29" fmla="*/ 433906 w 433906"/>
                  <a:gd name="connsiteY29" fmla="*/ 258127 h 371475"/>
                  <a:gd name="connsiteX30" fmla="*/ 430096 w 433906"/>
                  <a:gd name="connsiteY30" fmla="*/ 260985 h 371475"/>
                  <a:gd name="connsiteX31" fmla="*/ 328178 w 433906"/>
                  <a:gd name="connsiteY31" fmla="*/ 298132 h 371475"/>
                  <a:gd name="connsiteX32" fmla="*/ 260551 w 433906"/>
                  <a:gd name="connsiteY32" fmla="*/ 335280 h 371475"/>
                  <a:gd name="connsiteX33" fmla="*/ 211973 w 433906"/>
                  <a:gd name="connsiteY33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51953 w 433906"/>
                  <a:gd name="connsiteY6" fmla="*/ 80962 h 371475"/>
                  <a:gd name="connsiteX7" fmla="*/ 48143 w 433906"/>
                  <a:gd name="connsiteY7" fmla="*/ 78105 h 371475"/>
                  <a:gd name="connsiteX8" fmla="*/ 43381 w 433906"/>
                  <a:gd name="connsiteY8" fmla="*/ 74295 h 371475"/>
                  <a:gd name="connsiteX9" fmla="*/ 15758 w 433906"/>
                  <a:gd name="connsiteY9" fmla="*/ 56197 h 371475"/>
                  <a:gd name="connsiteX10" fmla="*/ 0 w 433906"/>
                  <a:gd name="connsiteY10" fmla="*/ 48684 h 371475"/>
                  <a:gd name="connsiteX11" fmla="*/ 74813 w 433906"/>
                  <a:gd name="connsiteY11" fmla="*/ 0 h 371475"/>
                  <a:gd name="connsiteX12" fmla="*/ 193824 w 433906"/>
                  <a:gd name="connsiteY12" fmla="*/ 37713 h 371475"/>
                  <a:gd name="connsiteX13" fmla="*/ 4214 w 433906"/>
                  <a:gd name="connsiteY13" fmla="*/ 47962 h 371475"/>
                  <a:gd name="connsiteX14" fmla="*/ 103388 w 433906"/>
                  <a:gd name="connsiteY14" fmla="*/ 59055 h 371475"/>
                  <a:gd name="connsiteX15" fmla="*/ 167206 w 433906"/>
                  <a:gd name="connsiteY15" fmla="*/ 71437 h 371475"/>
                  <a:gd name="connsiteX16" fmla="*/ 195781 w 433906"/>
                  <a:gd name="connsiteY16" fmla="*/ 80010 h 371475"/>
                  <a:gd name="connsiteX17" fmla="*/ 217688 w 433906"/>
                  <a:gd name="connsiteY17" fmla="*/ 88582 h 371475"/>
                  <a:gd name="connsiteX18" fmla="*/ 266266 w 433906"/>
                  <a:gd name="connsiteY18" fmla="*/ 112395 h 371475"/>
                  <a:gd name="connsiteX19" fmla="*/ 337703 w 433906"/>
                  <a:gd name="connsiteY19" fmla="*/ 160020 h 371475"/>
                  <a:gd name="connsiteX20" fmla="*/ 361516 w 433906"/>
                  <a:gd name="connsiteY20" fmla="*/ 179070 h 371475"/>
                  <a:gd name="connsiteX21" fmla="*/ 389138 w 433906"/>
                  <a:gd name="connsiteY21" fmla="*/ 203835 h 371475"/>
                  <a:gd name="connsiteX22" fmla="*/ 428191 w 433906"/>
                  <a:gd name="connsiteY22" fmla="*/ 249555 h 371475"/>
                  <a:gd name="connsiteX23" fmla="*/ 428191 w 433906"/>
                  <a:gd name="connsiteY23" fmla="*/ 249555 h 371475"/>
                  <a:gd name="connsiteX24" fmla="*/ 429143 w 433906"/>
                  <a:gd name="connsiteY24" fmla="*/ 250507 h 371475"/>
                  <a:gd name="connsiteX25" fmla="*/ 429143 w 433906"/>
                  <a:gd name="connsiteY25" fmla="*/ 250507 h 371475"/>
                  <a:gd name="connsiteX26" fmla="*/ 430096 w 433906"/>
                  <a:gd name="connsiteY26" fmla="*/ 252412 h 371475"/>
                  <a:gd name="connsiteX27" fmla="*/ 430096 w 433906"/>
                  <a:gd name="connsiteY27" fmla="*/ 252412 h 371475"/>
                  <a:gd name="connsiteX28" fmla="*/ 430096 w 433906"/>
                  <a:gd name="connsiteY28" fmla="*/ 252412 h 371475"/>
                  <a:gd name="connsiteX29" fmla="*/ 433906 w 433906"/>
                  <a:gd name="connsiteY29" fmla="*/ 258127 h 371475"/>
                  <a:gd name="connsiteX30" fmla="*/ 430096 w 433906"/>
                  <a:gd name="connsiteY30" fmla="*/ 260985 h 371475"/>
                  <a:gd name="connsiteX31" fmla="*/ 328178 w 433906"/>
                  <a:gd name="connsiteY31" fmla="*/ 298132 h 371475"/>
                  <a:gd name="connsiteX32" fmla="*/ 260551 w 433906"/>
                  <a:gd name="connsiteY32" fmla="*/ 335280 h 371475"/>
                  <a:gd name="connsiteX33" fmla="*/ 211973 w 433906"/>
                  <a:gd name="connsiteY33" fmla="*/ 367665 h 371475"/>
                  <a:gd name="connsiteX0" fmla="*/ 212437 w 434370"/>
                  <a:gd name="connsiteY0" fmla="*/ 367665 h 371475"/>
                  <a:gd name="connsiteX1" fmla="*/ 205770 w 434370"/>
                  <a:gd name="connsiteY1" fmla="*/ 371475 h 371475"/>
                  <a:gd name="connsiteX2" fmla="*/ 191482 w 434370"/>
                  <a:gd name="connsiteY2" fmla="*/ 332422 h 371475"/>
                  <a:gd name="connsiteX3" fmla="*/ 160050 w 434370"/>
                  <a:gd name="connsiteY3" fmla="*/ 243840 h 371475"/>
                  <a:gd name="connsiteX4" fmla="*/ 94327 w 434370"/>
                  <a:gd name="connsiteY4" fmla="*/ 123825 h 371475"/>
                  <a:gd name="connsiteX5" fmla="*/ 56227 w 434370"/>
                  <a:gd name="connsiteY5" fmla="*/ 83820 h 371475"/>
                  <a:gd name="connsiteX6" fmla="*/ 52417 w 434370"/>
                  <a:gd name="connsiteY6" fmla="*/ 80962 h 371475"/>
                  <a:gd name="connsiteX7" fmla="*/ 48607 w 434370"/>
                  <a:gd name="connsiteY7" fmla="*/ 78105 h 371475"/>
                  <a:gd name="connsiteX8" fmla="*/ 43845 w 434370"/>
                  <a:gd name="connsiteY8" fmla="*/ 74295 h 371475"/>
                  <a:gd name="connsiteX9" fmla="*/ 464 w 434370"/>
                  <a:gd name="connsiteY9" fmla="*/ 48684 h 371475"/>
                  <a:gd name="connsiteX10" fmla="*/ 75277 w 434370"/>
                  <a:gd name="connsiteY10" fmla="*/ 0 h 371475"/>
                  <a:gd name="connsiteX11" fmla="*/ 194288 w 434370"/>
                  <a:gd name="connsiteY11" fmla="*/ 37713 h 371475"/>
                  <a:gd name="connsiteX12" fmla="*/ 4678 w 434370"/>
                  <a:gd name="connsiteY12" fmla="*/ 47962 h 371475"/>
                  <a:gd name="connsiteX13" fmla="*/ 103852 w 434370"/>
                  <a:gd name="connsiteY13" fmla="*/ 59055 h 371475"/>
                  <a:gd name="connsiteX14" fmla="*/ 167670 w 434370"/>
                  <a:gd name="connsiteY14" fmla="*/ 71437 h 371475"/>
                  <a:gd name="connsiteX15" fmla="*/ 196245 w 434370"/>
                  <a:gd name="connsiteY15" fmla="*/ 80010 h 371475"/>
                  <a:gd name="connsiteX16" fmla="*/ 218152 w 434370"/>
                  <a:gd name="connsiteY16" fmla="*/ 88582 h 371475"/>
                  <a:gd name="connsiteX17" fmla="*/ 266730 w 434370"/>
                  <a:gd name="connsiteY17" fmla="*/ 112395 h 371475"/>
                  <a:gd name="connsiteX18" fmla="*/ 338167 w 434370"/>
                  <a:gd name="connsiteY18" fmla="*/ 160020 h 371475"/>
                  <a:gd name="connsiteX19" fmla="*/ 361980 w 434370"/>
                  <a:gd name="connsiteY19" fmla="*/ 179070 h 371475"/>
                  <a:gd name="connsiteX20" fmla="*/ 389602 w 434370"/>
                  <a:gd name="connsiteY20" fmla="*/ 203835 h 371475"/>
                  <a:gd name="connsiteX21" fmla="*/ 428655 w 434370"/>
                  <a:gd name="connsiteY21" fmla="*/ 249555 h 371475"/>
                  <a:gd name="connsiteX22" fmla="*/ 428655 w 434370"/>
                  <a:gd name="connsiteY22" fmla="*/ 249555 h 371475"/>
                  <a:gd name="connsiteX23" fmla="*/ 429607 w 434370"/>
                  <a:gd name="connsiteY23" fmla="*/ 250507 h 371475"/>
                  <a:gd name="connsiteX24" fmla="*/ 429607 w 434370"/>
                  <a:gd name="connsiteY24" fmla="*/ 250507 h 371475"/>
                  <a:gd name="connsiteX25" fmla="*/ 430560 w 434370"/>
                  <a:gd name="connsiteY25" fmla="*/ 252412 h 371475"/>
                  <a:gd name="connsiteX26" fmla="*/ 430560 w 434370"/>
                  <a:gd name="connsiteY26" fmla="*/ 252412 h 371475"/>
                  <a:gd name="connsiteX27" fmla="*/ 430560 w 434370"/>
                  <a:gd name="connsiteY27" fmla="*/ 252412 h 371475"/>
                  <a:gd name="connsiteX28" fmla="*/ 434370 w 434370"/>
                  <a:gd name="connsiteY28" fmla="*/ 258127 h 371475"/>
                  <a:gd name="connsiteX29" fmla="*/ 430560 w 434370"/>
                  <a:gd name="connsiteY29" fmla="*/ 260985 h 371475"/>
                  <a:gd name="connsiteX30" fmla="*/ 328642 w 434370"/>
                  <a:gd name="connsiteY30" fmla="*/ 298132 h 371475"/>
                  <a:gd name="connsiteX31" fmla="*/ 261015 w 434370"/>
                  <a:gd name="connsiteY31" fmla="*/ 335280 h 371475"/>
                  <a:gd name="connsiteX32" fmla="*/ 212437 w 434370"/>
                  <a:gd name="connsiteY32" fmla="*/ 367665 h 371475"/>
                  <a:gd name="connsiteX0" fmla="*/ 212437 w 434370"/>
                  <a:gd name="connsiteY0" fmla="*/ 367665 h 371475"/>
                  <a:gd name="connsiteX1" fmla="*/ 205770 w 434370"/>
                  <a:gd name="connsiteY1" fmla="*/ 371475 h 371475"/>
                  <a:gd name="connsiteX2" fmla="*/ 191482 w 434370"/>
                  <a:gd name="connsiteY2" fmla="*/ 332422 h 371475"/>
                  <a:gd name="connsiteX3" fmla="*/ 160050 w 434370"/>
                  <a:gd name="connsiteY3" fmla="*/ 243840 h 371475"/>
                  <a:gd name="connsiteX4" fmla="*/ 94327 w 434370"/>
                  <a:gd name="connsiteY4" fmla="*/ 123825 h 371475"/>
                  <a:gd name="connsiteX5" fmla="*/ 56227 w 434370"/>
                  <a:gd name="connsiteY5" fmla="*/ 83820 h 371475"/>
                  <a:gd name="connsiteX6" fmla="*/ 52417 w 434370"/>
                  <a:gd name="connsiteY6" fmla="*/ 80962 h 371475"/>
                  <a:gd name="connsiteX7" fmla="*/ 48607 w 434370"/>
                  <a:gd name="connsiteY7" fmla="*/ 78105 h 371475"/>
                  <a:gd name="connsiteX8" fmla="*/ 43845 w 434370"/>
                  <a:gd name="connsiteY8" fmla="*/ 74295 h 371475"/>
                  <a:gd name="connsiteX9" fmla="*/ 464 w 434370"/>
                  <a:gd name="connsiteY9" fmla="*/ 48684 h 371475"/>
                  <a:gd name="connsiteX10" fmla="*/ 75277 w 434370"/>
                  <a:gd name="connsiteY10" fmla="*/ 0 h 371475"/>
                  <a:gd name="connsiteX11" fmla="*/ 194288 w 434370"/>
                  <a:gd name="connsiteY11" fmla="*/ 37713 h 371475"/>
                  <a:gd name="connsiteX12" fmla="*/ 4678 w 434370"/>
                  <a:gd name="connsiteY12" fmla="*/ 47962 h 371475"/>
                  <a:gd name="connsiteX13" fmla="*/ 103852 w 434370"/>
                  <a:gd name="connsiteY13" fmla="*/ 59055 h 371475"/>
                  <a:gd name="connsiteX14" fmla="*/ 167670 w 434370"/>
                  <a:gd name="connsiteY14" fmla="*/ 71437 h 371475"/>
                  <a:gd name="connsiteX15" fmla="*/ 196245 w 434370"/>
                  <a:gd name="connsiteY15" fmla="*/ 80010 h 371475"/>
                  <a:gd name="connsiteX16" fmla="*/ 218152 w 434370"/>
                  <a:gd name="connsiteY16" fmla="*/ 88582 h 371475"/>
                  <a:gd name="connsiteX17" fmla="*/ 266730 w 434370"/>
                  <a:gd name="connsiteY17" fmla="*/ 112395 h 371475"/>
                  <a:gd name="connsiteX18" fmla="*/ 338167 w 434370"/>
                  <a:gd name="connsiteY18" fmla="*/ 160020 h 371475"/>
                  <a:gd name="connsiteX19" fmla="*/ 361980 w 434370"/>
                  <a:gd name="connsiteY19" fmla="*/ 179070 h 371475"/>
                  <a:gd name="connsiteX20" fmla="*/ 389602 w 434370"/>
                  <a:gd name="connsiteY20" fmla="*/ 203835 h 371475"/>
                  <a:gd name="connsiteX21" fmla="*/ 428655 w 434370"/>
                  <a:gd name="connsiteY21" fmla="*/ 249555 h 371475"/>
                  <a:gd name="connsiteX22" fmla="*/ 428655 w 434370"/>
                  <a:gd name="connsiteY22" fmla="*/ 249555 h 371475"/>
                  <a:gd name="connsiteX23" fmla="*/ 429607 w 434370"/>
                  <a:gd name="connsiteY23" fmla="*/ 250507 h 371475"/>
                  <a:gd name="connsiteX24" fmla="*/ 429607 w 434370"/>
                  <a:gd name="connsiteY24" fmla="*/ 250507 h 371475"/>
                  <a:gd name="connsiteX25" fmla="*/ 430560 w 434370"/>
                  <a:gd name="connsiteY25" fmla="*/ 252412 h 371475"/>
                  <a:gd name="connsiteX26" fmla="*/ 430560 w 434370"/>
                  <a:gd name="connsiteY26" fmla="*/ 252412 h 371475"/>
                  <a:gd name="connsiteX27" fmla="*/ 430560 w 434370"/>
                  <a:gd name="connsiteY27" fmla="*/ 252412 h 371475"/>
                  <a:gd name="connsiteX28" fmla="*/ 434370 w 434370"/>
                  <a:gd name="connsiteY28" fmla="*/ 258127 h 371475"/>
                  <a:gd name="connsiteX29" fmla="*/ 430560 w 434370"/>
                  <a:gd name="connsiteY29" fmla="*/ 260985 h 371475"/>
                  <a:gd name="connsiteX30" fmla="*/ 328642 w 434370"/>
                  <a:gd name="connsiteY30" fmla="*/ 298132 h 371475"/>
                  <a:gd name="connsiteX31" fmla="*/ 261015 w 434370"/>
                  <a:gd name="connsiteY31" fmla="*/ 335280 h 371475"/>
                  <a:gd name="connsiteX32" fmla="*/ 212437 w 434370"/>
                  <a:gd name="connsiteY32" fmla="*/ 367665 h 371475"/>
                  <a:gd name="connsiteX0" fmla="*/ 212437 w 434370"/>
                  <a:gd name="connsiteY0" fmla="*/ 367665 h 371475"/>
                  <a:gd name="connsiteX1" fmla="*/ 205770 w 434370"/>
                  <a:gd name="connsiteY1" fmla="*/ 371475 h 371475"/>
                  <a:gd name="connsiteX2" fmla="*/ 191482 w 434370"/>
                  <a:gd name="connsiteY2" fmla="*/ 332422 h 371475"/>
                  <a:gd name="connsiteX3" fmla="*/ 160050 w 434370"/>
                  <a:gd name="connsiteY3" fmla="*/ 243840 h 371475"/>
                  <a:gd name="connsiteX4" fmla="*/ 94327 w 434370"/>
                  <a:gd name="connsiteY4" fmla="*/ 123825 h 371475"/>
                  <a:gd name="connsiteX5" fmla="*/ 56227 w 434370"/>
                  <a:gd name="connsiteY5" fmla="*/ 83820 h 371475"/>
                  <a:gd name="connsiteX6" fmla="*/ 52417 w 434370"/>
                  <a:gd name="connsiteY6" fmla="*/ 80962 h 371475"/>
                  <a:gd name="connsiteX7" fmla="*/ 48607 w 434370"/>
                  <a:gd name="connsiteY7" fmla="*/ 78105 h 371475"/>
                  <a:gd name="connsiteX8" fmla="*/ 43845 w 434370"/>
                  <a:gd name="connsiteY8" fmla="*/ 74295 h 371475"/>
                  <a:gd name="connsiteX9" fmla="*/ 464 w 434370"/>
                  <a:gd name="connsiteY9" fmla="*/ 48684 h 371475"/>
                  <a:gd name="connsiteX10" fmla="*/ 75277 w 434370"/>
                  <a:gd name="connsiteY10" fmla="*/ 0 h 371475"/>
                  <a:gd name="connsiteX11" fmla="*/ 194288 w 434370"/>
                  <a:gd name="connsiteY11" fmla="*/ 37713 h 371475"/>
                  <a:gd name="connsiteX12" fmla="*/ 4678 w 434370"/>
                  <a:gd name="connsiteY12" fmla="*/ 47962 h 371475"/>
                  <a:gd name="connsiteX13" fmla="*/ 103852 w 434370"/>
                  <a:gd name="connsiteY13" fmla="*/ 59055 h 371475"/>
                  <a:gd name="connsiteX14" fmla="*/ 167670 w 434370"/>
                  <a:gd name="connsiteY14" fmla="*/ 71437 h 371475"/>
                  <a:gd name="connsiteX15" fmla="*/ 196245 w 434370"/>
                  <a:gd name="connsiteY15" fmla="*/ 80010 h 371475"/>
                  <a:gd name="connsiteX16" fmla="*/ 218152 w 434370"/>
                  <a:gd name="connsiteY16" fmla="*/ 88582 h 371475"/>
                  <a:gd name="connsiteX17" fmla="*/ 266730 w 434370"/>
                  <a:gd name="connsiteY17" fmla="*/ 112395 h 371475"/>
                  <a:gd name="connsiteX18" fmla="*/ 338167 w 434370"/>
                  <a:gd name="connsiteY18" fmla="*/ 160020 h 371475"/>
                  <a:gd name="connsiteX19" fmla="*/ 361980 w 434370"/>
                  <a:gd name="connsiteY19" fmla="*/ 179070 h 371475"/>
                  <a:gd name="connsiteX20" fmla="*/ 389602 w 434370"/>
                  <a:gd name="connsiteY20" fmla="*/ 203835 h 371475"/>
                  <a:gd name="connsiteX21" fmla="*/ 428655 w 434370"/>
                  <a:gd name="connsiteY21" fmla="*/ 249555 h 371475"/>
                  <a:gd name="connsiteX22" fmla="*/ 428655 w 434370"/>
                  <a:gd name="connsiteY22" fmla="*/ 249555 h 371475"/>
                  <a:gd name="connsiteX23" fmla="*/ 429607 w 434370"/>
                  <a:gd name="connsiteY23" fmla="*/ 250507 h 371475"/>
                  <a:gd name="connsiteX24" fmla="*/ 429607 w 434370"/>
                  <a:gd name="connsiteY24" fmla="*/ 250507 h 371475"/>
                  <a:gd name="connsiteX25" fmla="*/ 430560 w 434370"/>
                  <a:gd name="connsiteY25" fmla="*/ 252412 h 371475"/>
                  <a:gd name="connsiteX26" fmla="*/ 430560 w 434370"/>
                  <a:gd name="connsiteY26" fmla="*/ 252412 h 371475"/>
                  <a:gd name="connsiteX27" fmla="*/ 430560 w 434370"/>
                  <a:gd name="connsiteY27" fmla="*/ 252412 h 371475"/>
                  <a:gd name="connsiteX28" fmla="*/ 434370 w 434370"/>
                  <a:gd name="connsiteY28" fmla="*/ 258127 h 371475"/>
                  <a:gd name="connsiteX29" fmla="*/ 430560 w 434370"/>
                  <a:gd name="connsiteY29" fmla="*/ 260985 h 371475"/>
                  <a:gd name="connsiteX30" fmla="*/ 328642 w 434370"/>
                  <a:gd name="connsiteY30" fmla="*/ 298132 h 371475"/>
                  <a:gd name="connsiteX31" fmla="*/ 261015 w 434370"/>
                  <a:gd name="connsiteY31" fmla="*/ 335280 h 371475"/>
                  <a:gd name="connsiteX32" fmla="*/ 212437 w 434370"/>
                  <a:gd name="connsiteY32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51953 w 433906"/>
                  <a:gd name="connsiteY6" fmla="*/ 80962 h 371475"/>
                  <a:gd name="connsiteX7" fmla="*/ 48143 w 433906"/>
                  <a:gd name="connsiteY7" fmla="*/ 78105 h 371475"/>
                  <a:gd name="connsiteX8" fmla="*/ 43381 w 433906"/>
                  <a:gd name="connsiteY8" fmla="*/ 74295 h 371475"/>
                  <a:gd name="connsiteX9" fmla="*/ 0 w 433906"/>
                  <a:gd name="connsiteY9" fmla="*/ 48684 h 371475"/>
                  <a:gd name="connsiteX10" fmla="*/ 74813 w 433906"/>
                  <a:gd name="connsiteY10" fmla="*/ 0 h 371475"/>
                  <a:gd name="connsiteX11" fmla="*/ 193824 w 433906"/>
                  <a:gd name="connsiteY11" fmla="*/ 37713 h 371475"/>
                  <a:gd name="connsiteX12" fmla="*/ 4214 w 433906"/>
                  <a:gd name="connsiteY12" fmla="*/ 47962 h 371475"/>
                  <a:gd name="connsiteX13" fmla="*/ 103388 w 433906"/>
                  <a:gd name="connsiteY13" fmla="*/ 59055 h 371475"/>
                  <a:gd name="connsiteX14" fmla="*/ 167206 w 433906"/>
                  <a:gd name="connsiteY14" fmla="*/ 71437 h 371475"/>
                  <a:gd name="connsiteX15" fmla="*/ 195781 w 433906"/>
                  <a:gd name="connsiteY15" fmla="*/ 80010 h 371475"/>
                  <a:gd name="connsiteX16" fmla="*/ 217688 w 433906"/>
                  <a:gd name="connsiteY16" fmla="*/ 88582 h 371475"/>
                  <a:gd name="connsiteX17" fmla="*/ 266266 w 433906"/>
                  <a:gd name="connsiteY17" fmla="*/ 112395 h 371475"/>
                  <a:gd name="connsiteX18" fmla="*/ 337703 w 433906"/>
                  <a:gd name="connsiteY18" fmla="*/ 160020 h 371475"/>
                  <a:gd name="connsiteX19" fmla="*/ 361516 w 433906"/>
                  <a:gd name="connsiteY19" fmla="*/ 179070 h 371475"/>
                  <a:gd name="connsiteX20" fmla="*/ 389138 w 433906"/>
                  <a:gd name="connsiteY20" fmla="*/ 203835 h 371475"/>
                  <a:gd name="connsiteX21" fmla="*/ 428191 w 433906"/>
                  <a:gd name="connsiteY21" fmla="*/ 249555 h 371475"/>
                  <a:gd name="connsiteX22" fmla="*/ 428191 w 433906"/>
                  <a:gd name="connsiteY22" fmla="*/ 249555 h 371475"/>
                  <a:gd name="connsiteX23" fmla="*/ 429143 w 433906"/>
                  <a:gd name="connsiteY23" fmla="*/ 250507 h 371475"/>
                  <a:gd name="connsiteX24" fmla="*/ 429143 w 433906"/>
                  <a:gd name="connsiteY24" fmla="*/ 250507 h 371475"/>
                  <a:gd name="connsiteX25" fmla="*/ 430096 w 433906"/>
                  <a:gd name="connsiteY25" fmla="*/ 252412 h 371475"/>
                  <a:gd name="connsiteX26" fmla="*/ 430096 w 433906"/>
                  <a:gd name="connsiteY26" fmla="*/ 252412 h 371475"/>
                  <a:gd name="connsiteX27" fmla="*/ 430096 w 433906"/>
                  <a:gd name="connsiteY27" fmla="*/ 252412 h 371475"/>
                  <a:gd name="connsiteX28" fmla="*/ 433906 w 433906"/>
                  <a:gd name="connsiteY28" fmla="*/ 258127 h 371475"/>
                  <a:gd name="connsiteX29" fmla="*/ 430096 w 433906"/>
                  <a:gd name="connsiteY29" fmla="*/ 260985 h 371475"/>
                  <a:gd name="connsiteX30" fmla="*/ 328178 w 433906"/>
                  <a:gd name="connsiteY30" fmla="*/ 298132 h 371475"/>
                  <a:gd name="connsiteX31" fmla="*/ 260551 w 433906"/>
                  <a:gd name="connsiteY31" fmla="*/ 335280 h 371475"/>
                  <a:gd name="connsiteX32" fmla="*/ 211973 w 433906"/>
                  <a:gd name="connsiteY32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48143 w 433906"/>
                  <a:gd name="connsiteY6" fmla="*/ 78105 h 371475"/>
                  <a:gd name="connsiteX7" fmla="*/ 43381 w 433906"/>
                  <a:gd name="connsiteY7" fmla="*/ 74295 h 371475"/>
                  <a:gd name="connsiteX8" fmla="*/ 0 w 433906"/>
                  <a:gd name="connsiteY8" fmla="*/ 48684 h 371475"/>
                  <a:gd name="connsiteX9" fmla="*/ 74813 w 433906"/>
                  <a:gd name="connsiteY9" fmla="*/ 0 h 371475"/>
                  <a:gd name="connsiteX10" fmla="*/ 193824 w 433906"/>
                  <a:gd name="connsiteY10" fmla="*/ 37713 h 371475"/>
                  <a:gd name="connsiteX11" fmla="*/ 4214 w 433906"/>
                  <a:gd name="connsiteY11" fmla="*/ 47962 h 371475"/>
                  <a:gd name="connsiteX12" fmla="*/ 103388 w 433906"/>
                  <a:gd name="connsiteY12" fmla="*/ 59055 h 371475"/>
                  <a:gd name="connsiteX13" fmla="*/ 167206 w 433906"/>
                  <a:gd name="connsiteY13" fmla="*/ 71437 h 371475"/>
                  <a:gd name="connsiteX14" fmla="*/ 195781 w 433906"/>
                  <a:gd name="connsiteY14" fmla="*/ 80010 h 371475"/>
                  <a:gd name="connsiteX15" fmla="*/ 217688 w 433906"/>
                  <a:gd name="connsiteY15" fmla="*/ 88582 h 371475"/>
                  <a:gd name="connsiteX16" fmla="*/ 266266 w 433906"/>
                  <a:gd name="connsiteY16" fmla="*/ 112395 h 371475"/>
                  <a:gd name="connsiteX17" fmla="*/ 337703 w 433906"/>
                  <a:gd name="connsiteY17" fmla="*/ 160020 h 371475"/>
                  <a:gd name="connsiteX18" fmla="*/ 361516 w 433906"/>
                  <a:gd name="connsiteY18" fmla="*/ 179070 h 371475"/>
                  <a:gd name="connsiteX19" fmla="*/ 389138 w 433906"/>
                  <a:gd name="connsiteY19" fmla="*/ 203835 h 371475"/>
                  <a:gd name="connsiteX20" fmla="*/ 428191 w 433906"/>
                  <a:gd name="connsiteY20" fmla="*/ 249555 h 371475"/>
                  <a:gd name="connsiteX21" fmla="*/ 428191 w 433906"/>
                  <a:gd name="connsiteY21" fmla="*/ 249555 h 371475"/>
                  <a:gd name="connsiteX22" fmla="*/ 429143 w 433906"/>
                  <a:gd name="connsiteY22" fmla="*/ 250507 h 371475"/>
                  <a:gd name="connsiteX23" fmla="*/ 429143 w 433906"/>
                  <a:gd name="connsiteY23" fmla="*/ 250507 h 371475"/>
                  <a:gd name="connsiteX24" fmla="*/ 430096 w 433906"/>
                  <a:gd name="connsiteY24" fmla="*/ 252412 h 371475"/>
                  <a:gd name="connsiteX25" fmla="*/ 430096 w 433906"/>
                  <a:gd name="connsiteY25" fmla="*/ 252412 h 371475"/>
                  <a:gd name="connsiteX26" fmla="*/ 430096 w 433906"/>
                  <a:gd name="connsiteY26" fmla="*/ 252412 h 371475"/>
                  <a:gd name="connsiteX27" fmla="*/ 433906 w 433906"/>
                  <a:gd name="connsiteY27" fmla="*/ 258127 h 371475"/>
                  <a:gd name="connsiteX28" fmla="*/ 430096 w 433906"/>
                  <a:gd name="connsiteY28" fmla="*/ 260985 h 371475"/>
                  <a:gd name="connsiteX29" fmla="*/ 328178 w 433906"/>
                  <a:gd name="connsiteY29" fmla="*/ 298132 h 371475"/>
                  <a:gd name="connsiteX30" fmla="*/ 260551 w 433906"/>
                  <a:gd name="connsiteY30" fmla="*/ 335280 h 371475"/>
                  <a:gd name="connsiteX31" fmla="*/ 211973 w 433906"/>
                  <a:gd name="connsiteY31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43381 w 433906"/>
                  <a:gd name="connsiteY6" fmla="*/ 74295 h 371475"/>
                  <a:gd name="connsiteX7" fmla="*/ 0 w 433906"/>
                  <a:gd name="connsiteY7" fmla="*/ 48684 h 371475"/>
                  <a:gd name="connsiteX8" fmla="*/ 74813 w 433906"/>
                  <a:gd name="connsiteY8" fmla="*/ 0 h 371475"/>
                  <a:gd name="connsiteX9" fmla="*/ 193824 w 433906"/>
                  <a:gd name="connsiteY9" fmla="*/ 37713 h 371475"/>
                  <a:gd name="connsiteX10" fmla="*/ 4214 w 433906"/>
                  <a:gd name="connsiteY10" fmla="*/ 47962 h 371475"/>
                  <a:gd name="connsiteX11" fmla="*/ 103388 w 433906"/>
                  <a:gd name="connsiteY11" fmla="*/ 59055 h 371475"/>
                  <a:gd name="connsiteX12" fmla="*/ 167206 w 433906"/>
                  <a:gd name="connsiteY12" fmla="*/ 71437 h 371475"/>
                  <a:gd name="connsiteX13" fmla="*/ 195781 w 433906"/>
                  <a:gd name="connsiteY13" fmla="*/ 80010 h 371475"/>
                  <a:gd name="connsiteX14" fmla="*/ 217688 w 433906"/>
                  <a:gd name="connsiteY14" fmla="*/ 88582 h 371475"/>
                  <a:gd name="connsiteX15" fmla="*/ 266266 w 433906"/>
                  <a:gd name="connsiteY15" fmla="*/ 112395 h 371475"/>
                  <a:gd name="connsiteX16" fmla="*/ 337703 w 433906"/>
                  <a:gd name="connsiteY16" fmla="*/ 160020 h 371475"/>
                  <a:gd name="connsiteX17" fmla="*/ 361516 w 433906"/>
                  <a:gd name="connsiteY17" fmla="*/ 179070 h 371475"/>
                  <a:gd name="connsiteX18" fmla="*/ 389138 w 433906"/>
                  <a:gd name="connsiteY18" fmla="*/ 203835 h 371475"/>
                  <a:gd name="connsiteX19" fmla="*/ 428191 w 433906"/>
                  <a:gd name="connsiteY19" fmla="*/ 249555 h 371475"/>
                  <a:gd name="connsiteX20" fmla="*/ 428191 w 433906"/>
                  <a:gd name="connsiteY20" fmla="*/ 249555 h 371475"/>
                  <a:gd name="connsiteX21" fmla="*/ 429143 w 433906"/>
                  <a:gd name="connsiteY21" fmla="*/ 250507 h 371475"/>
                  <a:gd name="connsiteX22" fmla="*/ 429143 w 433906"/>
                  <a:gd name="connsiteY22" fmla="*/ 250507 h 371475"/>
                  <a:gd name="connsiteX23" fmla="*/ 430096 w 433906"/>
                  <a:gd name="connsiteY23" fmla="*/ 252412 h 371475"/>
                  <a:gd name="connsiteX24" fmla="*/ 430096 w 433906"/>
                  <a:gd name="connsiteY24" fmla="*/ 252412 h 371475"/>
                  <a:gd name="connsiteX25" fmla="*/ 430096 w 433906"/>
                  <a:gd name="connsiteY25" fmla="*/ 252412 h 371475"/>
                  <a:gd name="connsiteX26" fmla="*/ 433906 w 433906"/>
                  <a:gd name="connsiteY26" fmla="*/ 258127 h 371475"/>
                  <a:gd name="connsiteX27" fmla="*/ 430096 w 433906"/>
                  <a:gd name="connsiteY27" fmla="*/ 260985 h 371475"/>
                  <a:gd name="connsiteX28" fmla="*/ 328178 w 433906"/>
                  <a:gd name="connsiteY28" fmla="*/ 298132 h 371475"/>
                  <a:gd name="connsiteX29" fmla="*/ 260551 w 433906"/>
                  <a:gd name="connsiteY29" fmla="*/ 335280 h 371475"/>
                  <a:gd name="connsiteX30" fmla="*/ 211973 w 433906"/>
                  <a:gd name="connsiteY30" fmla="*/ 367665 h 371475"/>
                  <a:gd name="connsiteX0" fmla="*/ 212138 w 434071"/>
                  <a:gd name="connsiteY0" fmla="*/ 367665 h 371475"/>
                  <a:gd name="connsiteX1" fmla="*/ 205471 w 434071"/>
                  <a:gd name="connsiteY1" fmla="*/ 371475 h 371475"/>
                  <a:gd name="connsiteX2" fmla="*/ 191183 w 434071"/>
                  <a:gd name="connsiteY2" fmla="*/ 332422 h 371475"/>
                  <a:gd name="connsiteX3" fmla="*/ 159751 w 434071"/>
                  <a:gd name="connsiteY3" fmla="*/ 243840 h 371475"/>
                  <a:gd name="connsiteX4" fmla="*/ 94028 w 434071"/>
                  <a:gd name="connsiteY4" fmla="*/ 123825 h 371475"/>
                  <a:gd name="connsiteX5" fmla="*/ 55928 w 434071"/>
                  <a:gd name="connsiteY5" fmla="*/ 83820 h 371475"/>
                  <a:gd name="connsiteX6" fmla="*/ 165 w 434071"/>
                  <a:gd name="connsiteY6" fmla="*/ 48684 h 371475"/>
                  <a:gd name="connsiteX7" fmla="*/ 74978 w 434071"/>
                  <a:gd name="connsiteY7" fmla="*/ 0 h 371475"/>
                  <a:gd name="connsiteX8" fmla="*/ 193989 w 434071"/>
                  <a:gd name="connsiteY8" fmla="*/ 37713 h 371475"/>
                  <a:gd name="connsiteX9" fmla="*/ 4379 w 434071"/>
                  <a:gd name="connsiteY9" fmla="*/ 47962 h 371475"/>
                  <a:gd name="connsiteX10" fmla="*/ 103553 w 434071"/>
                  <a:gd name="connsiteY10" fmla="*/ 59055 h 371475"/>
                  <a:gd name="connsiteX11" fmla="*/ 167371 w 434071"/>
                  <a:gd name="connsiteY11" fmla="*/ 71437 h 371475"/>
                  <a:gd name="connsiteX12" fmla="*/ 195946 w 434071"/>
                  <a:gd name="connsiteY12" fmla="*/ 80010 h 371475"/>
                  <a:gd name="connsiteX13" fmla="*/ 217853 w 434071"/>
                  <a:gd name="connsiteY13" fmla="*/ 88582 h 371475"/>
                  <a:gd name="connsiteX14" fmla="*/ 266431 w 434071"/>
                  <a:gd name="connsiteY14" fmla="*/ 112395 h 371475"/>
                  <a:gd name="connsiteX15" fmla="*/ 337868 w 434071"/>
                  <a:gd name="connsiteY15" fmla="*/ 160020 h 371475"/>
                  <a:gd name="connsiteX16" fmla="*/ 361681 w 434071"/>
                  <a:gd name="connsiteY16" fmla="*/ 179070 h 371475"/>
                  <a:gd name="connsiteX17" fmla="*/ 389303 w 434071"/>
                  <a:gd name="connsiteY17" fmla="*/ 203835 h 371475"/>
                  <a:gd name="connsiteX18" fmla="*/ 428356 w 434071"/>
                  <a:gd name="connsiteY18" fmla="*/ 249555 h 371475"/>
                  <a:gd name="connsiteX19" fmla="*/ 428356 w 434071"/>
                  <a:gd name="connsiteY19" fmla="*/ 249555 h 371475"/>
                  <a:gd name="connsiteX20" fmla="*/ 429308 w 434071"/>
                  <a:gd name="connsiteY20" fmla="*/ 250507 h 371475"/>
                  <a:gd name="connsiteX21" fmla="*/ 429308 w 434071"/>
                  <a:gd name="connsiteY21" fmla="*/ 250507 h 371475"/>
                  <a:gd name="connsiteX22" fmla="*/ 430261 w 434071"/>
                  <a:gd name="connsiteY22" fmla="*/ 252412 h 371475"/>
                  <a:gd name="connsiteX23" fmla="*/ 430261 w 434071"/>
                  <a:gd name="connsiteY23" fmla="*/ 252412 h 371475"/>
                  <a:gd name="connsiteX24" fmla="*/ 430261 w 434071"/>
                  <a:gd name="connsiteY24" fmla="*/ 252412 h 371475"/>
                  <a:gd name="connsiteX25" fmla="*/ 434071 w 434071"/>
                  <a:gd name="connsiteY25" fmla="*/ 258127 h 371475"/>
                  <a:gd name="connsiteX26" fmla="*/ 430261 w 434071"/>
                  <a:gd name="connsiteY26" fmla="*/ 260985 h 371475"/>
                  <a:gd name="connsiteX27" fmla="*/ 328343 w 434071"/>
                  <a:gd name="connsiteY27" fmla="*/ 298132 h 371475"/>
                  <a:gd name="connsiteX28" fmla="*/ 260716 w 434071"/>
                  <a:gd name="connsiteY28" fmla="*/ 335280 h 371475"/>
                  <a:gd name="connsiteX29" fmla="*/ 212138 w 434071"/>
                  <a:gd name="connsiteY29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0 w 433906"/>
                  <a:gd name="connsiteY6" fmla="*/ 48684 h 371475"/>
                  <a:gd name="connsiteX7" fmla="*/ 74813 w 433906"/>
                  <a:gd name="connsiteY7" fmla="*/ 0 h 371475"/>
                  <a:gd name="connsiteX8" fmla="*/ 193824 w 433906"/>
                  <a:gd name="connsiteY8" fmla="*/ 37713 h 371475"/>
                  <a:gd name="connsiteX9" fmla="*/ 4214 w 433906"/>
                  <a:gd name="connsiteY9" fmla="*/ 47962 h 371475"/>
                  <a:gd name="connsiteX10" fmla="*/ 103388 w 433906"/>
                  <a:gd name="connsiteY10" fmla="*/ 59055 h 371475"/>
                  <a:gd name="connsiteX11" fmla="*/ 167206 w 433906"/>
                  <a:gd name="connsiteY11" fmla="*/ 71437 h 371475"/>
                  <a:gd name="connsiteX12" fmla="*/ 195781 w 433906"/>
                  <a:gd name="connsiteY12" fmla="*/ 80010 h 371475"/>
                  <a:gd name="connsiteX13" fmla="*/ 217688 w 433906"/>
                  <a:gd name="connsiteY13" fmla="*/ 88582 h 371475"/>
                  <a:gd name="connsiteX14" fmla="*/ 266266 w 433906"/>
                  <a:gd name="connsiteY14" fmla="*/ 112395 h 371475"/>
                  <a:gd name="connsiteX15" fmla="*/ 337703 w 433906"/>
                  <a:gd name="connsiteY15" fmla="*/ 160020 h 371475"/>
                  <a:gd name="connsiteX16" fmla="*/ 361516 w 433906"/>
                  <a:gd name="connsiteY16" fmla="*/ 179070 h 371475"/>
                  <a:gd name="connsiteX17" fmla="*/ 389138 w 433906"/>
                  <a:gd name="connsiteY17" fmla="*/ 203835 h 371475"/>
                  <a:gd name="connsiteX18" fmla="*/ 428191 w 433906"/>
                  <a:gd name="connsiteY18" fmla="*/ 249555 h 371475"/>
                  <a:gd name="connsiteX19" fmla="*/ 428191 w 433906"/>
                  <a:gd name="connsiteY19" fmla="*/ 249555 h 371475"/>
                  <a:gd name="connsiteX20" fmla="*/ 429143 w 433906"/>
                  <a:gd name="connsiteY20" fmla="*/ 250507 h 371475"/>
                  <a:gd name="connsiteX21" fmla="*/ 429143 w 433906"/>
                  <a:gd name="connsiteY21" fmla="*/ 250507 h 371475"/>
                  <a:gd name="connsiteX22" fmla="*/ 430096 w 433906"/>
                  <a:gd name="connsiteY22" fmla="*/ 252412 h 371475"/>
                  <a:gd name="connsiteX23" fmla="*/ 430096 w 433906"/>
                  <a:gd name="connsiteY23" fmla="*/ 252412 h 371475"/>
                  <a:gd name="connsiteX24" fmla="*/ 430096 w 433906"/>
                  <a:gd name="connsiteY24" fmla="*/ 252412 h 371475"/>
                  <a:gd name="connsiteX25" fmla="*/ 433906 w 433906"/>
                  <a:gd name="connsiteY25" fmla="*/ 258127 h 371475"/>
                  <a:gd name="connsiteX26" fmla="*/ 430096 w 433906"/>
                  <a:gd name="connsiteY26" fmla="*/ 260985 h 371475"/>
                  <a:gd name="connsiteX27" fmla="*/ 328178 w 433906"/>
                  <a:gd name="connsiteY27" fmla="*/ 298132 h 371475"/>
                  <a:gd name="connsiteX28" fmla="*/ 260551 w 433906"/>
                  <a:gd name="connsiteY28" fmla="*/ 335280 h 371475"/>
                  <a:gd name="connsiteX29" fmla="*/ 211973 w 433906"/>
                  <a:gd name="connsiteY29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0 w 433906"/>
                  <a:gd name="connsiteY6" fmla="*/ 48684 h 371475"/>
                  <a:gd name="connsiteX7" fmla="*/ 74813 w 433906"/>
                  <a:gd name="connsiteY7" fmla="*/ 0 h 371475"/>
                  <a:gd name="connsiteX8" fmla="*/ 193824 w 433906"/>
                  <a:gd name="connsiteY8" fmla="*/ 37713 h 371475"/>
                  <a:gd name="connsiteX9" fmla="*/ 4214 w 433906"/>
                  <a:gd name="connsiteY9" fmla="*/ 47962 h 371475"/>
                  <a:gd name="connsiteX10" fmla="*/ 106525 w 433906"/>
                  <a:gd name="connsiteY10" fmla="*/ 57815 h 371475"/>
                  <a:gd name="connsiteX11" fmla="*/ 167206 w 433906"/>
                  <a:gd name="connsiteY11" fmla="*/ 71437 h 371475"/>
                  <a:gd name="connsiteX12" fmla="*/ 195781 w 433906"/>
                  <a:gd name="connsiteY12" fmla="*/ 80010 h 371475"/>
                  <a:gd name="connsiteX13" fmla="*/ 217688 w 433906"/>
                  <a:gd name="connsiteY13" fmla="*/ 88582 h 371475"/>
                  <a:gd name="connsiteX14" fmla="*/ 266266 w 433906"/>
                  <a:gd name="connsiteY14" fmla="*/ 112395 h 371475"/>
                  <a:gd name="connsiteX15" fmla="*/ 337703 w 433906"/>
                  <a:gd name="connsiteY15" fmla="*/ 160020 h 371475"/>
                  <a:gd name="connsiteX16" fmla="*/ 361516 w 433906"/>
                  <a:gd name="connsiteY16" fmla="*/ 179070 h 371475"/>
                  <a:gd name="connsiteX17" fmla="*/ 389138 w 433906"/>
                  <a:gd name="connsiteY17" fmla="*/ 203835 h 371475"/>
                  <a:gd name="connsiteX18" fmla="*/ 428191 w 433906"/>
                  <a:gd name="connsiteY18" fmla="*/ 249555 h 371475"/>
                  <a:gd name="connsiteX19" fmla="*/ 428191 w 433906"/>
                  <a:gd name="connsiteY19" fmla="*/ 249555 h 371475"/>
                  <a:gd name="connsiteX20" fmla="*/ 429143 w 433906"/>
                  <a:gd name="connsiteY20" fmla="*/ 250507 h 371475"/>
                  <a:gd name="connsiteX21" fmla="*/ 429143 w 433906"/>
                  <a:gd name="connsiteY21" fmla="*/ 250507 h 371475"/>
                  <a:gd name="connsiteX22" fmla="*/ 430096 w 433906"/>
                  <a:gd name="connsiteY22" fmla="*/ 252412 h 371475"/>
                  <a:gd name="connsiteX23" fmla="*/ 430096 w 433906"/>
                  <a:gd name="connsiteY23" fmla="*/ 252412 h 371475"/>
                  <a:gd name="connsiteX24" fmla="*/ 430096 w 433906"/>
                  <a:gd name="connsiteY24" fmla="*/ 252412 h 371475"/>
                  <a:gd name="connsiteX25" fmla="*/ 433906 w 433906"/>
                  <a:gd name="connsiteY25" fmla="*/ 258127 h 371475"/>
                  <a:gd name="connsiteX26" fmla="*/ 430096 w 433906"/>
                  <a:gd name="connsiteY26" fmla="*/ 260985 h 371475"/>
                  <a:gd name="connsiteX27" fmla="*/ 328178 w 433906"/>
                  <a:gd name="connsiteY27" fmla="*/ 298132 h 371475"/>
                  <a:gd name="connsiteX28" fmla="*/ 260551 w 433906"/>
                  <a:gd name="connsiteY28" fmla="*/ 335280 h 371475"/>
                  <a:gd name="connsiteX29" fmla="*/ 211973 w 433906"/>
                  <a:gd name="connsiteY29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0 w 433906"/>
                  <a:gd name="connsiteY6" fmla="*/ 48684 h 371475"/>
                  <a:gd name="connsiteX7" fmla="*/ 74813 w 433906"/>
                  <a:gd name="connsiteY7" fmla="*/ 0 h 371475"/>
                  <a:gd name="connsiteX8" fmla="*/ 193824 w 433906"/>
                  <a:gd name="connsiteY8" fmla="*/ 37713 h 371475"/>
                  <a:gd name="connsiteX9" fmla="*/ 4214 w 433906"/>
                  <a:gd name="connsiteY9" fmla="*/ 47962 h 371475"/>
                  <a:gd name="connsiteX10" fmla="*/ 106525 w 433906"/>
                  <a:gd name="connsiteY10" fmla="*/ 57815 h 371475"/>
                  <a:gd name="connsiteX11" fmla="*/ 167206 w 433906"/>
                  <a:gd name="connsiteY11" fmla="*/ 71437 h 371475"/>
                  <a:gd name="connsiteX12" fmla="*/ 195781 w 433906"/>
                  <a:gd name="connsiteY12" fmla="*/ 80010 h 371475"/>
                  <a:gd name="connsiteX13" fmla="*/ 217688 w 433906"/>
                  <a:gd name="connsiteY13" fmla="*/ 88582 h 371475"/>
                  <a:gd name="connsiteX14" fmla="*/ 266266 w 433906"/>
                  <a:gd name="connsiteY14" fmla="*/ 112395 h 371475"/>
                  <a:gd name="connsiteX15" fmla="*/ 337703 w 433906"/>
                  <a:gd name="connsiteY15" fmla="*/ 160020 h 371475"/>
                  <a:gd name="connsiteX16" fmla="*/ 361516 w 433906"/>
                  <a:gd name="connsiteY16" fmla="*/ 179070 h 371475"/>
                  <a:gd name="connsiteX17" fmla="*/ 389138 w 433906"/>
                  <a:gd name="connsiteY17" fmla="*/ 203835 h 371475"/>
                  <a:gd name="connsiteX18" fmla="*/ 428191 w 433906"/>
                  <a:gd name="connsiteY18" fmla="*/ 249555 h 371475"/>
                  <a:gd name="connsiteX19" fmla="*/ 428191 w 433906"/>
                  <a:gd name="connsiteY19" fmla="*/ 249555 h 371475"/>
                  <a:gd name="connsiteX20" fmla="*/ 429143 w 433906"/>
                  <a:gd name="connsiteY20" fmla="*/ 250507 h 371475"/>
                  <a:gd name="connsiteX21" fmla="*/ 429143 w 433906"/>
                  <a:gd name="connsiteY21" fmla="*/ 250507 h 371475"/>
                  <a:gd name="connsiteX22" fmla="*/ 430096 w 433906"/>
                  <a:gd name="connsiteY22" fmla="*/ 252412 h 371475"/>
                  <a:gd name="connsiteX23" fmla="*/ 430096 w 433906"/>
                  <a:gd name="connsiteY23" fmla="*/ 252412 h 371475"/>
                  <a:gd name="connsiteX24" fmla="*/ 430096 w 433906"/>
                  <a:gd name="connsiteY24" fmla="*/ 252412 h 371475"/>
                  <a:gd name="connsiteX25" fmla="*/ 433906 w 433906"/>
                  <a:gd name="connsiteY25" fmla="*/ 258127 h 371475"/>
                  <a:gd name="connsiteX26" fmla="*/ 430096 w 433906"/>
                  <a:gd name="connsiteY26" fmla="*/ 260985 h 371475"/>
                  <a:gd name="connsiteX27" fmla="*/ 328178 w 433906"/>
                  <a:gd name="connsiteY27" fmla="*/ 298132 h 371475"/>
                  <a:gd name="connsiteX28" fmla="*/ 260551 w 433906"/>
                  <a:gd name="connsiteY28" fmla="*/ 335280 h 371475"/>
                  <a:gd name="connsiteX29" fmla="*/ 211973 w 433906"/>
                  <a:gd name="connsiteY29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0 w 433906"/>
                  <a:gd name="connsiteY6" fmla="*/ 48684 h 371475"/>
                  <a:gd name="connsiteX7" fmla="*/ 74813 w 433906"/>
                  <a:gd name="connsiteY7" fmla="*/ 0 h 371475"/>
                  <a:gd name="connsiteX8" fmla="*/ 193824 w 433906"/>
                  <a:gd name="connsiteY8" fmla="*/ 37713 h 371475"/>
                  <a:gd name="connsiteX9" fmla="*/ 4214 w 433906"/>
                  <a:gd name="connsiteY9" fmla="*/ 47962 h 371475"/>
                  <a:gd name="connsiteX10" fmla="*/ 106525 w 433906"/>
                  <a:gd name="connsiteY10" fmla="*/ 57815 h 371475"/>
                  <a:gd name="connsiteX11" fmla="*/ 167206 w 433906"/>
                  <a:gd name="connsiteY11" fmla="*/ 71437 h 371475"/>
                  <a:gd name="connsiteX12" fmla="*/ 217688 w 433906"/>
                  <a:gd name="connsiteY12" fmla="*/ 88582 h 371475"/>
                  <a:gd name="connsiteX13" fmla="*/ 266266 w 433906"/>
                  <a:gd name="connsiteY13" fmla="*/ 112395 h 371475"/>
                  <a:gd name="connsiteX14" fmla="*/ 337703 w 433906"/>
                  <a:gd name="connsiteY14" fmla="*/ 160020 h 371475"/>
                  <a:gd name="connsiteX15" fmla="*/ 361516 w 433906"/>
                  <a:gd name="connsiteY15" fmla="*/ 179070 h 371475"/>
                  <a:gd name="connsiteX16" fmla="*/ 389138 w 433906"/>
                  <a:gd name="connsiteY16" fmla="*/ 203835 h 371475"/>
                  <a:gd name="connsiteX17" fmla="*/ 428191 w 433906"/>
                  <a:gd name="connsiteY17" fmla="*/ 249555 h 371475"/>
                  <a:gd name="connsiteX18" fmla="*/ 428191 w 433906"/>
                  <a:gd name="connsiteY18" fmla="*/ 249555 h 371475"/>
                  <a:gd name="connsiteX19" fmla="*/ 429143 w 433906"/>
                  <a:gd name="connsiteY19" fmla="*/ 250507 h 371475"/>
                  <a:gd name="connsiteX20" fmla="*/ 429143 w 433906"/>
                  <a:gd name="connsiteY20" fmla="*/ 250507 h 371475"/>
                  <a:gd name="connsiteX21" fmla="*/ 430096 w 433906"/>
                  <a:gd name="connsiteY21" fmla="*/ 252412 h 371475"/>
                  <a:gd name="connsiteX22" fmla="*/ 430096 w 433906"/>
                  <a:gd name="connsiteY22" fmla="*/ 252412 h 371475"/>
                  <a:gd name="connsiteX23" fmla="*/ 430096 w 433906"/>
                  <a:gd name="connsiteY23" fmla="*/ 252412 h 371475"/>
                  <a:gd name="connsiteX24" fmla="*/ 433906 w 433906"/>
                  <a:gd name="connsiteY24" fmla="*/ 258127 h 371475"/>
                  <a:gd name="connsiteX25" fmla="*/ 430096 w 433906"/>
                  <a:gd name="connsiteY25" fmla="*/ 260985 h 371475"/>
                  <a:gd name="connsiteX26" fmla="*/ 328178 w 433906"/>
                  <a:gd name="connsiteY26" fmla="*/ 298132 h 371475"/>
                  <a:gd name="connsiteX27" fmla="*/ 260551 w 433906"/>
                  <a:gd name="connsiteY27" fmla="*/ 335280 h 371475"/>
                  <a:gd name="connsiteX28" fmla="*/ 211973 w 433906"/>
                  <a:gd name="connsiteY28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0 w 433906"/>
                  <a:gd name="connsiteY6" fmla="*/ 48684 h 371475"/>
                  <a:gd name="connsiteX7" fmla="*/ 74813 w 433906"/>
                  <a:gd name="connsiteY7" fmla="*/ 0 h 371475"/>
                  <a:gd name="connsiteX8" fmla="*/ 193824 w 433906"/>
                  <a:gd name="connsiteY8" fmla="*/ 37713 h 371475"/>
                  <a:gd name="connsiteX9" fmla="*/ 4214 w 433906"/>
                  <a:gd name="connsiteY9" fmla="*/ 47962 h 371475"/>
                  <a:gd name="connsiteX10" fmla="*/ 106525 w 433906"/>
                  <a:gd name="connsiteY10" fmla="*/ 57815 h 371475"/>
                  <a:gd name="connsiteX11" fmla="*/ 167206 w 433906"/>
                  <a:gd name="connsiteY11" fmla="*/ 71437 h 371475"/>
                  <a:gd name="connsiteX12" fmla="*/ 217688 w 433906"/>
                  <a:gd name="connsiteY12" fmla="*/ 88582 h 371475"/>
                  <a:gd name="connsiteX13" fmla="*/ 266266 w 433906"/>
                  <a:gd name="connsiteY13" fmla="*/ 112395 h 371475"/>
                  <a:gd name="connsiteX14" fmla="*/ 337703 w 433906"/>
                  <a:gd name="connsiteY14" fmla="*/ 160020 h 371475"/>
                  <a:gd name="connsiteX15" fmla="*/ 389138 w 433906"/>
                  <a:gd name="connsiteY15" fmla="*/ 203835 h 371475"/>
                  <a:gd name="connsiteX16" fmla="*/ 428191 w 433906"/>
                  <a:gd name="connsiteY16" fmla="*/ 249555 h 371475"/>
                  <a:gd name="connsiteX17" fmla="*/ 428191 w 433906"/>
                  <a:gd name="connsiteY17" fmla="*/ 249555 h 371475"/>
                  <a:gd name="connsiteX18" fmla="*/ 429143 w 433906"/>
                  <a:gd name="connsiteY18" fmla="*/ 250507 h 371475"/>
                  <a:gd name="connsiteX19" fmla="*/ 429143 w 433906"/>
                  <a:gd name="connsiteY19" fmla="*/ 250507 h 371475"/>
                  <a:gd name="connsiteX20" fmla="*/ 430096 w 433906"/>
                  <a:gd name="connsiteY20" fmla="*/ 252412 h 371475"/>
                  <a:gd name="connsiteX21" fmla="*/ 430096 w 433906"/>
                  <a:gd name="connsiteY21" fmla="*/ 252412 h 371475"/>
                  <a:gd name="connsiteX22" fmla="*/ 430096 w 433906"/>
                  <a:gd name="connsiteY22" fmla="*/ 252412 h 371475"/>
                  <a:gd name="connsiteX23" fmla="*/ 433906 w 433906"/>
                  <a:gd name="connsiteY23" fmla="*/ 258127 h 371475"/>
                  <a:gd name="connsiteX24" fmla="*/ 430096 w 433906"/>
                  <a:gd name="connsiteY24" fmla="*/ 260985 h 371475"/>
                  <a:gd name="connsiteX25" fmla="*/ 328178 w 433906"/>
                  <a:gd name="connsiteY25" fmla="*/ 298132 h 371475"/>
                  <a:gd name="connsiteX26" fmla="*/ 260551 w 433906"/>
                  <a:gd name="connsiteY26" fmla="*/ 335280 h 371475"/>
                  <a:gd name="connsiteX27" fmla="*/ 211973 w 433906"/>
                  <a:gd name="connsiteY27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0 w 433906"/>
                  <a:gd name="connsiteY6" fmla="*/ 48684 h 371475"/>
                  <a:gd name="connsiteX7" fmla="*/ 74813 w 433906"/>
                  <a:gd name="connsiteY7" fmla="*/ 0 h 371475"/>
                  <a:gd name="connsiteX8" fmla="*/ 193824 w 433906"/>
                  <a:gd name="connsiteY8" fmla="*/ 37713 h 371475"/>
                  <a:gd name="connsiteX9" fmla="*/ 4214 w 433906"/>
                  <a:gd name="connsiteY9" fmla="*/ 47962 h 371475"/>
                  <a:gd name="connsiteX10" fmla="*/ 106525 w 433906"/>
                  <a:gd name="connsiteY10" fmla="*/ 57815 h 371475"/>
                  <a:gd name="connsiteX11" fmla="*/ 167206 w 433906"/>
                  <a:gd name="connsiteY11" fmla="*/ 71437 h 371475"/>
                  <a:gd name="connsiteX12" fmla="*/ 217688 w 433906"/>
                  <a:gd name="connsiteY12" fmla="*/ 88582 h 371475"/>
                  <a:gd name="connsiteX13" fmla="*/ 266266 w 433906"/>
                  <a:gd name="connsiteY13" fmla="*/ 112395 h 371475"/>
                  <a:gd name="connsiteX14" fmla="*/ 337703 w 433906"/>
                  <a:gd name="connsiteY14" fmla="*/ 160020 h 371475"/>
                  <a:gd name="connsiteX15" fmla="*/ 389138 w 433906"/>
                  <a:gd name="connsiteY15" fmla="*/ 203835 h 371475"/>
                  <a:gd name="connsiteX16" fmla="*/ 428191 w 433906"/>
                  <a:gd name="connsiteY16" fmla="*/ 249555 h 371475"/>
                  <a:gd name="connsiteX17" fmla="*/ 428191 w 433906"/>
                  <a:gd name="connsiteY17" fmla="*/ 249555 h 371475"/>
                  <a:gd name="connsiteX18" fmla="*/ 429143 w 433906"/>
                  <a:gd name="connsiteY18" fmla="*/ 250507 h 371475"/>
                  <a:gd name="connsiteX19" fmla="*/ 430096 w 433906"/>
                  <a:gd name="connsiteY19" fmla="*/ 252412 h 371475"/>
                  <a:gd name="connsiteX20" fmla="*/ 430096 w 433906"/>
                  <a:gd name="connsiteY20" fmla="*/ 252412 h 371475"/>
                  <a:gd name="connsiteX21" fmla="*/ 430096 w 433906"/>
                  <a:gd name="connsiteY21" fmla="*/ 252412 h 371475"/>
                  <a:gd name="connsiteX22" fmla="*/ 433906 w 433906"/>
                  <a:gd name="connsiteY22" fmla="*/ 258127 h 371475"/>
                  <a:gd name="connsiteX23" fmla="*/ 430096 w 433906"/>
                  <a:gd name="connsiteY23" fmla="*/ 260985 h 371475"/>
                  <a:gd name="connsiteX24" fmla="*/ 328178 w 433906"/>
                  <a:gd name="connsiteY24" fmla="*/ 298132 h 371475"/>
                  <a:gd name="connsiteX25" fmla="*/ 260551 w 433906"/>
                  <a:gd name="connsiteY25" fmla="*/ 335280 h 371475"/>
                  <a:gd name="connsiteX26" fmla="*/ 211973 w 433906"/>
                  <a:gd name="connsiteY26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0 w 433906"/>
                  <a:gd name="connsiteY6" fmla="*/ 48684 h 371475"/>
                  <a:gd name="connsiteX7" fmla="*/ 74813 w 433906"/>
                  <a:gd name="connsiteY7" fmla="*/ 0 h 371475"/>
                  <a:gd name="connsiteX8" fmla="*/ 193824 w 433906"/>
                  <a:gd name="connsiteY8" fmla="*/ 37713 h 371475"/>
                  <a:gd name="connsiteX9" fmla="*/ 4214 w 433906"/>
                  <a:gd name="connsiteY9" fmla="*/ 47962 h 371475"/>
                  <a:gd name="connsiteX10" fmla="*/ 106525 w 433906"/>
                  <a:gd name="connsiteY10" fmla="*/ 57815 h 371475"/>
                  <a:gd name="connsiteX11" fmla="*/ 167206 w 433906"/>
                  <a:gd name="connsiteY11" fmla="*/ 71437 h 371475"/>
                  <a:gd name="connsiteX12" fmla="*/ 217688 w 433906"/>
                  <a:gd name="connsiteY12" fmla="*/ 88582 h 371475"/>
                  <a:gd name="connsiteX13" fmla="*/ 266266 w 433906"/>
                  <a:gd name="connsiteY13" fmla="*/ 112395 h 371475"/>
                  <a:gd name="connsiteX14" fmla="*/ 337703 w 433906"/>
                  <a:gd name="connsiteY14" fmla="*/ 160020 h 371475"/>
                  <a:gd name="connsiteX15" fmla="*/ 389138 w 433906"/>
                  <a:gd name="connsiteY15" fmla="*/ 203835 h 371475"/>
                  <a:gd name="connsiteX16" fmla="*/ 428191 w 433906"/>
                  <a:gd name="connsiteY16" fmla="*/ 249555 h 371475"/>
                  <a:gd name="connsiteX17" fmla="*/ 428191 w 433906"/>
                  <a:gd name="connsiteY17" fmla="*/ 249555 h 371475"/>
                  <a:gd name="connsiteX18" fmla="*/ 430096 w 433906"/>
                  <a:gd name="connsiteY18" fmla="*/ 252412 h 371475"/>
                  <a:gd name="connsiteX19" fmla="*/ 430096 w 433906"/>
                  <a:gd name="connsiteY19" fmla="*/ 252412 h 371475"/>
                  <a:gd name="connsiteX20" fmla="*/ 430096 w 433906"/>
                  <a:gd name="connsiteY20" fmla="*/ 252412 h 371475"/>
                  <a:gd name="connsiteX21" fmla="*/ 433906 w 433906"/>
                  <a:gd name="connsiteY21" fmla="*/ 258127 h 371475"/>
                  <a:gd name="connsiteX22" fmla="*/ 430096 w 433906"/>
                  <a:gd name="connsiteY22" fmla="*/ 260985 h 371475"/>
                  <a:gd name="connsiteX23" fmla="*/ 328178 w 433906"/>
                  <a:gd name="connsiteY23" fmla="*/ 298132 h 371475"/>
                  <a:gd name="connsiteX24" fmla="*/ 260551 w 433906"/>
                  <a:gd name="connsiteY24" fmla="*/ 335280 h 371475"/>
                  <a:gd name="connsiteX25" fmla="*/ 211973 w 433906"/>
                  <a:gd name="connsiteY25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0 w 433906"/>
                  <a:gd name="connsiteY6" fmla="*/ 48684 h 371475"/>
                  <a:gd name="connsiteX7" fmla="*/ 74813 w 433906"/>
                  <a:gd name="connsiteY7" fmla="*/ 0 h 371475"/>
                  <a:gd name="connsiteX8" fmla="*/ 193824 w 433906"/>
                  <a:gd name="connsiteY8" fmla="*/ 37713 h 371475"/>
                  <a:gd name="connsiteX9" fmla="*/ 4214 w 433906"/>
                  <a:gd name="connsiteY9" fmla="*/ 47962 h 371475"/>
                  <a:gd name="connsiteX10" fmla="*/ 106525 w 433906"/>
                  <a:gd name="connsiteY10" fmla="*/ 57815 h 371475"/>
                  <a:gd name="connsiteX11" fmla="*/ 167206 w 433906"/>
                  <a:gd name="connsiteY11" fmla="*/ 71437 h 371475"/>
                  <a:gd name="connsiteX12" fmla="*/ 217688 w 433906"/>
                  <a:gd name="connsiteY12" fmla="*/ 88582 h 371475"/>
                  <a:gd name="connsiteX13" fmla="*/ 266266 w 433906"/>
                  <a:gd name="connsiteY13" fmla="*/ 112395 h 371475"/>
                  <a:gd name="connsiteX14" fmla="*/ 337703 w 433906"/>
                  <a:gd name="connsiteY14" fmla="*/ 160020 h 371475"/>
                  <a:gd name="connsiteX15" fmla="*/ 389138 w 433906"/>
                  <a:gd name="connsiteY15" fmla="*/ 203835 h 371475"/>
                  <a:gd name="connsiteX16" fmla="*/ 428191 w 433906"/>
                  <a:gd name="connsiteY16" fmla="*/ 249555 h 371475"/>
                  <a:gd name="connsiteX17" fmla="*/ 428191 w 433906"/>
                  <a:gd name="connsiteY17" fmla="*/ 249555 h 371475"/>
                  <a:gd name="connsiteX18" fmla="*/ 430096 w 433906"/>
                  <a:gd name="connsiteY18" fmla="*/ 252412 h 371475"/>
                  <a:gd name="connsiteX19" fmla="*/ 430096 w 433906"/>
                  <a:gd name="connsiteY19" fmla="*/ 252412 h 371475"/>
                  <a:gd name="connsiteX20" fmla="*/ 433906 w 433906"/>
                  <a:gd name="connsiteY20" fmla="*/ 258127 h 371475"/>
                  <a:gd name="connsiteX21" fmla="*/ 430096 w 433906"/>
                  <a:gd name="connsiteY21" fmla="*/ 260985 h 371475"/>
                  <a:gd name="connsiteX22" fmla="*/ 328178 w 433906"/>
                  <a:gd name="connsiteY22" fmla="*/ 298132 h 371475"/>
                  <a:gd name="connsiteX23" fmla="*/ 260551 w 433906"/>
                  <a:gd name="connsiteY23" fmla="*/ 335280 h 371475"/>
                  <a:gd name="connsiteX24" fmla="*/ 211973 w 433906"/>
                  <a:gd name="connsiteY24" fmla="*/ 367665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33906" h="371475">
                    <a:moveTo>
                      <a:pt x="211973" y="367665"/>
                    </a:moveTo>
                    <a:cubicBezTo>
                      <a:pt x="209116" y="368617"/>
                      <a:pt x="208163" y="371475"/>
                      <a:pt x="205306" y="371475"/>
                    </a:cubicBezTo>
                    <a:cubicBezTo>
                      <a:pt x="200543" y="358140"/>
                      <a:pt x="195781" y="345757"/>
                      <a:pt x="191018" y="332422"/>
                    </a:cubicBezTo>
                    <a:cubicBezTo>
                      <a:pt x="180541" y="302895"/>
                      <a:pt x="171016" y="272415"/>
                      <a:pt x="159586" y="243840"/>
                    </a:cubicBezTo>
                    <a:cubicBezTo>
                      <a:pt x="142441" y="200977"/>
                      <a:pt x="122438" y="160020"/>
                      <a:pt x="93863" y="123825"/>
                    </a:cubicBezTo>
                    <a:cubicBezTo>
                      <a:pt x="82433" y="109537"/>
                      <a:pt x="71003" y="95250"/>
                      <a:pt x="55763" y="83820"/>
                    </a:cubicBezTo>
                    <a:cubicBezTo>
                      <a:pt x="40119" y="71297"/>
                      <a:pt x="25933" y="67468"/>
                      <a:pt x="0" y="48684"/>
                    </a:cubicBezTo>
                    <a:cubicBezTo>
                      <a:pt x="9696" y="36655"/>
                      <a:pt x="42509" y="1829"/>
                      <a:pt x="74813" y="0"/>
                    </a:cubicBezTo>
                    <a:cubicBezTo>
                      <a:pt x="106641" y="9348"/>
                      <a:pt x="138420" y="7764"/>
                      <a:pt x="193824" y="37713"/>
                    </a:cubicBezTo>
                    <a:cubicBezTo>
                      <a:pt x="206338" y="44477"/>
                      <a:pt x="48029" y="33674"/>
                      <a:pt x="4214" y="47962"/>
                    </a:cubicBezTo>
                    <a:cubicBezTo>
                      <a:pt x="41994" y="51025"/>
                      <a:pt x="56359" y="52493"/>
                      <a:pt x="106525" y="57815"/>
                    </a:cubicBezTo>
                    <a:cubicBezTo>
                      <a:pt x="128433" y="60672"/>
                      <a:pt x="146251" y="65722"/>
                      <a:pt x="167206" y="71437"/>
                    </a:cubicBezTo>
                    <a:cubicBezTo>
                      <a:pt x="185733" y="76565"/>
                      <a:pt x="201178" y="81756"/>
                      <a:pt x="217688" y="88582"/>
                    </a:cubicBezTo>
                    <a:cubicBezTo>
                      <a:pt x="233881" y="96202"/>
                      <a:pt x="250073" y="103822"/>
                      <a:pt x="266266" y="112395"/>
                    </a:cubicBezTo>
                    <a:cubicBezTo>
                      <a:pt x="291983" y="126682"/>
                      <a:pt x="314843" y="142875"/>
                      <a:pt x="337703" y="160020"/>
                    </a:cubicBezTo>
                    <a:cubicBezTo>
                      <a:pt x="358182" y="175260"/>
                      <a:pt x="374057" y="188913"/>
                      <a:pt x="389138" y="203835"/>
                    </a:cubicBezTo>
                    <a:cubicBezTo>
                      <a:pt x="404219" y="218758"/>
                      <a:pt x="416761" y="233362"/>
                      <a:pt x="428191" y="249555"/>
                    </a:cubicBezTo>
                    <a:lnTo>
                      <a:pt x="428191" y="249555"/>
                    </a:lnTo>
                    <a:lnTo>
                      <a:pt x="430096" y="252412"/>
                    </a:lnTo>
                    <a:lnTo>
                      <a:pt x="430096" y="252412"/>
                    </a:lnTo>
                    <a:lnTo>
                      <a:pt x="433906" y="258127"/>
                    </a:lnTo>
                    <a:cubicBezTo>
                      <a:pt x="433906" y="260985"/>
                      <a:pt x="432001" y="260985"/>
                      <a:pt x="430096" y="260985"/>
                    </a:cubicBezTo>
                    <a:cubicBezTo>
                      <a:pt x="395806" y="272415"/>
                      <a:pt x="361516" y="283845"/>
                      <a:pt x="328178" y="298132"/>
                    </a:cubicBezTo>
                    <a:cubicBezTo>
                      <a:pt x="304366" y="307657"/>
                      <a:pt x="282458" y="321945"/>
                      <a:pt x="260551" y="335280"/>
                    </a:cubicBezTo>
                    <a:cubicBezTo>
                      <a:pt x="243406" y="344805"/>
                      <a:pt x="227213" y="356235"/>
                      <a:pt x="211973" y="36766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25AD5ABD-62B2-40D3-8BC3-ADFC7E3B8661}"/>
                  </a:ext>
                </a:extLst>
              </p:cNvPr>
              <p:cNvSpPr/>
              <p:nvPr/>
            </p:nvSpPr>
            <p:spPr>
              <a:xfrm>
                <a:off x="1335520" y="3358020"/>
                <a:ext cx="407925" cy="248840"/>
              </a:xfrm>
              <a:custGeom>
                <a:avLst/>
                <a:gdLst>
                  <a:gd name="connsiteX0" fmla="*/ 226219 w 390525"/>
                  <a:gd name="connsiteY0" fmla="*/ 11451 h 238125"/>
                  <a:gd name="connsiteX1" fmla="*/ 385286 w 390525"/>
                  <a:gd name="connsiteY1" fmla="*/ 7641 h 238125"/>
                  <a:gd name="connsiteX2" fmla="*/ 377666 w 390525"/>
                  <a:gd name="connsiteY2" fmla="*/ 10499 h 238125"/>
                  <a:gd name="connsiteX3" fmla="*/ 306229 w 390525"/>
                  <a:gd name="connsiteY3" fmla="*/ 27644 h 238125"/>
                  <a:gd name="connsiteX4" fmla="*/ 258604 w 390525"/>
                  <a:gd name="connsiteY4" fmla="*/ 47646 h 238125"/>
                  <a:gd name="connsiteX5" fmla="*/ 123349 w 390525"/>
                  <a:gd name="connsiteY5" fmla="*/ 120036 h 238125"/>
                  <a:gd name="connsiteX6" fmla="*/ 53816 w 390525"/>
                  <a:gd name="connsiteY6" fmla="*/ 183854 h 238125"/>
                  <a:gd name="connsiteX7" fmla="*/ 10954 w 390525"/>
                  <a:gd name="connsiteY7" fmla="*/ 233384 h 238125"/>
                  <a:gd name="connsiteX8" fmla="*/ 7144 w 390525"/>
                  <a:gd name="connsiteY8" fmla="*/ 237194 h 238125"/>
                  <a:gd name="connsiteX9" fmla="*/ 16669 w 390525"/>
                  <a:gd name="connsiteY9" fmla="*/ 210524 h 238125"/>
                  <a:gd name="connsiteX10" fmla="*/ 20479 w 390525"/>
                  <a:gd name="connsiteY10" fmla="*/ 195284 h 238125"/>
                  <a:gd name="connsiteX11" fmla="*/ 25241 w 390525"/>
                  <a:gd name="connsiteY11" fmla="*/ 148611 h 238125"/>
                  <a:gd name="connsiteX12" fmla="*/ 18574 w 390525"/>
                  <a:gd name="connsiteY12" fmla="*/ 116226 h 238125"/>
                  <a:gd name="connsiteX13" fmla="*/ 19526 w 390525"/>
                  <a:gd name="connsiteY13" fmla="*/ 111464 h 238125"/>
                  <a:gd name="connsiteX14" fmla="*/ 50006 w 390525"/>
                  <a:gd name="connsiteY14" fmla="*/ 85746 h 238125"/>
                  <a:gd name="connsiteX15" fmla="*/ 58579 w 390525"/>
                  <a:gd name="connsiteY15" fmla="*/ 80984 h 238125"/>
                  <a:gd name="connsiteX16" fmla="*/ 81439 w 390525"/>
                  <a:gd name="connsiteY16" fmla="*/ 63839 h 238125"/>
                  <a:gd name="connsiteX17" fmla="*/ 135731 w 390525"/>
                  <a:gd name="connsiteY17" fmla="*/ 31454 h 238125"/>
                  <a:gd name="connsiteX18" fmla="*/ 171926 w 390525"/>
                  <a:gd name="connsiteY18" fmla="*/ 20976 h 238125"/>
                  <a:gd name="connsiteX19" fmla="*/ 206216 w 390525"/>
                  <a:gd name="connsiteY19" fmla="*/ 14309 h 238125"/>
                  <a:gd name="connsiteX20" fmla="*/ 226219 w 390525"/>
                  <a:gd name="connsiteY20" fmla="*/ 11451 h 238125"/>
                  <a:gd name="connsiteX0" fmla="*/ 219075 w 402417"/>
                  <a:gd name="connsiteY0" fmla="*/ 4734 h 230477"/>
                  <a:gd name="connsiteX1" fmla="*/ 402417 w 402417"/>
                  <a:gd name="connsiteY1" fmla="*/ 394 h 230477"/>
                  <a:gd name="connsiteX2" fmla="*/ 370522 w 402417"/>
                  <a:gd name="connsiteY2" fmla="*/ 3782 h 230477"/>
                  <a:gd name="connsiteX3" fmla="*/ 299085 w 402417"/>
                  <a:gd name="connsiteY3" fmla="*/ 20927 h 230477"/>
                  <a:gd name="connsiteX4" fmla="*/ 251460 w 402417"/>
                  <a:gd name="connsiteY4" fmla="*/ 40929 h 230477"/>
                  <a:gd name="connsiteX5" fmla="*/ 116205 w 402417"/>
                  <a:gd name="connsiteY5" fmla="*/ 113319 h 230477"/>
                  <a:gd name="connsiteX6" fmla="*/ 46672 w 402417"/>
                  <a:gd name="connsiteY6" fmla="*/ 177137 h 230477"/>
                  <a:gd name="connsiteX7" fmla="*/ 3810 w 402417"/>
                  <a:gd name="connsiteY7" fmla="*/ 226667 h 230477"/>
                  <a:gd name="connsiteX8" fmla="*/ 0 w 402417"/>
                  <a:gd name="connsiteY8" fmla="*/ 230477 h 230477"/>
                  <a:gd name="connsiteX9" fmla="*/ 9525 w 402417"/>
                  <a:gd name="connsiteY9" fmla="*/ 203807 h 230477"/>
                  <a:gd name="connsiteX10" fmla="*/ 13335 w 402417"/>
                  <a:gd name="connsiteY10" fmla="*/ 188567 h 230477"/>
                  <a:gd name="connsiteX11" fmla="*/ 18097 w 402417"/>
                  <a:gd name="connsiteY11" fmla="*/ 141894 h 230477"/>
                  <a:gd name="connsiteX12" fmla="*/ 11430 w 402417"/>
                  <a:gd name="connsiteY12" fmla="*/ 109509 h 230477"/>
                  <a:gd name="connsiteX13" fmla="*/ 12382 w 402417"/>
                  <a:gd name="connsiteY13" fmla="*/ 104747 h 230477"/>
                  <a:gd name="connsiteX14" fmla="*/ 42862 w 402417"/>
                  <a:gd name="connsiteY14" fmla="*/ 79029 h 230477"/>
                  <a:gd name="connsiteX15" fmla="*/ 51435 w 402417"/>
                  <a:gd name="connsiteY15" fmla="*/ 74267 h 230477"/>
                  <a:gd name="connsiteX16" fmla="*/ 74295 w 402417"/>
                  <a:gd name="connsiteY16" fmla="*/ 57122 h 230477"/>
                  <a:gd name="connsiteX17" fmla="*/ 128587 w 402417"/>
                  <a:gd name="connsiteY17" fmla="*/ 24737 h 230477"/>
                  <a:gd name="connsiteX18" fmla="*/ 164782 w 402417"/>
                  <a:gd name="connsiteY18" fmla="*/ 14259 h 230477"/>
                  <a:gd name="connsiteX19" fmla="*/ 199072 w 402417"/>
                  <a:gd name="connsiteY19" fmla="*/ 7592 h 230477"/>
                  <a:gd name="connsiteX20" fmla="*/ 219075 w 402417"/>
                  <a:gd name="connsiteY20" fmla="*/ 4734 h 230477"/>
                  <a:gd name="connsiteX0" fmla="*/ 219075 w 402417"/>
                  <a:gd name="connsiteY0" fmla="*/ 4734 h 230477"/>
                  <a:gd name="connsiteX1" fmla="*/ 402417 w 402417"/>
                  <a:gd name="connsiteY1" fmla="*/ 394 h 230477"/>
                  <a:gd name="connsiteX2" fmla="*/ 371452 w 402417"/>
                  <a:gd name="connsiteY2" fmla="*/ 6135 h 230477"/>
                  <a:gd name="connsiteX3" fmla="*/ 299085 w 402417"/>
                  <a:gd name="connsiteY3" fmla="*/ 20927 h 230477"/>
                  <a:gd name="connsiteX4" fmla="*/ 251460 w 402417"/>
                  <a:gd name="connsiteY4" fmla="*/ 40929 h 230477"/>
                  <a:gd name="connsiteX5" fmla="*/ 116205 w 402417"/>
                  <a:gd name="connsiteY5" fmla="*/ 113319 h 230477"/>
                  <a:gd name="connsiteX6" fmla="*/ 46672 w 402417"/>
                  <a:gd name="connsiteY6" fmla="*/ 177137 h 230477"/>
                  <a:gd name="connsiteX7" fmla="*/ 3810 w 402417"/>
                  <a:gd name="connsiteY7" fmla="*/ 226667 h 230477"/>
                  <a:gd name="connsiteX8" fmla="*/ 0 w 402417"/>
                  <a:gd name="connsiteY8" fmla="*/ 230477 h 230477"/>
                  <a:gd name="connsiteX9" fmla="*/ 9525 w 402417"/>
                  <a:gd name="connsiteY9" fmla="*/ 203807 h 230477"/>
                  <a:gd name="connsiteX10" fmla="*/ 13335 w 402417"/>
                  <a:gd name="connsiteY10" fmla="*/ 188567 h 230477"/>
                  <a:gd name="connsiteX11" fmla="*/ 18097 w 402417"/>
                  <a:gd name="connsiteY11" fmla="*/ 141894 h 230477"/>
                  <a:gd name="connsiteX12" fmla="*/ 11430 w 402417"/>
                  <a:gd name="connsiteY12" fmla="*/ 109509 h 230477"/>
                  <a:gd name="connsiteX13" fmla="*/ 12382 w 402417"/>
                  <a:gd name="connsiteY13" fmla="*/ 104747 h 230477"/>
                  <a:gd name="connsiteX14" fmla="*/ 42862 w 402417"/>
                  <a:gd name="connsiteY14" fmla="*/ 79029 h 230477"/>
                  <a:gd name="connsiteX15" fmla="*/ 51435 w 402417"/>
                  <a:gd name="connsiteY15" fmla="*/ 74267 h 230477"/>
                  <a:gd name="connsiteX16" fmla="*/ 74295 w 402417"/>
                  <a:gd name="connsiteY16" fmla="*/ 57122 h 230477"/>
                  <a:gd name="connsiteX17" fmla="*/ 128587 w 402417"/>
                  <a:gd name="connsiteY17" fmla="*/ 24737 h 230477"/>
                  <a:gd name="connsiteX18" fmla="*/ 164782 w 402417"/>
                  <a:gd name="connsiteY18" fmla="*/ 14259 h 230477"/>
                  <a:gd name="connsiteX19" fmla="*/ 199072 w 402417"/>
                  <a:gd name="connsiteY19" fmla="*/ 7592 h 230477"/>
                  <a:gd name="connsiteX20" fmla="*/ 219075 w 402417"/>
                  <a:gd name="connsiteY20" fmla="*/ 4734 h 230477"/>
                  <a:gd name="connsiteX0" fmla="*/ 219075 w 402253"/>
                  <a:gd name="connsiteY0" fmla="*/ 3395 h 229138"/>
                  <a:gd name="connsiteX1" fmla="*/ 402253 w 402253"/>
                  <a:gd name="connsiteY1" fmla="*/ 933 h 229138"/>
                  <a:gd name="connsiteX2" fmla="*/ 371452 w 402253"/>
                  <a:gd name="connsiteY2" fmla="*/ 4796 h 229138"/>
                  <a:gd name="connsiteX3" fmla="*/ 299085 w 402253"/>
                  <a:gd name="connsiteY3" fmla="*/ 19588 h 229138"/>
                  <a:gd name="connsiteX4" fmla="*/ 251460 w 402253"/>
                  <a:gd name="connsiteY4" fmla="*/ 39590 h 229138"/>
                  <a:gd name="connsiteX5" fmla="*/ 116205 w 402253"/>
                  <a:gd name="connsiteY5" fmla="*/ 111980 h 229138"/>
                  <a:gd name="connsiteX6" fmla="*/ 46672 w 402253"/>
                  <a:gd name="connsiteY6" fmla="*/ 175798 h 229138"/>
                  <a:gd name="connsiteX7" fmla="*/ 3810 w 402253"/>
                  <a:gd name="connsiteY7" fmla="*/ 225328 h 229138"/>
                  <a:gd name="connsiteX8" fmla="*/ 0 w 402253"/>
                  <a:gd name="connsiteY8" fmla="*/ 229138 h 229138"/>
                  <a:gd name="connsiteX9" fmla="*/ 9525 w 402253"/>
                  <a:gd name="connsiteY9" fmla="*/ 202468 h 229138"/>
                  <a:gd name="connsiteX10" fmla="*/ 13335 w 402253"/>
                  <a:gd name="connsiteY10" fmla="*/ 187228 h 229138"/>
                  <a:gd name="connsiteX11" fmla="*/ 18097 w 402253"/>
                  <a:gd name="connsiteY11" fmla="*/ 140555 h 229138"/>
                  <a:gd name="connsiteX12" fmla="*/ 11430 w 402253"/>
                  <a:gd name="connsiteY12" fmla="*/ 108170 h 229138"/>
                  <a:gd name="connsiteX13" fmla="*/ 12382 w 402253"/>
                  <a:gd name="connsiteY13" fmla="*/ 103408 h 229138"/>
                  <a:gd name="connsiteX14" fmla="*/ 42862 w 402253"/>
                  <a:gd name="connsiteY14" fmla="*/ 77690 h 229138"/>
                  <a:gd name="connsiteX15" fmla="*/ 51435 w 402253"/>
                  <a:gd name="connsiteY15" fmla="*/ 72928 h 229138"/>
                  <a:gd name="connsiteX16" fmla="*/ 74295 w 402253"/>
                  <a:gd name="connsiteY16" fmla="*/ 55783 h 229138"/>
                  <a:gd name="connsiteX17" fmla="*/ 128587 w 402253"/>
                  <a:gd name="connsiteY17" fmla="*/ 23398 h 229138"/>
                  <a:gd name="connsiteX18" fmla="*/ 164782 w 402253"/>
                  <a:gd name="connsiteY18" fmla="*/ 12920 h 229138"/>
                  <a:gd name="connsiteX19" fmla="*/ 199072 w 402253"/>
                  <a:gd name="connsiteY19" fmla="*/ 6253 h 229138"/>
                  <a:gd name="connsiteX20" fmla="*/ 219075 w 402253"/>
                  <a:gd name="connsiteY20" fmla="*/ 3395 h 229138"/>
                  <a:gd name="connsiteX0" fmla="*/ 219075 w 402253"/>
                  <a:gd name="connsiteY0" fmla="*/ 7552 h 233295"/>
                  <a:gd name="connsiteX1" fmla="*/ 402253 w 402253"/>
                  <a:gd name="connsiteY1" fmla="*/ 5090 h 233295"/>
                  <a:gd name="connsiteX2" fmla="*/ 371452 w 402253"/>
                  <a:gd name="connsiteY2" fmla="*/ 8953 h 233295"/>
                  <a:gd name="connsiteX3" fmla="*/ 299085 w 402253"/>
                  <a:gd name="connsiteY3" fmla="*/ 23745 h 233295"/>
                  <a:gd name="connsiteX4" fmla="*/ 251460 w 402253"/>
                  <a:gd name="connsiteY4" fmla="*/ 43747 h 233295"/>
                  <a:gd name="connsiteX5" fmla="*/ 116205 w 402253"/>
                  <a:gd name="connsiteY5" fmla="*/ 116137 h 233295"/>
                  <a:gd name="connsiteX6" fmla="*/ 46672 w 402253"/>
                  <a:gd name="connsiteY6" fmla="*/ 179955 h 233295"/>
                  <a:gd name="connsiteX7" fmla="*/ 3810 w 402253"/>
                  <a:gd name="connsiteY7" fmla="*/ 229485 h 233295"/>
                  <a:gd name="connsiteX8" fmla="*/ 0 w 402253"/>
                  <a:gd name="connsiteY8" fmla="*/ 233295 h 233295"/>
                  <a:gd name="connsiteX9" fmla="*/ 9525 w 402253"/>
                  <a:gd name="connsiteY9" fmla="*/ 206625 h 233295"/>
                  <a:gd name="connsiteX10" fmla="*/ 13335 w 402253"/>
                  <a:gd name="connsiteY10" fmla="*/ 191385 h 233295"/>
                  <a:gd name="connsiteX11" fmla="*/ 18097 w 402253"/>
                  <a:gd name="connsiteY11" fmla="*/ 144712 h 233295"/>
                  <a:gd name="connsiteX12" fmla="*/ 11430 w 402253"/>
                  <a:gd name="connsiteY12" fmla="*/ 112327 h 233295"/>
                  <a:gd name="connsiteX13" fmla="*/ 12382 w 402253"/>
                  <a:gd name="connsiteY13" fmla="*/ 107565 h 233295"/>
                  <a:gd name="connsiteX14" fmla="*/ 42862 w 402253"/>
                  <a:gd name="connsiteY14" fmla="*/ 81847 h 233295"/>
                  <a:gd name="connsiteX15" fmla="*/ 51435 w 402253"/>
                  <a:gd name="connsiteY15" fmla="*/ 77085 h 233295"/>
                  <a:gd name="connsiteX16" fmla="*/ 74295 w 402253"/>
                  <a:gd name="connsiteY16" fmla="*/ 59940 h 233295"/>
                  <a:gd name="connsiteX17" fmla="*/ 128587 w 402253"/>
                  <a:gd name="connsiteY17" fmla="*/ 27555 h 233295"/>
                  <a:gd name="connsiteX18" fmla="*/ 164782 w 402253"/>
                  <a:gd name="connsiteY18" fmla="*/ 17077 h 233295"/>
                  <a:gd name="connsiteX19" fmla="*/ 199072 w 402253"/>
                  <a:gd name="connsiteY19" fmla="*/ 10410 h 233295"/>
                  <a:gd name="connsiteX20" fmla="*/ 219075 w 402253"/>
                  <a:gd name="connsiteY20" fmla="*/ 7552 h 233295"/>
                  <a:gd name="connsiteX0" fmla="*/ 219075 w 402253"/>
                  <a:gd name="connsiteY0" fmla="*/ 7552 h 233295"/>
                  <a:gd name="connsiteX1" fmla="*/ 402253 w 402253"/>
                  <a:gd name="connsiteY1" fmla="*/ 5090 h 233295"/>
                  <a:gd name="connsiteX2" fmla="*/ 371452 w 402253"/>
                  <a:gd name="connsiteY2" fmla="*/ 8953 h 233295"/>
                  <a:gd name="connsiteX3" fmla="*/ 251460 w 402253"/>
                  <a:gd name="connsiteY3" fmla="*/ 43747 h 233295"/>
                  <a:gd name="connsiteX4" fmla="*/ 116205 w 402253"/>
                  <a:gd name="connsiteY4" fmla="*/ 116137 h 233295"/>
                  <a:gd name="connsiteX5" fmla="*/ 46672 w 402253"/>
                  <a:gd name="connsiteY5" fmla="*/ 179955 h 233295"/>
                  <a:gd name="connsiteX6" fmla="*/ 3810 w 402253"/>
                  <a:gd name="connsiteY6" fmla="*/ 229485 h 233295"/>
                  <a:gd name="connsiteX7" fmla="*/ 0 w 402253"/>
                  <a:gd name="connsiteY7" fmla="*/ 233295 h 233295"/>
                  <a:gd name="connsiteX8" fmla="*/ 9525 w 402253"/>
                  <a:gd name="connsiteY8" fmla="*/ 206625 h 233295"/>
                  <a:gd name="connsiteX9" fmla="*/ 13335 w 402253"/>
                  <a:gd name="connsiteY9" fmla="*/ 191385 h 233295"/>
                  <a:gd name="connsiteX10" fmla="*/ 18097 w 402253"/>
                  <a:gd name="connsiteY10" fmla="*/ 144712 h 233295"/>
                  <a:gd name="connsiteX11" fmla="*/ 11430 w 402253"/>
                  <a:gd name="connsiteY11" fmla="*/ 112327 h 233295"/>
                  <a:gd name="connsiteX12" fmla="*/ 12382 w 402253"/>
                  <a:gd name="connsiteY12" fmla="*/ 107565 h 233295"/>
                  <a:gd name="connsiteX13" fmla="*/ 42862 w 402253"/>
                  <a:gd name="connsiteY13" fmla="*/ 81847 h 233295"/>
                  <a:gd name="connsiteX14" fmla="*/ 51435 w 402253"/>
                  <a:gd name="connsiteY14" fmla="*/ 77085 h 233295"/>
                  <a:gd name="connsiteX15" fmla="*/ 74295 w 402253"/>
                  <a:gd name="connsiteY15" fmla="*/ 59940 h 233295"/>
                  <a:gd name="connsiteX16" fmla="*/ 128587 w 402253"/>
                  <a:gd name="connsiteY16" fmla="*/ 27555 h 233295"/>
                  <a:gd name="connsiteX17" fmla="*/ 164782 w 402253"/>
                  <a:gd name="connsiteY17" fmla="*/ 17077 h 233295"/>
                  <a:gd name="connsiteX18" fmla="*/ 199072 w 402253"/>
                  <a:gd name="connsiteY18" fmla="*/ 10410 h 233295"/>
                  <a:gd name="connsiteX19" fmla="*/ 219075 w 402253"/>
                  <a:gd name="connsiteY19" fmla="*/ 7552 h 233295"/>
                  <a:gd name="connsiteX0" fmla="*/ 219075 w 402253"/>
                  <a:gd name="connsiteY0" fmla="*/ 7552 h 233295"/>
                  <a:gd name="connsiteX1" fmla="*/ 402253 w 402253"/>
                  <a:gd name="connsiteY1" fmla="*/ 5090 h 233295"/>
                  <a:gd name="connsiteX2" fmla="*/ 371452 w 402253"/>
                  <a:gd name="connsiteY2" fmla="*/ 8953 h 233295"/>
                  <a:gd name="connsiteX3" fmla="*/ 254579 w 402253"/>
                  <a:gd name="connsiteY3" fmla="*/ 47048 h 233295"/>
                  <a:gd name="connsiteX4" fmla="*/ 116205 w 402253"/>
                  <a:gd name="connsiteY4" fmla="*/ 116137 h 233295"/>
                  <a:gd name="connsiteX5" fmla="*/ 46672 w 402253"/>
                  <a:gd name="connsiteY5" fmla="*/ 179955 h 233295"/>
                  <a:gd name="connsiteX6" fmla="*/ 3810 w 402253"/>
                  <a:gd name="connsiteY6" fmla="*/ 229485 h 233295"/>
                  <a:gd name="connsiteX7" fmla="*/ 0 w 402253"/>
                  <a:gd name="connsiteY7" fmla="*/ 233295 h 233295"/>
                  <a:gd name="connsiteX8" fmla="*/ 9525 w 402253"/>
                  <a:gd name="connsiteY8" fmla="*/ 206625 h 233295"/>
                  <a:gd name="connsiteX9" fmla="*/ 13335 w 402253"/>
                  <a:gd name="connsiteY9" fmla="*/ 191385 h 233295"/>
                  <a:gd name="connsiteX10" fmla="*/ 18097 w 402253"/>
                  <a:gd name="connsiteY10" fmla="*/ 144712 h 233295"/>
                  <a:gd name="connsiteX11" fmla="*/ 11430 w 402253"/>
                  <a:gd name="connsiteY11" fmla="*/ 112327 h 233295"/>
                  <a:gd name="connsiteX12" fmla="*/ 12382 w 402253"/>
                  <a:gd name="connsiteY12" fmla="*/ 107565 h 233295"/>
                  <a:gd name="connsiteX13" fmla="*/ 42862 w 402253"/>
                  <a:gd name="connsiteY13" fmla="*/ 81847 h 233295"/>
                  <a:gd name="connsiteX14" fmla="*/ 51435 w 402253"/>
                  <a:gd name="connsiteY14" fmla="*/ 77085 h 233295"/>
                  <a:gd name="connsiteX15" fmla="*/ 74295 w 402253"/>
                  <a:gd name="connsiteY15" fmla="*/ 59940 h 233295"/>
                  <a:gd name="connsiteX16" fmla="*/ 128587 w 402253"/>
                  <a:gd name="connsiteY16" fmla="*/ 27555 h 233295"/>
                  <a:gd name="connsiteX17" fmla="*/ 164782 w 402253"/>
                  <a:gd name="connsiteY17" fmla="*/ 17077 h 233295"/>
                  <a:gd name="connsiteX18" fmla="*/ 199072 w 402253"/>
                  <a:gd name="connsiteY18" fmla="*/ 10410 h 233295"/>
                  <a:gd name="connsiteX19" fmla="*/ 219075 w 402253"/>
                  <a:gd name="connsiteY19" fmla="*/ 7552 h 233295"/>
                  <a:gd name="connsiteX0" fmla="*/ 219075 w 402253"/>
                  <a:gd name="connsiteY0" fmla="*/ 7552 h 233295"/>
                  <a:gd name="connsiteX1" fmla="*/ 402253 w 402253"/>
                  <a:gd name="connsiteY1" fmla="*/ 5090 h 233295"/>
                  <a:gd name="connsiteX2" fmla="*/ 371452 w 402253"/>
                  <a:gd name="connsiteY2" fmla="*/ 8953 h 233295"/>
                  <a:gd name="connsiteX3" fmla="*/ 254579 w 402253"/>
                  <a:gd name="connsiteY3" fmla="*/ 47048 h 233295"/>
                  <a:gd name="connsiteX4" fmla="*/ 118850 w 402253"/>
                  <a:gd name="connsiteY4" fmla="*/ 120532 h 233295"/>
                  <a:gd name="connsiteX5" fmla="*/ 46672 w 402253"/>
                  <a:gd name="connsiteY5" fmla="*/ 179955 h 233295"/>
                  <a:gd name="connsiteX6" fmla="*/ 3810 w 402253"/>
                  <a:gd name="connsiteY6" fmla="*/ 229485 h 233295"/>
                  <a:gd name="connsiteX7" fmla="*/ 0 w 402253"/>
                  <a:gd name="connsiteY7" fmla="*/ 233295 h 233295"/>
                  <a:gd name="connsiteX8" fmla="*/ 9525 w 402253"/>
                  <a:gd name="connsiteY8" fmla="*/ 206625 h 233295"/>
                  <a:gd name="connsiteX9" fmla="*/ 13335 w 402253"/>
                  <a:gd name="connsiteY9" fmla="*/ 191385 h 233295"/>
                  <a:gd name="connsiteX10" fmla="*/ 18097 w 402253"/>
                  <a:gd name="connsiteY10" fmla="*/ 144712 h 233295"/>
                  <a:gd name="connsiteX11" fmla="*/ 11430 w 402253"/>
                  <a:gd name="connsiteY11" fmla="*/ 112327 h 233295"/>
                  <a:gd name="connsiteX12" fmla="*/ 12382 w 402253"/>
                  <a:gd name="connsiteY12" fmla="*/ 107565 h 233295"/>
                  <a:gd name="connsiteX13" fmla="*/ 42862 w 402253"/>
                  <a:gd name="connsiteY13" fmla="*/ 81847 h 233295"/>
                  <a:gd name="connsiteX14" fmla="*/ 51435 w 402253"/>
                  <a:gd name="connsiteY14" fmla="*/ 77085 h 233295"/>
                  <a:gd name="connsiteX15" fmla="*/ 74295 w 402253"/>
                  <a:gd name="connsiteY15" fmla="*/ 59940 h 233295"/>
                  <a:gd name="connsiteX16" fmla="*/ 128587 w 402253"/>
                  <a:gd name="connsiteY16" fmla="*/ 27555 h 233295"/>
                  <a:gd name="connsiteX17" fmla="*/ 164782 w 402253"/>
                  <a:gd name="connsiteY17" fmla="*/ 17077 h 233295"/>
                  <a:gd name="connsiteX18" fmla="*/ 199072 w 402253"/>
                  <a:gd name="connsiteY18" fmla="*/ 10410 h 233295"/>
                  <a:gd name="connsiteX19" fmla="*/ 219075 w 402253"/>
                  <a:gd name="connsiteY19" fmla="*/ 7552 h 233295"/>
                  <a:gd name="connsiteX0" fmla="*/ 224747 w 407925"/>
                  <a:gd name="connsiteY0" fmla="*/ 7552 h 241885"/>
                  <a:gd name="connsiteX1" fmla="*/ 407925 w 407925"/>
                  <a:gd name="connsiteY1" fmla="*/ 5090 h 241885"/>
                  <a:gd name="connsiteX2" fmla="*/ 377124 w 407925"/>
                  <a:gd name="connsiteY2" fmla="*/ 8953 h 241885"/>
                  <a:gd name="connsiteX3" fmla="*/ 260251 w 407925"/>
                  <a:gd name="connsiteY3" fmla="*/ 47048 h 241885"/>
                  <a:gd name="connsiteX4" fmla="*/ 124522 w 407925"/>
                  <a:gd name="connsiteY4" fmla="*/ 120532 h 241885"/>
                  <a:gd name="connsiteX5" fmla="*/ 52344 w 407925"/>
                  <a:gd name="connsiteY5" fmla="*/ 179955 h 241885"/>
                  <a:gd name="connsiteX6" fmla="*/ 9482 w 407925"/>
                  <a:gd name="connsiteY6" fmla="*/ 229485 h 241885"/>
                  <a:gd name="connsiteX7" fmla="*/ 0 w 407925"/>
                  <a:gd name="connsiteY7" fmla="*/ 241885 h 241885"/>
                  <a:gd name="connsiteX8" fmla="*/ 15197 w 407925"/>
                  <a:gd name="connsiteY8" fmla="*/ 206625 h 241885"/>
                  <a:gd name="connsiteX9" fmla="*/ 19007 w 407925"/>
                  <a:gd name="connsiteY9" fmla="*/ 191385 h 241885"/>
                  <a:gd name="connsiteX10" fmla="*/ 23769 w 407925"/>
                  <a:gd name="connsiteY10" fmla="*/ 144712 h 241885"/>
                  <a:gd name="connsiteX11" fmla="*/ 17102 w 407925"/>
                  <a:gd name="connsiteY11" fmla="*/ 112327 h 241885"/>
                  <a:gd name="connsiteX12" fmla="*/ 18054 w 407925"/>
                  <a:gd name="connsiteY12" fmla="*/ 107565 h 241885"/>
                  <a:gd name="connsiteX13" fmla="*/ 48534 w 407925"/>
                  <a:gd name="connsiteY13" fmla="*/ 81847 h 241885"/>
                  <a:gd name="connsiteX14" fmla="*/ 57107 w 407925"/>
                  <a:gd name="connsiteY14" fmla="*/ 77085 h 241885"/>
                  <a:gd name="connsiteX15" fmla="*/ 79967 w 407925"/>
                  <a:gd name="connsiteY15" fmla="*/ 59940 h 241885"/>
                  <a:gd name="connsiteX16" fmla="*/ 134259 w 407925"/>
                  <a:gd name="connsiteY16" fmla="*/ 27555 h 241885"/>
                  <a:gd name="connsiteX17" fmla="*/ 170454 w 407925"/>
                  <a:gd name="connsiteY17" fmla="*/ 17077 h 241885"/>
                  <a:gd name="connsiteX18" fmla="*/ 204744 w 407925"/>
                  <a:gd name="connsiteY18" fmla="*/ 10410 h 241885"/>
                  <a:gd name="connsiteX19" fmla="*/ 224747 w 407925"/>
                  <a:gd name="connsiteY19" fmla="*/ 7552 h 241885"/>
                  <a:gd name="connsiteX0" fmla="*/ 224747 w 407925"/>
                  <a:gd name="connsiteY0" fmla="*/ 7552 h 241885"/>
                  <a:gd name="connsiteX1" fmla="*/ 407925 w 407925"/>
                  <a:gd name="connsiteY1" fmla="*/ 5090 h 241885"/>
                  <a:gd name="connsiteX2" fmla="*/ 377124 w 407925"/>
                  <a:gd name="connsiteY2" fmla="*/ 8953 h 241885"/>
                  <a:gd name="connsiteX3" fmla="*/ 260251 w 407925"/>
                  <a:gd name="connsiteY3" fmla="*/ 47048 h 241885"/>
                  <a:gd name="connsiteX4" fmla="*/ 124522 w 407925"/>
                  <a:gd name="connsiteY4" fmla="*/ 120532 h 241885"/>
                  <a:gd name="connsiteX5" fmla="*/ 52344 w 407925"/>
                  <a:gd name="connsiteY5" fmla="*/ 179955 h 241885"/>
                  <a:gd name="connsiteX6" fmla="*/ 0 w 407925"/>
                  <a:gd name="connsiteY6" fmla="*/ 241885 h 241885"/>
                  <a:gd name="connsiteX7" fmla="*/ 15197 w 407925"/>
                  <a:gd name="connsiteY7" fmla="*/ 206625 h 241885"/>
                  <a:gd name="connsiteX8" fmla="*/ 19007 w 407925"/>
                  <a:gd name="connsiteY8" fmla="*/ 191385 h 241885"/>
                  <a:gd name="connsiteX9" fmla="*/ 23769 w 407925"/>
                  <a:gd name="connsiteY9" fmla="*/ 144712 h 241885"/>
                  <a:gd name="connsiteX10" fmla="*/ 17102 w 407925"/>
                  <a:gd name="connsiteY10" fmla="*/ 112327 h 241885"/>
                  <a:gd name="connsiteX11" fmla="*/ 18054 w 407925"/>
                  <a:gd name="connsiteY11" fmla="*/ 107565 h 241885"/>
                  <a:gd name="connsiteX12" fmla="*/ 48534 w 407925"/>
                  <a:gd name="connsiteY12" fmla="*/ 81847 h 241885"/>
                  <a:gd name="connsiteX13" fmla="*/ 57107 w 407925"/>
                  <a:gd name="connsiteY13" fmla="*/ 77085 h 241885"/>
                  <a:gd name="connsiteX14" fmla="*/ 79967 w 407925"/>
                  <a:gd name="connsiteY14" fmla="*/ 59940 h 241885"/>
                  <a:gd name="connsiteX15" fmla="*/ 134259 w 407925"/>
                  <a:gd name="connsiteY15" fmla="*/ 27555 h 241885"/>
                  <a:gd name="connsiteX16" fmla="*/ 170454 w 407925"/>
                  <a:gd name="connsiteY16" fmla="*/ 17077 h 241885"/>
                  <a:gd name="connsiteX17" fmla="*/ 204744 w 407925"/>
                  <a:gd name="connsiteY17" fmla="*/ 10410 h 241885"/>
                  <a:gd name="connsiteX18" fmla="*/ 224747 w 407925"/>
                  <a:gd name="connsiteY18" fmla="*/ 7552 h 241885"/>
                  <a:gd name="connsiteX0" fmla="*/ 224747 w 407925"/>
                  <a:gd name="connsiteY0" fmla="*/ 7552 h 241885"/>
                  <a:gd name="connsiteX1" fmla="*/ 407925 w 407925"/>
                  <a:gd name="connsiteY1" fmla="*/ 5090 h 241885"/>
                  <a:gd name="connsiteX2" fmla="*/ 377124 w 407925"/>
                  <a:gd name="connsiteY2" fmla="*/ 8953 h 241885"/>
                  <a:gd name="connsiteX3" fmla="*/ 260251 w 407925"/>
                  <a:gd name="connsiteY3" fmla="*/ 47048 h 241885"/>
                  <a:gd name="connsiteX4" fmla="*/ 124522 w 407925"/>
                  <a:gd name="connsiteY4" fmla="*/ 120532 h 241885"/>
                  <a:gd name="connsiteX5" fmla="*/ 53274 w 407925"/>
                  <a:gd name="connsiteY5" fmla="*/ 182308 h 241885"/>
                  <a:gd name="connsiteX6" fmla="*/ 0 w 407925"/>
                  <a:gd name="connsiteY6" fmla="*/ 241885 h 241885"/>
                  <a:gd name="connsiteX7" fmla="*/ 15197 w 407925"/>
                  <a:gd name="connsiteY7" fmla="*/ 206625 h 241885"/>
                  <a:gd name="connsiteX8" fmla="*/ 19007 w 407925"/>
                  <a:gd name="connsiteY8" fmla="*/ 191385 h 241885"/>
                  <a:gd name="connsiteX9" fmla="*/ 23769 w 407925"/>
                  <a:gd name="connsiteY9" fmla="*/ 144712 h 241885"/>
                  <a:gd name="connsiteX10" fmla="*/ 17102 w 407925"/>
                  <a:gd name="connsiteY10" fmla="*/ 112327 h 241885"/>
                  <a:gd name="connsiteX11" fmla="*/ 18054 w 407925"/>
                  <a:gd name="connsiteY11" fmla="*/ 107565 h 241885"/>
                  <a:gd name="connsiteX12" fmla="*/ 48534 w 407925"/>
                  <a:gd name="connsiteY12" fmla="*/ 81847 h 241885"/>
                  <a:gd name="connsiteX13" fmla="*/ 57107 w 407925"/>
                  <a:gd name="connsiteY13" fmla="*/ 77085 h 241885"/>
                  <a:gd name="connsiteX14" fmla="*/ 79967 w 407925"/>
                  <a:gd name="connsiteY14" fmla="*/ 59940 h 241885"/>
                  <a:gd name="connsiteX15" fmla="*/ 134259 w 407925"/>
                  <a:gd name="connsiteY15" fmla="*/ 27555 h 241885"/>
                  <a:gd name="connsiteX16" fmla="*/ 170454 w 407925"/>
                  <a:gd name="connsiteY16" fmla="*/ 17077 h 241885"/>
                  <a:gd name="connsiteX17" fmla="*/ 204744 w 407925"/>
                  <a:gd name="connsiteY17" fmla="*/ 10410 h 241885"/>
                  <a:gd name="connsiteX18" fmla="*/ 224747 w 407925"/>
                  <a:gd name="connsiteY18" fmla="*/ 7552 h 241885"/>
                  <a:gd name="connsiteX0" fmla="*/ 225734 w 408912"/>
                  <a:gd name="connsiteY0" fmla="*/ 7552 h 241931"/>
                  <a:gd name="connsiteX1" fmla="*/ 408912 w 408912"/>
                  <a:gd name="connsiteY1" fmla="*/ 5090 h 241931"/>
                  <a:gd name="connsiteX2" fmla="*/ 378111 w 408912"/>
                  <a:gd name="connsiteY2" fmla="*/ 8953 h 241931"/>
                  <a:gd name="connsiteX3" fmla="*/ 261238 w 408912"/>
                  <a:gd name="connsiteY3" fmla="*/ 47048 h 241931"/>
                  <a:gd name="connsiteX4" fmla="*/ 125509 w 408912"/>
                  <a:gd name="connsiteY4" fmla="*/ 120532 h 241931"/>
                  <a:gd name="connsiteX5" fmla="*/ 54261 w 408912"/>
                  <a:gd name="connsiteY5" fmla="*/ 182308 h 241931"/>
                  <a:gd name="connsiteX6" fmla="*/ 987 w 408912"/>
                  <a:gd name="connsiteY6" fmla="*/ 241885 h 241931"/>
                  <a:gd name="connsiteX7" fmla="*/ 19994 w 408912"/>
                  <a:gd name="connsiteY7" fmla="*/ 191385 h 241931"/>
                  <a:gd name="connsiteX8" fmla="*/ 24756 w 408912"/>
                  <a:gd name="connsiteY8" fmla="*/ 144712 h 241931"/>
                  <a:gd name="connsiteX9" fmla="*/ 18089 w 408912"/>
                  <a:gd name="connsiteY9" fmla="*/ 112327 h 241931"/>
                  <a:gd name="connsiteX10" fmla="*/ 19041 w 408912"/>
                  <a:gd name="connsiteY10" fmla="*/ 107565 h 241931"/>
                  <a:gd name="connsiteX11" fmla="*/ 49521 w 408912"/>
                  <a:gd name="connsiteY11" fmla="*/ 81847 h 241931"/>
                  <a:gd name="connsiteX12" fmla="*/ 58094 w 408912"/>
                  <a:gd name="connsiteY12" fmla="*/ 77085 h 241931"/>
                  <a:gd name="connsiteX13" fmla="*/ 80954 w 408912"/>
                  <a:gd name="connsiteY13" fmla="*/ 59940 h 241931"/>
                  <a:gd name="connsiteX14" fmla="*/ 135246 w 408912"/>
                  <a:gd name="connsiteY14" fmla="*/ 27555 h 241931"/>
                  <a:gd name="connsiteX15" fmla="*/ 171441 w 408912"/>
                  <a:gd name="connsiteY15" fmla="*/ 17077 h 241931"/>
                  <a:gd name="connsiteX16" fmla="*/ 205731 w 408912"/>
                  <a:gd name="connsiteY16" fmla="*/ 10410 h 241931"/>
                  <a:gd name="connsiteX17" fmla="*/ 225734 w 408912"/>
                  <a:gd name="connsiteY17" fmla="*/ 7552 h 241931"/>
                  <a:gd name="connsiteX0" fmla="*/ 225734 w 408912"/>
                  <a:gd name="connsiteY0" fmla="*/ 7552 h 241931"/>
                  <a:gd name="connsiteX1" fmla="*/ 408912 w 408912"/>
                  <a:gd name="connsiteY1" fmla="*/ 5090 h 241931"/>
                  <a:gd name="connsiteX2" fmla="*/ 378111 w 408912"/>
                  <a:gd name="connsiteY2" fmla="*/ 8953 h 241931"/>
                  <a:gd name="connsiteX3" fmla="*/ 261238 w 408912"/>
                  <a:gd name="connsiteY3" fmla="*/ 47048 h 241931"/>
                  <a:gd name="connsiteX4" fmla="*/ 125509 w 408912"/>
                  <a:gd name="connsiteY4" fmla="*/ 120532 h 241931"/>
                  <a:gd name="connsiteX5" fmla="*/ 54261 w 408912"/>
                  <a:gd name="connsiteY5" fmla="*/ 182308 h 241931"/>
                  <a:gd name="connsiteX6" fmla="*/ 987 w 408912"/>
                  <a:gd name="connsiteY6" fmla="*/ 241885 h 241931"/>
                  <a:gd name="connsiteX7" fmla="*/ 19994 w 408912"/>
                  <a:gd name="connsiteY7" fmla="*/ 191385 h 241931"/>
                  <a:gd name="connsiteX8" fmla="*/ 24756 w 408912"/>
                  <a:gd name="connsiteY8" fmla="*/ 144712 h 241931"/>
                  <a:gd name="connsiteX9" fmla="*/ 18089 w 408912"/>
                  <a:gd name="connsiteY9" fmla="*/ 112327 h 241931"/>
                  <a:gd name="connsiteX10" fmla="*/ 49521 w 408912"/>
                  <a:gd name="connsiteY10" fmla="*/ 81847 h 241931"/>
                  <a:gd name="connsiteX11" fmla="*/ 58094 w 408912"/>
                  <a:gd name="connsiteY11" fmla="*/ 77085 h 241931"/>
                  <a:gd name="connsiteX12" fmla="*/ 80954 w 408912"/>
                  <a:gd name="connsiteY12" fmla="*/ 59940 h 241931"/>
                  <a:gd name="connsiteX13" fmla="*/ 135246 w 408912"/>
                  <a:gd name="connsiteY13" fmla="*/ 27555 h 241931"/>
                  <a:gd name="connsiteX14" fmla="*/ 171441 w 408912"/>
                  <a:gd name="connsiteY14" fmla="*/ 17077 h 241931"/>
                  <a:gd name="connsiteX15" fmla="*/ 205731 w 408912"/>
                  <a:gd name="connsiteY15" fmla="*/ 10410 h 241931"/>
                  <a:gd name="connsiteX16" fmla="*/ 225734 w 408912"/>
                  <a:gd name="connsiteY16" fmla="*/ 7552 h 241931"/>
                  <a:gd name="connsiteX0" fmla="*/ 225734 w 408912"/>
                  <a:gd name="connsiteY0" fmla="*/ 7552 h 241931"/>
                  <a:gd name="connsiteX1" fmla="*/ 408912 w 408912"/>
                  <a:gd name="connsiteY1" fmla="*/ 5090 h 241931"/>
                  <a:gd name="connsiteX2" fmla="*/ 378111 w 408912"/>
                  <a:gd name="connsiteY2" fmla="*/ 8953 h 241931"/>
                  <a:gd name="connsiteX3" fmla="*/ 261238 w 408912"/>
                  <a:gd name="connsiteY3" fmla="*/ 47048 h 241931"/>
                  <a:gd name="connsiteX4" fmla="*/ 125509 w 408912"/>
                  <a:gd name="connsiteY4" fmla="*/ 120532 h 241931"/>
                  <a:gd name="connsiteX5" fmla="*/ 54261 w 408912"/>
                  <a:gd name="connsiteY5" fmla="*/ 182308 h 241931"/>
                  <a:gd name="connsiteX6" fmla="*/ 987 w 408912"/>
                  <a:gd name="connsiteY6" fmla="*/ 241885 h 241931"/>
                  <a:gd name="connsiteX7" fmla="*/ 19994 w 408912"/>
                  <a:gd name="connsiteY7" fmla="*/ 191385 h 241931"/>
                  <a:gd name="connsiteX8" fmla="*/ 24756 w 408912"/>
                  <a:gd name="connsiteY8" fmla="*/ 144712 h 241931"/>
                  <a:gd name="connsiteX9" fmla="*/ 18089 w 408912"/>
                  <a:gd name="connsiteY9" fmla="*/ 112327 h 241931"/>
                  <a:gd name="connsiteX10" fmla="*/ 58094 w 408912"/>
                  <a:gd name="connsiteY10" fmla="*/ 77085 h 241931"/>
                  <a:gd name="connsiteX11" fmla="*/ 80954 w 408912"/>
                  <a:gd name="connsiteY11" fmla="*/ 59940 h 241931"/>
                  <a:gd name="connsiteX12" fmla="*/ 135246 w 408912"/>
                  <a:gd name="connsiteY12" fmla="*/ 27555 h 241931"/>
                  <a:gd name="connsiteX13" fmla="*/ 171441 w 408912"/>
                  <a:gd name="connsiteY13" fmla="*/ 17077 h 241931"/>
                  <a:gd name="connsiteX14" fmla="*/ 205731 w 408912"/>
                  <a:gd name="connsiteY14" fmla="*/ 10410 h 241931"/>
                  <a:gd name="connsiteX15" fmla="*/ 225734 w 408912"/>
                  <a:gd name="connsiteY15" fmla="*/ 7552 h 241931"/>
                  <a:gd name="connsiteX0" fmla="*/ 225734 w 408912"/>
                  <a:gd name="connsiteY0" fmla="*/ 7552 h 241931"/>
                  <a:gd name="connsiteX1" fmla="*/ 408912 w 408912"/>
                  <a:gd name="connsiteY1" fmla="*/ 5090 h 241931"/>
                  <a:gd name="connsiteX2" fmla="*/ 378111 w 408912"/>
                  <a:gd name="connsiteY2" fmla="*/ 8953 h 241931"/>
                  <a:gd name="connsiteX3" fmla="*/ 261238 w 408912"/>
                  <a:gd name="connsiteY3" fmla="*/ 47048 h 241931"/>
                  <a:gd name="connsiteX4" fmla="*/ 125509 w 408912"/>
                  <a:gd name="connsiteY4" fmla="*/ 120532 h 241931"/>
                  <a:gd name="connsiteX5" fmla="*/ 54261 w 408912"/>
                  <a:gd name="connsiteY5" fmla="*/ 182308 h 241931"/>
                  <a:gd name="connsiteX6" fmla="*/ 987 w 408912"/>
                  <a:gd name="connsiteY6" fmla="*/ 241885 h 241931"/>
                  <a:gd name="connsiteX7" fmla="*/ 19994 w 408912"/>
                  <a:gd name="connsiteY7" fmla="*/ 191385 h 241931"/>
                  <a:gd name="connsiteX8" fmla="*/ 24756 w 408912"/>
                  <a:gd name="connsiteY8" fmla="*/ 144712 h 241931"/>
                  <a:gd name="connsiteX9" fmla="*/ 18089 w 408912"/>
                  <a:gd name="connsiteY9" fmla="*/ 112327 h 241931"/>
                  <a:gd name="connsiteX10" fmla="*/ 80954 w 408912"/>
                  <a:gd name="connsiteY10" fmla="*/ 59940 h 241931"/>
                  <a:gd name="connsiteX11" fmla="*/ 135246 w 408912"/>
                  <a:gd name="connsiteY11" fmla="*/ 27555 h 241931"/>
                  <a:gd name="connsiteX12" fmla="*/ 171441 w 408912"/>
                  <a:gd name="connsiteY12" fmla="*/ 17077 h 241931"/>
                  <a:gd name="connsiteX13" fmla="*/ 205731 w 408912"/>
                  <a:gd name="connsiteY13" fmla="*/ 10410 h 241931"/>
                  <a:gd name="connsiteX14" fmla="*/ 225734 w 408912"/>
                  <a:gd name="connsiteY14" fmla="*/ 7552 h 241931"/>
                  <a:gd name="connsiteX0" fmla="*/ 225734 w 408912"/>
                  <a:gd name="connsiteY0" fmla="*/ 7552 h 241931"/>
                  <a:gd name="connsiteX1" fmla="*/ 408912 w 408912"/>
                  <a:gd name="connsiteY1" fmla="*/ 5090 h 241931"/>
                  <a:gd name="connsiteX2" fmla="*/ 378111 w 408912"/>
                  <a:gd name="connsiteY2" fmla="*/ 8953 h 241931"/>
                  <a:gd name="connsiteX3" fmla="*/ 261238 w 408912"/>
                  <a:gd name="connsiteY3" fmla="*/ 47048 h 241931"/>
                  <a:gd name="connsiteX4" fmla="*/ 125509 w 408912"/>
                  <a:gd name="connsiteY4" fmla="*/ 120532 h 241931"/>
                  <a:gd name="connsiteX5" fmla="*/ 54261 w 408912"/>
                  <a:gd name="connsiteY5" fmla="*/ 182308 h 241931"/>
                  <a:gd name="connsiteX6" fmla="*/ 987 w 408912"/>
                  <a:gd name="connsiteY6" fmla="*/ 241885 h 241931"/>
                  <a:gd name="connsiteX7" fmla="*/ 19994 w 408912"/>
                  <a:gd name="connsiteY7" fmla="*/ 191385 h 241931"/>
                  <a:gd name="connsiteX8" fmla="*/ 24756 w 408912"/>
                  <a:gd name="connsiteY8" fmla="*/ 144712 h 241931"/>
                  <a:gd name="connsiteX9" fmla="*/ 18089 w 408912"/>
                  <a:gd name="connsiteY9" fmla="*/ 112327 h 241931"/>
                  <a:gd name="connsiteX10" fmla="*/ 80954 w 408912"/>
                  <a:gd name="connsiteY10" fmla="*/ 59940 h 241931"/>
                  <a:gd name="connsiteX11" fmla="*/ 135246 w 408912"/>
                  <a:gd name="connsiteY11" fmla="*/ 27555 h 241931"/>
                  <a:gd name="connsiteX12" fmla="*/ 205731 w 408912"/>
                  <a:gd name="connsiteY12" fmla="*/ 10410 h 241931"/>
                  <a:gd name="connsiteX13" fmla="*/ 225734 w 408912"/>
                  <a:gd name="connsiteY13" fmla="*/ 7552 h 241931"/>
                  <a:gd name="connsiteX0" fmla="*/ 225734 w 408912"/>
                  <a:gd name="connsiteY0" fmla="*/ 7552 h 241931"/>
                  <a:gd name="connsiteX1" fmla="*/ 408912 w 408912"/>
                  <a:gd name="connsiteY1" fmla="*/ 5090 h 241931"/>
                  <a:gd name="connsiteX2" fmla="*/ 378111 w 408912"/>
                  <a:gd name="connsiteY2" fmla="*/ 8953 h 241931"/>
                  <a:gd name="connsiteX3" fmla="*/ 261238 w 408912"/>
                  <a:gd name="connsiteY3" fmla="*/ 47048 h 241931"/>
                  <a:gd name="connsiteX4" fmla="*/ 125509 w 408912"/>
                  <a:gd name="connsiteY4" fmla="*/ 120532 h 241931"/>
                  <a:gd name="connsiteX5" fmla="*/ 54261 w 408912"/>
                  <a:gd name="connsiteY5" fmla="*/ 182308 h 241931"/>
                  <a:gd name="connsiteX6" fmla="*/ 987 w 408912"/>
                  <a:gd name="connsiteY6" fmla="*/ 241885 h 241931"/>
                  <a:gd name="connsiteX7" fmla="*/ 19994 w 408912"/>
                  <a:gd name="connsiteY7" fmla="*/ 191385 h 241931"/>
                  <a:gd name="connsiteX8" fmla="*/ 24756 w 408912"/>
                  <a:gd name="connsiteY8" fmla="*/ 144712 h 241931"/>
                  <a:gd name="connsiteX9" fmla="*/ 18089 w 408912"/>
                  <a:gd name="connsiteY9" fmla="*/ 112327 h 241931"/>
                  <a:gd name="connsiteX10" fmla="*/ 80954 w 408912"/>
                  <a:gd name="connsiteY10" fmla="*/ 59940 h 241931"/>
                  <a:gd name="connsiteX11" fmla="*/ 135246 w 408912"/>
                  <a:gd name="connsiteY11" fmla="*/ 27555 h 241931"/>
                  <a:gd name="connsiteX12" fmla="*/ 225734 w 408912"/>
                  <a:gd name="connsiteY12" fmla="*/ 7552 h 241931"/>
                  <a:gd name="connsiteX0" fmla="*/ 135246 w 424814"/>
                  <a:gd name="connsiteY0" fmla="*/ 24459 h 238835"/>
                  <a:gd name="connsiteX1" fmla="*/ 408912 w 424814"/>
                  <a:gd name="connsiteY1" fmla="*/ 1994 h 238835"/>
                  <a:gd name="connsiteX2" fmla="*/ 378111 w 424814"/>
                  <a:gd name="connsiteY2" fmla="*/ 5857 h 238835"/>
                  <a:gd name="connsiteX3" fmla="*/ 261238 w 424814"/>
                  <a:gd name="connsiteY3" fmla="*/ 43952 h 238835"/>
                  <a:gd name="connsiteX4" fmla="*/ 125509 w 424814"/>
                  <a:gd name="connsiteY4" fmla="*/ 117436 h 238835"/>
                  <a:gd name="connsiteX5" fmla="*/ 54261 w 424814"/>
                  <a:gd name="connsiteY5" fmla="*/ 179212 h 238835"/>
                  <a:gd name="connsiteX6" fmla="*/ 987 w 424814"/>
                  <a:gd name="connsiteY6" fmla="*/ 238789 h 238835"/>
                  <a:gd name="connsiteX7" fmla="*/ 19994 w 424814"/>
                  <a:gd name="connsiteY7" fmla="*/ 188289 h 238835"/>
                  <a:gd name="connsiteX8" fmla="*/ 24756 w 424814"/>
                  <a:gd name="connsiteY8" fmla="*/ 141616 h 238835"/>
                  <a:gd name="connsiteX9" fmla="*/ 18089 w 424814"/>
                  <a:gd name="connsiteY9" fmla="*/ 109231 h 238835"/>
                  <a:gd name="connsiteX10" fmla="*/ 80954 w 424814"/>
                  <a:gd name="connsiteY10" fmla="*/ 56844 h 238835"/>
                  <a:gd name="connsiteX11" fmla="*/ 135246 w 424814"/>
                  <a:gd name="connsiteY11" fmla="*/ 24459 h 238835"/>
                  <a:gd name="connsiteX0" fmla="*/ 188828 w 424814"/>
                  <a:gd name="connsiteY0" fmla="*/ 2863 h 243412"/>
                  <a:gd name="connsiteX1" fmla="*/ 408912 w 424814"/>
                  <a:gd name="connsiteY1" fmla="*/ 6571 h 243412"/>
                  <a:gd name="connsiteX2" fmla="*/ 378111 w 424814"/>
                  <a:gd name="connsiteY2" fmla="*/ 10434 h 243412"/>
                  <a:gd name="connsiteX3" fmla="*/ 261238 w 424814"/>
                  <a:gd name="connsiteY3" fmla="*/ 48529 h 243412"/>
                  <a:gd name="connsiteX4" fmla="*/ 125509 w 424814"/>
                  <a:gd name="connsiteY4" fmla="*/ 122013 h 243412"/>
                  <a:gd name="connsiteX5" fmla="*/ 54261 w 424814"/>
                  <a:gd name="connsiteY5" fmla="*/ 183789 h 243412"/>
                  <a:gd name="connsiteX6" fmla="*/ 987 w 424814"/>
                  <a:gd name="connsiteY6" fmla="*/ 243366 h 243412"/>
                  <a:gd name="connsiteX7" fmla="*/ 19994 w 424814"/>
                  <a:gd name="connsiteY7" fmla="*/ 192866 h 243412"/>
                  <a:gd name="connsiteX8" fmla="*/ 24756 w 424814"/>
                  <a:gd name="connsiteY8" fmla="*/ 146193 h 243412"/>
                  <a:gd name="connsiteX9" fmla="*/ 18089 w 424814"/>
                  <a:gd name="connsiteY9" fmla="*/ 113808 h 243412"/>
                  <a:gd name="connsiteX10" fmla="*/ 80954 w 424814"/>
                  <a:gd name="connsiteY10" fmla="*/ 61421 h 243412"/>
                  <a:gd name="connsiteX11" fmla="*/ 188828 w 424814"/>
                  <a:gd name="connsiteY11" fmla="*/ 2863 h 243412"/>
                  <a:gd name="connsiteX0" fmla="*/ 188828 w 424935"/>
                  <a:gd name="connsiteY0" fmla="*/ 2863 h 243412"/>
                  <a:gd name="connsiteX1" fmla="*/ 408912 w 424935"/>
                  <a:gd name="connsiteY1" fmla="*/ 6571 h 243412"/>
                  <a:gd name="connsiteX2" fmla="*/ 378731 w 424935"/>
                  <a:gd name="connsiteY2" fmla="*/ 12002 h 243412"/>
                  <a:gd name="connsiteX3" fmla="*/ 261238 w 424935"/>
                  <a:gd name="connsiteY3" fmla="*/ 48529 h 243412"/>
                  <a:gd name="connsiteX4" fmla="*/ 125509 w 424935"/>
                  <a:gd name="connsiteY4" fmla="*/ 122013 h 243412"/>
                  <a:gd name="connsiteX5" fmla="*/ 54261 w 424935"/>
                  <a:gd name="connsiteY5" fmla="*/ 183789 h 243412"/>
                  <a:gd name="connsiteX6" fmla="*/ 987 w 424935"/>
                  <a:gd name="connsiteY6" fmla="*/ 243366 h 243412"/>
                  <a:gd name="connsiteX7" fmla="*/ 19994 w 424935"/>
                  <a:gd name="connsiteY7" fmla="*/ 192866 h 243412"/>
                  <a:gd name="connsiteX8" fmla="*/ 24756 w 424935"/>
                  <a:gd name="connsiteY8" fmla="*/ 146193 h 243412"/>
                  <a:gd name="connsiteX9" fmla="*/ 18089 w 424935"/>
                  <a:gd name="connsiteY9" fmla="*/ 113808 h 243412"/>
                  <a:gd name="connsiteX10" fmla="*/ 80954 w 424935"/>
                  <a:gd name="connsiteY10" fmla="*/ 61421 h 243412"/>
                  <a:gd name="connsiteX11" fmla="*/ 188828 w 424935"/>
                  <a:gd name="connsiteY11" fmla="*/ 2863 h 243412"/>
                  <a:gd name="connsiteX0" fmla="*/ 188828 w 408912"/>
                  <a:gd name="connsiteY0" fmla="*/ 8555 h 249104"/>
                  <a:gd name="connsiteX1" fmla="*/ 408912 w 408912"/>
                  <a:gd name="connsiteY1" fmla="*/ 12263 h 249104"/>
                  <a:gd name="connsiteX2" fmla="*/ 378731 w 408912"/>
                  <a:gd name="connsiteY2" fmla="*/ 17694 h 249104"/>
                  <a:gd name="connsiteX3" fmla="*/ 261238 w 408912"/>
                  <a:gd name="connsiteY3" fmla="*/ 54221 h 249104"/>
                  <a:gd name="connsiteX4" fmla="*/ 125509 w 408912"/>
                  <a:gd name="connsiteY4" fmla="*/ 127705 h 249104"/>
                  <a:gd name="connsiteX5" fmla="*/ 54261 w 408912"/>
                  <a:gd name="connsiteY5" fmla="*/ 189481 h 249104"/>
                  <a:gd name="connsiteX6" fmla="*/ 987 w 408912"/>
                  <a:gd name="connsiteY6" fmla="*/ 249058 h 249104"/>
                  <a:gd name="connsiteX7" fmla="*/ 19994 w 408912"/>
                  <a:gd name="connsiteY7" fmla="*/ 198558 h 249104"/>
                  <a:gd name="connsiteX8" fmla="*/ 24756 w 408912"/>
                  <a:gd name="connsiteY8" fmla="*/ 151885 h 249104"/>
                  <a:gd name="connsiteX9" fmla="*/ 18089 w 408912"/>
                  <a:gd name="connsiteY9" fmla="*/ 119500 h 249104"/>
                  <a:gd name="connsiteX10" fmla="*/ 80954 w 408912"/>
                  <a:gd name="connsiteY10" fmla="*/ 67113 h 249104"/>
                  <a:gd name="connsiteX11" fmla="*/ 188828 w 408912"/>
                  <a:gd name="connsiteY11" fmla="*/ 8555 h 249104"/>
                  <a:gd name="connsiteX0" fmla="*/ 188828 w 408912"/>
                  <a:gd name="connsiteY0" fmla="*/ 2864 h 243413"/>
                  <a:gd name="connsiteX1" fmla="*/ 408912 w 408912"/>
                  <a:gd name="connsiteY1" fmla="*/ 6572 h 243413"/>
                  <a:gd name="connsiteX2" fmla="*/ 378731 w 408912"/>
                  <a:gd name="connsiteY2" fmla="*/ 12003 h 243413"/>
                  <a:gd name="connsiteX3" fmla="*/ 261238 w 408912"/>
                  <a:gd name="connsiteY3" fmla="*/ 48530 h 243413"/>
                  <a:gd name="connsiteX4" fmla="*/ 125509 w 408912"/>
                  <a:gd name="connsiteY4" fmla="*/ 122014 h 243413"/>
                  <a:gd name="connsiteX5" fmla="*/ 54261 w 408912"/>
                  <a:gd name="connsiteY5" fmla="*/ 183790 h 243413"/>
                  <a:gd name="connsiteX6" fmla="*/ 987 w 408912"/>
                  <a:gd name="connsiteY6" fmla="*/ 243367 h 243413"/>
                  <a:gd name="connsiteX7" fmla="*/ 19994 w 408912"/>
                  <a:gd name="connsiteY7" fmla="*/ 192867 h 243413"/>
                  <a:gd name="connsiteX8" fmla="*/ 24756 w 408912"/>
                  <a:gd name="connsiteY8" fmla="*/ 146194 h 243413"/>
                  <a:gd name="connsiteX9" fmla="*/ 18089 w 408912"/>
                  <a:gd name="connsiteY9" fmla="*/ 113809 h 243413"/>
                  <a:gd name="connsiteX10" fmla="*/ 80954 w 408912"/>
                  <a:gd name="connsiteY10" fmla="*/ 61422 h 243413"/>
                  <a:gd name="connsiteX11" fmla="*/ 188828 w 408912"/>
                  <a:gd name="connsiteY11" fmla="*/ 2864 h 243413"/>
                  <a:gd name="connsiteX0" fmla="*/ 188828 w 409811"/>
                  <a:gd name="connsiteY0" fmla="*/ 2864 h 243413"/>
                  <a:gd name="connsiteX1" fmla="*/ 408912 w 409811"/>
                  <a:gd name="connsiteY1" fmla="*/ 6572 h 243413"/>
                  <a:gd name="connsiteX2" fmla="*/ 261238 w 409811"/>
                  <a:gd name="connsiteY2" fmla="*/ 48530 h 243413"/>
                  <a:gd name="connsiteX3" fmla="*/ 125509 w 409811"/>
                  <a:gd name="connsiteY3" fmla="*/ 122014 h 243413"/>
                  <a:gd name="connsiteX4" fmla="*/ 54261 w 409811"/>
                  <a:gd name="connsiteY4" fmla="*/ 183790 h 243413"/>
                  <a:gd name="connsiteX5" fmla="*/ 987 w 409811"/>
                  <a:gd name="connsiteY5" fmla="*/ 243367 h 243413"/>
                  <a:gd name="connsiteX6" fmla="*/ 19994 w 409811"/>
                  <a:gd name="connsiteY6" fmla="*/ 192867 h 243413"/>
                  <a:gd name="connsiteX7" fmla="*/ 24756 w 409811"/>
                  <a:gd name="connsiteY7" fmla="*/ 146194 h 243413"/>
                  <a:gd name="connsiteX8" fmla="*/ 18089 w 409811"/>
                  <a:gd name="connsiteY8" fmla="*/ 113809 h 243413"/>
                  <a:gd name="connsiteX9" fmla="*/ 80954 w 409811"/>
                  <a:gd name="connsiteY9" fmla="*/ 61422 h 243413"/>
                  <a:gd name="connsiteX10" fmla="*/ 188828 w 409811"/>
                  <a:gd name="connsiteY10" fmla="*/ 2864 h 243413"/>
                  <a:gd name="connsiteX0" fmla="*/ 188828 w 408912"/>
                  <a:gd name="connsiteY0" fmla="*/ 2864 h 243413"/>
                  <a:gd name="connsiteX1" fmla="*/ 408912 w 408912"/>
                  <a:gd name="connsiteY1" fmla="*/ 6572 h 243413"/>
                  <a:gd name="connsiteX2" fmla="*/ 261238 w 408912"/>
                  <a:gd name="connsiteY2" fmla="*/ 48530 h 243413"/>
                  <a:gd name="connsiteX3" fmla="*/ 125509 w 408912"/>
                  <a:gd name="connsiteY3" fmla="*/ 122014 h 243413"/>
                  <a:gd name="connsiteX4" fmla="*/ 54261 w 408912"/>
                  <a:gd name="connsiteY4" fmla="*/ 183790 h 243413"/>
                  <a:gd name="connsiteX5" fmla="*/ 987 w 408912"/>
                  <a:gd name="connsiteY5" fmla="*/ 243367 h 243413"/>
                  <a:gd name="connsiteX6" fmla="*/ 19994 w 408912"/>
                  <a:gd name="connsiteY6" fmla="*/ 192867 h 243413"/>
                  <a:gd name="connsiteX7" fmla="*/ 24756 w 408912"/>
                  <a:gd name="connsiteY7" fmla="*/ 146194 h 243413"/>
                  <a:gd name="connsiteX8" fmla="*/ 18089 w 408912"/>
                  <a:gd name="connsiteY8" fmla="*/ 113809 h 243413"/>
                  <a:gd name="connsiteX9" fmla="*/ 80954 w 408912"/>
                  <a:gd name="connsiteY9" fmla="*/ 61422 h 243413"/>
                  <a:gd name="connsiteX10" fmla="*/ 188828 w 408912"/>
                  <a:gd name="connsiteY10" fmla="*/ 2864 h 243413"/>
                  <a:gd name="connsiteX0" fmla="*/ 188828 w 408912"/>
                  <a:gd name="connsiteY0" fmla="*/ 5078 h 245627"/>
                  <a:gd name="connsiteX1" fmla="*/ 408912 w 408912"/>
                  <a:gd name="connsiteY1" fmla="*/ 8786 h 245627"/>
                  <a:gd name="connsiteX2" fmla="*/ 261238 w 408912"/>
                  <a:gd name="connsiteY2" fmla="*/ 50744 h 245627"/>
                  <a:gd name="connsiteX3" fmla="*/ 125509 w 408912"/>
                  <a:gd name="connsiteY3" fmla="*/ 124228 h 245627"/>
                  <a:gd name="connsiteX4" fmla="*/ 54261 w 408912"/>
                  <a:gd name="connsiteY4" fmla="*/ 186004 h 245627"/>
                  <a:gd name="connsiteX5" fmla="*/ 987 w 408912"/>
                  <a:gd name="connsiteY5" fmla="*/ 245581 h 245627"/>
                  <a:gd name="connsiteX6" fmla="*/ 19994 w 408912"/>
                  <a:gd name="connsiteY6" fmla="*/ 195081 h 245627"/>
                  <a:gd name="connsiteX7" fmla="*/ 24756 w 408912"/>
                  <a:gd name="connsiteY7" fmla="*/ 148408 h 245627"/>
                  <a:gd name="connsiteX8" fmla="*/ 18089 w 408912"/>
                  <a:gd name="connsiteY8" fmla="*/ 116023 h 245627"/>
                  <a:gd name="connsiteX9" fmla="*/ 80954 w 408912"/>
                  <a:gd name="connsiteY9" fmla="*/ 63636 h 245627"/>
                  <a:gd name="connsiteX10" fmla="*/ 188828 w 408912"/>
                  <a:gd name="connsiteY10" fmla="*/ 5078 h 245627"/>
                  <a:gd name="connsiteX0" fmla="*/ 188828 w 408912"/>
                  <a:gd name="connsiteY0" fmla="*/ 6413 h 246962"/>
                  <a:gd name="connsiteX1" fmla="*/ 408912 w 408912"/>
                  <a:gd name="connsiteY1" fmla="*/ 10121 h 246962"/>
                  <a:gd name="connsiteX2" fmla="*/ 261238 w 408912"/>
                  <a:gd name="connsiteY2" fmla="*/ 52079 h 246962"/>
                  <a:gd name="connsiteX3" fmla="*/ 125509 w 408912"/>
                  <a:gd name="connsiteY3" fmla="*/ 125563 h 246962"/>
                  <a:gd name="connsiteX4" fmla="*/ 54261 w 408912"/>
                  <a:gd name="connsiteY4" fmla="*/ 187339 h 246962"/>
                  <a:gd name="connsiteX5" fmla="*/ 987 w 408912"/>
                  <a:gd name="connsiteY5" fmla="*/ 246916 h 246962"/>
                  <a:gd name="connsiteX6" fmla="*/ 19994 w 408912"/>
                  <a:gd name="connsiteY6" fmla="*/ 196416 h 246962"/>
                  <a:gd name="connsiteX7" fmla="*/ 24756 w 408912"/>
                  <a:gd name="connsiteY7" fmla="*/ 149743 h 246962"/>
                  <a:gd name="connsiteX8" fmla="*/ 18089 w 408912"/>
                  <a:gd name="connsiteY8" fmla="*/ 117358 h 246962"/>
                  <a:gd name="connsiteX9" fmla="*/ 80954 w 408912"/>
                  <a:gd name="connsiteY9" fmla="*/ 64971 h 246962"/>
                  <a:gd name="connsiteX10" fmla="*/ 188828 w 408912"/>
                  <a:gd name="connsiteY10" fmla="*/ 6413 h 246962"/>
                  <a:gd name="connsiteX0" fmla="*/ 188828 w 408912"/>
                  <a:gd name="connsiteY0" fmla="*/ 5395 h 245944"/>
                  <a:gd name="connsiteX1" fmla="*/ 408912 w 408912"/>
                  <a:gd name="connsiteY1" fmla="*/ 9103 h 245944"/>
                  <a:gd name="connsiteX2" fmla="*/ 261238 w 408912"/>
                  <a:gd name="connsiteY2" fmla="*/ 51061 h 245944"/>
                  <a:gd name="connsiteX3" fmla="*/ 125509 w 408912"/>
                  <a:gd name="connsiteY3" fmla="*/ 124545 h 245944"/>
                  <a:gd name="connsiteX4" fmla="*/ 54261 w 408912"/>
                  <a:gd name="connsiteY4" fmla="*/ 186321 h 245944"/>
                  <a:gd name="connsiteX5" fmla="*/ 987 w 408912"/>
                  <a:gd name="connsiteY5" fmla="*/ 245898 h 245944"/>
                  <a:gd name="connsiteX6" fmla="*/ 19994 w 408912"/>
                  <a:gd name="connsiteY6" fmla="*/ 195398 h 245944"/>
                  <a:gd name="connsiteX7" fmla="*/ 24756 w 408912"/>
                  <a:gd name="connsiteY7" fmla="*/ 148725 h 245944"/>
                  <a:gd name="connsiteX8" fmla="*/ 18089 w 408912"/>
                  <a:gd name="connsiteY8" fmla="*/ 116340 h 245944"/>
                  <a:gd name="connsiteX9" fmla="*/ 74516 w 408912"/>
                  <a:gd name="connsiteY9" fmla="*/ 68312 h 245944"/>
                  <a:gd name="connsiteX10" fmla="*/ 188828 w 408912"/>
                  <a:gd name="connsiteY10" fmla="*/ 5395 h 245944"/>
                  <a:gd name="connsiteX0" fmla="*/ 188828 w 408912"/>
                  <a:gd name="connsiteY0" fmla="*/ 5395 h 245944"/>
                  <a:gd name="connsiteX1" fmla="*/ 408912 w 408912"/>
                  <a:gd name="connsiteY1" fmla="*/ 9103 h 245944"/>
                  <a:gd name="connsiteX2" fmla="*/ 261238 w 408912"/>
                  <a:gd name="connsiteY2" fmla="*/ 51061 h 245944"/>
                  <a:gd name="connsiteX3" fmla="*/ 125509 w 408912"/>
                  <a:gd name="connsiteY3" fmla="*/ 124545 h 245944"/>
                  <a:gd name="connsiteX4" fmla="*/ 54261 w 408912"/>
                  <a:gd name="connsiteY4" fmla="*/ 186321 h 245944"/>
                  <a:gd name="connsiteX5" fmla="*/ 987 w 408912"/>
                  <a:gd name="connsiteY5" fmla="*/ 245898 h 245944"/>
                  <a:gd name="connsiteX6" fmla="*/ 19994 w 408912"/>
                  <a:gd name="connsiteY6" fmla="*/ 195398 h 245944"/>
                  <a:gd name="connsiteX7" fmla="*/ 24756 w 408912"/>
                  <a:gd name="connsiteY7" fmla="*/ 148725 h 245944"/>
                  <a:gd name="connsiteX8" fmla="*/ 18089 w 408912"/>
                  <a:gd name="connsiteY8" fmla="*/ 116340 h 245944"/>
                  <a:gd name="connsiteX9" fmla="*/ 188828 w 408912"/>
                  <a:gd name="connsiteY9" fmla="*/ 5395 h 245944"/>
                  <a:gd name="connsiteX0" fmla="*/ 188828 w 408912"/>
                  <a:gd name="connsiteY0" fmla="*/ 8337 h 248886"/>
                  <a:gd name="connsiteX1" fmla="*/ 408912 w 408912"/>
                  <a:gd name="connsiteY1" fmla="*/ 12045 h 248886"/>
                  <a:gd name="connsiteX2" fmla="*/ 261238 w 408912"/>
                  <a:gd name="connsiteY2" fmla="*/ 54003 h 248886"/>
                  <a:gd name="connsiteX3" fmla="*/ 125509 w 408912"/>
                  <a:gd name="connsiteY3" fmla="*/ 127487 h 248886"/>
                  <a:gd name="connsiteX4" fmla="*/ 54261 w 408912"/>
                  <a:gd name="connsiteY4" fmla="*/ 189263 h 248886"/>
                  <a:gd name="connsiteX5" fmla="*/ 987 w 408912"/>
                  <a:gd name="connsiteY5" fmla="*/ 248840 h 248886"/>
                  <a:gd name="connsiteX6" fmla="*/ 19994 w 408912"/>
                  <a:gd name="connsiteY6" fmla="*/ 198340 h 248886"/>
                  <a:gd name="connsiteX7" fmla="*/ 24756 w 408912"/>
                  <a:gd name="connsiteY7" fmla="*/ 151667 h 248886"/>
                  <a:gd name="connsiteX8" fmla="*/ 18089 w 408912"/>
                  <a:gd name="connsiteY8" fmla="*/ 119282 h 248886"/>
                  <a:gd name="connsiteX9" fmla="*/ 188828 w 408912"/>
                  <a:gd name="connsiteY9" fmla="*/ 8337 h 248886"/>
                  <a:gd name="connsiteX0" fmla="*/ 187841 w 407925"/>
                  <a:gd name="connsiteY0" fmla="*/ 8337 h 248840"/>
                  <a:gd name="connsiteX1" fmla="*/ 407925 w 407925"/>
                  <a:gd name="connsiteY1" fmla="*/ 12045 h 248840"/>
                  <a:gd name="connsiteX2" fmla="*/ 260251 w 407925"/>
                  <a:gd name="connsiteY2" fmla="*/ 54003 h 248840"/>
                  <a:gd name="connsiteX3" fmla="*/ 124522 w 407925"/>
                  <a:gd name="connsiteY3" fmla="*/ 127487 h 248840"/>
                  <a:gd name="connsiteX4" fmla="*/ 53274 w 407925"/>
                  <a:gd name="connsiteY4" fmla="*/ 189263 h 248840"/>
                  <a:gd name="connsiteX5" fmla="*/ 0 w 407925"/>
                  <a:gd name="connsiteY5" fmla="*/ 248840 h 248840"/>
                  <a:gd name="connsiteX6" fmla="*/ 19007 w 407925"/>
                  <a:gd name="connsiteY6" fmla="*/ 198340 h 248840"/>
                  <a:gd name="connsiteX7" fmla="*/ 23769 w 407925"/>
                  <a:gd name="connsiteY7" fmla="*/ 151667 h 248840"/>
                  <a:gd name="connsiteX8" fmla="*/ 17102 w 407925"/>
                  <a:gd name="connsiteY8" fmla="*/ 119282 h 248840"/>
                  <a:gd name="connsiteX9" fmla="*/ 187841 w 407925"/>
                  <a:gd name="connsiteY9" fmla="*/ 8337 h 248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7925" h="248840">
                    <a:moveTo>
                      <a:pt x="187841" y="8337"/>
                    </a:moveTo>
                    <a:cubicBezTo>
                      <a:pt x="243574" y="-1531"/>
                      <a:pt x="354844" y="-5263"/>
                      <a:pt x="407925" y="12045"/>
                    </a:cubicBezTo>
                    <a:cubicBezTo>
                      <a:pt x="364003" y="21391"/>
                      <a:pt x="307485" y="34763"/>
                      <a:pt x="260251" y="54003"/>
                    </a:cubicBezTo>
                    <a:cubicBezTo>
                      <a:pt x="213017" y="73243"/>
                      <a:pt x="159018" y="104944"/>
                      <a:pt x="124522" y="127487"/>
                    </a:cubicBezTo>
                    <a:cubicBezTo>
                      <a:pt x="90026" y="150030"/>
                      <a:pt x="74028" y="169038"/>
                      <a:pt x="53274" y="189263"/>
                    </a:cubicBezTo>
                    <a:cubicBezTo>
                      <a:pt x="32520" y="209488"/>
                      <a:pt x="6191" y="244395"/>
                      <a:pt x="0" y="248840"/>
                    </a:cubicBezTo>
                    <a:cubicBezTo>
                      <a:pt x="8696" y="230601"/>
                      <a:pt x="15046" y="214535"/>
                      <a:pt x="19007" y="198340"/>
                    </a:cubicBezTo>
                    <a:cubicBezTo>
                      <a:pt x="23769" y="183100"/>
                      <a:pt x="24722" y="166907"/>
                      <a:pt x="23769" y="151667"/>
                    </a:cubicBezTo>
                    <a:cubicBezTo>
                      <a:pt x="22817" y="141190"/>
                      <a:pt x="21864" y="129760"/>
                      <a:pt x="17102" y="119282"/>
                    </a:cubicBezTo>
                    <a:cubicBezTo>
                      <a:pt x="44447" y="95394"/>
                      <a:pt x="122704" y="26210"/>
                      <a:pt x="187841" y="833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4471AC7B-C23B-4158-9B86-2918290A2881}"/>
                  </a:ext>
                </a:extLst>
              </p:cNvPr>
              <p:cNvSpPr/>
              <p:nvPr/>
            </p:nvSpPr>
            <p:spPr>
              <a:xfrm>
                <a:off x="1747155" y="3355155"/>
                <a:ext cx="433041" cy="220739"/>
              </a:xfrm>
              <a:custGeom>
                <a:avLst/>
                <a:gdLst>
                  <a:gd name="connsiteX0" fmla="*/ 411004 w 409575"/>
                  <a:gd name="connsiteY0" fmla="*/ 222936 h 228600"/>
                  <a:gd name="connsiteX1" fmla="*/ 371951 w 409575"/>
                  <a:gd name="connsiteY1" fmla="*/ 177216 h 228600"/>
                  <a:gd name="connsiteX2" fmla="*/ 344329 w 409575"/>
                  <a:gd name="connsiteY2" fmla="*/ 152451 h 228600"/>
                  <a:gd name="connsiteX3" fmla="*/ 320516 w 409575"/>
                  <a:gd name="connsiteY3" fmla="*/ 133401 h 228600"/>
                  <a:gd name="connsiteX4" fmla="*/ 249079 w 409575"/>
                  <a:gd name="connsiteY4" fmla="*/ 85776 h 228600"/>
                  <a:gd name="connsiteX5" fmla="*/ 200501 w 409575"/>
                  <a:gd name="connsiteY5" fmla="*/ 61963 h 228600"/>
                  <a:gd name="connsiteX6" fmla="*/ 178594 w 409575"/>
                  <a:gd name="connsiteY6" fmla="*/ 53391 h 228600"/>
                  <a:gd name="connsiteX7" fmla="*/ 150019 w 409575"/>
                  <a:gd name="connsiteY7" fmla="*/ 44818 h 228600"/>
                  <a:gd name="connsiteX8" fmla="*/ 86201 w 409575"/>
                  <a:gd name="connsiteY8" fmla="*/ 32436 h 228600"/>
                  <a:gd name="connsiteX9" fmla="*/ 11906 w 409575"/>
                  <a:gd name="connsiteY9" fmla="*/ 23863 h 228600"/>
                  <a:gd name="connsiteX10" fmla="*/ 7144 w 409575"/>
                  <a:gd name="connsiteY10" fmla="*/ 22911 h 228600"/>
                  <a:gd name="connsiteX11" fmla="*/ 138589 w 409575"/>
                  <a:gd name="connsiteY11" fmla="*/ 7671 h 228600"/>
                  <a:gd name="connsiteX12" fmla="*/ 179546 w 409575"/>
                  <a:gd name="connsiteY12" fmla="*/ 11481 h 228600"/>
                  <a:gd name="connsiteX13" fmla="*/ 214789 w 409575"/>
                  <a:gd name="connsiteY13" fmla="*/ 20053 h 228600"/>
                  <a:gd name="connsiteX14" fmla="*/ 275749 w 409575"/>
                  <a:gd name="connsiteY14" fmla="*/ 45771 h 228600"/>
                  <a:gd name="connsiteX15" fmla="*/ 296704 w 409575"/>
                  <a:gd name="connsiteY15" fmla="*/ 56248 h 228600"/>
                  <a:gd name="connsiteX16" fmla="*/ 330994 w 409575"/>
                  <a:gd name="connsiteY16" fmla="*/ 73393 h 228600"/>
                  <a:gd name="connsiteX17" fmla="*/ 377666 w 409575"/>
                  <a:gd name="connsiteY17" fmla="*/ 101016 h 228600"/>
                  <a:gd name="connsiteX18" fmla="*/ 382429 w 409575"/>
                  <a:gd name="connsiteY18" fmla="*/ 110541 h 228600"/>
                  <a:gd name="connsiteX19" fmla="*/ 386239 w 409575"/>
                  <a:gd name="connsiteY19" fmla="*/ 146736 h 228600"/>
                  <a:gd name="connsiteX20" fmla="*/ 399574 w 409575"/>
                  <a:gd name="connsiteY20" fmla="*/ 195313 h 228600"/>
                  <a:gd name="connsiteX21" fmla="*/ 411004 w 409575"/>
                  <a:gd name="connsiteY21" fmla="*/ 222936 h 228600"/>
                  <a:gd name="connsiteX0" fmla="*/ 421477 w 421477"/>
                  <a:gd name="connsiteY0" fmla="*/ 215779 h 215779"/>
                  <a:gd name="connsiteX1" fmla="*/ 382424 w 421477"/>
                  <a:gd name="connsiteY1" fmla="*/ 170059 h 215779"/>
                  <a:gd name="connsiteX2" fmla="*/ 354802 w 421477"/>
                  <a:gd name="connsiteY2" fmla="*/ 145294 h 215779"/>
                  <a:gd name="connsiteX3" fmla="*/ 330989 w 421477"/>
                  <a:gd name="connsiteY3" fmla="*/ 126244 h 215779"/>
                  <a:gd name="connsiteX4" fmla="*/ 259552 w 421477"/>
                  <a:gd name="connsiteY4" fmla="*/ 78619 h 215779"/>
                  <a:gd name="connsiteX5" fmla="*/ 210974 w 421477"/>
                  <a:gd name="connsiteY5" fmla="*/ 54806 h 215779"/>
                  <a:gd name="connsiteX6" fmla="*/ 189067 w 421477"/>
                  <a:gd name="connsiteY6" fmla="*/ 46234 h 215779"/>
                  <a:gd name="connsiteX7" fmla="*/ 160492 w 421477"/>
                  <a:gd name="connsiteY7" fmla="*/ 37661 h 215779"/>
                  <a:gd name="connsiteX8" fmla="*/ 96674 w 421477"/>
                  <a:gd name="connsiteY8" fmla="*/ 25279 h 215779"/>
                  <a:gd name="connsiteX9" fmla="*/ 22379 w 421477"/>
                  <a:gd name="connsiteY9" fmla="*/ 16706 h 215779"/>
                  <a:gd name="connsiteX10" fmla="*/ 0 w 421477"/>
                  <a:gd name="connsiteY10" fmla="*/ 15919 h 215779"/>
                  <a:gd name="connsiteX11" fmla="*/ 149062 w 421477"/>
                  <a:gd name="connsiteY11" fmla="*/ 514 h 215779"/>
                  <a:gd name="connsiteX12" fmla="*/ 190019 w 421477"/>
                  <a:gd name="connsiteY12" fmla="*/ 4324 h 215779"/>
                  <a:gd name="connsiteX13" fmla="*/ 225262 w 421477"/>
                  <a:gd name="connsiteY13" fmla="*/ 12896 h 215779"/>
                  <a:gd name="connsiteX14" fmla="*/ 286222 w 421477"/>
                  <a:gd name="connsiteY14" fmla="*/ 38614 h 215779"/>
                  <a:gd name="connsiteX15" fmla="*/ 307177 w 421477"/>
                  <a:gd name="connsiteY15" fmla="*/ 49091 h 215779"/>
                  <a:gd name="connsiteX16" fmla="*/ 341467 w 421477"/>
                  <a:gd name="connsiteY16" fmla="*/ 66236 h 215779"/>
                  <a:gd name="connsiteX17" fmla="*/ 388139 w 421477"/>
                  <a:gd name="connsiteY17" fmla="*/ 93859 h 215779"/>
                  <a:gd name="connsiteX18" fmla="*/ 392902 w 421477"/>
                  <a:gd name="connsiteY18" fmla="*/ 103384 h 215779"/>
                  <a:gd name="connsiteX19" fmla="*/ 396712 w 421477"/>
                  <a:gd name="connsiteY19" fmla="*/ 139579 h 215779"/>
                  <a:gd name="connsiteX20" fmla="*/ 410047 w 421477"/>
                  <a:gd name="connsiteY20" fmla="*/ 188156 h 215779"/>
                  <a:gd name="connsiteX21" fmla="*/ 421477 w 421477"/>
                  <a:gd name="connsiteY21" fmla="*/ 215779 h 215779"/>
                  <a:gd name="connsiteX0" fmla="*/ 423429 w 423429"/>
                  <a:gd name="connsiteY0" fmla="*/ 215925 h 215925"/>
                  <a:gd name="connsiteX1" fmla="*/ 384376 w 423429"/>
                  <a:gd name="connsiteY1" fmla="*/ 170205 h 215925"/>
                  <a:gd name="connsiteX2" fmla="*/ 356754 w 423429"/>
                  <a:gd name="connsiteY2" fmla="*/ 145440 h 215925"/>
                  <a:gd name="connsiteX3" fmla="*/ 332941 w 423429"/>
                  <a:gd name="connsiteY3" fmla="*/ 126390 h 215925"/>
                  <a:gd name="connsiteX4" fmla="*/ 261504 w 423429"/>
                  <a:gd name="connsiteY4" fmla="*/ 78765 h 215925"/>
                  <a:gd name="connsiteX5" fmla="*/ 212926 w 423429"/>
                  <a:gd name="connsiteY5" fmla="*/ 54952 h 215925"/>
                  <a:gd name="connsiteX6" fmla="*/ 191019 w 423429"/>
                  <a:gd name="connsiteY6" fmla="*/ 46380 h 215925"/>
                  <a:gd name="connsiteX7" fmla="*/ 162444 w 423429"/>
                  <a:gd name="connsiteY7" fmla="*/ 37807 h 215925"/>
                  <a:gd name="connsiteX8" fmla="*/ 98626 w 423429"/>
                  <a:gd name="connsiteY8" fmla="*/ 25425 h 215925"/>
                  <a:gd name="connsiteX9" fmla="*/ 24331 w 423429"/>
                  <a:gd name="connsiteY9" fmla="*/ 16852 h 215925"/>
                  <a:gd name="connsiteX10" fmla="*/ 0 w 423429"/>
                  <a:gd name="connsiteY10" fmla="*/ 14570 h 215925"/>
                  <a:gd name="connsiteX11" fmla="*/ 151014 w 423429"/>
                  <a:gd name="connsiteY11" fmla="*/ 660 h 215925"/>
                  <a:gd name="connsiteX12" fmla="*/ 191971 w 423429"/>
                  <a:gd name="connsiteY12" fmla="*/ 4470 h 215925"/>
                  <a:gd name="connsiteX13" fmla="*/ 227214 w 423429"/>
                  <a:gd name="connsiteY13" fmla="*/ 13042 h 215925"/>
                  <a:gd name="connsiteX14" fmla="*/ 288174 w 423429"/>
                  <a:gd name="connsiteY14" fmla="*/ 38760 h 215925"/>
                  <a:gd name="connsiteX15" fmla="*/ 309129 w 423429"/>
                  <a:gd name="connsiteY15" fmla="*/ 49237 h 215925"/>
                  <a:gd name="connsiteX16" fmla="*/ 343419 w 423429"/>
                  <a:gd name="connsiteY16" fmla="*/ 66382 h 215925"/>
                  <a:gd name="connsiteX17" fmla="*/ 390091 w 423429"/>
                  <a:gd name="connsiteY17" fmla="*/ 94005 h 215925"/>
                  <a:gd name="connsiteX18" fmla="*/ 394854 w 423429"/>
                  <a:gd name="connsiteY18" fmla="*/ 103530 h 215925"/>
                  <a:gd name="connsiteX19" fmla="*/ 398664 w 423429"/>
                  <a:gd name="connsiteY19" fmla="*/ 139725 h 215925"/>
                  <a:gd name="connsiteX20" fmla="*/ 411999 w 423429"/>
                  <a:gd name="connsiteY20" fmla="*/ 188302 h 215925"/>
                  <a:gd name="connsiteX21" fmla="*/ 423429 w 423429"/>
                  <a:gd name="connsiteY21" fmla="*/ 215925 h 215925"/>
                  <a:gd name="connsiteX0" fmla="*/ 423429 w 423429"/>
                  <a:gd name="connsiteY0" fmla="*/ 215925 h 215925"/>
                  <a:gd name="connsiteX1" fmla="*/ 384376 w 423429"/>
                  <a:gd name="connsiteY1" fmla="*/ 170205 h 215925"/>
                  <a:gd name="connsiteX2" fmla="*/ 356754 w 423429"/>
                  <a:gd name="connsiteY2" fmla="*/ 145440 h 215925"/>
                  <a:gd name="connsiteX3" fmla="*/ 332941 w 423429"/>
                  <a:gd name="connsiteY3" fmla="*/ 126390 h 215925"/>
                  <a:gd name="connsiteX4" fmla="*/ 261504 w 423429"/>
                  <a:gd name="connsiteY4" fmla="*/ 78765 h 215925"/>
                  <a:gd name="connsiteX5" fmla="*/ 212926 w 423429"/>
                  <a:gd name="connsiteY5" fmla="*/ 54952 h 215925"/>
                  <a:gd name="connsiteX6" fmla="*/ 191019 w 423429"/>
                  <a:gd name="connsiteY6" fmla="*/ 46380 h 215925"/>
                  <a:gd name="connsiteX7" fmla="*/ 162444 w 423429"/>
                  <a:gd name="connsiteY7" fmla="*/ 37807 h 215925"/>
                  <a:gd name="connsiteX8" fmla="*/ 98626 w 423429"/>
                  <a:gd name="connsiteY8" fmla="*/ 25425 h 215925"/>
                  <a:gd name="connsiteX9" fmla="*/ 24331 w 423429"/>
                  <a:gd name="connsiteY9" fmla="*/ 16852 h 215925"/>
                  <a:gd name="connsiteX10" fmla="*/ 0 w 423429"/>
                  <a:gd name="connsiteY10" fmla="*/ 14570 h 215925"/>
                  <a:gd name="connsiteX11" fmla="*/ 151014 w 423429"/>
                  <a:gd name="connsiteY11" fmla="*/ 660 h 215925"/>
                  <a:gd name="connsiteX12" fmla="*/ 191971 w 423429"/>
                  <a:gd name="connsiteY12" fmla="*/ 4470 h 215925"/>
                  <a:gd name="connsiteX13" fmla="*/ 227214 w 423429"/>
                  <a:gd name="connsiteY13" fmla="*/ 13042 h 215925"/>
                  <a:gd name="connsiteX14" fmla="*/ 288174 w 423429"/>
                  <a:gd name="connsiteY14" fmla="*/ 38760 h 215925"/>
                  <a:gd name="connsiteX15" fmla="*/ 309129 w 423429"/>
                  <a:gd name="connsiteY15" fmla="*/ 49237 h 215925"/>
                  <a:gd name="connsiteX16" fmla="*/ 343419 w 423429"/>
                  <a:gd name="connsiteY16" fmla="*/ 66382 h 215925"/>
                  <a:gd name="connsiteX17" fmla="*/ 390091 w 423429"/>
                  <a:gd name="connsiteY17" fmla="*/ 94005 h 215925"/>
                  <a:gd name="connsiteX18" fmla="*/ 398664 w 423429"/>
                  <a:gd name="connsiteY18" fmla="*/ 139725 h 215925"/>
                  <a:gd name="connsiteX19" fmla="*/ 411999 w 423429"/>
                  <a:gd name="connsiteY19" fmla="*/ 188302 h 215925"/>
                  <a:gd name="connsiteX20" fmla="*/ 423429 w 423429"/>
                  <a:gd name="connsiteY20" fmla="*/ 215925 h 215925"/>
                  <a:gd name="connsiteX0" fmla="*/ 423429 w 423429"/>
                  <a:gd name="connsiteY0" fmla="*/ 215925 h 215925"/>
                  <a:gd name="connsiteX1" fmla="*/ 384376 w 423429"/>
                  <a:gd name="connsiteY1" fmla="*/ 170205 h 215925"/>
                  <a:gd name="connsiteX2" fmla="*/ 356754 w 423429"/>
                  <a:gd name="connsiteY2" fmla="*/ 145440 h 215925"/>
                  <a:gd name="connsiteX3" fmla="*/ 332941 w 423429"/>
                  <a:gd name="connsiteY3" fmla="*/ 126390 h 215925"/>
                  <a:gd name="connsiteX4" fmla="*/ 261504 w 423429"/>
                  <a:gd name="connsiteY4" fmla="*/ 78765 h 215925"/>
                  <a:gd name="connsiteX5" fmla="*/ 212926 w 423429"/>
                  <a:gd name="connsiteY5" fmla="*/ 54952 h 215925"/>
                  <a:gd name="connsiteX6" fmla="*/ 191019 w 423429"/>
                  <a:gd name="connsiteY6" fmla="*/ 46380 h 215925"/>
                  <a:gd name="connsiteX7" fmla="*/ 162444 w 423429"/>
                  <a:gd name="connsiteY7" fmla="*/ 37807 h 215925"/>
                  <a:gd name="connsiteX8" fmla="*/ 98626 w 423429"/>
                  <a:gd name="connsiteY8" fmla="*/ 25425 h 215925"/>
                  <a:gd name="connsiteX9" fmla="*/ 24331 w 423429"/>
                  <a:gd name="connsiteY9" fmla="*/ 16852 h 215925"/>
                  <a:gd name="connsiteX10" fmla="*/ 0 w 423429"/>
                  <a:gd name="connsiteY10" fmla="*/ 14570 h 215925"/>
                  <a:gd name="connsiteX11" fmla="*/ 151014 w 423429"/>
                  <a:gd name="connsiteY11" fmla="*/ 660 h 215925"/>
                  <a:gd name="connsiteX12" fmla="*/ 191971 w 423429"/>
                  <a:gd name="connsiteY12" fmla="*/ 4470 h 215925"/>
                  <a:gd name="connsiteX13" fmla="*/ 227214 w 423429"/>
                  <a:gd name="connsiteY13" fmla="*/ 13042 h 215925"/>
                  <a:gd name="connsiteX14" fmla="*/ 288174 w 423429"/>
                  <a:gd name="connsiteY14" fmla="*/ 38760 h 215925"/>
                  <a:gd name="connsiteX15" fmla="*/ 309129 w 423429"/>
                  <a:gd name="connsiteY15" fmla="*/ 49237 h 215925"/>
                  <a:gd name="connsiteX16" fmla="*/ 343419 w 423429"/>
                  <a:gd name="connsiteY16" fmla="*/ 66382 h 215925"/>
                  <a:gd name="connsiteX17" fmla="*/ 390091 w 423429"/>
                  <a:gd name="connsiteY17" fmla="*/ 94005 h 215925"/>
                  <a:gd name="connsiteX18" fmla="*/ 398664 w 423429"/>
                  <a:gd name="connsiteY18" fmla="*/ 139725 h 215925"/>
                  <a:gd name="connsiteX19" fmla="*/ 411999 w 423429"/>
                  <a:gd name="connsiteY19" fmla="*/ 188302 h 215925"/>
                  <a:gd name="connsiteX20" fmla="*/ 423429 w 423429"/>
                  <a:gd name="connsiteY20" fmla="*/ 215925 h 215925"/>
                  <a:gd name="connsiteX0" fmla="*/ 433041 w 433041"/>
                  <a:gd name="connsiteY0" fmla="*/ 220739 h 220739"/>
                  <a:gd name="connsiteX1" fmla="*/ 384376 w 433041"/>
                  <a:gd name="connsiteY1" fmla="*/ 170205 h 220739"/>
                  <a:gd name="connsiteX2" fmla="*/ 356754 w 433041"/>
                  <a:gd name="connsiteY2" fmla="*/ 145440 h 220739"/>
                  <a:gd name="connsiteX3" fmla="*/ 332941 w 433041"/>
                  <a:gd name="connsiteY3" fmla="*/ 126390 h 220739"/>
                  <a:gd name="connsiteX4" fmla="*/ 261504 w 433041"/>
                  <a:gd name="connsiteY4" fmla="*/ 78765 h 220739"/>
                  <a:gd name="connsiteX5" fmla="*/ 212926 w 433041"/>
                  <a:gd name="connsiteY5" fmla="*/ 54952 h 220739"/>
                  <a:gd name="connsiteX6" fmla="*/ 191019 w 433041"/>
                  <a:gd name="connsiteY6" fmla="*/ 46380 h 220739"/>
                  <a:gd name="connsiteX7" fmla="*/ 162444 w 433041"/>
                  <a:gd name="connsiteY7" fmla="*/ 37807 h 220739"/>
                  <a:gd name="connsiteX8" fmla="*/ 98626 w 433041"/>
                  <a:gd name="connsiteY8" fmla="*/ 25425 h 220739"/>
                  <a:gd name="connsiteX9" fmla="*/ 24331 w 433041"/>
                  <a:gd name="connsiteY9" fmla="*/ 16852 h 220739"/>
                  <a:gd name="connsiteX10" fmla="*/ 0 w 433041"/>
                  <a:gd name="connsiteY10" fmla="*/ 14570 h 220739"/>
                  <a:gd name="connsiteX11" fmla="*/ 151014 w 433041"/>
                  <a:gd name="connsiteY11" fmla="*/ 660 h 220739"/>
                  <a:gd name="connsiteX12" fmla="*/ 191971 w 433041"/>
                  <a:gd name="connsiteY12" fmla="*/ 4470 h 220739"/>
                  <a:gd name="connsiteX13" fmla="*/ 227214 w 433041"/>
                  <a:gd name="connsiteY13" fmla="*/ 13042 h 220739"/>
                  <a:gd name="connsiteX14" fmla="*/ 288174 w 433041"/>
                  <a:gd name="connsiteY14" fmla="*/ 38760 h 220739"/>
                  <a:gd name="connsiteX15" fmla="*/ 309129 w 433041"/>
                  <a:gd name="connsiteY15" fmla="*/ 49237 h 220739"/>
                  <a:gd name="connsiteX16" fmla="*/ 343419 w 433041"/>
                  <a:gd name="connsiteY16" fmla="*/ 66382 h 220739"/>
                  <a:gd name="connsiteX17" fmla="*/ 390091 w 433041"/>
                  <a:gd name="connsiteY17" fmla="*/ 94005 h 220739"/>
                  <a:gd name="connsiteX18" fmla="*/ 398664 w 433041"/>
                  <a:gd name="connsiteY18" fmla="*/ 139725 h 220739"/>
                  <a:gd name="connsiteX19" fmla="*/ 411999 w 433041"/>
                  <a:gd name="connsiteY19" fmla="*/ 188302 h 220739"/>
                  <a:gd name="connsiteX20" fmla="*/ 433041 w 433041"/>
                  <a:gd name="connsiteY20" fmla="*/ 220739 h 220739"/>
                  <a:gd name="connsiteX0" fmla="*/ 433041 w 433041"/>
                  <a:gd name="connsiteY0" fmla="*/ 220739 h 220739"/>
                  <a:gd name="connsiteX1" fmla="*/ 384376 w 433041"/>
                  <a:gd name="connsiteY1" fmla="*/ 170205 h 220739"/>
                  <a:gd name="connsiteX2" fmla="*/ 356754 w 433041"/>
                  <a:gd name="connsiteY2" fmla="*/ 145440 h 220739"/>
                  <a:gd name="connsiteX3" fmla="*/ 332941 w 433041"/>
                  <a:gd name="connsiteY3" fmla="*/ 126390 h 220739"/>
                  <a:gd name="connsiteX4" fmla="*/ 261504 w 433041"/>
                  <a:gd name="connsiteY4" fmla="*/ 78765 h 220739"/>
                  <a:gd name="connsiteX5" fmla="*/ 212926 w 433041"/>
                  <a:gd name="connsiteY5" fmla="*/ 54952 h 220739"/>
                  <a:gd name="connsiteX6" fmla="*/ 191019 w 433041"/>
                  <a:gd name="connsiteY6" fmla="*/ 46380 h 220739"/>
                  <a:gd name="connsiteX7" fmla="*/ 162444 w 433041"/>
                  <a:gd name="connsiteY7" fmla="*/ 37807 h 220739"/>
                  <a:gd name="connsiteX8" fmla="*/ 98626 w 433041"/>
                  <a:gd name="connsiteY8" fmla="*/ 25425 h 220739"/>
                  <a:gd name="connsiteX9" fmla="*/ 24331 w 433041"/>
                  <a:gd name="connsiteY9" fmla="*/ 16852 h 220739"/>
                  <a:gd name="connsiteX10" fmla="*/ 0 w 433041"/>
                  <a:gd name="connsiteY10" fmla="*/ 14570 h 220739"/>
                  <a:gd name="connsiteX11" fmla="*/ 151014 w 433041"/>
                  <a:gd name="connsiteY11" fmla="*/ 660 h 220739"/>
                  <a:gd name="connsiteX12" fmla="*/ 191971 w 433041"/>
                  <a:gd name="connsiteY12" fmla="*/ 4470 h 220739"/>
                  <a:gd name="connsiteX13" fmla="*/ 227214 w 433041"/>
                  <a:gd name="connsiteY13" fmla="*/ 13042 h 220739"/>
                  <a:gd name="connsiteX14" fmla="*/ 288174 w 433041"/>
                  <a:gd name="connsiteY14" fmla="*/ 38760 h 220739"/>
                  <a:gd name="connsiteX15" fmla="*/ 309129 w 433041"/>
                  <a:gd name="connsiteY15" fmla="*/ 49237 h 220739"/>
                  <a:gd name="connsiteX16" fmla="*/ 343419 w 433041"/>
                  <a:gd name="connsiteY16" fmla="*/ 66382 h 220739"/>
                  <a:gd name="connsiteX17" fmla="*/ 390091 w 433041"/>
                  <a:gd name="connsiteY17" fmla="*/ 94005 h 220739"/>
                  <a:gd name="connsiteX18" fmla="*/ 398664 w 433041"/>
                  <a:gd name="connsiteY18" fmla="*/ 139725 h 220739"/>
                  <a:gd name="connsiteX19" fmla="*/ 411999 w 433041"/>
                  <a:gd name="connsiteY19" fmla="*/ 188302 h 220739"/>
                  <a:gd name="connsiteX20" fmla="*/ 433041 w 433041"/>
                  <a:gd name="connsiteY20" fmla="*/ 220739 h 220739"/>
                  <a:gd name="connsiteX0" fmla="*/ 433041 w 433041"/>
                  <a:gd name="connsiteY0" fmla="*/ 220739 h 220739"/>
                  <a:gd name="connsiteX1" fmla="*/ 384376 w 433041"/>
                  <a:gd name="connsiteY1" fmla="*/ 170205 h 220739"/>
                  <a:gd name="connsiteX2" fmla="*/ 356754 w 433041"/>
                  <a:gd name="connsiteY2" fmla="*/ 145440 h 220739"/>
                  <a:gd name="connsiteX3" fmla="*/ 332941 w 433041"/>
                  <a:gd name="connsiteY3" fmla="*/ 126390 h 220739"/>
                  <a:gd name="connsiteX4" fmla="*/ 261504 w 433041"/>
                  <a:gd name="connsiteY4" fmla="*/ 78765 h 220739"/>
                  <a:gd name="connsiteX5" fmla="*/ 212926 w 433041"/>
                  <a:gd name="connsiteY5" fmla="*/ 54952 h 220739"/>
                  <a:gd name="connsiteX6" fmla="*/ 191019 w 433041"/>
                  <a:gd name="connsiteY6" fmla="*/ 46380 h 220739"/>
                  <a:gd name="connsiteX7" fmla="*/ 162444 w 433041"/>
                  <a:gd name="connsiteY7" fmla="*/ 37807 h 220739"/>
                  <a:gd name="connsiteX8" fmla="*/ 98626 w 433041"/>
                  <a:gd name="connsiteY8" fmla="*/ 25425 h 220739"/>
                  <a:gd name="connsiteX9" fmla="*/ 24331 w 433041"/>
                  <a:gd name="connsiteY9" fmla="*/ 16852 h 220739"/>
                  <a:gd name="connsiteX10" fmla="*/ 0 w 433041"/>
                  <a:gd name="connsiteY10" fmla="*/ 14570 h 220739"/>
                  <a:gd name="connsiteX11" fmla="*/ 151014 w 433041"/>
                  <a:gd name="connsiteY11" fmla="*/ 660 h 220739"/>
                  <a:gd name="connsiteX12" fmla="*/ 191971 w 433041"/>
                  <a:gd name="connsiteY12" fmla="*/ 4470 h 220739"/>
                  <a:gd name="connsiteX13" fmla="*/ 227214 w 433041"/>
                  <a:gd name="connsiteY13" fmla="*/ 13042 h 220739"/>
                  <a:gd name="connsiteX14" fmla="*/ 288174 w 433041"/>
                  <a:gd name="connsiteY14" fmla="*/ 38760 h 220739"/>
                  <a:gd name="connsiteX15" fmla="*/ 309129 w 433041"/>
                  <a:gd name="connsiteY15" fmla="*/ 49237 h 220739"/>
                  <a:gd name="connsiteX16" fmla="*/ 343419 w 433041"/>
                  <a:gd name="connsiteY16" fmla="*/ 66382 h 220739"/>
                  <a:gd name="connsiteX17" fmla="*/ 390091 w 433041"/>
                  <a:gd name="connsiteY17" fmla="*/ 94005 h 220739"/>
                  <a:gd name="connsiteX18" fmla="*/ 398664 w 433041"/>
                  <a:gd name="connsiteY18" fmla="*/ 139725 h 220739"/>
                  <a:gd name="connsiteX19" fmla="*/ 411999 w 433041"/>
                  <a:gd name="connsiteY19" fmla="*/ 188302 h 220739"/>
                  <a:gd name="connsiteX20" fmla="*/ 433041 w 433041"/>
                  <a:gd name="connsiteY20" fmla="*/ 220739 h 220739"/>
                  <a:gd name="connsiteX0" fmla="*/ 433041 w 433041"/>
                  <a:gd name="connsiteY0" fmla="*/ 220739 h 220739"/>
                  <a:gd name="connsiteX1" fmla="*/ 384376 w 433041"/>
                  <a:gd name="connsiteY1" fmla="*/ 170205 h 220739"/>
                  <a:gd name="connsiteX2" fmla="*/ 356754 w 433041"/>
                  <a:gd name="connsiteY2" fmla="*/ 145440 h 220739"/>
                  <a:gd name="connsiteX3" fmla="*/ 332941 w 433041"/>
                  <a:gd name="connsiteY3" fmla="*/ 126390 h 220739"/>
                  <a:gd name="connsiteX4" fmla="*/ 261504 w 433041"/>
                  <a:gd name="connsiteY4" fmla="*/ 78765 h 220739"/>
                  <a:gd name="connsiteX5" fmla="*/ 212926 w 433041"/>
                  <a:gd name="connsiteY5" fmla="*/ 54952 h 220739"/>
                  <a:gd name="connsiteX6" fmla="*/ 191019 w 433041"/>
                  <a:gd name="connsiteY6" fmla="*/ 46380 h 220739"/>
                  <a:gd name="connsiteX7" fmla="*/ 162444 w 433041"/>
                  <a:gd name="connsiteY7" fmla="*/ 37807 h 220739"/>
                  <a:gd name="connsiteX8" fmla="*/ 98626 w 433041"/>
                  <a:gd name="connsiteY8" fmla="*/ 25425 h 220739"/>
                  <a:gd name="connsiteX9" fmla="*/ 24331 w 433041"/>
                  <a:gd name="connsiteY9" fmla="*/ 16852 h 220739"/>
                  <a:gd name="connsiteX10" fmla="*/ 0 w 433041"/>
                  <a:gd name="connsiteY10" fmla="*/ 14570 h 220739"/>
                  <a:gd name="connsiteX11" fmla="*/ 151014 w 433041"/>
                  <a:gd name="connsiteY11" fmla="*/ 660 h 220739"/>
                  <a:gd name="connsiteX12" fmla="*/ 191971 w 433041"/>
                  <a:gd name="connsiteY12" fmla="*/ 4470 h 220739"/>
                  <a:gd name="connsiteX13" fmla="*/ 227214 w 433041"/>
                  <a:gd name="connsiteY13" fmla="*/ 13042 h 220739"/>
                  <a:gd name="connsiteX14" fmla="*/ 288174 w 433041"/>
                  <a:gd name="connsiteY14" fmla="*/ 38760 h 220739"/>
                  <a:gd name="connsiteX15" fmla="*/ 309129 w 433041"/>
                  <a:gd name="connsiteY15" fmla="*/ 49237 h 220739"/>
                  <a:gd name="connsiteX16" fmla="*/ 343419 w 433041"/>
                  <a:gd name="connsiteY16" fmla="*/ 66382 h 220739"/>
                  <a:gd name="connsiteX17" fmla="*/ 390091 w 433041"/>
                  <a:gd name="connsiteY17" fmla="*/ 94005 h 220739"/>
                  <a:gd name="connsiteX18" fmla="*/ 398664 w 433041"/>
                  <a:gd name="connsiteY18" fmla="*/ 139725 h 220739"/>
                  <a:gd name="connsiteX19" fmla="*/ 411999 w 433041"/>
                  <a:gd name="connsiteY19" fmla="*/ 188302 h 220739"/>
                  <a:gd name="connsiteX20" fmla="*/ 433041 w 433041"/>
                  <a:gd name="connsiteY20" fmla="*/ 220739 h 220739"/>
                  <a:gd name="connsiteX0" fmla="*/ 433041 w 433041"/>
                  <a:gd name="connsiteY0" fmla="*/ 220739 h 220739"/>
                  <a:gd name="connsiteX1" fmla="*/ 384376 w 433041"/>
                  <a:gd name="connsiteY1" fmla="*/ 170205 h 220739"/>
                  <a:gd name="connsiteX2" fmla="*/ 356754 w 433041"/>
                  <a:gd name="connsiteY2" fmla="*/ 145440 h 220739"/>
                  <a:gd name="connsiteX3" fmla="*/ 332941 w 433041"/>
                  <a:gd name="connsiteY3" fmla="*/ 126390 h 220739"/>
                  <a:gd name="connsiteX4" fmla="*/ 261504 w 433041"/>
                  <a:gd name="connsiteY4" fmla="*/ 78765 h 220739"/>
                  <a:gd name="connsiteX5" fmla="*/ 212926 w 433041"/>
                  <a:gd name="connsiteY5" fmla="*/ 54952 h 220739"/>
                  <a:gd name="connsiteX6" fmla="*/ 191019 w 433041"/>
                  <a:gd name="connsiteY6" fmla="*/ 46380 h 220739"/>
                  <a:gd name="connsiteX7" fmla="*/ 162444 w 433041"/>
                  <a:gd name="connsiteY7" fmla="*/ 37807 h 220739"/>
                  <a:gd name="connsiteX8" fmla="*/ 98626 w 433041"/>
                  <a:gd name="connsiteY8" fmla="*/ 25425 h 220739"/>
                  <a:gd name="connsiteX9" fmla="*/ 24331 w 433041"/>
                  <a:gd name="connsiteY9" fmla="*/ 16852 h 220739"/>
                  <a:gd name="connsiteX10" fmla="*/ 0 w 433041"/>
                  <a:gd name="connsiteY10" fmla="*/ 14570 h 220739"/>
                  <a:gd name="connsiteX11" fmla="*/ 151014 w 433041"/>
                  <a:gd name="connsiteY11" fmla="*/ 660 h 220739"/>
                  <a:gd name="connsiteX12" fmla="*/ 191971 w 433041"/>
                  <a:gd name="connsiteY12" fmla="*/ 4470 h 220739"/>
                  <a:gd name="connsiteX13" fmla="*/ 227214 w 433041"/>
                  <a:gd name="connsiteY13" fmla="*/ 13042 h 220739"/>
                  <a:gd name="connsiteX14" fmla="*/ 288174 w 433041"/>
                  <a:gd name="connsiteY14" fmla="*/ 38760 h 220739"/>
                  <a:gd name="connsiteX15" fmla="*/ 309129 w 433041"/>
                  <a:gd name="connsiteY15" fmla="*/ 49237 h 220739"/>
                  <a:gd name="connsiteX16" fmla="*/ 343419 w 433041"/>
                  <a:gd name="connsiteY16" fmla="*/ 66382 h 220739"/>
                  <a:gd name="connsiteX17" fmla="*/ 390091 w 433041"/>
                  <a:gd name="connsiteY17" fmla="*/ 94005 h 220739"/>
                  <a:gd name="connsiteX18" fmla="*/ 398664 w 433041"/>
                  <a:gd name="connsiteY18" fmla="*/ 139725 h 220739"/>
                  <a:gd name="connsiteX19" fmla="*/ 411999 w 433041"/>
                  <a:gd name="connsiteY19" fmla="*/ 188302 h 220739"/>
                  <a:gd name="connsiteX20" fmla="*/ 433041 w 433041"/>
                  <a:gd name="connsiteY20" fmla="*/ 220739 h 220739"/>
                  <a:gd name="connsiteX0" fmla="*/ 433041 w 433176"/>
                  <a:gd name="connsiteY0" fmla="*/ 220739 h 220739"/>
                  <a:gd name="connsiteX1" fmla="*/ 384376 w 433176"/>
                  <a:gd name="connsiteY1" fmla="*/ 170205 h 220739"/>
                  <a:gd name="connsiteX2" fmla="*/ 356754 w 433176"/>
                  <a:gd name="connsiteY2" fmla="*/ 145440 h 220739"/>
                  <a:gd name="connsiteX3" fmla="*/ 332941 w 433176"/>
                  <a:gd name="connsiteY3" fmla="*/ 126390 h 220739"/>
                  <a:gd name="connsiteX4" fmla="*/ 261504 w 433176"/>
                  <a:gd name="connsiteY4" fmla="*/ 78765 h 220739"/>
                  <a:gd name="connsiteX5" fmla="*/ 212926 w 433176"/>
                  <a:gd name="connsiteY5" fmla="*/ 54952 h 220739"/>
                  <a:gd name="connsiteX6" fmla="*/ 191019 w 433176"/>
                  <a:gd name="connsiteY6" fmla="*/ 46380 h 220739"/>
                  <a:gd name="connsiteX7" fmla="*/ 162444 w 433176"/>
                  <a:gd name="connsiteY7" fmla="*/ 37807 h 220739"/>
                  <a:gd name="connsiteX8" fmla="*/ 98626 w 433176"/>
                  <a:gd name="connsiteY8" fmla="*/ 25425 h 220739"/>
                  <a:gd name="connsiteX9" fmla="*/ 24331 w 433176"/>
                  <a:gd name="connsiteY9" fmla="*/ 16852 h 220739"/>
                  <a:gd name="connsiteX10" fmla="*/ 0 w 433176"/>
                  <a:gd name="connsiteY10" fmla="*/ 14570 h 220739"/>
                  <a:gd name="connsiteX11" fmla="*/ 151014 w 433176"/>
                  <a:gd name="connsiteY11" fmla="*/ 660 h 220739"/>
                  <a:gd name="connsiteX12" fmla="*/ 191971 w 433176"/>
                  <a:gd name="connsiteY12" fmla="*/ 4470 h 220739"/>
                  <a:gd name="connsiteX13" fmla="*/ 227214 w 433176"/>
                  <a:gd name="connsiteY13" fmla="*/ 13042 h 220739"/>
                  <a:gd name="connsiteX14" fmla="*/ 288174 w 433176"/>
                  <a:gd name="connsiteY14" fmla="*/ 38760 h 220739"/>
                  <a:gd name="connsiteX15" fmla="*/ 309129 w 433176"/>
                  <a:gd name="connsiteY15" fmla="*/ 49237 h 220739"/>
                  <a:gd name="connsiteX16" fmla="*/ 343419 w 433176"/>
                  <a:gd name="connsiteY16" fmla="*/ 66382 h 220739"/>
                  <a:gd name="connsiteX17" fmla="*/ 390091 w 433176"/>
                  <a:gd name="connsiteY17" fmla="*/ 94005 h 220739"/>
                  <a:gd name="connsiteX18" fmla="*/ 398664 w 433176"/>
                  <a:gd name="connsiteY18" fmla="*/ 139725 h 220739"/>
                  <a:gd name="connsiteX19" fmla="*/ 433041 w 433176"/>
                  <a:gd name="connsiteY19" fmla="*/ 220739 h 220739"/>
                  <a:gd name="connsiteX0" fmla="*/ 433041 w 433041"/>
                  <a:gd name="connsiteY0" fmla="*/ 220739 h 220739"/>
                  <a:gd name="connsiteX1" fmla="*/ 384376 w 433041"/>
                  <a:gd name="connsiteY1" fmla="*/ 170205 h 220739"/>
                  <a:gd name="connsiteX2" fmla="*/ 356754 w 433041"/>
                  <a:gd name="connsiteY2" fmla="*/ 145440 h 220739"/>
                  <a:gd name="connsiteX3" fmla="*/ 332941 w 433041"/>
                  <a:gd name="connsiteY3" fmla="*/ 126390 h 220739"/>
                  <a:gd name="connsiteX4" fmla="*/ 261504 w 433041"/>
                  <a:gd name="connsiteY4" fmla="*/ 78765 h 220739"/>
                  <a:gd name="connsiteX5" fmla="*/ 212926 w 433041"/>
                  <a:gd name="connsiteY5" fmla="*/ 54952 h 220739"/>
                  <a:gd name="connsiteX6" fmla="*/ 191019 w 433041"/>
                  <a:gd name="connsiteY6" fmla="*/ 46380 h 220739"/>
                  <a:gd name="connsiteX7" fmla="*/ 162444 w 433041"/>
                  <a:gd name="connsiteY7" fmla="*/ 37807 h 220739"/>
                  <a:gd name="connsiteX8" fmla="*/ 98626 w 433041"/>
                  <a:gd name="connsiteY8" fmla="*/ 25425 h 220739"/>
                  <a:gd name="connsiteX9" fmla="*/ 24331 w 433041"/>
                  <a:gd name="connsiteY9" fmla="*/ 16852 h 220739"/>
                  <a:gd name="connsiteX10" fmla="*/ 0 w 433041"/>
                  <a:gd name="connsiteY10" fmla="*/ 14570 h 220739"/>
                  <a:gd name="connsiteX11" fmla="*/ 151014 w 433041"/>
                  <a:gd name="connsiteY11" fmla="*/ 660 h 220739"/>
                  <a:gd name="connsiteX12" fmla="*/ 191971 w 433041"/>
                  <a:gd name="connsiteY12" fmla="*/ 4470 h 220739"/>
                  <a:gd name="connsiteX13" fmla="*/ 227214 w 433041"/>
                  <a:gd name="connsiteY13" fmla="*/ 13042 h 220739"/>
                  <a:gd name="connsiteX14" fmla="*/ 288174 w 433041"/>
                  <a:gd name="connsiteY14" fmla="*/ 38760 h 220739"/>
                  <a:gd name="connsiteX15" fmla="*/ 309129 w 433041"/>
                  <a:gd name="connsiteY15" fmla="*/ 49237 h 220739"/>
                  <a:gd name="connsiteX16" fmla="*/ 343419 w 433041"/>
                  <a:gd name="connsiteY16" fmla="*/ 66382 h 220739"/>
                  <a:gd name="connsiteX17" fmla="*/ 390091 w 433041"/>
                  <a:gd name="connsiteY17" fmla="*/ 94005 h 220739"/>
                  <a:gd name="connsiteX18" fmla="*/ 398664 w 433041"/>
                  <a:gd name="connsiteY18" fmla="*/ 139725 h 220739"/>
                  <a:gd name="connsiteX19" fmla="*/ 433041 w 433041"/>
                  <a:gd name="connsiteY19" fmla="*/ 220739 h 220739"/>
                  <a:gd name="connsiteX0" fmla="*/ 433041 w 433041"/>
                  <a:gd name="connsiteY0" fmla="*/ 220739 h 220739"/>
                  <a:gd name="connsiteX1" fmla="*/ 384376 w 433041"/>
                  <a:gd name="connsiteY1" fmla="*/ 170205 h 220739"/>
                  <a:gd name="connsiteX2" fmla="*/ 356754 w 433041"/>
                  <a:gd name="connsiteY2" fmla="*/ 145440 h 220739"/>
                  <a:gd name="connsiteX3" fmla="*/ 332941 w 433041"/>
                  <a:gd name="connsiteY3" fmla="*/ 126390 h 220739"/>
                  <a:gd name="connsiteX4" fmla="*/ 261504 w 433041"/>
                  <a:gd name="connsiteY4" fmla="*/ 78765 h 220739"/>
                  <a:gd name="connsiteX5" fmla="*/ 212926 w 433041"/>
                  <a:gd name="connsiteY5" fmla="*/ 54952 h 220739"/>
                  <a:gd name="connsiteX6" fmla="*/ 191019 w 433041"/>
                  <a:gd name="connsiteY6" fmla="*/ 46380 h 220739"/>
                  <a:gd name="connsiteX7" fmla="*/ 162444 w 433041"/>
                  <a:gd name="connsiteY7" fmla="*/ 37807 h 220739"/>
                  <a:gd name="connsiteX8" fmla="*/ 98626 w 433041"/>
                  <a:gd name="connsiteY8" fmla="*/ 25425 h 220739"/>
                  <a:gd name="connsiteX9" fmla="*/ 24331 w 433041"/>
                  <a:gd name="connsiteY9" fmla="*/ 16852 h 220739"/>
                  <a:gd name="connsiteX10" fmla="*/ 0 w 433041"/>
                  <a:gd name="connsiteY10" fmla="*/ 14570 h 220739"/>
                  <a:gd name="connsiteX11" fmla="*/ 151014 w 433041"/>
                  <a:gd name="connsiteY11" fmla="*/ 660 h 220739"/>
                  <a:gd name="connsiteX12" fmla="*/ 191971 w 433041"/>
                  <a:gd name="connsiteY12" fmla="*/ 4470 h 220739"/>
                  <a:gd name="connsiteX13" fmla="*/ 227214 w 433041"/>
                  <a:gd name="connsiteY13" fmla="*/ 13042 h 220739"/>
                  <a:gd name="connsiteX14" fmla="*/ 288174 w 433041"/>
                  <a:gd name="connsiteY14" fmla="*/ 38760 h 220739"/>
                  <a:gd name="connsiteX15" fmla="*/ 309129 w 433041"/>
                  <a:gd name="connsiteY15" fmla="*/ 49237 h 220739"/>
                  <a:gd name="connsiteX16" fmla="*/ 343419 w 433041"/>
                  <a:gd name="connsiteY16" fmla="*/ 66382 h 220739"/>
                  <a:gd name="connsiteX17" fmla="*/ 390091 w 433041"/>
                  <a:gd name="connsiteY17" fmla="*/ 94005 h 220739"/>
                  <a:gd name="connsiteX18" fmla="*/ 398664 w 433041"/>
                  <a:gd name="connsiteY18" fmla="*/ 139725 h 220739"/>
                  <a:gd name="connsiteX19" fmla="*/ 433041 w 433041"/>
                  <a:gd name="connsiteY19" fmla="*/ 220739 h 220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33041" h="220739">
                    <a:moveTo>
                      <a:pt x="433041" y="220739"/>
                    </a:moveTo>
                    <a:cubicBezTo>
                      <a:pt x="417612" y="202576"/>
                      <a:pt x="397711" y="184492"/>
                      <a:pt x="384376" y="170205"/>
                    </a:cubicBezTo>
                    <a:cubicBezTo>
                      <a:pt x="375804" y="161632"/>
                      <a:pt x="366279" y="153060"/>
                      <a:pt x="356754" y="145440"/>
                    </a:cubicBezTo>
                    <a:cubicBezTo>
                      <a:pt x="349134" y="138772"/>
                      <a:pt x="341514" y="132105"/>
                      <a:pt x="332941" y="126390"/>
                    </a:cubicBezTo>
                    <a:cubicBezTo>
                      <a:pt x="310081" y="108292"/>
                      <a:pt x="286269" y="93052"/>
                      <a:pt x="261504" y="78765"/>
                    </a:cubicBezTo>
                    <a:cubicBezTo>
                      <a:pt x="245311" y="70192"/>
                      <a:pt x="230071" y="61620"/>
                      <a:pt x="212926" y="54952"/>
                    </a:cubicBezTo>
                    <a:cubicBezTo>
                      <a:pt x="206259" y="52095"/>
                      <a:pt x="197686" y="49237"/>
                      <a:pt x="191019" y="46380"/>
                    </a:cubicBezTo>
                    <a:cubicBezTo>
                      <a:pt x="181494" y="42570"/>
                      <a:pt x="171969" y="40665"/>
                      <a:pt x="162444" y="37807"/>
                    </a:cubicBezTo>
                    <a:cubicBezTo>
                      <a:pt x="141489" y="32092"/>
                      <a:pt x="120534" y="28282"/>
                      <a:pt x="98626" y="25425"/>
                    </a:cubicBezTo>
                    <a:cubicBezTo>
                      <a:pt x="73861" y="22567"/>
                      <a:pt x="49096" y="17805"/>
                      <a:pt x="24331" y="16852"/>
                    </a:cubicBezTo>
                    <a:cubicBezTo>
                      <a:pt x="23379" y="16852"/>
                      <a:pt x="2857" y="15522"/>
                      <a:pt x="0" y="14570"/>
                    </a:cubicBezTo>
                    <a:cubicBezTo>
                      <a:pt x="43815" y="282"/>
                      <a:pt x="107199" y="-1245"/>
                      <a:pt x="151014" y="660"/>
                    </a:cubicBezTo>
                    <a:cubicBezTo>
                      <a:pt x="166254" y="1612"/>
                      <a:pt x="179589" y="2565"/>
                      <a:pt x="191971" y="4470"/>
                    </a:cubicBezTo>
                    <a:cubicBezTo>
                      <a:pt x="204354" y="5422"/>
                      <a:pt x="215784" y="8280"/>
                      <a:pt x="227214" y="13042"/>
                    </a:cubicBezTo>
                    <a:cubicBezTo>
                      <a:pt x="248169" y="20662"/>
                      <a:pt x="268171" y="29235"/>
                      <a:pt x="288174" y="38760"/>
                    </a:cubicBezTo>
                    <a:cubicBezTo>
                      <a:pt x="295794" y="42570"/>
                      <a:pt x="302461" y="46380"/>
                      <a:pt x="309129" y="49237"/>
                    </a:cubicBezTo>
                    <a:lnTo>
                      <a:pt x="343419" y="66382"/>
                    </a:lnTo>
                    <a:cubicBezTo>
                      <a:pt x="359611" y="74955"/>
                      <a:pt x="374851" y="83527"/>
                      <a:pt x="390091" y="94005"/>
                    </a:cubicBezTo>
                    <a:cubicBezTo>
                      <a:pt x="390947" y="119506"/>
                      <a:pt x="395013" y="124009"/>
                      <a:pt x="398664" y="139725"/>
                    </a:cubicBezTo>
                    <a:cubicBezTo>
                      <a:pt x="405822" y="160847"/>
                      <a:pt x="421798" y="196108"/>
                      <a:pt x="433041" y="22073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69A52B6-5AA3-4598-8CB6-15469C952C87}"/>
                  </a:ext>
                </a:extLst>
              </p:cNvPr>
              <p:cNvSpPr/>
              <p:nvPr/>
            </p:nvSpPr>
            <p:spPr>
              <a:xfrm>
                <a:off x="1640032" y="3316042"/>
                <a:ext cx="181594" cy="55950"/>
              </a:xfrm>
              <a:custGeom>
                <a:avLst/>
                <a:gdLst>
                  <a:gd name="connsiteX0" fmla="*/ 170974 w 171450"/>
                  <a:gd name="connsiteY0" fmla="*/ 7144 h 66675"/>
                  <a:gd name="connsiteX1" fmla="*/ 114776 w 171450"/>
                  <a:gd name="connsiteY1" fmla="*/ 42386 h 66675"/>
                  <a:gd name="connsiteX2" fmla="*/ 111919 w 171450"/>
                  <a:gd name="connsiteY2" fmla="*/ 50959 h 66675"/>
                  <a:gd name="connsiteX3" fmla="*/ 111919 w 171450"/>
                  <a:gd name="connsiteY3" fmla="*/ 63341 h 66675"/>
                  <a:gd name="connsiteX4" fmla="*/ 101441 w 171450"/>
                  <a:gd name="connsiteY4" fmla="*/ 56674 h 66675"/>
                  <a:gd name="connsiteX5" fmla="*/ 103346 w 171450"/>
                  <a:gd name="connsiteY5" fmla="*/ 39529 h 66675"/>
                  <a:gd name="connsiteX6" fmla="*/ 102394 w 171450"/>
                  <a:gd name="connsiteY6" fmla="*/ 32861 h 66675"/>
                  <a:gd name="connsiteX7" fmla="*/ 94774 w 171450"/>
                  <a:gd name="connsiteY7" fmla="*/ 34766 h 66675"/>
                  <a:gd name="connsiteX8" fmla="*/ 88106 w 171450"/>
                  <a:gd name="connsiteY8" fmla="*/ 49054 h 66675"/>
                  <a:gd name="connsiteX9" fmla="*/ 36671 w 171450"/>
                  <a:gd name="connsiteY9" fmla="*/ 23336 h 66675"/>
                  <a:gd name="connsiteX10" fmla="*/ 7144 w 171450"/>
                  <a:gd name="connsiteY10" fmla="*/ 17621 h 66675"/>
                  <a:gd name="connsiteX11" fmla="*/ 11906 w 171450"/>
                  <a:gd name="connsiteY11" fmla="*/ 16669 h 66675"/>
                  <a:gd name="connsiteX12" fmla="*/ 82391 w 171450"/>
                  <a:gd name="connsiteY12" fmla="*/ 15716 h 66675"/>
                  <a:gd name="connsiteX13" fmla="*/ 128111 w 171450"/>
                  <a:gd name="connsiteY13" fmla="*/ 11906 h 66675"/>
                  <a:gd name="connsiteX14" fmla="*/ 153829 w 171450"/>
                  <a:gd name="connsiteY14" fmla="*/ 9049 h 66675"/>
                  <a:gd name="connsiteX15" fmla="*/ 170974 w 171450"/>
                  <a:gd name="connsiteY15" fmla="*/ 7144 h 66675"/>
                  <a:gd name="connsiteX0" fmla="*/ 163830 w 163830"/>
                  <a:gd name="connsiteY0" fmla="*/ 0 h 58284"/>
                  <a:gd name="connsiteX1" fmla="*/ 107632 w 163830"/>
                  <a:gd name="connsiteY1" fmla="*/ 35242 h 58284"/>
                  <a:gd name="connsiteX2" fmla="*/ 104775 w 163830"/>
                  <a:gd name="connsiteY2" fmla="*/ 43815 h 58284"/>
                  <a:gd name="connsiteX3" fmla="*/ 104775 w 163830"/>
                  <a:gd name="connsiteY3" fmla="*/ 56197 h 58284"/>
                  <a:gd name="connsiteX4" fmla="*/ 94297 w 163830"/>
                  <a:gd name="connsiteY4" fmla="*/ 49530 h 58284"/>
                  <a:gd name="connsiteX5" fmla="*/ 96202 w 163830"/>
                  <a:gd name="connsiteY5" fmla="*/ 32385 h 58284"/>
                  <a:gd name="connsiteX6" fmla="*/ 95250 w 163830"/>
                  <a:gd name="connsiteY6" fmla="*/ 25717 h 58284"/>
                  <a:gd name="connsiteX7" fmla="*/ 87630 w 163830"/>
                  <a:gd name="connsiteY7" fmla="*/ 27622 h 58284"/>
                  <a:gd name="connsiteX8" fmla="*/ 80962 w 163830"/>
                  <a:gd name="connsiteY8" fmla="*/ 41910 h 58284"/>
                  <a:gd name="connsiteX9" fmla="*/ 29527 w 163830"/>
                  <a:gd name="connsiteY9" fmla="*/ 16192 h 58284"/>
                  <a:gd name="connsiteX10" fmla="*/ 0 w 163830"/>
                  <a:gd name="connsiteY10" fmla="*/ 10477 h 58284"/>
                  <a:gd name="connsiteX11" fmla="*/ 4762 w 163830"/>
                  <a:gd name="connsiteY11" fmla="*/ 9525 h 58284"/>
                  <a:gd name="connsiteX12" fmla="*/ 75247 w 163830"/>
                  <a:gd name="connsiteY12" fmla="*/ 8572 h 58284"/>
                  <a:gd name="connsiteX13" fmla="*/ 146685 w 163830"/>
                  <a:gd name="connsiteY13" fmla="*/ 1905 h 58284"/>
                  <a:gd name="connsiteX14" fmla="*/ 163830 w 163830"/>
                  <a:gd name="connsiteY14" fmla="*/ 0 h 58284"/>
                  <a:gd name="connsiteX0" fmla="*/ 170819 w 170819"/>
                  <a:gd name="connsiteY0" fmla="*/ 0 h 58284"/>
                  <a:gd name="connsiteX1" fmla="*/ 114621 w 170819"/>
                  <a:gd name="connsiteY1" fmla="*/ 35242 h 58284"/>
                  <a:gd name="connsiteX2" fmla="*/ 111764 w 170819"/>
                  <a:gd name="connsiteY2" fmla="*/ 43815 h 58284"/>
                  <a:gd name="connsiteX3" fmla="*/ 111764 w 170819"/>
                  <a:gd name="connsiteY3" fmla="*/ 56197 h 58284"/>
                  <a:gd name="connsiteX4" fmla="*/ 101286 w 170819"/>
                  <a:gd name="connsiteY4" fmla="*/ 49530 h 58284"/>
                  <a:gd name="connsiteX5" fmla="*/ 103191 w 170819"/>
                  <a:gd name="connsiteY5" fmla="*/ 32385 h 58284"/>
                  <a:gd name="connsiteX6" fmla="*/ 102239 w 170819"/>
                  <a:gd name="connsiteY6" fmla="*/ 25717 h 58284"/>
                  <a:gd name="connsiteX7" fmla="*/ 94619 w 170819"/>
                  <a:gd name="connsiteY7" fmla="*/ 27622 h 58284"/>
                  <a:gd name="connsiteX8" fmla="*/ 87951 w 170819"/>
                  <a:gd name="connsiteY8" fmla="*/ 41910 h 58284"/>
                  <a:gd name="connsiteX9" fmla="*/ 36516 w 170819"/>
                  <a:gd name="connsiteY9" fmla="*/ 16192 h 58284"/>
                  <a:gd name="connsiteX10" fmla="*/ 6989 w 170819"/>
                  <a:gd name="connsiteY10" fmla="*/ 10477 h 58284"/>
                  <a:gd name="connsiteX11" fmla="*/ 11751 w 170819"/>
                  <a:gd name="connsiteY11" fmla="*/ 9525 h 58284"/>
                  <a:gd name="connsiteX12" fmla="*/ 153674 w 170819"/>
                  <a:gd name="connsiteY12" fmla="*/ 1905 h 58284"/>
                  <a:gd name="connsiteX13" fmla="*/ 170819 w 170819"/>
                  <a:gd name="connsiteY13" fmla="*/ 0 h 58284"/>
                  <a:gd name="connsiteX0" fmla="*/ 170819 w 170819"/>
                  <a:gd name="connsiteY0" fmla="*/ 0 h 58284"/>
                  <a:gd name="connsiteX1" fmla="*/ 114621 w 170819"/>
                  <a:gd name="connsiteY1" fmla="*/ 35242 h 58284"/>
                  <a:gd name="connsiteX2" fmla="*/ 111764 w 170819"/>
                  <a:gd name="connsiteY2" fmla="*/ 43815 h 58284"/>
                  <a:gd name="connsiteX3" fmla="*/ 111764 w 170819"/>
                  <a:gd name="connsiteY3" fmla="*/ 56197 h 58284"/>
                  <a:gd name="connsiteX4" fmla="*/ 101286 w 170819"/>
                  <a:gd name="connsiteY4" fmla="*/ 49530 h 58284"/>
                  <a:gd name="connsiteX5" fmla="*/ 103191 w 170819"/>
                  <a:gd name="connsiteY5" fmla="*/ 32385 h 58284"/>
                  <a:gd name="connsiteX6" fmla="*/ 102239 w 170819"/>
                  <a:gd name="connsiteY6" fmla="*/ 25717 h 58284"/>
                  <a:gd name="connsiteX7" fmla="*/ 94619 w 170819"/>
                  <a:gd name="connsiteY7" fmla="*/ 27622 h 58284"/>
                  <a:gd name="connsiteX8" fmla="*/ 87951 w 170819"/>
                  <a:gd name="connsiteY8" fmla="*/ 41910 h 58284"/>
                  <a:gd name="connsiteX9" fmla="*/ 36516 w 170819"/>
                  <a:gd name="connsiteY9" fmla="*/ 16192 h 58284"/>
                  <a:gd name="connsiteX10" fmla="*/ 6989 w 170819"/>
                  <a:gd name="connsiteY10" fmla="*/ 10477 h 58284"/>
                  <a:gd name="connsiteX11" fmla="*/ 11751 w 170819"/>
                  <a:gd name="connsiteY11" fmla="*/ 9525 h 58284"/>
                  <a:gd name="connsiteX12" fmla="*/ 170819 w 170819"/>
                  <a:gd name="connsiteY12" fmla="*/ 0 h 58284"/>
                  <a:gd name="connsiteX0" fmla="*/ 170819 w 170819"/>
                  <a:gd name="connsiteY0" fmla="*/ 2569 h 60853"/>
                  <a:gd name="connsiteX1" fmla="*/ 114621 w 170819"/>
                  <a:gd name="connsiteY1" fmla="*/ 37811 h 60853"/>
                  <a:gd name="connsiteX2" fmla="*/ 111764 w 170819"/>
                  <a:gd name="connsiteY2" fmla="*/ 46384 h 60853"/>
                  <a:gd name="connsiteX3" fmla="*/ 111764 w 170819"/>
                  <a:gd name="connsiteY3" fmla="*/ 58766 h 60853"/>
                  <a:gd name="connsiteX4" fmla="*/ 101286 w 170819"/>
                  <a:gd name="connsiteY4" fmla="*/ 52099 h 60853"/>
                  <a:gd name="connsiteX5" fmla="*/ 103191 w 170819"/>
                  <a:gd name="connsiteY5" fmla="*/ 34954 h 60853"/>
                  <a:gd name="connsiteX6" fmla="*/ 102239 w 170819"/>
                  <a:gd name="connsiteY6" fmla="*/ 28286 h 60853"/>
                  <a:gd name="connsiteX7" fmla="*/ 94619 w 170819"/>
                  <a:gd name="connsiteY7" fmla="*/ 30191 h 60853"/>
                  <a:gd name="connsiteX8" fmla="*/ 87951 w 170819"/>
                  <a:gd name="connsiteY8" fmla="*/ 44479 h 60853"/>
                  <a:gd name="connsiteX9" fmla="*/ 36516 w 170819"/>
                  <a:gd name="connsiteY9" fmla="*/ 18761 h 60853"/>
                  <a:gd name="connsiteX10" fmla="*/ 6989 w 170819"/>
                  <a:gd name="connsiteY10" fmla="*/ 13046 h 60853"/>
                  <a:gd name="connsiteX11" fmla="*/ 11751 w 170819"/>
                  <a:gd name="connsiteY11" fmla="*/ 12094 h 60853"/>
                  <a:gd name="connsiteX12" fmla="*/ 170819 w 170819"/>
                  <a:gd name="connsiteY12" fmla="*/ 2569 h 60853"/>
                  <a:gd name="connsiteX0" fmla="*/ 170819 w 170819"/>
                  <a:gd name="connsiteY0" fmla="*/ 985 h 59269"/>
                  <a:gd name="connsiteX1" fmla="*/ 114621 w 170819"/>
                  <a:gd name="connsiteY1" fmla="*/ 36227 h 59269"/>
                  <a:gd name="connsiteX2" fmla="*/ 111764 w 170819"/>
                  <a:gd name="connsiteY2" fmla="*/ 44800 h 59269"/>
                  <a:gd name="connsiteX3" fmla="*/ 111764 w 170819"/>
                  <a:gd name="connsiteY3" fmla="*/ 57182 h 59269"/>
                  <a:gd name="connsiteX4" fmla="*/ 101286 w 170819"/>
                  <a:gd name="connsiteY4" fmla="*/ 50515 h 59269"/>
                  <a:gd name="connsiteX5" fmla="*/ 103191 w 170819"/>
                  <a:gd name="connsiteY5" fmla="*/ 33370 h 59269"/>
                  <a:gd name="connsiteX6" fmla="*/ 102239 w 170819"/>
                  <a:gd name="connsiteY6" fmla="*/ 26702 h 59269"/>
                  <a:gd name="connsiteX7" fmla="*/ 94619 w 170819"/>
                  <a:gd name="connsiteY7" fmla="*/ 28607 h 59269"/>
                  <a:gd name="connsiteX8" fmla="*/ 87951 w 170819"/>
                  <a:gd name="connsiteY8" fmla="*/ 42895 h 59269"/>
                  <a:gd name="connsiteX9" fmla="*/ 36516 w 170819"/>
                  <a:gd name="connsiteY9" fmla="*/ 17177 h 59269"/>
                  <a:gd name="connsiteX10" fmla="*/ 6989 w 170819"/>
                  <a:gd name="connsiteY10" fmla="*/ 11462 h 59269"/>
                  <a:gd name="connsiteX11" fmla="*/ 11751 w 170819"/>
                  <a:gd name="connsiteY11" fmla="*/ 10510 h 59269"/>
                  <a:gd name="connsiteX12" fmla="*/ 14507 w 170819"/>
                  <a:gd name="connsiteY12" fmla="*/ 9845 h 59269"/>
                  <a:gd name="connsiteX13" fmla="*/ 170819 w 170819"/>
                  <a:gd name="connsiteY13" fmla="*/ 985 h 59269"/>
                  <a:gd name="connsiteX0" fmla="*/ 172080 w 172080"/>
                  <a:gd name="connsiteY0" fmla="*/ 916 h 59200"/>
                  <a:gd name="connsiteX1" fmla="*/ 115882 w 172080"/>
                  <a:gd name="connsiteY1" fmla="*/ 36158 h 59200"/>
                  <a:gd name="connsiteX2" fmla="*/ 113025 w 172080"/>
                  <a:gd name="connsiteY2" fmla="*/ 44731 h 59200"/>
                  <a:gd name="connsiteX3" fmla="*/ 113025 w 172080"/>
                  <a:gd name="connsiteY3" fmla="*/ 57113 h 59200"/>
                  <a:gd name="connsiteX4" fmla="*/ 102547 w 172080"/>
                  <a:gd name="connsiteY4" fmla="*/ 50446 h 59200"/>
                  <a:gd name="connsiteX5" fmla="*/ 104452 w 172080"/>
                  <a:gd name="connsiteY5" fmla="*/ 33301 h 59200"/>
                  <a:gd name="connsiteX6" fmla="*/ 103500 w 172080"/>
                  <a:gd name="connsiteY6" fmla="*/ 26633 h 59200"/>
                  <a:gd name="connsiteX7" fmla="*/ 95880 w 172080"/>
                  <a:gd name="connsiteY7" fmla="*/ 28538 h 59200"/>
                  <a:gd name="connsiteX8" fmla="*/ 89212 w 172080"/>
                  <a:gd name="connsiteY8" fmla="*/ 42826 h 59200"/>
                  <a:gd name="connsiteX9" fmla="*/ 37777 w 172080"/>
                  <a:gd name="connsiteY9" fmla="*/ 17108 h 59200"/>
                  <a:gd name="connsiteX10" fmla="*/ 8250 w 172080"/>
                  <a:gd name="connsiteY10" fmla="*/ 11393 h 59200"/>
                  <a:gd name="connsiteX11" fmla="*/ 13012 w 172080"/>
                  <a:gd name="connsiteY11" fmla="*/ 10441 h 59200"/>
                  <a:gd name="connsiteX12" fmla="*/ 172080 w 172080"/>
                  <a:gd name="connsiteY12" fmla="*/ 916 h 59200"/>
                  <a:gd name="connsiteX0" fmla="*/ 163830 w 163830"/>
                  <a:gd name="connsiteY0" fmla="*/ 861 h 59145"/>
                  <a:gd name="connsiteX1" fmla="*/ 107632 w 163830"/>
                  <a:gd name="connsiteY1" fmla="*/ 36103 h 59145"/>
                  <a:gd name="connsiteX2" fmla="*/ 104775 w 163830"/>
                  <a:gd name="connsiteY2" fmla="*/ 44676 h 59145"/>
                  <a:gd name="connsiteX3" fmla="*/ 104775 w 163830"/>
                  <a:gd name="connsiteY3" fmla="*/ 57058 h 59145"/>
                  <a:gd name="connsiteX4" fmla="*/ 94297 w 163830"/>
                  <a:gd name="connsiteY4" fmla="*/ 50391 h 59145"/>
                  <a:gd name="connsiteX5" fmla="*/ 96202 w 163830"/>
                  <a:gd name="connsiteY5" fmla="*/ 33246 h 59145"/>
                  <a:gd name="connsiteX6" fmla="*/ 95250 w 163830"/>
                  <a:gd name="connsiteY6" fmla="*/ 26578 h 59145"/>
                  <a:gd name="connsiteX7" fmla="*/ 87630 w 163830"/>
                  <a:gd name="connsiteY7" fmla="*/ 28483 h 59145"/>
                  <a:gd name="connsiteX8" fmla="*/ 80962 w 163830"/>
                  <a:gd name="connsiteY8" fmla="*/ 42771 h 59145"/>
                  <a:gd name="connsiteX9" fmla="*/ 29527 w 163830"/>
                  <a:gd name="connsiteY9" fmla="*/ 17053 h 59145"/>
                  <a:gd name="connsiteX10" fmla="*/ 0 w 163830"/>
                  <a:gd name="connsiteY10" fmla="*/ 11338 h 59145"/>
                  <a:gd name="connsiteX11" fmla="*/ 163830 w 163830"/>
                  <a:gd name="connsiteY11" fmla="*/ 861 h 59145"/>
                  <a:gd name="connsiteX0" fmla="*/ 181594 w 181594"/>
                  <a:gd name="connsiteY0" fmla="*/ 1031 h 59315"/>
                  <a:gd name="connsiteX1" fmla="*/ 125396 w 181594"/>
                  <a:gd name="connsiteY1" fmla="*/ 36273 h 59315"/>
                  <a:gd name="connsiteX2" fmla="*/ 122539 w 181594"/>
                  <a:gd name="connsiteY2" fmla="*/ 44846 h 59315"/>
                  <a:gd name="connsiteX3" fmla="*/ 122539 w 181594"/>
                  <a:gd name="connsiteY3" fmla="*/ 57228 h 59315"/>
                  <a:gd name="connsiteX4" fmla="*/ 112061 w 181594"/>
                  <a:gd name="connsiteY4" fmla="*/ 50561 h 59315"/>
                  <a:gd name="connsiteX5" fmla="*/ 113966 w 181594"/>
                  <a:gd name="connsiteY5" fmla="*/ 33416 h 59315"/>
                  <a:gd name="connsiteX6" fmla="*/ 113014 w 181594"/>
                  <a:gd name="connsiteY6" fmla="*/ 26748 h 59315"/>
                  <a:gd name="connsiteX7" fmla="*/ 105394 w 181594"/>
                  <a:gd name="connsiteY7" fmla="*/ 28653 h 59315"/>
                  <a:gd name="connsiteX8" fmla="*/ 98726 w 181594"/>
                  <a:gd name="connsiteY8" fmla="*/ 42941 h 59315"/>
                  <a:gd name="connsiteX9" fmla="*/ 47291 w 181594"/>
                  <a:gd name="connsiteY9" fmla="*/ 17223 h 59315"/>
                  <a:gd name="connsiteX10" fmla="*/ 0 w 181594"/>
                  <a:gd name="connsiteY10" fmla="*/ 9010 h 59315"/>
                  <a:gd name="connsiteX11" fmla="*/ 181594 w 181594"/>
                  <a:gd name="connsiteY11" fmla="*/ 1031 h 59315"/>
                  <a:gd name="connsiteX0" fmla="*/ 181594 w 181594"/>
                  <a:gd name="connsiteY0" fmla="*/ 3994 h 62278"/>
                  <a:gd name="connsiteX1" fmla="*/ 125396 w 181594"/>
                  <a:gd name="connsiteY1" fmla="*/ 39236 h 62278"/>
                  <a:gd name="connsiteX2" fmla="*/ 122539 w 181594"/>
                  <a:gd name="connsiteY2" fmla="*/ 47809 h 62278"/>
                  <a:gd name="connsiteX3" fmla="*/ 122539 w 181594"/>
                  <a:gd name="connsiteY3" fmla="*/ 60191 h 62278"/>
                  <a:gd name="connsiteX4" fmla="*/ 112061 w 181594"/>
                  <a:gd name="connsiteY4" fmla="*/ 53524 h 62278"/>
                  <a:gd name="connsiteX5" fmla="*/ 113966 w 181594"/>
                  <a:gd name="connsiteY5" fmla="*/ 36379 h 62278"/>
                  <a:gd name="connsiteX6" fmla="*/ 113014 w 181594"/>
                  <a:gd name="connsiteY6" fmla="*/ 29711 h 62278"/>
                  <a:gd name="connsiteX7" fmla="*/ 105394 w 181594"/>
                  <a:gd name="connsiteY7" fmla="*/ 31616 h 62278"/>
                  <a:gd name="connsiteX8" fmla="*/ 98726 w 181594"/>
                  <a:gd name="connsiteY8" fmla="*/ 45904 h 62278"/>
                  <a:gd name="connsiteX9" fmla="*/ 47291 w 181594"/>
                  <a:gd name="connsiteY9" fmla="*/ 20186 h 62278"/>
                  <a:gd name="connsiteX10" fmla="*/ 0 w 181594"/>
                  <a:gd name="connsiteY10" fmla="*/ 11973 h 62278"/>
                  <a:gd name="connsiteX11" fmla="*/ 181594 w 181594"/>
                  <a:gd name="connsiteY11" fmla="*/ 3994 h 62278"/>
                  <a:gd name="connsiteX0" fmla="*/ 181594 w 181594"/>
                  <a:gd name="connsiteY0" fmla="*/ 6985 h 65269"/>
                  <a:gd name="connsiteX1" fmla="*/ 125396 w 181594"/>
                  <a:gd name="connsiteY1" fmla="*/ 42227 h 65269"/>
                  <a:gd name="connsiteX2" fmla="*/ 122539 w 181594"/>
                  <a:gd name="connsiteY2" fmla="*/ 50800 h 65269"/>
                  <a:gd name="connsiteX3" fmla="*/ 122539 w 181594"/>
                  <a:gd name="connsiteY3" fmla="*/ 63182 h 65269"/>
                  <a:gd name="connsiteX4" fmla="*/ 112061 w 181594"/>
                  <a:gd name="connsiteY4" fmla="*/ 56515 h 65269"/>
                  <a:gd name="connsiteX5" fmla="*/ 113966 w 181594"/>
                  <a:gd name="connsiteY5" fmla="*/ 39370 h 65269"/>
                  <a:gd name="connsiteX6" fmla="*/ 113014 w 181594"/>
                  <a:gd name="connsiteY6" fmla="*/ 32702 h 65269"/>
                  <a:gd name="connsiteX7" fmla="*/ 105394 w 181594"/>
                  <a:gd name="connsiteY7" fmla="*/ 34607 h 65269"/>
                  <a:gd name="connsiteX8" fmla="*/ 98726 w 181594"/>
                  <a:gd name="connsiteY8" fmla="*/ 48895 h 65269"/>
                  <a:gd name="connsiteX9" fmla="*/ 47291 w 181594"/>
                  <a:gd name="connsiteY9" fmla="*/ 23177 h 65269"/>
                  <a:gd name="connsiteX10" fmla="*/ 0 w 181594"/>
                  <a:gd name="connsiteY10" fmla="*/ 14964 h 65269"/>
                  <a:gd name="connsiteX11" fmla="*/ 181594 w 181594"/>
                  <a:gd name="connsiteY11" fmla="*/ 6985 h 65269"/>
                  <a:gd name="connsiteX0" fmla="*/ 181594 w 181594"/>
                  <a:gd name="connsiteY0" fmla="*/ 6985 h 56923"/>
                  <a:gd name="connsiteX1" fmla="*/ 125396 w 181594"/>
                  <a:gd name="connsiteY1" fmla="*/ 42227 h 56923"/>
                  <a:gd name="connsiteX2" fmla="*/ 122539 w 181594"/>
                  <a:gd name="connsiteY2" fmla="*/ 50800 h 56923"/>
                  <a:gd name="connsiteX3" fmla="*/ 112061 w 181594"/>
                  <a:gd name="connsiteY3" fmla="*/ 56515 h 56923"/>
                  <a:gd name="connsiteX4" fmla="*/ 113966 w 181594"/>
                  <a:gd name="connsiteY4" fmla="*/ 39370 h 56923"/>
                  <a:gd name="connsiteX5" fmla="*/ 113014 w 181594"/>
                  <a:gd name="connsiteY5" fmla="*/ 32702 h 56923"/>
                  <a:gd name="connsiteX6" fmla="*/ 105394 w 181594"/>
                  <a:gd name="connsiteY6" fmla="*/ 34607 h 56923"/>
                  <a:gd name="connsiteX7" fmla="*/ 98726 w 181594"/>
                  <a:gd name="connsiteY7" fmla="*/ 48895 h 56923"/>
                  <a:gd name="connsiteX8" fmla="*/ 47291 w 181594"/>
                  <a:gd name="connsiteY8" fmla="*/ 23177 h 56923"/>
                  <a:gd name="connsiteX9" fmla="*/ 0 w 181594"/>
                  <a:gd name="connsiteY9" fmla="*/ 14964 h 56923"/>
                  <a:gd name="connsiteX10" fmla="*/ 181594 w 181594"/>
                  <a:gd name="connsiteY10" fmla="*/ 6985 h 56923"/>
                  <a:gd name="connsiteX0" fmla="*/ 181594 w 181594"/>
                  <a:gd name="connsiteY0" fmla="*/ 6985 h 56539"/>
                  <a:gd name="connsiteX1" fmla="*/ 125396 w 181594"/>
                  <a:gd name="connsiteY1" fmla="*/ 42227 h 56539"/>
                  <a:gd name="connsiteX2" fmla="*/ 112061 w 181594"/>
                  <a:gd name="connsiteY2" fmla="*/ 56515 h 56539"/>
                  <a:gd name="connsiteX3" fmla="*/ 113966 w 181594"/>
                  <a:gd name="connsiteY3" fmla="*/ 39370 h 56539"/>
                  <a:gd name="connsiteX4" fmla="*/ 113014 w 181594"/>
                  <a:gd name="connsiteY4" fmla="*/ 32702 h 56539"/>
                  <a:gd name="connsiteX5" fmla="*/ 105394 w 181594"/>
                  <a:gd name="connsiteY5" fmla="*/ 34607 h 56539"/>
                  <a:gd name="connsiteX6" fmla="*/ 98726 w 181594"/>
                  <a:gd name="connsiteY6" fmla="*/ 48895 h 56539"/>
                  <a:gd name="connsiteX7" fmla="*/ 47291 w 181594"/>
                  <a:gd name="connsiteY7" fmla="*/ 23177 h 56539"/>
                  <a:gd name="connsiteX8" fmla="*/ 0 w 181594"/>
                  <a:gd name="connsiteY8" fmla="*/ 14964 h 56539"/>
                  <a:gd name="connsiteX9" fmla="*/ 181594 w 181594"/>
                  <a:gd name="connsiteY9" fmla="*/ 6985 h 56539"/>
                  <a:gd name="connsiteX0" fmla="*/ 181594 w 184502"/>
                  <a:gd name="connsiteY0" fmla="*/ 6985 h 57568"/>
                  <a:gd name="connsiteX1" fmla="*/ 112061 w 184502"/>
                  <a:gd name="connsiteY1" fmla="*/ 56515 h 57568"/>
                  <a:gd name="connsiteX2" fmla="*/ 113966 w 184502"/>
                  <a:gd name="connsiteY2" fmla="*/ 39370 h 57568"/>
                  <a:gd name="connsiteX3" fmla="*/ 113014 w 184502"/>
                  <a:gd name="connsiteY3" fmla="*/ 32702 h 57568"/>
                  <a:gd name="connsiteX4" fmla="*/ 105394 w 184502"/>
                  <a:gd name="connsiteY4" fmla="*/ 34607 h 57568"/>
                  <a:gd name="connsiteX5" fmla="*/ 98726 w 184502"/>
                  <a:gd name="connsiteY5" fmla="*/ 48895 h 57568"/>
                  <a:gd name="connsiteX6" fmla="*/ 47291 w 184502"/>
                  <a:gd name="connsiteY6" fmla="*/ 23177 h 57568"/>
                  <a:gd name="connsiteX7" fmla="*/ 0 w 184502"/>
                  <a:gd name="connsiteY7" fmla="*/ 14964 h 57568"/>
                  <a:gd name="connsiteX8" fmla="*/ 181594 w 184502"/>
                  <a:gd name="connsiteY8" fmla="*/ 6985 h 57568"/>
                  <a:gd name="connsiteX0" fmla="*/ 181594 w 184507"/>
                  <a:gd name="connsiteY0" fmla="*/ 6985 h 57017"/>
                  <a:gd name="connsiteX1" fmla="*/ 112061 w 184507"/>
                  <a:gd name="connsiteY1" fmla="*/ 56515 h 57017"/>
                  <a:gd name="connsiteX2" fmla="*/ 113014 w 184507"/>
                  <a:gd name="connsiteY2" fmla="*/ 32702 h 57017"/>
                  <a:gd name="connsiteX3" fmla="*/ 105394 w 184507"/>
                  <a:gd name="connsiteY3" fmla="*/ 34607 h 57017"/>
                  <a:gd name="connsiteX4" fmla="*/ 98726 w 184507"/>
                  <a:gd name="connsiteY4" fmla="*/ 48895 h 57017"/>
                  <a:gd name="connsiteX5" fmla="*/ 47291 w 184507"/>
                  <a:gd name="connsiteY5" fmla="*/ 23177 h 57017"/>
                  <a:gd name="connsiteX6" fmla="*/ 0 w 184507"/>
                  <a:gd name="connsiteY6" fmla="*/ 14964 h 57017"/>
                  <a:gd name="connsiteX7" fmla="*/ 181594 w 184507"/>
                  <a:gd name="connsiteY7" fmla="*/ 6985 h 57017"/>
                  <a:gd name="connsiteX0" fmla="*/ 181594 w 184547"/>
                  <a:gd name="connsiteY0" fmla="*/ 6985 h 57075"/>
                  <a:gd name="connsiteX1" fmla="*/ 112061 w 184547"/>
                  <a:gd name="connsiteY1" fmla="*/ 56515 h 57075"/>
                  <a:gd name="connsiteX2" fmla="*/ 105394 w 184547"/>
                  <a:gd name="connsiteY2" fmla="*/ 34607 h 57075"/>
                  <a:gd name="connsiteX3" fmla="*/ 98726 w 184547"/>
                  <a:gd name="connsiteY3" fmla="*/ 48895 h 57075"/>
                  <a:gd name="connsiteX4" fmla="*/ 47291 w 184547"/>
                  <a:gd name="connsiteY4" fmla="*/ 23177 h 57075"/>
                  <a:gd name="connsiteX5" fmla="*/ 0 w 184547"/>
                  <a:gd name="connsiteY5" fmla="*/ 14964 h 57075"/>
                  <a:gd name="connsiteX6" fmla="*/ 181594 w 184547"/>
                  <a:gd name="connsiteY6" fmla="*/ 6985 h 57075"/>
                  <a:gd name="connsiteX0" fmla="*/ 181594 w 184583"/>
                  <a:gd name="connsiteY0" fmla="*/ 6985 h 59054"/>
                  <a:gd name="connsiteX1" fmla="*/ 112061 w 184583"/>
                  <a:gd name="connsiteY1" fmla="*/ 56515 h 59054"/>
                  <a:gd name="connsiteX2" fmla="*/ 98726 w 184583"/>
                  <a:gd name="connsiteY2" fmla="*/ 48895 h 59054"/>
                  <a:gd name="connsiteX3" fmla="*/ 47291 w 184583"/>
                  <a:gd name="connsiteY3" fmla="*/ 23177 h 59054"/>
                  <a:gd name="connsiteX4" fmla="*/ 0 w 184583"/>
                  <a:gd name="connsiteY4" fmla="*/ 14964 h 59054"/>
                  <a:gd name="connsiteX5" fmla="*/ 181594 w 184583"/>
                  <a:gd name="connsiteY5" fmla="*/ 6985 h 59054"/>
                  <a:gd name="connsiteX0" fmla="*/ 181594 w 184888"/>
                  <a:gd name="connsiteY0" fmla="*/ 6985 h 56691"/>
                  <a:gd name="connsiteX1" fmla="*/ 112061 w 184888"/>
                  <a:gd name="connsiteY1" fmla="*/ 56515 h 56691"/>
                  <a:gd name="connsiteX2" fmla="*/ 47291 w 184888"/>
                  <a:gd name="connsiteY2" fmla="*/ 23177 h 56691"/>
                  <a:gd name="connsiteX3" fmla="*/ 0 w 184888"/>
                  <a:gd name="connsiteY3" fmla="*/ 14964 h 56691"/>
                  <a:gd name="connsiteX4" fmla="*/ 181594 w 184888"/>
                  <a:gd name="connsiteY4" fmla="*/ 6985 h 56691"/>
                  <a:gd name="connsiteX0" fmla="*/ 181594 w 184888"/>
                  <a:gd name="connsiteY0" fmla="*/ 6985 h 56515"/>
                  <a:gd name="connsiteX1" fmla="*/ 112061 w 184888"/>
                  <a:gd name="connsiteY1" fmla="*/ 56515 h 56515"/>
                  <a:gd name="connsiteX2" fmla="*/ 47291 w 184888"/>
                  <a:gd name="connsiteY2" fmla="*/ 23177 h 56515"/>
                  <a:gd name="connsiteX3" fmla="*/ 0 w 184888"/>
                  <a:gd name="connsiteY3" fmla="*/ 14964 h 56515"/>
                  <a:gd name="connsiteX4" fmla="*/ 181594 w 184888"/>
                  <a:gd name="connsiteY4" fmla="*/ 6985 h 56515"/>
                  <a:gd name="connsiteX0" fmla="*/ 181594 w 184729"/>
                  <a:gd name="connsiteY0" fmla="*/ 6985 h 56515"/>
                  <a:gd name="connsiteX1" fmla="*/ 112061 w 184729"/>
                  <a:gd name="connsiteY1" fmla="*/ 56515 h 56515"/>
                  <a:gd name="connsiteX2" fmla="*/ 47291 w 184729"/>
                  <a:gd name="connsiteY2" fmla="*/ 23177 h 56515"/>
                  <a:gd name="connsiteX3" fmla="*/ 0 w 184729"/>
                  <a:gd name="connsiteY3" fmla="*/ 14964 h 56515"/>
                  <a:gd name="connsiteX4" fmla="*/ 181594 w 184729"/>
                  <a:gd name="connsiteY4" fmla="*/ 6985 h 56515"/>
                  <a:gd name="connsiteX0" fmla="*/ 181594 w 181594"/>
                  <a:gd name="connsiteY0" fmla="*/ 6985 h 56515"/>
                  <a:gd name="connsiteX1" fmla="*/ 112061 w 181594"/>
                  <a:gd name="connsiteY1" fmla="*/ 56515 h 56515"/>
                  <a:gd name="connsiteX2" fmla="*/ 47291 w 181594"/>
                  <a:gd name="connsiteY2" fmla="*/ 23177 h 56515"/>
                  <a:gd name="connsiteX3" fmla="*/ 0 w 181594"/>
                  <a:gd name="connsiteY3" fmla="*/ 14964 h 56515"/>
                  <a:gd name="connsiteX4" fmla="*/ 181594 w 181594"/>
                  <a:gd name="connsiteY4" fmla="*/ 6985 h 56515"/>
                  <a:gd name="connsiteX0" fmla="*/ 181594 w 181594"/>
                  <a:gd name="connsiteY0" fmla="*/ 6985 h 56515"/>
                  <a:gd name="connsiteX1" fmla="*/ 112061 w 181594"/>
                  <a:gd name="connsiteY1" fmla="*/ 56515 h 56515"/>
                  <a:gd name="connsiteX2" fmla="*/ 47291 w 181594"/>
                  <a:gd name="connsiteY2" fmla="*/ 23177 h 56515"/>
                  <a:gd name="connsiteX3" fmla="*/ 0 w 181594"/>
                  <a:gd name="connsiteY3" fmla="*/ 14964 h 56515"/>
                  <a:gd name="connsiteX4" fmla="*/ 181594 w 181594"/>
                  <a:gd name="connsiteY4" fmla="*/ 6985 h 56515"/>
                  <a:gd name="connsiteX0" fmla="*/ 181594 w 181594"/>
                  <a:gd name="connsiteY0" fmla="*/ 6985 h 56515"/>
                  <a:gd name="connsiteX1" fmla="*/ 112061 w 181594"/>
                  <a:gd name="connsiteY1" fmla="*/ 56515 h 56515"/>
                  <a:gd name="connsiteX2" fmla="*/ 47291 w 181594"/>
                  <a:gd name="connsiteY2" fmla="*/ 23177 h 56515"/>
                  <a:gd name="connsiteX3" fmla="*/ 0 w 181594"/>
                  <a:gd name="connsiteY3" fmla="*/ 14964 h 56515"/>
                  <a:gd name="connsiteX4" fmla="*/ 181594 w 181594"/>
                  <a:gd name="connsiteY4" fmla="*/ 6985 h 56515"/>
                  <a:gd name="connsiteX0" fmla="*/ 181594 w 181594"/>
                  <a:gd name="connsiteY0" fmla="*/ 6985 h 56515"/>
                  <a:gd name="connsiteX1" fmla="*/ 112061 w 181594"/>
                  <a:gd name="connsiteY1" fmla="*/ 56515 h 56515"/>
                  <a:gd name="connsiteX2" fmla="*/ 47291 w 181594"/>
                  <a:gd name="connsiteY2" fmla="*/ 23177 h 56515"/>
                  <a:gd name="connsiteX3" fmla="*/ 0 w 181594"/>
                  <a:gd name="connsiteY3" fmla="*/ 14964 h 56515"/>
                  <a:gd name="connsiteX4" fmla="*/ 181594 w 181594"/>
                  <a:gd name="connsiteY4" fmla="*/ 6985 h 56515"/>
                  <a:gd name="connsiteX0" fmla="*/ 182583 w 182583"/>
                  <a:gd name="connsiteY0" fmla="*/ 6985 h 56552"/>
                  <a:gd name="connsiteX1" fmla="*/ 113050 w 182583"/>
                  <a:gd name="connsiteY1" fmla="*/ 56515 h 56552"/>
                  <a:gd name="connsiteX2" fmla="*/ 989 w 182583"/>
                  <a:gd name="connsiteY2" fmla="*/ 14964 h 56552"/>
                  <a:gd name="connsiteX3" fmla="*/ 182583 w 182583"/>
                  <a:gd name="connsiteY3" fmla="*/ 6985 h 56552"/>
                  <a:gd name="connsiteX0" fmla="*/ 181594 w 181594"/>
                  <a:gd name="connsiteY0" fmla="*/ 6985 h 56567"/>
                  <a:gd name="connsiteX1" fmla="*/ 112061 w 181594"/>
                  <a:gd name="connsiteY1" fmla="*/ 56515 h 56567"/>
                  <a:gd name="connsiteX2" fmla="*/ 0 w 181594"/>
                  <a:gd name="connsiteY2" fmla="*/ 14964 h 56567"/>
                  <a:gd name="connsiteX3" fmla="*/ 181594 w 181594"/>
                  <a:gd name="connsiteY3" fmla="*/ 6985 h 56567"/>
                  <a:gd name="connsiteX0" fmla="*/ 181594 w 181594"/>
                  <a:gd name="connsiteY0" fmla="*/ 6985 h 56515"/>
                  <a:gd name="connsiteX1" fmla="*/ 112061 w 181594"/>
                  <a:gd name="connsiteY1" fmla="*/ 56515 h 56515"/>
                  <a:gd name="connsiteX2" fmla="*/ 0 w 181594"/>
                  <a:gd name="connsiteY2" fmla="*/ 14964 h 56515"/>
                  <a:gd name="connsiteX3" fmla="*/ 181594 w 181594"/>
                  <a:gd name="connsiteY3" fmla="*/ 6985 h 56515"/>
                  <a:gd name="connsiteX0" fmla="*/ 181594 w 181594"/>
                  <a:gd name="connsiteY0" fmla="*/ 6985 h 56515"/>
                  <a:gd name="connsiteX1" fmla="*/ 112061 w 181594"/>
                  <a:gd name="connsiteY1" fmla="*/ 56515 h 56515"/>
                  <a:gd name="connsiteX2" fmla="*/ 0 w 181594"/>
                  <a:gd name="connsiteY2" fmla="*/ 14964 h 56515"/>
                  <a:gd name="connsiteX3" fmla="*/ 181594 w 181594"/>
                  <a:gd name="connsiteY3" fmla="*/ 6985 h 56515"/>
                  <a:gd name="connsiteX0" fmla="*/ 181594 w 181594"/>
                  <a:gd name="connsiteY0" fmla="*/ 6985 h 56515"/>
                  <a:gd name="connsiteX1" fmla="*/ 112061 w 181594"/>
                  <a:gd name="connsiteY1" fmla="*/ 56515 h 56515"/>
                  <a:gd name="connsiteX2" fmla="*/ 0 w 181594"/>
                  <a:gd name="connsiteY2" fmla="*/ 14964 h 56515"/>
                  <a:gd name="connsiteX3" fmla="*/ 181594 w 181594"/>
                  <a:gd name="connsiteY3" fmla="*/ 6985 h 56515"/>
                  <a:gd name="connsiteX0" fmla="*/ 181594 w 181594"/>
                  <a:gd name="connsiteY0" fmla="*/ 6985 h 55950"/>
                  <a:gd name="connsiteX1" fmla="*/ 107757 w 181594"/>
                  <a:gd name="connsiteY1" fmla="*/ 55950 h 55950"/>
                  <a:gd name="connsiteX2" fmla="*/ 0 w 181594"/>
                  <a:gd name="connsiteY2" fmla="*/ 14964 h 55950"/>
                  <a:gd name="connsiteX3" fmla="*/ 181594 w 181594"/>
                  <a:gd name="connsiteY3" fmla="*/ 6985 h 55950"/>
                  <a:gd name="connsiteX0" fmla="*/ 181594 w 181594"/>
                  <a:gd name="connsiteY0" fmla="*/ 6985 h 55950"/>
                  <a:gd name="connsiteX1" fmla="*/ 107757 w 181594"/>
                  <a:gd name="connsiteY1" fmla="*/ 55950 h 55950"/>
                  <a:gd name="connsiteX2" fmla="*/ 0 w 181594"/>
                  <a:gd name="connsiteY2" fmla="*/ 14964 h 55950"/>
                  <a:gd name="connsiteX3" fmla="*/ 181594 w 181594"/>
                  <a:gd name="connsiteY3" fmla="*/ 6985 h 55950"/>
                  <a:gd name="connsiteX0" fmla="*/ 181594 w 181594"/>
                  <a:gd name="connsiteY0" fmla="*/ 6985 h 55950"/>
                  <a:gd name="connsiteX1" fmla="*/ 107757 w 181594"/>
                  <a:gd name="connsiteY1" fmla="*/ 55950 h 55950"/>
                  <a:gd name="connsiteX2" fmla="*/ 0 w 181594"/>
                  <a:gd name="connsiteY2" fmla="*/ 14964 h 55950"/>
                  <a:gd name="connsiteX3" fmla="*/ 181594 w 181594"/>
                  <a:gd name="connsiteY3" fmla="*/ 6985 h 55950"/>
                  <a:gd name="connsiteX0" fmla="*/ 181594 w 181594"/>
                  <a:gd name="connsiteY0" fmla="*/ 6985 h 55950"/>
                  <a:gd name="connsiteX1" fmla="*/ 107757 w 181594"/>
                  <a:gd name="connsiteY1" fmla="*/ 55950 h 55950"/>
                  <a:gd name="connsiteX2" fmla="*/ 0 w 181594"/>
                  <a:gd name="connsiteY2" fmla="*/ 14964 h 55950"/>
                  <a:gd name="connsiteX3" fmla="*/ 181594 w 181594"/>
                  <a:gd name="connsiteY3" fmla="*/ 6985 h 55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1594" h="55950">
                    <a:moveTo>
                      <a:pt x="181594" y="6985"/>
                    </a:moveTo>
                    <a:cubicBezTo>
                      <a:pt x="156883" y="16556"/>
                      <a:pt x="133076" y="23978"/>
                      <a:pt x="107757" y="55950"/>
                    </a:cubicBezTo>
                    <a:cubicBezTo>
                      <a:pt x="73296" y="29467"/>
                      <a:pt x="91018" y="33884"/>
                      <a:pt x="0" y="14964"/>
                    </a:cubicBezTo>
                    <a:cubicBezTo>
                      <a:pt x="35752" y="-2089"/>
                      <a:pt x="133617" y="-4308"/>
                      <a:pt x="181594" y="698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F1B98495-B6D7-4A5F-85CA-21DE84E7708A}"/>
                  </a:ext>
                </a:extLst>
              </p:cNvPr>
              <p:cNvSpPr/>
              <p:nvPr/>
            </p:nvSpPr>
            <p:spPr>
              <a:xfrm>
                <a:off x="1327299" y="3593233"/>
                <a:ext cx="19050" cy="19050"/>
              </a:xfrm>
              <a:custGeom>
                <a:avLst/>
                <a:gdLst>
                  <a:gd name="connsiteX0" fmla="*/ 10255 w 19050"/>
                  <a:gd name="connsiteY0" fmla="*/ 7144 h 19050"/>
                  <a:gd name="connsiteX1" fmla="*/ 11207 w 19050"/>
                  <a:gd name="connsiteY1" fmla="*/ 10954 h 19050"/>
                  <a:gd name="connsiteX2" fmla="*/ 16922 w 19050"/>
                  <a:gd name="connsiteY2" fmla="*/ 11906 h 19050"/>
                  <a:gd name="connsiteX3" fmla="*/ 11207 w 19050"/>
                  <a:gd name="connsiteY3" fmla="*/ 11906 h 19050"/>
                  <a:gd name="connsiteX4" fmla="*/ 7397 w 19050"/>
                  <a:gd name="connsiteY4" fmla="*/ 10954 h 19050"/>
                  <a:gd name="connsiteX5" fmla="*/ 10255 w 19050"/>
                  <a:gd name="connsiteY5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50" h="19050">
                    <a:moveTo>
                      <a:pt x="10255" y="7144"/>
                    </a:moveTo>
                    <a:cubicBezTo>
                      <a:pt x="10255" y="8096"/>
                      <a:pt x="7397" y="10001"/>
                      <a:pt x="11207" y="10954"/>
                    </a:cubicBezTo>
                    <a:cubicBezTo>
                      <a:pt x="13112" y="10954"/>
                      <a:pt x="15017" y="11906"/>
                      <a:pt x="16922" y="11906"/>
                    </a:cubicBezTo>
                    <a:cubicBezTo>
                      <a:pt x="15017" y="11906"/>
                      <a:pt x="13112" y="11906"/>
                      <a:pt x="11207" y="11906"/>
                    </a:cubicBezTo>
                    <a:cubicBezTo>
                      <a:pt x="10255" y="11906"/>
                      <a:pt x="7397" y="12859"/>
                      <a:pt x="7397" y="10954"/>
                    </a:cubicBezTo>
                    <a:cubicBezTo>
                      <a:pt x="6445" y="8096"/>
                      <a:pt x="8350" y="7144"/>
                      <a:pt x="10255" y="7144"/>
                    </a:cubicBezTo>
                    <a:close/>
                  </a:path>
                </a:pathLst>
              </a:custGeom>
              <a:solidFill>
                <a:srgbClr val="E3EB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927DF0EE-054C-49F3-AA05-8566E38615BF}"/>
                  </a:ext>
                </a:extLst>
              </p:cNvPr>
              <p:cNvSpPr/>
              <p:nvPr/>
            </p:nvSpPr>
            <p:spPr>
              <a:xfrm>
                <a:off x="2169563" y="3565610"/>
                <a:ext cx="9525" cy="19050"/>
              </a:xfrm>
              <a:custGeom>
                <a:avLst/>
                <a:gdLst>
                  <a:gd name="connsiteX0" fmla="*/ 10954 w 9525"/>
                  <a:gd name="connsiteY0" fmla="*/ 12859 h 19050"/>
                  <a:gd name="connsiteX1" fmla="*/ 7144 w 9525"/>
                  <a:gd name="connsiteY1" fmla="*/ 7144 h 19050"/>
                  <a:gd name="connsiteX2" fmla="*/ 10954 w 9525"/>
                  <a:gd name="connsiteY2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19050">
                    <a:moveTo>
                      <a:pt x="10954" y="12859"/>
                    </a:moveTo>
                    <a:cubicBezTo>
                      <a:pt x="10001" y="10954"/>
                      <a:pt x="8096" y="9049"/>
                      <a:pt x="7144" y="7144"/>
                    </a:cubicBezTo>
                    <a:cubicBezTo>
                      <a:pt x="10001" y="8096"/>
                      <a:pt x="10954" y="10001"/>
                      <a:pt x="10954" y="12859"/>
                    </a:cubicBezTo>
                    <a:close/>
                  </a:path>
                </a:pathLst>
              </a:custGeom>
              <a:solidFill>
                <a:srgbClr val="E3EB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1C3619B1-187A-4754-A195-8154B7DB5282}"/>
                  </a:ext>
                </a:extLst>
              </p:cNvPr>
              <p:cNvSpPr/>
              <p:nvPr/>
            </p:nvSpPr>
            <p:spPr>
              <a:xfrm>
                <a:off x="1329458" y="3591328"/>
                <a:ext cx="9525" cy="9525"/>
              </a:xfrm>
              <a:custGeom>
                <a:avLst/>
                <a:gdLst>
                  <a:gd name="connsiteX0" fmla="*/ 9049 w 9525"/>
                  <a:gd name="connsiteY0" fmla="*/ 7144 h 9525"/>
                  <a:gd name="connsiteX1" fmla="*/ 7144 w 9525"/>
                  <a:gd name="connsiteY1" fmla="*/ 9049 h 9525"/>
                  <a:gd name="connsiteX2" fmla="*/ 9049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9049" y="7144"/>
                    </a:moveTo>
                    <a:cubicBezTo>
                      <a:pt x="9049" y="8096"/>
                      <a:pt x="8096" y="9049"/>
                      <a:pt x="7144" y="9049"/>
                    </a:cubicBezTo>
                    <a:cubicBezTo>
                      <a:pt x="8096" y="8096"/>
                      <a:pt x="8096" y="7144"/>
                      <a:pt x="9049" y="7144"/>
                    </a:cubicBezTo>
                    <a:close/>
                  </a:path>
                </a:pathLst>
              </a:custGeom>
              <a:solidFill>
                <a:srgbClr val="E3EB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A4D873B-F0D8-4854-9751-8E885ABDE8C3}"/>
                  </a:ext>
                </a:extLst>
              </p:cNvPr>
              <p:cNvSpPr/>
              <p:nvPr/>
            </p:nvSpPr>
            <p:spPr>
              <a:xfrm>
                <a:off x="1331363" y="3589423"/>
                <a:ext cx="9525" cy="9525"/>
              </a:xfrm>
              <a:custGeom>
                <a:avLst/>
                <a:gdLst>
                  <a:gd name="connsiteX0" fmla="*/ 8096 w 9525"/>
                  <a:gd name="connsiteY0" fmla="*/ 7144 h 9525"/>
                  <a:gd name="connsiteX1" fmla="*/ 7144 w 9525"/>
                  <a:gd name="connsiteY1" fmla="*/ 9049 h 9525"/>
                  <a:gd name="connsiteX2" fmla="*/ 8096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8096" y="7144"/>
                    </a:moveTo>
                    <a:cubicBezTo>
                      <a:pt x="8096" y="8096"/>
                      <a:pt x="8096" y="9049"/>
                      <a:pt x="7144" y="9049"/>
                    </a:cubicBezTo>
                    <a:cubicBezTo>
                      <a:pt x="7144" y="8096"/>
                      <a:pt x="8096" y="8096"/>
                      <a:pt x="8096" y="7144"/>
                    </a:cubicBezTo>
                    <a:close/>
                  </a:path>
                </a:pathLst>
              </a:custGeom>
              <a:solidFill>
                <a:srgbClr val="E3EB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4E26F692-BB0B-41E6-A337-E6D44DFD85BE}"/>
                  </a:ext>
                </a:extLst>
              </p:cNvPr>
              <p:cNvSpPr/>
              <p:nvPr/>
            </p:nvSpPr>
            <p:spPr>
              <a:xfrm>
                <a:off x="2167658" y="3563705"/>
                <a:ext cx="9525" cy="9525"/>
              </a:xfrm>
              <a:custGeom>
                <a:avLst/>
                <a:gdLst>
                  <a:gd name="connsiteX0" fmla="*/ 8096 w 9525"/>
                  <a:gd name="connsiteY0" fmla="*/ 8096 h 9525"/>
                  <a:gd name="connsiteX1" fmla="*/ 7144 w 9525"/>
                  <a:gd name="connsiteY1" fmla="*/ 7144 h 9525"/>
                  <a:gd name="connsiteX2" fmla="*/ 8096 w 9525"/>
                  <a:gd name="connsiteY2" fmla="*/ 8096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8096" y="8096"/>
                    </a:moveTo>
                    <a:cubicBezTo>
                      <a:pt x="8096" y="8096"/>
                      <a:pt x="7144" y="7144"/>
                      <a:pt x="7144" y="7144"/>
                    </a:cubicBezTo>
                    <a:cubicBezTo>
                      <a:pt x="8096" y="7144"/>
                      <a:pt x="8096" y="7144"/>
                      <a:pt x="8096" y="8096"/>
                    </a:cubicBezTo>
                    <a:close/>
                  </a:path>
                </a:pathLst>
              </a:custGeom>
              <a:solidFill>
                <a:srgbClr val="E3EB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A161C949-AB56-422E-9684-F452B4A19943}"/>
                  </a:ext>
                </a:extLst>
              </p:cNvPr>
              <p:cNvSpPr/>
              <p:nvPr/>
            </p:nvSpPr>
            <p:spPr>
              <a:xfrm>
                <a:off x="2168610" y="3563705"/>
                <a:ext cx="9525" cy="9525"/>
              </a:xfrm>
              <a:custGeom>
                <a:avLst/>
                <a:gdLst>
                  <a:gd name="connsiteX0" fmla="*/ 8096 w 9525"/>
                  <a:gd name="connsiteY0" fmla="*/ 9049 h 9525"/>
                  <a:gd name="connsiteX1" fmla="*/ 7144 w 9525"/>
                  <a:gd name="connsiteY1" fmla="*/ 7144 h 9525"/>
                  <a:gd name="connsiteX2" fmla="*/ 8096 w 9525"/>
                  <a:gd name="connsiteY2" fmla="*/ 904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8096" y="9049"/>
                    </a:moveTo>
                    <a:cubicBezTo>
                      <a:pt x="7144" y="9049"/>
                      <a:pt x="7144" y="8096"/>
                      <a:pt x="7144" y="7144"/>
                    </a:cubicBezTo>
                    <a:cubicBezTo>
                      <a:pt x="8096" y="8096"/>
                      <a:pt x="8096" y="9049"/>
                      <a:pt x="8096" y="9049"/>
                    </a:cubicBezTo>
                    <a:close/>
                  </a:path>
                </a:pathLst>
              </a:custGeom>
              <a:solidFill>
                <a:srgbClr val="E3EB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30382C5-3CD1-4658-8774-8FB92858DB24}"/>
                  </a:ext>
                </a:extLst>
              </p:cNvPr>
              <p:cNvSpPr/>
              <p:nvPr/>
            </p:nvSpPr>
            <p:spPr>
              <a:xfrm>
                <a:off x="1788563" y="3392255"/>
                <a:ext cx="9525" cy="9525"/>
              </a:xfrm>
              <a:custGeom>
                <a:avLst/>
                <a:gdLst>
                  <a:gd name="connsiteX0" fmla="*/ 10954 w 9525"/>
                  <a:gd name="connsiteY0" fmla="*/ 10001 h 9525"/>
                  <a:gd name="connsiteX1" fmla="*/ 7144 w 9525"/>
                  <a:gd name="connsiteY1" fmla="*/ 7144 h 9525"/>
                  <a:gd name="connsiteX2" fmla="*/ 10954 w 9525"/>
                  <a:gd name="connsiteY2" fmla="*/ 1000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10954" y="10001"/>
                    </a:moveTo>
                    <a:cubicBezTo>
                      <a:pt x="9049" y="10001"/>
                      <a:pt x="7144" y="10001"/>
                      <a:pt x="7144" y="7144"/>
                    </a:cubicBezTo>
                    <a:cubicBezTo>
                      <a:pt x="8096" y="8096"/>
                      <a:pt x="10001" y="9049"/>
                      <a:pt x="10954" y="10001"/>
                    </a:cubicBezTo>
                    <a:close/>
                  </a:path>
                </a:pathLst>
              </a:custGeom>
              <a:solidFill>
                <a:srgbClr val="E3EB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F3C34443-F18D-48C6-825C-1E81640FFEA8}"/>
                  </a:ext>
                </a:extLst>
              </p:cNvPr>
              <p:cNvSpPr/>
              <p:nvPr/>
            </p:nvSpPr>
            <p:spPr>
              <a:xfrm>
                <a:off x="1581609" y="3368850"/>
                <a:ext cx="371260" cy="334297"/>
              </a:xfrm>
              <a:custGeom>
                <a:avLst/>
                <a:gdLst>
                  <a:gd name="connsiteX0" fmla="*/ 365284 w 381000"/>
                  <a:gd name="connsiteY0" fmla="*/ 314638 h 361950"/>
                  <a:gd name="connsiteX1" fmla="*/ 333851 w 381000"/>
                  <a:gd name="connsiteY1" fmla="*/ 226055 h 361950"/>
                  <a:gd name="connsiteX2" fmla="*/ 268129 w 381000"/>
                  <a:gd name="connsiteY2" fmla="*/ 106040 h 361950"/>
                  <a:gd name="connsiteX3" fmla="*/ 230029 w 381000"/>
                  <a:gd name="connsiteY3" fmla="*/ 66035 h 361950"/>
                  <a:gd name="connsiteX4" fmla="*/ 226219 w 381000"/>
                  <a:gd name="connsiteY4" fmla="*/ 63178 h 361950"/>
                  <a:gd name="connsiteX5" fmla="*/ 222409 w 381000"/>
                  <a:gd name="connsiteY5" fmla="*/ 60320 h 361950"/>
                  <a:gd name="connsiteX6" fmla="*/ 217646 w 381000"/>
                  <a:gd name="connsiteY6" fmla="*/ 56510 h 361950"/>
                  <a:gd name="connsiteX7" fmla="*/ 190024 w 381000"/>
                  <a:gd name="connsiteY7" fmla="*/ 38413 h 361950"/>
                  <a:gd name="connsiteX8" fmla="*/ 179546 w 381000"/>
                  <a:gd name="connsiteY8" fmla="*/ 31745 h 361950"/>
                  <a:gd name="connsiteX9" fmla="*/ 181451 w 381000"/>
                  <a:gd name="connsiteY9" fmla="*/ 14600 h 361950"/>
                  <a:gd name="connsiteX10" fmla="*/ 180499 w 381000"/>
                  <a:gd name="connsiteY10" fmla="*/ 7933 h 361950"/>
                  <a:gd name="connsiteX11" fmla="*/ 172879 w 381000"/>
                  <a:gd name="connsiteY11" fmla="*/ 9838 h 361950"/>
                  <a:gd name="connsiteX12" fmla="*/ 166211 w 381000"/>
                  <a:gd name="connsiteY12" fmla="*/ 24125 h 361950"/>
                  <a:gd name="connsiteX13" fmla="*/ 165259 w 381000"/>
                  <a:gd name="connsiteY13" fmla="*/ 38413 h 361950"/>
                  <a:gd name="connsiteX14" fmla="*/ 153829 w 381000"/>
                  <a:gd name="connsiteY14" fmla="*/ 47938 h 361950"/>
                  <a:gd name="connsiteX15" fmla="*/ 152876 w 381000"/>
                  <a:gd name="connsiteY15" fmla="*/ 48890 h 361950"/>
                  <a:gd name="connsiteX16" fmla="*/ 111919 w 381000"/>
                  <a:gd name="connsiteY16" fmla="*/ 106993 h 361950"/>
                  <a:gd name="connsiteX17" fmla="*/ 96679 w 381000"/>
                  <a:gd name="connsiteY17" fmla="*/ 134615 h 361950"/>
                  <a:gd name="connsiteX18" fmla="*/ 82391 w 381000"/>
                  <a:gd name="connsiteY18" fmla="*/ 163190 h 361950"/>
                  <a:gd name="connsiteX19" fmla="*/ 67151 w 381000"/>
                  <a:gd name="connsiteY19" fmla="*/ 192718 h 361950"/>
                  <a:gd name="connsiteX20" fmla="*/ 46196 w 381000"/>
                  <a:gd name="connsiteY20" fmla="*/ 238438 h 361950"/>
                  <a:gd name="connsiteX21" fmla="*/ 19526 w 381000"/>
                  <a:gd name="connsiteY21" fmla="*/ 304160 h 361950"/>
                  <a:gd name="connsiteX22" fmla="*/ 10954 w 381000"/>
                  <a:gd name="connsiteY22" fmla="*/ 330830 h 361950"/>
                  <a:gd name="connsiteX23" fmla="*/ 7144 w 381000"/>
                  <a:gd name="connsiteY23" fmla="*/ 362263 h 361950"/>
                  <a:gd name="connsiteX24" fmla="*/ 12859 w 381000"/>
                  <a:gd name="connsiteY24" fmla="*/ 360358 h 361950"/>
                  <a:gd name="connsiteX25" fmla="*/ 42386 w 381000"/>
                  <a:gd name="connsiteY25" fmla="*/ 354643 h 361950"/>
                  <a:gd name="connsiteX26" fmla="*/ 81439 w 381000"/>
                  <a:gd name="connsiteY26" fmla="*/ 348928 h 361950"/>
                  <a:gd name="connsiteX27" fmla="*/ 112871 w 381000"/>
                  <a:gd name="connsiteY27" fmla="*/ 345118 h 361950"/>
                  <a:gd name="connsiteX28" fmla="*/ 154781 w 381000"/>
                  <a:gd name="connsiteY28" fmla="*/ 342260 h 361950"/>
                  <a:gd name="connsiteX29" fmla="*/ 203359 w 381000"/>
                  <a:gd name="connsiteY29" fmla="*/ 340355 h 361950"/>
                  <a:gd name="connsiteX30" fmla="*/ 295751 w 381000"/>
                  <a:gd name="connsiteY30" fmla="*/ 343213 h 361950"/>
                  <a:gd name="connsiteX31" fmla="*/ 360521 w 381000"/>
                  <a:gd name="connsiteY31" fmla="*/ 348928 h 361950"/>
                  <a:gd name="connsiteX32" fmla="*/ 379571 w 381000"/>
                  <a:gd name="connsiteY32" fmla="*/ 351785 h 361950"/>
                  <a:gd name="connsiteX33" fmla="*/ 365284 w 381000"/>
                  <a:gd name="connsiteY33" fmla="*/ 314638 h 361950"/>
                  <a:gd name="connsiteX0" fmla="*/ 358140 w 372427"/>
                  <a:gd name="connsiteY0" fmla="*/ 307495 h 355760"/>
                  <a:gd name="connsiteX1" fmla="*/ 326707 w 372427"/>
                  <a:gd name="connsiteY1" fmla="*/ 218912 h 355760"/>
                  <a:gd name="connsiteX2" fmla="*/ 260985 w 372427"/>
                  <a:gd name="connsiteY2" fmla="*/ 98897 h 355760"/>
                  <a:gd name="connsiteX3" fmla="*/ 222885 w 372427"/>
                  <a:gd name="connsiteY3" fmla="*/ 58892 h 355760"/>
                  <a:gd name="connsiteX4" fmla="*/ 219075 w 372427"/>
                  <a:gd name="connsiteY4" fmla="*/ 56035 h 355760"/>
                  <a:gd name="connsiteX5" fmla="*/ 215265 w 372427"/>
                  <a:gd name="connsiteY5" fmla="*/ 53177 h 355760"/>
                  <a:gd name="connsiteX6" fmla="*/ 210502 w 372427"/>
                  <a:gd name="connsiteY6" fmla="*/ 49367 h 355760"/>
                  <a:gd name="connsiteX7" fmla="*/ 182880 w 372427"/>
                  <a:gd name="connsiteY7" fmla="*/ 31270 h 355760"/>
                  <a:gd name="connsiteX8" fmla="*/ 174307 w 372427"/>
                  <a:gd name="connsiteY8" fmla="*/ 7457 h 355760"/>
                  <a:gd name="connsiteX9" fmla="*/ 173355 w 372427"/>
                  <a:gd name="connsiteY9" fmla="*/ 790 h 355760"/>
                  <a:gd name="connsiteX10" fmla="*/ 165735 w 372427"/>
                  <a:gd name="connsiteY10" fmla="*/ 2695 h 355760"/>
                  <a:gd name="connsiteX11" fmla="*/ 159067 w 372427"/>
                  <a:gd name="connsiteY11" fmla="*/ 16982 h 355760"/>
                  <a:gd name="connsiteX12" fmla="*/ 158115 w 372427"/>
                  <a:gd name="connsiteY12" fmla="*/ 31270 h 355760"/>
                  <a:gd name="connsiteX13" fmla="*/ 146685 w 372427"/>
                  <a:gd name="connsiteY13" fmla="*/ 40795 h 355760"/>
                  <a:gd name="connsiteX14" fmla="*/ 145732 w 372427"/>
                  <a:gd name="connsiteY14" fmla="*/ 41747 h 355760"/>
                  <a:gd name="connsiteX15" fmla="*/ 104775 w 372427"/>
                  <a:gd name="connsiteY15" fmla="*/ 99850 h 355760"/>
                  <a:gd name="connsiteX16" fmla="*/ 89535 w 372427"/>
                  <a:gd name="connsiteY16" fmla="*/ 127472 h 355760"/>
                  <a:gd name="connsiteX17" fmla="*/ 75247 w 372427"/>
                  <a:gd name="connsiteY17" fmla="*/ 156047 h 355760"/>
                  <a:gd name="connsiteX18" fmla="*/ 60007 w 372427"/>
                  <a:gd name="connsiteY18" fmla="*/ 185575 h 355760"/>
                  <a:gd name="connsiteX19" fmla="*/ 39052 w 372427"/>
                  <a:gd name="connsiteY19" fmla="*/ 231295 h 355760"/>
                  <a:gd name="connsiteX20" fmla="*/ 12382 w 372427"/>
                  <a:gd name="connsiteY20" fmla="*/ 297017 h 355760"/>
                  <a:gd name="connsiteX21" fmla="*/ 3810 w 372427"/>
                  <a:gd name="connsiteY21" fmla="*/ 323687 h 355760"/>
                  <a:gd name="connsiteX22" fmla="*/ 0 w 372427"/>
                  <a:gd name="connsiteY22" fmla="*/ 355120 h 355760"/>
                  <a:gd name="connsiteX23" fmla="*/ 5715 w 372427"/>
                  <a:gd name="connsiteY23" fmla="*/ 353215 h 355760"/>
                  <a:gd name="connsiteX24" fmla="*/ 35242 w 372427"/>
                  <a:gd name="connsiteY24" fmla="*/ 347500 h 355760"/>
                  <a:gd name="connsiteX25" fmla="*/ 74295 w 372427"/>
                  <a:gd name="connsiteY25" fmla="*/ 341785 h 355760"/>
                  <a:gd name="connsiteX26" fmla="*/ 105727 w 372427"/>
                  <a:gd name="connsiteY26" fmla="*/ 337975 h 355760"/>
                  <a:gd name="connsiteX27" fmla="*/ 147637 w 372427"/>
                  <a:gd name="connsiteY27" fmla="*/ 335117 h 355760"/>
                  <a:gd name="connsiteX28" fmla="*/ 196215 w 372427"/>
                  <a:gd name="connsiteY28" fmla="*/ 333212 h 355760"/>
                  <a:gd name="connsiteX29" fmla="*/ 288607 w 372427"/>
                  <a:gd name="connsiteY29" fmla="*/ 336070 h 355760"/>
                  <a:gd name="connsiteX30" fmla="*/ 353377 w 372427"/>
                  <a:gd name="connsiteY30" fmla="*/ 341785 h 355760"/>
                  <a:gd name="connsiteX31" fmla="*/ 372427 w 372427"/>
                  <a:gd name="connsiteY31" fmla="*/ 344642 h 355760"/>
                  <a:gd name="connsiteX32" fmla="*/ 358140 w 372427"/>
                  <a:gd name="connsiteY32" fmla="*/ 307495 h 355760"/>
                  <a:gd name="connsiteX0" fmla="*/ 358140 w 372427"/>
                  <a:gd name="connsiteY0" fmla="*/ 308377 h 356642"/>
                  <a:gd name="connsiteX1" fmla="*/ 326707 w 372427"/>
                  <a:gd name="connsiteY1" fmla="*/ 219794 h 356642"/>
                  <a:gd name="connsiteX2" fmla="*/ 260985 w 372427"/>
                  <a:gd name="connsiteY2" fmla="*/ 99779 h 356642"/>
                  <a:gd name="connsiteX3" fmla="*/ 222885 w 372427"/>
                  <a:gd name="connsiteY3" fmla="*/ 59774 h 356642"/>
                  <a:gd name="connsiteX4" fmla="*/ 219075 w 372427"/>
                  <a:gd name="connsiteY4" fmla="*/ 56917 h 356642"/>
                  <a:gd name="connsiteX5" fmla="*/ 215265 w 372427"/>
                  <a:gd name="connsiteY5" fmla="*/ 54059 h 356642"/>
                  <a:gd name="connsiteX6" fmla="*/ 210502 w 372427"/>
                  <a:gd name="connsiteY6" fmla="*/ 50249 h 356642"/>
                  <a:gd name="connsiteX7" fmla="*/ 182880 w 372427"/>
                  <a:gd name="connsiteY7" fmla="*/ 32152 h 356642"/>
                  <a:gd name="connsiteX8" fmla="*/ 174307 w 372427"/>
                  <a:gd name="connsiteY8" fmla="*/ 8339 h 356642"/>
                  <a:gd name="connsiteX9" fmla="*/ 173355 w 372427"/>
                  <a:gd name="connsiteY9" fmla="*/ 1672 h 356642"/>
                  <a:gd name="connsiteX10" fmla="*/ 165735 w 372427"/>
                  <a:gd name="connsiteY10" fmla="*/ 3577 h 356642"/>
                  <a:gd name="connsiteX11" fmla="*/ 158115 w 372427"/>
                  <a:gd name="connsiteY11" fmla="*/ 32152 h 356642"/>
                  <a:gd name="connsiteX12" fmla="*/ 146685 w 372427"/>
                  <a:gd name="connsiteY12" fmla="*/ 41677 h 356642"/>
                  <a:gd name="connsiteX13" fmla="*/ 145732 w 372427"/>
                  <a:gd name="connsiteY13" fmla="*/ 42629 h 356642"/>
                  <a:gd name="connsiteX14" fmla="*/ 104775 w 372427"/>
                  <a:gd name="connsiteY14" fmla="*/ 100732 h 356642"/>
                  <a:gd name="connsiteX15" fmla="*/ 89535 w 372427"/>
                  <a:gd name="connsiteY15" fmla="*/ 128354 h 356642"/>
                  <a:gd name="connsiteX16" fmla="*/ 75247 w 372427"/>
                  <a:gd name="connsiteY16" fmla="*/ 156929 h 356642"/>
                  <a:gd name="connsiteX17" fmla="*/ 60007 w 372427"/>
                  <a:gd name="connsiteY17" fmla="*/ 186457 h 356642"/>
                  <a:gd name="connsiteX18" fmla="*/ 39052 w 372427"/>
                  <a:gd name="connsiteY18" fmla="*/ 232177 h 356642"/>
                  <a:gd name="connsiteX19" fmla="*/ 12382 w 372427"/>
                  <a:gd name="connsiteY19" fmla="*/ 297899 h 356642"/>
                  <a:gd name="connsiteX20" fmla="*/ 3810 w 372427"/>
                  <a:gd name="connsiteY20" fmla="*/ 324569 h 356642"/>
                  <a:gd name="connsiteX21" fmla="*/ 0 w 372427"/>
                  <a:gd name="connsiteY21" fmla="*/ 356002 h 356642"/>
                  <a:gd name="connsiteX22" fmla="*/ 5715 w 372427"/>
                  <a:gd name="connsiteY22" fmla="*/ 354097 h 356642"/>
                  <a:gd name="connsiteX23" fmla="*/ 35242 w 372427"/>
                  <a:gd name="connsiteY23" fmla="*/ 348382 h 356642"/>
                  <a:gd name="connsiteX24" fmla="*/ 74295 w 372427"/>
                  <a:gd name="connsiteY24" fmla="*/ 342667 h 356642"/>
                  <a:gd name="connsiteX25" fmla="*/ 105727 w 372427"/>
                  <a:gd name="connsiteY25" fmla="*/ 338857 h 356642"/>
                  <a:gd name="connsiteX26" fmla="*/ 147637 w 372427"/>
                  <a:gd name="connsiteY26" fmla="*/ 335999 h 356642"/>
                  <a:gd name="connsiteX27" fmla="*/ 196215 w 372427"/>
                  <a:gd name="connsiteY27" fmla="*/ 334094 h 356642"/>
                  <a:gd name="connsiteX28" fmla="*/ 288607 w 372427"/>
                  <a:gd name="connsiteY28" fmla="*/ 336952 h 356642"/>
                  <a:gd name="connsiteX29" fmla="*/ 353377 w 372427"/>
                  <a:gd name="connsiteY29" fmla="*/ 342667 h 356642"/>
                  <a:gd name="connsiteX30" fmla="*/ 372427 w 372427"/>
                  <a:gd name="connsiteY30" fmla="*/ 345524 h 356642"/>
                  <a:gd name="connsiteX31" fmla="*/ 358140 w 372427"/>
                  <a:gd name="connsiteY31" fmla="*/ 308377 h 356642"/>
                  <a:gd name="connsiteX0" fmla="*/ 358140 w 372427"/>
                  <a:gd name="connsiteY0" fmla="*/ 309557 h 357822"/>
                  <a:gd name="connsiteX1" fmla="*/ 326707 w 372427"/>
                  <a:gd name="connsiteY1" fmla="*/ 220974 h 357822"/>
                  <a:gd name="connsiteX2" fmla="*/ 260985 w 372427"/>
                  <a:gd name="connsiteY2" fmla="*/ 100959 h 357822"/>
                  <a:gd name="connsiteX3" fmla="*/ 222885 w 372427"/>
                  <a:gd name="connsiteY3" fmla="*/ 60954 h 357822"/>
                  <a:gd name="connsiteX4" fmla="*/ 219075 w 372427"/>
                  <a:gd name="connsiteY4" fmla="*/ 58097 h 357822"/>
                  <a:gd name="connsiteX5" fmla="*/ 215265 w 372427"/>
                  <a:gd name="connsiteY5" fmla="*/ 55239 h 357822"/>
                  <a:gd name="connsiteX6" fmla="*/ 210502 w 372427"/>
                  <a:gd name="connsiteY6" fmla="*/ 51429 h 357822"/>
                  <a:gd name="connsiteX7" fmla="*/ 182880 w 372427"/>
                  <a:gd name="connsiteY7" fmla="*/ 33332 h 357822"/>
                  <a:gd name="connsiteX8" fmla="*/ 173355 w 372427"/>
                  <a:gd name="connsiteY8" fmla="*/ 2852 h 357822"/>
                  <a:gd name="connsiteX9" fmla="*/ 165735 w 372427"/>
                  <a:gd name="connsiteY9" fmla="*/ 4757 h 357822"/>
                  <a:gd name="connsiteX10" fmla="*/ 158115 w 372427"/>
                  <a:gd name="connsiteY10" fmla="*/ 33332 h 357822"/>
                  <a:gd name="connsiteX11" fmla="*/ 146685 w 372427"/>
                  <a:gd name="connsiteY11" fmla="*/ 42857 h 357822"/>
                  <a:gd name="connsiteX12" fmla="*/ 145732 w 372427"/>
                  <a:gd name="connsiteY12" fmla="*/ 43809 h 357822"/>
                  <a:gd name="connsiteX13" fmla="*/ 104775 w 372427"/>
                  <a:gd name="connsiteY13" fmla="*/ 101912 h 357822"/>
                  <a:gd name="connsiteX14" fmla="*/ 89535 w 372427"/>
                  <a:gd name="connsiteY14" fmla="*/ 129534 h 357822"/>
                  <a:gd name="connsiteX15" fmla="*/ 75247 w 372427"/>
                  <a:gd name="connsiteY15" fmla="*/ 158109 h 357822"/>
                  <a:gd name="connsiteX16" fmla="*/ 60007 w 372427"/>
                  <a:gd name="connsiteY16" fmla="*/ 187637 h 357822"/>
                  <a:gd name="connsiteX17" fmla="*/ 39052 w 372427"/>
                  <a:gd name="connsiteY17" fmla="*/ 233357 h 357822"/>
                  <a:gd name="connsiteX18" fmla="*/ 12382 w 372427"/>
                  <a:gd name="connsiteY18" fmla="*/ 299079 h 357822"/>
                  <a:gd name="connsiteX19" fmla="*/ 3810 w 372427"/>
                  <a:gd name="connsiteY19" fmla="*/ 325749 h 357822"/>
                  <a:gd name="connsiteX20" fmla="*/ 0 w 372427"/>
                  <a:gd name="connsiteY20" fmla="*/ 357182 h 357822"/>
                  <a:gd name="connsiteX21" fmla="*/ 5715 w 372427"/>
                  <a:gd name="connsiteY21" fmla="*/ 355277 h 357822"/>
                  <a:gd name="connsiteX22" fmla="*/ 35242 w 372427"/>
                  <a:gd name="connsiteY22" fmla="*/ 349562 h 357822"/>
                  <a:gd name="connsiteX23" fmla="*/ 74295 w 372427"/>
                  <a:gd name="connsiteY23" fmla="*/ 343847 h 357822"/>
                  <a:gd name="connsiteX24" fmla="*/ 105727 w 372427"/>
                  <a:gd name="connsiteY24" fmla="*/ 340037 h 357822"/>
                  <a:gd name="connsiteX25" fmla="*/ 147637 w 372427"/>
                  <a:gd name="connsiteY25" fmla="*/ 337179 h 357822"/>
                  <a:gd name="connsiteX26" fmla="*/ 196215 w 372427"/>
                  <a:gd name="connsiteY26" fmla="*/ 335274 h 357822"/>
                  <a:gd name="connsiteX27" fmla="*/ 288607 w 372427"/>
                  <a:gd name="connsiteY27" fmla="*/ 338132 h 357822"/>
                  <a:gd name="connsiteX28" fmla="*/ 353377 w 372427"/>
                  <a:gd name="connsiteY28" fmla="*/ 343847 h 357822"/>
                  <a:gd name="connsiteX29" fmla="*/ 372427 w 372427"/>
                  <a:gd name="connsiteY29" fmla="*/ 346704 h 357822"/>
                  <a:gd name="connsiteX30" fmla="*/ 358140 w 372427"/>
                  <a:gd name="connsiteY30" fmla="*/ 309557 h 357822"/>
                  <a:gd name="connsiteX0" fmla="*/ 358140 w 372427"/>
                  <a:gd name="connsiteY0" fmla="*/ 304800 h 353065"/>
                  <a:gd name="connsiteX1" fmla="*/ 326707 w 372427"/>
                  <a:gd name="connsiteY1" fmla="*/ 216217 h 353065"/>
                  <a:gd name="connsiteX2" fmla="*/ 260985 w 372427"/>
                  <a:gd name="connsiteY2" fmla="*/ 96202 h 353065"/>
                  <a:gd name="connsiteX3" fmla="*/ 222885 w 372427"/>
                  <a:gd name="connsiteY3" fmla="*/ 56197 h 353065"/>
                  <a:gd name="connsiteX4" fmla="*/ 219075 w 372427"/>
                  <a:gd name="connsiteY4" fmla="*/ 53340 h 353065"/>
                  <a:gd name="connsiteX5" fmla="*/ 215265 w 372427"/>
                  <a:gd name="connsiteY5" fmla="*/ 50482 h 353065"/>
                  <a:gd name="connsiteX6" fmla="*/ 210502 w 372427"/>
                  <a:gd name="connsiteY6" fmla="*/ 46672 h 353065"/>
                  <a:gd name="connsiteX7" fmla="*/ 182880 w 372427"/>
                  <a:gd name="connsiteY7" fmla="*/ 28575 h 353065"/>
                  <a:gd name="connsiteX8" fmla="*/ 165735 w 372427"/>
                  <a:gd name="connsiteY8" fmla="*/ 0 h 353065"/>
                  <a:gd name="connsiteX9" fmla="*/ 158115 w 372427"/>
                  <a:gd name="connsiteY9" fmla="*/ 28575 h 353065"/>
                  <a:gd name="connsiteX10" fmla="*/ 146685 w 372427"/>
                  <a:gd name="connsiteY10" fmla="*/ 38100 h 353065"/>
                  <a:gd name="connsiteX11" fmla="*/ 145732 w 372427"/>
                  <a:gd name="connsiteY11" fmla="*/ 39052 h 353065"/>
                  <a:gd name="connsiteX12" fmla="*/ 104775 w 372427"/>
                  <a:gd name="connsiteY12" fmla="*/ 97155 h 353065"/>
                  <a:gd name="connsiteX13" fmla="*/ 89535 w 372427"/>
                  <a:gd name="connsiteY13" fmla="*/ 124777 h 353065"/>
                  <a:gd name="connsiteX14" fmla="*/ 75247 w 372427"/>
                  <a:gd name="connsiteY14" fmla="*/ 153352 h 353065"/>
                  <a:gd name="connsiteX15" fmla="*/ 60007 w 372427"/>
                  <a:gd name="connsiteY15" fmla="*/ 182880 h 353065"/>
                  <a:gd name="connsiteX16" fmla="*/ 39052 w 372427"/>
                  <a:gd name="connsiteY16" fmla="*/ 228600 h 353065"/>
                  <a:gd name="connsiteX17" fmla="*/ 12382 w 372427"/>
                  <a:gd name="connsiteY17" fmla="*/ 294322 h 353065"/>
                  <a:gd name="connsiteX18" fmla="*/ 3810 w 372427"/>
                  <a:gd name="connsiteY18" fmla="*/ 320992 h 353065"/>
                  <a:gd name="connsiteX19" fmla="*/ 0 w 372427"/>
                  <a:gd name="connsiteY19" fmla="*/ 352425 h 353065"/>
                  <a:gd name="connsiteX20" fmla="*/ 5715 w 372427"/>
                  <a:gd name="connsiteY20" fmla="*/ 350520 h 353065"/>
                  <a:gd name="connsiteX21" fmla="*/ 35242 w 372427"/>
                  <a:gd name="connsiteY21" fmla="*/ 344805 h 353065"/>
                  <a:gd name="connsiteX22" fmla="*/ 74295 w 372427"/>
                  <a:gd name="connsiteY22" fmla="*/ 339090 h 353065"/>
                  <a:gd name="connsiteX23" fmla="*/ 105727 w 372427"/>
                  <a:gd name="connsiteY23" fmla="*/ 335280 h 353065"/>
                  <a:gd name="connsiteX24" fmla="*/ 147637 w 372427"/>
                  <a:gd name="connsiteY24" fmla="*/ 332422 h 353065"/>
                  <a:gd name="connsiteX25" fmla="*/ 196215 w 372427"/>
                  <a:gd name="connsiteY25" fmla="*/ 330517 h 353065"/>
                  <a:gd name="connsiteX26" fmla="*/ 288607 w 372427"/>
                  <a:gd name="connsiteY26" fmla="*/ 333375 h 353065"/>
                  <a:gd name="connsiteX27" fmla="*/ 353377 w 372427"/>
                  <a:gd name="connsiteY27" fmla="*/ 339090 h 353065"/>
                  <a:gd name="connsiteX28" fmla="*/ 372427 w 372427"/>
                  <a:gd name="connsiteY28" fmla="*/ 341947 h 353065"/>
                  <a:gd name="connsiteX29" fmla="*/ 358140 w 372427"/>
                  <a:gd name="connsiteY29" fmla="*/ 304800 h 353065"/>
                  <a:gd name="connsiteX0" fmla="*/ 358140 w 372427"/>
                  <a:gd name="connsiteY0" fmla="*/ 277991 h 326256"/>
                  <a:gd name="connsiteX1" fmla="*/ 326707 w 372427"/>
                  <a:gd name="connsiteY1" fmla="*/ 189408 h 326256"/>
                  <a:gd name="connsiteX2" fmla="*/ 260985 w 372427"/>
                  <a:gd name="connsiteY2" fmla="*/ 69393 h 326256"/>
                  <a:gd name="connsiteX3" fmla="*/ 222885 w 372427"/>
                  <a:gd name="connsiteY3" fmla="*/ 29388 h 326256"/>
                  <a:gd name="connsiteX4" fmla="*/ 219075 w 372427"/>
                  <a:gd name="connsiteY4" fmla="*/ 26531 h 326256"/>
                  <a:gd name="connsiteX5" fmla="*/ 215265 w 372427"/>
                  <a:gd name="connsiteY5" fmla="*/ 23673 h 326256"/>
                  <a:gd name="connsiteX6" fmla="*/ 210502 w 372427"/>
                  <a:gd name="connsiteY6" fmla="*/ 19863 h 326256"/>
                  <a:gd name="connsiteX7" fmla="*/ 182880 w 372427"/>
                  <a:gd name="connsiteY7" fmla="*/ 1766 h 326256"/>
                  <a:gd name="connsiteX8" fmla="*/ 158115 w 372427"/>
                  <a:gd name="connsiteY8" fmla="*/ 1766 h 326256"/>
                  <a:gd name="connsiteX9" fmla="*/ 146685 w 372427"/>
                  <a:gd name="connsiteY9" fmla="*/ 11291 h 326256"/>
                  <a:gd name="connsiteX10" fmla="*/ 145732 w 372427"/>
                  <a:gd name="connsiteY10" fmla="*/ 12243 h 326256"/>
                  <a:gd name="connsiteX11" fmla="*/ 104775 w 372427"/>
                  <a:gd name="connsiteY11" fmla="*/ 70346 h 326256"/>
                  <a:gd name="connsiteX12" fmla="*/ 89535 w 372427"/>
                  <a:gd name="connsiteY12" fmla="*/ 97968 h 326256"/>
                  <a:gd name="connsiteX13" fmla="*/ 75247 w 372427"/>
                  <a:gd name="connsiteY13" fmla="*/ 126543 h 326256"/>
                  <a:gd name="connsiteX14" fmla="*/ 60007 w 372427"/>
                  <a:gd name="connsiteY14" fmla="*/ 156071 h 326256"/>
                  <a:gd name="connsiteX15" fmla="*/ 39052 w 372427"/>
                  <a:gd name="connsiteY15" fmla="*/ 201791 h 326256"/>
                  <a:gd name="connsiteX16" fmla="*/ 12382 w 372427"/>
                  <a:gd name="connsiteY16" fmla="*/ 267513 h 326256"/>
                  <a:gd name="connsiteX17" fmla="*/ 3810 w 372427"/>
                  <a:gd name="connsiteY17" fmla="*/ 294183 h 326256"/>
                  <a:gd name="connsiteX18" fmla="*/ 0 w 372427"/>
                  <a:gd name="connsiteY18" fmla="*/ 325616 h 326256"/>
                  <a:gd name="connsiteX19" fmla="*/ 5715 w 372427"/>
                  <a:gd name="connsiteY19" fmla="*/ 323711 h 326256"/>
                  <a:gd name="connsiteX20" fmla="*/ 35242 w 372427"/>
                  <a:gd name="connsiteY20" fmla="*/ 317996 h 326256"/>
                  <a:gd name="connsiteX21" fmla="*/ 74295 w 372427"/>
                  <a:gd name="connsiteY21" fmla="*/ 312281 h 326256"/>
                  <a:gd name="connsiteX22" fmla="*/ 105727 w 372427"/>
                  <a:gd name="connsiteY22" fmla="*/ 308471 h 326256"/>
                  <a:gd name="connsiteX23" fmla="*/ 147637 w 372427"/>
                  <a:gd name="connsiteY23" fmla="*/ 305613 h 326256"/>
                  <a:gd name="connsiteX24" fmla="*/ 196215 w 372427"/>
                  <a:gd name="connsiteY24" fmla="*/ 303708 h 326256"/>
                  <a:gd name="connsiteX25" fmla="*/ 288607 w 372427"/>
                  <a:gd name="connsiteY25" fmla="*/ 306566 h 326256"/>
                  <a:gd name="connsiteX26" fmla="*/ 353377 w 372427"/>
                  <a:gd name="connsiteY26" fmla="*/ 312281 h 326256"/>
                  <a:gd name="connsiteX27" fmla="*/ 372427 w 372427"/>
                  <a:gd name="connsiteY27" fmla="*/ 315138 h 326256"/>
                  <a:gd name="connsiteX28" fmla="*/ 358140 w 372427"/>
                  <a:gd name="connsiteY28" fmla="*/ 277991 h 326256"/>
                  <a:gd name="connsiteX0" fmla="*/ 358140 w 372427"/>
                  <a:gd name="connsiteY0" fmla="*/ 283521 h 331786"/>
                  <a:gd name="connsiteX1" fmla="*/ 326707 w 372427"/>
                  <a:gd name="connsiteY1" fmla="*/ 194938 h 331786"/>
                  <a:gd name="connsiteX2" fmla="*/ 260985 w 372427"/>
                  <a:gd name="connsiteY2" fmla="*/ 74923 h 331786"/>
                  <a:gd name="connsiteX3" fmla="*/ 222885 w 372427"/>
                  <a:gd name="connsiteY3" fmla="*/ 34918 h 331786"/>
                  <a:gd name="connsiteX4" fmla="*/ 219075 w 372427"/>
                  <a:gd name="connsiteY4" fmla="*/ 32061 h 331786"/>
                  <a:gd name="connsiteX5" fmla="*/ 215265 w 372427"/>
                  <a:gd name="connsiteY5" fmla="*/ 29203 h 331786"/>
                  <a:gd name="connsiteX6" fmla="*/ 210502 w 372427"/>
                  <a:gd name="connsiteY6" fmla="*/ 25393 h 331786"/>
                  <a:gd name="connsiteX7" fmla="*/ 170770 w 372427"/>
                  <a:gd name="connsiteY7" fmla="*/ 749 h 331786"/>
                  <a:gd name="connsiteX8" fmla="*/ 158115 w 372427"/>
                  <a:gd name="connsiteY8" fmla="*/ 7296 h 331786"/>
                  <a:gd name="connsiteX9" fmla="*/ 146685 w 372427"/>
                  <a:gd name="connsiteY9" fmla="*/ 16821 h 331786"/>
                  <a:gd name="connsiteX10" fmla="*/ 145732 w 372427"/>
                  <a:gd name="connsiteY10" fmla="*/ 17773 h 331786"/>
                  <a:gd name="connsiteX11" fmla="*/ 104775 w 372427"/>
                  <a:gd name="connsiteY11" fmla="*/ 75876 h 331786"/>
                  <a:gd name="connsiteX12" fmla="*/ 89535 w 372427"/>
                  <a:gd name="connsiteY12" fmla="*/ 103498 h 331786"/>
                  <a:gd name="connsiteX13" fmla="*/ 75247 w 372427"/>
                  <a:gd name="connsiteY13" fmla="*/ 132073 h 331786"/>
                  <a:gd name="connsiteX14" fmla="*/ 60007 w 372427"/>
                  <a:gd name="connsiteY14" fmla="*/ 161601 h 331786"/>
                  <a:gd name="connsiteX15" fmla="*/ 39052 w 372427"/>
                  <a:gd name="connsiteY15" fmla="*/ 207321 h 331786"/>
                  <a:gd name="connsiteX16" fmla="*/ 12382 w 372427"/>
                  <a:gd name="connsiteY16" fmla="*/ 273043 h 331786"/>
                  <a:gd name="connsiteX17" fmla="*/ 3810 w 372427"/>
                  <a:gd name="connsiteY17" fmla="*/ 299713 h 331786"/>
                  <a:gd name="connsiteX18" fmla="*/ 0 w 372427"/>
                  <a:gd name="connsiteY18" fmla="*/ 331146 h 331786"/>
                  <a:gd name="connsiteX19" fmla="*/ 5715 w 372427"/>
                  <a:gd name="connsiteY19" fmla="*/ 329241 h 331786"/>
                  <a:gd name="connsiteX20" fmla="*/ 35242 w 372427"/>
                  <a:gd name="connsiteY20" fmla="*/ 323526 h 331786"/>
                  <a:gd name="connsiteX21" fmla="*/ 74295 w 372427"/>
                  <a:gd name="connsiteY21" fmla="*/ 317811 h 331786"/>
                  <a:gd name="connsiteX22" fmla="*/ 105727 w 372427"/>
                  <a:gd name="connsiteY22" fmla="*/ 314001 h 331786"/>
                  <a:gd name="connsiteX23" fmla="*/ 147637 w 372427"/>
                  <a:gd name="connsiteY23" fmla="*/ 311143 h 331786"/>
                  <a:gd name="connsiteX24" fmla="*/ 196215 w 372427"/>
                  <a:gd name="connsiteY24" fmla="*/ 309238 h 331786"/>
                  <a:gd name="connsiteX25" fmla="*/ 288607 w 372427"/>
                  <a:gd name="connsiteY25" fmla="*/ 312096 h 331786"/>
                  <a:gd name="connsiteX26" fmla="*/ 353377 w 372427"/>
                  <a:gd name="connsiteY26" fmla="*/ 317811 h 331786"/>
                  <a:gd name="connsiteX27" fmla="*/ 372427 w 372427"/>
                  <a:gd name="connsiteY27" fmla="*/ 320668 h 331786"/>
                  <a:gd name="connsiteX28" fmla="*/ 358140 w 372427"/>
                  <a:gd name="connsiteY28" fmla="*/ 283521 h 331786"/>
                  <a:gd name="connsiteX0" fmla="*/ 358140 w 372427"/>
                  <a:gd name="connsiteY0" fmla="*/ 282870 h 331135"/>
                  <a:gd name="connsiteX1" fmla="*/ 326707 w 372427"/>
                  <a:gd name="connsiteY1" fmla="*/ 194287 h 331135"/>
                  <a:gd name="connsiteX2" fmla="*/ 260985 w 372427"/>
                  <a:gd name="connsiteY2" fmla="*/ 74272 h 331135"/>
                  <a:gd name="connsiteX3" fmla="*/ 222885 w 372427"/>
                  <a:gd name="connsiteY3" fmla="*/ 34267 h 331135"/>
                  <a:gd name="connsiteX4" fmla="*/ 219075 w 372427"/>
                  <a:gd name="connsiteY4" fmla="*/ 31410 h 331135"/>
                  <a:gd name="connsiteX5" fmla="*/ 215265 w 372427"/>
                  <a:gd name="connsiteY5" fmla="*/ 28552 h 331135"/>
                  <a:gd name="connsiteX6" fmla="*/ 210502 w 372427"/>
                  <a:gd name="connsiteY6" fmla="*/ 24742 h 331135"/>
                  <a:gd name="connsiteX7" fmla="*/ 170770 w 372427"/>
                  <a:gd name="connsiteY7" fmla="*/ 98 h 331135"/>
                  <a:gd name="connsiteX8" fmla="*/ 146685 w 372427"/>
                  <a:gd name="connsiteY8" fmla="*/ 16170 h 331135"/>
                  <a:gd name="connsiteX9" fmla="*/ 145732 w 372427"/>
                  <a:gd name="connsiteY9" fmla="*/ 17122 h 331135"/>
                  <a:gd name="connsiteX10" fmla="*/ 104775 w 372427"/>
                  <a:gd name="connsiteY10" fmla="*/ 75225 h 331135"/>
                  <a:gd name="connsiteX11" fmla="*/ 89535 w 372427"/>
                  <a:gd name="connsiteY11" fmla="*/ 102847 h 331135"/>
                  <a:gd name="connsiteX12" fmla="*/ 75247 w 372427"/>
                  <a:gd name="connsiteY12" fmla="*/ 131422 h 331135"/>
                  <a:gd name="connsiteX13" fmla="*/ 60007 w 372427"/>
                  <a:gd name="connsiteY13" fmla="*/ 160950 h 331135"/>
                  <a:gd name="connsiteX14" fmla="*/ 39052 w 372427"/>
                  <a:gd name="connsiteY14" fmla="*/ 206670 h 331135"/>
                  <a:gd name="connsiteX15" fmla="*/ 12382 w 372427"/>
                  <a:gd name="connsiteY15" fmla="*/ 272392 h 331135"/>
                  <a:gd name="connsiteX16" fmla="*/ 3810 w 372427"/>
                  <a:gd name="connsiteY16" fmla="*/ 299062 h 331135"/>
                  <a:gd name="connsiteX17" fmla="*/ 0 w 372427"/>
                  <a:gd name="connsiteY17" fmla="*/ 330495 h 331135"/>
                  <a:gd name="connsiteX18" fmla="*/ 5715 w 372427"/>
                  <a:gd name="connsiteY18" fmla="*/ 328590 h 331135"/>
                  <a:gd name="connsiteX19" fmla="*/ 35242 w 372427"/>
                  <a:gd name="connsiteY19" fmla="*/ 322875 h 331135"/>
                  <a:gd name="connsiteX20" fmla="*/ 74295 w 372427"/>
                  <a:gd name="connsiteY20" fmla="*/ 317160 h 331135"/>
                  <a:gd name="connsiteX21" fmla="*/ 105727 w 372427"/>
                  <a:gd name="connsiteY21" fmla="*/ 313350 h 331135"/>
                  <a:gd name="connsiteX22" fmla="*/ 147637 w 372427"/>
                  <a:gd name="connsiteY22" fmla="*/ 310492 h 331135"/>
                  <a:gd name="connsiteX23" fmla="*/ 196215 w 372427"/>
                  <a:gd name="connsiteY23" fmla="*/ 308587 h 331135"/>
                  <a:gd name="connsiteX24" fmla="*/ 288607 w 372427"/>
                  <a:gd name="connsiteY24" fmla="*/ 311445 h 331135"/>
                  <a:gd name="connsiteX25" fmla="*/ 353377 w 372427"/>
                  <a:gd name="connsiteY25" fmla="*/ 317160 h 331135"/>
                  <a:gd name="connsiteX26" fmla="*/ 372427 w 372427"/>
                  <a:gd name="connsiteY26" fmla="*/ 320017 h 331135"/>
                  <a:gd name="connsiteX27" fmla="*/ 358140 w 372427"/>
                  <a:gd name="connsiteY27" fmla="*/ 282870 h 331135"/>
                  <a:gd name="connsiteX0" fmla="*/ 358140 w 372427"/>
                  <a:gd name="connsiteY0" fmla="*/ 283885 h 332150"/>
                  <a:gd name="connsiteX1" fmla="*/ 326707 w 372427"/>
                  <a:gd name="connsiteY1" fmla="*/ 195302 h 332150"/>
                  <a:gd name="connsiteX2" fmla="*/ 260985 w 372427"/>
                  <a:gd name="connsiteY2" fmla="*/ 75287 h 332150"/>
                  <a:gd name="connsiteX3" fmla="*/ 222885 w 372427"/>
                  <a:gd name="connsiteY3" fmla="*/ 35282 h 332150"/>
                  <a:gd name="connsiteX4" fmla="*/ 219075 w 372427"/>
                  <a:gd name="connsiteY4" fmla="*/ 32425 h 332150"/>
                  <a:gd name="connsiteX5" fmla="*/ 215265 w 372427"/>
                  <a:gd name="connsiteY5" fmla="*/ 29567 h 332150"/>
                  <a:gd name="connsiteX6" fmla="*/ 210502 w 372427"/>
                  <a:gd name="connsiteY6" fmla="*/ 25757 h 332150"/>
                  <a:gd name="connsiteX7" fmla="*/ 169913 w 372427"/>
                  <a:gd name="connsiteY7" fmla="*/ 92 h 332150"/>
                  <a:gd name="connsiteX8" fmla="*/ 146685 w 372427"/>
                  <a:gd name="connsiteY8" fmla="*/ 17185 h 332150"/>
                  <a:gd name="connsiteX9" fmla="*/ 145732 w 372427"/>
                  <a:gd name="connsiteY9" fmla="*/ 18137 h 332150"/>
                  <a:gd name="connsiteX10" fmla="*/ 104775 w 372427"/>
                  <a:gd name="connsiteY10" fmla="*/ 76240 h 332150"/>
                  <a:gd name="connsiteX11" fmla="*/ 89535 w 372427"/>
                  <a:gd name="connsiteY11" fmla="*/ 103862 h 332150"/>
                  <a:gd name="connsiteX12" fmla="*/ 75247 w 372427"/>
                  <a:gd name="connsiteY12" fmla="*/ 132437 h 332150"/>
                  <a:gd name="connsiteX13" fmla="*/ 60007 w 372427"/>
                  <a:gd name="connsiteY13" fmla="*/ 161965 h 332150"/>
                  <a:gd name="connsiteX14" fmla="*/ 39052 w 372427"/>
                  <a:gd name="connsiteY14" fmla="*/ 207685 h 332150"/>
                  <a:gd name="connsiteX15" fmla="*/ 12382 w 372427"/>
                  <a:gd name="connsiteY15" fmla="*/ 273407 h 332150"/>
                  <a:gd name="connsiteX16" fmla="*/ 3810 w 372427"/>
                  <a:gd name="connsiteY16" fmla="*/ 300077 h 332150"/>
                  <a:gd name="connsiteX17" fmla="*/ 0 w 372427"/>
                  <a:gd name="connsiteY17" fmla="*/ 331510 h 332150"/>
                  <a:gd name="connsiteX18" fmla="*/ 5715 w 372427"/>
                  <a:gd name="connsiteY18" fmla="*/ 329605 h 332150"/>
                  <a:gd name="connsiteX19" fmla="*/ 35242 w 372427"/>
                  <a:gd name="connsiteY19" fmla="*/ 323890 h 332150"/>
                  <a:gd name="connsiteX20" fmla="*/ 74295 w 372427"/>
                  <a:gd name="connsiteY20" fmla="*/ 318175 h 332150"/>
                  <a:gd name="connsiteX21" fmla="*/ 105727 w 372427"/>
                  <a:gd name="connsiteY21" fmla="*/ 314365 h 332150"/>
                  <a:gd name="connsiteX22" fmla="*/ 147637 w 372427"/>
                  <a:gd name="connsiteY22" fmla="*/ 311507 h 332150"/>
                  <a:gd name="connsiteX23" fmla="*/ 196215 w 372427"/>
                  <a:gd name="connsiteY23" fmla="*/ 309602 h 332150"/>
                  <a:gd name="connsiteX24" fmla="*/ 288607 w 372427"/>
                  <a:gd name="connsiteY24" fmla="*/ 312460 h 332150"/>
                  <a:gd name="connsiteX25" fmla="*/ 353377 w 372427"/>
                  <a:gd name="connsiteY25" fmla="*/ 318175 h 332150"/>
                  <a:gd name="connsiteX26" fmla="*/ 372427 w 372427"/>
                  <a:gd name="connsiteY26" fmla="*/ 321032 h 332150"/>
                  <a:gd name="connsiteX27" fmla="*/ 358140 w 372427"/>
                  <a:gd name="connsiteY27" fmla="*/ 283885 h 332150"/>
                  <a:gd name="connsiteX0" fmla="*/ 358140 w 372427"/>
                  <a:gd name="connsiteY0" fmla="*/ 283793 h 332058"/>
                  <a:gd name="connsiteX1" fmla="*/ 326707 w 372427"/>
                  <a:gd name="connsiteY1" fmla="*/ 195210 h 332058"/>
                  <a:gd name="connsiteX2" fmla="*/ 260985 w 372427"/>
                  <a:gd name="connsiteY2" fmla="*/ 75195 h 332058"/>
                  <a:gd name="connsiteX3" fmla="*/ 222885 w 372427"/>
                  <a:gd name="connsiteY3" fmla="*/ 35190 h 332058"/>
                  <a:gd name="connsiteX4" fmla="*/ 219075 w 372427"/>
                  <a:gd name="connsiteY4" fmla="*/ 32333 h 332058"/>
                  <a:gd name="connsiteX5" fmla="*/ 215265 w 372427"/>
                  <a:gd name="connsiteY5" fmla="*/ 29475 h 332058"/>
                  <a:gd name="connsiteX6" fmla="*/ 210502 w 372427"/>
                  <a:gd name="connsiteY6" fmla="*/ 25665 h 332058"/>
                  <a:gd name="connsiteX7" fmla="*/ 169913 w 372427"/>
                  <a:gd name="connsiteY7" fmla="*/ 0 h 332058"/>
                  <a:gd name="connsiteX8" fmla="*/ 146685 w 372427"/>
                  <a:gd name="connsiteY8" fmla="*/ 17093 h 332058"/>
                  <a:gd name="connsiteX9" fmla="*/ 145732 w 372427"/>
                  <a:gd name="connsiteY9" fmla="*/ 18045 h 332058"/>
                  <a:gd name="connsiteX10" fmla="*/ 104775 w 372427"/>
                  <a:gd name="connsiteY10" fmla="*/ 76148 h 332058"/>
                  <a:gd name="connsiteX11" fmla="*/ 89535 w 372427"/>
                  <a:gd name="connsiteY11" fmla="*/ 103770 h 332058"/>
                  <a:gd name="connsiteX12" fmla="*/ 75247 w 372427"/>
                  <a:gd name="connsiteY12" fmla="*/ 132345 h 332058"/>
                  <a:gd name="connsiteX13" fmla="*/ 60007 w 372427"/>
                  <a:gd name="connsiteY13" fmla="*/ 161873 h 332058"/>
                  <a:gd name="connsiteX14" fmla="*/ 39052 w 372427"/>
                  <a:gd name="connsiteY14" fmla="*/ 207593 h 332058"/>
                  <a:gd name="connsiteX15" fmla="*/ 12382 w 372427"/>
                  <a:gd name="connsiteY15" fmla="*/ 273315 h 332058"/>
                  <a:gd name="connsiteX16" fmla="*/ 3810 w 372427"/>
                  <a:gd name="connsiteY16" fmla="*/ 299985 h 332058"/>
                  <a:gd name="connsiteX17" fmla="*/ 0 w 372427"/>
                  <a:gd name="connsiteY17" fmla="*/ 331418 h 332058"/>
                  <a:gd name="connsiteX18" fmla="*/ 5715 w 372427"/>
                  <a:gd name="connsiteY18" fmla="*/ 329513 h 332058"/>
                  <a:gd name="connsiteX19" fmla="*/ 35242 w 372427"/>
                  <a:gd name="connsiteY19" fmla="*/ 323798 h 332058"/>
                  <a:gd name="connsiteX20" fmla="*/ 74295 w 372427"/>
                  <a:gd name="connsiteY20" fmla="*/ 318083 h 332058"/>
                  <a:gd name="connsiteX21" fmla="*/ 105727 w 372427"/>
                  <a:gd name="connsiteY21" fmla="*/ 314273 h 332058"/>
                  <a:gd name="connsiteX22" fmla="*/ 147637 w 372427"/>
                  <a:gd name="connsiteY22" fmla="*/ 311415 h 332058"/>
                  <a:gd name="connsiteX23" fmla="*/ 196215 w 372427"/>
                  <a:gd name="connsiteY23" fmla="*/ 309510 h 332058"/>
                  <a:gd name="connsiteX24" fmla="*/ 288607 w 372427"/>
                  <a:gd name="connsiteY24" fmla="*/ 312368 h 332058"/>
                  <a:gd name="connsiteX25" fmla="*/ 353377 w 372427"/>
                  <a:gd name="connsiteY25" fmla="*/ 318083 h 332058"/>
                  <a:gd name="connsiteX26" fmla="*/ 372427 w 372427"/>
                  <a:gd name="connsiteY26" fmla="*/ 320940 h 332058"/>
                  <a:gd name="connsiteX27" fmla="*/ 358140 w 372427"/>
                  <a:gd name="connsiteY27" fmla="*/ 283793 h 332058"/>
                  <a:gd name="connsiteX0" fmla="*/ 358140 w 372427"/>
                  <a:gd name="connsiteY0" fmla="*/ 284978 h 333243"/>
                  <a:gd name="connsiteX1" fmla="*/ 326707 w 372427"/>
                  <a:gd name="connsiteY1" fmla="*/ 196395 h 333243"/>
                  <a:gd name="connsiteX2" fmla="*/ 260985 w 372427"/>
                  <a:gd name="connsiteY2" fmla="*/ 76380 h 333243"/>
                  <a:gd name="connsiteX3" fmla="*/ 222885 w 372427"/>
                  <a:gd name="connsiteY3" fmla="*/ 36375 h 333243"/>
                  <a:gd name="connsiteX4" fmla="*/ 219075 w 372427"/>
                  <a:gd name="connsiteY4" fmla="*/ 33518 h 333243"/>
                  <a:gd name="connsiteX5" fmla="*/ 215265 w 372427"/>
                  <a:gd name="connsiteY5" fmla="*/ 30660 h 333243"/>
                  <a:gd name="connsiteX6" fmla="*/ 210502 w 372427"/>
                  <a:gd name="connsiteY6" fmla="*/ 26850 h 333243"/>
                  <a:gd name="connsiteX7" fmla="*/ 167177 w 372427"/>
                  <a:gd name="connsiteY7" fmla="*/ 0 h 333243"/>
                  <a:gd name="connsiteX8" fmla="*/ 146685 w 372427"/>
                  <a:gd name="connsiteY8" fmla="*/ 18278 h 333243"/>
                  <a:gd name="connsiteX9" fmla="*/ 145732 w 372427"/>
                  <a:gd name="connsiteY9" fmla="*/ 19230 h 333243"/>
                  <a:gd name="connsiteX10" fmla="*/ 104775 w 372427"/>
                  <a:gd name="connsiteY10" fmla="*/ 77333 h 333243"/>
                  <a:gd name="connsiteX11" fmla="*/ 89535 w 372427"/>
                  <a:gd name="connsiteY11" fmla="*/ 104955 h 333243"/>
                  <a:gd name="connsiteX12" fmla="*/ 75247 w 372427"/>
                  <a:gd name="connsiteY12" fmla="*/ 133530 h 333243"/>
                  <a:gd name="connsiteX13" fmla="*/ 60007 w 372427"/>
                  <a:gd name="connsiteY13" fmla="*/ 163058 h 333243"/>
                  <a:gd name="connsiteX14" fmla="*/ 39052 w 372427"/>
                  <a:gd name="connsiteY14" fmla="*/ 208778 h 333243"/>
                  <a:gd name="connsiteX15" fmla="*/ 12382 w 372427"/>
                  <a:gd name="connsiteY15" fmla="*/ 274500 h 333243"/>
                  <a:gd name="connsiteX16" fmla="*/ 3810 w 372427"/>
                  <a:gd name="connsiteY16" fmla="*/ 301170 h 333243"/>
                  <a:gd name="connsiteX17" fmla="*/ 0 w 372427"/>
                  <a:gd name="connsiteY17" fmla="*/ 332603 h 333243"/>
                  <a:gd name="connsiteX18" fmla="*/ 5715 w 372427"/>
                  <a:gd name="connsiteY18" fmla="*/ 330698 h 333243"/>
                  <a:gd name="connsiteX19" fmla="*/ 35242 w 372427"/>
                  <a:gd name="connsiteY19" fmla="*/ 324983 h 333243"/>
                  <a:gd name="connsiteX20" fmla="*/ 74295 w 372427"/>
                  <a:gd name="connsiteY20" fmla="*/ 319268 h 333243"/>
                  <a:gd name="connsiteX21" fmla="*/ 105727 w 372427"/>
                  <a:gd name="connsiteY21" fmla="*/ 315458 h 333243"/>
                  <a:gd name="connsiteX22" fmla="*/ 147637 w 372427"/>
                  <a:gd name="connsiteY22" fmla="*/ 312600 h 333243"/>
                  <a:gd name="connsiteX23" fmla="*/ 196215 w 372427"/>
                  <a:gd name="connsiteY23" fmla="*/ 310695 h 333243"/>
                  <a:gd name="connsiteX24" fmla="*/ 288607 w 372427"/>
                  <a:gd name="connsiteY24" fmla="*/ 313553 h 333243"/>
                  <a:gd name="connsiteX25" fmla="*/ 353377 w 372427"/>
                  <a:gd name="connsiteY25" fmla="*/ 319268 h 333243"/>
                  <a:gd name="connsiteX26" fmla="*/ 372427 w 372427"/>
                  <a:gd name="connsiteY26" fmla="*/ 322125 h 333243"/>
                  <a:gd name="connsiteX27" fmla="*/ 358140 w 372427"/>
                  <a:gd name="connsiteY27" fmla="*/ 284978 h 333243"/>
                  <a:gd name="connsiteX0" fmla="*/ 358140 w 372427"/>
                  <a:gd name="connsiteY0" fmla="*/ 284978 h 333243"/>
                  <a:gd name="connsiteX1" fmla="*/ 326707 w 372427"/>
                  <a:gd name="connsiteY1" fmla="*/ 196395 h 333243"/>
                  <a:gd name="connsiteX2" fmla="*/ 260985 w 372427"/>
                  <a:gd name="connsiteY2" fmla="*/ 76380 h 333243"/>
                  <a:gd name="connsiteX3" fmla="*/ 219075 w 372427"/>
                  <a:gd name="connsiteY3" fmla="*/ 33518 h 333243"/>
                  <a:gd name="connsiteX4" fmla="*/ 215265 w 372427"/>
                  <a:gd name="connsiteY4" fmla="*/ 30660 h 333243"/>
                  <a:gd name="connsiteX5" fmla="*/ 210502 w 372427"/>
                  <a:gd name="connsiteY5" fmla="*/ 26850 h 333243"/>
                  <a:gd name="connsiteX6" fmla="*/ 167177 w 372427"/>
                  <a:gd name="connsiteY6" fmla="*/ 0 h 333243"/>
                  <a:gd name="connsiteX7" fmla="*/ 146685 w 372427"/>
                  <a:gd name="connsiteY7" fmla="*/ 18278 h 333243"/>
                  <a:gd name="connsiteX8" fmla="*/ 145732 w 372427"/>
                  <a:gd name="connsiteY8" fmla="*/ 19230 h 333243"/>
                  <a:gd name="connsiteX9" fmla="*/ 104775 w 372427"/>
                  <a:gd name="connsiteY9" fmla="*/ 77333 h 333243"/>
                  <a:gd name="connsiteX10" fmla="*/ 89535 w 372427"/>
                  <a:gd name="connsiteY10" fmla="*/ 104955 h 333243"/>
                  <a:gd name="connsiteX11" fmla="*/ 75247 w 372427"/>
                  <a:gd name="connsiteY11" fmla="*/ 133530 h 333243"/>
                  <a:gd name="connsiteX12" fmla="*/ 60007 w 372427"/>
                  <a:gd name="connsiteY12" fmla="*/ 163058 h 333243"/>
                  <a:gd name="connsiteX13" fmla="*/ 39052 w 372427"/>
                  <a:gd name="connsiteY13" fmla="*/ 208778 h 333243"/>
                  <a:gd name="connsiteX14" fmla="*/ 12382 w 372427"/>
                  <a:gd name="connsiteY14" fmla="*/ 274500 h 333243"/>
                  <a:gd name="connsiteX15" fmla="*/ 3810 w 372427"/>
                  <a:gd name="connsiteY15" fmla="*/ 301170 h 333243"/>
                  <a:gd name="connsiteX16" fmla="*/ 0 w 372427"/>
                  <a:gd name="connsiteY16" fmla="*/ 332603 h 333243"/>
                  <a:gd name="connsiteX17" fmla="*/ 5715 w 372427"/>
                  <a:gd name="connsiteY17" fmla="*/ 330698 h 333243"/>
                  <a:gd name="connsiteX18" fmla="*/ 35242 w 372427"/>
                  <a:gd name="connsiteY18" fmla="*/ 324983 h 333243"/>
                  <a:gd name="connsiteX19" fmla="*/ 74295 w 372427"/>
                  <a:gd name="connsiteY19" fmla="*/ 319268 h 333243"/>
                  <a:gd name="connsiteX20" fmla="*/ 105727 w 372427"/>
                  <a:gd name="connsiteY20" fmla="*/ 315458 h 333243"/>
                  <a:gd name="connsiteX21" fmla="*/ 147637 w 372427"/>
                  <a:gd name="connsiteY21" fmla="*/ 312600 h 333243"/>
                  <a:gd name="connsiteX22" fmla="*/ 196215 w 372427"/>
                  <a:gd name="connsiteY22" fmla="*/ 310695 h 333243"/>
                  <a:gd name="connsiteX23" fmla="*/ 288607 w 372427"/>
                  <a:gd name="connsiteY23" fmla="*/ 313553 h 333243"/>
                  <a:gd name="connsiteX24" fmla="*/ 353377 w 372427"/>
                  <a:gd name="connsiteY24" fmla="*/ 319268 h 333243"/>
                  <a:gd name="connsiteX25" fmla="*/ 372427 w 372427"/>
                  <a:gd name="connsiteY25" fmla="*/ 322125 h 333243"/>
                  <a:gd name="connsiteX26" fmla="*/ 358140 w 372427"/>
                  <a:gd name="connsiteY26" fmla="*/ 284978 h 333243"/>
                  <a:gd name="connsiteX0" fmla="*/ 358140 w 372427"/>
                  <a:gd name="connsiteY0" fmla="*/ 284978 h 333243"/>
                  <a:gd name="connsiteX1" fmla="*/ 326707 w 372427"/>
                  <a:gd name="connsiteY1" fmla="*/ 196395 h 333243"/>
                  <a:gd name="connsiteX2" fmla="*/ 260985 w 372427"/>
                  <a:gd name="connsiteY2" fmla="*/ 76380 h 333243"/>
                  <a:gd name="connsiteX3" fmla="*/ 219075 w 372427"/>
                  <a:gd name="connsiteY3" fmla="*/ 33518 h 333243"/>
                  <a:gd name="connsiteX4" fmla="*/ 210502 w 372427"/>
                  <a:gd name="connsiteY4" fmla="*/ 26850 h 333243"/>
                  <a:gd name="connsiteX5" fmla="*/ 167177 w 372427"/>
                  <a:gd name="connsiteY5" fmla="*/ 0 h 333243"/>
                  <a:gd name="connsiteX6" fmla="*/ 146685 w 372427"/>
                  <a:gd name="connsiteY6" fmla="*/ 18278 h 333243"/>
                  <a:gd name="connsiteX7" fmla="*/ 145732 w 372427"/>
                  <a:gd name="connsiteY7" fmla="*/ 19230 h 333243"/>
                  <a:gd name="connsiteX8" fmla="*/ 104775 w 372427"/>
                  <a:gd name="connsiteY8" fmla="*/ 77333 h 333243"/>
                  <a:gd name="connsiteX9" fmla="*/ 89535 w 372427"/>
                  <a:gd name="connsiteY9" fmla="*/ 104955 h 333243"/>
                  <a:gd name="connsiteX10" fmla="*/ 75247 w 372427"/>
                  <a:gd name="connsiteY10" fmla="*/ 133530 h 333243"/>
                  <a:gd name="connsiteX11" fmla="*/ 60007 w 372427"/>
                  <a:gd name="connsiteY11" fmla="*/ 163058 h 333243"/>
                  <a:gd name="connsiteX12" fmla="*/ 39052 w 372427"/>
                  <a:gd name="connsiteY12" fmla="*/ 208778 h 333243"/>
                  <a:gd name="connsiteX13" fmla="*/ 12382 w 372427"/>
                  <a:gd name="connsiteY13" fmla="*/ 274500 h 333243"/>
                  <a:gd name="connsiteX14" fmla="*/ 3810 w 372427"/>
                  <a:gd name="connsiteY14" fmla="*/ 301170 h 333243"/>
                  <a:gd name="connsiteX15" fmla="*/ 0 w 372427"/>
                  <a:gd name="connsiteY15" fmla="*/ 332603 h 333243"/>
                  <a:gd name="connsiteX16" fmla="*/ 5715 w 372427"/>
                  <a:gd name="connsiteY16" fmla="*/ 330698 h 333243"/>
                  <a:gd name="connsiteX17" fmla="*/ 35242 w 372427"/>
                  <a:gd name="connsiteY17" fmla="*/ 324983 h 333243"/>
                  <a:gd name="connsiteX18" fmla="*/ 74295 w 372427"/>
                  <a:gd name="connsiteY18" fmla="*/ 319268 h 333243"/>
                  <a:gd name="connsiteX19" fmla="*/ 105727 w 372427"/>
                  <a:gd name="connsiteY19" fmla="*/ 315458 h 333243"/>
                  <a:gd name="connsiteX20" fmla="*/ 147637 w 372427"/>
                  <a:gd name="connsiteY20" fmla="*/ 312600 h 333243"/>
                  <a:gd name="connsiteX21" fmla="*/ 196215 w 372427"/>
                  <a:gd name="connsiteY21" fmla="*/ 310695 h 333243"/>
                  <a:gd name="connsiteX22" fmla="*/ 288607 w 372427"/>
                  <a:gd name="connsiteY22" fmla="*/ 313553 h 333243"/>
                  <a:gd name="connsiteX23" fmla="*/ 353377 w 372427"/>
                  <a:gd name="connsiteY23" fmla="*/ 319268 h 333243"/>
                  <a:gd name="connsiteX24" fmla="*/ 372427 w 372427"/>
                  <a:gd name="connsiteY24" fmla="*/ 322125 h 333243"/>
                  <a:gd name="connsiteX25" fmla="*/ 358140 w 372427"/>
                  <a:gd name="connsiteY25" fmla="*/ 284978 h 333243"/>
                  <a:gd name="connsiteX0" fmla="*/ 358140 w 372427"/>
                  <a:gd name="connsiteY0" fmla="*/ 284978 h 333243"/>
                  <a:gd name="connsiteX1" fmla="*/ 326707 w 372427"/>
                  <a:gd name="connsiteY1" fmla="*/ 196395 h 333243"/>
                  <a:gd name="connsiteX2" fmla="*/ 260985 w 372427"/>
                  <a:gd name="connsiteY2" fmla="*/ 76380 h 333243"/>
                  <a:gd name="connsiteX3" fmla="*/ 210502 w 372427"/>
                  <a:gd name="connsiteY3" fmla="*/ 26850 h 333243"/>
                  <a:gd name="connsiteX4" fmla="*/ 167177 w 372427"/>
                  <a:gd name="connsiteY4" fmla="*/ 0 h 333243"/>
                  <a:gd name="connsiteX5" fmla="*/ 146685 w 372427"/>
                  <a:gd name="connsiteY5" fmla="*/ 18278 h 333243"/>
                  <a:gd name="connsiteX6" fmla="*/ 145732 w 372427"/>
                  <a:gd name="connsiteY6" fmla="*/ 19230 h 333243"/>
                  <a:gd name="connsiteX7" fmla="*/ 104775 w 372427"/>
                  <a:gd name="connsiteY7" fmla="*/ 77333 h 333243"/>
                  <a:gd name="connsiteX8" fmla="*/ 89535 w 372427"/>
                  <a:gd name="connsiteY8" fmla="*/ 104955 h 333243"/>
                  <a:gd name="connsiteX9" fmla="*/ 75247 w 372427"/>
                  <a:gd name="connsiteY9" fmla="*/ 133530 h 333243"/>
                  <a:gd name="connsiteX10" fmla="*/ 60007 w 372427"/>
                  <a:gd name="connsiteY10" fmla="*/ 163058 h 333243"/>
                  <a:gd name="connsiteX11" fmla="*/ 39052 w 372427"/>
                  <a:gd name="connsiteY11" fmla="*/ 208778 h 333243"/>
                  <a:gd name="connsiteX12" fmla="*/ 12382 w 372427"/>
                  <a:gd name="connsiteY12" fmla="*/ 274500 h 333243"/>
                  <a:gd name="connsiteX13" fmla="*/ 3810 w 372427"/>
                  <a:gd name="connsiteY13" fmla="*/ 301170 h 333243"/>
                  <a:gd name="connsiteX14" fmla="*/ 0 w 372427"/>
                  <a:gd name="connsiteY14" fmla="*/ 332603 h 333243"/>
                  <a:gd name="connsiteX15" fmla="*/ 5715 w 372427"/>
                  <a:gd name="connsiteY15" fmla="*/ 330698 h 333243"/>
                  <a:gd name="connsiteX16" fmla="*/ 35242 w 372427"/>
                  <a:gd name="connsiteY16" fmla="*/ 324983 h 333243"/>
                  <a:gd name="connsiteX17" fmla="*/ 74295 w 372427"/>
                  <a:gd name="connsiteY17" fmla="*/ 319268 h 333243"/>
                  <a:gd name="connsiteX18" fmla="*/ 105727 w 372427"/>
                  <a:gd name="connsiteY18" fmla="*/ 315458 h 333243"/>
                  <a:gd name="connsiteX19" fmla="*/ 147637 w 372427"/>
                  <a:gd name="connsiteY19" fmla="*/ 312600 h 333243"/>
                  <a:gd name="connsiteX20" fmla="*/ 196215 w 372427"/>
                  <a:gd name="connsiteY20" fmla="*/ 310695 h 333243"/>
                  <a:gd name="connsiteX21" fmla="*/ 288607 w 372427"/>
                  <a:gd name="connsiteY21" fmla="*/ 313553 h 333243"/>
                  <a:gd name="connsiteX22" fmla="*/ 353377 w 372427"/>
                  <a:gd name="connsiteY22" fmla="*/ 319268 h 333243"/>
                  <a:gd name="connsiteX23" fmla="*/ 372427 w 372427"/>
                  <a:gd name="connsiteY23" fmla="*/ 322125 h 333243"/>
                  <a:gd name="connsiteX24" fmla="*/ 358140 w 372427"/>
                  <a:gd name="connsiteY24" fmla="*/ 284978 h 333243"/>
                  <a:gd name="connsiteX0" fmla="*/ 358140 w 372427"/>
                  <a:gd name="connsiteY0" fmla="*/ 287210 h 335475"/>
                  <a:gd name="connsiteX1" fmla="*/ 326707 w 372427"/>
                  <a:gd name="connsiteY1" fmla="*/ 198627 h 335475"/>
                  <a:gd name="connsiteX2" fmla="*/ 260985 w 372427"/>
                  <a:gd name="connsiteY2" fmla="*/ 78612 h 335475"/>
                  <a:gd name="connsiteX3" fmla="*/ 167177 w 372427"/>
                  <a:gd name="connsiteY3" fmla="*/ 2232 h 335475"/>
                  <a:gd name="connsiteX4" fmla="*/ 146685 w 372427"/>
                  <a:gd name="connsiteY4" fmla="*/ 20510 h 335475"/>
                  <a:gd name="connsiteX5" fmla="*/ 145732 w 372427"/>
                  <a:gd name="connsiteY5" fmla="*/ 21462 h 335475"/>
                  <a:gd name="connsiteX6" fmla="*/ 104775 w 372427"/>
                  <a:gd name="connsiteY6" fmla="*/ 79565 h 335475"/>
                  <a:gd name="connsiteX7" fmla="*/ 89535 w 372427"/>
                  <a:gd name="connsiteY7" fmla="*/ 107187 h 335475"/>
                  <a:gd name="connsiteX8" fmla="*/ 75247 w 372427"/>
                  <a:gd name="connsiteY8" fmla="*/ 135762 h 335475"/>
                  <a:gd name="connsiteX9" fmla="*/ 60007 w 372427"/>
                  <a:gd name="connsiteY9" fmla="*/ 165290 h 335475"/>
                  <a:gd name="connsiteX10" fmla="*/ 39052 w 372427"/>
                  <a:gd name="connsiteY10" fmla="*/ 211010 h 335475"/>
                  <a:gd name="connsiteX11" fmla="*/ 12382 w 372427"/>
                  <a:gd name="connsiteY11" fmla="*/ 276732 h 335475"/>
                  <a:gd name="connsiteX12" fmla="*/ 3810 w 372427"/>
                  <a:gd name="connsiteY12" fmla="*/ 303402 h 335475"/>
                  <a:gd name="connsiteX13" fmla="*/ 0 w 372427"/>
                  <a:gd name="connsiteY13" fmla="*/ 334835 h 335475"/>
                  <a:gd name="connsiteX14" fmla="*/ 5715 w 372427"/>
                  <a:gd name="connsiteY14" fmla="*/ 332930 h 335475"/>
                  <a:gd name="connsiteX15" fmla="*/ 35242 w 372427"/>
                  <a:gd name="connsiteY15" fmla="*/ 327215 h 335475"/>
                  <a:gd name="connsiteX16" fmla="*/ 74295 w 372427"/>
                  <a:gd name="connsiteY16" fmla="*/ 321500 h 335475"/>
                  <a:gd name="connsiteX17" fmla="*/ 105727 w 372427"/>
                  <a:gd name="connsiteY17" fmla="*/ 317690 h 335475"/>
                  <a:gd name="connsiteX18" fmla="*/ 147637 w 372427"/>
                  <a:gd name="connsiteY18" fmla="*/ 314832 h 335475"/>
                  <a:gd name="connsiteX19" fmla="*/ 196215 w 372427"/>
                  <a:gd name="connsiteY19" fmla="*/ 312927 h 335475"/>
                  <a:gd name="connsiteX20" fmla="*/ 288607 w 372427"/>
                  <a:gd name="connsiteY20" fmla="*/ 315785 h 335475"/>
                  <a:gd name="connsiteX21" fmla="*/ 353377 w 372427"/>
                  <a:gd name="connsiteY21" fmla="*/ 321500 h 335475"/>
                  <a:gd name="connsiteX22" fmla="*/ 372427 w 372427"/>
                  <a:gd name="connsiteY22" fmla="*/ 324357 h 335475"/>
                  <a:gd name="connsiteX23" fmla="*/ 358140 w 372427"/>
                  <a:gd name="connsiteY23" fmla="*/ 287210 h 335475"/>
                  <a:gd name="connsiteX0" fmla="*/ 358140 w 372427"/>
                  <a:gd name="connsiteY0" fmla="*/ 287210 h 335475"/>
                  <a:gd name="connsiteX1" fmla="*/ 326707 w 372427"/>
                  <a:gd name="connsiteY1" fmla="*/ 198627 h 335475"/>
                  <a:gd name="connsiteX2" fmla="*/ 260985 w 372427"/>
                  <a:gd name="connsiteY2" fmla="*/ 78612 h 335475"/>
                  <a:gd name="connsiteX3" fmla="*/ 167177 w 372427"/>
                  <a:gd name="connsiteY3" fmla="*/ 2232 h 335475"/>
                  <a:gd name="connsiteX4" fmla="*/ 146685 w 372427"/>
                  <a:gd name="connsiteY4" fmla="*/ 20510 h 335475"/>
                  <a:gd name="connsiteX5" fmla="*/ 145732 w 372427"/>
                  <a:gd name="connsiteY5" fmla="*/ 21462 h 335475"/>
                  <a:gd name="connsiteX6" fmla="*/ 104775 w 372427"/>
                  <a:gd name="connsiteY6" fmla="*/ 79565 h 335475"/>
                  <a:gd name="connsiteX7" fmla="*/ 75247 w 372427"/>
                  <a:gd name="connsiteY7" fmla="*/ 135762 h 335475"/>
                  <a:gd name="connsiteX8" fmla="*/ 60007 w 372427"/>
                  <a:gd name="connsiteY8" fmla="*/ 165290 h 335475"/>
                  <a:gd name="connsiteX9" fmla="*/ 39052 w 372427"/>
                  <a:gd name="connsiteY9" fmla="*/ 211010 h 335475"/>
                  <a:gd name="connsiteX10" fmla="*/ 12382 w 372427"/>
                  <a:gd name="connsiteY10" fmla="*/ 276732 h 335475"/>
                  <a:gd name="connsiteX11" fmla="*/ 3810 w 372427"/>
                  <a:gd name="connsiteY11" fmla="*/ 303402 h 335475"/>
                  <a:gd name="connsiteX12" fmla="*/ 0 w 372427"/>
                  <a:gd name="connsiteY12" fmla="*/ 334835 h 335475"/>
                  <a:gd name="connsiteX13" fmla="*/ 5715 w 372427"/>
                  <a:gd name="connsiteY13" fmla="*/ 332930 h 335475"/>
                  <a:gd name="connsiteX14" fmla="*/ 35242 w 372427"/>
                  <a:gd name="connsiteY14" fmla="*/ 327215 h 335475"/>
                  <a:gd name="connsiteX15" fmla="*/ 74295 w 372427"/>
                  <a:gd name="connsiteY15" fmla="*/ 321500 h 335475"/>
                  <a:gd name="connsiteX16" fmla="*/ 105727 w 372427"/>
                  <a:gd name="connsiteY16" fmla="*/ 317690 h 335475"/>
                  <a:gd name="connsiteX17" fmla="*/ 147637 w 372427"/>
                  <a:gd name="connsiteY17" fmla="*/ 314832 h 335475"/>
                  <a:gd name="connsiteX18" fmla="*/ 196215 w 372427"/>
                  <a:gd name="connsiteY18" fmla="*/ 312927 h 335475"/>
                  <a:gd name="connsiteX19" fmla="*/ 288607 w 372427"/>
                  <a:gd name="connsiteY19" fmla="*/ 315785 h 335475"/>
                  <a:gd name="connsiteX20" fmla="*/ 353377 w 372427"/>
                  <a:gd name="connsiteY20" fmla="*/ 321500 h 335475"/>
                  <a:gd name="connsiteX21" fmla="*/ 372427 w 372427"/>
                  <a:gd name="connsiteY21" fmla="*/ 324357 h 335475"/>
                  <a:gd name="connsiteX22" fmla="*/ 358140 w 372427"/>
                  <a:gd name="connsiteY22" fmla="*/ 287210 h 335475"/>
                  <a:gd name="connsiteX0" fmla="*/ 358140 w 372427"/>
                  <a:gd name="connsiteY0" fmla="*/ 287210 h 335475"/>
                  <a:gd name="connsiteX1" fmla="*/ 326707 w 372427"/>
                  <a:gd name="connsiteY1" fmla="*/ 198627 h 335475"/>
                  <a:gd name="connsiteX2" fmla="*/ 260985 w 372427"/>
                  <a:gd name="connsiteY2" fmla="*/ 78612 h 335475"/>
                  <a:gd name="connsiteX3" fmla="*/ 167177 w 372427"/>
                  <a:gd name="connsiteY3" fmla="*/ 2232 h 335475"/>
                  <a:gd name="connsiteX4" fmla="*/ 146685 w 372427"/>
                  <a:gd name="connsiteY4" fmla="*/ 20510 h 335475"/>
                  <a:gd name="connsiteX5" fmla="*/ 145732 w 372427"/>
                  <a:gd name="connsiteY5" fmla="*/ 21462 h 335475"/>
                  <a:gd name="connsiteX6" fmla="*/ 104775 w 372427"/>
                  <a:gd name="connsiteY6" fmla="*/ 79565 h 335475"/>
                  <a:gd name="connsiteX7" fmla="*/ 60007 w 372427"/>
                  <a:gd name="connsiteY7" fmla="*/ 165290 h 335475"/>
                  <a:gd name="connsiteX8" fmla="*/ 39052 w 372427"/>
                  <a:gd name="connsiteY8" fmla="*/ 211010 h 335475"/>
                  <a:gd name="connsiteX9" fmla="*/ 12382 w 372427"/>
                  <a:gd name="connsiteY9" fmla="*/ 276732 h 335475"/>
                  <a:gd name="connsiteX10" fmla="*/ 3810 w 372427"/>
                  <a:gd name="connsiteY10" fmla="*/ 303402 h 335475"/>
                  <a:gd name="connsiteX11" fmla="*/ 0 w 372427"/>
                  <a:gd name="connsiteY11" fmla="*/ 334835 h 335475"/>
                  <a:gd name="connsiteX12" fmla="*/ 5715 w 372427"/>
                  <a:gd name="connsiteY12" fmla="*/ 332930 h 335475"/>
                  <a:gd name="connsiteX13" fmla="*/ 35242 w 372427"/>
                  <a:gd name="connsiteY13" fmla="*/ 327215 h 335475"/>
                  <a:gd name="connsiteX14" fmla="*/ 74295 w 372427"/>
                  <a:gd name="connsiteY14" fmla="*/ 321500 h 335475"/>
                  <a:gd name="connsiteX15" fmla="*/ 105727 w 372427"/>
                  <a:gd name="connsiteY15" fmla="*/ 317690 h 335475"/>
                  <a:gd name="connsiteX16" fmla="*/ 147637 w 372427"/>
                  <a:gd name="connsiteY16" fmla="*/ 314832 h 335475"/>
                  <a:gd name="connsiteX17" fmla="*/ 196215 w 372427"/>
                  <a:gd name="connsiteY17" fmla="*/ 312927 h 335475"/>
                  <a:gd name="connsiteX18" fmla="*/ 288607 w 372427"/>
                  <a:gd name="connsiteY18" fmla="*/ 315785 h 335475"/>
                  <a:gd name="connsiteX19" fmla="*/ 353377 w 372427"/>
                  <a:gd name="connsiteY19" fmla="*/ 321500 h 335475"/>
                  <a:gd name="connsiteX20" fmla="*/ 372427 w 372427"/>
                  <a:gd name="connsiteY20" fmla="*/ 324357 h 335475"/>
                  <a:gd name="connsiteX21" fmla="*/ 358140 w 372427"/>
                  <a:gd name="connsiteY21" fmla="*/ 287210 h 335475"/>
                  <a:gd name="connsiteX0" fmla="*/ 358140 w 372427"/>
                  <a:gd name="connsiteY0" fmla="*/ 287210 h 335475"/>
                  <a:gd name="connsiteX1" fmla="*/ 326707 w 372427"/>
                  <a:gd name="connsiteY1" fmla="*/ 198627 h 335475"/>
                  <a:gd name="connsiteX2" fmla="*/ 260985 w 372427"/>
                  <a:gd name="connsiteY2" fmla="*/ 78612 h 335475"/>
                  <a:gd name="connsiteX3" fmla="*/ 167177 w 372427"/>
                  <a:gd name="connsiteY3" fmla="*/ 2232 h 335475"/>
                  <a:gd name="connsiteX4" fmla="*/ 146685 w 372427"/>
                  <a:gd name="connsiteY4" fmla="*/ 20510 h 335475"/>
                  <a:gd name="connsiteX5" fmla="*/ 145732 w 372427"/>
                  <a:gd name="connsiteY5" fmla="*/ 21462 h 335475"/>
                  <a:gd name="connsiteX6" fmla="*/ 104775 w 372427"/>
                  <a:gd name="connsiteY6" fmla="*/ 79565 h 335475"/>
                  <a:gd name="connsiteX7" fmla="*/ 39052 w 372427"/>
                  <a:gd name="connsiteY7" fmla="*/ 211010 h 335475"/>
                  <a:gd name="connsiteX8" fmla="*/ 12382 w 372427"/>
                  <a:gd name="connsiteY8" fmla="*/ 276732 h 335475"/>
                  <a:gd name="connsiteX9" fmla="*/ 3810 w 372427"/>
                  <a:gd name="connsiteY9" fmla="*/ 303402 h 335475"/>
                  <a:gd name="connsiteX10" fmla="*/ 0 w 372427"/>
                  <a:gd name="connsiteY10" fmla="*/ 334835 h 335475"/>
                  <a:gd name="connsiteX11" fmla="*/ 5715 w 372427"/>
                  <a:gd name="connsiteY11" fmla="*/ 332930 h 335475"/>
                  <a:gd name="connsiteX12" fmla="*/ 35242 w 372427"/>
                  <a:gd name="connsiteY12" fmla="*/ 327215 h 335475"/>
                  <a:gd name="connsiteX13" fmla="*/ 74295 w 372427"/>
                  <a:gd name="connsiteY13" fmla="*/ 321500 h 335475"/>
                  <a:gd name="connsiteX14" fmla="*/ 105727 w 372427"/>
                  <a:gd name="connsiteY14" fmla="*/ 317690 h 335475"/>
                  <a:gd name="connsiteX15" fmla="*/ 147637 w 372427"/>
                  <a:gd name="connsiteY15" fmla="*/ 314832 h 335475"/>
                  <a:gd name="connsiteX16" fmla="*/ 196215 w 372427"/>
                  <a:gd name="connsiteY16" fmla="*/ 312927 h 335475"/>
                  <a:gd name="connsiteX17" fmla="*/ 288607 w 372427"/>
                  <a:gd name="connsiteY17" fmla="*/ 315785 h 335475"/>
                  <a:gd name="connsiteX18" fmla="*/ 353377 w 372427"/>
                  <a:gd name="connsiteY18" fmla="*/ 321500 h 335475"/>
                  <a:gd name="connsiteX19" fmla="*/ 372427 w 372427"/>
                  <a:gd name="connsiteY19" fmla="*/ 324357 h 335475"/>
                  <a:gd name="connsiteX20" fmla="*/ 358140 w 372427"/>
                  <a:gd name="connsiteY20" fmla="*/ 287210 h 335475"/>
                  <a:gd name="connsiteX0" fmla="*/ 358140 w 372427"/>
                  <a:gd name="connsiteY0" fmla="*/ 287210 h 335475"/>
                  <a:gd name="connsiteX1" fmla="*/ 326707 w 372427"/>
                  <a:gd name="connsiteY1" fmla="*/ 198627 h 335475"/>
                  <a:gd name="connsiteX2" fmla="*/ 260985 w 372427"/>
                  <a:gd name="connsiteY2" fmla="*/ 78612 h 335475"/>
                  <a:gd name="connsiteX3" fmla="*/ 167177 w 372427"/>
                  <a:gd name="connsiteY3" fmla="*/ 2232 h 335475"/>
                  <a:gd name="connsiteX4" fmla="*/ 146685 w 372427"/>
                  <a:gd name="connsiteY4" fmla="*/ 20510 h 335475"/>
                  <a:gd name="connsiteX5" fmla="*/ 145732 w 372427"/>
                  <a:gd name="connsiteY5" fmla="*/ 21462 h 335475"/>
                  <a:gd name="connsiteX6" fmla="*/ 104775 w 372427"/>
                  <a:gd name="connsiteY6" fmla="*/ 79565 h 335475"/>
                  <a:gd name="connsiteX7" fmla="*/ 12382 w 372427"/>
                  <a:gd name="connsiteY7" fmla="*/ 276732 h 335475"/>
                  <a:gd name="connsiteX8" fmla="*/ 3810 w 372427"/>
                  <a:gd name="connsiteY8" fmla="*/ 303402 h 335475"/>
                  <a:gd name="connsiteX9" fmla="*/ 0 w 372427"/>
                  <a:gd name="connsiteY9" fmla="*/ 334835 h 335475"/>
                  <a:gd name="connsiteX10" fmla="*/ 5715 w 372427"/>
                  <a:gd name="connsiteY10" fmla="*/ 332930 h 335475"/>
                  <a:gd name="connsiteX11" fmla="*/ 35242 w 372427"/>
                  <a:gd name="connsiteY11" fmla="*/ 327215 h 335475"/>
                  <a:gd name="connsiteX12" fmla="*/ 74295 w 372427"/>
                  <a:gd name="connsiteY12" fmla="*/ 321500 h 335475"/>
                  <a:gd name="connsiteX13" fmla="*/ 105727 w 372427"/>
                  <a:gd name="connsiteY13" fmla="*/ 317690 h 335475"/>
                  <a:gd name="connsiteX14" fmla="*/ 147637 w 372427"/>
                  <a:gd name="connsiteY14" fmla="*/ 314832 h 335475"/>
                  <a:gd name="connsiteX15" fmla="*/ 196215 w 372427"/>
                  <a:gd name="connsiteY15" fmla="*/ 312927 h 335475"/>
                  <a:gd name="connsiteX16" fmla="*/ 288607 w 372427"/>
                  <a:gd name="connsiteY16" fmla="*/ 315785 h 335475"/>
                  <a:gd name="connsiteX17" fmla="*/ 353377 w 372427"/>
                  <a:gd name="connsiteY17" fmla="*/ 321500 h 335475"/>
                  <a:gd name="connsiteX18" fmla="*/ 372427 w 372427"/>
                  <a:gd name="connsiteY18" fmla="*/ 324357 h 335475"/>
                  <a:gd name="connsiteX19" fmla="*/ 358140 w 372427"/>
                  <a:gd name="connsiteY19" fmla="*/ 287210 h 335475"/>
                  <a:gd name="connsiteX0" fmla="*/ 358140 w 372427"/>
                  <a:gd name="connsiteY0" fmla="*/ 287210 h 335475"/>
                  <a:gd name="connsiteX1" fmla="*/ 326707 w 372427"/>
                  <a:gd name="connsiteY1" fmla="*/ 198627 h 335475"/>
                  <a:gd name="connsiteX2" fmla="*/ 260985 w 372427"/>
                  <a:gd name="connsiteY2" fmla="*/ 78612 h 335475"/>
                  <a:gd name="connsiteX3" fmla="*/ 167177 w 372427"/>
                  <a:gd name="connsiteY3" fmla="*/ 2232 h 335475"/>
                  <a:gd name="connsiteX4" fmla="*/ 146685 w 372427"/>
                  <a:gd name="connsiteY4" fmla="*/ 20510 h 335475"/>
                  <a:gd name="connsiteX5" fmla="*/ 145732 w 372427"/>
                  <a:gd name="connsiteY5" fmla="*/ 21462 h 335475"/>
                  <a:gd name="connsiteX6" fmla="*/ 104775 w 372427"/>
                  <a:gd name="connsiteY6" fmla="*/ 79565 h 335475"/>
                  <a:gd name="connsiteX7" fmla="*/ 12382 w 372427"/>
                  <a:gd name="connsiteY7" fmla="*/ 276732 h 335475"/>
                  <a:gd name="connsiteX8" fmla="*/ 3810 w 372427"/>
                  <a:gd name="connsiteY8" fmla="*/ 303402 h 335475"/>
                  <a:gd name="connsiteX9" fmla="*/ 0 w 372427"/>
                  <a:gd name="connsiteY9" fmla="*/ 334835 h 335475"/>
                  <a:gd name="connsiteX10" fmla="*/ 5715 w 372427"/>
                  <a:gd name="connsiteY10" fmla="*/ 332930 h 335475"/>
                  <a:gd name="connsiteX11" fmla="*/ 35242 w 372427"/>
                  <a:gd name="connsiteY11" fmla="*/ 327215 h 335475"/>
                  <a:gd name="connsiteX12" fmla="*/ 74295 w 372427"/>
                  <a:gd name="connsiteY12" fmla="*/ 321500 h 335475"/>
                  <a:gd name="connsiteX13" fmla="*/ 105727 w 372427"/>
                  <a:gd name="connsiteY13" fmla="*/ 317690 h 335475"/>
                  <a:gd name="connsiteX14" fmla="*/ 147637 w 372427"/>
                  <a:gd name="connsiteY14" fmla="*/ 314832 h 335475"/>
                  <a:gd name="connsiteX15" fmla="*/ 196215 w 372427"/>
                  <a:gd name="connsiteY15" fmla="*/ 312927 h 335475"/>
                  <a:gd name="connsiteX16" fmla="*/ 288607 w 372427"/>
                  <a:gd name="connsiteY16" fmla="*/ 315785 h 335475"/>
                  <a:gd name="connsiteX17" fmla="*/ 353377 w 372427"/>
                  <a:gd name="connsiteY17" fmla="*/ 321500 h 335475"/>
                  <a:gd name="connsiteX18" fmla="*/ 372427 w 372427"/>
                  <a:gd name="connsiteY18" fmla="*/ 324357 h 335475"/>
                  <a:gd name="connsiteX19" fmla="*/ 358140 w 372427"/>
                  <a:gd name="connsiteY19" fmla="*/ 287210 h 335475"/>
                  <a:gd name="connsiteX0" fmla="*/ 358140 w 372427"/>
                  <a:gd name="connsiteY0" fmla="*/ 287210 h 335475"/>
                  <a:gd name="connsiteX1" fmla="*/ 326707 w 372427"/>
                  <a:gd name="connsiteY1" fmla="*/ 198627 h 335475"/>
                  <a:gd name="connsiteX2" fmla="*/ 260985 w 372427"/>
                  <a:gd name="connsiteY2" fmla="*/ 78612 h 335475"/>
                  <a:gd name="connsiteX3" fmla="*/ 167177 w 372427"/>
                  <a:gd name="connsiteY3" fmla="*/ 2232 h 335475"/>
                  <a:gd name="connsiteX4" fmla="*/ 146685 w 372427"/>
                  <a:gd name="connsiteY4" fmla="*/ 20510 h 335475"/>
                  <a:gd name="connsiteX5" fmla="*/ 145732 w 372427"/>
                  <a:gd name="connsiteY5" fmla="*/ 21462 h 335475"/>
                  <a:gd name="connsiteX6" fmla="*/ 12382 w 372427"/>
                  <a:gd name="connsiteY6" fmla="*/ 276732 h 335475"/>
                  <a:gd name="connsiteX7" fmla="*/ 3810 w 372427"/>
                  <a:gd name="connsiteY7" fmla="*/ 303402 h 335475"/>
                  <a:gd name="connsiteX8" fmla="*/ 0 w 372427"/>
                  <a:gd name="connsiteY8" fmla="*/ 334835 h 335475"/>
                  <a:gd name="connsiteX9" fmla="*/ 5715 w 372427"/>
                  <a:gd name="connsiteY9" fmla="*/ 332930 h 335475"/>
                  <a:gd name="connsiteX10" fmla="*/ 35242 w 372427"/>
                  <a:gd name="connsiteY10" fmla="*/ 327215 h 335475"/>
                  <a:gd name="connsiteX11" fmla="*/ 74295 w 372427"/>
                  <a:gd name="connsiteY11" fmla="*/ 321500 h 335475"/>
                  <a:gd name="connsiteX12" fmla="*/ 105727 w 372427"/>
                  <a:gd name="connsiteY12" fmla="*/ 317690 h 335475"/>
                  <a:gd name="connsiteX13" fmla="*/ 147637 w 372427"/>
                  <a:gd name="connsiteY13" fmla="*/ 314832 h 335475"/>
                  <a:gd name="connsiteX14" fmla="*/ 196215 w 372427"/>
                  <a:gd name="connsiteY14" fmla="*/ 312927 h 335475"/>
                  <a:gd name="connsiteX15" fmla="*/ 288607 w 372427"/>
                  <a:gd name="connsiteY15" fmla="*/ 315785 h 335475"/>
                  <a:gd name="connsiteX16" fmla="*/ 353377 w 372427"/>
                  <a:gd name="connsiteY16" fmla="*/ 321500 h 335475"/>
                  <a:gd name="connsiteX17" fmla="*/ 372427 w 372427"/>
                  <a:gd name="connsiteY17" fmla="*/ 324357 h 335475"/>
                  <a:gd name="connsiteX18" fmla="*/ 358140 w 372427"/>
                  <a:gd name="connsiteY18" fmla="*/ 287210 h 335475"/>
                  <a:gd name="connsiteX0" fmla="*/ 358140 w 372427"/>
                  <a:gd name="connsiteY0" fmla="*/ 296627 h 344892"/>
                  <a:gd name="connsiteX1" fmla="*/ 326707 w 372427"/>
                  <a:gd name="connsiteY1" fmla="*/ 208044 h 344892"/>
                  <a:gd name="connsiteX2" fmla="*/ 260985 w 372427"/>
                  <a:gd name="connsiteY2" fmla="*/ 88029 h 344892"/>
                  <a:gd name="connsiteX3" fmla="*/ 167177 w 372427"/>
                  <a:gd name="connsiteY3" fmla="*/ 11649 h 344892"/>
                  <a:gd name="connsiteX4" fmla="*/ 146685 w 372427"/>
                  <a:gd name="connsiteY4" fmla="*/ 29927 h 344892"/>
                  <a:gd name="connsiteX5" fmla="*/ 12382 w 372427"/>
                  <a:gd name="connsiteY5" fmla="*/ 286149 h 344892"/>
                  <a:gd name="connsiteX6" fmla="*/ 3810 w 372427"/>
                  <a:gd name="connsiteY6" fmla="*/ 312819 h 344892"/>
                  <a:gd name="connsiteX7" fmla="*/ 0 w 372427"/>
                  <a:gd name="connsiteY7" fmla="*/ 344252 h 344892"/>
                  <a:gd name="connsiteX8" fmla="*/ 5715 w 372427"/>
                  <a:gd name="connsiteY8" fmla="*/ 342347 h 344892"/>
                  <a:gd name="connsiteX9" fmla="*/ 35242 w 372427"/>
                  <a:gd name="connsiteY9" fmla="*/ 336632 h 344892"/>
                  <a:gd name="connsiteX10" fmla="*/ 74295 w 372427"/>
                  <a:gd name="connsiteY10" fmla="*/ 330917 h 344892"/>
                  <a:gd name="connsiteX11" fmla="*/ 105727 w 372427"/>
                  <a:gd name="connsiteY11" fmla="*/ 327107 h 344892"/>
                  <a:gd name="connsiteX12" fmla="*/ 147637 w 372427"/>
                  <a:gd name="connsiteY12" fmla="*/ 324249 h 344892"/>
                  <a:gd name="connsiteX13" fmla="*/ 196215 w 372427"/>
                  <a:gd name="connsiteY13" fmla="*/ 322344 h 344892"/>
                  <a:gd name="connsiteX14" fmla="*/ 288607 w 372427"/>
                  <a:gd name="connsiteY14" fmla="*/ 325202 h 344892"/>
                  <a:gd name="connsiteX15" fmla="*/ 353377 w 372427"/>
                  <a:gd name="connsiteY15" fmla="*/ 330917 h 344892"/>
                  <a:gd name="connsiteX16" fmla="*/ 372427 w 372427"/>
                  <a:gd name="connsiteY16" fmla="*/ 333774 h 344892"/>
                  <a:gd name="connsiteX17" fmla="*/ 358140 w 372427"/>
                  <a:gd name="connsiteY17" fmla="*/ 296627 h 344892"/>
                  <a:gd name="connsiteX0" fmla="*/ 358140 w 372427"/>
                  <a:gd name="connsiteY0" fmla="*/ 288384 h 336649"/>
                  <a:gd name="connsiteX1" fmla="*/ 326707 w 372427"/>
                  <a:gd name="connsiteY1" fmla="*/ 199801 h 336649"/>
                  <a:gd name="connsiteX2" fmla="*/ 260985 w 372427"/>
                  <a:gd name="connsiteY2" fmla="*/ 79786 h 336649"/>
                  <a:gd name="connsiteX3" fmla="*/ 167177 w 372427"/>
                  <a:gd name="connsiteY3" fmla="*/ 3406 h 336649"/>
                  <a:gd name="connsiteX4" fmla="*/ 146685 w 372427"/>
                  <a:gd name="connsiteY4" fmla="*/ 21684 h 336649"/>
                  <a:gd name="connsiteX5" fmla="*/ 12382 w 372427"/>
                  <a:gd name="connsiteY5" fmla="*/ 277906 h 336649"/>
                  <a:gd name="connsiteX6" fmla="*/ 3810 w 372427"/>
                  <a:gd name="connsiteY6" fmla="*/ 304576 h 336649"/>
                  <a:gd name="connsiteX7" fmla="*/ 0 w 372427"/>
                  <a:gd name="connsiteY7" fmla="*/ 336009 h 336649"/>
                  <a:gd name="connsiteX8" fmla="*/ 5715 w 372427"/>
                  <a:gd name="connsiteY8" fmla="*/ 334104 h 336649"/>
                  <a:gd name="connsiteX9" fmla="*/ 35242 w 372427"/>
                  <a:gd name="connsiteY9" fmla="*/ 328389 h 336649"/>
                  <a:gd name="connsiteX10" fmla="*/ 74295 w 372427"/>
                  <a:gd name="connsiteY10" fmla="*/ 322674 h 336649"/>
                  <a:gd name="connsiteX11" fmla="*/ 105727 w 372427"/>
                  <a:gd name="connsiteY11" fmla="*/ 318864 h 336649"/>
                  <a:gd name="connsiteX12" fmla="*/ 147637 w 372427"/>
                  <a:gd name="connsiteY12" fmla="*/ 316006 h 336649"/>
                  <a:gd name="connsiteX13" fmla="*/ 196215 w 372427"/>
                  <a:gd name="connsiteY13" fmla="*/ 314101 h 336649"/>
                  <a:gd name="connsiteX14" fmla="*/ 288607 w 372427"/>
                  <a:gd name="connsiteY14" fmla="*/ 316959 h 336649"/>
                  <a:gd name="connsiteX15" fmla="*/ 353377 w 372427"/>
                  <a:gd name="connsiteY15" fmla="*/ 322674 h 336649"/>
                  <a:gd name="connsiteX16" fmla="*/ 372427 w 372427"/>
                  <a:gd name="connsiteY16" fmla="*/ 325531 h 336649"/>
                  <a:gd name="connsiteX17" fmla="*/ 358140 w 372427"/>
                  <a:gd name="connsiteY17" fmla="*/ 288384 h 336649"/>
                  <a:gd name="connsiteX0" fmla="*/ 358140 w 372427"/>
                  <a:gd name="connsiteY0" fmla="*/ 287037 h 335302"/>
                  <a:gd name="connsiteX1" fmla="*/ 326707 w 372427"/>
                  <a:gd name="connsiteY1" fmla="*/ 198454 h 335302"/>
                  <a:gd name="connsiteX2" fmla="*/ 260985 w 372427"/>
                  <a:gd name="connsiteY2" fmla="*/ 78439 h 335302"/>
                  <a:gd name="connsiteX3" fmla="*/ 167177 w 372427"/>
                  <a:gd name="connsiteY3" fmla="*/ 2059 h 335302"/>
                  <a:gd name="connsiteX4" fmla="*/ 146685 w 372427"/>
                  <a:gd name="connsiteY4" fmla="*/ 20337 h 335302"/>
                  <a:gd name="connsiteX5" fmla="*/ 12382 w 372427"/>
                  <a:gd name="connsiteY5" fmla="*/ 276559 h 335302"/>
                  <a:gd name="connsiteX6" fmla="*/ 3810 w 372427"/>
                  <a:gd name="connsiteY6" fmla="*/ 303229 h 335302"/>
                  <a:gd name="connsiteX7" fmla="*/ 0 w 372427"/>
                  <a:gd name="connsiteY7" fmla="*/ 334662 h 335302"/>
                  <a:gd name="connsiteX8" fmla="*/ 5715 w 372427"/>
                  <a:gd name="connsiteY8" fmla="*/ 332757 h 335302"/>
                  <a:gd name="connsiteX9" fmla="*/ 35242 w 372427"/>
                  <a:gd name="connsiteY9" fmla="*/ 327042 h 335302"/>
                  <a:gd name="connsiteX10" fmla="*/ 74295 w 372427"/>
                  <a:gd name="connsiteY10" fmla="*/ 321327 h 335302"/>
                  <a:gd name="connsiteX11" fmla="*/ 105727 w 372427"/>
                  <a:gd name="connsiteY11" fmla="*/ 317517 h 335302"/>
                  <a:gd name="connsiteX12" fmla="*/ 147637 w 372427"/>
                  <a:gd name="connsiteY12" fmla="*/ 314659 h 335302"/>
                  <a:gd name="connsiteX13" fmla="*/ 196215 w 372427"/>
                  <a:gd name="connsiteY13" fmla="*/ 312754 h 335302"/>
                  <a:gd name="connsiteX14" fmla="*/ 288607 w 372427"/>
                  <a:gd name="connsiteY14" fmla="*/ 315612 h 335302"/>
                  <a:gd name="connsiteX15" fmla="*/ 353377 w 372427"/>
                  <a:gd name="connsiteY15" fmla="*/ 321327 h 335302"/>
                  <a:gd name="connsiteX16" fmla="*/ 372427 w 372427"/>
                  <a:gd name="connsiteY16" fmla="*/ 324184 h 335302"/>
                  <a:gd name="connsiteX17" fmla="*/ 358140 w 372427"/>
                  <a:gd name="connsiteY17" fmla="*/ 287037 h 335302"/>
                  <a:gd name="connsiteX0" fmla="*/ 358140 w 372427"/>
                  <a:gd name="connsiteY0" fmla="*/ 285996 h 334261"/>
                  <a:gd name="connsiteX1" fmla="*/ 326707 w 372427"/>
                  <a:gd name="connsiteY1" fmla="*/ 197413 h 334261"/>
                  <a:gd name="connsiteX2" fmla="*/ 260985 w 372427"/>
                  <a:gd name="connsiteY2" fmla="*/ 77398 h 334261"/>
                  <a:gd name="connsiteX3" fmla="*/ 167177 w 372427"/>
                  <a:gd name="connsiteY3" fmla="*/ 1018 h 334261"/>
                  <a:gd name="connsiteX4" fmla="*/ 146685 w 372427"/>
                  <a:gd name="connsiteY4" fmla="*/ 19296 h 334261"/>
                  <a:gd name="connsiteX5" fmla="*/ 12382 w 372427"/>
                  <a:gd name="connsiteY5" fmla="*/ 275518 h 334261"/>
                  <a:gd name="connsiteX6" fmla="*/ 3810 w 372427"/>
                  <a:gd name="connsiteY6" fmla="*/ 302188 h 334261"/>
                  <a:gd name="connsiteX7" fmla="*/ 0 w 372427"/>
                  <a:gd name="connsiteY7" fmla="*/ 333621 h 334261"/>
                  <a:gd name="connsiteX8" fmla="*/ 5715 w 372427"/>
                  <a:gd name="connsiteY8" fmla="*/ 331716 h 334261"/>
                  <a:gd name="connsiteX9" fmla="*/ 35242 w 372427"/>
                  <a:gd name="connsiteY9" fmla="*/ 326001 h 334261"/>
                  <a:gd name="connsiteX10" fmla="*/ 74295 w 372427"/>
                  <a:gd name="connsiteY10" fmla="*/ 320286 h 334261"/>
                  <a:gd name="connsiteX11" fmla="*/ 105727 w 372427"/>
                  <a:gd name="connsiteY11" fmla="*/ 316476 h 334261"/>
                  <a:gd name="connsiteX12" fmla="*/ 147637 w 372427"/>
                  <a:gd name="connsiteY12" fmla="*/ 313618 h 334261"/>
                  <a:gd name="connsiteX13" fmla="*/ 196215 w 372427"/>
                  <a:gd name="connsiteY13" fmla="*/ 311713 h 334261"/>
                  <a:gd name="connsiteX14" fmla="*/ 288607 w 372427"/>
                  <a:gd name="connsiteY14" fmla="*/ 314571 h 334261"/>
                  <a:gd name="connsiteX15" fmla="*/ 353377 w 372427"/>
                  <a:gd name="connsiteY15" fmla="*/ 320286 h 334261"/>
                  <a:gd name="connsiteX16" fmla="*/ 372427 w 372427"/>
                  <a:gd name="connsiteY16" fmla="*/ 323143 h 334261"/>
                  <a:gd name="connsiteX17" fmla="*/ 358140 w 372427"/>
                  <a:gd name="connsiteY17" fmla="*/ 285996 h 334261"/>
                  <a:gd name="connsiteX0" fmla="*/ 358140 w 372427"/>
                  <a:gd name="connsiteY0" fmla="*/ 276188 h 324453"/>
                  <a:gd name="connsiteX1" fmla="*/ 326707 w 372427"/>
                  <a:gd name="connsiteY1" fmla="*/ 187605 h 324453"/>
                  <a:gd name="connsiteX2" fmla="*/ 260985 w 372427"/>
                  <a:gd name="connsiteY2" fmla="*/ 67590 h 324453"/>
                  <a:gd name="connsiteX3" fmla="*/ 146685 w 372427"/>
                  <a:gd name="connsiteY3" fmla="*/ 9488 h 324453"/>
                  <a:gd name="connsiteX4" fmla="*/ 12382 w 372427"/>
                  <a:gd name="connsiteY4" fmla="*/ 265710 h 324453"/>
                  <a:gd name="connsiteX5" fmla="*/ 3810 w 372427"/>
                  <a:gd name="connsiteY5" fmla="*/ 292380 h 324453"/>
                  <a:gd name="connsiteX6" fmla="*/ 0 w 372427"/>
                  <a:gd name="connsiteY6" fmla="*/ 323813 h 324453"/>
                  <a:gd name="connsiteX7" fmla="*/ 5715 w 372427"/>
                  <a:gd name="connsiteY7" fmla="*/ 321908 h 324453"/>
                  <a:gd name="connsiteX8" fmla="*/ 35242 w 372427"/>
                  <a:gd name="connsiteY8" fmla="*/ 316193 h 324453"/>
                  <a:gd name="connsiteX9" fmla="*/ 74295 w 372427"/>
                  <a:gd name="connsiteY9" fmla="*/ 310478 h 324453"/>
                  <a:gd name="connsiteX10" fmla="*/ 105727 w 372427"/>
                  <a:gd name="connsiteY10" fmla="*/ 306668 h 324453"/>
                  <a:gd name="connsiteX11" fmla="*/ 147637 w 372427"/>
                  <a:gd name="connsiteY11" fmla="*/ 303810 h 324453"/>
                  <a:gd name="connsiteX12" fmla="*/ 196215 w 372427"/>
                  <a:gd name="connsiteY12" fmla="*/ 301905 h 324453"/>
                  <a:gd name="connsiteX13" fmla="*/ 288607 w 372427"/>
                  <a:gd name="connsiteY13" fmla="*/ 304763 h 324453"/>
                  <a:gd name="connsiteX14" fmla="*/ 353377 w 372427"/>
                  <a:gd name="connsiteY14" fmla="*/ 310478 h 324453"/>
                  <a:gd name="connsiteX15" fmla="*/ 372427 w 372427"/>
                  <a:gd name="connsiteY15" fmla="*/ 313335 h 324453"/>
                  <a:gd name="connsiteX16" fmla="*/ 358140 w 372427"/>
                  <a:gd name="connsiteY16" fmla="*/ 276188 h 324453"/>
                  <a:gd name="connsiteX0" fmla="*/ 358140 w 372427"/>
                  <a:gd name="connsiteY0" fmla="*/ 289627 h 337892"/>
                  <a:gd name="connsiteX1" fmla="*/ 326707 w 372427"/>
                  <a:gd name="connsiteY1" fmla="*/ 201044 h 337892"/>
                  <a:gd name="connsiteX2" fmla="*/ 260985 w 372427"/>
                  <a:gd name="connsiteY2" fmla="*/ 81029 h 337892"/>
                  <a:gd name="connsiteX3" fmla="*/ 168041 w 372427"/>
                  <a:gd name="connsiteY3" fmla="*/ 8135 h 337892"/>
                  <a:gd name="connsiteX4" fmla="*/ 12382 w 372427"/>
                  <a:gd name="connsiteY4" fmla="*/ 279149 h 337892"/>
                  <a:gd name="connsiteX5" fmla="*/ 3810 w 372427"/>
                  <a:gd name="connsiteY5" fmla="*/ 305819 h 337892"/>
                  <a:gd name="connsiteX6" fmla="*/ 0 w 372427"/>
                  <a:gd name="connsiteY6" fmla="*/ 337252 h 337892"/>
                  <a:gd name="connsiteX7" fmla="*/ 5715 w 372427"/>
                  <a:gd name="connsiteY7" fmla="*/ 335347 h 337892"/>
                  <a:gd name="connsiteX8" fmla="*/ 35242 w 372427"/>
                  <a:gd name="connsiteY8" fmla="*/ 329632 h 337892"/>
                  <a:gd name="connsiteX9" fmla="*/ 74295 w 372427"/>
                  <a:gd name="connsiteY9" fmla="*/ 323917 h 337892"/>
                  <a:gd name="connsiteX10" fmla="*/ 105727 w 372427"/>
                  <a:gd name="connsiteY10" fmla="*/ 320107 h 337892"/>
                  <a:gd name="connsiteX11" fmla="*/ 147637 w 372427"/>
                  <a:gd name="connsiteY11" fmla="*/ 317249 h 337892"/>
                  <a:gd name="connsiteX12" fmla="*/ 196215 w 372427"/>
                  <a:gd name="connsiteY12" fmla="*/ 315344 h 337892"/>
                  <a:gd name="connsiteX13" fmla="*/ 288607 w 372427"/>
                  <a:gd name="connsiteY13" fmla="*/ 318202 h 337892"/>
                  <a:gd name="connsiteX14" fmla="*/ 353377 w 372427"/>
                  <a:gd name="connsiteY14" fmla="*/ 323917 h 337892"/>
                  <a:gd name="connsiteX15" fmla="*/ 372427 w 372427"/>
                  <a:gd name="connsiteY15" fmla="*/ 326774 h 337892"/>
                  <a:gd name="connsiteX16" fmla="*/ 358140 w 372427"/>
                  <a:gd name="connsiteY16" fmla="*/ 289627 h 337892"/>
                  <a:gd name="connsiteX0" fmla="*/ 358140 w 372427"/>
                  <a:gd name="connsiteY0" fmla="*/ 281492 h 329757"/>
                  <a:gd name="connsiteX1" fmla="*/ 326707 w 372427"/>
                  <a:gd name="connsiteY1" fmla="*/ 192909 h 329757"/>
                  <a:gd name="connsiteX2" fmla="*/ 260985 w 372427"/>
                  <a:gd name="connsiteY2" fmla="*/ 72894 h 329757"/>
                  <a:gd name="connsiteX3" fmla="*/ 168041 w 372427"/>
                  <a:gd name="connsiteY3" fmla="*/ 0 h 329757"/>
                  <a:gd name="connsiteX4" fmla="*/ 12382 w 372427"/>
                  <a:gd name="connsiteY4" fmla="*/ 271014 h 329757"/>
                  <a:gd name="connsiteX5" fmla="*/ 3810 w 372427"/>
                  <a:gd name="connsiteY5" fmla="*/ 297684 h 329757"/>
                  <a:gd name="connsiteX6" fmla="*/ 0 w 372427"/>
                  <a:gd name="connsiteY6" fmla="*/ 329117 h 329757"/>
                  <a:gd name="connsiteX7" fmla="*/ 5715 w 372427"/>
                  <a:gd name="connsiteY7" fmla="*/ 327212 h 329757"/>
                  <a:gd name="connsiteX8" fmla="*/ 35242 w 372427"/>
                  <a:gd name="connsiteY8" fmla="*/ 321497 h 329757"/>
                  <a:gd name="connsiteX9" fmla="*/ 74295 w 372427"/>
                  <a:gd name="connsiteY9" fmla="*/ 315782 h 329757"/>
                  <a:gd name="connsiteX10" fmla="*/ 105727 w 372427"/>
                  <a:gd name="connsiteY10" fmla="*/ 311972 h 329757"/>
                  <a:gd name="connsiteX11" fmla="*/ 147637 w 372427"/>
                  <a:gd name="connsiteY11" fmla="*/ 309114 h 329757"/>
                  <a:gd name="connsiteX12" fmla="*/ 196215 w 372427"/>
                  <a:gd name="connsiteY12" fmla="*/ 307209 h 329757"/>
                  <a:gd name="connsiteX13" fmla="*/ 288607 w 372427"/>
                  <a:gd name="connsiteY13" fmla="*/ 310067 h 329757"/>
                  <a:gd name="connsiteX14" fmla="*/ 353377 w 372427"/>
                  <a:gd name="connsiteY14" fmla="*/ 315782 h 329757"/>
                  <a:gd name="connsiteX15" fmla="*/ 372427 w 372427"/>
                  <a:gd name="connsiteY15" fmla="*/ 318639 h 329757"/>
                  <a:gd name="connsiteX16" fmla="*/ 358140 w 372427"/>
                  <a:gd name="connsiteY16" fmla="*/ 281492 h 329757"/>
                  <a:gd name="connsiteX0" fmla="*/ 358140 w 372427"/>
                  <a:gd name="connsiteY0" fmla="*/ 281492 h 329757"/>
                  <a:gd name="connsiteX1" fmla="*/ 326707 w 372427"/>
                  <a:gd name="connsiteY1" fmla="*/ 192909 h 329757"/>
                  <a:gd name="connsiteX2" fmla="*/ 260985 w 372427"/>
                  <a:gd name="connsiteY2" fmla="*/ 72894 h 329757"/>
                  <a:gd name="connsiteX3" fmla="*/ 168041 w 372427"/>
                  <a:gd name="connsiteY3" fmla="*/ 0 h 329757"/>
                  <a:gd name="connsiteX4" fmla="*/ 12382 w 372427"/>
                  <a:gd name="connsiteY4" fmla="*/ 271014 h 329757"/>
                  <a:gd name="connsiteX5" fmla="*/ 3810 w 372427"/>
                  <a:gd name="connsiteY5" fmla="*/ 297684 h 329757"/>
                  <a:gd name="connsiteX6" fmla="*/ 0 w 372427"/>
                  <a:gd name="connsiteY6" fmla="*/ 329117 h 329757"/>
                  <a:gd name="connsiteX7" fmla="*/ 5715 w 372427"/>
                  <a:gd name="connsiteY7" fmla="*/ 327212 h 329757"/>
                  <a:gd name="connsiteX8" fmla="*/ 35242 w 372427"/>
                  <a:gd name="connsiteY8" fmla="*/ 321497 h 329757"/>
                  <a:gd name="connsiteX9" fmla="*/ 74295 w 372427"/>
                  <a:gd name="connsiteY9" fmla="*/ 315782 h 329757"/>
                  <a:gd name="connsiteX10" fmla="*/ 105727 w 372427"/>
                  <a:gd name="connsiteY10" fmla="*/ 311972 h 329757"/>
                  <a:gd name="connsiteX11" fmla="*/ 147637 w 372427"/>
                  <a:gd name="connsiteY11" fmla="*/ 309114 h 329757"/>
                  <a:gd name="connsiteX12" fmla="*/ 196215 w 372427"/>
                  <a:gd name="connsiteY12" fmla="*/ 307209 h 329757"/>
                  <a:gd name="connsiteX13" fmla="*/ 288607 w 372427"/>
                  <a:gd name="connsiteY13" fmla="*/ 310067 h 329757"/>
                  <a:gd name="connsiteX14" fmla="*/ 353377 w 372427"/>
                  <a:gd name="connsiteY14" fmla="*/ 315782 h 329757"/>
                  <a:gd name="connsiteX15" fmla="*/ 372427 w 372427"/>
                  <a:gd name="connsiteY15" fmla="*/ 318639 h 329757"/>
                  <a:gd name="connsiteX16" fmla="*/ 358140 w 372427"/>
                  <a:gd name="connsiteY16" fmla="*/ 281492 h 329757"/>
                  <a:gd name="connsiteX0" fmla="*/ 358140 w 372427"/>
                  <a:gd name="connsiteY0" fmla="*/ 281492 h 329757"/>
                  <a:gd name="connsiteX1" fmla="*/ 326707 w 372427"/>
                  <a:gd name="connsiteY1" fmla="*/ 192909 h 329757"/>
                  <a:gd name="connsiteX2" fmla="*/ 260985 w 372427"/>
                  <a:gd name="connsiteY2" fmla="*/ 72894 h 329757"/>
                  <a:gd name="connsiteX3" fmla="*/ 168041 w 372427"/>
                  <a:gd name="connsiteY3" fmla="*/ 0 h 329757"/>
                  <a:gd name="connsiteX4" fmla="*/ 12382 w 372427"/>
                  <a:gd name="connsiteY4" fmla="*/ 271014 h 329757"/>
                  <a:gd name="connsiteX5" fmla="*/ 3810 w 372427"/>
                  <a:gd name="connsiteY5" fmla="*/ 297684 h 329757"/>
                  <a:gd name="connsiteX6" fmla="*/ 0 w 372427"/>
                  <a:gd name="connsiteY6" fmla="*/ 329117 h 329757"/>
                  <a:gd name="connsiteX7" fmla="*/ 5715 w 372427"/>
                  <a:gd name="connsiteY7" fmla="*/ 327212 h 329757"/>
                  <a:gd name="connsiteX8" fmla="*/ 35242 w 372427"/>
                  <a:gd name="connsiteY8" fmla="*/ 321497 h 329757"/>
                  <a:gd name="connsiteX9" fmla="*/ 74295 w 372427"/>
                  <a:gd name="connsiteY9" fmla="*/ 315782 h 329757"/>
                  <a:gd name="connsiteX10" fmla="*/ 105727 w 372427"/>
                  <a:gd name="connsiteY10" fmla="*/ 311972 h 329757"/>
                  <a:gd name="connsiteX11" fmla="*/ 147637 w 372427"/>
                  <a:gd name="connsiteY11" fmla="*/ 309114 h 329757"/>
                  <a:gd name="connsiteX12" fmla="*/ 196215 w 372427"/>
                  <a:gd name="connsiteY12" fmla="*/ 307209 h 329757"/>
                  <a:gd name="connsiteX13" fmla="*/ 288607 w 372427"/>
                  <a:gd name="connsiteY13" fmla="*/ 310067 h 329757"/>
                  <a:gd name="connsiteX14" fmla="*/ 353377 w 372427"/>
                  <a:gd name="connsiteY14" fmla="*/ 315782 h 329757"/>
                  <a:gd name="connsiteX15" fmla="*/ 372427 w 372427"/>
                  <a:gd name="connsiteY15" fmla="*/ 318639 h 329757"/>
                  <a:gd name="connsiteX16" fmla="*/ 358140 w 372427"/>
                  <a:gd name="connsiteY16" fmla="*/ 281492 h 329757"/>
                  <a:gd name="connsiteX0" fmla="*/ 358140 w 372427"/>
                  <a:gd name="connsiteY0" fmla="*/ 284866 h 333131"/>
                  <a:gd name="connsiteX1" fmla="*/ 326707 w 372427"/>
                  <a:gd name="connsiteY1" fmla="*/ 196283 h 333131"/>
                  <a:gd name="connsiteX2" fmla="*/ 260985 w 372427"/>
                  <a:gd name="connsiteY2" fmla="*/ 76268 h 333131"/>
                  <a:gd name="connsiteX3" fmla="*/ 166253 w 372427"/>
                  <a:gd name="connsiteY3" fmla="*/ 0 h 333131"/>
                  <a:gd name="connsiteX4" fmla="*/ 12382 w 372427"/>
                  <a:gd name="connsiteY4" fmla="*/ 274388 h 333131"/>
                  <a:gd name="connsiteX5" fmla="*/ 3810 w 372427"/>
                  <a:gd name="connsiteY5" fmla="*/ 301058 h 333131"/>
                  <a:gd name="connsiteX6" fmla="*/ 0 w 372427"/>
                  <a:gd name="connsiteY6" fmla="*/ 332491 h 333131"/>
                  <a:gd name="connsiteX7" fmla="*/ 5715 w 372427"/>
                  <a:gd name="connsiteY7" fmla="*/ 330586 h 333131"/>
                  <a:gd name="connsiteX8" fmla="*/ 35242 w 372427"/>
                  <a:gd name="connsiteY8" fmla="*/ 324871 h 333131"/>
                  <a:gd name="connsiteX9" fmla="*/ 74295 w 372427"/>
                  <a:gd name="connsiteY9" fmla="*/ 319156 h 333131"/>
                  <a:gd name="connsiteX10" fmla="*/ 105727 w 372427"/>
                  <a:gd name="connsiteY10" fmla="*/ 315346 h 333131"/>
                  <a:gd name="connsiteX11" fmla="*/ 147637 w 372427"/>
                  <a:gd name="connsiteY11" fmla="*/ 312488 h 333131"/>
                  <a:gd name="connsiteX12" fmla="*/ 196215 w 372427"/>
                  <a:gd name="connsiteY12" fmla="*/ 310583 h 333131"/>
                  <a:gd name="connsiteX13" fmla="*/ 288607 w 372427"/>
                  <a:gd name="connsiteY13" fmla="*/ 313441 h 333131"/>
                  <a:gd name="connsiteX14" fmla="*/ 353377 w 372427"/>
                  <a:gd name="connsiteY14" fmla="*/ 319156 h 333131"/>
                  <a:gd name="connsiteX15" fmla="*/ 372427 w 372427"/>
                  <a:gd name="connsiteY15" fmla="*/ 322013 h 333131"/>
                  <a:gd name="connsiteX16" fmla="*/ 358140 w 372427"/>
                  <a:gd name="connsiteY16" fmla="*/ 284866 h 333131"/>
                  <a:gd name="connsiteX0" fmla="*/ 358140 w 372427"/>
                  <a:gd name="connsiteY0" fmla="*/ 284866 h 333131"/>
                  <a:gd name="connsiteX1" fmla="*/ 326707 w 372427"/>
                  <a:gd name="connsiteY1" fmla="*/ 196283 h 333131"/>
                  <a:gd name="connsiteX2" fmla="*/ 263028 w 372427"/>
                  <a:gd name="connsiteY2" fmla="*/ 74554 h 333131"/>
                  <a:gd name="connsiteX3" fmla="*/ 166253 w 372427"/>
                  <a:gd name="connsiteY3" fmla="*/ 0 h 333131"/>
                  <a:gd name="connsiteX4" fmla="*/ 12382 w 372427"/>
                  <a:gd name="connsiteY4" fmla="*/ 274388 h 333131"/>
                  <a:gd name="connsiteX5" fmla="*/ 3810 w 372427"/>
                  <a:gd name="connsiteY5" fmla="*/ 301058 h 333131"/>
                  <a:gd name="connsiteX6" fmla="*/ 0 w 372427"/>
                  <a:gd name="connsiteY6" fmla="*/ 332491 h 333131"/>
                  <a:gd name="connsiteX7" fmla="*/ 5715 w 372427"/>
                  <a:gd name="connsiteY7" fmla="*/ 330586 h 333131"/>
                  <a:gd name="connsiteX8" fmla="*/ 35242 w 372427"/>
                  <a:gd name="connsiteY8" fmla="*/ 324871 h 333131"/>
                  <a:gd name="connsiteX9" fmla="*/ 74295 w 372427"/>
                  <a:gd name="connsiteY9" fmla="*/ 319156 h 333131"/>
                  <a:gd name="connsiteX10" fmla="*/ 105727 w 372427"/>
                  <a:gd name="connsiteY10" fmla="*/ 315346 h 333131"/>
                  <a:gd name="connsiteX11" fmla="*/ 147637 w 372427"/>
                  <a:gd name="connsiteY11" fmla="*/ 312488 h 333131"/>
                  <a:gd name="connsiteX12" fmla="*/ 196215 w 372427"/>
                  <a:gd name="connsiteY12" fmla="*/ 310583 h 333131"/>
                  <a:gd name="connsiteX13" fmla="*/ 288607 w 372427"/>
                  <a:gd name="connsiteY13" fmla="*/ 313441 h 333131"/>
                  <a:gd name="connsiteX14" fmla="*/ 353377 w 372427"/>
                  <a:gd name="connsiteY14" fmla="*/ 319156 h 333131"/>
                  <a:gd name="connsiteX15" fmla="*/ 372427 w 372427"/>
                  <a:gd name="connsiteY15" fmla="*/ 322013 h 333131"/>
                  <a:gd name="connsiteX16" fmla="*/ 358140 w 372427"/>
                  <a:gd name="connsiteY16" fmla="*/ 284866 h 333131"/>
                  <a:gd name="connsiteX0" fmla="*/ 358140 w 372427"/>
                  <a:gd name="connsiteY0" fmla="*/ 284866 h 333131"/>
                  <a:gd name="connsiteX1" fmla="*/ 326707 w 372427"/>
                  <a:gd name="connsiteY1" fmla="*/ 196283 h 333131"/>
                  <a:gd name="connsiteX2" fmla="*/ 263028 w 372427"/>
                  <a:gd name="connsiteY2" fmla="*/ 74554 h 333131"/>
                  <a:gd name="connsiteX3" fmla="*/ 166253 w 372427"/>
                  <a:gd name="connsiteY3" fmla="*/ 0 h 333131"/>
                  <a:gd name="connsiteX4" fmla="*/ 12382 w 372427"/>
                  <a:gd name="connsiteY4" fmla="*/ 274388 h 333131"/>
                  <a:gd name="connsiteX5" fmla="*/ 3810 w 372427"/>
                  <a:gd name="connsiteY5" fmla="*/ 301058 h 333131"/>
                  <a:gd name="connsiteX6" fmla="*/ 0 w 372427"/>
                  <a:gd name="connsiteY6" fmla="*/ 332491 h 333131"/>
                  <a:gd name="connsiteX7" fmla="*/ 5715 w 372427"/>
                  <a:gd name="connsiteY7" fmla="*/ 330586 h 333131"/>
                  <a:gd name="connsiteX8" fmla="*/ 35242 w 372427"/>
                  <a:gd name="connsiteY8" fmla="*/ 324871 h 333131"/>
                  <a:gd name="connsiteX9" fmla="*/ 74295 w 372427"/>
                  <a:gd name="connsiteY9" fmla="*/ 319156 h 333131"/>
                  <a:gd name="connsiteX10" fmla="*/ 105727 w 372427"/>
                  <a:gd name="connsiteY10" fmla="*/ 315346 h 333131"/>
                  <a:gd name="connsiteX11" fmla="*/ 147637 w 372427"/>
                  <a:gd name="connsiteY11" fmla="*/ 312488 h 333131"/>
                  <a:gd name="connsiteX12" fmla="*/ 196215 w 372427"/>
                  <a:gd name="connsiteY12" fmla="*/ 310583 h 333131"/>
                  <a:gd name="connsiteX13" fmla="*/ 288607 w 372427"/>
                  <a:gd name="connsiteY13" fmla="*/ 313441 h 333131"/>
                  <a:gd name="connsiteX14" fmla="*/ 353377 w 372427"/>
                  <a:gd name="connsiteY14" fmla="*/ 319156 h 333131"/>
                  <a:gd name="connsiteX15" fmla="*/ 372427 w 372427"/>
                  <a:gd name="connsiteY15" fmla="*/ 322013 h 333131"/>
                  <a:gd name="connsiteX16" fmla="*/ 358140 w 372427"/>
                  <a:gd name="connsiteY16" fmla="*/ 284866 h 333131"/>
                  <a:gd name="connsiteX0" fmla="*/ 358140 w 372427"/>
                  <a:gd name="connsiteY0" fmla="*/ 284866 h 333131"/>
                  <a:gd name="connsiteX1" fmla="*/ 326707 w 372427"/>
                  <a:gd name="connsiteY1" fmla="*/ 196283 h 333131"/>
                  <a:gd name="connsiteX2" fmla="*/ 263028 w 372427"/>
                  <a:gd name="connsiteY2" fmla="*/ 74554 h 333131"/>
                  <a:gd name="connsiteX3" fmla="*/ 166253 w 372427"/>
                  <a:gd name="connsiteY3" fmla="*/ 0 h 333131"/>
                  <a:gd name="connsiteX4" fmla="*/ 3810 w 372427"/>
                  <a:gd name="connsiteY4" fmla="*/ 301058 h 333131"/>
                  <a:gd name="connsiteX5" fmla="*/ 0 w 372427"/>
                  <a:gd name="connsiteY5" fmla="*/ 332491 h 333131"/>
                  <a:gd name="connsiteX6" fmla="*/ 5715 w 372427"/>
                  <a:gd name="connsiteY6" fmla="*/ 330586 h 333131"/>
                  <a:gd name="connsiteX7" fmla="*/ 35242 w 372427"/>
                  <a:gd name="connsiteY7" fmla="*/ 324871 h 333131"/>
                  <a:gd name="connsiteX8" fmla="*/ 74295 w 372427"/>
                  <a:gd name="connsiteY8" fmla="*/ 319156 h 333131"/>
                  <a:gd name="connsiteX9" fmla="*/ 105727 w 372427"/>
                  <a:gd name="connsiteY9" fmla="*/ 315346 h 333131"/>
                  <a:gd name="connsiteX10" fmla="*/ 147637 w 372427"/>
                  <a:gd name="connsiteY10" fmla="*/ 312488 h 333131"/>
                  <a:gd name="connsiteX11" fmla="*/ 196215 w 372427"/>
                  <a:gd name="connsiteY11" fmla="*/ 310583 h 333131"/>
                  <a:gd name="connsiteX12" fmla="*/ 288607 w 372427"/>
                  <a:gd name="connsiteY12" fmla="*/ 313441 h 333131"/>
                  <a:gd name="connsiteX13" fmla="*/ 353377 w 372427"/>
                  <a:gd name="connsiteY13" fmla="*/ 319156 h 333131"/>
                  <a:gd name="connsiteX14" fmla="*/ 372427 w 372427"/>
                  <a:gd name="connsiteY14" fmla="*/ 322013 h 333131"/>
                  <a:gd name="connsiteX15" fmla="*/ 358140 w 372427"/>
                  <a:gd name="connsiteY15" fmla="*/ 284866 h 333131"/>
                  <a:gd name="connsiteX0" fmla="*/ 358140 w 372427"/>
                  <a:gd name="connsiteY0" fmla="*/ 284866 h 333131"/>
                  <a:gd name="connsiteX1" fmla="*/ 326707 w 372427"/>
                  <a:gd name="connsiteY1" fmla="*/ 196283 h 333131"/>
                  <a:gd name="connsiteX2" fmla="*/ 263028 w 372427"/>
                  <a:gd name="connsiteY2" fmla="*/ 74554 h 333131"/>
                  <a:gd name="connsiteX3" fmla="*/ 166253 w 372427"/>
                  <a:gd name="connsiteY3" fmla="*/ 0 h 333131"/>
                  <a:gd name="connsiteX4" fmla="*/ 3263 w 372427"/>
                  <a:gd name="connsiteY4" fmla="*/ 300821 h 333131"/>
                  <a:gd name="connsiteX5" fmla="*/ 0 w 372427"/>
                  <a:gd name="connsiteY5" fmla="*/ 332491 h 333131"/>
                  <a:gd name="connsiteX6" fmla="*/ 5715 w 372427"/>
                  <a:gd name="connsiteY6" fmla="*/ 330586 h 333131"/>
                  <a:gd name="connsiteX7" fmla="*/ 35242 w 372427"/>
                  <a:gd name="connsiteY7" fmla="*/ 324871 h 333131"/>
                  <a:gd name="connsiteX8" fmla="*/ 74295 w 372427"/>
                  <a:gd name="connsiteY8" fmla="*/ 319156 h 333131"/>
                  <a:gd name="connsiteX9" fmla="*/ 105727 w 372427"/>
                  <a:gd name="connsiteY9" fmla="*/ 315346 h 333131"/>
                  <a:gd name="connsiteX10" fmla="*/ 147637 w 372427"/>
                  <a:gd name="connsiteY10" fmla="*/ 312488 h 333131"/>
                  <a:gd name="connsiteX11" fmla="*/ 196215 w 372427"/>
                  <a:gd name="connsiteY11" fmla="*/ 310583 h 333131"/>
                  <a:gd name="connsiteX12" fmla="*/ 288607 w 372427"/>
                  <a:gd name="connsiteY12" fmla="*/ 313441 h 333131"/>
                  <a:gd name="connsiteX13" fmla="*/ 353377 w 372427"/>
                  <a:gd name="connsiteY13" fmla="*/ 319156 h 333131"/>
                  <a:gd name="connsiteX14" fmla="*/ 372427 w 372427"/>
                  <a:gd name="connsiteY14" fmla="*/ 322013 h 333131"/>
                  <a:gd name="connsiteX15" fmla="*/ 358140 w 372427"/>
                  <a:gd name="connsiteY15" fmla="*/ 284866 h 333131"/>
                  <a:gd name="connsiteX0" fmla="*/ 358140 w 372427"/>
                  <a:gd name="connsiteY0" fmla="*/ 284866 h 333131"/>
                  <a:gd name="connsiteX1" fmla="*/ 326707 w 372427"/>
                  <a:gd name="connsiteY1" fmla="*/ 196283 h 333131"/>
                  <a:gd name="connsiteX2" fmla="*/ 263028 w 372427"/>
                  <a:gd name="connsiteY2" fmla="*/ 74554 h 333131"/>
                  <a:gd name="connsiteX3" fmla="*/ 166253 w 372427"/>
                  <a:gd name="connsiteY3" fmla="*/ 0 h 333131"/>
                  <a:gd name="connsiteX4" fmla="*/ 79782 w 372427"/>
                  <a:gd name="connsiteY4" fmla="*/ 118221 h 333131"/>
                  <a:gd name="connsiteX5" fmla="*/ 0 w 372427"/>
                  <a:gd name="connsiteY5" fmla="*/ 332491 h 333131"/>
                  <a:gd name="connsiteX6" fmla="*/ 5715 w 372427"/>
                  <a:gd name="connsiteY6" fmla="*/ 330586 h 333131"/>
                  <a:gd name="connsiteX7" fmla="*/ 35242 w 372427"/>
                  <a:gd name="connsiteY7" fmla="*/ 324871 h 333131"/>
                  <a:gd name="connsiteX8" fmla="*/ 74295 w 372427"/>
                  <a:gd name="connsiteY8" fmla="*/ 319156 h 333131"/>
                  <a:gd name="connsiteX9" fmla="*/ 105727 w 372427"/>
                  <a:gd name="connsiteY9" fmla="*/ 315346 h 333131"/>
                  <a:gd name="connsiteX10" fmla="*/ 147637 w 372427"/>
                  <a:gd name="connsiteY10" fmla="*/ 312488 h 333131"/>
                  <a:gd name="connsiteX11" fmla="*/ 196215 w 372427"/>
                  <a:gd name="connsiteY11" fmla="*/ 310583 h 333131"/>
                  <a:gd name="connsiteX12" fmla="*/ 288607 w 372427"/>
                  <a:gd name="connsiteY12" fmla="*/ 313441 h 333131"/>
                  <a:gd name="connsiteX13" fmla="*/ 353377 w 372427"/>
                  <a:gd name="connsiteY13" fmla="*/ 319156 h 333131"/>
                  <a:gd name="connsiteX14" fmla="*/ 372427 w 372427"/>
                  <a:gd name="connsiteY14" fmla="*/ 322013 h 333131"/>
                  <a:gd name="connsiteX15" fmla="*/ 358140 w 372427"/>
                  <a:gd name="connsiteY15" fmla="*/ 284866 h 333131"/>
                  <a:gd name="connsiteX0" fmla="*/ 358140 w 372427"/>
                  <a:gd name="connsiteY0" fmla="*/ 284866 h 333131"/>
                  <a:gd name="connsiteX1" fmla="*/ 326707 w 372427"/>
                  <a:gd name="connsiteY1" fmla="*/ 196283 h 333131"/>
                  <a:gd name="connsiteX2" fmla="*/ 263028 w 372427"/>
                  <a:gd name="connsiteY2" fmla="*/ 74554 h 333131"/>
                  <a:gd name="connsiteX3" fmla="*/ 166253 w 372427"/>
                  <a:gd name="connsiteY3" fmla="*/ 0 h 333131"/>
                  <a:gd name="connsiteX4" fmla="*/ 58135 w 372427"/>
                  <a:gd name="connsiteY4" fmla="*/ 166680 h 333131"/>
                  <a:gd name="connsiteX5" fmla="*/ 0 w 372427"/>
                  <a:gd name="connsiteY5" fmla="*/ 332491 h 333131"/>
                  <a:gd name="connsiteX6" fmla="*/ 5715 w 372427"/>
                  <a:gd name="connsiteY6" fmla="*/ 330586 h 333131"/>
                  <a:gd name="connsiteX7" fmla="*/ 35242 w 372427"/>
                  <a:gd name="connsiteY7" fmla="*/ 324871 h 333131"/>
                  <a:gd name="connsiteX8" fmla="*/ 74295 w 372427"/>
                  <a:gd name="connsiteY8" fmla="*/ 319156 h 333131"/>
                  <a:gd name="connsiteX9" fmla="*/ 105727 w 372427"/>
                  <a:gd name="connsiteY9" fmla="*/ 315346 h 333131"/>
                  <a:gd name="connsiteX10" fmla="*/ 147637 w 372427"/>
                  <a:gd name="connsiteY10" fmla="*/ 312488 h 333131"/>
                  <a:gd name="connsiteX11" fmla="*/ 196215 w 372427"/>
                  <a:gd name="connsiteY11" fmla="*/ 310583 h 333131"/>
                  <a:gd name="connsiteX12" fmla="*/ 288607 w 372427"/>
                  <a:gd name="connsiteY12" fmla="*/ 313441 h 333131"/>
                  <a:gd name="connsiteX13" fmla="*/ 353377 w 372427"/>
                  <a:gd name="connsiteY13" fmla="*/ 319156 h 333131"/>
                  <a:gd name="connsiteX14" fmla="*/ 372427 w 372427"/>
                  <a:gd name="connsiteY14" fmla="*/ 322013 h 333131"/>
                  <a:gd name="connsiteX15" fmla="*/ 358140 w 372427"/>
                  <a:gd name="connsiteY15" fmla="*/ 284866 h 333131"/>
                  <a:gd name="connsiteX0" fmla="*/ 358140 w 372427"/>
                  <a:gd name="connsiteY0" fmla="*/ 284866 h 357149"/>
                  <a:gd name="connsiteX1" fmla="*/ 326707 w 372427"/>
                  <a:gd name="connsiteY1" fmla="*/ 196283 h 357149"/>
                  <a:gd name="connsiteX2" fmla="*/ 263028 w 372427"/>
                  <a:gd name="connsiteY2" fmla="*/ 74554 h 357149"/>
                  <a:gd name="connsiteX3" fmla="*/ 166253 w 372427"/>
                  <a:gd name="connsiteY3" fmla="*/ 0 h 357149"/>
                  <a:gd name="connsiteX4" fmla="*/ 58135 w 372427"/>
                  <a:gd name="connsiteY4" fmla="*/ 166680 h 357149"/>
                  <a:gd name="connsiteX5" fmla="*/ 0 w 372427"/>
                  <a:gd name="connsiteY5" fmla="*/ 332491 h 357149"/>
                  <a:gd name="connsiteX6" fmla="*/ 23461 w 372427"/>
                  <a:gd name="connsiteY6" fmla="*/ 357122 h 357149"/>
                  <a:gd name="connsiteX7" fmla="*/ 35242 w 372427"/>
                  <a:gd name="connsiteY7" fmla="*/ 324871 h 357149"/>
                  <a:gd name="connsiteX8" fmla="*/ 74295 w 372427"/>
                  <a:gd name="connsiteY8" fmla="*/ 319156 h 357149"/>
                  <a:gd name="connsiteX9" fmla="*/ 105727 w 372427"/>
                  <a:gd name="connsiteY9" fmla="*/ 315346 h 357149"/>
                  <a:gd name="connsiteX10" fmla="*/ 147637 w 372427"/>
                  <a:gd name="connsiteY10" fmla="*/ 312488 h 357149"/>
                  <a:gd name="connsiteX11" fmla="*/ 196215 w 372427"/>
                  <a:gd name="connsiteY11" fmla="*/ 310583 h 357149"/>
                  <a:gd name="connsiteX12" fmla="*/ 288607 w 372427"/>
                  <a:gd name="connsiteY12" fmla="*/ 313441 h 357149"/>
                  <a:gd name="connsiteX13" fmla="*/ 353377 w 372427"/>
                  <a:gd name="connsiteY13" fmla="*/ 319156 h 357149"/>
                  <a:gd name="connsiteX14" fmla="*/ 372427 w 372427"/>
                  <a:gd name="connsiteY14" fmla="*/ 322013 h 357149"/>
                  <a:gd name="connsiteX15" fmla="*/ 358140 w 372427"/>
                  <a:gd name="connsiteY15" fmla="*/ 284866 h 357149"/>
                  <a:gd name="connsiteX0" fmla="*/ 358509 w 372796"/>
                  <a:gd name="connsiteY0" fmla="*/ 284866 h 342901"/>
                  <a:gd name="connsiteX1" fmla="*/ 327076 w 372796"/>
                  <a:gd name="connsiteY1" fmla="*/ 196283 h 342901"/>
                  <a:gd name="connsiteX2" fmla="*/ 263397 w 372796"/>
                  <a:gd name="connsiteY2" fmla="*/ 74554 h 342901"/>
                  <a:gd name="connsiteX3" fmla="*/ 166622 w 372796"/>
                  <a:gd name="connsiteY3" fmla="*/ 0 h 342901"/>
                  <a:gd name="connsiteX4" fmla="*/ 58504 w 372796"/>
                  <a:gd name="connsiteY4" fmla="*/ 166680 h 342901"/>
                  <a:gd name="connsiteX5" fmla="*/ 369 w 372796"/>
                  <a:gd name="connsiteY5" fmla="*/ 332491 h 342901"/>
                  <a:gd name="connsiteX6" fmla="*/ 35611 w 372796"/>
                  <a:gd name="connsiteY6" fmla="*/ 324871 h 342901"/>
                  <a:gd name="connsiteX7" fmla="*/ 74664 w 372796"/>
                  <a:gd name="connsiteY7" fmla="*/ 319156 h 342901"/>
                  <a:gd name="connsiteX8" fmla="*/ 106096 w 372796"/>
                  <a:gd name="connsiteY8" fmla="*/ 315346 h 342901"/>
                  <a:gd name="connsiteX9" fmla="*/ 148006 w 372796"/>
                  <a:gd name="connsiteY9" fmla="*/ 312488 h 342901"/>
                  <a:gd name="connsiteX10" fmla="*/ 196584 w 372796"/>
                  <a:gd name="connsiteY10" fmla="*/ 310583 h 342901"/>
                  <a:gd name="connsiteX11" fmla="*/ 288976 w 372796"/>
                  <a:gd name="connsiteY11" fmla="*/ 313441 h 342901"/>
                  <a:gd name="connsiteX12" fmla="*/ 353746 w 372796"/>
                  <a:gd name="connsiteY12" fmla="*/ 319156 h 342901"/>
                  <a:gd name="connsiteX13" fmla="*/ 372796 w 372796"/>
                  <a:gd name="connsiteY13" fmla="*/ 322013 h 342901"/>
                  <a:gd name="connsiteX14" fmla="*/ 358509 w 372796"/>
                  <a:gd name="connsiteY14" fmla="*/ 284866 h 342901"/>
                  <a:gd name="connsiteX0" fmla="*/ 358140 w 372427"/>
                  <a:gd name="connsiteY0" fmla="*/ 284866 h 341539"/>
                  <a:gd name="connsiteX1" fmla="*/ 326707 w 372427"/>
                  <a:gd name="connsiteY1" fmla="*/ 196283 h 341539"/>
                  <a:gd name="connsiteX2" fmla="*/ 263028 w 372427"/>
                  <a:gd name="connsiteY2" fmla="*/ 74554 h 341539"/>
                  <a:gd name="connsiteX3" fmla="*/ 166253 w 372427"/>
                  <a:gd name="connsiteY3" fmla="*/ 0 h 341539"/>
                  <a:gd name="connsiteX4" fmla="*/ 58135 w 372427"/>
                  <a:gd name="connsiteY4" fmla="*/ 166680 h 341539"/>
                  <a:gd name="connsiteX5" fmla="*/ 0 w 372427"/>
                  <a:gd name="connsiteY5" fmla="*/ 332491 h 341539"/>
                  <a:gd name="connsiteX6" fmla="*/ 74295 w 372427"/>
                  <a:gd name="connsiteY6" fmla="*/ 319156 h 341539"/>
                  <a:gd name="connsiteX7" fmla="*/ 105727 w 372427"/>
                  <a:gd name="connsiteY7" fmla="*/ 315346 h 341539"/>
                  <a:gd name="connsiteX8" fmla="*/ 147637 w 372427"/>
                  <a:gd name="connsiteY8" fmla="*/ 312488 h 341539"/>
                  <a:gd name="connsiteX9" fmla="*/ 196215 w 372427"/>
                  <a:gd name="connsiteY9" fmla="*/ 310583 h 341539"/>
                  <a:gd name="connsiteX10" fmla="*/ 288607 w 372427"/>
                  <a:gd name="connsiteY10" fmla="*/ 313441 h 341539"/>
                  <a:gd name="connsiteX11" fmla="*/ 353377 w 372427"/>
                  <a:gd name="connsiteY11" fmla="*/ 319156 h 341539"/>
                  <a:gd name="connsiteX12" fmla="*/ 372427 w 372427"/>
                  <a:gd name="connsiteY12" fmla="*/ 322013 h 341539"/>
                  <a:gd name="connsiteX13" fmla="*/ 358140 w 372427"/>
                  <a:gd name="connsiteY13" fmla="*/ 284866 h 341539"/>
                  <a:gd name="connsiteX0" fmla="*/ 358140 w 372427"/>
                  <a:gd name="connsiteY0" fmla="*/ 284866 h 332491"/>
                  <a:gd name="connsiteX1" fmla="*/ 326707 w 372427"/>
                  <a:gd name="connsiteY1" fmla="*/ 196283 h 332491"/>
                  <a:gd name="connsiteX2" fmla="*/ 263028 w 372427"/>
                  <a:gd name="connsiteY2" fmla="*/ 74554 h 332491"/>
                  <a:gd name="connsiteX3" fmla="*/ 166253 w 372427"/>
                  <a:gd name="connsiteY3" fmla="*/ 0 h 332491"/>
                  <a:gd name="connsiteX4" fmla="*/ 58135 w 372427"/>
                  <a:gd name="connsiteY4" fmla="*/ 166680 h 332491"/>
                  <a:gd name="connsiteX5" fmla="*/ 0 w 372427"/>
                  <a:gd name="connsiteY5" fmla="*/ 332491 h 332491"/>
                  <a:gd name="connsiteX6" fmla="*/ 74295 w 372427"/>
                  <a:gd name="connsiteY6" fmla="*/ 319156 h 332491"/>
                  <a:gd name="connsiteX7" fmla="*/ 105727 w 372427"/>
                  <a:gd name="connsiteY7" fmla="*/ 315346 h 332491"/>
                  <a:gd name="connsiteX8" fmla="*/ 147637 w 372427"/>
                  <a:gd name="connsiteY8" fmla="*/ 312488 h 332491"/>
                  <a:gd name="connsiteX9" fmla="*/ 196215 w 372427"/>
                  <a:gd name="connsiteY9" fmla="*/ 310583 h 332491"/>
                  <a:gd name="connsiteX10" fmla="*/ 288607 w 372427"/>
                  <a:gd name="connsiteY10" fmla="*/ 313441 h 332491"/>
                  <a:gd name="connsiteX11" fmla="*/ 353377 w 372427"/>
                  <a:gd name="connsiteY11" fmla="*/ 319156 h 332491"/>
                  <a:gd name="connsiteX12" fmla="*/ 372427 w 372427"/>
                  <a:gd name="connsiteY12" fmla="*/ 322013 h 332491"/>
                  <a:gd name="connsiteX13" fmla="*/ 358140 w 372427"/>
                  <a:gd name="connsiteY13" fmla="*/ 284866 h 332491"/>
                  <a:gd name="connsiteX0" fmla="*/ 358140 w 372427"/>
                  <a:gd name="connsiteY0" fmla="*/ 284866 h 340744"/>
                  <a:gd name="connsiteX1" fmla="*/ 326707 w 372427"/>
                  <a:gd name="connsiteY1" fmla="*/ 196283 h 340744"/>
                  <a:gd name="connsiteX2" fmla="*/ 263028 w 372427"/>
                  <a:gd name="connsiteY2" fmla="*/ 74554 h 340744"/>
                  <a:gd name="connsiteX3" fmla="*/ 166253 w 372427"/>
                  <a:gd name="connsiteY3" fmla="*/ 0 h 340744"/>
                  <a:gd name="connsiteX4" fmla="*/ 58135 w 372427"/>
                  <a:gd name="connsiteY4" fmla="*/ 166680 h 340744"/>
                  <a:gd name="connsiteX5" fmla="*/ 0 w 372427"/>
                  <a:gd name="connsiteY5" fmla="*/ 332491 h 340744"/>
                  <a:gd name="connsiteX6" fmla="*/ 105727 w 372427"/>
                  <a:gd name="connsiteY6" fmla="*/ 315346 h 340744"/>
                  <a:gd name="connsiteX7" fmla="*/ 147637 w 372427"/>
                  <a:gd name="connsiteY7" fmla="*/ 312488 h 340744"/>
                  <a:gd name="connsiteX8" fmla="*/ 196215 w 372427"/>
                  <a:gd name="connsiteY8" fmla="*/ 310583 h 340744"/>
                  <a:gd name="connsiteX9" fmla="*/ 288607 w 372427"/>
                  <a:gd name="connsiteY9" fmla="*/ 313441 h 340744"/>
                  <a:gd name="connsiteX10" fmla="*/ 353377 w 372427"/>
                  <a:gd name="connsiteY10" fmla="*/ 319156 h 340744"/>
                  <a:gd name="connsiteX11" fmla="*/ 372427 w 372427"/>
                  <a:gd name="connsiteY11" fmla="*/ 322013 h 340744"/>
                  <a:gd name="connsiteX12" fmla="*/ 358140 w 372427"/>
                  <a:gd name="connsiteY12" fmla="*/ 284866 h 340744"/>
                  <a:gd name="connsiteX0" fmla="*/ 358140 w 372427"/>
                  <a:gd name="connsiteY0" fmla="*/ 284866 h 332491"/>
                  <a:gd name="connsiteX1" fmla="*/ 326707 w 372427"/>
                  <a:gd name="connsiteY1" fmla="*/ 196283 h 332491"/>
                  <a:gd name="connsiteX2" fmla="*/ 263028 w 372427"/>
                  <a:gd name="connsiteY2" fmla="*/ 74554 h 332491"/>
                  <a:gd name="connsiteX3" fmla="*/ 166253 w 372427"/>
                  <a:gd name="connsiteY3" fmla="*/ 0 h 332491"/>
                  <a:gd name="connsiteX4" fmla="*/ 58135 w 372427"/>
                  <a:gd name="connsiteY4" fmla="*/ 166680 h 332491"/>
                  <a:gd name="connsiteX5" fmla="*/ 0 w 372427"/>
                  <a:gd name="connsiteY5" fmla="*/ 332491 h 332491"/>
                  <a:gd name="connsiteX6" fmla="*/ 105727 w 372427"/>
                  <a:gd name="connsiteY6" fmla="*/ 315346 h 332491"/>
                  <a:gd name="connsiteX7" fmla="*/ 147637 w 372427"/>
                  <a:gd name="connsiteY7" fmla="*/ 312488 h 332491"/>
                  <a:gd name="connsiteX8" fmla="*/ 196215 w 372427"/>
                  <a:gd name="connsiteY8" fmla="*/ 310583 h 332491"/>
                  <a:gd name="connsiteX9" fmla="*/ 288607 w 372427"/>
                  <a:gd name="connsiteY9" fmla="*/ 313441 h 332491"/>
                  <a:gd name="connsiteX10" fmla="*/ 353377 w 372427"/>
                  <a:gd name="connsiteY10" fmla="*/ 319156 h 332491"/>
                  <a:gd name="connsiteX11" fmla="*/ 372427 w 372427"/>
                  <a:gd name="connsiteY11" fmla="*/ 322013 h 332491"/>
                  <a:gd name="connsiteX12" fmla="*/ 358140 w 372427"/>
                  <a:gd name="connsiteY12" fmla="*/ 284866 h 332491"/>
                  <a:gd name="connsiteX0" fmla="*/ 358140 w 372427"/>
                  <a:gd name="connsiteY0" fmla="*/ 284866 h 332491"/>
                  <a:gd name="connsiteX1" fmla="*/ 326707 w 372427"/>
                  <a:gd name="connsiteY1" fmla="*/ 196283 h 332491"/>
                  <a:gd name="connsiteX2" fmla="*/ 263028 w 372427"/>
                  <a:gd name="connsiteY2" fmla="*/ 74554 h 332491"/>
                  <a:gd name="connsiteX3" fmla="*/ 166253 w 372427"/>
                  <a:gd name="connsiteY3" fmla="*/ 0 h 332491"/>
                  <a:gd name="connsiteX4" fmla="*/ 58135 w 372427"/>
                  <a:gd name="connsiteY4" fmla="*/ 166680 h 332491"/>
                  <a:gd name="connsiteX5" fmla="*/ 0 w 372427"/>
                  <a:gd name="connsiteY5" fmla="*/ 332491 h 332491"/>
                  <a:gd name="connsiteX6" fmla="*/ 105727 w 372427"/>
                  <a:gd name="connsiteY6" fmla="*/ 315346 h 332491"/>
                  <a:gd name="connsiteX7" fmla="*/ 196215 w 372427"/>
                  <a:gd name="connsiteY7" fmla="*/ 310583 h 332491"/>
                  <a:gd name="connsiteX8" fmla="*/ 288607 w 372427"/>
                  <a:gd name="connsiteY8" fmla="*/ 313441 h 332491"/>
                  <a:gd name="connsiteX9" fmla="*/ 353377 w 372427"/>
                  <a:gd name="connsiteY9" fmla="*/ 319156 h 332491"/>
                  <a:gd name="connsiteX10" fmla="*/ 372427 w 372427"/>
                  <a:gd name="connsiteY10" fmla="*/ 322013 h 332491"/>
                  <a:gd name="connsiteX11" fmla="*/ 358140 w 372427"/>
                  <a:gd name="connsiteY11" fmla="*/ 284866 h 332491"/>
                  <a:gd name="connsiteX0" fmla="*/ 358140 w 372427"/>
                  <a:gd name="connsiteY0" fmla="*/ 284866 h 332491"/>
                  <a:gd name="connsiteX1" fmla="*/ 326707 w 372427"/>
                  <a:gd name="connsiteY1" fmla="*/ 196283 h 332491"/>
                  <a:gd name="connsiteX2" fmla="*/ 263028 w 372427"/>
                  <a:gd name="connsiteY2" fmla="*/ 74554 h 332491"/>
                  <a:gd name="connsiteX3" fmla="*/ 166253 w 372427"/>
                  <a:gd name="connsiteY3" fmla="*/ 0 h 332491"/>
                  <a:gd name="connsiteX4" fmla="*/ 58135 w 372427"/>
                  <a:gd name="connsiteY4" fmla="*/ 166680 h 332491"/>
                  <a:gd name="connsiteX5" fmla="*/ 0 w 372427"/>
                  <a:gd name="connsiteY5" fmla="*/ 332491 h 332491"/>
                  <a:gd name="connsiteX6" fmla="*/ 105727 w 372427"/>
                  <a:gd name="connsiteY6" fmla="*/ 315346 h 332491"/>
                  <a:gd name="connsiteX7" fmla="*/ 204130 w 372427"/>
                  <a:gd name="connsiteY7" fmla="*/ 308814 h 332491"/>
                  <a:gd name="connsiteX8" fmla="*/ 288607 w 372427"/>
                  <a:gd name="connsiteY8" fmla="*/ 313441 h 332491"/>
                  <a:gd name="connsiteX9" fmla="*/ 353377 w 372427"/>
                  <a:gd name="connsiteY9" fmla="*/ 319156 h 332491"/>
                  <a:gd name="connsiteX10" fmla="*/ 372427 w 372427"/>
                  <a:gd name="connsiteY10" fmla="*/ 322013 h 332491"/>
                  <a:gd name="connsiteX11" fmla="*/ 358140 w 372427"/>
                  <a:gd name="connsiteY11" fmla="*/ 284866 h 332491"/>
                  <a:gd name="connsiteX0" fmla="*/ 358140 w 372427"/>
                  <a:gd name="connsiteY0" fmla="*/ 284866 h 332491"/>
                  <a:gd name="connsiteX1" fmla="*/ 326707 w 372427"/>
                  <a:gd name="connsiteY1" fmla="*/ 196283 h 332491"/>
                  <a:gd name="connsiteX2" fmla="*/ 263028 w 372427"/>
                  <a:gd name="connsiteY2" fmla="*/ 74554 h 332491"/>
                  <a:gd name="connsiteX3" fmla="*/ 166253 w 372427"/>
                  <a:gd name="connsiteY3" fmla="*/ 0 h 332491"/>
                  <a:gd name="connsiteX4" fmla="*/ 58135 w 372427"/>
                  <a:gd name="connsiteY4" fmla="*/ 166680 h 332491"/>
                  <a:gd name="connsiteX5" fmla="*/ 0 w 372427"/>
                  <a:gd name="connsiteY5" fmla="*/ 332491 h 332491"/>
                  <a:gd name="connsiteX6" fmla="*/ 105727 w 372427"/>
                  <a:gd name="connsiteY6" fmla="*/ 315346 h 332491"/>
                  <a:gd name="connsiteX7" fmla="*/ 204130 w 372427"/>
                  <a:gd name="connsiteY7" fmla="*/ 308814 h 332491"/>
                  <a:gd name="connsiteX8" fmla="*/ 353377 w 372427"/>
                  <a:gd name="connsiteY8" fmla="*/ 319156 h 332491"/>
                  <a:gd name="connsiteX9" fmla="*/ 372427 w 372427"/>
                  <a:gd name="connsiteY9" fmla="*/ 322013 h 332491"/>
                  <a:gd name="connsiteX10" fmla="*/ 358140 w 372427"/>
                  <a:gd name="connsiteY10" fmla="*/ 284866 h 332491"/>
                  <a:gd name="connsiteX0" fmla="*/ 358140 w 372427"/>
                  <a:gd name="connsiteY0" fmla="*/ 284866 h 332491"/>
                  <a:gd name="connsiteX1" fmla="*/ 326707 w 372427"/>
                  <a:gd name="connsiteY1" fmla="*/ 196283 h 332491"/>
                  <a:gd name="connsiteX2" fmla="*/ 263028 w 372427"/>
                  <a:gd name="connsiteY2" fmla="*/ 74554 h 332491"/>
                  <a:gd name="connsiteX3" fmla="*/ 166253 w 372427"/>
                  <a:gd name="connsiteY3" fmla="*/ 0 h 332491"/>
                  <a:gd name="connsiteX4" fmla="*/ 58135 w 372427"/>
                  <a:gd name="connsiteY4" fmla="*/ 166680 h 332491"/>
                  <a:gd name="connsiteX5" fmla="*/ 0 w 372427"/>
                  <a:gd name="connsiteY5" fmla="*/ 332491 h 332491"/>
                  <a:gd name="connsiteX6" fmla="*/ 105727 w 372427"/>
                  <a:gd name="connsiteY6" fmla="*/ 315346 h 332491"/>
                  <a:gd name="connsiteX7" fmla="*/ 204130 w 372427"/>
                  <a:gd name="connsiteY7" fmla="*/ 308814 h 332491"/>
                  <a:gd name="connsiteX8" fmla="*/ 372427 w 372427"/>
                  <a:gd name="connsiteY8" fmla="*/ 322013 h 332491"/>
                  <a:gd name="connsiteX9" fmla="*/ 358140 w 372427"/>
                  <a:gd name="connsiteY9" fmla="*/ 284866 h 332491"/>
                  <a:gd name="connsiteX0" fmla="*/ 358140 w 372427"/>
                  <a:gd name="connsiteY0" fmla="*/ 284866 h 332491"/>
                  <a:gd name="connsiteX1" fmla="*/ 326707 w 372427"/>
                  <a:gd name="connsiteY1" fmla="*/ 196283 h 332491"/>
                  <a:gd name="connsiteX2" fmla="*/ 263028 w 372427"/>
                  <a:gd name="connsiteY2" fmla="*/ 74554 h 332491"/>
                  <a:gd name="connsiteX3" fmla="*/ 166253 w 372427"/>
                  <a:gd name="connsiteY3" fmla="*/ 0 h 332491"/>
                  <a:gd name="connsiteX4" fmla="*/ 58135 w 372427"/>
                  <a:gd name="connsiteY4" fmla="*/ 166680 h 332491"/>
                  <a:gd name="connsiteX5" fmla="*/ 0 w 372427"/>
                  <a:gd name="connsiteY5" fmla="*/ 332491 h 332491"/>
                  <a:gd name="connsiteX6" fmla="*/ 105727 w 372427"/>
                  <a:gd name="connsiteY6" fmla="*/ 315346 h 332491"/>
                  <a:gd name="connsiteX7" fmla="*/ 204130 w 372427"/>
                  <a:gd name="connsiteY7" fmla="*/ 308814 h 332491"/>
                  <a:gd name="connsiteX8" fmla="*/ 372427 w 372427"/>
                  <a:gd name="connsiteY8" fmla="*/ 322013 h 332491"/>
                  <a:gd name="connsiteX9" fmla="*/ 358140 w 372427"/>
                  <a:gd name="connsiteY9" fmla="*/ 284866 h 332491"/>
                  <a:gd name="connsiteX0" fmla="*/ 358140 w 372427"/>
                  <a:gd name="connsiteY0" fmla="*/ 284866 h 332491"/>
                  <a:gd name="connsiteX1" fmla="*/ 326707 w 372427"/>
                  <a:gd name="connsiteY1" fmla="*/ 196283 h 332491"/>
                  <a:gd name="connsiteX2" fmla="*/ 263028 w 372427"/>
                  <a:gd name="connsiteY2" fmla="*/ 74554 h 332491"/>
                  <a:gd name="connsiteX3" fmla="*/ 166253 w 372427"/>
                  <a:gd name="connsiteY3" fmla="*/ 0 h 332491"/>
                  <a:gd name="connsiteX4" fmla="*/ 58135 w 372427"/>
                  <a:gd name="connsiteY4" fmla="*/ 166680 h 332491"/>
                  <a:gd name="connsiteX5" fmla="*/ 0 w 372427"/>
                  <a:gd name="connsiteY5" fmla="*/ 332491 h 332491"/>
                  <a:gd name="connsiteX6" fmla="*/ 105727 w 372427"/>
                  <a:gd name="connsiteY6" fmla="*/ 315346 h 332491"/>
                  <a:gd name="connsiteX7" fmla="*/ 204130 w 372427"/>
                  <a:gd name="connsiteY7" fmla="*/ 308814 h 332491"/>
                  <a:gd name="connsiteX8" fmla="*/ 372427 w 372427"/>
                  <a:gd name="connsiteY8" fmla="*/ 322013 h 332491"/>
                  <a:gd name="connsiteX9" fmla="*/ 358140 w 372427"/>
                  <a:gd name="connsiteY9" fmla="*/ 284866 h 332491"/>
                  <a:gd name="connsiteX0" fmla="*/ 358140 w 372427"/>
                  <a:gd name="connsiteY0" fmla="*/ 284866 h 332491"/>
                  <a:gd name="connsiteX1" fmla="*/ 326707 w 372427"/>
                  <a:gd name="connsiteY1" fmla="*/ 196283 h 332491"/>
                  <a:gd name="connsiteX2" fmla="*/ 263028 w 372427"/>
                  <a:gd name="connsiteY2" fmla="*/ 74554 h 332491"/>
                  <a:gd name="connsiteX3" fmla="*/ 166253 w 372427"/>
                  <a:gd name="connsiteY3" fmla="*/ 0 h 332491"/>
                  <a:gd name="connsiteX4" fmla="*/ 54141 w 372427"/>
                  <a:gd name="connsiteY4" fmla="*/ 166899 h 332491"/>
                  <a:gd name="connsiteX5" fmla="*/ 0 w 372427"/>
                  <a:gd name="connsiteY5" fmla="*/ 332491 h 332491"/>
                  <a:gd name="connsiteX6" fmla="*/ 105727 w 372427"/>
                  <a:gd name="connsiteY6" fmla="*/ 315346 h 332491"/>
                  <a:gd name="connsiteX7" fmla="*/ 204130 w 372427"/>
                  <a:gd name="connsiteY7" fmla="*/ 308814 h 332491"/>
                  <a:gd name="connsiteX8" fmla="*/ 372427 w 372427"/>
                  <a:gd name="connsiteY8" fmla="*/ 322013 h 332491"/>
                  <a:gd name="connsiteX9" fmla="*/ 358140 w 372427"/>
                  <a:gd name="connsiteY9" fmla="*/ 284866 h 332491"/>
                  <a:gd name="connsiteX0" fmla="*/ 356973 w 371260"/>
                  <a:gd name="connsiteY0" fmla="*/ 284866 h 334297"/>
                  <a:gd name="connsiteX1" fmla="*/ 325540 w 371260"/>
                  <a:gd name="connsiteY1" fmla="*/ 196283 h 334297"/>
                  <a:gd name="connsiteX2" fmla="*/ 261861 w 371260"/>
                  <a:gd name="connsiteY2" fmla="*/ 74554 h 334297"/>
                  <a:gd name="connsiteX3" fmla="*/ 165086 w 371260"/>
                  <a:gd name="connsiteY3" fmla="*/ 0 h 334297"/>
                  <a:gd name="connsiteX4" fmla="*/ 52974 w 371260"/>
                  <a:gd name="connsiteY4" fmla="*/ 166899 h 334297"/>
                  <a:gd name="connsiteX5" fmla="*/ 0 w 371260"/>
                  <a:gd name="connsiteY5" fmla="*/ 334297 h 334297"/>
                  <a:gd name="connsiteX6" fmla="*/ 104560 w 371260"/>
                  <a:gd name="connsiteY6" fmla="*/ 315346 h 334297"/>
                  <a:gd name="connsiteX7" fmla="*/ 202963 w 371260"/>
                  <a:gd name="connsiteY7" fmla="*/ 308814 h 334297"/>
                  <a:gd name="connsiteX8" fmla="*/ 371260 w 371260"/>
                  <a:gd name="connsiteY8" fmla="*/ 322013 h 334297"/>
                  <a:gd name="connsiteX9" fmla="*/ 356973 w 371260"/>
                  <a:gd name="connsiteY9" fmla="*/ 284866 h 334297"/>
                  <a:gd name="connsiteX0" fmla="*/ 371260 w 376234"/>
                  <a:gd name="connsiteY0" fmla="*/ 322013 h 334297"/>
                  <a:gd name="connsiteX1" fmla="*/ 325540 w 376234"/>
                  <a:gd name="connsiteY1" fmla="*/ 196283 h 334297"/>
                  <a:gd name="connsiteX2" fmla="*/ 261861 w 376234"/>
                  <a:gd name="connsiteY2" fmla="*/ 74554 h 334297"/>
                  <a:gd name="connsiteX3" fmla="*/ 165086 w 376234"/>
                  <a:gd name="connsiteY3" fmla="*/ 0 h 334297"/>
                  <a:gd name="connsiteX4" fmla="*/ 52974 w 376234"/>
                  <a:gd name="connsiteY4" fmla="*/ 166899 h 334297"/>
                  <a:gd name="connsiteX5" fmla="*/ 0 w 376234"/>
                  <a:gd name="connsiteY5" fmla="*/ 334297 h 334297"/>
                  <a:gd name="connsiteX6" fmla="*/ 104560 w 376234"/>
                  <a:gd name="connsiteY6" fmla="*/ 315346 h 334297"/>
                  <a:gd name="connsiteX7" fmla="*/ 202963 w 376234"/>
                  <a:gd name="connsiteY7" fmla="*/ 308814 h 334297"/>
                  <a:gd name="connsiteX8" fmla="*/ 371260 w 376234"/>
                  <a:gd name="connsiteY8" fmla="*/ 322013 h 334297"/>
                  <a:gd name="connsiteX0" fmla="*/ 371260 w 371260"/>
                  <a:gd name="connsiteY0" fmla="*/ 322013 h 334297"/>
                  <a:gd name="connsiteX1" fmla="*/ 325540 w 371260"/>
                  <a:gd name="connsiteY1" fmla="*/ 196283 h 334297"/>
                  <a:gd name="connsiteX2" fmla="*/ 261861 w 371260"/>
                  <a:gd name="connsiteY2" fmla="*/ 74554 h 334297"/>
                  <a:gd name="connsiteX3" fmla="*/ 165086 w 371260"/>
                  <a:gd name="connsiteY3" fmla="*/ 0 h 334297"/>
                  <a:gd name="connsiteX4" fmla="*/ 52974 w 371260"/>
                  <a:gd name="connsiteY4" fmla="*/ 166899 h 334297"/>
                  <a:gd name="connsiteX5" fmla="*/ 0 w 371260"/>
                  <a:gd name="connsiteY5" fmla="*/ 334297 h 334297"/>
                  <a:gd name="connsiteX6" fmla="*/ 104560 w 371260"/>
                  <a:gd name="connsiteY6" fmla="*/ 315346 h 334297"/>
                  <a:gd name="connsiteX7" fmla="*/ 202963 w 371260"/>
                  <a:gd name="connsiteY7" fmla="*/ 308814 h 334297"/>
                  <a:gd name="connsiteX8" fmla="*/ 371260 w 371260"/>
                  <a:gd name="connsiteY8" fmla="*/ 322013 h 334297"/>
                  <a:gd name="connsiteX0" fmla="*/ 371260 w 371260"/>
                  <a:gd name="connsiteY0" fmla="*/ 322013 h 334297"/>
                  <a:gd name="connsiteX1" fmla="*/ 326087 w 371260"/>
                  <a:gd name="connsiteY1" fmla="*/ 196520 h 334297"/>
                  <a:gd name="connsiteX2" fmla="*/ 261861 w 371260"/>
                  <a:gd name="connsiteY2" fmla="*/ 74554 h 334297"/>
                  <a:gd name="connsiteX3" fmla="*/ 165086 w 371260"/>
                  <a:gd name="connsiteY3" fmla="*/ 0 h 334297"/>
                  <a:gd name="connsiteX4" fmla="*/ 52974 w 371260"/>
                  <a:gd name="connsiteY4" fmla="*/ 166899 h 334297"/>
                  <a:gd name="connsiteX5" fmla="*/ 0 w 371260"/>
                  <a:gd name="connsiteY5" fmla="*/ 334297 h 334297"/>
                  <a:gd name="connsiteX6" fmla="*/ 104560 w 371260"/>
                  <a:gd name="connsiteY6" fmla="*/ 315346 h 334297"/>
                  <a:gd name="connsiteX7" fmla="*/ 202963 w 371260"/>
                  <a:gd name="connsiteY7" fmla="*/ 308814 h 334297"/>
                  <a:gd name="connsiteX8" fmla="*/ 371260 w 371260"/>
                  <a:gd name="connsiteY8" fmla="*/ 322013 h 334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1260" h="334297">
                    <a:moveTo>
                      <a:pt x="371260" y="322013"/>
                    </a:moveTo>
                    <a:cubicBezTo>
                      <a:pt x="359590" y="282851"/>
                      <a:pt x="344320" y="237763"/>
                      <a:pt x="326087" y="196520"/>
                    </a:cubicBezTo>
                    <a:cubicBezTo>
                      <a:pt x="307854" y="155277"/>
                      <a:pt x="290436" y="110749"/>
                      <a:pt x="261861" y="74554"/>
                    </a:cubicBezTo>
                    <a:cubicBezTo>
                      <a:pt x="231857" y="44868"/>
                      <a:pt x="217867" y="27784"/>
                      <a:pt x="165086" y="0"/>
                    </a:cubicBezTo>
                    <a:cubicBezTo>
                      <a:pt x="121883" y="37751"/>
                      <a:pt x="80683" y="111484"/>
                      <a:pt x="52974" y="166899"/>
                    </a:cubicBezTo>
                    <a:cubicBezTo>
                      <a:pt x="50116" y="177377"/>
                      <a:pt x="17637" y="262813"/>
                      <a:pt x="0" y="334297"/>
                    </a:cubicBezTo>
                    <a:cubicBezTo>
                      <a:pt x="51209" y="325188"/>
                      <a:pt x="79954" y="318680"/>
                      <a:pt x="104560" y="315346"/>
                    </a:cubicBezTo>
                    <a:cubicBezTo>
                      <a:pt x="137262" y="311695"/>
                      <a:pt x="158513" y="307703"/>
                      <a:pt x="202963" y="308814"/>
                    </a:cubicBezTo>
                    <a:cubicBezTo>
                      <a:pt x="247413" y="309925"/>
                      <a:pt x="335689" y="315864"/>
                      <a:pt x="371260" y="32201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138AAB32-53F1-4186-A86A-6D5009AFDBFD}"/>
                </a:ext>
              </a:extLst>
            </p:cNvPr>
            <p:cNvSpPr/>
            <p:nvPr/>
          </p:nvSpPr>
          <p:spPr>
            <a:xfrm rot="20352422">
              <a:off x="3554686" y="3011536"/>
              <a:ext cx="57622" cy="13722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aphic 49">
            <a:extLst>
              <a:ext uri="{FF2B5EF4-FFF2-40B4-BE49-F238E27FC236}">
                <a16:creationId xmlns:a16="http://schemas.microsoft.com/office/drawing/2014/main" id="{2CC082F4-73BE-4AC1-AC55-D61AC1BA912C}"/>
              </a:ext>
            </a:extLst>
          </p:cNvPr>
          <p:cNvGrpSpPr/>
          <p:nvPr/>
        </p:nvGrpSpPr>
        <p:grpSpPr>
          <a:xfrm>
            <a:off x="2215669" y="4985828"/>
            <a:ext cx="2339626" cy="2009293"/>
            <a:chOff x="7767050" y="575710"/>
            <a:chExt cx="2776278" cy="2384295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4A0C732-E78C-4FC4-BCE9-388EF7101A18}"/>
                </a:ext>
              </a:extLst>
            </p:cNvPr>
            <p:cNvSpPr/>
            <p:nvPr/>
          </p:nvSpPr>
          <p:spPr>
            <a:xfrm>
              <a:off x="7767050" y="575710"/>
              <a:ext cx="495695" cy="594834"/>
            </a:xfrm>
            <a:custGeom>
              <a:avLst/>
              <a:gdLst>
                <a:gd name="connsiteX0" fmla="*/ 336674 w 495695"/>
                <a:gd name="connsiteY0" fmla="*/ 307483 h 594834"/>
                <a:gd name="connsiteX1" fmla="*/ 316846 w 495695"/>
                <a:gd name="connsiteY1" fmla="*/ 282698 h 594834"/>
                <a:gd name="connsiteX2" fmla="*/ 267276 w 495695"/>
                <a:gd name="connsiteY2" fmla="*/ 243042 h 594834"/>
                <a:gd name="connsiteX3" fmla="*/ 267276 w 495695"/>
                <a:gd name="connsiteY3" fmla="*/ 218258 h 594834"/>
                <a:gd name="connsiteX4" fmla="*/ 282147 w 495695"/>
                <a:gd name="connsiteY4" fmla="*/ 193473 h 594834"/>
                <a:gd name="connsiteX5" fmla="*/ 197879 w 495695"/>
                <a:gd name="connsiteY5" fmla="*/ 218258 h 594834"/>
                <a:gd name="connsiteX6" fmla="*/ 197879 w 495695"/>
                <a:gd name="connsiteY6" fmla="*/ 247999 h 594834"/>
                <a:gd name="connsiteX7" fmla="*/ 217707 w 495695"/>
                <a:gd name="connsiteY7" fmla="*/ 277741 h 594834"/>
                <a:gd name="connsiteX8" fmla="*/ 257363 w 495695"/>
                <a:gd name="connsiteY8" fmla="*/ 297569 h 594834"/>
                <a:gd name="connsiteX9" fmla="*/ 351545 w 495695"/>
                <a:gd name="connsiteY9" fmla="*/ 421493 h 594834"/>
                <a:gd name="connsiteX10" fmla="*/ 336674 w 495695"/>
                <a:gd name="connsiteY10" fmla="*/ 307483 h 594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5695" h="594834">
                  <a:moveTo>
                    <a:pt x="336674" y="307483"/>
                  </a:moveTo>
                  <a:cubicBezTo>
                    <a:pt x="341631" y="297569"/>
                    <a:pt x="326760" y="282698"/>
                    <a:pt x="316846" y="282698"/>
                  </a:cubicBezTo>
                  <a:cubicBezTo>
                    <a:pt x="287104" y="287655"/>
                    <a:pt x="277190" y="262870"/>
                    <a:pt x="267276" y="243042"/>
                  </a:cubicBezTo>
                  <a:cubicBezTo>
                    <a:pt x="267276" y="233129"/>
                    <a:pt x="267276" y="228172"/>
                    <a:pt x="267276" y="218258"/>
                  </a:cubicBezTo>
                  <a:cubicBezTo>
                    <a:pt x="272233" y="208344"/>
                    <a:pt x="277190" y="203387"/>
                    <a:pt x="282147" y="193473"/>
                  </a:cubicBezTo>
                  <a:cubicBezTo>
                    <a:pt x="252406" y="208344"/>
                    <a:pt x="222664" y="193473"/>
                    <a:pt x="197879" y="218258"/>
                  </a:cubicBezTo>
                  <a:cubicBezTo>
                    <a:pt x="197879" y="228172"/>
                    <a:pt x="187965" y="238086"/>
                    <a:pt x="197879" y="247999"/>
                  </a:cubicBezTo>
                  <a:cubicBezTo>
                    <a:pt x="197879" y="262870"/>
                    <a:pt x="207793" y="272784"/>
                    <a:pt x="217707" y="277741"/>
                  </a:cubicBezTo>
                  <a:cubicBezTo>
                    <a:pt x="227621" y="287655"/>
                    <a:pt x="252406" y="282698"/>
                    <a:pt x="257363" y="297569"/>
                  </a:cubicBezTo>
                  <a:cubicBezTo>
                    <a:pt x="301975" y="357052"/>
                    <a:pt x="301975" y="357052"/>
                    <a:pt x="351545" y="421493"/>
                  </a:cubicBezTo>
                  <a:cubicBezTo>
                    <a:pt x="351545" y="386794"/>
                    <a:pt x="336674" y="347139"/>
                    <a:pt x="336674" y="307483"/>
                  </a:cubicBezTo>
                  <a:close/>
                </a:path>
              </a:pathLst>
            </a:custGeom>
            <a:solidFill>
              <a:srgbClr val="6F7C1A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26378EB-7150-48D2-A9AD-18D1E183CA22}"/>
                </a:ext>
              </a:extLst>
            </p:cNvPr>
            <p:cNvSpPr/>
            <p:nvPr/>
          </p:nvSpPr>
          <p:spPr>
            <a:xfrm>
              <a:off x="7840853" y="1755465"/>
              <a:ext cx="991391" cy="941821"/>
            </a:xfrm>
            <a:custGeom>
              <a:avLst/>
              <a:gdLst>
                <a:gd name="connsiteX0" fmla="*/ 575158 w 991390"/>
                <a:gd name="connsiteY0" fmla="*/ 193473 h 941821"/>
                <a:gd name="connsiteX1" fmla="*/ 649513 w 991390"/>
                <a:gd name="connsiteY1" fmla="*/ 277741 h 941821"/>
                <a:gd name="connsiteX2" fmla="*/ 654470 w 991390"/>
                <a:gd name="connsiteY2" fmla="*/ 287655 h 941821"/>
                <a:gd name="connsiteX3" fmla="*/ 649513 w 991390"/>
                <a:gd name="connsiteY3" fmla="*/ 342182 h 941821"/>
                <a:gd name="connsiteX4" fmla="*/ 689168 w 991390"/>
                <a:gd name="connsiteY4" fmla="*/ 322354 h 941821"/>
                <a:gd name="connsiteX5" fmla="*/ 694125 w 991390"/>
                <a:gd name="connsiteY5" fmla="*/ 322354 h 941821"/>
                <a:gd name="connsiteX6" fmla="*/ 798221 w 991390"/>
                <a:gd name="connsiteY6" fmla="*/ 376880 h 941821"/>
                <a:gd name="connsiteX7" fmla="*/ 679254 w 991390"/>
                <a:gd name="connsiteY7" fmla="*/ 476019 h 941821"/>
                <a:gd name="connsiteX8" fmla="*/ 362009 w 991390"/>
                <a:gd name="connsiteY8" fmla="*/ 728824 h 941821"/>
                <a:gd name="connsiteX9" fmla="*/ 193473 w 991390"/>
                <a:gd name="connsiteY9" fmla="*/ 738738 h 941821"/>
                <a:gd name="connsiteX10" fmla="*/ 317397 w 991390"/>
                <a:gd name="connsiteY10" fmla="*/ 634642 h 941821"/>
                <a:gd name="connsiteX11" fmla="*/ 515675 w 991390"/>
                <a:gd name="connsiteY11" fmla="*/ 466105 h 941821"/>
                <a:gd name="connsiteX12" fmla="*/ 565244 w 991390"/>
                <a:gd name="connsiteY12" fmla="*/ 292612 h 941821"/>
                <a:gd name="connsiteX13" fmla="*/ 575158 w 991390"/>
                <a:gd name="connsiteY13" fmla="*/ 193473 h 941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91390" h="941821">
                  <a:moveTo>
                    <a:pt x="575158" y="193473"/>
                  </a:moveTo>
                  <a:cubicBezTo>
                    <a:pt x="604900" y="213301"/>
                    <a:pt x="629685" y="247999"/>
                    <a:pt x="649513" y="277741"/>
                  </a:cubicBezTo>
                  <a:cubicBezTo>
                    <a:pt x="649513" y="282698"/>
                    <a:pt x="654470" y="287655"/>
                    <a:pt x="654470" y="287655"/>
                  </a:cubicBezTo>
                  <a:cubicBezTo>
                    <a:pt x="654470" y="292612"/>
                    <a:pt x="639599" y="337225"/>
                    <a:pt x="649513" y="342182"/>
                  </a:cubicBezTo>
                  <a:cubicBezTo>
                    <a:pt x="664383" y="352096"/>
                    <a:pt x="674297" y="327311"/>
                    <a:pt x="689168" y="322354"/>
                  </a:cubicBezTo>
                  <a:cubicBezTo>
                    <a:pt x="689168" y="322354"/>
                    <a:pt x="689168" y="322354"/>
                    <a:pt x="694125" y="322354"/>
                  </a:cubicBezTo>
                  <a:cubicBezTo>
                    <a:pt x="723867" y="347139"/>
                    <a:pt x="763523" y="357052"/>
                    <a:pt x="798221" y="376880"/>
                  </a:cubicBezTo>
                  <a:cubicBezTo>
                    <a:pt x="763523" y="416536"/>
                    <a:pt x="718910" y="446278"/>
                    <a:pt x="679254" y="476019"/>
                  </a:cubicBezTo>
                  <a:cubicBezTo>
                    <a:pt x="575158" y="560288"/>
                    <a:pt x="466105" y="644556"/>
                    <a:pt x="362009" y="728824"/>
                  </a:cubicBezTo>
                  <a:cubicBezTo>
                    <a:pt x="312440" y="768480"/>
                    <a:pt x="257913" y="773437"/>
                    <a:pt x="193473" y="738738"/>
                  </a:cubicBezTo>
                  <a:cubicBezTo>
                    <a:pt x="238085" y="704039"/>
                    <a:pt x="277741" y="669340"/>
                    <a:pt x="317397" y="634642"/>
                  </a:cubicBezTo>
                  <a:cubicBezTo>
                    <a:pt x="332268" y="624728"/>
                    <a:pt x="446278" y="530546"/>
                    <a:pt x="515675" y="466105"/>
                  </a:cubicBezTo>
                  <a:cubicBezTo>
                    <a:pt x="585072" y="421493"/>
                    <a:pt x="560287" y="352096"/>
                    <a:pt x="565244" y="292612"/>
                  </a:cubicBezTo>
                  <a:cubicBezTo>
                    <a:pt x="570201" y="257913"/>
                    <a:pt x="570201" y="228172"/>
                    <a:pt x="575158" y="193473"/>
                  </a:cubicBezTo>
                  <a:close/>
                </a:path>
              </a:pathLst>
            </a:custGeom>
            <a:solidFill>
              <a:schemeClr val="accent4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A60AF99-D164-4B60-922F-3ABA677584F6}"/>
                </a:ext>
              </a:extLst>
            </p:cNvPr>
            <p:cNvSpPr/>
            <p:nvPr/>
          </p:nvSpPr>
          <p:spPr>
            <a:xfrm>
              <a:off x="9728827" y="1619300"/>
              <a:ext cx="99139" cy="99139"/>
            </a:xfrm>
            <a:custGeom>
              <a:avLst/>
              <a:gdLst>
                <a:gd name="connsiteX0" fmla="*/ 90003 w 99139"/>
                <a:gd name="connsiteY0" fmla="*/ 37177 h 99139"/>
                <a:gd name="connsiteX1" fmla="*/ 45390 w 99139"/>
                <a:gd name="connsiteY1" fmla="*/ 37177 h 99139"/>
                <a:gd name="connsiteX2" fmla="*/ 40433 w 99139"/>
                <a:gd name="connsiteY2" fmla="*/ 52048 h 99139"/>
                <a:gd name="connsiteX3" fmla="*/ 75132 w 99139"/>
                <a:gd name="connsiteY3" fmla="*/ 96661 h 99139"/>
                <a:gd name="connsiteX4" fmla="*/ 90003 w 99139"/>
                <a:gd name="connsiteY4" fmla="*/ 37177 h 9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39" h="99139">
                  <a:moveTo>
                    <a:pt x="90003" y="37177"/>
                  </a:moveTo>
                  <a:cubicBezTo>
                    <a:pt x="75132" y="37177"/>
                    <a:pt x="60261" y="37177"/>
                    <a:pt x="45390" y="37177"/>
                  </a:cubicBezTo>
                  <a:cubicBezTo>
                    <a:pt x="35476" y="42134"/>
                    <a:pt x="35476" y="47091"/>
                    <a:pt x="40433" y="52048"/>
                  </a:cubicBezTo>
                  <a:cubicBezTo>
                    <a:pt x="50347" y="66919"/>
                    <a:pt x="65218" y="81790"/>
                    <a:pt x="75132" y="96661"/>
                  </a:cubicBezTo>
                  <a:cubicBezTo>
                    <a:pt x="90003" y="76833"/>
                    <a:pt x="99917" y="57005"/>
                    <a:pt x="90003" y="3717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9B21E07-64BD-4E33-9FB5-9806C5A0CD81}"/>
                </a:ext>
              </a:extLst>
            </p:cNvPr>
            <p:cNvSpPr/>
            <p:nvPr/>
          </p:nvSpPr>
          <p:spPr>
            <a:xfrm>
              <a:off x="8783592" y="722092"/>
              <a:ext cx="594834" cy="1437517"/>
            </a:xfrm>
            <a:custGeom>
              <a:avLst/>
              <a:gdLst>
                <a:gd name="connsiteX0" fmla="*/ 578126 w 594834"/>
                <a:gd name="connsiteY0" fmla="*/ 1216932 h 1437516"/>
                <a:gd name="connsiteX1" fmla="*/ 553342 w 594834"/>
                <a:gd name="connsiteY1" fmla="*/ 1207018 h 1437516"/>
                <a:gd name="connsiteX2" fmla="*/ 478987 w 594834"/>
                <a:gd name="connsiteY2" fmla="*/ 1122750 h 1437516"/>
                <a:gd name="connsiteX3" fmla="*/ 474030 w 594834"/>
                <a:gd name="connsiteY3" fmla="*/ 1097965 h 1437516"/>
                <a:gd name="connsiteX4" fmla="*/ 483944 w 594834"/>
                <a:gd name="connsiteY4" fmla="*/ 934386 h 1437516"/>
                <a:gd name="connsiteX5" fmla="*/ 394719 w 594834"/>
                <a:gd name="connsiteY5" fmla="*/ 934386 h 1437516"/>
                <a:gd name="connsiteX6" fmla="*/ 364977 w 594834"/>
                <a:gd name="connsiteY6" fmla="*/ 914558 h 1437516"/>
                <a:gd name="connsiteX7" fmla="*/ 275752 w 594834"/>
                <a:gd name="connsiteY7" fmla="*/ 522959 h 1437516"/>
                <a:gd name="connsiteX8" fmla="*/ 270795 w 594834"/>
                <a:gd name="connsiteY8" fmla="*/ 324680 h 1437516"/>
                <a:gd name="connsiteX9" fmla="*/ 270795 w 594834"/>
                <a:gd name="connsiteY9" fmla="*/ 265197 h 1437516"/>
                <a:gd name="connsiteX10" fmla="*/ 201398 w 594834"/>
                <a:gd name="connsiteY10" fmla="*/ 136316 h 1437516"/>
                <a:gd name="connsiteX11" fmla="*/ 186527 w 594834"/>
                <a:gd name="connsiteY11" fmla="*/ 116488 h 1437516"/>
                <a:gd name="connsiteX12" fmla="*/ 176613 w 594834"/>
                <a:gd name="connsiteY12" fmla="*/ 81790 h 1437516"/>
                <a:gd name="connsiteX13" fmla="*/ 206355 w 594834"/>
                <a:gd name="connsiteY13" fmla="*/ 61962 h 1437516"/>
                <a:gd name="connsiteX14" fmla="*/ 265838 w 594834"/>
                <a:gd name="connsiteY14" fmla="*/ 61962 h 1437516"/>
                <a:gd name="connsiteX15" fmla="*/ 216269 w 594834"/>
                <a:gd name="connsiteY15" fmla="*/ 37177 h 1437516"/>
                <a:gd name="connsiteX16" fmla="*/ 77474 w 594834"/>
                <a:gd name="connsiteY16" fmla="*/ 37177 h 1437516"/>
                <a:gd name="connsiteX17" fmla="*/ 37818 w 594834"/>
                <a:gd name="connsiteY17" fmla="*/ 101618 h 1437516"/>
                <a:gd name="connsiteX18" fmla="*/ 82431 w 594834"/>
                <a:gd name="connsiteY18" fmla="*/ 141273 h 1437516"/>
                <a:gd name="connsiteX19" fmla="*/ 132001 w 594834"/>
                <a:gd name="connsiteY19" fmla="*/ 190843 h 1437516"/>
                <a:gd name="connsiteX20" fmla="*/ 127044 w 594834"/>
                <a:gd name="connsiteY20" fmla="*/ 513045 h 1437516"/>
                <a:gd name="connsiteX21" fmla="*/ 275752 w 594834"/>
                <a:gd name="connsiteY21" fmla="*/ 1093008 h 1437516"/>
                <a:gd name="connsiteX22" fmla="*/ 578126 w 594834"/>
                <a:gd name="connsiteY22" fmla="*/ 1425124 h 1437516"/>
                <a:gd name="connsiteX23" fmla="*/ 583083 w 594834"/>
                <a:gd name="connsiteY23" fmla="*/ 1365641 h 1437516"/>
                <a:gd name="connsiteX24" fmla="*/ 578126 w 594834"/>
                <a:gd name="connsiteY24" fmla="*/ 1216932 h 1437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4834" h="1437516">
                  <a:moveTo>
                    <a:pt x="578126" y="1216932"/>
                  </a:moveTo>
                  <a:cubicBezTo>
                    <a:pt x="568213" y="1221889"/>
                    <a:pt x="558299" y="1216932"/>
                    <a:pt x="553342" y="1207018"/>
                  </a:cubicBezTo>
                  <a:cubicBezTo>
                    <a:pt x="528557" y="1177277"/>
                    <a:pt x="503772" y="1152492"/>
                    <a:pt x="478987" y="1122750"/>
                  </a:cubicBezTo>
                  <a:cubicBezTo>
                    <a:pt x="474030" y="1117793"/>
                    <a:pt x="469073" y="1107879"/>
                    <a:pt x="474030" y="1097965"/>
                  </a:cubicBezTo>
                  <a:cubicBezTo>
                    <a:pt x="483944" y="1043439"/>
                    <a:pt x="483944" y="988912"/>
                    <a:pt x="483944" y="934386"/>
                  </a:cubicBezTo>
                  <a:cubicBezTo>
                    <a:pt x="454203" y="934386"/>
                    <a:pt x="424461" y="934386"/>
                    <a:pt x="394719" y="934386"/>
                  </a:cubicBezTo>
                  <a:cubicBezTo>
                    <a:pt x="379848" y="934386"/>
                    <a:pt x="369934" y="929429"/>
                    <a:pt x="364977" y="914558"/>
                  </a:cubicBezTo>
                  <a:cubicBezTo>
                    <a:pt x="315408" y="790634"/>
                    <a:pt x="290623" y="656796"/>
                    <a:pt x="275752" y="522959"/>
                  </a:cubicBezTo>
                  <a:cubicBezTo>
                    <a:pt x="270795" y="458518"/>
                    <a:pt x="270795" y="389121"/>
                    <a:pt x="270795" y="324680"/>
                  </a:cubicBezTo>
                  <a:cubicBezTo>
                    <a:pt x="270795" y="304853"/>
                    <a:pt x="270795" y="285025"/>
                    <a:pt x="270795" y="265197"/>
                  </a:cubicBezTo>
                  <a:cubicBezTo>
                    <a:pt x="275752" y="205714"/>
                    <a:pt x="250967" y="161101"/>
                    <a:pt x="201398" y="136316"/>
                  </a:cubicBezTo>
                  <a:cubicBezTo>
                    <a:pt x="196441" y="131359"/>
                    <a:pt x="186527" y="126402"/>
                    <a:pt x="186527" y="116488"/>
                  </a:cubicBezTo>
                  <a:cubicBezTo>
                    <a:pt x="176613" y="106575"/>
                    <a:pt x="171656" y="96661"/>
                    <a:pt x="176613" y="81790"/>
                  </a:cubicBezTo>
                  <a:cubicBezTo>
                    <a:pt x="176613" y="61962"/>
                    <a:pt x="196441" y="61962"/>
                    <a:pt x="206355" y="61962"/>
                  </a:cubicBezTo>
                  <a:cubicBezTo>
                    <a:pt x="226183" y="61962"/>
                    <a:pt x="246011" y="61962"/>
                    <a:pt x="265838" y="61962"/>
                  </a:cubicBezTo>
                  <a:cubicBezTo>
                    <a:pt x="255924" y="42134"/>
                    <a:pt x="236097" y="37177"/>
                    <a:pt x="216269" y="37177"/>
                  </a:cubicBezTo>
                  <a:cubicBezTo>
                    <a:pt x="171656" y="37177"/>
                    <a:pt x="122087" y="37177"/>
                    <a:pt x="77474" y="37177"/>
                  </a:cubicBezTo>
                  <a:cubicBezTo>
                    <a:pt x="57646" y="57005"/>
                    <a:pt x="32862" y="66919"/>
                    <a:pt x="37818" y="101618"/>
                  </a:cubicBezTo>
                  <a:cubicBezTo>
                    <a:pt x="47732" y="116488"/>
                    <a:pt x="62603" y="131359"/>
                    <a:pt x="82431" y="141273"/>
                  </a:cubicBezTo>
                  <a:cubicBezTo>
                    <a:pt x="146871" y="141273"/>
                    <a:pt x="136958" y="131359"/>
                    <a:pt x="132001" y="190843"/>
                  </a:cubicBezTo>
                  <a:cubicBezTo>
                    <a:pt x="127044" y="299896"/>
                    <a:pt x="127044" y="403992"/>
                    <a:pt x="127044" y="513045"/>
                  </a:cubicBezTo>
                  <a:cubicBezTo>
                    <a:pt x="127044" y="617141"/>
                    <a:pt x="236097" y="1018654"/>
                    <a:pt x="275752" y="1093008"/>
                  </a:cubicBezTo>
                  <a:cubicBezTo>
                    <a:pt x="350106" y="1226846"/>
                    <a:pt x="449246" y="1335899"/>
                    <a:pt x="578126" y="1425124"/>
                  </a:cubicBezTo>
                  <a:cubicBezTo>
                    <a:pt x="588040" y="1405296"/>
                    <a:pt x="583083" y="1385469"/>
                    <a:pt x="583083" y="1365641"/>
                  </a:cubicBezTo>
                  <a:cubicBezTo>
                    <a:pt x="578126" y="1316071"/>
                    <a:pt x="578126" y="1266502"/>
                    <a:pt x="578126" y="121693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25289D3-7097-42AB-8568-A42F53FEBFCB}"/>
                </a:ext>
              </a:extLst>
            </p:cNvPr>
            <p:cNvSpPr/>
            <p:nvPr/>
          </p:nvSpPr>
          <p:spPr>
            <a:xfrm>
              <a:off x="9424072" y="1668870"/>
              <a:ext cx="346987" cy="545265"/>
            </a:xfrm>
            <a:custGeom>
              <a:avLst/>
              <a:gdLst>
                <a:gd name="connsiteX0" fmla="*/ 181608 w 346986"/>
                <a:gd name="connsiteY0" fmla="*/ 245369 h 545264"/>
                <a:gd name="connsiteX1" fmla="*/ 77512 w 346986"/>
                <a:gd name="connsiteY1" fmla="*/ 369293 h 545264"/>
                <a:gd name="connsiteX2" fmla="*/ 42814 w 346986"/>
                <a:gd name="connsiteY2" fmla="*/ 369293 h 545264"/>
                <a:gd name="connsiteX3" fmla="*/ 42814 w 346986"/>
                <a:gd name="connsiteY3" fmla="*/ 513045 h 545264"/>
                <a:gd name="connsiteX4" fmla="*/ 52728 w 346986"/>
                <a:gd name="connsiteY4" fmla="*/ 518002 h 545264"/>
                <a:gd name="connsiteX5" fmla="*/ 211350 w 346986"/>
                <a:gd name="connsiteY5" fmla="*/ 438690 h 545264"/>
                <a:gd name="connsiteX6" fmla="*/ 117168 w 346986"/>
                <a:gd name="connsiteY6" fmla="*/ 418863 h 545264"/>
                <a:gd name="connsiteX7" fmla="*/ 345188 w 346986"/>
                <a:gd name="connsiteY7" fmla="*/ 151187 h 545264"/>
                <a:gd name="connsiteX8" fmla="*/ 255963 w 346986"/>
                <a:gd name="connsiteY8" fmla="*/ 37177 h 545264"/>
                <a:gd name="connsiteX9" fmla="*/ 181608 w 346986"/>
                <a:gd name="connsiteY9" fmla="*/ 245369 h 545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6986" h="545264">
                  <a:moveTo>
                    <a:pt x="181608" y="245369"/>
                  </a:moveTo>
                  <a:cubicBezTo>
                    <a:pt x="151867" y="289982"/>
                    <a:pt x="122125" y="334594"/>
                    <a:pt x="77512" y="369293"/>
                  </a:cubicBezTo>
                  <a:cubicBezTo>
                    <a:pt x="67599" y="374250"/>
                    <a:pt x="57685" y="384164"/>
                    <a:pt x="42814" y="369293"/>
                  </a:cubicBezTo>
                  <a:cubicBezTo>
                    <a:pt x="27943" y="413906"/>
                    <a:pt x="47771" y="468432"/>
                    <a:pt x="42814" y="513045"/>
                  </a:cubicBezTo>
                  <a:cubicBezTo>
                    <a:pt x="42814" y="522959"/>
                    <a:pt x="47771" y="522959"/>
                    <a:pt x="52728" y="518002"/>
                  </a:cubicBezTo>
                  <a:cubicBezTo>
                    <a:pt x="112211" y="503131"/>
                    <a:pt x="176651" y="498174"/>
                    <a:pt x="211350" y="438690"/>
                  </a:cubicBezTo>
                  <a:cubicBezTo>
                    <a:pt x="176651" y="453561"/>
                    <a:pt x="141953" y="453561"/>
                    <a:pt x="117168" y="418863"/>
                  </a:cubicBezTo>
                  <a:cubicBezTo>
                    <a:pt x="226221" y="359379"/>
                    <a:pt x="295618" y="265197"/>
                    <a:pt x="345188" y="151187"/>
                  </a:cubicBezTo>
                  <a:cubicBezTo>
                    <a:pt x="320403" y="111531"/>
                    <a:pt x="285704" y="71876"/>
                    <a:pt x="255963" y="37177"/>
                  </a:cubicBezTo>
                  <a:cubicBezTo>
                    <a:pt x="241092" y="111531"/>
                    <a:pt x="221264" y="180929"/>
                    <a:pt x="181608" y="24536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9FBFB25-9D28-495E-877B-F83C369E0097}"/>
                </a:ext>
              </a:extLst>
            </p:cNvPr>
            <p:cNvSpPr/>
            <p:nvPr/>
          </p:nvSpPr>
          <p:spPr>
            <a:xfrm>
              <a:off x="8517629" y="719950"/>
              <a:ext cx="743543" cy="1536656"/>
            </a:xfrm>
            <a:custGeom>
              <a:avLst/>
              <a:gdLst>
                <a:gd name="connsiteX0" fmla="*/ 716280 w 743542"/>
                <a:gd name="connsiteY0" fmla="*/ 1474694 h 1536655"/>
                <a:gd name="connsiteX1" fmla="*/ 384164 w 743542"/>
                <a:gd name="connsiteY1" fmla="*/ 1093008 h 1536655"/>
                <a:gd name="connsiteX2" fmla="*/ 294939 w 743542"/>
                <a:gd name="connsiteY2" fmla="*/ 830290 h 1536655"/>
                <a:gd name="connsiteX3" fmla="*/ 255283 w 743542"/>
                <a:gd name="connsiteY3" fmla="*/ 532873 h 1536655"/>
                <a:gd name="connsiteX4" fmla="*/ 265197 w 743542"/>
                <a:gd name="connsiteY4" fmla="*/ 136316 h 1536655"/>
                <a:gd name="connsiteX5" fmla="*/ 235455 w 743542"/>
                <a:gd name="connsiteY5" fmla="*/ 131359 h 1536655"/>
                <a:gd name="connsiteX6" fmla="*/ 180929 w 743542"/>
                <a:gd name="connsiteY6" fmla="*/ 106575 h 1536655"/>
                <a:gd name="connsiteX7" fmla="*/ 190843 w 743542"/>
                <a:gd name="connsiteY7" fmla="*/ 47091 h 1536655"/>
                <a:gd name="connsiteX8" fmla="*/ 205714 w 743542"/>
                <a:gd name="connsiteY8" fmla="*/ 37177 h 1536655"/>
                <a:gd name="connsiteX9" fmla="*/ 76833 w 743542"/>
                <a:gd name="connsiteY9" fmla="*/ 37177 h 1536655"/>
                <a:gd name="connsiteX10" fmla="*/ 37177 w 743542"/>
                <a:gd name="connsiteY10" fmla="*/ 76833 h 1536655"/>
                <a:gd name="connsiteX11" fmla="*/ 111531 w 743542"/>
                <a:gd name="connsiteY11" fmla="*/ 136316 h 1536655"/>
                <a:gd name="connsiteX12" fmla="*/ 121445 w 743542"/>
                <a:gd name="connsiteY12" fmla="*/ 156144 h 1536655"/>
                <a:gd name="connsiteX13" fmla="*/ 121445 w 743542"/>
                <a:gd name="connsiteY13" fmla="*/ 329637 h 1536655"/>
                <a:gd name="connsiteX14" fmla="*/ 136316 w 743542"/>
                <a:gd name="connsiteY14" fmla="*/ 755935 h 1536655"/>
                <a:gd name="connsiteX15" fmla="*/ 294939 w 743542"/>
                <a:gd name="connsiteY15" fmla="*/ 1202061 h 1536655"/>
                <a:gd name="connsiteX16" fmla="*/ 562614 w 743542"/>
                <a:gd name="connsiteY16" fmla="*/ 1494522 h 1536655"/>
                <a:gd name="connsiteX17" fmla="*/ 726194 w 743542"/>
                <a:gd name="connsiteY17" fmla="*/ 1499479 h 1536655"/>
                <a:gd name="connsiteX18" fmla="*/ 716280 w 743542"/>
                <a:gd name="connsiteY18" fmla="*/ 1474694 h 153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43542" h="1536655">
                  <a:moveTo>
                    <a:pt x="716280" y="1474694"/>
                  </a:moveTo>
                  <a:cubicBezTo>
                    <a:pt x="572528" y="1375555"/>
                    <a:pt x="463475" y="1246674"/>
                    <a:pt x="384164" y="1093008"/>
                  </a:cubicBezTo>
                  <a:cubicBezTo>
                    <a:pt x="339551" y="1008740"/>
                    <a:pt x="314767" y="924472"/>
                    <a:pt x="294939" y="830290"/>
                  </a:cubicBezTo>
                  <a:cubicBezTo>
                    <a:pt x="270154" y="731151"/>
                    <a:pt x="260240" y="632012"/>
                    <a:pt x="255283" y="532873"/>
                  </a:cubicBezTo>
                  <a:cubicBezTo>
                    <a:pt x="250326" y="399035"/>
                    <a:pt x="250326" y="270154"/>
                    <a:pt x="265197" y="136316"/>
                  </a:cubicBezTo>
                  <a:cubicBezTo>
                    <a:pt x="255283" y="126402"/>
                    <a:pt x="245369" y="126402"/>
                    <a:pt x="235455" y="131359"/>
                  </a:cubicBezTo>
                  <a:cubicBezTo>
                    <a:pt x="210671" y="131359"/>
                    <a:pt x="195800" y="126402"/>
                    <a:pt x="180929" y="106575"/>
                  </a:cubicBezTo>
                  <a:cubicBezTo>
                    <a:pt x="161101" y="81790"/>
                    <a:pt x="166058" y="66919"/>
                    <a:pt x="190843" y="47091"/>
                  </a:cubicBezTo>
                  <a:cubicBezTo>
                    <a:pt x="195800" y="42134"/>
                    <a:pt x="200757" y="42134"/>
                    <a:pt x="205714" y="37177"/>
                  </a:cubicBezTo>
                  <a:cubicBezTo>
                    <a:pt x="161101" y="37177"/>
                    <a:pt x="121445" y="37177"/>
                    <a:pt x="76833" y="37177"/>
                  </a:cubicBezTo>
                  <a:cubicBezTo>
                    <a:pt x="61962" y="52048"/>
                    <a:pt x="47091" y="61962"/>
                    <a:pt x="37177" y="76833"/>
                  </a:cubicBezTo>
                  <a:cubicBezTo>
                    <a:pt x="42134" y="116488"/>
                    <a:pt x="61962" y="131359"/>
                    <a:pt x="111531" y="136316"/>
                  </a:cubicBezTo>
                  <a:cubicBezTo>
                    <a:pt x="131359" y="136316"/>
                    <a:pt x="121445" y="151187"/>
                    <a:pt x="121445" y="156144"/>
                  </a:cubicBezTo>
                  <a:cubicBezTo>
                    <a:pt x="121445" y="215627"/>
                    <a:pt x="121445" y="270154"/>
                    <a:pt x="121445" y="329637"/>
                  </a:cubicBezTo>
                  <a:cubicBezTo>
                    <a:pt x="116488" y="473389"/>
                    <a:pt x="116488" y="612184"/>
                    <a:pt x="136316" y="755935"/>
                  </a:cubicBezTo>
                  <a:cubicBezTo>
                    <a:pt x="141273" y="795591"/>
                    <a:pt x="245369" y="1117793"/>
                    <a:pt x="294939" y="1202061"/>
                  </a:cubicBezTo>
                  <a:cubicBezTo>
                    <a:pt x="364336" y="1316071"/>
                    <a:pt x="458518" y="1415210"/>
                    <a:pt x="562614" y="1494522"/>
                  </a:cubicBezTo>
                  <a:cubicBezTo>
                    <a:pt x="617141" y="1499479"/>
                    <a:pt x="671667" y="1499479"/>
                    <a:pt x="726194" y="1499479"/>
                  </a:cubicBezTo>
                  <a:cubicBezTo>
                    <a:pt x="731151" y="1479651"/>
                    <a:pt x="721237" y="1479651"/>
                    <a:pt x="716280" y="147469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7F3E3DD-37EB-482B-B35C-2D443C5FB794}"/>
                </a:ext>
              </a:extLst>
            </p:cNvPr>
            <p:cNvSpPr/>
            <p:nvPr/>
          </p:nvSpPr>
          <p:spPr>
            <a:xfrm>
              <a:off x="8251896" y="725106"/>
              <a:ext cx="693973" cy="1487086"/>
            </a:xfrm>
            <a:custGeom>
              <a:avLst/>
              <a:gdLst>
                <a:gd name="connsiteX0" fmla="*/ 453561 w 693973"/>
                <a:gd name="connsiteY0" fmla="*/ 1241717 h 1487086"/>
                <a:gd name="connsiteX1" fmla="*/ 250326 w 693973"/>
                <a:gd name="connsiteY1" fmla="*/ 552700 h 1487086"/>
                <a:gd name="connsiteX2" fmla="*/ 250326 w 693973"/>
                <a:gd name="connsiteY2" fmla="*/ 255283 h 1487086"/>
                <a:gd name="connsiteX3" fmla="*/ 250326 w 693973"/>
                <a:gd name="connsiteY3" fmla="*/ 161101 h 1487086"/>
                <a:gd name="connsiteX4" fmla="*/ 230498 w 693973"/>
                <a:gd name="connsiteY4" fmla="*/ 141273 h 1487086"/>
                <a:gd name="connsiteX5" fmla="*/ 171015 w 693973"/>
                <a:gd name="connsiteY5" fmla="*/ 76833 h 1487086"/>
                <a:gd name="connsiteX6" fmla="*/ 205714 w 693973"/>
                <a:gd name="connsiteY6" fmla="*/ 37177 h 1487086"/>
                <a:gd name="connsiteX7" fmla="*/ 71876 w 693973"/>
                <a:gd name="connsiteY7" fmla="*/ 37177 h 1487086"/>
                <a:gd name="connsiteX8" fmla="*/ 37177 w 693973"/>
                <a:gd name="connsiteY8" fmla="*/ 96661 h 1487086"/>
                <a:gd name="connsiteX9" fmla="*/ 101618 w 693973"/>
                <a:gd name="connsiteY9" fmla="*/ 141273 h 1487086"/>
                <a:gd name="connsiteX10" fmla="*/ 116488 w 693973"/>
                <a:gd name="connsiteY10" fmla="*/ 180929 h 1487086"/>
                <a:gd name="connsiteX11" fmla="*/ 126402 w 693973"/>
                <a:gd name="connsiteY11" fmla="*/ 557657 h 1487086"/>
                <a:gd name="connsiteX12" fmla="*/ 156144 w 693973"/>
                <a:gd name="connsiteY12" fmla="*/ 780720 h 1487086"/>
                <a:gd name="connsiteX13" fmla="*/ 250326 w 693973"/>
                <a:gd name="connsiteY13" fmla="*/ 1068224 h 1487086"/>
                <a:gd name="connsiteX14" fmla="*/ 542786 w 693973"/>
                <a:gd name="connsiteY14" fmla="*/ 1449909 h 1487086"/>
                <a:gd name="connsiteX15" fmla="*/ 666710 w 693973"/>
                <a:gd name="connsiteY15" fmla="*/ 1474694 h 1487086"/>
                <a:gd name="connsiteX16" fmla="*/ 453561 w 693973"/>
                <a:gd name="connsiteY16" fmla="*/ 1241717 h 1487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3973" h="1487086">
                  <a:moveTo>
                    <a:pt x="453561" y="1241717"/>
                  </a:moveTo>
                  <a:cubicBezTo>
                    <a:pt x="384164" y="1132664"/>
                    <a:pt x="255283" y="656796"/>
                    <a:pt x="250326" y="552700"/>
                  </a:cubicBezTo>
                  <a:cubicBezTo>
                    <a:pt x="245369" y="453561"/>
                    <a:pt x="245369" y="354422"/>
                    <a:pt x="250326" y="255283"/>
                  </a:cubicBezTo>
                  <a:cubicBezTo>
                    <a:pt x="250326" y="225541"/>
                    <a:pt x="250326" y="190843"/>
                    <a:pt x="250326" y="161101"/>
                  </a:cubicBezTo>
                  <a:cubicBezTo>
                    <a:pt x="250326" y="146230"/>
                    <a:pt x="245369" y="141273"/>
                    <a:pt x="230498" y="141273"/>
                  </a:cubicBezTo>
                  <a:cubicBezTo>
                    <a:pt x="190843" y="136316"/>
                    <a:pt x="171015" y="111531"/>
                    <a:pt x="171015" y="76833"/>
                  </a:cubicBezTo>
                  <a:cubicBezTo>
                    <a:pt x="175972" y="61962"/>
                    <a:pt x="190843" y="52048"/>
                    <a:pt x="205714" y="37177"/>
                  </a:cubicBezTo>
                  <a:cubicBezTo>
                    <a:pt x="161101" y="37177"/>
                    <a:pt x="116488" y="37177"/>
                    <a:pt x="71876" y="37177"/>
                  </a:cubicBezTo>
                  <a:cubicBezTo>
                    <a:pt x="57005" y="57005"/>
                    <a:pt x="37177" y="66919"/>
                    <a:pt x="37177" y="96661"/>
                  </a:cubicBezTo>
                  <a:cubicBezTo>
                    <a:pt x="52048" y="116488"/>
                    <a:pt x="66919" y="136316"/>
                    <a:pt x="101618" y="141273"/>
                  </a:cubicBezTo>
                  <a:cubicBezTo>
                    <a:pt x="126402" y="141273"/>
                    <a:pt x="111531" y="166058"/>
                    <a:pt x="116488" y="180929"/>
                  </a:cubicBezTo>
                  <a:cubicBezTo>
                    <a:pt x="121445" y="304853"/>
                    <a:pt x="121445" y="433733"/>
                    <a:pt x="126402" y="557657"/>
                  </a:cubicBezTo>
                  <a:cubicBezTo>
                    <a:pt x="131359" y="632012"/>
                    <a:pt x="146230" y="706366"/>
                    <a:pt x="156144" y="780720"/>
                  </a:cubicBezTo>
                  <a:cubicBezTo>
                    <a:pt x="180929" y="879859"/>
                    <a:pt x="210671" y="978998"/>
                    <a:pt x="250326" y="1068224"/>
                  </a:cubicBezTo>
                  <a:cubicBezTo>
                    <a:pt x="319723" y="1216932"/>
                    <a:pt x="413906" y="1345813"/>
                    <a:pt x="542786" y="1449909"/>
                  </a:cubicBezTo>
                  <a:cubicBezTo>
                    <a:pt x="582442" y="1459823"/>
                    <a:pt x="627055" y="1464780"/>
                    <a:pt x="666710" y="1474694"/>
                  </a:cubicBezTo>
                  <a:cubicBezTo>
                    <a:pt x="587399" y="1410253"/>
                    <a:pt x="513045" y="1330942"/>
                    <a:pt x="453561" y="124171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209FDCA-02F6-430A-9941-064FA482EF56}"/>
                </a:ext>
              </a:extLst>
            </p:cNvPr>
            <p:cNvSpPr/>
            <p:nvPr/>
          </p:nvSpPr>
          <p:spPr>
            <a:xfrm>
              <a:off x="8249954" y="1683741"/>
              <a:ext cx="49570" cy="49570"/>
            </a:xfrm>
            <a:custGeom>
              <a:avLst/>
              <a:gdLst>
                <a:gd name="connsiteX0" fmla="*/ 37177 w 49569"/>
                <a:gd name="connsiteY0" fmla="*/ 42134 h 49569"/>
                <a:gd name="connsiteX1" fmla="*/ 37177 w 49569"/>
                <a:gd name="connsiteY1" fmla="*/ 42134 h 49569"/>
                <a:gd name="connsiteX2" fmla="*/ 37177 w 49569"/>
                <a:gd name="connsiteY2" fmla="*/ 37177 h 4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69" h="49569">
                  <a:moveTo>
                    <a:pt x="37177" y="42134"/>
                  </a:moveTo>
                  <a:lnTo>
                    <a:pt x="37177" y="42134"/>
                  </a:lnTo>
                  <a:lnTo>
                    <a:pt x="37177" y="37177"/>
                  </a:lnTo>
                  <a:close/>
                </a:path>
              </a:pathLst>
            </a:custGeom>
            <a:solidFill>
              <a:srgbClr val="D001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734CA86-3521-4429-A60F-1DD4E36A4B7E}"/>
                </a:ext>
              </a:extLst>
            </p:cNvPr>
            <p:cNvSpPr/>
            <p:nvPr/>
          </p:nvSpPr>
          <p:spPr>
            <a:xfrm>
              <a:off x="7987235" y="722092"/>
              <a:ext cx="693973" cy="1437517"/>
            </a:xfrm>
            <a:custGeom>
              <a:avLst/>
              <a:gdLst>
                <a:gd name="connsiteX0" fmla="*/ 656796 w 693973"/>
                <a:gd name="connsiteY0" fmla="*/ 1395382 h 1437516"/>
                <a:gd name="connsiteX1" fmla="*/ 275111 w 693973"/>
                <a:gd name="connsiteY1" fmla="*/ 577485 h 1437516"/>
                <a:gd name="connsiteX2" fmla="*/ 240412 w 693973"/>
                <a:gd name="connsiteY2" fmla="*/ 175972 h 1437516"/>
                <a:gd name="connsiteX3" fmla="*/ 205714 w 693973"/>
                <a:gd name="connsiteY3" fmla="*/ 136316 h 1437516"/>
                <a:gd name="connsiteX4" fmla="*/ 171015 w 693973"/>
                <a:gd name="connsiteY4" fmla="*/ 101618 h 1437516"/>
                <a:gd name="connsiteX5" fmla="*/ 171015 w 693973"/>
                <a:gd name="connsiteY5" fmla="*/ 61962 h 1437516"/>
                <a:gd name="connsiteX6" fmla="*/ 195800 w 693973"/>
                <a:gd name="connsiteY6" fmla="*/ 37177 h 1437516"/>
                <a:gd name="connsiteX7" fmla="*/ 81790 w 693973"/>
                <a:gd name="connsiteY7" fmla="*/ 37177 h 1437516"/>
                <a:gd name="connsiteX8" fmla="*/ 52048 w 693973"/>
                <a:gd name="connsiteY8" fmla="*/ 52048 h 1437516"/>
                <a:gd name="connsiteX9" fmla="*/ 37177 w 693973"/>
                <a:gd name="connsiteY9" fmla="*/ 76833 h 1437516"/>
                <a:gd name="connsiteX10" fmla="*/ 37177 w 693973"/>
                <a:gd name="connsiteY10" fmla="*/ 101618 h 1437516"/>
                <a:gd name="connsiteX11" fmla="*/ 86747 w 693973"/>
                <a:gd name="connsiteY11" fmla="*/ 141273 h 1437516"/>
                <a:gd name="connsiteX12" fmla="*/ 111531 w 693973"/>
                <a:gd name="connsiteY12" fmla="*/ 166058 h 1437516"/>
                <a:gd name="connsiteX13" fmla="*/ 190843 w 693973"/>
                <a:gd name="connsiteY13" fmla="*/ 696452 h 1437516"/>
                <a:gd name="connsiteX14" fmla="*/ 294939 w 693973"/>
                <a:gd name="connsiteY14" fmla="*/ 1033525 h 1437516"/>
                <a:gd name="connsiteX15" fmla="*/ 651839 w 693973"/>
                <a:gd name="connsiteY15" fmla="*/ 1410253 h 1437516"/>
                <a:gd name="connsiteX16" fmla="*/ 666710 w 693973"/>
                <a:gd name="connsiteY16" fmla="*/ 1415210 h 1437516"/>
                <a:gd name="connsiteX17" fmla="*/ 671667 w 693973"/>
                <a:gd name="connsiteY17" fmla="*/ 1415210 h 1437516"/>
                <a:gd name="connsiteX18" fmla="*/ 676624 w 693973"/>
                <a:gd name="connsiteY18" fmla="*/ 1415210 h 1437516"/>
                <a:gd name="connsiteX19" fmla="*/ 656796 w 693973"/>
                <a:gd name="connsiteY19" fmla="*/ 1395382 h 1437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93973" h="1437516">
                  <a:moveTo>
                    <a:pt x="656796" y="1395382"/>
                  </a:moveTo>
                  <a:cubicBezTo>
                    <a:pt x="473389" y="1216932"/>
                    <a:pt x="280068" y="780720"/>
                    <a:pt x="275111" y="577485"/>
                  </a:cubicBezTo>
                  <a:cubicBezTo>
                    <a:pt x="275111" y="463475"/>
                    <a:pt x="235455" y="190843"/>
                    <a:pt x="240412" y="175972"/>
                  </a:cubicBezTo>
                  <a:cubicBezTo>
                    <a:pt x="240412" y="151187"/>
                    <a:pt x="235455" y="136316"/>
                    <a:pt x="205714" y="136316"/>
                  </a:cubicBezTo>
                  <a:cubicBezTo>
                    <a:pt x="190843" y="136316"/>
                    <a:pt x="175972" y="121445"/>
                    <a:pt x="171015" y="101618"/>
                  </a:cubicBezTo>
                  <a:cubicBezTo>
                    <a:pt x="156144" y="86747"/>
                    <a:pt x="161101" y="76833"/>
                    <a:pt x="171015" y="61962"/>
                  </a:cubicBezTo>
                  <a:cubicBezTo>
                    <a:pt x="180929" y="57005"/>
                    <a:pt x="190843" y="47091"/>
                    <a:pt x="195800" y="37177"/>
                  </a:cubicBezTo>
                  <a:cubicBezTo>
                    <a:pt x="161101" y="37177"/>
                    <a:pt x="121445" y="37177"/>
                    <a:pt x="81790" y="37177"/>
                  </a:cubicBezTo>
                  <a:cubicBezTo>
                    <a:pt x="66919" y="37177"/>
                    <a:pt x="61962" y="42134"/>
                    <a:pt x="52048" y="52048"/>
                  </a:cubicBezTo>
                  <a:cubicBezTo>
                    <a:pt x="47091" y="61962"/>
                    <a:pt x="42134" y="66919"/>
                    <a:pt x="37177" y="76833"/>
                  </a:cubicBezTo>
                  <a:cubicBezTo>
                    <a:pt x="37177" y="86747"/>
                    <a:pt x="37177" y="91704"/>
                    <a:pt x="37177" y="101618"/>
                  </a:cubicBezTo>
                  <a:cubicBezTo>
                    <a:pt x="47091" y="121445"/>
                    <a:pt x="57005" y="141273"/>
                    <a:pt x="86747" y="141273"/>
                  </a:cubicBezTo>
                  <a:cubicBezTo>
                    <a:pt x="96661" y="141273"/>
                    <a:pt x="111531" y="151187"/>
                    <a:pt x="111531" y="166058"/>
                  </a:cubicBezTo>
                  <a:cubicBezTo>
                    <a:pt x="106574" y="205714"/>
                    <a:pt x="180929" y="627055"/>
                    <a:pt x="190843" y="696452"/>
                  </a:cubicBezTo>
                  <a:cubicBezTo>
                    <a:pt x="210671" y="840204"/>
                    <a:pt x="275111" y="993869"/>
                    <a:pt x="294939" y="1033525"/>
                  </a:cubicBezTo>
                  <a:cubicBezTo>
                    <a:pt x="334594" y="1107879"/>
                    <a:pt x="508088" y="1365641"/>
                    <a:pt x="651839" y="1410253"/>
                  </a:cubicBezTo>
                  <a:cubicBezTo>
                    <a:pt x="656796" y="1410253"/>
                    <a:pt x="661753" y="1410253"/>
                    <a:pt x="666710" y="1415210"/>
                  </a:cubicBezTo>
                  <a:cubicBezTo>
                    <a:pt x="666710" y="1415210"/>
                    <a:pt x="666710" y="1415210"/>
                    <a:pt x="671667" y="1415210"/>
                  </a:cubicBezTo>
                  <a:cubicBezTo>
                    <a:pt x="676624" y="1415210"/>
                    <a:pt x="676624" y="1415210"/>
                    <a:pt x="676624" y="1415210"/>
                  </a:cubicBezTo>
                  <a:cubicBezTo>
                    <a:pt x="666710" y="1400339"/>
                    <a:pt x="661753" y="1400339"/>
                    <a:pt x="656796" y="139538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C0910A2-000A-42EC-A43D-0B165E31C3CD}"/>
                </a:ext>
              </a:extLst>
            </p:cNvPr>
            <p:cNvSpPr/>
            <p:nvPr/>
          </p:nvSpPr>
          <p:spPr>
            <a:xfrm>
              <a:off x="8259868" y="1708526"/>
              <a:ext cx="49570" cy="49570"/>
            </a:xfrm>
            <a:custGeom>
              <a:avLst/>
              <a:gdLst>
                <a:gd name="connsiteX0" fmla="*/ 37177 w 49569"/>
                <a:gd name="connsiteY0" fmla="*/ 37177 h 49569"/>
                <a:gd name="connsiteX1" fmla="*/ 37177 w 49569"/>
                <a:gd name="connsiteY1" fmla="*/ 37177 h 49569"/>
                <a:gd name="connsiteX2" fmla="*/ 37177 w 49569"/>
                <a:gd name="connsiteY2" fmla="*/ 37177 h 4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69" h="49569">
                  <a:moveTo>
                    <a:pt x="37177" y="37177"/>
                  </a:moveTo>
                  <a:lnTo>
                    <a:pt x="37177" y="37177"/>
                  </a:lnTo>
                  <a:lnTo>
                    <a:pt x="37177" y="37177"/>
                  </a:lnTo>
                  <a:close/>
                </a:path>
              </a:pathLst>
            </a:custGeom>
            <a:solidFill>
              <a:srgbClr val="D001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C3B8DB2-20A5-48DF-AE23-2DCE0B8E1E97}"/>
                </a:ext>
              </a:extLst>
            </p:cNvPr>
            <p:cNvSpPr/>
            <p:nvPr/>
          </p:nvSpPr>
          <p:spPr>
            <a:xfrm>
              <a:off x="9865920" y="1621020"/>
              <a:ext cx="297417" cy="247848"/>
            </a:xfrm>
            <a:custGeom>
              <a:avLst/>
              <a:gdLst>
                <a:gd name="connsiteX0" fmla="*/ 270154 w 297417"/>
                <a:gd name="connsiteY0" fmla="*/ 45371 h 247847"/>
                <a:gd name="connsiteX1" fmla="*/ 96661 w 297417"/>
                <a:gd name="connsiteY1" fmla="*/ 40414 h 247847"/>
                <a:gd name="connsiteX2" fmla="*/ 37177 w 297417"/>
                <a:gd name="connsiteY2" fmla="*/ 213908 h 247847"/>
                <a:gd name="connsiteX3" fmla="*/ 47091 w 297417"/>
                <a:gd name="connsiteY3" fmla="*/ 228779 h 247847"/>
                <a:gd name="connsiteX4" fmla="*/ 111531 w 297417"/>
                <a:gd name="connsiteY4" fmla="*/ 179209 h 247847"/>
                <a:gd name="connsiteX5" fmla="*/ 200757 w 297417"/>
                <a:gd name="connsiteY5" fmla="*/ 94941 h 247847"/>
                <a:gd name="connsiteX6" fmla="*/ 200757 w 297417"/>
                <a:gd name="connsiteY6" fmla="*/ 94941 h 247847"/>
                <a:gd name="connsiteX7" fmla="*/ 210671 w 297417"/>
                <a:gd name="connsiteY7" fmla="*/ 80070 h 247847"/>
                <a:gd name="connsiteX8" fmla="*/ 210671 w 297417"/>
                <a:gd name="connsiteY8" fmla="*/ 75113 h 247847"/>
                <a:gd name="connsiteX9" fmla="*/ 235455 w 297417"/>
                <a:gd name="connsiteY9" fmla="*/ 60242 h 247847"/>
                <a:gd name="connsiteX10" fmla="*/ 270154 w 297417"/>
                <a:gd name="connsiteY10" fmla="*/ 45371 h 247847"/>
                <a:gd name="connsiteX11" fmla="*/ 270154 w 297417"/>
                <a:gd name="connsiteY11" fmla="*/ 45371 h 24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7417" h="247847">
                  <a:moveTo>
                    <a:pt x="270154" y="45371"/>
                  </a:moveTo>
                  <a:cubicBezTo>
                    <a:pt x="215627" y="30500"/>
                    <a:pt x="156144" y="40414"/>
                    <a:pt x="96661" y="40414"/>
                  </a:cubicBezTo>
                  <a:cubicBezTo>
                    <a:pt x="76833" y="99898"/>
                    <a:pt x="61962" y="154424"/>
                    <a:pt x="37177" y="213908"/>
                  </a:cubicBezTo>
                  <a:cubicBezTo>
                    <a:pt x="37177" y="218865"/>
                    <a:pt x="42134" y="223822"/>
                    <a:pt x="47091" y="228779"/>
                  </a:cubicBezTo>
                  <a:cubicBezTo>
                    <a:pt x="71876" y="218865"/>
                    <a:pt x="86747" y="194080"/>
                    <a:pt x="111531" y="179209"/>
                  </a:cubicBezTo>
                  <a:cubicBezTo>
                    <a:pt x="141273" y="149467"/>
                    <a:pt x="171015" y="124683"/>
                    <a:pt x="200757" y="94941"/>
                  </a:cubicBezTo>
                  <a:lnTo>
                    <a:pt x="200757" y="94941"/>
                  </a:lnTo>
                  <a:cubicBezTo>
                    <a:pt x="205713" y="89984"/>
                    <a:pt x="210671" y="85027"/>
                    <a:pt x="210671" y="80070"/>
                  </a:cubicBezTo>
                  <a:cubicBezTo>
                    <a:pt x="210671" y="80070"/>
                    <a:pt x="210671" y="75113"/>
                    <a:pt x="210671" y="75113"/>
                  </a:cubicBezTo>
                  <a:cubicBezTo>
                    <a:pt x="215627" y="65199"/>
                    <a:pt x="225541" y="60242"/>
                    <a:pt x="235455" y="60242"/>
                  </a:cubicBezTo>
                  <a:cubicBezTo>
                    <a:pt x="255283" y="55285"/>
                    <a:pt x="270154" y="60242"/>
                    <a:pt x="270154" y="45371"/>
                  </a:cubicBezTo>
                  <a:cubicBezTo>
                    <a:pt x="275111" y="45371"/>
                    <a:pt x="275111" y="45371"/>
                    <a:pt x="270154" y="4537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E019B5F-AD0A-45FA-860F-4AA8A62E0F80}"/>
                </a:ext>
              </a:extLst>
            </p:cNvPr>
            <p:cNvSpPr/>
            <p:nvPr/>
          </p:nvSpPr>
          <p:spPr>
            <a:xfrm>
              <a:off x="9429709" y="1619300"/>
              <a:ext cx="148709" cy="346987"/>
            </a:xfrm>
            <a:custGeom>
              <a:avLst/>
              <a:gdLst>
                <a:gd name="connsiteX0" fmla="*/ 47091 w 148708"/>
                <a:gd name="connsiteY0" fmla="*/ 309810 h 346986"/>
                <a:gd name="connsiteX1" fmla="*/ 121445 w 148708"/>
                <a:gd name="connsiteY1" fmla="*/ 42134 h 346986"/>
                <a:gd name="connsiteX2" fmla="*/ 121445 w 148708"/>
                <a:gd name="connsiteY2" fmla="*/ 37177 h 346986"/>
                <a:gd name="connsiteX3" fmla="*/ 76833 w 148708"/>
                <a:gd name="connsiteY3" fmla="*/ 37177 h 346986"/>
                <a:gd name="connsiteX4" fmla="*/ 37177 w 148708"/>
                <a:gd name="connsiteY4" fmla="*/ 66919 h 346986"/>
                <a:gd name="connsiteX5" fmla="*/ 37177 w 148708"/>
                <a:gd name="connsiteY5" fmla="*/ 289982 h 346986"/>
                <a:gd name="connsiteX6" fmla="*/ 47091 w 148708"/>
                <a:gd name="connsiteY6" fmla="*/ 309810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708" h="346986">
                  <a:moveTo>
                    <a:pt x="47091" y="309810"/>
                  </a:moveTo>
                  <a:cubicBezTo>
                    <a:pt x="91704" y="225541"/>
                    <a:pt x="111531" y="136316"/>
                    <a:pt x="121445" y="42134"/>
                  </a:cubicBezTo>
                  <a:cubicBezTo>
                    <a:pt x="121445" y="42134"/>
                    <a:pt x="121445" y="37177"/>
                    <a:pt x="121445" y="37177"/>
                  </a:cubicBezTo>
                  <a:cubicBezTo>
                    <a:pt x="106574" y="37177"/>
                    <a:pt x="91704" y="37177"/>
                    <a:pt x="76833" y="37177"/>
                  </a:cubicBezTo>
                  <a:cubicBezTo>
                    <a:pt x="37177" y="37177"/>
                    <a:pt x="37177" y="37177"/>
                    <a:pt x="37177" y="66919"/>
                  </a:cubicBezTo>
                  <a:cubicBezTo>
                    <a:pt x="37177" y="141273"/>
                    <a:pt x="37177" y="215628"/>
                    <a:pt x="37177" y="289982"/>
                  </a:cubicBezTo>
                  <a:cubicBezTo>
                    <a:pt x="37177" y="294939"/>
                    <a:pt x="37177" y="304853"/>
                    <a:pt x="47091" y="30981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A669C26-3FB4-4F73-96B5-84B6BDABD35B}"/>
                </a:ext>
              </a:extLst>
            </p:cNvPr>
            <p:cNvSpPr/>
            <p:nvPr/>
          </p:nvSpPr>
          <p:spPr>
            <a:xfrm>
              <a:off x="9771738" y="1956373"/>
              <a:ext cx="148709" cy="148709"/>
            </a:xfrm>
            <a:custGeom>
              <a:avLst/>
              <a:gdLst>
                <a:gd name="connsiteX0" fmla="*/ 131359 w 148708"/>
                <a:gd name="connsiteY0" fmla="*/ 37177 h 148708"/>
                <a:gd name="connsiteX1" fmla="*/ 37177 w 148708"/>
                <a:gd name="connsiteY1" fmla="*/ 126402 h 148708"/>
                <a:gd name="connsiteX2" fmla="*/ 146230 w 148708"/>
                <a:gd name="connsiteY2" fmla="*/ 57005 h 148708"/>
                <a:gd name="connsiteX3" fmla="*/ 131359 w 148708"/>
                <a:gd name="connsiteY3" fmla="*/ 37177 h 14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708" h="148708">
                  <a:moveTo>
                    <a:pt x="131359" y="37177"/>
                  </a:moveTo>
                  <a:cubicBezTo>
                    <a:pt x="101618" y="66919"/>
                    <a:pt x="71876" y="96661"/>
                    <a:pt x="37177" y="126402"/>
                  </a:cubicBezTo>
                  <a:cubicBezTo>
                    <a:pt x="81790" y="111531"/>
                    <a:pt x="116489" y="86747"/>
                    <a:pt x="146230" y="57005"/>
                  </a:cubicBezTo>
                  <a:cubicBezTo>
                    <a:pt x="146230" y="47091"/>
                    <a:pt x="141273" y="42134"/>
                    <a:pt x="131359" y="3717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7877D9D-B9B9-4850-9EEA-A7C678DBB6FA}"/>
                </a:ext>
              </a:extLst>
            </p:cNvPr>
            <p:cNvSpPr/>
            <p:nvPr/>
          </p:nvSpPr>
          <p:spPr>
            <a:xfrm>
              <a:off x="9940275" y="1847320"/>
              <a:ext cx="99139" cy="99139"/>
            </a:xfrm>
            <a:custGeom>
              <a:avLst/>
              <a:gdLst>
                <a:gd name="connsiteX0" fmla="*/ 42134 w 99139"/>
                <a:gd name="connsiteY0" fmla="*/ 81790 h 99139"/>
                <a:gd name="connsiteX1" fmla="*/ 52048 w 99139"/>
                <a:gd name="connsiteY1" fmla="*/ 76833 h 99139"/>
                <a:gd name="connsiteX2" fmla="*/ 66919 w 99139"/>
                <a:gd name="connsiteY2" fmla="*/ 37177 h 99139"/>
                <a:gd name="connsiteX3" fmla="*/ 37177 w 99139"/>
                <a:gd name="connsiteY3" fmla="*/ 66919 h 99139"/>
                <a:gd name="connsiteX4" fmla="*/ 42134 w 99139"/>
                <a:gd name="connsiteY4" fmla="*/ 81790 h 9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39" h="99139">
                  <a:moveTo>
                    <a:pt x="42134" y="81790"/>
                  </a:moveTo>
                  <a:cubicBezTo>
                    <a:pt x="47091" y="86747"/>
                    <a:pt x="52048" y="81790"/>
                    <a:pt x="52048" y="76833"/>
                  </a:cubicBezTo>
                  <a:cubicBezTo>
                    <a:pt x="57005" y="66919"/>
                    <a:pt x="66919" y="57005"/>
                    <a:pt x="66919" y="37177"/>
                  </a:cubicBezTo>
                  <a:cubicBezTo>
                    <a:pt x="57005" y="52048"/>
                    <a:pt x="47091" y="57005"/>
                    <a:pt x="37177" y="66919"/>
                  </a:cubicBezTo>
                  <a:cubicBezTo>
                    <a:pt x="37177" y="71876"/>
                    <a:pt x="37177" y="76833"/>
                    <a:pt x="42134" y="81790"/>
                  </a:cubicBezTo>
                  <a:close/>
                </a:path>
              </a:pathLst>
            </a:custGeom>
            <a:solidFill>
              <a:srgbClr val="D001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219E342-D218-49E9-8BE9-F317BB25A005}"/>
                </a:ext>
              </a:extLst>
            </p:cNvPr>
            <p:cNvSpPr/>
            <p:nvPr/>
          </p:nvSpPr>
          <p:spPr>
            <a:xfrm>
              <a:off x="9947558" y="1467195"/>
              <a:ext cx="346987" cy="346987"/>
            </a:xfrm>
            <a:custGeom>
              <a:avLst/>
              <a:gdLst>
                <a:gd name="connsiteX0" fmla="*/ 193473 w 346986"/>
                <a:gd name="connsiteY0" fmla="*/ 199197 h 346986"/>
                <a:gd name="connsiteX1" fmla="*/ 193473 w 346986"/>
                <a:gd name="connsiteY1" fmla="*/ 199197 h 346986"/>
                <a:gd name="connsiteX2" fmla="*/ 198430 w 346986"/>
                <a:gd name="connsiteY2" fmla="*/ 199197 h 346986"/>
                <a:gd name="connsiteX3" fmla="*/ 193473 w 346986"/>
                <a:gd name="connsiteY3" fmla="*/ 199197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986" h="346986">
                  <a:moveTo>
                    <a:pt x="193473" y="199197"/>
                  </a:moveTo>
                  <a:cubicBezTo>
                    <a:pt x="193473" y="199197"/>
                    <a:pt x="193473" y="199197"/>
                    <a:pt x="193473" y="199197"/>
                  </a:cubicBezTo>
                  <a:cubicBezTo>
                    <a:pt x="193473" y="189283"/>
                    <a:pt x="198430" y="194240"/>
                    <a:pt x="198430" y="199197"/>
                  </a:cubicBezTo>
                  <a:cubicBezTo>
                    <a:pt x="198430" y="199197"/>
                    <a:pt x="193473" y="199197"/>
                    <a:pt x="193473" y="199197"/>
                  </a:cubicBezTo>
                  <a:close/>
                </a:path>
              </a:pathLst>
            </a:custGeom>
            <a:solidFill>
              <a:srgbClr val="E3EBED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BCDC0C2-FA35-415F-B6E5-6C713FD3FC6D}"/>
                </a:ext>
              </a:extLst>
            </p:cNvPr>
            <p:cNvSpPr/>
            <p:nvPr/>
          </p:nvSpPr>
          <p:spPr>
            <a:xfrm>
              <a:off x="9248628" y="1071405"/>
              <a:ext cx="396556" cy="346987"/>
            </a:xfrm>
            <a:custGeom>
              <a:avLst/>
              <a:gdLst>
                <a:gd name="connsiteX0" fmla="*/ 193473 w 396556"/>
                <a:gd name="connsiteY0" fmla="*/ 193473 h 346986"/>
                <a:gd name="connsiteX1" fmla="*/ 203387 w 396556"/>
                <a:gd name="connsiteY1" fmla="*/ 198430 h 346986"/>
                <a:gd name="connsiteX2" fmla="*/ 193473 w 396556"/>
                <a:gd name="connsiteY2" fmla="*/ 193473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6556" h="346986">
                  <a:moveTo>
                    <a:pt x="193473" y="193473"/>
                  </a:moveTo>
                  <a:cubicBezTo>
                    <a:pt x="198430" y="193473"/>
                    <a:pt x="198430" y="198430"/>
                    <a:pt x="203387" y="198430"/>
                  </a:cubicBezTo>
                  <a:cubicBezTo>
                    <a:pt x="198430" y="198430"/>
                    <a:pt x="193473" y="198430"/>
                    <a:pt x="193473" y="193473"/>
                  </a:cubicBezTo>
                  <a:close/>
                </a:path>
              </a:pathLst>
            </a:custGeom>
            <a:solidFill>
              <a:srgbClr val="6F7C1A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F4ACEA2-D4B0-4F10-9AD3-642FA9085BF8}"/>
                </a:ext>
              </a:extLst>
            </p:cNvPr>
            <p:cNvSpPr/>
            <p:nvPr/>
          </p:nvSpPr>
          <p:spPr>
            <a:xfrm>
              <a:off x="9565873" y="1805034"/>
              <a:ext cx="396556" cy="346987"/>
            </a:xfrm>
            <a:custGeom>
              <a:avLst/>
              <a:gdLst>
                <a:gd name="connsiteX0" fmla="*/ 193473 w 396556"/>
                <a:gd name="connsiteY0" fmla="*/ 198430 h 346986"/>
                <a:gd name="connsiteX1" fmla="*/ 203387 w 396556"/>
                <a:gd name="connsiteY1" fmla="*/ 193473 h 346986"/>
                <a:gd name="connsiteX2" fmla="*/ 193473 w 396556"/>
                <a:gd name="connsiteY2" fmla="*/ 198430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6556" h="346986">
                  <a:moveTo>
                    <a:pt x="193473" y="198430"/>
                  </a:moveTo>
                  <a:cubicBezTo>
                    <a:pt x="198430" y="198430"/>
                    <a:pt x="198430" y="193473"/>
                    <a:pt x="203387" y="193473"/>
                  </a:cubicBezTo>
                  <a:cubicBezTo>
                    <a:pt x="198430" y="193473"/>
                    <a:pt x="193473" y="198430"/>
                    <a:pt x="193473" y="198430"/>
                  </a:cubicBezTo>
                  <a:close/>
                </a:path>
              </a:pathLst>
            </a:custGeom>
            <a:solidFill>
              <a:srgbClr val="6F7C1A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A381D43-EAF3-46ED-9FCB-2EDD5582B286}"/>
                </a:ext>
              </a:extLst>
            </p:cNvPr>
            <p:cNvSpPr/>
            <p:nvPr/>
          </p:nvSpPr>
          <p:spPr>
            <a:xfrm>
              <a:off x="9298198" y="2196634"/>
              <a:ext cx="346987" cy="346987"/>
            </a:xfrm>
            <a:custGeom>
              <a:avLst/>
              <a:gdLst>
                <a:gd name="connsiteX0" fmla="*/ 193473 w 346986"/>
                <a:gd name="connsiteY0" fmla="*/ 193473 h 346986"/>
                <a:gd name="connsiteX1" fmla="*/ 198430 w 346986"/>
                <a:gd name="connsiteY1" fmla="*/ 193473 h 346986"/>
                <a:gd name="connsiteX2" fmla="*/ 193473 w 346986"/>
                <a:gd name="connsiteY2" fmla="*/ 193473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986" h="346986">
                  <a:moveTo>
                    <a:pt x="193473" y="193473"/>
                  </a:moveTo>
                  <a:lnTo>
                    <a:pt x="198430" y="193473"/>
                  </a:lnTo>
                  <a:lnTo>
                    <a:pt x="193473" y="193473"/>
                  </a:lnTo>
                  <a:close/>
                </a:path>
              </a:pathLst>
            </a:custGeom>
            <a:solidFill>
              <a:srgbClr val="6F7C1A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0F39F87-3709-4240-BC18-9C4A6014A1FC}"/>
                </a:ext>
              </a:extLst>
            </p:cNvPr>
            <p:cNvSpPr/>
            <p:nvPr/>
          </p:nvSpPr>
          <p:spPr>
            <a:xfrm>
              <a:off x="8091455" y="1522488"/>
              <a:ext cx="346987" cy="346987"/>
            </a:xfrm>
            <a:custGeom>
              <a:avLst/>
              <a:gdLst>
                <a:gd name="connsiteX0" fmla="*/ 195676 w 346986"/>
                <a:gd name="connsiteY0" fmla="*/ 193473 h 346986"/>
                <a:gd name="connsiteX1" fmla="*/ 195676 w 346986"/>
                <a:gd name="connsiteY1" fmla="*/ 198430 h 346986"/>
                <a:gd name="connsiteX2" fmla="*/ 195676 w 346986"/>
                <a:gd name="connsiteY2" fmla="*/ 193473 h 346986"/>
                <a:gd name="connsiteX3" fmla="*/ 195676 w 346986"/>
                <a:gd name="connsiteY3" fmla="*/ 193473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986" h="346986">
                  <a:moveTo>
                    <a:pt x="195676" y="193473"/>
                  </a:moveTo>
                  <a:cubicBezTo>
                    <a:pt x="195676" y="193473"/>
                    <a:pt x="195676" y="198430"/>
                    <a:pt x="195676" y="198430"/>
                  </a:cubicBezTo>
                  <a:cubicBezTo>
                    <a:pt x="195676" y="198430"/>
                    <a:pt x="195676" y="198430"/>
                    <a:pt x="195676" y="193473"/>
                  </a:cubicBezTo>
                  <a:cubicBezTo>
                    <a:pt x="190719" y="198430"/>
                    <a:pt x="195676" y="193473"/>
                    <a:pt x="195676" y="193473"/>
                  </a:cubicBezTo>
                  <a:close/>
                </a:path>
              </a:pathLst>
            </a:custGeom>
            <a:solidFill>
              <a:srgbClr val="E3EBED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F0A9804-33A6-4898-857D-026A9E683E77}"/>
                </a:ext>
              </a:extLst>
            </p:cNvPr>
            <p:cNvSpPr/>
            <p:nvPr/>
          </p:nvSpPr>
          <p:spPr>
            <a:xfrm>
              <a:off x="8772761" y="1393607"/>
              <a:ext cx="346987" cy="396556"/>
            </a:xfrm>
            <a:custGeom>
              <a:avLst/>
              <a:gdLst>
                <a:gd name="connsiteX0" fmla="*/ 198430 w 346986"/>
                <a:gd name="connsiteY0" fmla="*/ 198430 h 396556"/>
                <a:gd name="connsiteX1" fmla="*/ 193473 w 346986"/>
                <a:gd name="connsiteY1" fmla="*/ 203387 h 396556"/>
                <a:gd name="connsiteX2" fmla="*/ 193473 w 346986"/>
                <a:gd name="connsiteY2" fmla="*/ 193473 h 396556"/>
                <a:gd name="connsiteX3" fmla="*/ 198430 w 346986"/>
                <a:gd name="connsiteY3" fmla="*/ 198430 h 39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986" h="396556">
                  <a:moveTo>
                    <a:pt x="198430" y="198430"/>
                  </a:moveTo>
                  <a:cubicBezTo>
                    <a:pt x="198430" y="198430"/>
                    <a:pt x="198430" y="203387"/>
                    <a:pt x="193473" y="203387"/>
                  </a:cubicBezTo>
                  <a:cubicBezTo>
                    <a:pt x="193473" y="203387"/>
                    <a:pt x="193473" y="198430"/>
                    <a:pt x="193473" y="193473"/>
                  </a:cubicBezTo>
                  <a:cubicBezTo>
                    <a:pt x="198430" y="193473"/>
                    <a:pt x="198430" y="198430"/>
                    <a:pt x="198430" y="198430"/>
                  </a:cubicBezTo>
                  <a:close/>
                </a:path>
              </a:pathLst>
            </a:custGeom>
            <a:solidFill>
              <a:srgbClr val="E3EBED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F051F87B-D39E-4CA9-A56C-F6270CC3BB26}"/>
                </a:ext>
              </a:extLst>
            </p:cNvPr>
            <p:cNvSpPr/>
            <p:nvPr/>
          </p:nvSpPr>
          <p:spPr>
            <a:xfrm>
              <a:off x="8498889" y="1453091"/>
              <a:ext cx="346987" cy="396556"/>
            </a:xfrm>
            <a:custGeom>
              <a:avLst/>
              <a:gdLst>
                <a:gd name="connsiteX0" fmla="*/ 199669 w 346986"/>
                <a:gd name="connsiteY0" fmla="*/ 208344 h 396556"/>
                <a:gd name="connsiteX1" fmla="*/ 199669 w 346986"/>
                <a:gd name="connsiteY1" fmla="*/ 213301 h 396556"/>
                <a:gd name="connsiteX2" fmla="*/ 194712 w 346986"/>
                <a:gd name="connsiteY2" fmla="*/ 193473 h 396556"/>
                <a:gd name="connsiteX3" fmla="*/ 199669 w 346986"/>
                <a:gd name="connsiteY3" fmla="*/ 208344 h 39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986" h="396556">
                  <a:moveTo>
                    <a:pt x="199669" y="208344"/>
                  </a:moveTo>
                  <a:cubicBezTo>
                    <a:pt x="199669" y="208344"/>
                    <a:pt x="199669" y="213301"/>
                    <a:pt x="199669" y="213301"/>
                  </a:cubicBezTo>
                  <a:cubicBezTo>
                    <a:pt x="189755" y="208344"/>
                    <a:pt x="194712" y="198430"/>
                    <a:pt x="194712" y="193473"/>
                  </a:cubicBezTo>
                  <a:cubicBezTo>
                    <a:pt x="194712" y="198430"/>
                    <a:pt x="199669" y="203387"/>
                    <a:pt x="199669" y="208344"/>
                  </a:cubicBezTo>
                  <a:close/>
                </a:path>
              </a:pathLst>
            </a:custGeom>
            <a:solidFill>
              <a:srgbClr val="E3EBED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E44E345B-C7A2-4B8B-96CE-81E0486954C7}"/>
                </a:ext>
              </a:extLst>
            </p:cNvPr>
            <p:cNvSpPr/>
            <p:nvPr/>
          </p:nvSpPr>
          <p:spPr>
            <a:xfrm>
              <a:off x="8490214" y="1438220"/>
              <a:ext cx="346987" cy="396556"/>
            </a:xfrm>
            <a:custGeom>
              <a:avLst/>
              <a:gdLst>
                <a:gd name="connsiteX0" fmla="*/ 198430 w 346986"/>
                <a:gd name="connsiteY0" fmla="*/ 208344 h 396556"/>
                <a:gd name="connsiteX1" fmla="*/ 193473 w 346986"/>
                <a:gd name="connsiteY1" fmla="*/ 193473 h 396556"/>
                <a:gd name="connsiteX2" fmla="*/ 198430 w 346986"/>
                <a:gd name="connsiteY2" fmla="*/ 208344 h 39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986" h="396556">
                  <a:moveTo>
                    <a:pt x="198430" y="208344"/>
                  </a:moveTo>
                  <a:cubicBezTo>
                    <a:pt x="198430" y="203387"/>
                    <a:pt x="193473" y="198430"/>
                    <a:pt x="193473" y="193473"/>
                  </a:cubicBezTo>
                  <a:cubicBezTo>
                    <a:pt x="198430" y="198430"/>
                    <a:pt x="203387" y="203387"/>
                    <a:pt x="198430" y="208344"/>
                  </a:cubicBezTo>
                  <a:close/>
                </a:path>
              </a:pathLst>
            </a:custGeom>
            <a:solidFill>
              <a:srgbClr val="E3EBED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E2B1856-0B1E-4749-A142-48D6C920C24C}"/>
                </a:ext>
              </a:extLst>
            </p:cNvPr>
            <p:cNvSpPr/>
            <p:nvPr/>
          </p:nvSpPr>
          <p:spPr>
            <a:xfrm>
              <a:off x="9429709" y="1619300"/>
              <a:ext cx="247848" cy="446126"/>
            </a:xfrm>
            <a:custGeom>
              <a:avLst/>
              <a:gdLst>
                <a:gd name="connsiteX0" fmla="*/ 255283 w 247847"/>
                <a:gd name="connsiteY0" fmla="*/ 91704 h 446125"/>
                <a:gd name="connsiteX1" fmla="*/ 210671 w 247847"/>
                <a:gd name="connsiteY1" fmla="*/ 37177 h 446125"/>
                <a:gd name="connsiteX2" fmla="*/ 136316 w 247847"/>
                <a:gd name="connsiteY2" fmla="*/ 37177 h 446125"/>
                <a:gd name="connsiteX3" fmla="*/ 116488 w 247847"/>
                <a:gd name="connsiteY3" fmla="*/ 42134 h 446125"/>
                <a:gd name="connsiteX4" fmla="*/ 37177 w 247847"/>
                <a:gd name="connsiteY4" fmla="*/ 309810 h 446125"/>
                <a:gd name="connsiteX5" fmla="*/ 37177 w 247847"/>
                <a:gd name="connsiteY5" fmla="*/ 418863 h 446125"/>
                <a:gd name="connsiteX6" fmla="*/ 71876 w 247847"/>
                <a:gd name="connsiteY6" fmla="*/ 418863 h 446125"/>
                <a:gd name="connsiteX7" fmla="*/ 175972 w 247847"/>
                <a:gd name="connsiteY7" fmla="*/ 294939 h 446125"/>
                <a:gd name="connsiteX8" fmla="*/ 255283 w 247847"/>
                <a:gd name="connsiteY8" fmla="*/ 91704 h 446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847" h="446125">
                  <a:moveTo>
                    <a:pt x="255283" y="91704"/>
                  </a:moveTo>
                  <a:cubicBezTo>
                    <a:pt x="240412" y="71876"/>
                    <a:pt x="225541" y="57005"/>
                    <a:pt x="210671" y="37177"/>
                  </a:cubicBezTo>
                  <a:cubicBezTo>
                    <a:pt x="185886" y="37177"/>
                    <a:pt x="161101" y="37177"/>
                    <a:pt x="136316" y="37177"/>
                  </a:cubicBezTo>
                  <a:cubicBezTo>
                    <a:pt x="126402" y="37177"/>
                    <a:pt x="121445" y="37177"/>
                    <a:pt x="116488" y="42134"/>
                  </a:cubicBezTo>
                  <a:cubicBezTo>
                    <a:pt x="106574" y="136316"/>
                    <a:pt x="81790" y="225541"/>
                    <a:pt x="37177" y="309810"/>
                  </a:cubicBezTo>
                  <a:cubicBezTo>
                    <a:pt x="37177" y="349465"/>
                    <a:pt x="37177" y="379207"/>
                    <a:pt x="37177" y="418863"/>
                  </a:cubicBezTo>
                  <a:cubicBezTo>
                    <a:pt x="47091" y="428776"/>
                    <a:pt x="61962" y="423820"/>
                    <a:pt x="71876" y="418863"/>
                  </a:cubicBezTo>
                  <a:cubicBezTo>
                    <a:pt x="116488" y="384164"/>
                    <a:pt x="146230" y="344508"/>
                    <a:pt x="175972" y="294939"/>
                  </a:cubicBezTo>
                  <a:cubicBezTo>
                    <a:pt x="215627" y="230498"/>
                    <a:pt x="235455" y="161101"/>
                    <a:pt x="255283" y="91704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1D62760-B239-4479-976E-86382A069E6D}"/>
                </a:ext>
              </a:extLst>
            </p:cNvPr>
            <p:cNvSpPr/>
            <p:nvPr/>
          </p:nvSpPr>
          <p:spPr>
            <a:xfrm>
              <a:off x="9732083" y="1956373"/>
              <a:ext cx="49570" cy="49570"/>
            </a:xfrm>
            <a:custGeom>
              <a:avLst/>
              <a:gdLst>
                <a:gd name="connsiteX0" fmla="*/ 37177 w 49569"/>
                <a:gd name="connsiteY0" fmla="*/ 37177 h 49569"/>
                <a:gd name="connsiteX1" fmla="*/ 37177 w 49569"/>
                <a:gd name="connsiteY1" fmla="*/ 42134 h 49569"/>
                <a:gd name="connsiteX2" fmla="*/ 37177 w 49569"/>
                <a:gd name="connsiteY2" fmla="*/ 42134 h 4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69" h="49569">
                  <a:moveTo>
                    <a:pt x="37177" y="37177"/>
                  </a:moveTo>
                  <a:lnTo>
                    <a:pt x="37177" y="42134"/>
                  </a:lnTo>
                  <a:lnTo>
                    <a:pt x="37177" y="42134"/>
                  </a:lnTo>
                  <a:close/>
                </a:path>
              </a:pathLst>
            </a:custGeom>
            <a:solidFill>
              <a:srgbClr val="9FCE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745E7E69-E380-4D56-9D8D-2414421D3063}"/>
                </a:ext>
              </a:extLst>
            </p:cNvPr>
            <p:cNvSpPr/>
            <p:nvPr/>
          </p:nvSpPr>
          <p:spPr>
            <a:xfrm>
              <a:off x="9506006" y="1785894"/>
              <a:ext cx="346987" cy="346987"/>
            </a:xfrm>
            <a:custGeom>
              <a:avLst/>
              <a:gdLst>
                <a:gd name="connsiteX0" fmla="*/ 265197 w 346986"/>
                <a:gd name="connsiteY0" fmla="*/ 37177 h 346986"/>
                <a:gd name="connsiteX1" fmla="*/ 37177 w 346986"/>
                <a:gd name="connsiteY1" fmla="*/ 304853 h 346986"/>
                <a:gd name="connsiteX2" fmla="*/ 131359 w 346986"/>
                <a:gd name="connsiteY2" fmla="*/ 324681 h 346986"/>
                <a:gd name="connsiteX3" fmla="*/ 245369 w 346986"/>
                <a:gd name="connsiteY3" fmla="*/ 220584 h 346986"/>
                <a:gd name="connsiteX4" fmla="*/ 255283 w 346986"/>
                <a:gd name="connsiteY4" fmla="*/ 215628 h 346986"/>
                <a:gd name="connsiteX5" fmla="*/ 324680 w 346986"/>
                <a:gd name="connsiteY5" fmla="*/ 146230 h 346986"/>
                <a:gd name="connsiteX6" fmla="*/ 324680 w 346986"/>
                <a:gd name="connsiteY6" fmla="*/ 121445 h 346986"/>
                <a:gd name="connsiteX7" fmla="*/ 265197 w 346986"/>
                <a:gd name="connsiteY7" fmla="*/ 37177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6986" h="346986">
                  <a:moveTo>
                    <a:pt x="265197" y="37177"/>
                  </a:moveTo>
                  <a:cubicBezTo>
                    <a:pt x="215627" y="151187"/>
                    <a:pt x="146230" y="240412"/>
                    <a:pt x="37177" y="304853"/>
                  </a:cubicBezTo>
                  <a:cubicBezTo>
                    <a:pt x="66919" y="339551"/>
                    <a:pt x="96661" y="339551"/>
                    <a:pt x="131359" y="324681"/>
                  </a:cubicBezTo>
                  <a:cubicBezTo>
                    <a:pt x="171015" y="289982"/>
                    <a:pt x="205714" y="250326"/>
                    <a:pt x="245369" y="220584"/>
                  </a:cubicBezTo>
                  <a:cubicBezTo>
                    <a:pt x="250326" y="220584"/>
                    <a:pt x="250326" y="215628"/>
                    <a:pt x="255283" y="215628"/>
                  </a:cubicBezTo>
                  <a:cubicBezTo>
                    <a:pt x="280068" y="190843"/>
                    <a:pt x="299896" y="166058"/>
                    <a:pt x="324680" y="146230"/>
                  </a:cubicBezTo>
                  <a:cubicBezTo>
                    <a:pt x="334594" y="136316"/>
                    <a:pt x="334594" y="131359"/>
                    <a:pt x="324680" y="121445"/>
                  </a:cubicBezTo>
                  <a:cubicBezTo>
                    <a:pt x="309810" y="91704"/>
                    <a:pt x="289982" y="61962"/>
                    <a:pt x="265197" y="3717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CED07C1-373E-447A-A5A0-11E666CF18A8}"/>
                </a:ext>
              </a:extLst>
            </p:cNvPr>
            <p:cNvSpPr/>
            <p:nvPr/>
          </p:nvSpPr>
          <p:spPr>
            <a:xfrm>
              <a:off x="9776695" y="1614344"/>
              <a:ext cx="198278" cy="247848"/>
            </a:xfrm>
            <a:custGeom>
              <a:avLst/>
              <a:gdLst>
                <a:gd name="connsiteX0" fmla="*/ 47091 w 198278"/>
                <a:gd name="connsiteY0" fmla="*/ 37177 h 247847"/>
                <a:gd name="connsiteX1" fmla="*/ 37177 w 198278"/>
                <a:gd name="connsiteY1" fmla="*/ 96661 h 247847"/>
                <a:gd name="connsiteX2" fmla="*/ 136316 w 198278"/>
                <a:gd name="connsiteY2" fmla="*/ 210671 h 247847"/>
                <a:gd name="connsiteX3" fmla="*/ 195800 w 198278"/>
                <a:gd name="connsiteY3" fmla="*/ 37177 h 247847"/>
                <a:gd name="connsiteX4" fmla="*/ 47091 w 198278"/>
                <a:gd name="connsiteY4" fmla="*/ 37177 h 24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278" h="247847">
                  <a:moveTo>
                    <a:pt x="47091" y="37177"/>
                  </a:moveTo>
                  <a:cubicBezTo>
                    <a:pt x="52048" y="57005"/>
                    <a:pt x="42134" y="76833"/>
                    <a:pt x="37177" y="96661"/>
                  </a:cubicBezTo>
                  <a:cubicBezTo>
                    <a:pt x="71876" y="136316"/>
                    <a:pt x="101618" y="175972"/>
                    <a:pt x="136316" y="210671"/>
                  </a:cubicBezTo>
                  <a:cubicBezTo>
                    <a:pt x="161101" y="156144"/>
                    <a:pt x="175972" y="96661"/>
                    <a:pt x="195800" y="37177"/>
                  </a:cubicBezTo>
                  <a:cubicBezTo>
                    <a:pt x="141273" y="42134"/>
                    <a:pt x="91704" y="42134"/>
                    <a:pt x="47091" y="3717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65ADE72-1837-4323-A315-97C47D37841A}"/>
                </a:ext>
              </a:extLst>
            </p:cNvPr>
            <p:cNvSpPr/>
            <p:nvPr/>
          </p:nvSpPr>
          <p:spPr>
            <a:xfrm>
              <a:off x="9220444" y="1622314"/>
              <a:ext cx="148709" cy="346987"/>
            </a:xfrm>
            <a:custGeom>
              <a:avLst/>
              <a:gdLst>
                <a:gd name="connsiteX0" fmla="*/ 116488 w 148708"/>
                <a:gd name="connsiteY0" fmla="*/ 309810 h 346986"/>
                <a:gd name="connsiteX1" fmla="*/ 141273 w 148708"/>
                <a:gd name="connsiteY1" fmla="*/ 319723 h 346986"/>
                <a:gd name="connsiteX2" fmla="*/ 141273 w 148708"/>
                <a:gd name="connsiteY2" fmla="*/ 47091 h 346986"/>
                <a:gd name="connsiteX3" fmla="*/ 47091 w 148708"/>
                <a:gd name="connsiteY3" fmla="*/ 37177 h 346986"/>
                <a:gd name="connsiteX4" fmla="*/ 37177 w 148708"/>
                <a:gd name="connsiteY4" fmla="*/ 200757 h 346986"/>
                <a:gd name="connsiteX5" fmla="*/ 42134 w 148708"/>
                <a:gd name="connsiteY5" fmla="*/ 225541 h 346986"/>
                <a:gd name="connsiteX6" fmla="*/ 116488 w 148708"/>
                <a:gd name="connsiteY6" fmla="*/ 309810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708" h="346986">
                  <a:moveTo>
                    <a:pt x="116488" y="309810"/>
                  </a:moveTo>
                  <a:cubicBezTo>
                    <a:pt x="121445" y="319723"/>
                    <a:pt x="131359" y="324680"/>
                    <a:pt x="141273" y="319723"/>
                  </a:cubicBezTo>
                  <a:cubicBezTo>
                    <a:pt x="141273" y="230498"/>
                    <a:pt x="141273" y="136316"/>
                    <a:pt x="141273" y="47091"/>
                  </a:cubicBezTo>
                  <a:cubicBezTo>
                    <a:pt x="111531" y="32220"/>
                    <a:pt x="76833" y="47091"/>
                    <a:pt x="47091" y="37177"/>
                  </a:cubicBezTo>
                  <a:cubicBezTo>
                    <a:pt x="47091" y="91704"/>
                    <a:pt x="47091" y="146230"/>
                    <a:pt x="37177" y="200757"/>
                  </a:cubicBezTo>
                  <a:cubicBezTo>
                    <a:pt x="37177" y="210671"/>
                    <a:pt x="37177" y="220584"/>
                    <a:pt x="42134" y="225541"/>
                  </a:cubicBezTo>
                  <a:cubicBezTo>
                    <a:pt x="66919" y="250326"/>
                    <a:pt x="91704" y="280068"/>
                    <a:pt x="116488" y="30981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C075DAD-7CB8-4C4C-8DD3-64D5B4DD11F4}"/>
                </a:ext>
              </a:extLst>
            </p:cNvPr>
            <p:cNvSpPr/>
            <p:nvPr/>
          </p:nvSpPr>
          <p:spPr>
            <a:xfrm>
              <a:off x="8651232" y="722092"/>
              <a:ext cx="743543" cy="1536656"/>
            </a:xfrm>
            <a:custGeom>
              <a:avLst/>
              <a:gdLst>
                <a:gd name="connsiteX0" fmla="*/ 409184 w 743542"/>
                <a:gd name="connsiteY0" fmla="*/ 1093008 h 1536655"/>
                <a:gd name="connsiteX1" fmla="*/ 260475 w 743542"/>
                <a:gd name="connsiteY1" fmla="*/ 513045 h 1536655"/>
                <a:gd name="connsiteX2" fmla="*/ 265432 w 743542"/>
                <a:gd name="connsiteY2" fmla="*/ 190843 h 1536655"/>
                <a:gd name="connsiteX3" fmla="*/ 215862 w 743542"/>
                <a:gd name="connsiteY3" fmla="*/ 141273 h 1536655"/>
                <a:gd name="connsiteX4" fmla="*/ 171250 w 743542"/>
                <a:gd name="connsiteY4" fmla="*/ 101618 h 1536655"/>
                <a:gd name="connsiteX5" fmla="*/ 210905 w 743542"/>
                <a:gd name="connsiteY5" fmla="*/ 37177 h 1536655"/>
                <a:gd name="connsiteX6" fmla="*/ 72111 w 743542"/>
                <a:gd name="connsiteY6" fmla="*/ 37177 h 1536655"/>
                <a:gd name="connsiteX7" fmla="*/ 57240 w 743542"/>
                <a:gd name="connsiteY7" fmla="*/ 47091 h 1536655"/>
                <a:gd name="connsiteX8" fmla="*/ 47326 w 743542"/>
                <a:gd name="connsiteY8" fmla="*/ 106575 h 1536655"/>
                <a:gd name="connsiteX9" fmla="*/ 47326 w 743542"/>
                <a:gd name="connsiteY9" fmla="*/ 106575 h 1536655"/>
                <a:gd name="connsiteX10" fmla="*/ 101852 w 743542"/>
                <a:gd name="connsiteY10" fmla="*/ 136316 h 1536655"/>
                <a:gd name="connsiteX11" fmla="*/ 126637 w 743542"/>
                <a:gd name="connsiteY11" fmla="*/ 146230 h 1536655"/>
                <a:gd name="connsiteX12" fmla="*/ 116723 w 743542"/>
                <a:gd name="connsiteY12" fmla="*/ 542786 h 1536655"/>
                <a:gd name="connsiteX13" fmla="*/ 156379 w 743542"/>
                <a:gd name="connsiteY13" fmla="*/ 840204 h 1536655"/>
                <a:gd name="connsiteX14" fmla="*/ 245604 w 743542"/>
                <a:gd name="connsiteY14" fmla="*/ 1102922 h 1536655"/>
                <a:gd name="connsiteX15" fmla="*/ 577720 w 743542"/>
                <a:gd name="connsiteY15" fmla="*/ 1484608 h 1536655"/>
                <a:gd name="connsiteX16" fmla="*/ 592591 w 743542"/>
                <a:gd name="connsiteY16" fmla="*/ 1499479 h 1536655"/>
                <a:gd name="connsiteX17" fmla="*/ 716515 w 743542"/>
                <a:gd name="connsiteY17" fmla="*/ 1494522 h 1536655"/>
                <a:gd name="connsiteX18" fmla="*/ 711558 w 743542"/>
                <a:gd name="connsiteY18" fmla="*/ 1425124 h 1536655"/>
                <a:gd name="connsiteX19" fmla="*/ 409184 w 743542"/>
                <a:gd name="connsiteY19" fmla="*/ 1093008 h 153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43542" h="1536655">
                  <a:moveTo>
                    <a:pt x="409184" y="1093008"/>
                  </a:moveTo>
                  <a:cubicBezTo>
                    <a:pt x="369528" y="1023611"/>
                    <a:pt x="265432" y="622098"/>
                    <a:pt x="260475" y="513045"/>
                  </a:cubicBezTo>
                  <a:cubicBezTo>
                    <a:pt x="260475" y="403992"/>
                    <a:pt x="260475" y="299896"/>
                    <a:pt x="265432" y="190843"/>
                  </a:cubicBezTo>
                  <a:cubicBezTo>
                    <a:pt x="270389" y="131359"/>
                    <a:pt x="280303" y="136316"/>
                    <a:pt x="215862" y="141273"/>
                  </a:cubicBezTo>
                  <a:cubicBezTo>
                    <a:pt x="196034" y="131359"/>
                    <a:pt x="181164" y="116488"/>
                    <a:pt x="171250" y="101618"/>
                  </a:cubicBezTo>
                  <a:cubicBezTo>
                    <a:pt x="161336" y="66919"/>
                    <a:pt x="191077" y="57005"/>
                    <a:pt x="210905" y="37177"/>
                  </a:cubicBezTo>
                  <a:cubicBezTo>
                    <a:pt x="166293" y="37177"/>
                    <a:pt x="116723" y="37177"/>
                    <a:pt x="72111" y="37177"/>
                  </a:cubicBezTo>
                  <a:cubicBezTo>
                    <a:pt x="67154" y="42134"/>
                    <a:pt x="62197" y="47091"/>
                    <a:pt x="57240" y="47091"/>
                  </a:cubicBezTo>
                  <a:cubicBezTo>
                    <a:pt x="32455" y="66919"/>
                    <a:pt x="32455" y="86747"/>
                    <a:pt x="47326" y="106575"/>
                  </a:cubicBezTo>
                  <a:lnTo>
                    <a:pt x="47326" y="106575"/>
                  </a:lnTo>
                  <a:cubicBezTo>
                    <a:pt x="62197" y="131359"/>
                    <a:pt x="77068" y="141273"/>
                    <a:pt x="101852" y="136316"/>
                  </a:cubicBezTo>
                  <a:cubicBezTo>
                    <a:pt x="111766" y="136316"/>
                    <a:pt x="121680" y="131359"/>
                    <a:pt x="126637" y="146230"/>
                  </a:cubicBezTo>
                  <a:cubicBezTo>
                    <a:pt x="116723" y="280068"/>
                    <a:pt x="111766" y="408949"/>
                    <a:pt x="116723" y="542786"/>
                  </a:cubicBezTo>
                  <a:cubicBezTo>
                    <a:pt x="121680" y="641926"/>
                    <a:pt x="131594" y="746022"/>
                    <a:pt x="156379" y="840204"/>
                  </a:cubicBezTo>
                  <a:cubicBezTo>
                    <a:pt x="176207" y="929429"/>
                    <a:pt x="205948" y="1018654"/>
                    <a:pt x="245604" y="1102922"/>
                  </a:cubicBezTo>
                  <a:cubicBezTo>
                    <a:pt x="324915" y="1256588"/>
                    <a:pt x="433968" y="1385469"/>
                    <a:pt x="577720" y="1484608"/>
                  </a:cubicBezTo>
                  <a:cubicBezTo>
                    <a:pt x="582677" y="1489565"/>
                    <a:pt x="592591" y="1489565"/>
                    <a:pt x="592591" y="1499479"/>
                  </a:cubicBezTo>
                  <a:cubicBezTo>
                    <a:pt x="632246" y="1499479"/>
                    <a:pt x="671902" y="1504436"/>
                    <a:pt x="716515" y="1494522"/>
                  </a:cubicBezTo>
                  <a:cubicBezTo>
                    <a:pt x="716515" y="1469737"/>
                    <a:pt x="721472" y="1444952"/>
                    <a:pt x="711558" y="1425124"/>
                  </a:cubicBezTo>
                  <a:cubicBezTo>
                    <a:pt x="587634" y="1335899"/>
                    <a:pt x="483538" y="1221889"/>
                    <a:pt x="409184" y="109300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CAA5820-AD77-4B9C-8E91-0216C24D611C}"/>
                </a:ext>
              </a:extLst>
            </p:cNvPr>
            <p:cNvSpPr/>
            <p:nvPr/>
          </p:nvSpPr>
          <p:spPr>
            <a:xfrm>
              <a:off x="8383791" y="722092"/>
              <a:ext cx="693973" cy="1487086"/>
            </a:xfrm>
            <a:custGeom>
              <a:avLst/>
              <a:gdLst>
                <a:gd name="connsiteX0" fmla="*/ 428776 w 693973"/>
                <a:gd name="connsiteY0" fmla="*/ 1202061 h 1487086"/>
                <a:gd name="connsiteX1" fmla="*/ 270154 w 693973"/>
                <a:gd name="connsiteY1" fmla="*/ 755935 h 1487086"/>
                <a:gd name="connsiteX2" fmla="*/ 255283 w 693973"/>
                <a:gd name="connsiteY2" fmla="*/ 329637 h 1487086"/>
                <a:gd name="connsiteX3" fmla="*/ 255283 w 693973"/>
                <a:gd name="connsiteY3" fmla="*/ 156144 h 1487086"/>
                <a:gd name="connsiteX4" fmla="*/ 245369 w 693973"/>
                <a:gd name="connsiteY4" fmla="*/ 136316 h 1487086"/>
                <a:gd name="connsiteX5" fmla="*/ 171015 w 693973"/>
                <a:gd name="connsiteY5" fmla="*/ 76833 h 1487086"/>
                <a:gd name="connsiteX6" fmla="*/ 210671 w 693973"/>
                <a:gd name="connsiteY6" fmla="*/ 37177 h 1487086"/>
                <a:gd name="connsiteX7" fmla="*/ 71876 w 693973"/>
                <a:gd name="connsiteY7" fmla="*/ 37177 h 1487086"/>
                <a:gd name="connsiteX8" fmla="*/ 37177 w 693973"/>
                <a:gd name="connsiteY8" fmla="*/ 76833 h 1487086"/>
                <a:gd name="connsiteX9" fmla="*/ 37177 w 693973"/>
                <a:gd name="connsiteY9" fmla="*/ 76833 h 1487086"/>
                <a:gd name="connsiteX10" fmla="*/ 37177 w 693973"/>
                <a:gd name="connsiteY10" fmla="*/ 76833 h 1487086"/>
                <a:gd name="connsiteX11" fmla="*/ 37177 w 693973"/>
                <a:gd name="connsiteY11" fmla="*/ 76833 h 1487086"/>
                <a:gd name="connsiteX12" fmla="*/ 37177 w 693973"/>
                <a:gd name="connsiteY12" fmla="*/ 76833 h 1487086"/>
                <a:gd name="connsiteX13" fmla="*/ 96661 w 693973"/>
                <a:gd name="connsiteY13" fmla="*/ 136316 h 1487086"/>
                <a:gd name="connsiteX14" fmla="*/ 116488 w 693973"/>
                <a:gd name="connsiteY14" fmla="*/ 156144 h 1487086"/>
                <a:gd name="connsiteX15" fmla="*/ 116488 w 693973"/>
                <a:gd name="connsiteY15" fmla="*/ 250326 h 1487086"/>
                <a:gd name="connsiteX16" fmla="*/ 116488 w 693973"/>
                <a:gd name="connsiteY16" fmla="*/ 547743 h 1487086"/>
                <a:gd name="connsiteX17" fmla="*/ 180929 w 693973"/>
                <a:gd name="connsiteY17" fmla="*/ 855075 h 1487086"/>
                <a:gd name="connsiteX18" fmla="*/ 324680 w 693973"/>
                <a:gd name="connsiteY18" fmla="*/ 1236760 h 1487086"/>
                <a:gd name="connsiteX19" fmla="*/ 537829 w 693973"/>
                <a:gd name="connsiteY19" fmla="*/ 1469737 h 1487086"/>
                <a:gd name="connsiteX20" fmla="*/ 641925 w 693973"/>
                <a:gd name="connsiteY20" fmla="*/ 1489565 h 1487086"/>
                <a:gd name="connsiteX21" fmla="*/ 701409 w 693973"/>
                <a:gd name="connsiteY21" fmla="*/ 1489565 h 1487086"/>
                <a:gd name="connsiteX22" fmla="*/ 428776 w 693973"/>
                <a:gd name="connsiteY22" fmla="*/ 1202061 h 1487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93973" h="1487086">
                  <a:moveTo>
                    <a:pt x="428776" y="1202061"/>
                  </a:moveTo>
                  <a:cubicBezTo>
                    <a:pt x="379207" y="1117793"/>
                    <a:pt x="275111" y="795591"/>
                    <a:pt x="270154" y="755935"/>
                  </a:cubicBezTo>
                  <a:cubicBezTo>
                    <a:pt x="250326" y="612184"/>
                    <a:pt x="250326" y="473389"/>
                    <a:pt x="255283" y="329637"/>
                  </a:cubicBezTo>
                  <a:cubicBezTo>
                    <a:pt x="255283" y="270154"/>
                    <a:pt x="255283" y="215627"/>
                    <a:pt x="255283" y="156144"/>
                  </a:cubicBezTo>
                  <a:cubicBezTo>
                    <a:pt x="255283" y="151187"/>
                    <a:pt x="265197" y="136316"/>
                    <a:pt x="245369" y="136316"/>
                  </a:cubicBezTo>
                  <a:cubicBezTo>
                    <a:pt x="195800" y="131359"/>
                    <a:pt x="175972" y="116488"/>
                    <a:pt x="171015" y="76833"/>
                  </a:cubicBezTo>
                  <a:cubicBezTo>
                    <a:pt x="180929" y="57005"/>
                    <a:pt x="195800" y="47091"/>
                    <a:pt x="210671" y="37177"/>
                  </a:cubicBezTo>
                  <a:cubicBezTo>
                    <a:pt x="166058" y="37177"/>
                    <a:pt x="121445" y="37177"/>
                    <a:pt x="71876" y="37177"/>
                  </a:cubicBezTo>
                  <a:cubicBezTo>
                    <a:pt x="61962" y="52048"/>
                    <a:pt x="47091" y="61962"/>
                    <a:pt x="37177" y="76833"/>
                  </a:cubicBezTo>
                  <a:cubicBezTo>
                    <a:pt x="37177" y="76833"/>
                    <a:pt x="37177" y="76833"/>
                    <a:pt x="37177" y="76833"/>
                  </a:cubicBezTo>
                  <a:cubicBezTo>
                    <a:pt x="37177" y="76833"/>
                    <a:pt x="37177" y="76833"/>
                    <a:pt x="37177" y="76833"/>
                  </a:cubicBezTo>
                  <a:cubicBezTo>
                    <a:pt x="37177" y="76833"/>
                    <a:pt x="37177" y="76833"/>
                    <a:pt x="37177" y="76833"/>
                  </a:cubicBezTo>
                  <a:cubicBezTo>
                    <a:pt x="37177" y="76833"/>
                    <a:pt x="37177" y="76833"/>
                    <a:pt x="37177" y="76833"/>
                  </a:cubicBezTo>
                  <a:cubicBezTo>
                    <a:pt x="37177" y="111531"/>
                    <a:pt x="61962" y="136316"/>
                    <a:pt x="96661" y="136316"/>
                  </a:cubicBezTo>
                  <a:cubicBezTo>
                    <a:pt x="111531" y="136316"/>
                    <a:pt x="116488" y="141273"/>
                    <a:pt x="116488" y="156144"/>
                  </a:cubicBezTo>
                  <a:cubicBezTo>
                    <a:pt x="116488" y="185886"/>
                    <a:pt x="116488" y="220584"/>
                    <a:pt x="116488" y="250326"/>
                  </a:cubicBezTo>
                  <a:cubicBezTo>
                    <a:pt x="116488" y="349465"/>
                    <a:pt x="111531" y="448604"/>
                    <a:pt x="116488" y="547743"/>
                  </a:cubicBezTo>
                  <a:cubicBezTo>
                    <a:pt x="121445" y="651839"/>
                    <a:pt x="151187" y="750978"/>
                    <a:pt x="180929" y="855075"/>
                  </a:cubicBezTo>
                  <a:cubicBezTo>
                    <a:pt x="190843" y="909601"/>
                    <a:pt x="255283" y="1132664"/>
                    <a:pt x="324680" y="1236760"/>
                  </a:cubicBezTo>
                  <a:cubicBezTo>
                    <a:pt x="384164" y="1325985"/>
                    <a:pt x="458518" y="1400339"/>
                    <a:pt x="537829" y="1469737"/>
                  </a:cubicBezTo>
                  <a:cubicBezTo>
                    <a:pt x="572528" y="1484608"/>
                    <a:pt x="607227" y="1484608"/>
                    <a:pt x="641925" y="1489565"/>
                  </a:cubicBezTo>
                  <a:cubicBezTo>
                    <a:pt x="661753" y="1494522"/>
                    <a:pt x="681581" y="1494522"/>
                    <a:pt x="701409" y="1489565"/>
                  </a:cubicBezTo>
                  <a:cubicBezTo>
                    <a:pt x="592356" y="1415210"/>
                    <a:pt x="503131" y="1321028"/>
                    <a:pt x="428776" y="120206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03FBF65-8D35-4835-A79D-A431980B05B3}"/>
                </a:ext>
              </a:extLst>
            </p:cNvPr>
            <p:cNvSpPr/>
            <p:nvPr/>
          </p:nvSpPr>
          <p:spPr>
            <a:xfrm>
              <a:off x="8110712" y="727049"/>
              <a:ext cx="693973" cy="1487086"/>
            </a:xfrm>
            <a:custGeom>
              <a:avLst/>
              <a:gdLst>
                <a:gd name="connsiteX0" fmla="*/ 394525 w 693973"/>
                <a:gd name="connsiteY0" fmla="*/ 1068224 h 1487086"/>
                <a:gd name="connsiteX1" fmla="*/ 300343 w 693973"/>
                <a:gd name="connsiteY1" fmla="*/ 775763 h 1487086"/>
                <a:gd name="connsiteX2" fmla="*/ 270601 w 693973"/>
                <a:gd name="connsiteY2" fmla="*/ 547743 h 1487086"/>
                <a:gd name="connsiteX3" fmla="*/ 255730 w 693973"/>
                <a:gd name="connsiteY3" fmla="*/ 175972 h 1487086"/>
                <a:gd name="connsiteX4" fmla="*/ 235902 w 693973"/>
                <a:gd name="connsiteY4" fmla="*/ 131359 h 1487086"/>
                <a:gd name="connsiteX5" fmla="*/ 181376 w 693973"/>
                <a:gd name="connsiteY5" fmla="*/ 91704 h 1487086"/>
                <a:gd name="connsiteX6" fmla="*/ 216074 w 693973"/>
                <a:gd name="connsiteY6" fmla="*/ 37177 h 1487086"/>
                <a:gd name="connsiteX7" fmla="*/ 72323 w 693973"/>
                <a:gd name="connsiteY7" fmla="*/ 37177 h 1487086"/>
                <a:gd name="connsiteX8" fmla="*/ 47538 w 693973"/>
                <a:gd name="connsiteY8" fmla="*/ 57005 h 1487086"/>
                <a:gd name="connsiteX9" fmla="*/ 42581 w 693973"/>
                <a:gd name="connsiteY9" fmla="*/ 96661 h 1487086"/>
                <a:gd name="connsiteX10" fmla="*/ 82237 w 693973"/>
                <a:gd name="connsiteY10" fmla="*/ 131359 h 1487086"/>
                <a:gd name="connsiteX11" fmla="*/ 116935 w 693973"/>
                <a:gd name="connsiteY11" fmla="*/ 166058 h 1487086"/>
                <a:gd name="connsiteX12" fmla="*/ 121892 w 693973"/>
                <a:gd name="connsiteY12" fmla="*/ 220584 h 1487086"/>
                <a:gd name="connsiteX13" fmla="*/ 146677 w 693973"/>
                <a:gd name="connsiteY13" fmla="*/ 562614 h 1487086"/>
                <a:gd name="connsiteX14" fmla="*/ 201204 w 693973"/>
                <a:gd name="connsiteY14" fmla="*/ 825333 h 1487086"/>
                <a:gd name="connsiteX15" fmla="*/ 533319 w 693973"/>
                <a:gd name="connsiteY15" fmla="*/ 1390426 h 1487086"/>
                <a:gd name="connsiteX16" fmla="*/ 543233 w 693973"/>
                <a:gd name="connsiteY16" fmla="*/ 1405296 h 1487086"/>
                <a:gd name="connsiteX17" fmla="*/ 538276 w 693973"/>
                <a:gd name="connsiteY17" fmla="*/ 1405296 h 1487086"/>
                <a:gd name="connsiteX18" fmla="*/ 533319 w 693973"/>
                <a:gd name="connsiteY18" fmla="*/ 1405296 h 1487086"/>
                <a:gd name="connsiteX19" fmla="*/ 682028 w 693973"/>
                <a:gd name="connsiteY19" fmla="*/ 1449909 h 1487086"/>
                <a:gd name="connsiteX20" fmla="*/ 394525 w 693973"/>
                <a:gd name="connsiteY20" fmla="*/ 1068224 h 1487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93973" h="1487086">
                  <a:moveTo>
                    <a:pt x="394525" y="1068224"/>
                  </a:moveTo>
                  <a:cubicBezTo>
                    <a:pt x="354869" y="974041"/>
                    <a:pt x="325127" y="874902"/>
                    <a:pt x="300343" y="775763"/>
                  </a:cubicBezTo>
                  <a:cubicBezTo>
                    <a:pt x="285472" y="701409"/>
                    <a:pt x="275558" y="627055"/>
                    <a:pt x="270601" y="547743"/>
                  </a:cubicBezTo>
                  <a:cubicBezTo>
                    <a:pt x="260687" y="423820"/>
                    <a:pt x="260687" y="299896"/>
                    <a:pt x="255730" y="175972"/>
                  </a:cubicBezTo>
                  <a:cubicBezTo>
                    <a:pt x="255730" y="161101"/>
                    <a:pt x="270601" y="136316"/>
                    <a:pt x="235902" y="131359"/>
                  </a:cubicBezTo>
                  <a:cubicBezTo>
                    <a:pt x="206161" y="131359"/>
                    <a:pt x="196247" y="111531"/>
                    <a:pt x="181376" y="91704"/>
                  </a:cubicBezTo>
                  <a:cubicBezTo>
                    <a:pt x="181376" y="61962"/>
                    <a:pt x="201204" y="52048"/>
                    <a:pt x="216074" y="37177"/>
                  </a:cubicBezTo>
                  <a:cubicBezTo>
                    <a:pt x="171462" y="37177"/>
                    <a:pt x="116935" y="37177"/>
                    <a:pt x="72323" y="37177"/>
                  </a:cubicBezTo>
                  <a:cubicBezTo>
                    <a:pt x="62409" y="42134"/>
                    <a:pt x="57452" y="47091"/>
                    <a:pt x="47538" y="57005"/>
                  </a:cubicBezTo>
                  <a:cubicBezTo>
                    <a:pt x="37624" y="66919"/>
                    <a:pt x="32667" y="81790"/>
                    <a:pt x="42581" y="96661"/>
                  </a:cubicBezTo>
                  <a:cubicBezTo>
                    <a:pt x="52495" y="111531"/>
                    <a:pt x="67366" y="131359"/>
                    <a:pt x="82237" y="131359"/>
                  </a:cubicBezTo>
                  <a:cubicBezTo>
                    <a:pt x="111978" y="131359"/>
                    <a:pt x="116935" y="146230"/>
                    <a:pt x="116935" y="166058"/>
                  </a:cubicBezTo>
                  <a:cubicBezTo>
                    <a:pt x="111978" y="185886"/>
                    <a:pt x="116935" y="205714"/>
                    <a:pt x="121892" y="220584"/>
                  </a:cubicBezTo>
                  <a:cubicBezTo>
                    <a:pt x="126849" y="334594"/>
                    <a:pt x="136763" y="448604"/>
                    <a:pt x="146677" y="562614"/>
                  </a:cubicBezTo>
                  <a:cubicBezTo>
                    <a:pt x="151634" y="666710"/>
                    <a:pt x="176419" y="736108"/>
                    <a:pt x="201204" y="825333"/>
                  </a:cubicBezTo>
                  <a:cubicBezTo>
                    <a:pt x="221031" y="889773"/>
                    <a:pt x="369740" y="1256588"/>
                    <a:pt x="533319" y="1390426"/>
                  </a:cubicBezTo>
                  <a:cubicBezTo>
                    <a:pt x="538276" y="1395383"/>
                    <a:pt x="543233" y="1395383"/>
                    <a:pt x="543233" y="1405296"/>
                  </a:cubicBezTo>
                  <a:cubicBezTo>
                    <a:pt x="543233" y="1405296"/>
                    <a:pt x="543233" y="1405296"/>
                    <a:pt x="538276" y="1405296"/>
                  </a:cubicBezTo>
                  <a:cubicBezTo>
                    <a:pt x="538276" y="1405296"/>
                    <a:pt x="538276" y="1405296"/>
                    <a:pt x="533319" y="1405296"/>
                  </a:cubicBezTo>
                  <a:cubicBezTo>
                    <a:pt x="582889" y="1420167"/>
                    <a:pt x="632459" y="1439995"/>
                    <a:pt x="682028" y="1449909"/>
                  </a:cubicBezTo>
                  <a:cubicBezTo>
                    <a:pt x="558104" y="1345813"/>
                    <a:pt x="463922" y="1216932"/>
                    <a:pt x="394525" y="1068224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EC74CF8-C185-40B2-B232-82D46DD2CE6A}"/>
                </a:ext>
              </a:extLst>
            </p:cNvPr>
            <p:cNvSpPr/>
            <p:nvPr/>
          </p:nvSpPr>
          <p:spPr>
            <a:xfrm>
              <a:off x="8301850" y="1834776"/>
              <a:ext cx="346987" cy="396556"/>
            </a:xfrm>
            <a:custGeom>
              <a:avLst/>
              <a:gdLst>
                <a:gd name="connsiteX0" fmla="*/ 198430 w 346986"/>
                <a:gd name="connsiteY0" fmla="*/ 203387 h 396556"/>
                <a:gd name="connsiteX1" fmla="*/ 193473 w 346986"/>
                <a:gd name="connsiteY1" fmla="*/ 193473 h 396556"/>
                <a:gd name="connsiteX2" fmla="*/ 198430 w 346986"/>
                <a:gd name="connsiteY2" fmla="*/ 203387 h 39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986" h="396556">
                  <a:moveTo>
                    <a:pt x="198430" y="203387"/>
                  </a:moveTo>
                  <a:cubicBezTo>
                    <a:pt x="198430" y="198430"/>
                    <a:pt x="193473" y="198430"/>
                    <a:pt x="193473" y="193473"/>
                  </a:cubicBezTo>
                  <a:cubicBezTo>
                    <a:pt x="193473" y="198430"/>
                    <a:pt x="198430" y="203387"/>
                    <a:pt x="198430" y="203387"/>
                  </a:cubicBezTo>
                  <a:close/>
                </a:path>
              </a:pathLst>
            </a:custGeom>
            <a:solidFill>
              <a:srgbClr val="CFCBAB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D6AE8F5-2B2C-4CC1-9F5D-E6EF55245A8C}"/>
                </a:ext>
              </a:extLst>
            </p:cNvPr>
            <p:cNvSpPr/>
            <p:nvPr/>
          </p:nvSpPr>
          <p:spPr>
            <a:xfrm>
              <a:off x="8758825" y="580667"/>
              <a:ext cx="1784503" cy="2379338"/>
            </a:xfrm>
            <a:custGeom>
              <a:avLst/>
              <a:gdLst>
                <a:gd name="connsiteX0" fmla="*/ 1635011 w 1784503"/>
                <a:gd name="connsiteY0" fmla="*/ 1859009 h 2379337"/>
                <a:gd name="connsiteX1" fmla="*/ 1411948 w 1784503"/>
                <a:gd name="connsiteY1" fmla="*/ 1581420 h 2379337"/>
                <a:gd name="connsiteX2" fmla="*/ 1243412 w 1784503"/>
                <a:gd name="connsiteY2" fmla="*/ 1368271 h 2379337"/>
                <a:gd name="connsiteX3" fmla="*/ 1248369 w 1784503"/>
                <a:gd name="connsiteY3" fmla="*/ 1328615 h 2379337"/>
                <a:gd name="connsiteX4" fmla="*/ 1406992 w 1784503"/>
                <a:gd name="connsiteY4" fmla="*/ 1179907 h 2379337"/>
                <a:gd name="connsiteX5" fmla="*/ 1406992 w 1784503"/>
                <a:gd name="connsiteY5" fmla="*/ 1105553 h 2379337"/>
                <a:gd name="connsiteX6" fmla="*/ 1332637 w 1784503"/>
                <a:gd name="connsiteY6" fmla="*/ 1105553 h 2379337"/>
                <a:gd name="connsiteX7" fmla="*/ 1183929 w 1784503"/>
                <a:gd name="connsiteY7" fmla="*/ 1239390 h 2379337"/>
                <a:gd name="connsiteX8" fmla="*/ 1139316 w 1784503"/>
                <a:gd name="connsiteY8" fmla="*/ 1234433 h 2379337"/>
                <a:gd name="connsiteX9" fmla="*/ 385859 w 1784503"/>
                <a:gd name="connsiteY9" fmla="*/ 277741 h 2379337"/>
                <a:gd name="connsiteX10" fmla="*/ 380902 w 1784503"/>
                <a:gd name="connsiteY10" fmla="*/ 272784 h 2379337"/>
                <a:gd name="connsiteX11" fmla="*/ 390816 w 1784503"/>
                <a:gd name="connsiteY11" fmla="*/ 233129 h 2379337"/>
                <a:gd name="connsiteX12" fmla="*/ 370988 w 1784503"/>
                <a:gd name="connsiteY12" fmla="*/ 198430 h 2379337"/>
                <a:gd name="connsiteX13" fmla="*/ 291677 w 1784503"/>
                <a:gd name="connsiteY13" fmla="*/ 193473 h 2379337"/>
                <a:gd name="connsiteX14" fmla="*/ 237151 w 1784503"/>
                <a:gd name="connsiteY14" fmla="*/ 198430 h 2379337"/>
                <a:gd name="connsiteX15" fmla="*/ 202452 w 1784503"/>
                <a:gd name="connsiteY15" fmla="*/ 223215 h 2379337"/>
                <a:gd name="connsiteX16" fmla="*/ 212366 w 1784503"/>
                <a:gd name="connsiteY16" fmla="*/ 257913 h 2379337"/>
                <a:gd name="connsiteX17" fmla="*/ 242108 w 1784503"/>
                <a:gd name="connsiteY17" fmla="*/ 277741 h 2379337"/>
                <a:gd name="connsiteX18" fmla="*/ 594051 w 1784503"/>
                <a:gd name="connsiteY18" fmla="*/ 713953 h 2379337"/>
                <a:gd name="connsiteX19" fmla="*/ 603965 w 1784503"/>
                <a:gd name="connsiteY19" fmla="*/ 743695 h 2379337"/>
                <a:gd name="connsiteX20" fmla="*/ 603965 w 1784503"/>
                <a:gd name="connsiteY20" fmla="*/ 1759870 h 2379337"/>
                <a:gd name="connsiteX21" fmla="*/ 589094 w 1784503"/>
                <a:gd name="connsiteY21" fmla="*/ 1799526 h 2379337"/>
                <a:gd name="connsiteX22" fmla="*/ 202452 w 1784503"/>
                <a:gd name="connsiteY22" fmla="*/ 2171298 h 2379337"/>
                <a:gd name="connsiteX23" fmla="*/ 207409 w 1784503"/>
                <a:gd name="connsiteY23" fmla="*/ 2196082 h 2379337"/>
                <a:gd name="connsiteX24" fmla="*/ 276806 w 1784503"/>
                <a:gd name="connsiteY24" fmla="*/ 2205996 h 2379337"/>
                <a:gd name="connsiteX25" fmla="*/ 370988 w 1784503"/>
                <a:gd name="connsiteY25" fmla="*/ 2166341 h 2379337"/>
                <a:gd name="connsiteX26" fmla="*/ 623793 w 1784503"/>
                <a:gd name="connsiteY26" fmla="*/ 1913536 h 2379337"/>
                <a:gd name="connsiteX27" fmla="*/ 1144273 w 1784503"/>
                <a:gd name="connsiteY27" fmla="*/ 1417841 h 2379337"/>
                <a:gd name="connsiteX28" fmla="*/ 1159144 w 1784503"/>
                <a:gd name="connsiteY28" fmla="*/ 1442625 h 2379337"/>
                <a:gd name="connsiteX29" fmla="*/ 1486303 w 1784503"/>
                <a:gd name="connsiteY29" fmla="*/ 1859009 h 2379337"/>
                <a:gd name="connsiteX30" fmla="*/ 1525958 w 1784503"/>
                <a:gd name="connsiteY30" fmla="*/ 1888751 h 2379337"/>
                <a:gd name="connsiteX31" fmla="*/ 1625098 w 1784503"/>
                <a:gd name="connsiteY31" fmla="*/ 1878837 h 2379337"/>
                <a:gd name="connsiteX32" fmla="*/ 1635011 w 1784503"/>
                <a:gd name="connsiteY32" fmla="*/ 1859009 h 2379337"/>
                <a:gd name="connsiteX33" fmla="*/ 762588 w 1784503"/>
                <a:gd name="connsiteY33" fmla="*/ 922145 h 2379337"/>
                <a:gd name="connsiteX34" fmla="*/ 1069919 w 1784503"/>
                <a:gd name="connsiteY34" fmla="*/ 1313745 h 2379337"/>
                <a:gd name="connsiteX35" fmla="*/ 1064962 w 1784503"/>
                <a:gd name="connsiteY35" fmla="*/ 1353400 h 2379337"/>
                <a:gd name="connsiteX36" fmla="*/ 762588 w 1784503"/>
                <a:gd name="connsiteY36" fmla="*/ 1640903 h 2379337"/>
                <a:gd name="connsiteX37" fmla="*/ 713018 w 1784503"/>
                <a:gd name="connsiteY37" fmla="*/ 1621076 h 2379337"/>
                <a:gd name="connsiteX38" fmla="*/ 708061 w 1784503"/>
                <a:gd name="connsiteY38" fmla="*/ 941973 h 2379337"/>
                <a:gd name="connsiteX39" fmla="*/ 762588 w 1784503"/>
                <a:gd name="connsiteY39" fmla="*/ 922145 h 2379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784503" h="2379337">
                  <a:moveTo>
                    <a:pt x="1635011" y="1859009"/>
                  </a:moveTo>
                  <a:cubicBezTo>
                    <a:pt x="1580485" y="1794569"/>
                    <a:pt x="1411948" y="1581420"/>
                    <a:pt x="1411948" y="1581420"/>
                  </a:cubicBezTo>
                  <a:lnTo>
                    <a:pt x="1243412" y="1368271"/>
                  </a:lnTo>
                  <a:cubicBezTo>
                    <a:pt x="1233498" y="1358357"/>
                    <a:pt x="1233498" y="1338529"/>
                    <a:pt x="1248369" y="1328615"/>
                  </a:cubicBezTo>
                  <a:lnTo>
                    <a:pt x="1406992" y="1179907"/>
                  </a:lnTo>
                  <a:cubicBezTo>
                    <a:pt x="1426819" y="1160079"/>
                    <a:pt x="1426819" y="1125380"/>
                    <a:pt x="1406992" y="1105553"/>
                  </a:cubicBezTo>
                  <a:cubicBezTo>
                    <a:pt x="1387164" y="1085725"/>
                    <a:pt x="1352465" y="1085725"/>
                    <a:pt x="1332637" y="1105553"/>
                  </a:cubicBezTo>
                  <a:lnTo>
                    <a:pt x="1183929" y="1239390"/>
                  </a:lnTo>
                  <a:cubicBezTo>
                    <a:pt x="1169058" y="1249304"/>
                    <a:pt x="1149230" y="1249304"/>
                    <a:pt x="1139316" y="1234433"/>
                  </a:cubicBezTo>
                  <a:lnTo>
                    <a:pt x="385859" y="277741"/>
                  </a:lnTo>
                  <a:cubicBezTo>
                    <a:pt x="385859" y="277741"/>
                    <a:pt x="380902" y="272784"/>
                    <a:pt x="380902" y="272784"/>
                  </a:cubicBezTo>
                  <a:cubicBezTo>
                    <a:pt x="390816" y="267827"/>
                    <a:pt x="390816" y="247999"/>
                    <a:pt x="390816" y="233129"/>
                  </a:cubicBezTo>
                  <a:cubicBezTo>
                    <a:pt x="390816" y="208344"/>
                    <a:pt x="390816" y="203387"/>
                    <a:pt x="370988" y="198430"/>
                  </a:cubicBezTo>
                  <a:cubicBezTo>
                    <a:pt x="341247" y="193473"/>
                    <a:pt x="316462" y="193473"/>
                    <a:pt x="291677" y="193473"/>
                  </a:cubicBezTo>
                  <a:cubicBezTo>
                    <a:pt x="271849" y="193473"/>
                    <a:pt x="256978" y="198430"/>
                    <a:pt x="237151" y="198430"/>
                  </a:cubicBezTo>
                  <a:cubicBezTo>
                    <a:pt x="222280" y="198430"/>
                    <a:pt x="202452" y="203387"/>
                    <a:pt x="202452" y="223215"/>
                  </a:cubicBezTo>
                  <a:cubicBezTo>
                    <a:pt x="197495" y="238086"/>
                    <a:pt x="202452" y="247999"/>
                    <a:pt x="212366" y="257913"/>
                  </a:cubicBezTo>
                  <a:cubicBezTo>
                    <a:pt x="212366" y="267827"/>
                    <a:pt x="237151" y="272784"/>
                    <a:pt x="242108" y="277741"/>
                  </a:cubicBezTo>
                  <a:cubicBezTo>
                    <a:pt x="286720" y="317397"/>
                    <a:pt x="499869" y="599943"/>
                    <a:pt x="594051" y="713953"/>
                  </a:cubicBezTo>
                  <a:cubicBezTo>
                    <a:pt x="603965" y="723867"/>
                    <a:pt x="603965" y="733781"/>
                    <a:pt x="603965" y="743695"/>
                  </a:cubicBezTo>
                  <a:cubicBezTo>
                    <a:pt x="603965" y="857705"/>
                    <a:pt x="603965" y="1720215"/>
                    <a:pt x="603965" y="1759870"/>
                  </a:cubicBezTo>
                  <a:cubicBezTo>
                    <a:pt x="603965" y="1774741"/>
                    <a:pt x="599008" y="1789612"/>
                    <a:pt x="589094" y="1799526"/>
                  </a:cubicBezTo>
                  <a:cubicBezTo>
                    <a:pt x="559353" y="1829268"/>
                    <a:pt x="242108" y="2131642"/>
                    <a:pt x="202452" y="2171298"/>
                  </a:cubicBezTo>
                  <a:cubicBezTo>
                    <a:pt x="187581" y="2186168"/>
                    <a:pt x="192538" y="2191125"/>
                    <a:pt x="207409" y="2196082"/>
                  </a:cubicBezTo>
                  <a:cubicBezTo>
                    <a:pt x="227237" y="2205996"/>
                    <a:pt x="256978" y="2205996"/>
                    <a:pt x="276806" y="2205996"/>
                  </a:cubicBezTo>
                  <a:cubicBezTo>
                    <a:pt x="316462" y="2201039"/>
                    <a:pt x="341247" y="2196082"/>
                    <a:pt x="370988" y="2166341"/>
                  </a:cubicBezTo>
                  <a:cubicBezTo>
                    <a:pt x="455256" y="2082072"/>
                    <a:pt x="539525" y="1997804"/>
                    <a:pt x="623793" y="1913536"/>
                  </a:cubicBezTo>
                  <a:lnTo>
                    <a:pt x="1144273" y="1417841"/>
                  </a:lnTo>
                  <a:cubicBezTo>
                    <a:pt x="1149230" y="1422798"/>
                    <a:pt x="1159144" y="1437668"/>
                    <a:pt x="1159144" y="1442625"/>
                  </a:cubicBezTo>
                  <a:cubicBezTo>
                    <a:pt x="1268197" y="1581420"/>
                    <a:pt x="1377250" y="1720215"/>
                    <a:pt x="1486303" y="1859009"/>
                  </a:cubicBezTo>
                  <a:cubicBezTo>
                    <a:pt x="1496217" y="1873880"/>
                    <a:pt x="1511087" y="1883794"/>
                    <a:pt x="1525958" y="1888751"/>
                  </a:cubicBezTo>
                  <a:cubicBezTo>
                    <a:pt x="1560657" y="1898665"/>
                    <a:pt x="1590399" y="1898665"/>
                    <a:pt x="1625098" y="1878837"/>
                  </a:cubicBezTo>
                  <a:cubicBezTo>
                    <a:pt x="1644925" y="1873880"/>
                    <a:pt x="1639968" y="1868923"/>
                    <a:pt x="1635011" y="1859009"/>
                  </a:cubicBezTo>
                  <a:close/>
                  <a:moveTo>
                    <a:pt x="762588" y="922145"/>
                  </a:moveTo>
                  <a:lnTo>
                    <a:pt x="1069919" y="1313745"/>
                  </a:lnTo>
                  <a:cubicBezTo>
                    <a:pt x="1079833" y="1323658"/>
                    <a:pt x="1079833" y="1343486"/>
                    <a:pt x="1064962" y="1353400"/>
                  </a:cubicBezTo>
                  <a:lnTo>
                    <a:pt x="762588" y="1640903"/>
                  </a:lnTo>
                  <a:cubicBezTo>
                    <a:pt x="742760" y="1660731"/>
                    <a:pt x="713018" y="1645860"/>
                    <a:pt x="713018" y="1621076"/>
                  </a:cubicBezTo>
                  <a:cubicBezTo>
                    <a:pt x="713018" y="1388099"/>
                    <a:pt x="708061" y="1169993"/>
                    <a:pt x="708061" y="941973"/>
                  </a:cubicBezTo>
                  <a:cubicBezTo>
                    <a:pt x="708061" y="917188"/>
                    <a:pt x="742760" y="902317"/>
                    <a:pt x="762588" y="922145"/>
                  </a:cubicBezTo>
                  <a:close/>
                </a:path>
              </a:pathLst>
            </a:custGeom>
            <a:solidFill>
              <a:schemeClr val="accent4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8352117D-CC8D-43F4-954D-D51053B9A1DE}"/>
              </a:ext>
            </a:extLst>
          </p:cNvPr>
          <p:cNvSpPr/>
          <p:nvPr/>
        </p:nvSpPr>
        <p:spPr>
          <a:xfrm>
            <a:off x="0" y="6564198"/>
            <a:ext cx="12192000" cy="3170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DB2B739-2712-4A9B-8F41-26732A34F77E}"/>
              </a:ext>
            </a:extLst>
          </p:cNvPr>
          <p:cNvSpPr txBox="1"/>
          <p:nvPr/>
        </p:nvSpPr>
        <p:spPr>
          <a:xfrm>
            <a:off x="5934804" y="2390370"/>
            <a:ext cx="577074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2"/>
                </a:solidFill>
                <a:ea typeface="Adobe Song Std L" panose="02020300000000000000" pitchFamily="18" charset="-128"/>
                <a:cs typeface="Arial" pitchFamily="34" charset="0"/>
              </a:rPr>
              <a:t>SUMMER TIME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12621B4-973D-48CB-BDA7-D4111E7AF5A0}"/>
              </a:ext>
            </a:extLst>
          </p:cNvPr>
          <p:cNvSpPr txBox="1"/>
          <p:nvPr/>
        </p:nvSpPr>
        <p:spPr>
          <a:xfrm>
            <a:off x="6728078" y="3437578"/>
            <a:ext cx="4184196" cy="30777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Professional 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C11E32D-7532-434A-B7AA-E93E19AD9B79}"/>
              </a:ext>
            </a:extLst>
          </p:cNvPr>
          <p:cNvSpPr txBox="1"/>
          <p:nvPr/>
        </p:nvSpPr>
        <p:spPr>
          <a:xfrm>
            <a:off x="7771517" y="4687872"/>
            <a:ext cx="2335162" cy="435163"/>
          </a:xfrm>
          <a:prstGeom prst="roundRect">
            <a:avLst>
              <a:gd name="adj" fmla="val 27844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0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1600"/>
              <a:t>Portfolio Presentation</a:t>
            </a:r>
            <a:endParaRPr lang="ko-KR" altLang="en-US" sz="1600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C498709-4171-4BCF-941F-2A1E430E589A}"/>
              </a:ext>
            </a:extLst>
          </p:cNvPr>
          <p:cNvSpPr txBox="1"/>
          <p:nvPr/>
        </p:nvSpPr>
        <p:spPr>
          <a:xfrm>
            <a:off x="6595642" y="3835910"/>
            <a:ext cx="4449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20F06A01-59E7-4930-9A99-02EFD1FD0C00}"/>
              </a:ext>
            </a:extLst>
          </p:cNvPr>
          <p:cNvGrpSpPr/>
          <p:nvPr/>
        </p:nvGrpSpPr>
        <p:grpSpPr>
          <a:xfrm>
            <a:off x="7154126" y="882034"/>
            <a:ext cx="2845717" cy="1501223"/>
            <a:chOff x="7016501" y="882034"/>
            <a:chExt cx="2845717" cy="1501223"/>
          </a:xfrm>
        </p:grpSpPr>
        <p:sp>
          <p:nvSpPr>
            <p:cNvPr id="94" name="Text Placeholder 10">
              <a:extLst>
                <a:ext uri="{FF2B5EF4-FFF2-40B4-BE49-F238E27FC236}">
                  <a16:creationId xmlns:a16="http://schemas.microsoft.com/office/drawing/2014/main" id="{A96ABCA6-C5FF-42E3-8EA0-8846EEBD4085}"/>
                </a:ext>
              </a:extLst>
            </p:cNvPr>
            <p:cNvSpPr txBox="1">
              <a:spLocks/>
            </p:cNvSpPr>
            <p:nvPr/>
          </p:nvSpPr>
          <p:spPr>
            <a:xfrm>
              <a:off x="8059122" y="1589022"/>
              <a:ext cx="1522108" cy="680191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10000"/>
                </a:lnSpc>
                <a:buNone/>
              </a:pPr>
              <a:r>
                <a:rPr lang="en-US" altLang="ko-KR" sz="4400" b="1" dirty="0">
                  <a:solidFill>
                    <a:schemeClr val="accent3"/>
                  </a:solidFill>
                  <a:cs typeface="Arial" pitchFamily="34" charset="0"/>
                </a:rPr>
                <a:t>2019</a:t>
              </a:r>
            </a:p>
          </p:txBody>
        </p:sp>
        <p:sp>
          <p:nvSpPr>
            <p:cNvPr id="98" name="Graphic 2">
              <a:extLst>
                <a:ext uri="{FF2B5EF4-FFF2-40B4-BE49-F238E27FC236}">
                  <a16:creationId xmlns:a16="http://schemas.microsoft.com/office/drawing/2014/main" id="{4E0DE7C5-AAE5-479D-AE8F-09619AC9BEEF}"/>
                </a:ext>
              </a:extLst>
            </p:cNvPr>
            <p:cNvSpPr/>
            <p:nvPr/>
          </p:nvSpPr>
          <p:spPr>
            <a:xfrm flipH="1">
              <a:off x="9068463" y="882034"/>
              <a:ext cx="760755" cy="1501223"/>
            </a:xfrm>
            <a:custGeom>
              <a:avLst/>
              <a:gdLst>
                <a:gd name="connsiteX0" fmla="*/ 164306 w 1428750"/>
                <a:gd name="connsiteY0" fmla="*/ 2814976 h 2819400"/>
                <a:gd name="connsiteX1" fmla="*/ 143351 w 1428750"/>
                <a:gd name="connsiteY1" fmla="*/ 2636859 h 2819400"/>
                <a:gd name="connsiteX2" fmla="*/ 132874 w 1428750"/>
                <a:gd name="connsiteY2" fmla="*/ 2493984 h 2819400"/>
                <a:gd name="connsiteX3" fmla="*/ 191929 w 1428750"/>
                <a:gd name="connsiteY3" fmla="*/ 2113936 h 2819400"/>
                <a:gd name="connsiteX4" fmla="*/ 467201 w 1428750"/>
                <a:gd name="connsiteY4" fmla="*/ 1267164 h 2819400"/>
                <a:gd name="connsiteX5" fmla="*/ 601504 w 1428750"/>
                <a:gd name="connsiteY5" fmla="*/ 905214 h 2819400"/>
                <a:gd name="connsiteX6" fmla="*/ 652939 w 1428750"/>
                <a:gd name="connsiteY6" fmla="*/ 731859 h 2819400"/>
                <a:gd name="connsiteX7" fmla="*/ 662464 w 1428750"/>
                <a:gd name="connsiteY7" fmla="*/ 710904 h 2819400"/>
                <a:gd name="connsiteX8" fmla="*/ 662464 w 1428750"/>
                <a:gd name="connsiteY8" fmla="*/ 739479 h 2819400"/>
                <a:gd name="connsiteX9" fmla="*/ 664369 w 1428750"/>
                <a:gd name="connsiteY9" fmla="*/ 739479 h 2819400"/>
                <a:gd name="connsiteX10" fmla="*/ 703421 w 1428750"/>
                <a:gd name="connsiteY10" fmla="*/ 620416 h 2819400"/>
                <a:gd name="connsiteX11" fmla="*/ 706279 w 1428750"/>
                <a:gd name="connsiteY11" fmla="*/ 621369 h 2819400"/>
                <a:gd name="connsiteX12" fmla="*/ 679609 w 1428750"/>
                <a:gd name="connsiteY12" fmla="*/ 797581 h 2819400"/>
                <a:gd name="connsiteX13" fmla="*/ 696754 w 1428750"/>
                <a:gd name="connsiteY13" fmla="*/ 789009 h 2819400"/>
                <a:gd name="connsiteX14" fmla="*/ 674846 w 1428750"/>
                <a:gd name="connsiteY14" fmla="*/ 865209 h 2819400"/>
                <a:gd name="connsiteX15" fmla="*/ 675799 w 1428750"/>
                <a:gd name="connsiteY15" fmla="*/ 878544 h 2819400"/>
                <a:gd name="connsiteX16" fmla="*/ 685324 w 1428750"/>
                <a:gd name="connsiteY16" fmla="*/ 870924 h 2819400"/>
                <a:gd name="connsiteX17" fmla="*/ 724376 w 1428750"/>
                <a:gd name="connsiteY17" fmla="*/ 833776 h 2819400"/>
                <a:gd name="connsiteX18" fmla="*/ 694849 w 1428750"/>
                <a:gd name="connsiteY18" fmla="*/ 946171 h 2819400"/>
                <a:gd name="connsiteX19" fmla="*/ 695801 w 1428750"/>
                <a:gd name="connsiteY19" fmla="*/ 960459 h 2819400"/>
                <a:gd name="connsiteX20" fmla="*/ 707231 w 1428750"/>
                <a:gd name="connsiteY20" fmla="*/ 952839 h 2819400"/>
                <a:gd name="connsiteX21" fmla="*/ 730091 w 1428750"/>
                <a:gd name="connsiteY21" fmla="*/ 933789 h 2819400"/>
                <a:gd name="connsiteX22" fmla="*/ 748189 w 1428750"/>
                <a:gd name="connsiteY22" fmla="*/ 932836 h 2819400"/>
                <a:gd name="connsiteX23" fmla="*/ 722471 w 1428750"/>
                <a:gd name="connsiteY23" fmla="*/ 990939 h 2819400"/>
                <a:gd name="connsiteX24" fmla="*/ 701516 w 1428750"/>
                <a:gd name="connsiteY24" fmla="*/ 1046184 h 2819400"/>
                <a:gd name="connsiteX25" fmla="*/ 703421 w 1428750"/>
                <a:gd name="connsiteY25" fmla="*/ 1059519 h 2819400"/>
                <a:gd name="connsiteX26" fmla="*/ 710089 w 1428750"/>
                <a:gd name="connsiteY26" fmla="*/ 1058566 h 2819400"/>
                <a:gd name="connsiteX27" fmla="*/ 763429 w 1428750"/>
                <a:gd name="connsiteY27" fmla="*/ 1008084 h 2819400"/>
                <a:gd name="connsiteX28" fmla="*/ 784384 w 1428750"/>
                <a:gd name="connsiteY28" fmla="*/ 966174 h 2819400"/>
                <a:gd name="connsiteX29" fmla="*/ 784384 w 1428750"/>
                <a:gd name="connsiteY29" fmla="*/ 974746 h 2819400"/>
                <a:gd name="connsiteX30" fmla="*/ 709136 w 1428750"/>
                <a:gd name="connsiteY30" fmla="*/ 1177629 h 2819400"/>
                <a:gd name="connsiteX31" fmla="*/ 708184 w 1428750"/>
                <a:gd name="connsiteY31" fmla="*/ 1189059 h 2819400"/>
                <a:gd name="connsiteX32" fmla="*/ 718661 w 1428750"/>
                <a:gd name="connsiteY32" fmla="*/ 1186201 h 2819400"/>
                <a:gd name="connsiteX33" fmla="*/ 768191 w 1428750"/>
                <a:gd name="connsiteY33" fmla="*/ 1129051 h 2819400"/>
                <a:gd name="connsiteX34" fmla="*/ 805339 w 1428750"/>
                <a:gd name="connsiteY34" fmla="*/ 1039516 h 2819400"/>
                <a:gd name="connsiteX35" fmla="*/ 812959 w 1428750"/>
                <a:gd name="connsiteY35" fmla="*/ 1027134 h 2819400"/>
                <a:gd name="connsiteX36" fmla="*/ 808196 w 1428750"/>
                <a:gd name="connsiteY36" fmla="*/ 1088094 h 2819400"/>
                <a:gd name="connsiteX37" fmla="*/ 815816 w 1428750"/>
                <a:gd name="connsiteY37" fmla="*/ 1145244 h 2819400"/>
                <a:gd name="connsiteX38" fmla="*/ 862489 w 1428750"/>
                <a:gd name="connsiteY38" fmla="*/ 992844 h 2819400"/>
                <a:gd name="connsiteX39" fmla="*/ 877729 w 1428750"/>
                <a:gd name="connsiteY39" fmla="*/ 1070949 h 2819400"/>
                <a:gd name="connsiteX40" fmla="*/ 915829 w 1428750"/>
                <a:gd name="connsiteY40" fmla="*/ 673756 h 2819400"/>
                <a:gd name="connsiteX41" fmla="*/ 928211 w 1428750"/>
                <a:gd name="connsiteY41" fmla="*/ 691854 h 2819400"/>
                <a:gd name="connsiteX42" fmla="*/ 939641 w 1428750"/>
                <a:gd name="connsiteY42" fmla="*/ 708046 h 2819400"/>
                <a:gd name="connsiteX43" fmla="*/ 954881 w 1428750"/>
                <a:gd name="connsiteY43" fmla="*/ 728049 h 2819400"/>
                <a:gd name="connsiteX44" fmla="*/ 966311 w 1428750"/>
                <a:gd name="connsiteY44" fmla="*/ 763291 h 2819400"/>
                <a:gd name="connsiteX45" fmla="*/ 983456 w 1428750"/>
                <a:gd name="connsiteY45" fmla="*/ 799486 h 2819400"/>
                <a:gd name="connsiteX46" fmla="*/ 986314 w 1428750"/>
                <a:gd name="connsiteY46" fmla="*/ 702331 h 2819400"/>
                <a:gd name="connsiteX47" fmla="*/ 1040606 w 1428750"/>
                <a:gd name="connsiteY47" fmla="*/ 955696 h 2819400"/>
                <a:gd name="connsiteX48" fmla="*/ 1078706 w 1428750"/>
                <a:gd name="connsiteY48" fmla="*/ 813774 h 2819400"/>
                <a:gd name="connsiteX49" fmla="*/ 1091089 w 1428750"/>
                <a:gd name="connsiteY49" fmla="*/ 999511 h 2819400"/>
                <a:gd name="connsiteX50" fmla="*/ 1105376 w 1428750"/>
                <a:gd name="connsiteY50" fmla="*/ 974746 h 2819400"/>
                <a:gd name="connsiteX51" fmla="*/ 1126331 w 1428750"/>
                <a:gd name="connsiteY51" fmla="*/ 923311 h 2819400"/>
                <a:gd name="connsiteX52" fmla="*/ 1138714 w 1428750"/>
                <a:gd name="connsiteY52" fmla="*/ 892831 h 2819400"/>
                <a:gd name="connsiteX53" fmla="*/ 1152049 w 1428750"/>
                <a:gd name="connsiteY53" fmla="*/ 841396 h 2819400"/>
                <a:gd name="connsiteX54" fmla="*/ 1149191 w 1428750"/>
                <a:gd name="connsiteY54" fmla="*/ 805201 h 2819400"/>
                <a:gd name="connsiteX55" fmla="*/ 1036796 w 1428750"/>
                <a:gd name="connsiteY55" fmla="*/ 568029 h 2819400"/>
                <a:gd name="connsiteX56" fmla="*/ 949166 w 1428750"/>
                <a:gd name="connsiteY56" fmla="*/ 473731 h 2819400"/>
                <a:gd name="connsiteX57" fmla="*/ 947261 w 1428750"/>
                <a:gd name="connsiteY57" fmla="*/ 470874 h 2819400"/>
                <a:gd name="connsiteX58" fmla="*/ 900589 w 1428750"/>
                <a:gd name="connsiteY58" fmla="*/ 400389 h 2819400"/>
                <a:gd name="connsiteX59" fmla="*/ 898684 w 1428750"/>
                <a:gd name="connsiteY59" fmla="*/ 392769 h 2819400"/>
                <a:gd name="connsiteX60" fmla="*/ 908209 w 1428750"/>
                <a:gd name="connsiteY60" fmla="*/ 392769 h 2819400"/>
                <a:gd name="connsiteX61" fmla="*/ 914876 w 1428750"/>
                <a:gd name="connsiteY61" fmla="*/ 401341 h 2819400"/>
                <a:gd name="connsiteX62" fmla="*/ 1020604 w 1428750"/>
                <a:gd name="connsiteY62" fmla="*/ 536596 h 2819400"/>
                <a:gd name="connsiteX63" fmla="*/ 1041559 w 1428750"/>
                <a:gd name="connsiteY63" fmla="*/ 554694 h 2819400"/>
                <a:gd name="connsiteX64" fmla="*/ 985361 w 1428750"/>
                <a:gd name="connsiteY64" fmla="*/ 422296 h 2819400"/>
                <a:gd name="connsiteX65" fmla="*/ 1139666 w 1428750"/>
                <a:gd name="connsiteY65" fmla="*/ 602319 h 2819400"/>
                <a:gd name="connsiteX66" fmla="*/ 1072991 w 1428750"/>
                <a:gd name="connsiteY66" fmla="*/ 459444 h 2819400"/>
                <a:gd name="connsiteX67" fmla="*/ 1179671 w 1428750"/>
                <a:gd name="connsiteY67" fmla="*/ 572791 h 2819400"/>
                <a:gd name="connsiteX68" fmla="*/ 1140619 w 1428750"/>
                <a:gd name="connsiteY68" fmla="*/ 476589 h 2819400"/>
                <a:gd name="connsiteX69" fmla="*/ 1144429 w 1428750"/>
                <a:gd name="connsiteY69" fmla="*/ 474684 h 2819400"/>
                <a:gd name="connsiteX70" fmla="*/ 1242536 w 1428750"/>
                <a:gd name="connsiteY70" fmla="*/ 606129 h 2819400"/>
                <a:gd name="connsiteX71" fmla="*/ 1193006 w 1428750"/>
                <a:gd name="connsiteY71" fmla="*/ 490876 h 2819400"/>
                <a:gd name="connsiteX72" fmla="*/ 1133951 w 1428750"/>
                <a:gd name="connsiteY72" fmla="*/ 379434 h 2819400"/>
                <a:gd name="connsiteX73" fmla="*/ 1243489 w 1428750"/>
                <a:gd name="connsiteY73" fmla="*/ 521356 h 2819400"/>
                <a:gd name="connsiteX74" fmla="*/ 1337786 w 1428750"/>
                <a:gd name="connsiteY74" fmla="*/ 672804 h 2819400"/>
                <a:gd name="connsiteX75" fmla="*/ 1281589 w 1428750"/>
                <a:gd name="connsiteY75" fmla="*/ 515641 h 2819400"/>
                <a:gd name="connsiteX76" fmla="*/ 1180624 w 1428750"/>
                <a:gd name="connsiteY76" fmla="*/ 381339 h 2819400"/>
                <a:gd name="connsiteX77" fmla="*/ 1211104 w 1428750"/>
                <a:gd name="connsiteY77" fmla="*/ 405151 h 2819400"/>
                <a:gd name="connsiteX78" fmla="*/ 1303496 w 1428750"/>
                <a:gd name="connsiteY78" fmla="*/ 490876 h 2819400"/>
                <a:gd name="connsiteX79" fmla="*/ 1395889 w 1428750"/>
                <a:gd name="connsiteY79" fmla="*/ 612796 h 2819400"/>
                <a:gd name="connsiteX80" fmla="*/ 1411129 w 1428750"/>
                <a:gd name="connsiteY80" fmla="*/ 641371 h 2819400"/>
                <a:gd name="connsiteX81" fmla="*/ 1422559 w 1428750"/>
                <a:gd name="connsiteY81" fmla="*/ 640419 h 2819400"/>
                <a:gd name="connsiteX82" fmla="*/ 1421606 w 1428750"/>
                <a:gd name="connsiteY82" fmla="*/ 605176 h 2819400"/>
                <a:gd name="connsiteX83" fmla="*/ 1381601 w 1428750"/>
                <a:gd name="connsiteY83" fmla="*/ 517546 h 2819400"/>
                <a:gd name="connsiteX84" fmla="*/ 1174909 w 1428750"/>
                <a:gd name="connsiteY84" fmla="*/ 323236 h 2819400"/>
                <a:gd name="connsiteX85" fmla="*/ 1100614 w 1428750"/>
                <a:gd name="connsiteY85" fmla="*/ 283231 h 2819400"/>
                <a:gd name="connsiteX86" fmla="*/ 1295876 w 1428750"/>
                <a:gd name="connsiteY86" fmla="*/ 320379 h 2819400"/>
                <a:gd name="connsiteX87" fmla="*/ 1199674 w 1428750"/>
                <a:gd name="connsiteY87" fmla="*/ 263229 h 2819400"/>
                <a:gd name="connsiteX88" fmla="*/ 1108234 w 1428750"/>
                <a:gd name="connsiteY88" fmla="*/ 233701 h 2819400"/>
                <a:gd name="connsiteX89" fmla="*/ 1051084 w 1428750"/>
                <a:gd name="connsiteY89" fmla="*/ 227986 h 2819400"/>
                <a:gd name="connsiteX90" fmla="*/ 1037749 w 1428750"/>
                <a:gd name="connsiteY90" fmla="*/ 221319 h 2819400"/>
                <a:gd name="connsiteX91" fmla="*/ 1164431 w 1428750"/>
                <a:gd name="connsiteY91" fmla="*/ 202269 h 2819400"/>
                <a:gd name="connsiteX92" fmla="*/ 1093946 w 1428750"/>
                <a:gd name="connsiteY92" fmla="*/ 184171 h 2819400"/>
                <a:gd name="connsiteX93" fmla="*/ 960596 w 1428750"/>
                <a:gd name="connsiteY93" fmla="*/ 172741 h 2819400"/>
                <a:gd name="connsiteX94" fmla="*/ 749141 w 1428750"/>
                <a:gd name="connsiteY94" fmla="*/ 230844 h 2819400"/>
                <a:gd name="connsiteX95" fmla="*/ 736759 w 1428750"/>
                <a:gd name="connsiteY95" fmla="*/ 227986 h 2819400"/>
                <a:gd name="connsiteX96" fmla="*/ 702469 w 1428750"/>
                <a:gd name="connsiteY96" fmla="*/ 187981 h 2819400"/>
                <a:gd name="connsiteX97" fmla="*/ 469106 w 1428750"/>
                <a:gd name="connsiteY97" fmla="*/ 8911 h 2819400"/>
                <a:gd name="connsiteX98" fmla="*/ 462439 w 1428750"/>
                <a:gd name="connsiteY98" fmla="*/ 7959 h 2819400"/>
                <a:gd name="connsiteX99" fmla="*/ 516731 w 1428750"/>
                <a:gd name="connsiteY99" fmla="*/ 50821 h 2819400"/>
                <a:gd name="connsiteX100" fmla="*/ 514826 w 1428750"/>
                <a:gd name="connsiteY100" fmla="*/ 53679 h 2819400"/>
                <a:gd name="connsiteX101" fmla="*/ 475774 w 1428750"/>
                <a:gd name="connsiteY101" fmla="*/ 29866 h 2819400"/>
                <a:gd name="connsiteX102" fmla="*/ 535781 w 1428750"/>
                <a:gd name="connsiteY102" fmla="*/ 105114 h 2819400"/>
                <a:gd name="connsiteX103" fmla="*/ 416719 w 1428750"/>
                <a:gd name="connsiteY103" fmla="*/ 51774 h 2819400"/>
                <a:gd name="connsiteX104" fmla="*/ 290036 w 1428750"/>
                <a:gd name="connsiteY104" fmla="*/ 30819 h 2819400"/>
                <a:gd name="connsiteX105" fmla="*/ 289084 w 1428750"/>
                <a:gd name="connsiteY105" fmla="*/ 35581 h 2819400"/>
                <a:gd name="connsiteX106" fmla="*/ 293846 w 1428750"/>
                <a:gd name="connsiteY106" fmla="*/ 38439 h 2819400"/>
                <a:gd name="connsiteX107" fmla="*/ 478631 w 1428750"/>
                <a:gd name="connsiteY107" fmla="*/ 132736 h 2819400"/>
                <a:gd name="connsiteX108" fmla="*/ 499586 w 1428750"/>
                <a:gd name="connsiteY108" fmla="*/ 152739 h 2819400"/>
                <a:gd name="connsiteX109" fmla="*/ 469106 w 1428750"/>
                <a:gd name="connsiteY109" fmla="*/ 138451 h 2819400"/>
                <a:gd name="connsiteX110" fmla="*/ 439579 w 1428750"/>
                <a:gd name="connsiteY110" fmla="*/ 132736 h 2819400"/>
                <a:gd name="connsiteX111" fmla="*/ 39529 w 1428750"/>
                <a:gd name="connsiteY111" fmla="*/ 173694 h 2819400"/>
                <a:gd name="connsiteX112" fmla="*/ 12859 w 1428750"/>
                <a:gd name="connsiteY112" fmla="*/ 204174 h 2819400"/>
                <a:gd name="connsiteX113" fmla="*/ 22384 w 1428750"/>
                <a:gd name="connsiteY113" fmla="*/ 204174 h 2819400"/>
                <a:gd name="connsiteX114" fmla="*/ 98584 w 1428750"/>
                <a:gd name="connsiteY114" fmla="*/ 177504 h 2819400"/>
                <a:gd name="connsiteX115" fmla="*/ 176689 w 1428750"/>
                <a:gd name="connsiteY115" fmla="*/ 159406 h 2819400"/>
                <a:gd name="connsiteX116" fmla="*/ 366236 w 1428750"/>
                <a:gd name="connsiteY116" fmla="*/ 152739 h 2819400"/>
                <a:gd name="connsiteX117" fmla="*/ 374809 w 1428750"/>
                <a:gd name="connsiteY117" fmla="*/ 158454 h 2819400"/>
                <a:gd name="connsiteX118" fmla="*/ 366236 w 1428750"/>
                <a:gd name="connsiteY118" fmla="*/ 162264 h 2819400"/>
                <a:gd name="connsiteX119" fmla="*/ 114776 w 1428750"/>
                <a:gd name="connsiteY119" fmla="*/ 233701 h 2819400"/>
                <a:gd name="connsiteX120" fmla="*/ 90964 w 1428750"/>
                <a:gd name="connsiteY120" fmla="*/ 247989 h 2819400"/>
                <a:gd name="connsiteX121" fmla="*/ 64294 w 1428750"/>
                <a:gd name="connsiteY121" fmla="*/ 271801 h 2819400"/>
                <a:gd name="connsiteX122" fmla="*/ 64294 w 1428750"/>
                <a:gd name="connsiteY122" fmla="*/ 283231 h 2819400"/>
                <a:gd name="connsiteX123" fmla="*/ 74771 w 1428750"/>
                <a:gd name="connsiteY123" fmla="*/ 284184 h 2819400"/>
                <a:gd name="connsiteX124" fmla="*/ 295751 w 1428750"/>
                <a:gd name="connsiteY124" fmla="*/ 213699 h 2819400"/>
                <a:gd name="connsiteX125" fmla="*/ 326231 w 1428750"/>
                <a:gd name="connsiteY125" fmla="*/ 206079 h 2819400"/>
                <a:gd name="connsiteX126" fmla="*/ 169069 w 1428750"/>
                <a:gd name="connsiteY126" fmla="*/ 288946 h 2819400"/>
                <a:gd name="connsiteX127" fmla="*/ 323374 w 1428750"/>
                <a:gd name="connsiteY127" fmla="*/ 259419 h 2819400"/>
                <a:gd name="connsiteX128" fmla="*/ 247174 w 1428750"/>
                <a:gd name="connsiteY128" fmla="*/ 307044 h 2819400"/>
                <a:gd name="connsiteX129" fmla="*/ 389096 w 1428750"/>
                <a:gd name="connsiteY129" fmla="*/ 290851 h 2819400"/>
                <a:gd name="connsiteX130" fmla="*/ 325279 w 1428750"/>
                <a:gd name="connsiteY130" fmla="*/ 320379 h 2819400"/>
                <a:gd name="connsiteX131" fmla="*/ 267176 w 1428750"/>
                <a:gd name="connsiteY131" fmla="*/ 358479 h 2819400"/>
                <a:gd name="connsiteX132" fmla="*/ 502444 w 1428750"/>
                <a:gd name="connsiteY132" fmla="*/ 323236 h 2819400"/>
                <a:gd name="connsiteX133" fmla="*/ 376714 w 1428750"/>
                <a:gd name="connsiteY133" fmla="*/ 380386 h 2819400"/>
                <a:gd name="connsiteX134" fmla="*/ 365284 w 1428750"/>
                <a:gd name="connsiteY134" fmla="*/ 387054 h 2819400"/>
                <a:gd name="connsiteX135" fmla="*/ 351949 w 1428750"/>
                <a:gd name="connsiteY135" fmla="*/ 396579 h 2819400"/>
                <a:gd name="connsiteX136" fmla="*/ 113824 w 1428750"/>
                <a:gd name="connsiteY136" fmla="*/ 522309 h 2819400"/>
                <a:gd name="connsiteX137" fmla="*/ 90964 w 1428750"/>
                <a:gd name="connsiteY137" fmla="*/ 572791 h 2819400"/>
                <a:gd name="connsiteX138" fmla="*/ 61436 w 1428750"/>
                <a:gd name="connsiteY138" fmla="*/ 695664 h 2819400"/>
                <a:gd name="connsiteX139" fmla="*/ 157639 w 1428750"/>
                <a:gd name="connsiteY139" fmla="*/ 596604 h 2819400"/>
                <a:gd name="connsiteX140" fmla="*/ 135731 w 1428750"/>
                <a:gd name="connsiteY140" fmla="*/ 645181 h 2819400"/>
                <a:gd name="connsiteX141" fmla="*/ 128111 w 1428750"/>
                <a:gd name="connsiteY141" fmla="*/ 680424 h 2819400"/>
                <a:gd name="connsiteX142" fmla="*/ 131921 w 1428750"/>
                <a:gd name="connsiteY142" fmla="*/ 691854 h 2819400"/>
                <a:gd name="connsiteX143" fmla="*/ 142399 w 1428750"/>
                <a:gd name="connsiteY143" fmla="*/ 687091 h 2819400"/>
                <a:gd name="connsiteX144" fmla="*/ 176689 w 1428750"/>
                <a:gd name="connsiteY144" fmla="*/ 654706 h 2819400"/>
                <a:gd name="connsiteX145" fmla="*/ 316706 w 1428750"/>
                <a:gd name="connsiteY145" fmla="*/ 538501 h 2819400"/>
                <a:gd name="connsiteX146" fmla="*/ 334804 w 1428750"/>
                <a:gd name="connsiteY146" fmla="*/ 526119 h 2819400"/>
                <a:gd name="connsiteX147" fmla="*/ 258604 w 1428750"/>
                <a:gd name="connsiteY147" fmla="*/ 614701 h 2819400"/>
                <a:gd name="connsiteX148" fmla="*/ 319564 w 1428750"/>
                <a:gd name="connsiteY148" fmla="*/ 584221 h 2819400"/>
                <a:gd name="connsiteX149" fmla="*/ 352901 w 1428750"/>
                <a:gd name="connsiteY149" fmla="*/ 573744 h 2819400"/>
                <a:gd name="connsiteX150" fmla="*/ 357664 w 1428750"/>
                <a:gd name="connsiteY150" fmla="*/ 572791 h 2819400"/>
                <a:gd name="connsiteX151" fmla="*/ 407194 w 1428750"/>
                <a:gd name="connsiteY151" fmla="*/ 560409 h 2819400"/>
                <a:gd name="connsiteX152" fmla="*/ 188119 w 1428750"/>
                <a:gd name="connsiteY152" fmla="*/ 894736 h 2819400"/>
                <a:gd name="connsiteX153" fmla="*/ 244316 w 1428750"/>
                <a:gd name="connsiteY153" fmla="*/ 847111 h 2819400"/>
                <a:gd name="connsiteX154" fmla="*/ 218599 w 1428750"/>
                <a:gd name="connsiteY154" fmla="*/ 930931 h 2819400"/>
                <a:gd name="connsiteX155" fmla="*/ 215741 w 1428750"/>
                <a:gd name="connsiteY155" fmla="*/ 938551 h 2819400"/>
                <a:gd name="connsiteX156" fmla="*/ 207169 w 1428750"/>
                <a:gd name="connsiteY156" fmla="*/ 1004274 h 2819400"/>
                <a:gd name="connsiteX157" fmla="*/ 233839 w 1428750"/>
                <a:gd name="connsiteY157" fmla="*/ 944266 h 2819400"/>
                <a:gd name="connsiteX158" fmla="*/ 265271 w 1428750"/>
                <a:gd name="connsiteY158" fmla="*/ 894736 h 2819400"/>
                <a:gd name="connsiteX159" fmla="*/ 267176 w 1428750"/>
                <a:gd name="connsiteY159" fmla="*/ 895689 h 2819400"/>
                <a:gd name="connsiteX160" fmla="*/ 250984 w 1428750"/>
                <a:gd name="connsiteY160" fmla="*/ 951886 h 2819400"/>
                <a:gd name="connsiteX161" fmla="*/ 250984 w 1428750"/>
                <a:gd name="connsiteY161" fmla="*/ 951886 h 2819400"/>
                <a:gd name="connsiteX162" fmla="*/ 245269 w 1428750"/>
                <a:gd name="connsiteY162" fmla="*/ 1023324 h 2819400"/>
                <a:gd name="connsiteX163" fmla="*/ 316706 w 1428750"/>
                <a:gd name="connsiteY163" fmla="*/ 856636 h 2819400"/>
                <a:gd name="connsiteX164" fmla="*/ 332899 w 1428750"/>
                <a:gd name="connsiteY164" fmla="*/ 825204 h 2819400"/>
                <a:gd name="connsiteX165" fmla="*/ 317659 w 1428750"/>
                <a:gd name="connsiteY165" fmla="*/ 913786 h 2819400"/>
                <a:gd name="connsiteX166" fmla="*/ 321469 w 1428750"/>
                <a:gd name="connsiteY166" fmla="*/ 991891 h 2819400"/>
                <a:gd name="connsiteX167" fmla="*/ 330041 w 1428750"/>
                <a:gd name="connsiteY167" fmla="*/ 1002369 h 2819400"/>
                <a:gd name="connsiteX168" fmla="*/ 338614 w 1428750"/>
                <a:gd name="connsiteY168" fmla="*/ 990939 h 2819400"/>
                <a:gd name="connsiteX169" fmla="*/ 368141 w 1428750"/>
                <a:gd name="connsiteY169" fmla="*/ 878544 h 2819400"/>
                <a:gd name="connsiteX170" fmla="*/ 392906 w 1428750"/>
                <a:gd name="connsiteY170" fmla="*/ 929979 h 2819400"/>
                <a:gd name="connsiteX171" fmla="*/ 449104 w 1428750"/>
                <a:gd name="connsiteY171" fmla="*/ 819489 h 2819400"/>
                <a:gd name="connsiteX172" fmla="*/ 451009 w 1428750"/>
                <a:gd name="connsiteY172" fmla="*/ 868066 h 2819400"/>
                <a:gd name="connsiteX173" fmla="*/ 454819 w 1428750"/>
                <a:gd name="connsiteY173" fmla="*/ 881401 h 2819400"/>
                <a:gd name="connsiteX174" fmla="*/ 464344 w 1428750"/>
                <a:gd name="connsiteY174" fmla="*/ 871876 h 2819400"/>
                <a:gd name="connsiteX175" fmla="*/ 496729 w 1428750"/>
                <a:gd name="connsiteY175" fmla="*/ 795676 h 2819400"/>
                <a:gd name="connsiteX176" fmla="*/ 499586 w 1428750"/>
                <a:gd name="connsiteY176" fmla="*/ 823299 h 2819400"/>
                <a:gd name="connsiteX177" fmla="*/ 578644 w 1428750"/>
                <a:gd name="connsiteY177" fmla="*/ 667089 h 2819400"/>
                <a:gd name="connsiteX178" fmla="*/ 580549 w 1428750"/>
                <a:gd name="connsiteY178" fmla="*/ 668041 h 2819400"/>
                <a:gd name="connsiteX179" fmla="*/ 544354 w 1428750"/>
                <a:gd name="connsiteY179" fmla="*/ 794724 h 2819400"/>
                <a:gd name="connsiteX180" fmla="*/ 613886 w 1428750"/>
                <a:gd name="connsiteY180" fmla="*/ 689949 h 2819400"/>
                <a:gd name="connsiteX181" fmla="*/ 586264 w 1428750"/>
                <a:gd name="connsiteY181" fmla="*/ 762339 h 2819400"/>
                <a:gd name="connsiteX182" fmla="*/ 296704 w 1428750"/>
                <a:gd name="connsiteY182" fmla="*/ 1434804 h 2819400"/>
                <a:gd name="connsiteX183" fmla="*/ 54769 w 1428750"/>
                <a:gd name="connsiteY183" fmla="*/ 2131081 h 2819400"/>
                <a:gd name="connsiteX184" fmla="*/ 7144 w 1428750"/>
                <a:gd name="connsiteY184" fmla="*/ 2477791 h 2819400"/>
                <a:gd name="connsiteX185" fmla="*/ 34766 w 1428750"/>
                <a:gd name="connsiteY185" fmla="*/ 2808309 h 2819400"/>
                <a:gd name="connsiteX186" fmla="*/ 461486 w 1428750"/>
                <a:gd name="connsiteY186" fmla="*/ 250846 h 2819400"/>
                <a:gd name="connsiteX187" fmla="*/ 511016 w 1428750"/>
                <a:gd name="connsiteY187" fmla="*/ 247036 h 2819400"/>
                <a:gd name="connsiteX188" fmla="*/ 461486 w 1428750"/>
                <a:gd name="connsiteY188" fmla="*/ 250846 h 2819400"/>
                <a:gd name="connsiteX189" fmla="*/ 391001 w 1428750"/>
                <a:gd name="connsiteY189" fmla="*/ 364194 h 2819400"/>
                <a:gd name="connsiteX190" fmla="*/ 569119 w 1428750"/>
                <a:gd name="connsiteY190" fmla="*/ 324189 h 2819400"/>
                <a:gd name="connsiteX191" fmla="*/ 391001 w 1428750"/>
                <a:gd name="connsiteY191" fmla="*/ 364194 h 28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</a:cxnLst>
              <a:rect l="l" t="t" r="r" b="b"/>
              <a:pathLst>
                <a:path w="1428750" h="2819400">
                  <a:moveTo>
                    <a:pt x="164306" y="2814976"/>
                  </a:moveTo>
                  <a:cubicBezTo>
                    <a:pt x="157639" y="2755922"/>
                    <a:pt x="150019" y="2695914"/>
                    <a:pt x="143351" y="2636859"/>
                  </a:cubicBezTo>
                  <a:cubicBezTo>
                    <a:pt x="138589" y="2589234"/>
                    <a:pt x="130016" y="2542562"/>
                    <a:pt x="132874" y="2493984"/>
                  </a:cubicBezTo>
                  <a:cubicBezTo>
                    <a:pt x="139541" y="2365397"/>
                    <a:pt x="162401" y="2238714"/>
                    <a:pt x="191929" y="2113936"/>
                  </a:cubicBezTo>
                  <a:cubicBezTo>
                    <a:pt x="262414" y="1824376"/>
                    <a:pt x="361474" y="1545294"/>
                    <a:pt x="467201" y="1267164"/>
                  </a:cubicBezTo>
                  <a:cubicBezTo>
                    <a:pt x="512921" y="1147149"/>
                    <a:pt x="570071" y="1030944"/>
                    <a:pt x="601504" y="905214"/>
                  </a:cubicBezTo>
                  <a:cubicBezTo>
                    <a:pt x="615791" y="847111"/>
                    <a:pt x="634841" y="789961"/>
                    <a:pt x="652939" y="731859"/>
                  </a:cubicBezTo>
                  <a:cubicBezTo>
                    <a:pt x="654844" y="725191"/>
                    <a:pt x="655796" y="717571"/>
                    <a:pt x="662464" y="710904"/>
                  </a:cubicBezTo>
                  <a:cubicBezTo>
                    <a:pt x="662464" y="721381"/>
                    <a:pt x="662464" y="730906"/>
                    <a:pt x="662464" y="739479"/>
                  </a:cubicBezTo>
                  <a:cubicBezTo>
                    <a:pt x="663416" y="739479"/>
                    <a:pt x="663416" y="739479"/>
                    <a:pt x="664369" y="739479"/>
                  </a:cubicBezTo>
                  <a:cubicBezTo>
                    <a:pt x="677704" y="699474"/>
                    <a:pt x="690086" y="660421"/>
                    <a:pt x="703421" y="620416"/>
                  </a:cubicBezTo>
                  <a:cubicBezTo>
                    <a:pt x="704374" y="620416"/>
                    <a:pt x="705326" y="621369"/>
                    <a:pt x="706279" y="621369"/>
                  </a:cubicBezTo>
                  <a:cubicBezTo>
                    <a:pt x="697706" y="680424"/>
                    <a:pt x="689134" y="738526"/>
                    <a:pt x="679609" y="797581"/>
                  </a:cubicBezTo>
                  <a:cubicBezTo>
                    <a:pt x="687229" y="798534"/>
                    <a:pt x="689134" y="789961"/>
                    <a:pt x="696754" y="789009"/>
                  </a:cubicBezTo>
                  <a:cubicBezTo>
                    <a:pt x="689134" y="815679"/>
                    <a:pt x="681514" y="840444"/>
                    <a:pt x="674846" y="865209"/>
                  </a:cubicBezTo>
                  <a:cubicBezTo>
                    <a:pt x="673894" y="869019"/>
                    <a:pt x="668179" y="875686"/>
                    <a:pt x="675799" y="878544"/>
                  </a:cubicBezTo>
                  <a:cubicBezTo>
                    <a:pt x="682466" y="881401"/>
                    <a:pt x="683419" y="873781"/>
                    <a:pt x="685324" y="870924"/>
                  </a:cubicBezTo>
                  <a:cubicBezTo>
                    <a:pt x="695801" y="857589"/>
                    <a:pt x="707231" y="846159"/>
                    <a:pt x="724376" y="833776"/>
                  </a:cubicBezTo>
                  <a:cubicBezTo>
                    <a:pt x="711041" y="873781"/>
                    <a:pt x="700564" y="909024"/>
                    <a:pt x="694849" y="946171"/>
                  </a:cubicBezTo>
                  <a:cubicBezTo>
                    <a:pt x="693896" y="950934"/>
                    <a:pt x="690086" y="956649"/>
                    <a:pt x="695801" y="960459"/>
                  </a:cubicBezTo>
                  <a:cubicBezTo>
                    <a:pt x="703421" y="964269"/>
                    <a:pt x="703421" y="955696"/>
                    <a:pt x="707231" y="952839"/>
                  </a:cubicBezTo>
                  <a:cubicBezTo>
                    <a:pt x="713899" y="945219"/>
                    <a:pt x="721519" y="939504"/>
                    <a:pt x="730091" y="933789"/>
                  </a:cubicBezTo>
                  <a:cubicBezTo>
                    <a:pt x="735806" y="929979"/>
                    <a:pt x="741521" y="928074"/>
                    <a:pt x="748189" y="932836"/>
                  </a:cubicBezTo>
                  <a:cubicBezTo>
                    <a:pt x="739616" y="952839"/>
                    <a:pt x="730091" y="971889"/>
                    <a:pt x="722471" y="990939"/>
                  </a:cubicBezTo>
                  <a:cubicBezTo>
                    <a:pt x="714851" y="1009036"/>
                    <a:pt x="708184" y="1028086"/>
                    <a:pt x="701516" y="1046184"/>
                  </a:cubicBezTo>
                  <a:cubicBezTo>
                    <a:pt x="699611" y="1050946"/>
                    <a:pt x="700564" y="1055709"/>
                    <a:pt x="703421" y="1059519"/>
                  </a:cubicBezTo>
                  <a:cubicBezTo>
                    <a:pt x="705326" y="1062376"/>
                    <a:pt x="708184" y="1060471"/>
                    <a:pt x="710089" y="1058566"/>
                  </a:cubicBezTo>
                  <a:cubicBezTo>
                    <a:pt x="730091" y="1044279"/>
                    <a:pt x="752951" y="1032849"/>
                    <a:pt x="763429" y="1008084"/>
                  </a:cubicBezTo>
                  <a:cubicBezTo>
                    <a:pt x="769144" y="993796"/>
                    <a:pt x="777716" y="980461"/>
                    <a:pt x="784384" y="966174"/>
                  </a:cubicBezTo>
                  <a:cubicBezTo>
                    <a:pt x="786289" y="969984"/>
                    <a:pt x="785336" y="971889"/>
                    <a:pt x="784384" y="974746"/>
                  </a:cubicBezTo>
                  <a:cubicBezTo>
                    <a:pt x="760571" y="1042374"/>
                    <a:pt x="736759" y="1110954"/>
                    <a:pt x="709136" y="1177629"/>
                  </a:cubicBezTo>
                  <a:cubicBezTo>
                    <a:pt x="707231" y="1181439"/>
                    <a:pt x="703421" y="1184296"/>
                    <a:pt x="708184" y="1189059"/>
                  </a:cubicBezTo>
                  <a:cubicBezTo>
                    <a:pt x="712946" y="1192869"/>
                    <a:pt x="715804" y="1189059"/>
                    <a:pt x="718661" y="1186201"/>
                  </a:cubicBezTo>
                  <a:cubicBezTo>
                    <a:pt x="739616" y="1170961"/>
                    <a:pt x="756761" y="1152864"/>
                    <a:pt x="768191" y="1129051"/>
                  </a:cubicBezTo>
                  <a:cubicBezTo>
                    <a:pt x="782479" y="1100476"/>
                    <a:pt x="793909" y="1069996"/>
                    <a:pt x="805339" y="1039516"/>
                  </a:cubicBezTo>
                  <a:cubicBezTo>
                    <a:pt x="806291" y="1035706"/>
                    <a:pt x="807244" y="1030944"/>
                    <a:pt x="812959" y="1027134"/>
                  </a:cubicBezTo>
                  <a:cubicBezTo>
                    <a:pt x="810101" y="1048089"/>
                    <a:pt x="807244" y="1068091"/>
                    <a:pt x="808196" y="1088094"/>
                  </a:cubicBezTo>
                  <a:cubicBezTo>
                    <a:pt x="808196" y="1107144"/>
                    <a:pt x="806291" y="1127146"/>
                    <a:pt x="815816" y="1145244"/>
                  </a:cubicBezTo>
                  <a:cubicBezTo>
                    <a:pt x="825341" y="1092856"/>
                    <a:pt x="843439" y="1044279"/>
                    <a:pt x="862489" y="992844"/>
                  </a:cubicBezTo>
                  <a:cubicBezTo>
                    <a:pt x="870109" y="1019514"/>
                    <a:pt x="871061" y="1046184"/>
                    <a:pt x="877729" y="1070949"/>
                  </a:cubicBezTo>
                  <a:cubicBezTo>
                    <a:pt x="931069" y="942361"/>
                    <a:pt x="932021" y="809964"/>
                    <a:pt x="915829" y="673756"/>
                  </a:cubicBezTo>
                  <a:cubicBezTo>
                    <a:pt x="919639" y="679471"/>
                    <a:pt x="923449" y="686139"/>
                    <a:pt x="928211" y="691854"/>
                  </a:cubicBezTo>
                  <a:cubicBezTo>
                    <a:pt x="932021" y="697569"/>
                    <a:pt x="932974" y="707094"/>
                    <a:pt x="939641" y="708046"/>
                  </a:cubicBezTo>
                  <a:cubicBezTo>
                    <a:pt x="953929" y="708999"/>
                    <a:pt x="952024" y="719476"/>
                    <a:pt x="954881" y="728049"/>
                  </a:cubicBezTo>
                  <a:cubicBezTo>
                    <a:pt x="958691" y="740431"/>
                    <a:pt x="961549" y="751861"/>
                    <a:pt x="966311" y="763291"/>
                  </a:cubicBezTo>
                  <a:cubicBezTo>
                    <a:pt x="970121" y="774721"/>
                    <a:pt x="973931" y="787104"/>
                    <a:pt x="983456" y="799486"/>
                  </a:cubicBezTo>
                  <a:cubicBezTo>
                    <a:pt x="988219" y="765196"/>
                    <a:pt x="988219" y="733764"/>
                    <a:pt x="986314" y="702331"/>
                  </a:cubicBezTo>
                  <a:cubicBezTo>
                    <a:pt x="1017746" y="782341"/>
                    <a:pt x="1023461" y="869019"/>
                    <a:pt x="1040606" y="955696"/>
                  </a:cubicBezTo>
                  <a:cubicBezTo>
                    <a:pt x="1073944" y="910929"/>
                    <a:pt x="1075849" y="862351"/>
                    <a:pt x="1078706" y="813774"/>
                  </a:cubicBezTo>
                  <a:cubicBezTo>
                    <a:pt x="1085374" y="875686"/>
                    <a:pt x="1081564" y="937599"/>
                    <a:pt x="1091089" y="999511"/>
                  </a:cubicBezTo>
                  <a:cubicBezTo>
                    <a:pt x="1091089" y="988081"/>
                    <a:pt x="1100614" y="982366"/>
                    <a:pt x="1105376" y="974746"/>
                  </a:cubicBezTo>
                  <a:cubicBezTo>
                    <a:pt x="1113949" y="958554"/>
                    <a:pt x="1122521" y="941409"/>
                    <a:pt x="1126331" y="923311"/>
                  </a:cubicBezTo>
                  <a:cubicBezTo>
                    <a:pt x="1128236" y="912834"/>
                    <a:pt x="1131094" y="902356"/>
                    <a:pt x="1138714" y="892831"/>
                  </a:cubicBezTo>
                  <a:cubicBezTo>
                    <a:pt x="1150144" y="877591"/>
                    <a:pt x="1153001" y="859494"/>
                    <a:pt x="1152049" y="841396"/>
                  </a:cubicBezTo>
                  <a:cubicBezTo>
                    <a:pt x="1152049" y="829014"/>
                    <a:pt x="1151096" y="817584"/>
                    <a:pt x="1149191" y="805201"/>
                  </a:cubicBezTo>
                  <a:cubicBezTo>
                    <a:pt x="1138714" y="713761"/>
                    <a:pt x="1105376" y="632799"/>
                    <a:pt x="1036796" y="568029"/>
                  </a:cubicBezTo>
                  <a:cubicBezTo>
                    <a:pt x="1005364" y="538501"/>
                    <a:pt x="984409" y="499449"/>
                    <a:pt x="949166" y="473731"/>
                  </a:cubicBezTo>
                  <a:cubicBezTo>
                    <a:pt x="948214" y="472779"/>
                    <a:pt x="948214" y="471826"/>
                    <a:pt x="947261" y="470874"/>
                  </a:cubicBezTo>
                  <a:cubicBezTo>
                    <a:pt x="938689" y="443251"/>
                    <a:pt x="923449" y="419439"/>
                    <a:pt x="900589" y="400389"/>
                  </a:cubicBezTo>
                  <a:cubicBezTo>
                    <a:pt x="898684" y="398484"/>
                    <a:pt x="894874" y="396579"/>
                    <a:pt x="898684" y="392769"/>
                  </a:cubicBezTo>
                  <a:cubicBezTo>
                    <a:pt x="901541" y="390864"/>
                    <a:pt x="905351" y="388959"/>
                    <a:pt x="908209" y="392769"/>
                  </a:cubicBezTo>
                  <a:cubicBezTo>
                    <a:pt x="910114" y="395626"/>
                    <a:pt x="912019" y="398484"/>
                    <a:pt x="914876" y="401341"/>
                  </a:cubicBezTo>
                  <a:cubicBezTo>
                    <a:pt x="950119" y="446109"/>
                    <a:pt x="985361" y="491829"/>
                    <a:pt x="1020604" y="536596"/>
                  </a:cubicBezTo>
                  <a:cubicBezTo>
                    <a:pt x="1025366" y="543264"/>
                    <a:pt x="1030129" y="549931"/>
                    <a:pt x="1041559" y="554694"/>
                  </a:cubicBezTo>
                  <a:cubicBezTo>
                    <a:pt x="1015841" y="510879"/>
                    <a:pt x="1003459" y="465159"/>
                    <a:pt x="985361" y="422296"/>
                  </a:cubicBezTo>
                  <a:cubicBezTo>
                    <a:pt x="1032986" y="485161"/>
                    <a:pt x="1085374" y="545169"/>
                    <a:pt x="1139666" y="602319"/>
                  </a:cubicBezTo>
                  <a:cubicBezTo>
                    <a:pt x="1127284" y="549931"/>
                    <a:pt x="1100614" y="505164"/>
                    <a:pt x="1072991" y="459444"/>
                  </a:cubicBezTo>
                  <a:cubicBezTo>
                    <a:pt x="1107281" y="497544"/>
                    <a:pt x="1141571" y="533739"/>
                    <a:pt x="1179671" y="572791"/>
                  </a:cubicBezTo>
                  <a:cubicBezTo>
                    <a:pt x="1173956" y="534691"/>
                    <a:pt x="1157764" y="506116"/>
                    <a:pt x="1140619" y="476589"/>
                  </a:cubicBezTo>
                  <a:cubicBezTo>
                    <a:pt x="1141571" y="475636"/>
                    <a:pt x="1142524" y="475636"/>
                    <a:pt x="1144429" y="474684"/>
                  </a:cubicBezTo>
                  <a:cubicBezTo>
                    <a:pt x="1176814" y="518499"/>
                    <a:pt x="1210151" y="562314"/>
                    <a:pt x="1242536" y="606129"/>
                  </a:cubicBezTo>
                  <a:cubicBezTo>
                    <a:pt x="1227296" y="567076"/>
                    <a:pt x="1210151" y="528976"/>
                    <a:pt x="1193006" y="490876"/>
                  </a:cubicBezTo>
                  <a:cubicBezTo>
                    <a:pt x="1175861" y="452776"/>
                    <a:pt x="1157764" y="414676"/>
                    <a:pt x="1133951" y="379434"/>
                  </a:cubicBezTo>
                  <a:cubicBezTo>
                    <a:pt x="1175861" y="422296"/>
                    <a:pt x="1209199" y="471826"/>
                    <a:pt x="1243489" y="521356"/>
                  </a:cubicBezTo>
                  <a:cubicBezTo>
                    <a:pt x="1276826" y="569934"/>
                    <a:pt x="1309211" y="620416"/>
                    <a:pt x="1337786" y="672804"/>
                  </a:cubicBezTo>
                  <a:cubicBezTo>
                    <a:pt x="1338739" y="613749"/>
                    <a:pt x="1309211" y="565171"/>
                    <a:pt x="1281589" y="515641"/>
                  </a:cubicBezTo>
                  <a:cubicBezTo>
                    <a:pt x="1253014" y="467064"/>
                    <a:pt x="1221581" y="420391"/>
                    <a:pt x="1180624" y="381339"/>
                  </a:cubicBezTo>
                  <a:cubicBezTo>
                    <a:pt x="1193006" y="387054"/>
                    <a:pt x="1201579" y="396579"/>
                    <a:pt x="1211104" y="405151"/>
                  </a:cubicBezTo>
                  <a:cubicBezTo>
                    <a:pt x="1241584" y="433726"/>
                    <a:pt x="1273016" y="462301"/>
                    <a:pt x="1303496" y="490876"/>
                  </a:cubicBezTo>
                  <a:cubicBezTo>
                    <a:pt x="1341596" y="526119"/>
                    <a:pt x="1373981" y="565171"/>
                    <a:pt x="1395889" y="612796"/>
                  </a:cubicBezTo>
                  <a:cubicBezTo>
                    <a:pt x="1400651" y="622321"/>
                    <a:pt x="1405414" y="631846"/>
                    <a:pt x="1411129" y="641371"/>
                  </a:cubicBezTo>
                  <a:cubicBezTo>
                    <a:pt x="1415891" y="648991"/>
                    <a:pt x="1419701" y="647086"/>
                    <a:pt x="1422559" y="640419"/>
                  </a:cubicBezTo>
                  <a:cubicBezTo>
                    <a:pt x="1427321" y="628989"/>
                    <a:pt x="1425416" y="616606"/>
                    <a:pt x="1421606" y="605176"/>
                  </a:cubicBezTo>
                  <a:cubicBezTo>
                    <a:pt x="1413034" y="573744"/>
                    <a:pt x="1398746" y="545169"/>
                    <a:pt x="1381601" y="517546"/>
                  </a:cubicBezTo>
                  <a:cubicBezTo>
                    <a:pt x="1331119" y="433726"/>
                    <a:pt x="1267301" y="363241"/>
                    <a:pt x="1174909" y="323236"/>
                  </a:cubicBezTo>
                  <a:cubicBezTo>
                    <a:pt x="1149191" y="312759"/>
                    <a:pt x="1119664" y="307996"/>
                    <a:pt x="1100614" y="283231"/>
                  </a:cubicBezTo>
                  <a:cubicBezTo>
                    <a:pt x="1166336" y="292756"/>
                    <a:pt x="1231106" y="304186"/>
                    <a:pt x="1295876" y="320379"/>
                  </a:cubicBezTo>
                  <a:cubicBezTo>
                    <a:pt x="1264444" y="300376"/>
                    <a:pt x="1231106" y="283231"/>
                    <a:pt x="1199674" y="263229"/>
                  </a:cubicBezTo>
                  <a:cubicBezTo>
                    <a:pt x="1171099" y="246084"/>
                    <a:pt x="1140619" y="237511"/>
                    <a:pt x="1108234" y="233701"/>
                  </a:cubicBezTo>
                  <a:cubicBezTo>
                    <a:pt x="1089184" y="231796"/>
                    <a:pt x="1070134" y="229891"/>
                    <a:pt x="1051084" y="227986"/>
                  </a:cubicBezTo>
                  <a:cubicBezTo>
                    <a:pt x="1046321" y="227986"/>
                    <a:pt x="1040606" y="229891"/>
                    <a:pt x="1037749" y="221319"/>
                  </a:cubicBezTo>
                  <a:cubicBezTo>
                    <a:pt x="1081564" y="222271"/>
                    <a:pt x="1121569" y="205126"/>
                    <a:pt x="1164431" y="202269"/>
                  </a:cubicBezTo>
                  <a:cubicBezTo>
                    <a:pt x="1139666" y="198459"/>
                    <a:pt x="1117759" y="187981"/>
                    <a:pt x="1093946" y="184171"/>
                  </a:cubicBezTo>
                  <a:cubicBezTo>
                    <a:pt x="1050131" y="176551"/>
                    <a:pt x="1005364" y="174646"/>
                    <a:pt x="960596" y="172741"/>
                  </a:cubicBezTo>
                  <a:cubicBezTo>
                    <a:pt x="884396" y="169884"/>
                    <a:pt x="811054" y="182266"/>
                    <a:pt x="749141" y="230844"/>
                  </a:cubicBezTo>
                  <a:cubicBezTo>
                    <a:pt x="743426" y="235606"/>
                    <a:pt x="740569" y="233701"/>
                    <a:pt x="736759" y="227986"/>
                  </a:cubicBezTo>
                  <a:cubicBezTo>
                    <a:pt x="726281" y="213699"/>
                    <a:pt x="714851" y="200364"/>
                    <a:pt x="702469" y="187981"/>
                  </a:cubicBezTo>
                  <a:cubicBezTo>
                    <a:pt x="631031" y="121306"/>
                    <a:pt x="551021" y="64156"/>
                    <a:pt x="469106" y="8911"/>
                  </a:cubicBezTo>
                  <a:cubicBezTo>
                    <a:pt x="467201" y="7959"/>
                    <a:pt x="466249" y="6054"/>
                    <a:pt x="462439" y="7959"/>
                  </a:cubicBezTo>
                  <a:cubicBezTo>
                    <a:pt x="480536" y="22246"/>
                    <a:pt x="498634" y="36534"/>
                    <a:pt x="516731" y="50821"/>
                  </a:cubicBezTo>
                  <a:cubicBezTo>
                    <a:pt x="515779" y="51774"/>
                    <a:pt x="515779" y="52726"/>
                    <a:pt x="514826" y="53679"/>
                  </a:cubicBezTo>
                  <a:cubicBezTo>
                    <a:pt x="502444" y="45106"/>
                    <a:pt x="489109" y="37486"/>
                    <a:pt x="475774" y="29866"/>
                  </a:cubicBezTo>
                  <a:cubicBezTo>
                    <a:pt x="496729" y="54631"/>
                    <a:pt x="517684" y="78444"/>
                    <a:pt x="535781" y="105114"/>
                  </a:cubicBezTo>
                  <a:cubicBezTo>
                    <a:pt x="497681" y="83206"/>
                    <a:pt x="462439" y="58441"/>
                    <a:pt x="416719" y="51774"/>
                  </a:cubicBezTo>
                  <a:cubicBezTo>
                    <a:pt x="374809" y="46059"/>
                    <a:pt x="332899" y="37486"/>
                    <a:pt x="290036" y="30819"/>
                  </a:cubicBezTo>
                  <a:cubicBezTo>
                    <a:pt x="290036" y="32724"/>
                    <a:pt x="289084" y="33676"/>
                    <a:pt x="289084" y="35581"/>
                  </a:cubicBezTo>
                  <a:cubicBezTo>
                    <a:pt x="290989" y="36534"/>
                    <a:pt x="291941" y="38439"/>
                    <a:pt x="293846" y="38439"/>
                  </a:cubicBezTo>
                  <a:cubicBezTo>
                    <a:pt x="357664" y="64156"/>
                    <a:pt x="417671" y="99399"/>
                    <a:pt x="478631" y="132736"/>
                  </a:cubicBezTo>
                  <a:cubicBezTo>
                    <a:pt x="486251" y="137499"/>
                    <a:pt x="493871" y="142261"/>
                    <a:pt x="499586" y="152739"/>
                  </a:cubicBezTo>
                  <a:cubicBezTo>
                    <a:pt x="488156" y="147024"/>
                    <a:pt x="478631" y="140356"/>
                    <a:pt x="469106" y="138451"/>
                  </a:cubicBezTo>
                  <a:cubicBezTo>
                    <a:pt x="459581" y="136546"/>
                    <a:pt x="449104" y="137499"/>
                    <a:pt x="439579" y="132736"/>
                  </a:cubicBezTo>
                  <a:cubicBezTo>
                    <a:pt x="299561" y="72729"/>
                    <a:pt x="166211" y="92731"/>
                    <a:pt x="39529" y="173694"/>
                  </a:cubicBezTo>
                  <a:cubicBezTo>
                    <a:pt x="28099" y="181314"/>
                    <a:pt x="16669" y="189886"/>
                    <a:pt x="12859" y="204174"/>
                  </a:cubicBezTo>
                  <a:cubicBezTo>
                    <a:pt x="16669" y="207031"/>
                    <a:pt x="19526" y="205126"/>
                    <a:pt x="22384" y="204174"/>
                  </a:cubicBezTo>
                  <a:cubicBezTo>
                    <a:pt x="48101" y="195601"/>
                    <a:pt x="73819" y="187981"/>
                    <a:pt x="98584" y="177504"/>
                  </a:cubicBezTo>
                  <a:cubicBezTo>
                    <a:pt x="123349" y="167026"/>
                    <a:pt x="149066" y="160359"/>
                    <a:pt x="176689" y="159406"/>
                  </a:cubicBezTo>
                  <a:cubicBezTo>
                    <a:pt x="240506" y="157501"/>
                    <a:pt x="303371" y="154644"/>
                    <a:pt x="366236" y="152739"/>
                  </a:cubicBezTo>
                  <a:cubicBezTo>
                    <a:pt x="370999" y="152739"/>
                    <a:pt x="374809" y="153691"/>
                    <a:pt x="374809" y="158454"/>
                  </a:cubicBezTo>
                  <a:cubicBezTo>
                    <a:pt x="374809" y="164169"/>
                    <a:pt x="369094" y="162264"/>
                    <a:pt x="366236" y="162264"/>
                  </a:cubicBezTo>
                  <a:cubicBezTo>
                    <a:pt x="275749" y="162264"/>
                    <a:pt x="195739" y="200364"/>
                    <a:pt x="114776" y="233701"/>
                  </a:cubicBezTo>
                  <a:cubicBezTo>
                    <a:pt x="106204" y="237511"/>
                    <a:pt x="98584" y="243226"/>
                    <a:pt x="90964" y="247989"/>
                  </a:cubicBezTo>
                  <a:cubicBezTo>
                    <a:pt x="80486" y="254656"/>
                    <a:pt x="71914" y="262276"/>
                    <a:pt x="64294" y="271801"/>
                  </a:cubicBezTo>
                  <a:cubicBezTo>
                    <a:pt x="62389" y="275611"/>
                    <a:pt x="61436" y="279421"/>
                    <a:pt x="64294" y="283231"/>
                  </a:cubicBezTo>
                  <a:cubicBezTo>
                    <a:pt x="67151" y="288946"/>
                    <a:pt x="70961" y="285136"/>
                    <a:pt x="74771" y="284184"/>
                  </a:cubicBezTo>
                  <a:cubicBezTo>
                    <a:pt x="146209" y="254656"/>
                    <a:pt x="221456" y="233701"/>
                    <a:pt x="295751" y="213699"/>
                  </a:cubicBezTo>
                  <a:cubicBezTo>
                    <a:pt x="306229" y="210841"/>
                    <a:pt x="315754" y="208936"/>
                    <a:pt x="326231" y="206079"/>
                  </a:cubicBezTo>
                  <a:cubicBezTo>
                    <a:pt x="276701" y="240369"/>
                    <a:pt x="222409" y="262276"/>
                    <a:pt x="169069" y="288946"/>
                  </a:cubicBezTo>
                  <a:cubicBezTo>
                    <a:pt x="221456" y="283231"/>
                    <a:pt x="271939" y="268944"/>
                    <a:pt x="323374" y="259419"/>
                  </a:cubicBezTo>
                  <a:cubicBezTo>
                    <a:pt x="297656" y="271801"/>
                    <a:pt x="271939" y="285136"/>
                    <a:pt x="247174" y="307044"/>
                  </a:cubicBezTo>
                  <a:cubicBezTo>
                    <a:pt x="297656" y="301329"/>
                    <a:pt x="343376" y="295614"/>
                    <a:pt x="389096" y="290851"/>
                  </a:cubicBezTo>
                  <a:cubicBezTo>
                    <a:pt x="368141" y="301329"/>
                    <a:pt x="346234" y="309901"/>
                    <a:pt x="325279" y="320379"/>
                  </a:cubicBezTo>
                  <a:cubicBezTo>
                    <a:pt x="304324" y="330856"/>
                    <a:pt x="284321" y="341334"/>
                    <a:pt x="267176" y="358479"/>
                  </a:cubicBezTo>
                  <a:cubicBezTo>
                    <a:pt x="346234" y="350859"/>
                    <a:pt x="423386" y="332761"/>
                    <a:pt x="502444" y="323236"/>
                  </a:cubicBezTo>
                  <a:cubicBezTo>
                    <a:pt x="460534" y="343239"/>
                    <a:pt x="418624" y="362289"/>
                    <a:pt x="376714" y="380386"/>
                  </a:cubicBezTo>
                  <a:cubicBezTo>
                    <a:pt x="372904" y="382291"/>
                    <a:pt x="365284" y="382291"/>
                    <a:pt x="365284" y="387054"/>
                  </a:cubicBezTo>
                  <a:cubicBezTo>
                    <a:pt x="367189" y="400389"/>
                    <a:pt x="358616" y="396579"/>
                    <a:pt x="351949" y="396579"/>
                  </a:cubicBezTo>
                  <a:cubicBezTo>
                    <a:pt x="253841" y="402294"/>
                    <a:pt x="175736" y="447061"/>
                    <a:pt x="113824" y="522309"/>
                  </a:cubicBezTo>
                  <a:cubicBezTo>
                    <a:pt x="101441" y="536596"/>
                    <a:pt x="90964" y="553741"/>
                    <a:pt x="90964" y="572791"/>
                  </a:cubicBezTo>
                  <a:cubicBezTo>
                    <a:pt x="89059" y="615654"/>
                    <a:pt x="61436" y="651849"/>
                    <a:pt x="61436" y="695664"/>
                  </a:cubicBezTo>
                  <a:cubicBezTo>
                    <a:pt x="95726" y="663279"/>
                    <a:pt x="125254" y="628989"/>
                    <a:pt x="157639" y="596604"/>
                  </a:cubicBezTo>
                  <a:cubicBezTo>
                    <a:pt x="150971" y="612796"/>
                    <a:pt x="141446" y="628036"/>
                    <a:pt x="135731" y="645181"/>
                  </a:cubicBezTo>
                  <a:cubicBezTo>
                    <a:pt x="131921" y="656611"/>
                    <a:pt x="129064" y="668041"/>
                    <a:pt x="128111" y="680424"/>
                  </a:cubicBezTo>
                  <a:cubicBezTo>
                    <a:pt x="128111" y="685186"/>
                    <a:pt x="129064" y="689949"/>
                    <a:pt x="131921" y="691854"/>
                  </a:cubicBezTo>
                  <a:cubicBezTo>
                    <a:pt x="136684" y="694711"/>
                    <a:pt x="139541" y="689949"/>
                    <a:pt x="142399" y="687091"/>
                  </a:cubicBezTo>
                  <a:cubicBezTo>
                    <a:pt x="153829" y="676614"/>
                    <a:pt x="166211" y="667089"/>
                    <a:pt x="176689" y="654706"/>
                  </a:cubicBezTo>
                  <a:cubicBezTo>
                    <a:pt x="216694" y="608034"/>
                    <a:pt x="267176" y="573744"/>
                    <a:pt x="316706" y="538501"/>
                  </a:cubicBezTo>
                  <a:cubicBezTo>
                    <a:pt x="322421" y="534691"/>
                    <a:pt x="329089" y="529929"/>
                    <a:pt x="334804" y="526119"/>
                  </a:cubicBezTo>
                  <a:cubicBezTo>
                    <a:pt x="308134" y="553741"/>
                    <a:pt x="282416" y="581364"/>
                    <a:pt x="258604" y="614701"/>
                  </a:cubicBezTo>
                  <a:cubicBezTo>
                    <a:pt x="283369" y="608034"/>
                    <a:pt x="301466" y="595651"/>
                    <a:pt x="319564" y="584221"/>
                  </a:cubicBezTo>
                  <a:cubicBezTo>
                    <a:pt x="330041" y="577554"/>
                    <a:pt x="337661" y="563266"/>
                    <a:pt x="352901" y="573744"/>
                  </a:cubicBezTo>
                  <a:cubicBezTo>
                    <a:pt x="353854" y="574696"/>
                    <a:pt x="355759" y="573744"/>
                    <a:pt x="357664" y="572791"/>
                  </a:cubicBezTo>
                  <a:cubicBezTo>
                    <a:pt x="372904" y="565171"/>
                    <a:pt x="389096" y="562314"/>
                    <a:pt x="407194" y="560409"/>
                  </a:cubicBezTo>
                  <a:cubicBezTo>
                    <a:pt x="302419" y="651849"/>
                    <a:pt x="213836" y="752814"/>
                    <a:pt x="188119" y="894736"/>
                  </a:cubicBezTo>
                  <a:cubicBezTo>
                    <a:pt x="208121" y="880449"/>
                    <a:pt x="223361" y="862351"/>
                    <a:pt x="244316" y="847111"/>
                  </a:cubicBezTo>
                  <a:cubicBezTo>
                    <a:pt x="234791" y="876639"/>
                    <a:pt x="225266" y="903309"/>
                    <a:pt x="218599" y="930931"/>
                  </a:cubicBezTo>
                  <a:cubicBezTo>
                    <a:pt x="217646" y="933789"/>
                    <a:pt x="216694" y="936646"/>
                    <a:pt x="215741" y="938551"/>
                  </a:cubicBezTo>
                  <a:lnTo>
                    <a:pt x="207169" y="1004274"/>
                  </a:lnTo>
                  <a:cubicBezTo>
                    <a:pt x="208121" y="1002369"/>
                    <a:pt x="233839" y="946171"/>
                    <a:pt x="233839" y="944266"/>
                  </a:cubicBezTo>
                  <a:cubicBezTo>
                    <a:pt x="244316" y="927121"/>
                    <a:pt x="254794" y="910929"/>
                    <a:pt x="265271" y="894736"/>
                  </a:cubicBezTo>
                  <a:cubicBezTo>
                    <a:pt x="266224" y="894736"/>
                    <a:pt x="266224" y="894736"/>
                    <a:pt x="267176" y="895689"/>
                  </a:cubicBezTo>
                  <a:cubicBezTo>
                    <a:pt x="262414" y="914739"/>
                    <a:pt x="256699" y="933789"/>
                    <a:pt x="250984" y="951886"/>
                  </a:cubicBezTo>
                  <a:cubicBezTo>
                    <a:pt x="249079" y="958554"/>
                    <a:pt x="254794" y="952839"/>
                    <a:pt x="250984" y="951886"/>
                  </a:cubicBezTo>
                  <a:lnTo>
                    <a:pt x="245269" y="1023324"/>
                  </a:lnTo>
                  <a:cubicBezTo>
                    <a:pt x="256699" y="978556"/>
                    <a:pt x="306229" y="901404"/>
                    <a:pt x="316706" y="856636"/>
                  </a:cubicBezTo>
                  <a:cubicBezTo>
                    <a:pt x="319564" y="845206"/>
                    <a:pt x="326231" y="834729"/>
                    <a:pt x="332899" y="825204"/>
                  </a:cubicBezTo>
                  <a:cubicBezTo>
                    <a:pt x="328136" y="854731"/>
                    <a:pt x="321469" y="884259"/>
                    <a:pt x="317659" y="913786"/>
                  </a:cubicBezTo>
                  <a:cubicBezTo>
                    <a:pt x="314801" y="940456"/>
                    <a:pt x="311944" y="966174"/>
                    <a:pt x="321469" y="991891"/>
                  </a:cubicBezTo>
                  <a:cubicBezTo>
                    <a:pt x="323374" y="995701"/>
                    <a:pt x="321469" y="1003321"/>
                    <a:pt x="330041" y="1002369"/>
                  </a:cubicBezTo>
                  <a:cubicBezTo>
                    <a:pt x="336709" y="1001416"/>
                    <a:pt x="337661" y="996654"/>
                    <a:pt x="338614" y="990939"/>
                  </a:cubicBezTo>
                  <a:cubicBezTo>
                    <a:pt x="347186" y="953791"/>
                    <a:pt x="355759" y="916644"/>
                    <a:pt x="368141" y="878544"/>
                  </a:cubicBezTo>
                  <a:cubicBezTo>
                    <a:pt x="380524" y="893784"/>
                    <a:pt x="387191" y="909976"/>
                    <a:pt x="392906" y="929979"/>
                  </a:cubicBezTo>
                  <a:cubicBezTo>
                    <a:pt x="411956" y="892831"/>
                    <a:pt x="429101" y="858541"/>
                    <a:pt x="449104" y="819489"/>
                  </a:cubicBezTo>
                  <a:cubicBezTo>
                    <a:pt x="451961" y="838539"/>
                    <a:pt x="451009" y="853779"/>
                    <a:pt x="451009" y="868066"/>
                  </a:cubicBezTo>
                  <a:cubicBezTo>
                    <a:pt x="451009" y="872829"/>
                    <a:pt x="447199" y="879496"/>
                    <a:pt x="454819" y="881401"/>
                  </a:cubicBezTo>
                  <a:cubicBezTo>
                    <a:pt x="462439" y="883306"/>
                    <a:pt x="462439" y="875686"/>
                    <a:pt x="464344" y="871876"/>
                  </a:cubicBezTo>
                  <a:cubicBezTo>
                    <a:pt x="476726" y="847111"/>
                    <a:pt x="485299" y="821394"/>
                    <a:pt x="496729" y="795676"/>
                  </a:cubicBezTo>
                  <a:cubicBezTo>
                    <a:pt x="497681" y="803296"/>
                    <a:pt x="498634" y="810916"/>
                    <a:pt x="499586" y="823299"/>
                  </a:cubicBezTo>
                  <a:cubicBezTo>
                    <a:pt x="527209" y="768054"/>
                    <a:pt x="552926" y="717571"/>
                    <a:pt x="578644" y="667089"/>
                  </a:cubicBezTo>
                  <a:cubicBezTo>
                    <a:pt x="579596" y="667089"/>
                    <a:pt x="579596" y="668041"/>
                    <a:pt x="580549" y="668041"/>
                  </a:cubicBezTo>
                  <a:cubicBezTo>
                    <a:pt x="568166" y="709951"/>
                    <a:pt x="555784" y="751861"/>
                    <a:pt x="544354" y="794724"/>
                  </a:cubicBezTo>
                  <a:cubicBezTo>
                    <a:pt x="571024" y="761386"/>
                    <a:pt x="591026" y="725191"/>
                    <a:pt x="613886" y="689949"/>
                  </a:cubicBezTo>
                  <a:cubicBezTo>
                    <a:pt x="605314" y="713761"/>
                    <a:pt x="596741" y="738526"/>
                    <a:pt x="586264" y="762339"/>
                  </a:cubicBezTo>
                  <a:cubicBezTo>
                    <a:pt x="486251" y="985224"/>
                    <a:pt x="396716" y="1211919"/>
                    <a:pt x="296704" y="1434804"/>
                  </a:cubicBezTo>
                  <a:cubicBezTo>
                    <a:pt x="193834" y="1658641"/>
                    <a:pt x="110014" y="1890099"/>
                    <a:pt x="54769" y="2131081"/>
                  </a:cubicBezTo>
                  <a:cubicBezTo>
                    <a:pt x="29051" y="2245381"/>
                    <a:pt x="7144" y="2360634"/>
                    <a:pt x="7144" y="2477791"/>
                  </a:cubicBezTo>
                  <a:cubicBezTo>
                    <a:pt x="7144" y="2588281"/>
                    <a:pt x="12859" y="2698772"/>
                    <a:pt x="34766" y="2808309"/>
                  </a:cubicBezTo>
                  <a:moveTo>
                    <a:pt x="461486" y="250846"/>
                  </a:moveTo>
                  <a:cubicBezTo>
                    <a:pt x="476726" y="247036"/>
                    <a:pt x="491014" y="233701"/>
                    <a:pt x="511016" y="247036"/>
                  </a:cubicBezTo>
                  <a:cubicBezTo>
                    <a:pt x="491966" y="248941"/>
                    <a:pt x="476726" y="249894"/>
                    <a:pt x="461486" y="250846"/>
                  </a:cubicBezTo>
                  <a:close/>
                  <a:moveTo>
                    <a:pt x="391001" y="364194"/>
                  </a:moveTo>
                  <a:cubicBezTo>
                    <a:pt x="449104" y="346096"/>
                    <a:pt x="510064" y="338476"/>
                    <a:pt x="569119" y="324189"/>
                  </a:cubicBezTo>
                  <a:cubicBezTo>
                    <a:pt x="514826" y="359431"/>
                    <a:pt x="452914" y="363241"/>
                    <a:pt x="391001" y="36419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Graphic 2">
              <a:extLst>
                <a:ext uri="{FF2B5EF4-FFF2-40B4-BE49-F238E27FC236}">
                  <a16:creationId xmlns:a16="http://schemas.microsoft.com/office/drawing/2014/main" id="{C8B5BF31-7309-4298-BFC8-6F110008B3D6}"/>
                </a:ext>
              </a:extLst>
            </p:cNvPr>
            <p:cNvSpPr/>
            <p:nvPr/>
          </p:nvSpPr>
          <p:spPr>
            <a:xfrm flipH="1">
              <a:off x="9146637" y="1349541"/>
              <a:ext cx="514694" cy="1015663"/>
            </a:xfrm>
            <a:custGeom>
              <a:avLst/>
              <a:gdLst>
                <a:gd name="connsiteX0" fmla="*/ 164306 w 1428750"/>
                <a:gd name="connsiteY0" fmla="*/ 2814976 h 2819400"/>
                <a:gd name="connsiteX1" fmla="*/ 143351 w 1428750"/>
                <a:gd name="connsiteY1" fmla="*/ 2636859 h 2819400"/>
                <a:gd name="connsiteX2" fmla="*/ 132874 w 1428750"/>
                <a:gd name="connsiteY2" fmla="*/ 2493984 h 2819400"/>
                <a:gd name="connsiteX3" fmla="*/ 191929 w 1428750"/>
                <a:gd name="connsiteY3" fmla="*/ 2113936 h 2819400"/>
                <a:gd name="connsiteX4" fmla="*/ 467201 w 1428750"/>
                <a:gd name="connsiteY4" fmla="*/ 1267164 h 2819400"/>
                <a:gd name="connsiteX5" fmla="*/ 601504 w 1428750"/>
                <a:gd name="connsiteY5" fmla="*/ 905214 h 2819400"/>
                <a:gd name="connsiteX6" fmla="*/ 652939 w 1428750"/>
                <a:gd name="connsiteY6" fmla="*/ 731859 h 2819400"/>
                <a:gd name="connsiteX7" fmla="*/ 662464 w 1428750"/>
                <a:gd name="connsiteY7" fmla="*/ 710904 h 2819400"/>
                <a:gd name="connsiteX8" fmla="*/ 662464 w 1428750"/>
                <a:gd name="connsiteY8" fmla="*/ 739479 h 2819400"/>
                <a:gd name="connsiteX9" fmla="*/ 664369 w 1428750"/>
                <a:gd name="connsiteY9" fmla="*/ 739479 h 2819400"/>
                <a:gd name="connsiteX10" fmla="*/ 703421 w 1428750"/>
                <a:gd name="connsiteY10" fmla="*/ 620416 h 2819400"/>
                <a:gd name="connsiteX11" fmla="*/ 706279 w 1428750"/>
                <a:gd name="connsiteY11" fmla="*/ 621369 h 2819400"/>
                <a:gd name="connsiteX12" fmla="*/ 679609 w 1428750"/>
                <a:gd name="connsiteY12" fmla="*/ 797581 h 2819400"/>
                <a:gd name="connsiteX13" fmla="*/ 696754 w 1428750"/>
                <a:gd name="connsiteY13" fmla="*/ 789009 h 2819400"/>
                <a:gd name="connsiteX14" fmla="*/ 674846 w 1428750"/>
                <a:gd name="connsiteY14" fmla="*/ 865209 h 2819400"/>
                <a:gd name="connsiteX15" fmla="*/ 675799 w 1428750"/>
                <a:gd name="connsiteY15" fmla="*/ 878544 h 2819400"/>
                <a:gd name="connsiteX16" fmla="*/ 685324 w 1428750"/>
                <a:gd name="connsiteY16" fmla="*/ 870924 h 2819400"/>
                <a:gd name="connsiteX17" fmla="*/ 724376 w 1428750"/>
                <a:gd name="connsiteY17" fmla="*/ 833776 h 2819400"/>
                <a:gd name="connsiteX18" fmla="*/ 694849 w 1428750"/>
                <a:gd name="connsiteY18" fmla="*/ 946171 h 2819400"/>
                <a:gd name="connsiteX19" fmla="*/ 695801 w 1428750"/>
                <a:gd name="connsiteY19" fmla="*/ 960459 h 2819400"/>
                <a:gd name="connsiteX20" fmla="*/ 707231 w 1428750"/>
                <a:gd name="connsiteY20" fmla="*/ 952839 h 2819400"/>
                <a:gd name="connsiteX21" fmla="*/ 730091 w 1428750"/>
                <a:gd name="connsiteY21" fmla="*/ 933789 h 2819400"/>
                <a:gd name="connsiteX22" fmla="*/ 748189 w 1428750"/>
                <a:gd name="connsiteY22" fmla="*/ 932836 h 2819400"/>
                <a:gd name="connsiteX23" fmla="*/ 722471 w 1428750"/>
                <a:gd name="connsiteY23" fmla="*/ 990939 h 2819400"/>
                <a:gd name="connsiteX24" fmla="*/ 701516 w 1428750"/>
                <a:gd name="connsiteY24" fmla="*/ 1046184 h 2819400"/>
                <a:gd name="connsiteX25" fmla="*/ 703421 w 1428750"/>
                <a:gd name="connsiteY25" fmla="*/ 1059519 h 2819400"/>
                <a:gd name="connsiteX26" fmla="*/ 710089 w 1428750"/>
                <a:gd name="connsiteY26" fmla="*/ 1058566 h 2819400"/>
                <a:gd name="connsiteX27" fmla="*/ 763429 w 1428750"/>
                <a:gd name="connsiteY27" fmla="*/ 1008084 h 2819400"/>
                <a:gd name="connsiteX28" fmla="*/ 784384 w 1428750"/>
                <a:gd name="connsiteY28" fmla="*/ 966174 h 2819400"/>
                <a:gd name="connsiteX29" fmla="*/ 784384 w 1428750"/>
                <a:gd name="connsiteY29" fmla="*/ 974746 h 2819400"/>
                <a:gd name="connsiteX30" fmla="*/ 709136 w 1428750"/>
                <a:gd name="connsiteY30" fmla="*/ 1177629 h 2819400"/>
                <a:gd name="connsiteX31" fmla="*/ 708184 w 1428750"/>
                <a:gd name="connsiteY31" fmla="*/ 1189059 h 2819400"/>
                <a:gd name="connsiteX32" fmla="*/ 718661 w 1428750"/>
                <a:gd name="connsiteY32" fmla="*/ 1186201 h 2819400"/>
                <a:gd name="connsiteX33" fmla="*/ 768191 w 1428750"/>
                <a:gd name="connsiteY33" fmla="*/ 1129051 h 2819400"/>
                <a:gd name="connsiteX34" fmla="*/ 805339 w 1428750"/>
                <a:gd name="connsiteY34" fmla="*/ 1039516 h 2819400"/>
                <a:gd name="connsiteX35" fmla="*/ 812959 w 1428750"/>
                <a:gd name="connsiteY35" fmla="*/ 1027134 h 2819400"/>
                <a:gd name="connsiteX36" fmla="*/ 808196 w 1428750"/>
                <a:gd name="connsiteY36" fmla="*/ 1088094 h 2819400"/>
                <a:gd name="connsiteX37" fmla="*/ 815816 w 1428750"/>
                <a:gd name="connsiteY37" fmla="*/ 1145244 h 2819400"/>
                <a:gd name="connsiteX38" fmla="*/ 862489 w 1428750"/>
                <a:gd name="connsiteY38" fmla="*/ 992844 h 2819400"/>
                <a:gd name="connsiteX39" fmla="*/ 877729 w 1428750"/>
                <a:gd name="connsiteY39" fmla="*/ 1070949 h 2819400"/>
                <a:gd name="connsiteX40" fmla="*/ 915829 w 1428750"/>
                <a:gd name="connsiteY40" fmla="*/ 673756 h 2819400"/>
                <a:gd name="connsiteX41" fmla="*/ 928211 w 1428750"/>
                <a:gd name="connsiteY41" fmla="*/ 691854 h 2819400"/>
                <a:gd name="connsiteX42" fmla="*/ 939641 w 1428750"/>
                <a:gd name="connsiteY42" fmla="*/ 708046 h 2819400"/>
                <a:gd name="connsiteX43" fmla="*/ 954881 w 1428750"/>
                <a:gd name="connsiteY43" fmla="*/ 728049 h 2819400"/>
                <a:gd name="connsiteX44" fmla="*/ 966311 w 1428750"/>
                <a:gd name="connsiteY44" fmla="*/ 763291 h 2819400"/>
                <a:gd name="connsiteX45" fmla="*/ 983456 w 1428750"/>
                <a:gd name="connsiteY45" fmla="*/ 799486 h 2819400"/>
                <a:gd name="connsiteX46" fmla="*/ 986314 w 1428750"/>
                <a:gd name="connsiteY46" fmla="*/ 702331 h 2819400"/>
                <a:gd name="connsiteX47" fmla="*/ 1040606 w 1428750"/>
                <a:gd name="connsiteY47" fmla="*/ 955696 h 2819400"/>
                <a:gd name="connsiteX48" fmla="*/ 1078706 w 1428750"/>
                <a:gd name="connsiteY48" fmla="*/ 813774 h 2819400"/>
                <a:gd name="connsiteX49" fmla="*/ 1091089 w 1428750"/>
                <a:gd name="connsiteY49" fmla="*/ 999511 h 2819400"/>
                <a:gd name="connsiteX50" fmla="*/ 1105376 w 1428750"/>
                <a:gd name="connsiteY50" fmla="*/ 974746 h 2819400"/>
                <a:gd name="connsiteX51" fmla="*/ 1126331 w 1428750"/>
                <a:gd name="connsiteY51" fmla="*/ 923311 h 2819400"/>
                <a:gd name="connsiteX52" fmla="*/ 1138714 w 1428750"/>
                <a:gd name="connsiteY52" fmla="*/ 892831 h 2819400"/>
                <a:gd name="connsiteX53" fmla="*/ 1152049 w 1428750"/>
                <a:gd name="connsiteY53" fmla="*/ 841396 h 2819400"/>
                <a:gd name="connsiteX54" fmla="*/ 1149191 w 1428750"/>
                <a:gd name="connsiteY54" fmla="*/ 805201 h 2819400"/>
                <a:gd name="connsiteX55" fmla="*/ 1036796 w 1428750"/>
                <a:gd name="connsiteY55" fmla="*/ 568029 h 2819400"/>
                <a:gd name="connsiteX56" fmla="*/ 949166 w 1428750"/>
                <a:gd name="connsiteY56" fmla="*/ 473731 h 2819400"/>
                <a:gd name="connsiteX57" fmla="*/ 947261 w 1428750"/>
                <a:gd name="connsiteY57" fmla="*/ 470874 h 2819400"/>
                <a:gd name="connsiteX58" fmla="*/ 900589 w 1428750"/>
                <a:gd name="connsiteY58" fmla="*/ 400389 h 2819400"/>
                <a:gd name="connsiteX59" fmla="*/ 898684 w 1428750"/>
                <a:gd name="connsiteY59" fmla="*/ 392769 h 2819400"/>
                <a:gd name="connsiteX60" fmla="*/ 908209 w 1428750"/>
                <a:gd name="connsiteY60" fmla="*/ 392769 h 2819400"/>
                <a:gd name="connsiteX61" fmla="*/ 914876 w 1428750"/>
                <a:gd name="connsiteY61" fmla="*/ 401341 h 2819400"/>
                <a:gd name="connsiteX62" fmla="*/ 1020604 w 1428750"/>
                <a:gd name="connsiteY62" fmla="*/ 536596 h 2819400"/>
                <a:gd name="connsiteX63" fmla="*/ 1041559 w 1428750"/>
                <a:gd name="connsiteY63" fmla="*/ 554694 h 2819400"/>
                <a:gd name="connsiteX64" fmla="*/ 985361 w 1428750"/>
                <a:gd name="connsiteY64" fmla="*/ 422296 h 2819400"/>
                <a:gd name="connsiteX65" fmla="*/ 1139666 w 1428750"/>
                <a:gd name="connsiteY65" fmla="*/ 602319 h 2819400"/>
                <a:gd name="connsiteX66" fmla="*/ 1072991 w 1428750"/>
                <a:gd name="connsiteY66" fmla="*/ 459444 h 2819400"/>
                <a:gd name="connsiteX67" fmla="*/ 1179671 w 1428750"/>
                <a:gd name="connsiteY67" fmla="*/ 572791 h 2819400"/>
                <a:gd name="connsiteX68" fmla="*/ 1140619 w 1428750"/>
                <a:gd name="connsiteY68" fmla="*/ 476589 h 2819400"/>
                <a:gd name="connsiteX69" fmla="*/ 1144429 w 1428750"/>
                <a:gd name="connsiteY69" fmla="*/ 474684 h 2819400"/>
                <a:gd name="connsiteX70" fmla="*/ 1242536 w 1428750"/>
                <a:gd name="connsiteY70" fmla="*/ 606129 h 2819400"/>
                <a:gd name="connsiteX71" fmla="*/ 1193006 w 1428750"/>
                <a:gd name="connsiteY71" fmla="*/ 490876 h 2819400"/>
                <a:gd name="connsiteX72" fmla="*/ 1133951 w 1428750"/>
                <a:gd name="connsiteY72" fmla="*/ 379434 h 2819400"/>
                <a:gd name="connsiteX73" fmla="*/ 1243489 w 1428750"/>
                <a:gd name="connsiteY73" fmla="*/ 521356 h 2819400"/>
                <a:gd name="connsiteX74" fmla="*/ 1337786 w 1428750"/>
                <a:gd name="connsiteY74" fmla="*/ 672804 h 2819400"/>
                <a:gd name="connsiteX75" fmla="*/ 1281589 w 1428750"/>
                <a:gd name="connsiteY75" fmla="*/ 515641 h 2819400"/>
                <a:gd name="connsiteX76" fmla="*/ 1180624 w 1428750"/>
                <a:gd name="connsiteY76" fmla="*/ 381339 h 2819400"/>
                <a:gd name="connsiteX77" fmla="*/ 1211104 w 1428750"/>
                <a:gd name="connsiteY77" fmla="*/ 405151 h 2819400"/>
                <a:gd name="connsiteX78" fmla="*/ 1303496 w 1428750"/>
                <a:gd name="connsiteY78" fmla="*/ 490876 h 2819400"/>
                <a:gd name="connsiteX79" fmla="*/ 1395889 w 1428750"/>
                <a:gd name="connsiteY79" fmla="*/ 612796 h 2819400"/>
                <a:gd name="connsiteX80" fmla="*/ 1411129 w 1428750"/>
                <a:gd name="connsiteY80" fmla="*/ 641371 h 2819400"/>
                <a:gd name="connsiteX81" fmla="*/ 1422559 w 1428750"/>
                <a:gd name="connsiteY81" fmla="*/ 640419 h 2819400"/>
                <a:gd name="connsiteX82" fmla="*/ 1421606 w 1428750"/>
                <a:gd name="connsiteY82" fmla="*/ 605176 h 2819400"/>
                <a:gd name="connsiteX83" fmla="*/ 1381601 w 1428750"/>
                <a:gd name="connsiteY83" fmla="*/ 517546 h 2819400"/>
                <a:gd name="connsiteX84" fmla="*/ 1174909 w 1428750"/>
                <a:gd name="connsiteY84" fmla="*/ 323236 h 2819400"/>
                <a:gd name="connsiteX85" fmla="*/ 1100614 w 1428750"/>
                <a:gd name="connsiteY85" fmla="*/ 283231 h 2819400"/>
                <a:gd name="connsiteX86" fmla="*/ 1295876 w 1428750"/>
                <a:gd name="connsiteY86" fmla="*/ 320379 h 2819400"/>
                <a:gd name="connsiteX87" fmla="*/ 1199674 w 1428750"/>
                <a:gd name="connsiteY87" fmla="*/ 263229 h 2819400"/>
                <a:gd name="connsiteX88" fmla="*/ 1108234 w 1428750"/>
                <a:gd name="connsiteY88" fmla="*/ 233701 h 2819400"/>
                <a:gd name="connsiteX89" fmla="*/ 1051084 w 1428750"/>
                <a:gd name="connsiteY89" fmla="*/ 227986 h 2819400"/>
                <a:gd name="connsiteX90" fmla="*/ 1037749 w 1428750"/>
                <a:gd name="connsiteY90" fmla="*/ 221319 h 2819400"/>
                <a:gd name="connsiteX91" fmla="*/ 1164431 w 1428750"/>
                <a:gd name="connsiteY91" fmla="*/ 202269 h 2819400"/>
                <a:gd name="connsiteX92" fmla="*/ 1093946 w 1428750"/>
                <a:gd name="connsiteY92" fmla="*/ 184171 h 2819400"/>
                <a:gd name="connsiteX93" fmla="*/ 960596 w 1428750"/>
                <a:gd name="connsiteY93" fmla="*/ 172741 h 2819400"/>
                <a:gd name="connsiteX94" fmla="*/ 749141 w 1428750"/>
                <a:gd name="connsiteY94" fmla="*/ 230844 h 2819400"/>
                <a:gd name="connsiteX95" fmla="*/ 736759 w 1428750"/>
                <a:gd name="connsiteY95" fmla="*/ 227986 h 2819400"/>
                <a:gd name="connsiteX96" fmla="*/ 702469 w 1428750"/>
                <a:gd name="connsiteY96" fmla="*/ 187981 h 2819400"/>
                <a:gd name="connsiteX97" fmla="*/ 469106 w 1428750"/>
                <a:gd name="connsiteY97" fmla="*/ 8911 h 2819400"/>
                <a:gd name="connsiteX98" fmla="*/ 462439 w 1428750"/>
                <a:gd name="connsiteY98" fmla="*/ 7959 h 2819400"/>
                <a:gd name="connsiteX99" fmla="*/ 516731 w 1428750"/>
                <a:gd name="connsiteY99" fmla="*/ 50821 h 2819400"/>
                <a:gd name="connsiteX100" fmla="*/ 514826 w 1428750"/>
                <a:gd name="connsiteY100" fmla="*/ 53679 h 2819400"/>
                <a:gd name="connsiteX101" fmla="*/ 475774 w 1428750"/>
                <a:gd name="connsiteY101" fmla="*/ 29866 h 2819400"/>
                <a:gd name="connsiteX102" fmla="*/ 535781 w 1428750"/>
                <a:gd name="connsiteY102" fmla="*/ 105114 h 2819400"/>
                <a:gd name="connsiteX103" fmla="*/ 416719 w 1428750"/>
                <a:gd name="connsiteY103" fmla="*/ 51774 h 2819400"/>
                <a:gd name="connsiteX104" fmla="*/ 290036 w 1428750"/>
                <a:gd name="connsiteY104" fmla="*/ 30819 h 2819400"/>
                <a:gd name="connsiteX105" fmla="*/ 289084 w 1428750"/>
                <a:gd name="connsiteY105" fmla="*/ 35581 h 2819400"/>
                <a:gd name="connsiteX106" fmla="*/ 293846 w 1428750"/>
                <a:gd name="connsiteY106" fmla="*/ 38439 h 2819400"/>
                <a:gd name="connsiteX107" fmla="*/ 478631 w 1428750"/>
                <a:gd name="connsiteY107" fmla="*/ 132736 h 2819400"/>
                <a:gd name="connsiteX108" fmla="*/ 499586 w 1428750"/>
                <a:gd name="connsiteY108" fmla="*/ 152739 h 2819400"/>
                <a:gd name="connsiteX109" fmla="*/ 469106 w 1428750"/>
                <a:gd name="connsiteY109" fmla="*/ 138451 h 2819400"/>
                <a:gd name="connsiteX110" fmla="*/ 439579 w 1428750"/>
                <a:gd name="connsiteY110" fmla="*/ 132736 h 2819400"/>
                <a:gd name="connsiteX111" fmla="*/ 39529 w 1428750"/>
                <a:gd name="connsiteY111" fmla="*/ 173694 h 2819400"/>
                <a:gd name="connsiteX112" fmla="*/ 12859 w 1428750"/>
                <a:gd name="connsiteY112" fmla="*/ 204174 h 2819400"/>
                <a:gd name="connsiteX113" fmla="*/ 22384 w 1428750"/>
                <a:gd name="connsiteY113" fmla="*/ 204174 h 2819400"/>
                <a:gd name="connsiteX114" fmla="*/ 98584 w 1428750"/>
                <a:gd name="connsiteY114" fmla="*/ 177504 h 2819400"/>
                <a:gd name="connsiteX115" fmla="*/ 176689 w 1428750"/>
                <a:gd name="connsiteY115" fmla="*/ 159406 h 2819400"/>
                <a:gd name="connsiteX116" fmla="*/ 366236 w 1428750"/>
                <a:gd name="connsiteY116" fmla="*/ 152739 h 2819400"/>
                <a:gd name="connsiteX117" fmla="*/ 374809 w 1428750"/>
                <a:gd name="connsiteY117" fmla="*/ 158454 h 2819400"/>
                <a:gd name="connsiteX118" fmla="*/ 366236 w 1428750"/>
                <a:gd name="connsiteY118" fmla="*/ 162264 h 2819400"/>
                <a:gd name="connsiteX119" fmla="*/ 114776 w 1428750"/>
                <a:gd name="connsiteY119" fmla="*/ 233701 h 2819400"/>
                <a:gd name="connsiteX120" fmla="*/ 90964 w 1428750"/>
                <a:gd name="connsiteY120" fmla="*/ 247989 h 2819400"/>
                <a:gd name="connsiteX121" fmla="*/ 64294 w 1428750"/>
                <a:gd name="connsiteY121" fmla="*/ 271801 h 2819400"/>
                <a:gd name="connsiteX122" fmla="*/ 64294 w 1428750"/>
                <a:gd name="connsiteY122" fmla="*/ 283231 h 2819400"/>
                <a:gd name="connsiteX123" fmla="*/ 74771 w 1428750"/>
                <a:gd name="connsiteY123" fmla="*/ 284184 h 2819400"/>
                <a:gd name="connsiteX124" fmla="*/ 295751 w 1428750"/>
                <a:gd name="connsiteY124" fmla="*/ 213699 h 2819400"/>
                <a:gd name="connsiteX125" fmla="*/ 326231 w 1428750"/>
                <a:gd name="connsiteY125" fmla="*/ 206079 h 2819400"/>
                <a:gd name="connsiteX126" fmla="*/ 169069 w 1428750"/>
                <a:gd name="connsiteY126" fmla="*/ 288946 h 2819400"/>
                <a:gd name="connsiteX127" fmla="*/ 323374 w 1428750"/>
                <a:gd name="connsiteY127" fmla="*/ 259419 h 2819400"/>
                <a:gd name="connsiteX128" fmla="*/ 247174 w 1428750"/>
                <a:gd name="connsiteY128" fmla="*/ 307044 h 2819400"/>
                <a:gd name="connsiteX129" fmla="*/ 389096 w 1428750"/>
                <a:gd name="connsiteY129" fmla="*/ 290851 h 2819400"/>
                <a:gd name="connsiteX130" fmla="*/ 325279 w 1428750"/>
                <a:gd name="connsiteY130" fmla="*/ 320379 h 2819400"/>
                <a:gd name="connsiteX131" fmla="*/ 267176 w 1428750"/>
                <a:gd name="connsiteY131" fmla="*/ 358479 h 2819400"/>
                <a:gd name="connsiteX132" fmla="*/ 502444 w 1428750"/>
                <a:gd name="connsiteY132" fmla="*/ 323236 h 2819400"/>
                <a:gd name="connsiteX133" fmla="*/ 376714 w 1428750"/>
                <a:gd name="connsiteY133" fmla="*/ 380386 h 2819400"/>
                <a:gd name="connsiteX134" fmla="*/ 365284 w 1428750"/>
                <a:gd name="connsiteY134" fmla="*/ 387054 h 2819400"/>
                <a:gd name="connsiteX135" fmla="*/ 351949 w 1428750"/>
                <a:gd name="connsiteY135" fmla="*/ 396579 h 2819400"/>
                <a:gd name="connsiteX136" fmla="*/ 113824 w 1428750"/>
                <a:gd name="connsiteY136" fmla="*/ 522309 h 2819400"/>
                <a:gd name="connsiteX137" fmla="*/ 90964 w 1428750"/>
                <a:gd name="connsiteY137" fmla="*/ 572791 h 2819400"/>
                <a:gd name="connsiteX138" fmla="*/ 61436 w 1428750"/>
                <a:gd name="connsiteY138" fmla="*/ 695664 h 2819400"/>
                <a:gd name="connsiteX139" fmla="*/ 157639 w 1428750"/>
                <a:gd name="connsiteY139" fmla="*/ 596604 h 2819400"/>
                <a:gd name="connsiteX140" fmla="*/ 135731 w 1428750"/>
                <a:gd name="connsiteY140" fmla="*/ 645181 h 2819400"/>
                <a:gd name="connsiteX141" fmla="*/ 128111 w 1428750"/>
                <a:gd name="connsiteY141" fmla="*/ 680424 h 2819400"/>
                <a:gd name="connsiteX142" fmla="*/ 131921 w 1428750"/>
                <a:gd name="connsiteY142" fmla="*/ 691854 h 2819400"/>
                <a:gd name="connsiteX143" fmla="*/ 142399 w 1428750"/>
                <a:gd name="connsiteY143" fmla="*/ 687091 h 2819400"/>
                <a:gd name="connsiteX144" fmla="*/ 176689 w 1428750"/>
                <a:gd name="connsiteY144" fmla="*/ 654706 h 2819400"/>
                <a:gd name="connsiteX145" fmla="*/ 316706 w 1428750"/>
                <a:gd name="connsiteY145" fmla="*/ 538501 h 2819400"/>
                <a:gd name="connsiteX146" fmla="*/ 334804 w 1428750"/>
                <a:gd name="connsiteY146" fmla="*/ 526119 h 2819400"/>
                <a:gd name="connsiteX147" fmla="*/ 258604 w 1428750"/>
                <a:gd name="connsiteY147" fmla="*/ 614701 h 2819400"/>
                <a:gd name="connsiteX148" fmla="*/ 319564 w 1428750"/>
                <a:gd name="connsiteY148" fmla="*/ 584221 h 2819400"/>
                <a:gd name="connsiteX149" fmla="*/ 352901 w 1428750"/>
                <a:gd name="connsiteY149" fmla="*/ 573744 h 2819400"/>
                <a:gd name="connsiteX150" fmla="*/ 357664 w 1428750"/>
                <a:gd name="connsiteY150" fmla="*/ 572791 h 2819400"/>
                <a:gd name="connsiteX151" fmla="*/ 407194 w 1428750"/>
                <a:gd name="connsiteY151" fmla="*/ 560409 h 2819400"/>
                <a:gd name="connsiteX152" fmla="*/ 188119 w 1428750"/>
                <a:gd name="connsiteY152" fmla="*/ 894736 h 2819400"/>
                <a:gd name="connsiteX153" fmla="*/ 244316 w 1428750"/>
                <a:gd name="connsiteY153" fmla="*/ 847111 h 2819400"/>
                <a:gd name="connsiteX154" fmla="*/ 218599 w 1428750"/>
                <a:gd name="connsiteY154" fmla="*/ 930931 h 2819400"/>
                <a:gd name="connsiteX155" fmla="*/ 215741 w 1428750"/>
                <a:gd name="connsiteY155" fmla="*/ 938551 h 2819400"/>
                <a:gd name="connsiteX156" fmla="*/ 207169 w 1428750"/>
                <a:gd name="connsiteY156" fmla="*/ 1004274 h 2819400"/>
                <a:gd name="connsiteX157" fmla="*/ 233839 w 1428750"/>
                <a:gd name="connsiteY157" fmla="*/ 944266 h 2819400"/>
                <a:gd name="connsiteX158" fmla="*/ 265271 w 1428750"/>
                <a:gd name="connsiteY158" fmla="*/ 894736 h 2819400"/>
                <a:gd name="connsiteX159" fmla="*/ 267176 w 1428750"/>
                <a:gd name="connsiteY159" fmla="*/ 895689 h 2819400"/>
                <a:gd name="connsiteX160" fmla="*/ 250984 w 1428750"/>
                <a:gd name="connsiteY160" fmla="*/ 951886 h 2819400"/>
                <a:gd name="connsiteX161" fmla="*/ 250984 w 1428750"/>
                <a:gd name="connsiteY161" fmla="*/ 951886 h 2819400"/>
                <a:gd name="connsiteX162" fmla="*/ 245269 w 1428750"/>
                <a:gd name="connsiteY162" fmla="*/ 1023324 h 2819400"/>
                <a:gd name="connsiteX163" fmla="*/ 316706 w 1428750"/>
                <a:gd name="connsiteY163" fmla="*/ 856636 h 2819400"/>
                <a:gd name="connsiteX164" fmla="*/ 332899 w 1428750"/>
                <a:gd name="connsiteY164" fmla="*/ 825204 h 2819400"/>
                <a:gd name="connsiteX165" fmla="*/ 317659 w 1428750"/>
                <a:gd name="connsiteY165" fmla="*/ 913786 h 2819400"/>
                <a:gd name="connsiteX166" fmla="*/ 321469 w 1428750"/>
                <a:gd name="connsiteY166" fmla="*/ 991891 h 2819400"/>
                <a:gd name="connsiteX167" fmla="*/ 330041 w 1428750"/>
                <a:gd name="connsiteY167" fmla="*/ 1002369 h 2819400"/>
                <a:gd name="connsiteX168" fmla="*/ 338614 w 1428750"/>
                <a:gd name="connsiteY168" fmla="*/ 990939 h 2819400"/>
                <a:gd name="connsiteX169" fmla="*/ 368141 w 1428750"/>
                <a:gd name="connsiteY169" fmla="*/ 878544 h 2819400"/>
                <a:gd name="connsiteX170" fmla="*/ 392906 w 1428750"/>
                <a:gd name="connsiteY170" fmla="*/ 929979 h 2819400"/>
                <a:gd name="connsiteX171" fmla="*/ 449104 w 1428750"/>
                <a:gd name="connsiteY171" fmla="*/ 819489 h 2819400"/>
                <a:gd name="connsiteX172" fmla="*/ 451009 w 1428750"/>
                <a:gd name="connsiteY172" fmla="*/ 868066 h 2819400"/>
                <a:gd name="connsiteX173" fmla="*/ 454819 w 1428750"/>
                <a:gd name="connsiteY173" fmla="*/ 881401 h 2819400"/>
                <a:gd name="connsiteX174" fmla="*/ 464344 w 1428750"/>
                <a:gd name="connsiteY174" fmla="*/ 871876 h 2819400"/>
                <a:gd name="connsiteX175" fmla="*/ 496729 w 1428750"/>
                <a:gd name="connsiteY175" fmla="*/ 795676 h 2819400"/>
                <a:gd name="connsiteX176" fmla="*/ 499586 w 1428750"/>
                <a:gd name="connsiteY176" fmla="*/ 823299 h 2819400"/>
                <a:gd name="connsiteX177" fmla="*/ 578644 w 1428750"/>
                <a:gd name="connsiteY177" fmla="*/ 667089 h 2819400"/>
                <a:gd name="connsiteX178" fmla="*/ 580549 w 1428750"/>
                <a:gd name="connsiteY178" fmla="*/ 668041 h 2819400"/>
                <a:gd name="connsiteX179" fmla="*/ 544354 w 1428750"/>
                <a:gd name="connsiteY179" fmla="*/ 794724 h 2819400"/>
                <a:gd name="connsiteX180" fmla="*/ 613886 w 1428750"/>
                <a:gd name="connsiteY180" fmla="*/ 689949 h 2819400"/>
                <a:gd name="connsiteX181" fmla="*/ 586264 w 1428750"/>
                <a:gd name="connsiteY181" fmla="*/ 762339 h 2819400"/>
                <a:gd name="connsiteX182" fmla="*/ 296704 w 1428750"/>
                <a:gd name="connsiteY182" fmla="*/ 1434804 h 2819400"/>
                <a:gd name="connsiteX183" fmla="*/ 54769 w 1428750"/>
                <a:gd name="connsiteY183" fmla="*/ 2131081 h 2819400"/>
                <a:gd name="connsiteX184" fmla="*/ 7144 w 1428750"/>
                <a:gd name="connsiteY184" fmla="*/ 2477791 h 2819400"/>
                <a:gd name="connsiteX185" fmla="*/ 34766 w 1428750"/>
                <a:gd name="connsiteY185" fmla="*/ 2808309 h 2819400"/>
                <a:gd name="connsiteX186" fmla="*/ 461486 w 1428750"/>
                <a:gd name="connsiteY186" fmla="*/ 250846 h 2819400"/>
                <a:gd name="connsiteX187" fmla="*/ 511016 w 1428750"/>
                <a:gd name="connsiteY187" fmla="*/ 247036 h 2819400"/>
                <a:gd name="connsiteX188" fmla="*/ 461486 w 1428750"/>
                <a:gd name="connsiteY188" fmla="*/ 250846 h 2819400"/>
                <a:gd name="connsiteX189" fmla="*/ 391001 w 1428750"/>
                <a:gd name="connsiteY189" fmla="*/ 364194 h 2819400"/>
                <a:gd name="connsiteX190" fmla="*/ 569119 w 1428750"/>
                <a:gd name="connsiteY190" fmla="*/ 324189 h 2819400"/>
                <a:gd name="connsiteX191" fmla="*/ 391001 w 1428750"/>
                <a:gd name="connsiteY191" fmla="*/ 364194 h 28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</a:cxnLst>
              <a:rect l="l" t="t" r="r" b="b"/>
              <a:pathLst>
                <a:path w="1428750" h="2819400">
                  <a:moveTo>
                    <a:pt x="164306" y="2814976"/>
                  </a:moveTo>
                  <a:cubicBezTo>
                    <a:pt x="157639" y="2755922"/>
                    <a:pt x="150019" y="2695914"/>
                    <a:pt x="143351" y="2636859"/>
                  </a:cubicBezTo>
                  <a:cubicBezTo>
                    <a:pt x="138589" y="2589234"/>
                    <a:pt x="130016" y="2542562"/>
                    <a:pt x="132874" y="2493984"/>
                  </a:cubicBezTo>
                  <a:cubicBezTo>
                    <a:pt x="139541" y="2365397"/>
                    <a:pt x="162401" y="2238714"/>
                    <a:pt x="191929" y="2113936"/>
                  </a:cubicBezTo>
                  <a:cubicBezTo>
                    <a:pt x="262414" y="1824376"/>
                    <a:pt x="361474" y="1545294"/>
                    <a:pt x="467201" y="1267164"/>
                  </a:cubicBezTo>
                  <a:cubicBezTo>
                    <a:pt x="512921" y="1147149"/>
                    <a:pt x="570071" y="1030944"/>
                    <a:pt x="601504" y="905214"/>
                  </a:cubicBezTo>
                  <a:cubicBezTo>
                    <a:pt x="615791" y="847111"/>
                    <a:pt x="634841" y="789961"/>
                    <a:pt x="652939" y="731859"/>
                  </a:cubicBezTo>
                  <a:cubicBezTo>
                    <a:pt x="654844" y="725191"/>
                    <a:pt x="655796" y="717571"/>
                    <a:pt x="662464" y="710904"/>
                  </a:cubicBezTo>
                  <a:cubicBezTo>
                    <a:pt x="662464" y="721381"/>
                    <a:pt x="662464" y="730906"/>
                    <a:pt x="662464" y="739479"/>
                  </a:cubicBezTo>
                  <a:cubicBezTo>
                    <a:pt x="663416" y="739479"/>
                    <a:pt x="663416" y="739479"/>
                    <a:pt x="664369" y="739479"/>
                  </a:cubicBezTo>
                  <a:cubicBezTo>
                    <a:pt x="677704" y="699474"/>
                    <a:pt x="690086" y="660421"/>
                    <a:pt x="703421" y="620416"/>
                  </a:cubicBezTo>
                  <a:cubicBezTo>
                    <a:pt x="704374" y="620416"/>
                    <a:pt x="705326" y="621369"/>
                    <a:pt x="706279" y="621369"/>
                  </a:cubicBezTo>
                  <a:cubicBezTo>
                    <a:pt x="697706" y="680424"/>
                    <a:pt x="689134" y="738526"/>
                    <a:pt x="679609" y="797581"/>
                  </a:cubicBezTo>
                  <a:cubicBezTo>
                    <a:pt x="687229" y="798534"/>
                    <a:pt x="689134" y="789961"/>
                    <a:pt x="696754" y="789009"/>
                  </a:cubicBezTo>
                  <a:cubicBezTo>
                    <a:pt x="689134" y="815679"/>
                    <a:pt x="681514" y="840444"/>
                    <a:pt x="674846" y="865209"/>
                  </a:cubicBezTo>
                  <a:cubicBezTo>
                    <a:pt x="673894" y="869019"/>
                    <a:pt x="668179" y="875686"/>
                    <a:pt x="675799" y="878544"/>
                  </a:cubicBezTo>
                  <a:cubicBezTo>
                    <a:pt x="682466" y="881401"/>
                    <a:pt x="683419" y="873781"/>
                    <a:pt x="685324" y="870924"/>
                  </a:cubicBezTo>
                  <a:cubicBezTo>
                    <a:pt x="695801" y="857589"/>
                    <a:pt x="707231" y="846159"/>
                    <a:pt x="724376" y="833776"/>
                  </a:cubicBezTo>
                  <a:cubicBezTo>
                    <a:pt x="711041" y="873781"/>
                    <a:pt x="700564" y="909024"/>
                    <a:pt x="694849" y="946171"/>
                  </a:cubicBezTo>
                  <a:cubicBezTo>
                    <a:pt x="693896" y="950934"/>
                    <a:pt x="690086" y="956649"/>
                    <a:pt x="695801" y="960459"/>
                  </a:cubicBezTo>
                  <a:cubicBezTo>
                    <a:pt x="703421" y="964269"/>
                    <a:pt x="703421" y="955696"/>
                    <a:pt x="707231" y="952839"/>
                  </a:cubicBezTo>
                  <a:cubicBezTo>
                    <a:pt x="713899" y="945219"/>
                    <a:pt x="721519" y="939504"/>
                    <a:pt x="730091" y="933789"/>
                  </a:cubicBezTo>
                  <a:cubicBezTo>
                    <a:pt x="735806" y="929979"/>
                    <a:pt x="741521" y="928074"/>
                    <a:pt x="748189" y="932836"/>
                  </a:cubicBezTo>
                  <a:cubicBezTo>
                    <a:pt x="739616" y="952839"/>
                    <a:pt x="730091" y="971889"/>
                    <a:pt x="722471" y="990939"/>
                  </a:cubicBezTo>
                  <a:cubicBezTo>
                    <a:pt x="714851" y="1009036"/>
                    <a:pt x="708184" y="1028086"/>
                    <a:pt x="701516" y="1046184"/>
                  </a:cubicBezTo>
                  <a:cubicBezTo>
                    <a:pt x="699611" y="1050946"/>
                    <a:pt x="700564" y="1055709"/>
                    <a:pt x="703421" y="1059519"/>
                  </a:cubicBezTo>
                  <a:cubicBezTo>
                    <a:pt x="705326" y="1062376"/>
                    <a:pt x="708184" y="1060471"/>
                    <a:pt x="710089" y="1058566"/>
                  </a:cubicBezTo>
                  <a:cubicBezTo>
                    <a:pt x="730091" y="1044279"/>
                    <a:pt x="752951" y="1032849"/>
                    <a:pt x="763429" y="1008084"/>
                  </a:cubicBezTo>
                  <a:cubicBezTo>
                    <a:pt x="769144" y="993796"/>
                    <a:pt x="777716" y="980461"/>
                    <a:pt x="784384" y="966174"/>
                  </a:cubicBezTo>
                  <a:cubicBezTo>
                    <a:pt x="786289" y="969984"/>
                    <a:pt x="785336" y="971889"/>
                    <a:pt x="784384" y="974746"/>
                  </a:cubicBezTo>
                  <a:cubicBezTo>
                    <a:pt x="760571" y="1042374"/>
                    <a:pt x="736759" y="1110954"/>
                    <a:pt x="709136" y="1177629"/>
                  </a:cubicBezTo>
                  <a:cubicBezTo>
                    <a:pt x="707231" y="1181439"/>
                    <a:pt x="703421" y="1184296"/>
                    <a:pt x="708184" y="1189059"/>
                  </a:cubicBezTo>
                  <a:cubicBezTo>
                    <a:pt x="712946" y="1192869"/>
                    <a:pt x="715804" y="1189059"/>
                    <a:pt x="718661" y="1186201"/>
                  </a:cubicBezTo>
                  <a:cubicBezTo>
                    <a:pt x="739616" y="1170961"/>
                    <a:pt x="756761" y="1152864"/>
                    <a:pt x="768191" y="1129051"/>
                  </a:cubicBezTo>
                  <a:cubicBezTo>
                    <a:pt x="782479" y="1100476"/>
                    <a:pt x="793909" y="1069996"/>
                    <a:pt x="805339" y="1039516"/>
                  </a:cubicBezTo>
                  <a:cubicBezTo>
                    <a:pt x="806291" y="1035706"/>
                    <a:pt x="807244" y="1030944"/>
                    <a:pt x="812959" y="1027134"/>
                  </a:cubicBezTo>
                  <a:cubicBezTo>
                    <a:pt x="810101" y="1048089"/>
                    <a:pt x="807244" y="1068091"/>
                    <a:pt x="808196" y="1088094"/>
                  </a:cubicBezTo>
                  <a:cubicBezTo>
                    <a:pt x="808196" y="1107144"/>
                    <a:pt x="806291" y="1127146"/>
                    <a:pt x="815816" y="1145244"/>
                  </a:cubicBezTo>
                  <a:cubicBezTo>
                    <a:pt x="825341" y="1092856"/>
                    <a:pt x="843439" y="1044279"/>
                    <a:pt x="862489" y="992844"/>
                  </a:cubicBezTo>
                  <a:cubicBezTo>
                    <a:pt x="870109" y="1019514"/>
                    <a:pt x="871061" y="1046184"/>
                    <a:pt x="877729" y="1070949"/>
                  </a:cubicBezTo>
                  <a:cubicBezTo>
                    <a:pt x="931069" y="942361"/>
                    <a:pt x="932021" y="809964"/>
                    <a:pt x="915829" y="673756"/>
                  </a:cubicBezTo>
                  <a:cubicBezTo>
                    <a:pt x="919639" y="679471"/>
                    <a:pt x="923449" y="686139"/>
                    <a:pt x="928211" y="691854"/>
                  </a:cubicBezTo>
                  <a:cubicBezTo>
                    <a:pt x="932021" y="697569"/>
                    <a:pt x="932974" y="707094"/>
                    <a:pt x="939641" y="708046"/>
                  </a:cubicBezTo>
                  <a:cubicBezTo>
                    <a:pt x="953929" y="708999"/>
                    <a:pt x="952024" y="719476"/>
                    <a:pt x="954881" y="728049"/>
                  </a:cubicBezTo>
                  <a:cubicBezTo>
                    <a:pt x="958691" y="740431"/>
                    <a:pt x="961549" y="751861"/>
                    <a:pt x="966311" y="763291"/>
                  </a:cubicBezTo>
                  <a:cubicBezTo>
                    <a:pt x="970121" y="774721"/>
                    <a:pt x="973931" y="787104"/>
                    <a:pt x="983456" y="799486"/>
                  </a:cubicBezTo>
                  <a:cubicBezTo>
                    <a:pt x="988219" y="765196"/>
                    <a:pt x="988219" y="733764"/>
                    <a:pt x="986314" y="702331"/>
                  </a:cubicBezTo>
                  <a:cubicBezTo>
                    <a:pt x="1017746" y="782341"/>
                    <a:pt x="1023461" y="869019"/>
                    <a:pt x="1040606" y="955696"/>
                  </a:cubicBezTo>
                  <a:cubicBezTo>
                    <a:pt x="1073944" y="910929"/>
                    <a:pt x="1075849" y="862351"/>
                    <a:pt x="1078706" y="813774"/>
                  </a:cubicBezTo>
                  <a:cubicBezTo>
                    <a:pt x="1085374" y="875686"/>
                    <a:pt x="1081564" y="937599"/>
                    <a:pt x="1091089" y="999511"/>
                  </a:cubicBezTo>
                  <a:cubicBezTo>
                    <a:pt x="1091089" y="988081"/>
                    <a:pt x="1100614" y="982366"/>
                    <a:pt x="1105376" y="974746"/>
                  </a:cubicBezTo>
                  <a:cubicBezTo>
                    <a:pt x="1113949" y="958554"/>
                    <a:pt x="1122521" y="941409"/>
                    <a:pt x="1126331" y="923311"/>
                  </a:cubicBezTo>
                  <a:cubicBezTo>
                    <a:pt x="1128236" y="912834"/>
                    <a:pt x="1131094" y="902356"/>
                    <a:pt x="1138714" y="892831"/>
                  </a:cubicBezTo>
                  <a:cubicBezTo>
                    <a:pt x="1150144" y="877591"/>
                    <a:pt x="1153001" y="859494"/>
                    <a:pt x="1152049" y="841396"/>
                  </a:cubicBezTo>
                  <a:cubicBezTo>
                    <a:pt x="1152049" y="829014"/>
                    <a:pt x="1151096" y="817584"/>
                    <a:pt x="1149191" y="805201"/>
                  </a:cubicBezTo>
                  <a:cubicBezTo>
                    <a:pt x="1138714" y="713761"/>
                    <a:pt x="1105376" y="632799"/>
                    <a:pt x="1036796" y="568029"/>
                  </a:cubicBezTo>
                  <a:cubicBezTo>
                    <a:pt x="1005364" y="538501"/>
                    <a:pt x="984409" y="499449"/>
                    <a:pt x="949166" y="473731"/>
                  </a:cubicBezTo>
                  <a:cubicBezTo>
                    <a:pt x="948214" y="472779"/>
                    <a:pt x="948214" y="471826"/>
                    <a:pt x="947261" y="470874"/>
                  </a:cubicBezTo>
                  <a:cubicBezTo>
                    <a:pt x="938689" y="443251"/>
                    <a:pt x="923449" y="419439"/>
                    <a:pt x="900589" y="400389"/>
                  </a:cubicBezTo>
                  <a:cubicBezTo>
                    <a:pt x="898684" y="398484"/>
                    <a:pt x="894874" y="396579"/>
                    <a:pt x="898684" y="392769"/>
                  </a:cubicBezTo>
                  <a:cubicBezTo>
                    <a:pt x="901541" y="390864"/>
                    <a:pt x="905351" y="388959"/>
                    <a:pt x="908209" y="392769"/>
                  </a:cubicBezTo>
                  <a:cubicBezTo>
                    <a:pt x="910114" y="395626"/>
                    <a:pt x="912019" y="398484"/>
                    <a:pt x="914876" y="401341"/>
                  </a:cubicBezTo>
                  <a:cubicBezTo>
                    <a:pt x="950119" y="446109"/>
                    <a:pt x="985361" y="491829"/>
                    <a:pt x="1020604" y="536596"/>
                  </a:cubicBezTo>
                  <a:cubicBezTo>
                    <a:pt x="1025366" y="543264"/>
                    <a:pt x="1030129" y="549931"/>
                    <a:pt x="1041559" y="554694"/>
                  </a:cubicBezTo>
                  <a:cubicBezTo>
                    <a:pt x="1015841" y="510879"/>
                    <a:pt x="1003459" y="465159"/>
                    <a:pt x="985361" y="422296"/>
                  </a:cubicBezTo>
                  <a:cubicBezTo>
                    <a:pt x="1032986" y="485161"/>
                    <a:pt x="1085374" y="545169"/>
                    <a:pt x="1139666" y="602319"/>
                  </a:cubicBezTo>
                  <a:cubicBezTo>
                    <a:pt x="1127284" y="549931"/>
                    <a:pt x="1100614" y="505164"/>
                    <a:pt x="1072991" y="459444"/>
                  </a:cubicBezTo>
                  <a:cubicBezTo>
                    <a:pt x="1107281" y="497544"/>
                    <a:pt x="1141571" y="533739"/>
                    <a:pt x="1179671" y="572791"/>
                  </a:cubicBezTo>
                  <a:cubicBezTo>
                    <a:pt x="1173956" y="534691"/>
                    <a:pt x="1157764" y="506116"/>
                    <a:pt x="1140619" y="476589"/>
                  </a:cubicBezTo>
                  <a:cubicBezTo>
                    <a:pt x="1141571" y="475636"/>
                    <a:pt x="1142524" y="475636"/>
                    <a:pt x="1144429" y="474684"/>
                  </a:cubicBezTo>
                  <a:cubicBezTo>
                    <a:pt x="1176814" y="518499"/>
                    <a:pt x="1210151" y="562314"/>
                    <a:pt x="1242536" y="606129"/>
                  </a:cubicBezTo>
                  <a:cubicBezTo>
                    <a:pt x="1227296" y="567076"/>
                    <a:pt x="1210151" y="528976"/>
                    <a:pt x="1193006" y="490876"/>
                  </a:cubicBezTo>
                  <a:cubicBezTo>
                    <a:pt x="1175861" y="452776"/>
                    <a:pt x="1157764" y="414676"/>
                    <a:pt x="1133951" y="379434"/>
                  </a:cubicBezTo>
                  <a:cubicBezTo>
                    <a:pt x="1175861" y="422296"/>
                    <a:pt x="1209199" y="471826"/>
                    <a:pt x="1243489" y="521356"/>
                  </a:cubicBezTo>
                  <a:cubicBezTo>
                    <a:pt x="1276826" y="569934"/>
                    <a:pt x="1309211" y="620416"/>
                    <a:pt x="1337786" y="672804"/>
                  </a:cubicBezTo>
                  <a:cubicBezTo>
                    <a:pt x="1338739" y="613749"/>
                    <a:pt x="1309211" y="565171"/>
                    <a:pt x="1281589" y="515641"/>
                  </a:cubicBezTo>
                  <a:cubicBezTo>
                    <a:pt x="1253014" y="467064"/>
                    <a:pt x="1221581" y="420391"/>
                    <a:pt x="1180624" y="381339"/>
                  </a:cubicBezTo>
                  <a:cubicBezTo>
                    <a:pt x="1193006" y="387054"/>
                    <a:pt x="1201579" y="396579"/>
                    <a:pt x="1211104" y="405151"/>
                  </a:cubicBezTo>
                  <a:cubicBezTo>
                    <a:pt x="1241584" y="433726"/>
                    <a:pt x="1273016" y="462301"/>
                    <a:pt x="1303496" y="490876"/>
                  </a:cubicBezTo>
                  <a:cubicBezTo>
                    <a:pt x="1341596" y="526119"/>
                    <a:pt x="1373981" y="565171"/>
                    <a:pt x="1395889" y="612796"/>
                  </a:cubicBezTo>
                  <a:cubicBezTo>
                    <a:pt x="1400651" y="622321"/>
                    <a:pt x="1405414" y="631846"/>
                    <a:pt x="1411129" y="641371"/>
                  </a:cubicBezTo>
                  <a:cubicBezTo>
                    <a:pt x="1415891" y="648991"/>
                    <a:pt x="1419701" y="647086"/>
                    <a:pt x="1422559" y="640419"/>
                  </a:cubicBezTo>
                  <a:cubicBezTo>
                    <a:pt x="1427321" y="628989"/>
                    <a:pt x="1425416" y="616606"/>
                    <a:pt x="1421606" y="605176"/>
                  </a:cubicBezTo>
                  <a:cubicBezTo>
                    <a:pt x="1413034" y="573744"/>
                    <a:pt x="1398746" y="545169"/>
                    <a:pt x="1381601" y="517546"/>
                  </a:cubicBezTo>
                  <a:cubicBezTo>
                    <a:pt x="1331119" y="433726"/>
                    <a:pt x="1267301" y="363241"/>
                    <a:pt x="1174909" y="323236"/>
                  </a:cubicBezTo>
                  <a:cubicBezTo>
                    <a:pt x="1149191" y="312759"/>
                    <a:pt x="1119664" y="307996"/>
                    <a:pt x="1100614" y="283231"/>
                  </a:cubicBezTo>
                  <a:cubicBezTo>
                    <a:pt x="1166336" y="292756"/>
                    <a:pt x="1231106" y="304186"/>
                    <a:pt x="1295876" y="320379"/>
                  </a:cubicBezTo>
                  <a:cubicBezTo>
                    <a:pt x="1264444" y="300376"/>
                    <a:pt x="1231106" y="283231"/>
                    <a:pt x="1199674" y="263229"/>
                  </a:cubicBezTo>
                  <a:cubicBezTo>
                    <a:pt x="1171099" y="246084"/>
                    <a:pt x="1140619" y="237511"/>
                    <a:pt x="1108234" y="233701"/>
                  </a:cubicBezTo>
                  <a:cubicBezTo>
                    <a:pt x="1089184" y="231796"/>
                    <a:pt x="1070134" y="229891"/>
                    <a:pt x="1051084" y="227986"/>
                  </a:cubicBezTo>
                  <a:cubicBezTo>
                    <a:pt x="1046321" y="227986"/>
                    <a:pt x="1040606" y="229891"/>
                    <a:pt x="1037749" y="221319"/>
                  </a:cubicBezTo>
                  <a:cubicBezTo>
                    <a:pt x="1081564" y="222271"/>
                    <a:pt x="1121569" y="205126"/>
                    <a:pt x="1164431" y="202269"/>
                  </a:cubicBezTo>
                  <a:cubicBezTo>
                    <a:pt x="1139666" y="198459"/>
                    <a:pt x="1117759" y="187981"/>
                    <a:pt x="1093946" y="184171"/>
                  </a:cubicBezTo>
                  <a:cubicBezTo>
                    <a:pt x="1050131" y="176551"/>
                    <a:pt x="1005364" y="174646"/>
                    <a:pt x="960596" y="172741"/>
                  </a:cubicBezTo>
                  <a:cubicBezTo>
                    <a:pt x="884396" y="169884"/>
                    <a:pt x="811054" y="182266"/>
                    <a:pt x="749141" y="230844"/>
                  </a:cubicBezTo>
                  <a:cubicBezTo>
                    <a:pt x="743426" y="235606"/>
                    <a:pt x="740569" y="233701"/>
                    <a:pt x="736759" y="227986"/>
                  </a:cubicBezTo>
                  <a:cubicBezTo>
                    <a:pt x="726281" y="213699"/>
                    <a:pt x="714851" y="200364"/>
                    <a:pt x="702469" y="187981"/>
                  </a:cubicBezTo>
                  <a:cubicBezTo>
                    <a:pt x="631031" y="121306"/>
                    <a:pt x="551021" y="64156"/>
                    <a:pt x="469106" y="8911"/>
                  </a:cubicBezTo>
                  <a:cubicBezTo>
                    <a:pt x="467201" y="7959"/>
                    <a:pt x="466249" y="6054"/>
                    <a:pt x="462439" y="7959"/>
                  </a:cubicBezTo>
                  <a:cubicBezTo>
                    <a:pt x="480536" y="22246"/>
                    <a:pt x="498634" y="36534"/>
                    <a:pt x="516731" y="50821"/>
                  </a:cubicBezTo>
                  <a:cubicBezTo>
                    <a:pt x="515779" y="51774"/>
                    <a:pt x="515779" y="52726"/>
                    <a:pt x="514826" y="53679"/>
                  </a:cubicBezTo>
                  <a:cubicBezTo>
                    <a:pt x="502444" y="45106"/>
                    <a:pt x="489109" y="37486"/>
                    <a:pt x="475774" y="29866"/>
                  </a:cubicBezTo>
                  <a:cubicBezTo>
                    <a:pt x="496729" y="54631"/>
                    <a:pt x="517684" y="78444"/>
                    <a:pt x="535781" y="105114"/>
                  </a:cubicBezTo>
                  <a:cubicBezTo>
                    <a:pt x="497681" y="83206"/>
                    <a:pt x="462439" y="58441"/>
                    <a:pt x="416719" y="51774"/>
                  </a:cubicBezTo>
                  <a:cubicBezTo>
                    <a:pt x="374809" y="46059"/>
                    <a:pt x="332899" y="37486"/>
                    <a:pt x="290036" y="30819"/>
                  </a:cubicBezTo>
                  <a:cubicBezTo>
                    <a:pt x="290036" y="32724"/>
                    <a:pt x="289084" y="33676"/>
                    <a:pt x="289084" y="35581"/>
                  </a:cubicBezTo>
                  <a:cubicBezTo>
                    <a:pt x="290989" y="36534"/>
                    <a:pt x="291941" y="38439"/>
                    <a:pt x="293846" y="38439"/>
                  </a:cubicBezTo>
                  <a:cubicBezTo>
                    <a:pt x="357664" y="64156"/>
                    <a:pt x="417671" y="99399"/>
                    <a:pt x="478631" y="132736"/>
                  </a:cubicBezTo>
                  <a:cubicBezTo>
                    <a:pt x="486251" y="137499"/>
                    <a:pt x="493871" y="142261"/>
                    <a:pt x="499586" y="152739"/>
                  </a:cubicBezTo>
                  <a:cubicBezTo>
                    <a:pt x="488156" y="147024"/>
                    <a:pt x="478631" y="140356"/>
                    <a:pt x="469106" y="138451"/>
                  </a:cubicBezTo>
                  <a:cubicBezTo>
                    <a:pt x="459581" y="136546"/>
                    <a:pt x="449104" y="137499"/>
                    <a:pt x="439579" y="132736"/>
                  </a:cubicBezTo>
                  <a:cubicBezTo>
                    <a:pt x="299561" y="72729"/>
                    <a:pt x="166211" y="92731"/>
                    <a:pt x="39529" y="173694"/>
                  </a:cubicBezTo>
                  <a:cubicBezTo>
                    <a:pt x="28099" y="181314"/>
                    <a:pt x="16669" y="189886"/>
                    <a:pt x="12859" y="204174"/>
                  </a:cubicBezTo>
                  <a:cubicBezTo>
                    <a:pt x="16669" y="207031"/>
                    <a:pt x="19526" y="205126"/>
                    <a:pt x="22384" y="204174"/>
                  </a:cubicBezTo>
                  <a:cubicBezTo>
                    <a:pt x="48101" y="195601"/>
                    <a:pt x="73819" y="187981"/>
                    <a:pt x="98584" y="177504"/>
                  </a:cubicBezTo>
                  <a:cubicBezTo>
                    <a:pt x="123349" y="167026"/>
                    <a:pt x="149066" y="160359"/>
                    <a:pt x="176689" y="159406"/>
                  </a:cubicBezTo>
                  <a:cubicBezTo>
                    <a:pt x="240506" y="157501"/>
                    <a:pt x="303371" y="154644"/>
                    <a:pt x="366236" y="152739"/>
                  </a:cubicBezTo>
                  <a:cubicBezTo>
                    <a:pt x="370999" y="152739"/>
                    <a:pt x="374809" y="153691"/>
                    <a:pt x="374809" y="158454"/>
                  </a:cubicBezTo>
                  <a:cubicBezTo>
                    <a:pt x="374809" y="164169"/>
                    <a:pt x="369094" y="162264"/>
                    <a:pt x="366236" y="162264"/>
                  </a:cubicBezTo>
                  <a:cubicBezTo>
                    <a:pt x="275749" y="162264"/>
                    <a:pt x="195739" y="200364"/>
                    <a:pt x="114776" y="233701"/>
                  </a:cubicBezTo>
                  <a:cubicBezTo>
                    <a:pt x="106204" y="237511"/>
                    <a:pt x="98584" y="243226"/>
                    <a:pt x="90964" y="247989"/>
                  </a:cubicBezTo>
                  <a:cubicBezTo>
                    <a:pt x="80486" y="254656"/>
                    <a:pt x="71914" y="262276"/>
                    <a:pt x="64294" y="271801"/>
                  </a:cubicBezTo>
                  <a:cubicBezTo>
                    <a:pt x="62389" y="275611"/>
                    <a:pt x="61436" y="279421"/>
                    <a:pt x="64294" y="283231"/>
                  </a:cubicBezTo>
                  <a:cubicBezTo>
                    <a:pt x="67151" y="288946"/>
                    <a:pt x="70961" y="285136"/>
                    <a:pt x="74771" y="284184"/>
                  </a:cubicBezTo>
                  <a:cubicBezTo>
                    <a:pt x="146209" y="254656"/>
                    <a:pt x="221456" y="233701"/>
                    <a:pt x="295751" y="213699"/>
                  </a:cubicBezTo>
                  <a:cubicBezTo>
                    <a:pt x="306229" y="210841"/>
                    <a:pt x="315754" y="208936"/>
                    <a:pt x="326231" y="206079"/>
                  </a:cubicBezTo>
                  <a:cubicBezTo>
                    <a:pt x="276701" y="240369"/>
                    <a:pt x="222409" y="262276"/>
                    <a:pt x="169069" y="288946"/>
                  </a:cubicBezTo>
                  <a:cubicBezTo>
                    <a:pt x="221456" y="283231"/>
                    <a:pt x="271939" y="268944"/>
                    <a:pt x="323374" y="259419"/>
                  </a:cubicBezTo>
                  <a:cubicBezTo>
                    <a:pt x="297656" y="271801"/>
                    <a:pt x="271939" y="285136"/>
                    <a:pt x="247174" y="307044"/>
                  </a:cubicBezTo>
                  <a:cubicBezTo>
                    <a:pt x="297656" y="301329"/>
                    <a:pt x="343376" y="295614"/>
                    <a:pt x="389096" y="290851"/>
                  </a:cubicBezTo>
                  <a:cubicBezTo>
                    <a:pt x="368141" y="301329"/>
                    <a:pt x="346234" y="309901"/>
                    <a:pt x="325279" y="320379"/>
                  </a:cubicBezTo>
                  <a:cubicBezTo>
                    <a:pt x="304324" y="330856"/>
                    <a:pt x="284321" y="341334"/>
                    <a:pt x="267176" y="358479"/>
                  </a:cubicBezTo>
                  <a:cubicBezTo>
                    <a:pt x="346234" y="350859"/>
                    <a:pt x="423386" y="332761"/>
                    <a:pt x="502444" y="323236"/>
                  </a:cubicBezTo>
                  <a:cubicBezTo>
                    <a:pt x="460534" y="343239"/>
                    <a:pt x="418624" y="362289"/>
                    <a:pt x="376714" y="380386"/>
                  </a:cubicBezTo>
                  <a:cubicBezTo>
                    <a:pt x="372904" y="382291"/>
                    <a:pt x="365284" y="382291"/>
                    <a:pt x="365284" y="387054"/>
                  </a:cubicBezTo>
                  <a:cubicBezTo>
                    <a:pt x="367189" y="400389"/>
                    <a:pt x="358616" y="396579"/>
                    <a:pt x="351949" y="396579"/>
                  </a:cubicBezTo>
                  <a:cubicBezTo>
                    <a:pt x="253841" y="402294"/>
                    <a:pt x="175736" y="447061"/>
                    <a:pt x="113824" y="522309"/>
                  </a:cubicBezTo>
                  <a:cubicBezTo>
                    <a:pt x="101441" y="536596"/>
                    <a:pt x="90964" y="553741"/>
                    <a:pt x="90964" y="572791"/>
                  </a:cubicBezTo>
                  <a:cubicBezTo>
                    <a:pt x="89059" y="615654"/>
                    <a:pt x="61436" y="651849"/>
                    <a:pt x="61436" y="695664"/>
                  </a:cubicBezTo>
                  <a:cubicBezTo>
                    <a:pt x="95726" y="663279"/>
                    <a:pt x="125254" y="628989"/>
                    <a:pt x="157639" y="596604"/>
                  </a:cubicBezTo>
                  <a:cubicBezTo>
                    <a:pt x="150971" y="612796"/>
                    <a:pt x="141446" y="628036"/>
                    <a:pt x="135731" y="645181"/>
                  </a:cubicBezTo>
                  <a:cubicBezTo>
                    <a:pt x="131921" y="656611"/>
                    <a:pt x="129064" y="668041"/>
                    <a:pt x="128111" y="680424"/>
                  </a:cubicBezTo>
                  <a:cubicBezTo>
                    <a:pt x="128111" y="685186"/>
                    <a:pt x="129064" y="689949"/>
                    <a:pt x="131921" y="691854"/>
                  </a:cubicBezTo>
                  <a:cubicBezTo>
                    <a:pt x="136684" y="694711"/>
                    <a:pt x="139541" y="689949"/>
                    <a:pt x="142399" y="687091"/>
                  </a:cubicBezTo>
                  <a:cubicBezTo>
                    <a:pt x="153829" y="676614"/>
                    <a:pt x="166211" y="667089"/>
                    <a:pt x="176689" y="654706"/>
                  </a:cubicBezTo>
                  <a:cubicBezTo>
                    <a:pt x="216694" y="608034"/>
                    <a:pt x="267176" y="573744"/>
                    <a:pt x="316706" y="538501"/>
                  </a:cubicBezTo>
                  <a:cubicBezTo>
                    <a:pt x="322421" y="534691"/>
                    <a:pt x="329089" y="529929"/>
                    <a:pt x="334804" y="526119"/>
                  </a:cubicBezTo>
                  <a:cubicBezTo>
                    <a:pt x="308134" y="553741"/>
                    <a:pt x="282416" y="581364"/>
                    <a:pt x="258604" y="614701"/>
                  </a:cubicBezTo>
                  <a:cubicBezTo>
                    <a:pt x="283369" y="608034"/>
                    <a:pt x="301466" y="595651"/>
                    <a:pt x="319564" y="584221"/>
                  </a:cubicBezTo>
                  <a:cubicBezTo>
                    <a:pt x="330041" y="577554"/>
                    <a:pt x="337661" y="563266"/>
                    <a:pt x="352901" y="573744"/>
                  </a:cubicBezTo>
                  <a:cubicBezTo>
                    <a:pt x="353854" y="574696"/>
                    <a:pt x="355759" y="573744"/>
                    <a:pt x="357664" y="572791"/>
                  </a:cubicBezTo>
                  <a:cubicBezTo>
                    <a:pt x="372904" y="565171"/>
                    <a:pt x="389096" y="562314"/>
                    <a:pt x="407194" y="560409"/>
                  </a:cubicBezTo>
                  <a:cubicBezTo>
                    <a:pt x="302419" y="651849"/>
                    <a:pt x="213836" y="752814"/>
                    <a:pt x="188119" y="894736"/>
                  </a:cubicBezTo>
                  <a:cubicBezTo>
                    <a:pt x="208121" y="880449"/>
                    <a:pt x="223361" y="862351"/>
                    <a:pt x="244316" y="847111"/>
                  </a:cubicBezTo>
                  <a:cubicBezTo>
                    <a:pt x="234791" y="876639"/>
                    <a:pt x="225266" y="903309"/>
                    <a:pt x="218599" y="930931"/>
                  </a:cubicBezTo>
                  <a:cubicBezTo>
                    <a:pt x="217646" y="933789"/>
                    <a:pt x="216694" y="936646"/>
                    <a:pt x="215741" y="938551"/>
                  </a:cubicBezTo>
                  <a:lnTo>
                    <a:pt x="207169" y="1004274"/>
                  </a:lnTo>
                  <a:cubicBezTo>
                    <a:pt x="208121" y="1002369"/>
                    <a:pt x="233839" y="946171"/>
                    <a:pt x="233839" y="944266"/>
                  </a:cubicBezTo>
                  <a:cubicBezTo>
                    <a:pt x="244316" y="927121"/>
                    <a:pt x="254794" y="910929"/>
                    <a:pt x="265271" y="894736"/>
                  </a:cubicBezTo>
                  <a:cubicBezTo>
                    <a:pt x="266224" y="894736"/>
                    <a:pt x="266224" y="894736"/>
                    <a:pt x="267176" y="895689"/>
                  </a:cubicBezTo>
                  <a:cubicBezTo>
                    <a:pt x="262414" y="914739"/>
                    <a:pt x="256699" y="933789"/>
                    <a:pt x="250984" y="951886"/>
                  </a:cubicBezTo>
                  <a:cubicBezTo>
                    <a:pt x="249079" y="958554"/>
                    <a:pt x="254794" y="952839"/>
                    <a:pt x="250984" y="951886"/>
                  </a:cubicBezTo>
                  <a:lnTo>
                    <a:pt x="245269" y="1023324"/>
                  </a:lnTo>
                  <a:cubicBezTo>
                    <a:pt x="256699" y="978556"/>
                    <a:pt x="306229" y="901404"/>
                    <a:pt x="316706" y="856636"/>
                  </a:cubicBezTo>
                  <a:cubicBezTo>
                    <a:pt x="319564" y="845206"/>
                    <a:pt x="326231" y="834729"/>
                    <a:pt x="332899" y="825204"/>
                  </a:cubicBezTo>
                  <a:cubicBezTo>
                    <a:pt x="328136" y="854731"/>
                    <a:pt x="321469" y="884259"/>
                    <a:pt x="317659" y="913786"/>
                  </a:cubicBezTo>
                  <a:cubicBezTo>
                    <a:pt x="314801" y="940456"/>
                    <a:pt x="311944" y="966174"/>
                    <a:pt x="321469" y="991891"/>
                  </a:cubicBezTo>
                  <a:cubicBezTo>
                    <a:pt x="323374" y="995701"/>
                    <a:pt x="321469" y="1003321"/>
                    <a:pt x="330041" y="1002369"/>
                  </a:cubicBezTo>
                  <a:cubicBezTo>
                    <a:pt x="336709" y="1001416"/>
                    <a:pt x="337661" y="996654"/>
                    <a:pt x="338614" y="990939"/>
                  </a:cubicBezTo>
                  <a:cubicBezTo>
                    <a:pt x="347186" y="953791"/>
                    <a:pt x="355759" y="916644"/>
                    <a:pt x="368141" y="878544"/>
                  </a:cubicBezTo>
                  <a:cubicBezTo>
                    <a:pt x="380524" y="893784"/>
                    <a:pt x="387191" y="909976"/>
                    <a:pt x="392906" y="929979"/>
                  </a:cubicBezTo>
                  <a:cubicBezTo>
                    <a:pt x="411956" y="892831"/>
                    <a:pt x="429101" y="858541"/>
                    <a:pt x="449104" y="819489"/>
                  </a:cubicBezTo>
                  <a:cubicBezTo>
                    <a:pt x="451961" y="838539"/>
                    <a:pt x="451009" y="853779"/>
                    <a:pt x="451009" y="868066"/>
                  </a:cubicBezTo>
                  <a:cubicBezTo>
                    <a:pt x="451009" y="872829"/>
                    <a:pt x="447199" y="879496"/>
                    <a:pt x="454819" y="881401"/>
                  </a:cubicBezTo>
                  <a:cubicBezTo>
                    <a:pt x="462439" y="883306"/>
                    <a:pt x="462439" y="875686"/>
                    <a:pt x="464344" y="871876"/>
                  </a:cubicBezTo>
                  <a:cubicBezTo>
                    <a:pt x="476726" y="847111"/>
                    <a:pt x="485299" y="821394"/>
                    <a:pt x="496729" y="795676"/>
                  </a:cubicBezTo>
                  <a:cubicBezTo>
                    <a:pt x="497681" y="803296"/>
                    <a:pt x="498634" y="810916"/>
                    <a:pt x="499586" y="823299"/>
                  </a:cubicBezTo>
                  <a:cubicBezTo>
                    <a:pt x="527209" y="768054"/>
                    <a:pt x="552926" y="717571"/>
                    <a:pt x="578644" y="667089"/>
                  </a:cubicBezTo>
                  <a:cubicBezTo>
                    <a:pt x="579596" y="667089"/>
                    <a:pt x="579596" y="668041"/>
                    <a:pt x="580549" y="668041"/>
                  </a:cubicBezTo>
                  <a:cubicBezTo>
                    <a:pt x="568166" y="709951"/>
                    <a:pt x="555784" y="751861"/>
                    <a:pt x="544354" y="794724"/>
                  </a:cubicBezTo>
                  <a:cubicBezTo>
                    <a:pt x="571024" y="761386"/>
                    <a:pt x="591026" y="725191"/>
                    <a:pt x="613886" y="689949"/>
                  </a:cubicBezTo>
                  <a:cubicBezTo>
                    <a:pt x="605314" y="713761"/>
                    <a:pt x="596741" y="738526"/>
                    <a:pt x="586264" y="762339"/>
                  </a:cubicBezTo>
                  <a:cubicBezTo>
                    <a:pt x="486251" y="985224"/>
                    <a:pt x="396716" y="1211919"/>
                    <a:pt x="296704" y="1434804"/>
                  </a:cubicBezTo>
                  <a:cubicBezTo>
                    <a:pt x="193834" y="1658641"/>
                    <a:pt x="110014" y="1890099"/>
                    <a:pt x="54769" y="2131081"/>
                  </a:cubicBezTo>
                  <a:cubicBezTo>
                    <a:pt x="29051" y="2245381"/>
                    <a:pt x="7144" y="2360634"/>
                    <a:pt x="7144" y="2477791"/>
                  </a:cubicBezTo>
                  <a:cubicBezTo>
                    <a:pt x="7144" y="2588281"/>
                    <a:pt x="12859" y="2698772"/>
                    <a:pt x="34766" y="2808309"/>
                  </a:cubicBezTo>
                  <a:moveTo>
                    <a:pt x="461486" y="250846"/>
                  </a:moveTo>
                  <a:cubicBezTo>
                    <a:pt x="476726" y="247036"/>
                    <a:pt x="491014" y="233701"/>
                    <a:pt x="511016" y="247036"/>
                  </a:cubicBezTo>
                  <a:cubicBezTo>
                    <a:pt x="491966" y="248941"/>
                    <a:pt x="476726" y="249894"/>
                    <a:pt x="461486" y="250846"/>
                  </a:cubicBezTo>
                  <a:close/>
                  <a:moveTo>
                    <a:pt x="391001" y="364194"/>
                  </a:moveTo>
                  <a:cubicBezTo>
                    <a:pt x="449104" y="346096"/>
                    <a:pt x="510064" y="338476"/>
                    <a:pt x="569119" y="324189"/>
                  </a:cubicBezTo>
                  <a:cubicBezTo>
                    <a:pt x="514826" y="359431"/>
                    <a:pt x="452914" y="363241"/>
                    <a:pt x="391001" y="36419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Graphic 99">
              <a:extLst>
                <a:ext uri="{FF2B5EF4-FFF2-40B4-BE49-F238E27FC236}">
                  <a16:creationId xmlns:a16="http://schemas.microsoft.com/office/drawing/2014/main" id="{F86CCCB9-AA79-410E-AFB4-C3762A4509A2}"/>
                </a:ext>
              </a:extLst>
            </p:cNvPr>
            <p:cNvSpPr/>
            <p:nvPr/>
          </p:nvSpPr>
          <p:spPr>
            <a:xfrm>
              <a:off x="7016501" y="1283591"/>
              <a:ext cx="2845717" cy="1099666"/>
            </a:xfrm>
            <a:custGeom>
              <a:avLst/>
              <a:gdLst>
                <a:gd name="connsiteX0" fmla="*/ 2515565 w 2614226"/>
                <a:gd name="connsiteY0" fmla="*/ 1071663 h 1101962"/>
                <a:gd name="connsiteX1" fmla="*/ 2487680 w 2614226"/>
                <a:gd name="connsiteY1" fmla="*/ 1058515 h 1101962"/>
                <a:gd name="connsiteX2" fmla="*/ 2481406 w 2614226"/>
                <a:gd name="connsiteY2" fmla="*/ 1043488 h 1101962"/>
                <a:gd name="connsiteX3" fmla="*/ 2472343 w 2614226"/>
                <a:gd name="connsiteY3" fmla="*/ 1030339 h 1101962"/>
                <a:gd name="connsiteX4" fmla="*/ 2452824 w 2614226"/>
                <a:gd name="connsiteY4" fmla="*/ 1026583 h 1101962"/>
                <a:gd name="connsiteX5" fmla="*/ 1818438 w 2614226"/>
                <a:gd name="connsiteY5" fmla="*/ 975241 h 1101962"/>
                <a:gd name="connsiteX6" fmla="*/ 1524251 w 2614226"/>
                <a:gd name="connsiteY6" fmla="*/ 969606 h 1101962"/>
                <a:gd name="connsiteX7" fmla="*/ 1324872 w 2614226"/>
                <a:gd name="connsiteY7" fmla="*/ 961467 h 1101962"/>
                <a:gd name="connsiteX8" fmla="*/ 910779 w 2614226"/>
                <a:gd name="connsiteY8" fmla="*/ 801181 h 1101962"/>
                <a:gd name="connsiteX9" fmla="*/ 746954 w 2614226"/>
                <a:gd name="connsiteY9" fmla="*/ 500646 h 1101962"/>
                <a:gd name="connsiteX10" fmla="*/ 756017 w 2614226"/>
                <a:gd name="connsiteY10" fmla="*/ 431774 h 1101962"/>
                <a:gd name="connsiteX11" fmla="*/ 714886 w 2614226"/>
                <a:gd name="connsiteY11" fmla="*/ 475602 h 1101962"/>
                <a:gd name="connsiteX12" fmla="*/ 731617 w 2614226"/>
                <a:gd name="connsiteY12" fmla="*/ 622739 h 1101962"/>
                <a:gd name="connsiteX13" fmla="*/ 935875 w 2614226"/>
                <a:gd name="connsiteY13" fmla="*/ 901360 h 1101962"/>
                <a:gd name="connsiteX14" fmla="*/ 693275 w 2614226"/>
                <a:gd name="connsiteY14" fmla="*/ 607086 h 1101962"/>
                <a:gd name="connsiteX15" fmla="*/ 679333 w 2614226"/>
                <a:gd name="connsiteY15" fmla="*/ 465584 h 1101962"/>
                <a:gd name="connsiteX16" fmla="*/ 684212 w 2614226"/>
                <a:gd name="connsiteY16" fmla="*/ 438661 h 1101962"/>
                <a:gd name="connsiteX17" fmla="*/ 640991 w 2614226"/>
                <a:gd name="connsiteY17" fmla="*/ 465584 h 1101962"/>
                <a:gd name="connsiteX18" fmla="*/ 645870 w 2614226"/>
                <a:gd name="connsiteY18" fmla="*/ 435530 h 1101962"/>
                <a:gd name="connsiteX19" fmla="*/ 640991 w 2614226"/>
                <a:gd name="connsiteY19" fmla="*/ 408607 h 1101962"/>
                <a:gd name="connsiteX20" fmla="*/ 684212 w 2614226"/>
                <a:gd name="connsiteY20" fmla="*/ 401094 h 1101962"/>
                <a:gd name="connsiteX21" fmla="*/ 712098 w 2614226"/>
                <a:gd name="connsiteY21" fmla="*/ 392954 h 1101962"/>
                <a:gd name="connsiteX22" fmla="*/ 719069 w 2614226"/>
                <a:gd name="connsiteY22" fmla="*/ 352257 h 1101962"/>
                <a:gd name="connsiteX23" fmla="*/ 783204 w 2614226"/>
                <a:gd name="connsiteY23" fmla="*/ 331595 h 1101962"/>
                <a:gd name="connsiteX24" fmla="*/ 827124 w 2614226"/>
                <a:gd name="connsiteY24" fmla="*/ 286515 h 1101962"/>
                <a:gd name="connsiteX25" fmla="*/ 1025805 w 2614226"/>
                <a:gd name="connsiteY25" fmla="*/ 193850 h 1101962"/>
                <a:gd name="connsiteX26" fmla="*/ 1132465 w 2614226"/>
                <a:gd name="connsiteY26" fmla="*/ 210755 h 1101962"/>
                <a:gd name="connsiteX27" fmla="*/ 1174293 w 2614226"/>
                <a:gd name="connsiteY27" fmla="*/ 201363 h 1101962"/>
                <a:gd name="connsiteX28" fmla="*/ 1110157 w 2614226"/>
                <a:gd name="connsiteY28" fmla="*/ 168805 h 1101962"/>
                <a:gd name="connsiteX29" fmla="*/ 1092729 w 2614226"/>
                <a:gd name="connsiteY29" fmla="*/ 158788 h 1101962"/>
                <a:gd name="connsiteX30" fmla="*/ 1073906 w 2614226"/>
                <a:gd name="connsiteY30" fmla="*/ 150648 h 1101962"/>
                <a:gd name="connsiteX31" fmla="*/ 1055084 w 2614226"/>
                <a:gd name="connsiteY31" fmla="*/ 155657 h 1101962"/>
                <a:gd name="connsiteX32" fmla="*/ 1052993 w 2614226"/>
                <a:gd name="connsiteY32" fmla="*/ 146891 h 1101962"/>
                <a:gd name="connsiteX33" fmla="*/ 1023016 w 2614226"/>
                <a:gd name="connsiteY33" fmla="*/ 122473 h 1101962"/>
                <a:gd name="connsiteX34" fmla="*/ 981189 w 2614226"/>
                <a:gd name="connsiteY34" fmla="*/ 116838 h 1101962"/>
                <a:gd name="connsiteX35" fmla="*/ 942847 w 2614226"/>
                <a:gd name="connsiteY35" fmla="*/ 129986 h 1101962"/>
                <a:gd name="connsiteX36" fmla="*/ 940755 w 2614226"/>
                <a:gd name="connsiteY36" fmla="*/ 165049 h 1101962"/>
                <a:gd name="connsiteX37" fmla="*/ 940058 w 2614226"/>
                <a:gd name="connsiteY37" fmla="*/ 166927 h 1101962"/>
                <a:gd name="connsiteX38" fmla="*/ 901716 w 2614226"/>
                <a:gd name="connsiteY38" fmla="*/ 191346 h 1101962"/>
                <a:gd name="connsiteX39" fmla="*/ 861283 w 2614226"/>
                <a:gd name="connsiteY39" fmla="*/ 213886 h 1101962"/>
                <a:gd name="connsiteX40" fmla="*/ 884288 w 2614226"/>
                <a:gd name="connsiteY40" fmla="*/ 190719 h 1101962"/>
                <a:gd name="connsiteX41" fmla="*/ 887774 w 2614226"/>
                <a:gd name="connsiteY41" fmla="*/ 157535 h 1101962"/>
                <a:gd name="connsiteX42" fmla="*/ 884985 w 2614226"/>
                <a:gd name="connsiteY42" fmla="*/ 134995 h 1101962"/>
                <a:gd name="connsiteX43" fmla="*/ 868254 w 2614226"/>
                <a:gd name="connsiteY43" fmla="*/ 112455 h 1101962"/>
                <a:gd name="connsiteX44" fmla="*/ 804815 w 2614226"/>
                <a:gd name="connsiteY44" fmla="*/ 119342 h 1101962"/>
                <a:gd name="connsiteX45" fmla="*/ 793661 w 2614226"/>
                <a:gd name="connsiteY45" fmla="*/ 149396 h 1101962"/>
                <a:gd name="connsiteX46" fmla="*/ 805513 w 2614226"/>
                <a:gd name="connsiteY46" fmla="*/ 160666 h 1101962"/>
                <a:gd name="connsiteX47" fmla="*/ 792964 w 2614226"/>
                <a:gd name="connsiteY47" fmla="*/ 175067 h 1101962"/>
                <a:gd name="connsiteX48" fmla="*/ 763685 w 2614226"/>
                <a:gd name="connsiteY48" fmla="*/ 155657 h 1101962"/>
                <a:gd name="connsiteX49" fmla="*/ 719069 w 2614226"/>
                <a:gd name="connsiteY49" fmla="*/ 161292 h 1101962"/>
                <a:gd name="connsiteX50" fmla="*/ 707915 w 2614226"/>
                <a:gd name="connsiteY50" fmla="*/ 175067 h 1101962"/>
                <a:gd name="connsiteX51" fmla="*/ 704429 w 2614226"/>
                <a:gd name="connsiteY51" fmla="*/ 205120 h 1101962"/>
                <a:gd name="connsiteX52" fmla="*/ 708612 w 2614226"/>
                <a:gd name="connsiteY52" fmla="*/ 227034 h 1101962"/>
                <a:gd name="connsiteX53" fmla="*/ 695367 w 2614226"/>
                <a:gd name="connsiteY53" fmla="*/ 220147 h 1101962"/>
                <a:gd name="connsiteX54" fmla="*/ 594283 w 2614226"/>
                <a:gd name="connsiteY54" fmla="*/ 219521 h 1101962"/>
                <a:gd name="connsiteX55" fmla="*/ 558730 w 2614226"/>
                <a:gd name="connsiteY55" fmla="*/ 225156 h 1101962"/>
                <a:gd name="connsiteX56" fmla="*/ 515508 w 2614226"/>
                <a:gd name="connsiteY56" fmla="*/ 233921 h 1101962"/>
                <a:gd name="connsiteX57" fmla="*/ 502262 w 2614226"/>
                <a:gd name="connsiteY57" fmla="*/ 243313 h 1101962"/>
                <a:gd name="connsiteX58" fmla="*/ 478560 w 2614226"/>
                <a:gd name="connsiteY58" fmla="*/ 271488 h 1101962"/>
                <a:gd name="connsiteX59" fmla="*/ 475074 w 2614226"/>
                <a:gd name="connsiteY59" fmla="*/ 313438 h 1101962"/>
                <a:gd name="connsiteX60" fmla="*/ 458343 w 2614226"/>
                <a:gd name="connsiteY60" fmla="*/ 354761 h 1101962"/>
                <a:gd name="connsiteX61" fmla="*/ 463223 w 2614226"/>
                <a:gd name="connsiteY61" fmla="*/ 337856 h 1101962"/>
                <a:gd name="connsiteX62" fmla="*/ 427670 w 2614226"/>
                <a:gd name="connsiteY62" fmla="*/ 324082 h 1101962"/>
                <a:gd name="connsiteX63" fmla="*/ 409544 w 2614226"/>
                <a:gd name="connsiteY63" fmla="*/ 349753 h 1101962"/>
                <a:gd name="connsiteX64" fmla="*/ 395602 w 2614226"/>
                <a:gd name="connsiteY64" fmla="*/ 377928 h 1101962"/>
                <a:gd name="connsiteX65" fmla="*/ 356563 w 2614226"/>
                <a:gd name="connsiteY65" fmla="*/ 387319 h 1101962"/>
                <a:gd name="connsiteX66" fmla="*/ 374688 w 2614226"/>
                <a:gd name="connsiteY66" fmla="*/ 424260 h 1101962"/>
                <a:gd name="connsiteX67" fmla="*/ 350289 w 2614226"/>
                <a:gd name="connsiteY67" fmla="*/ 454940 h 1101962"/>
                <a:gd name="connsiteX68" fmla="*/ 334952 w 2614226"/>
                <a:gd name="connsiteY68" fmla="*/ 508786 h 1101962"/>
                <a:gd name="connsiteX69" fmla="*/ 320312 w 2614226"/>
                <a:gd name="connsiteY69" fmla="*/ 526943 h 1101962"/>
                <a:gd name="connsiteX70" fmla="*/ 316129 w 2614226"/>
                <a:gd name="connsiteY70" fmla="*/ 483115 h 1101962"/>
                <a:gd name="connsiteX71" fmla="*/ 319615 w 2614226"/>
                <a:gd name="connsiteY71" fmla="*/ 433026 h 1101962"/>
                <a:gd name="connsiteX72" fmla="*/ 314735 w 2614226"/>
                <a:gd name="connsiteY72" fmla="*/ 404225 h 1101962"/>
                <a:gd name="connsiteX73" fmla="*/ 336346 w 2614226"/>
                <a:gd name="connsiteY73" fmla="*/ 357266 h 1101962"/>
                <a:gd name="connsiteX74" fmla="*/ 374688 w 2614226"/>
                <a:gd name="connsiteY74" fmla="*/ 305298 h 1101962"/>
                <a:gd name="connsiteX75" fmla="*/ 429064 w 2614226"/>
                <a:gd name="connsiteY75" fmla="*/ 223277 h 1101962"/>
                <a:gd name="connsiteX76" fmla="*/ 458343 w 2614226"/>
                <a:gd name="connsiteY76" fmla="*/ 206372 h 1101962"/>
                <a:gd name="connsiteX77" fmla="*/ 461829 w 2614226"/>
                <a:gd name="connsiteY77" fmla="*/ 193850 h 1101962"/>
                <a:gd name="connsiteX78" fmla="*/ 489017 w 2614226"/>
                <a:gd name="connsiteY78" fmla="*/ 171936 h 1101962"/>
                <a:gd name="connsiteX79" fmla="*/ 507142 w 2614226"/>
                <a:gd name="connsiteY79" fmla="*/ 154405 h 1101962"/>
                <a:gd name="connsiteX80" fmla="*/ 544090 w 2614226"/>
                <a:gd name="connsiteY80" fmla="*/ 155657 h 1101962"/>
                <a:gd name="connsiteX81" fmla="*/ 572672 w 2614226"/>
                <a:gd name="connsiteY81" fmla="*/ 123099 h 1101962"/>
                <a:gd name="connsiteX82" fmla="*/ 594283 w 2614226"/>
                <a:gd name="connsiteY82" fmla="*/ 111829 h 1101962"/>
                <a:gd name="connsiteX83" fmla="*/ 613106 w 2614226"/>
                <a:gd name="connsiteY83" fmla="*/ 118716 h 1101962"/>
                <a:gd name="connsiteX84" fmla="*/ 631231 w 2614226"/>
                <a:gd name="connsiteY84" fmla="*/ 116838 h 1101962"/>
                <a:gd name="connsiteX85" fmla="*/ 677938 w 2614226"/>
                <a:gd name="connsiteY85" fmla="*/ 102437 h 1101962"/>
                <a:gd name="connsiteX86" fmla="*/ 842460 w 2614226"/>
                <a:gd name="connsiteY86" fmla="*/ 81775 h 1101962"/>
                <a:gd name="connsiteX87" fmla="*/ 888471 w 2614226"/>
                <a:gd name="connsiteY87" fmla="*/ 79271 h 1101962"/>
                <a:gd name="connsiteX88" fmla="*/ 928904 w 2614226"/>
                <a:gd name="connsiteY88" fmla="*/ 64870 h 1101962"/>
                <a:gd name="connsiteX89" fmla="*/ 951212 w 2614226"/>
                <a:gd name="connsiteY89" fmla="*/ 71131 h 1101962"/>
                <a:gd name="connsiteX90" fmla="*/ 1004194 w 2614226"/>
                <a:gd name="connsiteY90" fmla="*/ 91793 h 1101962"/>
                <a:gd name="connsiteX91" fmla="*/ 1052993 w 2614226"/>
                <a:gd name="connsiteY91" fmla="*/ 94298 h 1101962"/>
                <a:gd name="connsiteX92" fmla="*/ 1070421 w 2614226"/>
                <a:gd name="connsiteY92" fmla="*/ 105568 h 1101962"/>
                <a:gd name="connsiteX93" fmla="*/ 1141528 w 2614226"/>
                <a:gd name="connsiteY93" fmla="*/ 124977 h 1101962"/>
                <a:gd name="connsiteX94" fmla="*/ 1171504 w 2614226"/>
                <a:gd name="connsiteY94" fmla="*/ 138126 h 1101962"/>
                <a:gd name="connsiteX95" fmla="*/ 1201481 w 2614226"/>
                <a:gd name="connsiteY95" fmla="*/ 161292 h 1101962"/>
                <a:gd name="connsiteX96" fmla="*/ 1215423 w 2614226"/>
                <a:gd name="connsiteY96" fmla="*/ 174440 h 1101962"/>
                <a:gd name="connsiteX97" fmla="*/ 1234943 w 2614226"/>
                <a:gd name="connsiteY97" fmla="*/ 193224 h 1101962"/>
                <a:gd name="connsiteX98" fmla="*/ 1290016 w 2614226"/>
                <a:gd name="connsiteY98" fmla="*/ 225782 h 1101962"/>
                <a:gd name="connsiteX99" fmla="*/ 1331843 w 2614226"/>
                <a:gd name="connsiteY99" fmla="*/ 258966 h 1101962"/>
                <a:gd name="connsiteX100" fmla="*/ 1333935 w 2614226"/>
                <a:gd name="connsiteY100" fmla="*/ 321577 h 1101962"/>
                <a:gd name="connsiteX101" fmla="*/ 1306747 w 2614226"/>
                <a:gd name="connsiteY101" fmla="*/ 398590 h 1101962"/>
                <a:gd name="connsiteX102" fmla="*/ 1361820 w 2614226"/>
                <a:gd name="connsiteY102" fmla="*/ 322830 h 1101962"/>
                <a:gd name="connsiteX103" fmla="*/ 1366700 w 2614226"/>
                <a:gd name="connsiteY103" fmla="*/ 250200 h 1101962"/>
                <a:gd name="connsiteX104" fmla="*/ 1331146 w 2614226"/>
                <a:gd name="connsiteY104" fmla="*/ 202616 h 1101962"/>
                <a:gd name="connsiteX105" fmla="*/ 1280953 w 2614226"/>
                <a:gd name="connsiteY105" fmla="*/ 165049 h 1101962"/>
                <a:gd name="connsiteX106" fmla="*/ 1244006 w 2614226"/>
                <a:gd name="connsiteY106" fmla="*/ 146265 h 1101962"/>
                <a:gd name="connsiteX107" fmla="*/ 1234246 w 2614226"/>
                <a:gd name="connsiteY107" fmla="*/ 118716 h 1101962"/>
                <a:gd name="connsiteX108" fmla="*/ 1163836 w 2614226"/>
                <a:gd name="connsiteY108" fmla="*/ 86158 h 1101962"/>
                <a:gd name="connsiteX109" fmla="*/ 1124797 w 2614226"/>
                <a:gd name="connsiteY109" fmla="*/ 76766 h 1101962"/>
                <a:gd name="connsiteX110" fmla="*/ 1093426 w 2614226"/>
                <a:gd name="connsiteY110" fmla="*/ 59861 h 1101962"/>
                <a:gd name="connsiteX111" fmla="*/ 1064844 w 2614226"/>
                <a:gd name="connsiteY111" fmla="*/ 61114 h 1101962"/>
                <a:gd name="connsiteX112" fmla="*/ 1003497 w 2614226"/>
                <a:gd name="connsiteY112" fmla="*/ 42330 h 1101962"/>
                <a:gd name="connsiteX113" fmla="*/ 947727 w 2614226"/>
                <a:gd name="connsiteY113" fmla="*/ 33565 h 1101962"/>
                <a:gd name="connsiteX114" fmla="*/ 868254 w 2614226"/>
                <a:gd name="connsiteY114" fmla="*/ 42956 h 1101962"/>
                <a:gd name="connsiteX115" fmla="*/ 786690 w 2614226"/>
                <a:gd name="connsiteY115" fmla="*/ 43582 h 1101962"/>
                <a:gd name="connsiteX116" fmla="*/ 728829 w 2614226"/>
                <a:gd name="connsiteY116" fmla="*/ 24173 h 1101962"/>
                <a:gd name="connsiteX117" fmla="*/ 672361 w 2614226"/>
                <a:gd name="connsiteY117" fmla="*/ 21668 h 1101962"/>
                <a:gd name="connsiteX118" fmla="*/ 613106 w 2614226"/>
                <a:gd name="connsiteY118" fmla="*/ 23547 h 1101962"/>
                <a:gd name="connsiteX119" fmla="*/ 583129 w 2614226"/>
                <a:gd name="connsiteY119" fmla="*/ 3511 h 1101962"/>
                <a:gd name="connsiteX120" fmla="*/ 537119 w 2614226"/>
                <a:gd name="connsiteY120" fmla="*/ 34191 h 1101962"/>
                <a:gd name="connsiteX121" fmla="*/ 451372 w 2614226"/>
                <a:gd name="connsiteY121" fmla="*/ 56105 h 1101962"/>
                <a:gd name="connsiteX122" fmla="*/ 426973 w 2614226"/>
                <a:gd name="connsiteY122" fmla="*/ 51722 h 1101962"/>
                <a:gd name="connsiteX123" fmla="*/ 394905 w 2614226"/>
                <a:gd name="connsiteY123" fmla="*/ 48591 h 1101962"/>
                <a:gd name="connsiteX124" fmla="*/ 366323 w 2614226"/>
                <a:gd name="connsiteY124" fmla="*/ 116212 h 1101962"/>
                <a:gd name="connsiteX125" fmla="*/ 354471 w 2614226"/>
                <a:gd name="connsiteY125" fmla="*/ 161292 h 1101962"/>
                <a:gd name="connsiteX126" fmla="*/ 311250 w 2614226"/>
                <a:gd name="connsiteY126" fmla="*/ 215764 h 1101962"/>
                <a:gd name="connsiteX127" fmla="*/ 226897 w 2614226"/>
                <a:gd name="connsiteY127" fmla="*/ 350379 h 1101962"/>
                <a:gd name="connsiteX128" fmla="*/ 206680 w 2614226"/>
                <a:gd name="connsiteY128" fmla="*/ 518177 h 1101962"/>
                <a:gd name="connsiteX129" fmla="*/ 300095 w 2614226"/>
                <a:gd name="connsiteY129" fmla="*/ 729804 h 1101962"/>
                <a:gd name="connsiteX130" fmla="*/ 580341 w 2614226"/>
                <a:gd name="connsiteY130" fmla="*/ 1014686 h 1101962"/>
                <a:gd name="connsiteX131" fmla="*/ 588009 w 2614226"/>
                <a:gd name="connsiteY131" fmla="*/ 1022826 h 1101962"/>
                <a:gd name="connsiteX132" fmla="*/ 574764 w 2614226"/>
                <a:gd name="connsiteY132" fmla="*/ 1022826 h 1101962"/>
                <a:gd name="connsiteX133" fmla="*/ 401179 w 2614226"/>
                <a:gd name="connsiteY133" fmla="*/ 1022200 h 1101962"/>
                <a:gd name="connsiteX134" fmla="*/ 178795 w 2614226"/>
                <a:gd name="connsiteY134" fmla="*/ 1030965 h 1101962"/>
                <a:gd name="connsiteX135" fmla="*/ 46341 w 2614226"/>
                <a:gd name="connsiteY135" fmla="*/ 1056636 h 1101962"/>
                <a:gd name="connsiteX136" fmla="*/ 3816 w 2614226"/>
                <a:gd name="connsiteY136" fmla="*/ 1067906 h 1101962"/>
                <a:gd name="connsiteX137" fmla="*/ 3816 w 2614226"/>
                <a:gd name="connsiteY137" fmla="*/ 1069785 h 1101962"/>
                <a:gd name="connsiteX138" fmla="*/ 37976 w 2614226"/>
                <a:gd name="connsiteY138" fmla="*/ 1075420 h 1101962"/>
                <a:gd name="connsiteX139" fmla="*/ 285456 w 2614226"/>
                <a:gd name="connsiteY139" fmla="*/ 1074793 h 1101962"/>
                <a:gd name="connsiteX140" fmla="*/ 1306747 w 2614226"/>
                <a:gd name="connsiteY140" fmla="*/ 1086690 h 1101962"/>
                <a:gd name="connsiteX141" fmla="*/ 2186521 w 2614226"/>
                <a:gd name="connsiteY141" fmla="*/ 1099212 h 1101962"/>
                <a:gd name="connsiteX142" fmla="*/ 2604797 w 2614226"/>
                <a:gd name="connsiteY142" fmla="*/ 1102343 h 1101962"/>
                <a:gd name="connsiteX143" fmla="*/ 2612466 w 2614226"/>
                <a:gd name="connsiteY143" fmla="*/ 1099212 h 1101962"/>
                <a:gd name="connsiteX144" fmla="*/ 2590855 w 2614226"/>
                <a:gd name="connsiteY144" fmla="*/ 1092325 h 1101962"/>
                <a:gd name="connsiteX145" fmla="*/ 2515565 w 2614226"/>
                <a:gd name="connsiteY145" fmla="*/ 1071663 h 1101962"/>
                <a:gd name="connsiteX0" fmla="*/ 2511749 w 2750275"/>
                <a:gd name="connsiteY0" fmla="*/ 1068236 h 1099666"/>
                <a:gd name="connsiteX1" fmla="*/ 2483864 w 2750275"/>
                <a:gd name="connsiteY1" fmla="*/ 1055088 h 1099666"/>
                <a:gd name="connsiteX2" fmla="*/ 2477590 w 2750275"/>
                <a:gd name="connsiteY2" fmla="*/ 1040061 h 1099666"/>
                <a:gd name="connsiteX3" fmla="*/ 2468527 w 2750275"/>
                <a:gd name="connsiteY3" fmla="*/ 1026912 h 1099666"/>
                <a:gd name="connsiteX4" fmla="*/ 2449008 w 2750275"/>
                <a:gd name="connsiteY4" fmla="*/ 1023156 h 1099666"/>
                <a:gd name="connsiteX5" fmla="*/ 1814622 w 2750275"/>
                <a:gd name="connsiteY5" fmla="*/ 971814 h 1099666"/>
                <a:gd name="connsiteX6" fmla="*/ 1520435 w 2750275"/>
                <a:gd name="connsiteY6" fmla="*/ 966179 h 1099666"/>
                <a:gd name="connsiteX7" fmla="*/ 1321056 w 2750275"/>
                <a:gd name="connsiteY7" fmla="*/ 958040 h 1099666"/>
                <a:gd name="connsiteX8" fmla="*/ 906963 w 2750275"/>
                <a:gd name="connsiteY8" fmla="*/ 797754 h 1099666"/>
                <a:gd name="connsiteX9" fmla="*/ 743138 w 2750275"/>
                <a:gd name="connsiteY9" fmla="*/ 497219 h 1099666"/>
                <a:gd name="connsiteX10" fmla="*/ 752201 w 2750275"/>
                <a:gd name="connsiteY10" fmla="*/ 428347 h 1099666"/>
                <a:gd name="connsiteX11" fmla="*/ 711070 w 2750275"/>
                <a:gd name="connsiteY11" fmla="*/ 472175 h 1099666"/>
                <a:gd name="connsiteX12" fmla="*/ 727801 w 2750275"/>
                <a:gd name="connsiteY12" fmla="*/ 619312 h 1099666"/>
                <a:gd name="connsiteX13" fmla="*/ 932059 w 2750275"/>
                <a:gd name="connsiteY13" fmla="*/ 897933 h 1099666"/>
                <a:gd name="connsiteX14" fmla="*/ 689459 w 2750275"/>
                <a:gd name="connsiteY14" fmla="*/ 603659 h 1099666"/>
                <a:gd name="connsiteX15" fmla="*/ 675517 w 2750275"/>
                <a:gd name="connsiteY15" fmla="*/ 462157 h 1099666"/>
                <a:gd name="connsiteX16" fmla="*/ 680396 w 2750275"/>
                <a:gd name="connsiteY16" fmla="*/ 435234 h 1099666"/>
                <a:gd name="connsiteX17" fmla="*/ 637175 w 2750275"/>
                <a:gd name="connsiteY17" fmla="*/ 462157 h 1099666"/>
                <a:gd name="connsiteX18" fmla="*/ 642054 w 2750275"/>
                <a:gd name="connsiteY18" fmla="*/ 432103 h 1099666"/>
                <a:gd name="connsiteX19" fmla="*/ 637175 w 2750275"/>
                <a:gd name="connsiteY19" fmla="*/ 405180 h 1099666"/>
                <a:gd name="connsiteX20" fmla="*/ 680396 w 2750275"/>
                <a:gd name="connsiteY20" fmla="*/ 397667 h 1099666"/>
                <a:gd name="connsiteX21" fmla="*/ 708282 w 2750275"/>
                <a:gd name="connsiteY21" fmla="*/ 389527 h 1099666"/>
                <a:gd name="connsiteX22" fmla="*/ 715253 w 2750275"/>
                <a:gd name="connsiteY22" fmla="*/ 348830 h 1099666"/>
                <a:gd name="connsiteX23" fmla="*/ 779388 w 2750275"/>
                <a:gd name="connsiteY23" fmla="*/ 328168 h 1099666"/>
                <a:gd name="connsiteX24" fmla="*/ 823308 w 2750275"/>
                <a:gd name="connsiteY24" fmla="*/ 283088 h 1099666"/>
                <a:gd name="connsiteX25" fmla="*/ 1021989 w 2750275"/>
                <a:gd name="connsiteY25" fmla="*/ 190423 h 1099666"/>
                <a:gd name="connsiteX26" fmla="*/ 1128649 w 2750275"/>
                <a:gd name="connsiteY26" fmla="*/ 207328 h 1099666"/>
                <a:gd name="connsiteX27" fmla="*/ 1170477 w 2750275"/>
                <a:gd name="connsiteY27" fmla="*/ 197936 h 1099666"/>
                <a:gd name="connsiteX28" fmla="*/ 1106341 w 2750275"/>
                <a:gd name="connsiteY28" fmla="*/ 165378 h 1099666"/>
                <a:gd name="connsiteX29" fmla="*/ 1088913 w 2750275"/>
                <a:gd name="connsiteY29" fmla="*/ 155361 h 1099666"/>
                <a:gd name="connsiteX30" fmla="*/ 1070090 w 2750275"/>
                <a:gd name="connsiteY30" fmla="*/ 147221 h 1099666"/>
                <a:gd name="connsiteX31" fmla="*/ 1051268 w 2750275"/>
                <a:gd name="connsiteY31" fmla="*/ 152230 h 1099666"/>
                <a:gd name="connsiteX32" fmla="*/ 1049177 w 2750275"/>
                <a:gd name="connsiteY32" fmla="*/ 143464 h 1099666"/>
                <a:gd name="connsiteX33" fmla="*/ 1019200 w 2750275"/>
                <a:gd name="connsiteY33" fmla="*/ 119046 h 1099666"/>
                <a:gd name="connsiteX34" fmla="*/ 977373 w 2750275"/>
                <a:gd name="connsiteY34" fmla="*/ 113411 h 1099666"/>
                <a:gd name="connsiteX35" fmla="*/ 939031 w 2750275"/>
                <a:gd name="connsiteY35" fmla="*/ 126559 h 1099666"/>
                <a:gd name="connsiteX36" fmla="*/ 936939 w 2750275"/>
                <a:gd name="connsiteY36" fmla="*/ 161622 h 1099666"/>
                <a:gd name="connsiteX37" fmla="*/ 936242 w 2750275"/>
                <a:gd name="connsiteY37" fmla="*/ 163500 h 1099666"/>
                <a:gd name="connsiteX38" fmla="*/ 897900 w 2750275"/>
                <a:gd name="connsiteY38" fmla="*/ 187919 h 1099666"/>
                <a:gd name="connsiteX39" fmla="*/ 857467 w 2750275"/>
                <a:gd name="connsiteY39" fmla="*/ 210459 h 1099666"/>
                <a:gd name="connsiteX40" fmla="*/ 880472 w 2750275"/>
                <a:gd name="connsiteY40" fmla="*/ 187292 h 1099666"/>
                <a:gd name="connsiteX41" fmla="*/ 883958 w 2750275"/>
                <a:gd name="connsiteY41" fmla="*/ 154108 h 1099666"/>
                <a:gd name="connsiteX42" fmla="*/ 881169 w 2750275"/>
                <a:gd name="connsiteY42" fmla="*/ 131568 h 1099666"/>
                <a:gd name="connsiteX43" fmla="*/ 864438 w 2750275"/>
                <a:gd name="connsiteY43" fmla="*/ 109028 h 1099666"/>
                <a:gd name="connsiteX44" fmla="*/ 800999 w 2750275"/>
                <a:gd name="connsiteY44" fmla="*/ 115915 h 1099666"/>
                <a:gd name="connsiteX45" fmla="*/ 789845 w 2750275"/>
                <a:gd name="connsiteY45" fmla="*/ 145969 h 1099666"/>
                <a:gd name="connsiteX46" fmla="*/ 801697 w 2750275"/>
                <a:gd name="connsiteY46" fmla="*/ 157239 h 1099666"/>
                <a:gd name="connsiteX47" fmla="*/ 789148 w 2750275"/>
                <a:gd name="connsiteY47" fmla="*/ 171640 h 1099666"/>
                <a:gd name="connsiteX48" fmla="*/ 759869 w 2750275"/>
                <a:gd name="connsiteY48" fmla="*/ 152230 h 1099666"/>
                <a:gd name="connsiteX49" fmla="*/ 715253 w 2750275"/>
                <a:gd name="connsiteY49" fmla="*/ 157865 h 1099666"/>
                <a:gd name="connsiteX50" fmla="*/ 704099 w 2750275"/>
                <a:gd name="connsiteY50" fmla="*/ 171640 h 1099666"/>
                <a:gd name="connsiteX51" fmla="*/ 700613 w 2750275"/>
                <a:gd name="connsiteY51" fmla="*/ 201693 h 1099666"/>
                <a:gd name="connsiteX52" fmla="*/ 704796 w 2750275"/>
                <a:gd name="connsiteY52" fmla="*/ 223607 h 1099666"/>
                <a:gd name="connsiteX53" fmla="*/ 691551 w 2750275"/>
                <a:gd name="connsiteY53" fmla="*/ 216720 h 1099666"/>
                <a:gd name="connsiteX54" fmla="*/ 590467 w 2750275"/>
                <a:gd name="connsiteY54" fmla="*/ 216094 h 1099666"/>
                <a:gd name="connsiteX55" fmla="*/ 554914 w 2750275"/>
                <a:gd name="connsiteY55" fmla="*/ 221729 h 1099666"/>
                <a:gd name="connsiteX56" fmla="*/ 511692 w 2750275"/>
                <a:gd name="connsiteY56" fmla="*/ 230494 h 1099666"/>
                <a:gd name="connsiteX57" fmla="*/ 498446 w 2750275"/>
                <a:gd name="connsiteY57" fmla="*/ 239886 h 1099666"/>
                <a:gd name="connsiteX58" fmla="*/ 474744 w 2750275"/>
                <a:gd name="connsiteY58" fmla="*/ 268061 h 1099666"/>
                <a:gd name="connsiteX59" fmla="*/ 471258 w 2750275"/>
                <a:gd name="connsiteY59" fmla="*/ 310011 h 1099666"/>
                <a:gd name="connsiteX60" fmla="*/ 454527 w 2750275"/>
                <a:gd name="connsiteY60" fmla="*/ 351334 h 1099666"/>
                <a:gd name="connsiteX61" fmla="*/ 459407 w 2750275"/>
                <a:gd name="connsiteY61" fmla="*/ 334429 h 1099666"/>
                <a:gd name="connsiteX62" fmla="*/ 423854 w 2750275"/>
                <a:gd name="connsiteY62" fmla="*/ 320655 h 1099666"/>
                <a:gd name="connsiteX63" fmla="*/ 405728 w 2750275"/>
                <a:gd name="connsiteY63" fmla="*/ 346326 h 1099666"/>
                <a:gd name="connsiteX64" fmla="*/ 391786 w 2750275"/>
                <a:gd name="connsiteY64" fmla="*/ 374501 h 1099666"/>
                <a:gd name="connsiteX65" fmla="*/ 352747 w 2750275"/>
                <a:gd name="connsiteY65" fmla="*/ 383892 h 1099666"/>
                <a:gd name="connsiteX66" fmla="*/ 370872 w 2750275"/>
                <a:gd name="connsiteY66" fmla="*/ 420833 h 1099666"/>
                <a:gd name="connsiteX67" fmla="*/ 346473 w 2750275"/>
                <a:gd name="connsiteY67" fmla="*/ 451513 h 1099666"/>
                <a:gd name="connsiteX68" fmla="*/ 331136 w 2750275"/>
                <a:gd name="connsiteY68" fmla="*/ 505359 h 1099666"/>
                <a:gd name="connsiteX69" fmla="*/ 316496 w 2750275"/>
                <a:gd name="connsiteY69" fmla="*/ 523516 h 1099666"/>
                <a:gd name="connsiteX70" fmla="*/ 312313 w 2750275"/>
                <a:gd name="connsiteY70" fmla="*/ 479688 h 1099666"/>
                <a:gd name="connsiteX71" fmla="*/ 315799 w 2750275"/>
                <a:gd name="connsiteY71" fmla="*/ 429599 h 1099666"/>
                <a:gd name="connsiteX72" fmla="*/ 310919 w 2750275"/>
                <a:gd name="connsiteY72" fmla="*/ 400798 h 1099666"/>
                <a:gd name="connsiteX73" fmla="*/ 332530 w 2750275"/>
                <a:gd name="connsiteY73" fmla="*/ 353839 h 1099666"/>
                <a:gd name="connsiteX74" fmla="*/ 370872 w 2750275"/>
                <a:gd name="connsiteY74" fmla="*/ 301871 h 1099666"/>
                <a:gd name="connsiteX75" fmla="*/ 425248 w 2750275"/>
                <a:gd name="connsiteY75" fmla="*/ 219850 h 1099666"/>
                <a:gd name="connsiteX76" fmla="*/ 454527 w 2750275"/>
                <a:gd name="connsiteY76" fmla="*/ 202945 h 1099666"/>
                <a:gd name="connsiteX77" fmla="*/ 458013 w 2750275"/>
                <a:gd name="connsiteY77" fmla="*/ 190423 h 1099666"/>
                <a:gd name="connsiteX78" fmla="*/ 485201 w 2750275"/>
                <a:gd name="connsiteY78" fmla="*/ 168509 h 1099666"/>
                <a:gd name="connsiteX79" fmla="*/ 503326 w 2750275"/>
                <a:gd name="connsiteY79" fmla="*/ 150978 h 1099666"/>
                <a:gd name="connsiteX80" fmla="*/ 540274 w 2750275"/>
                <a:gd name="connsiteY80" fmla="*/ 152230 h 1099666"/>
                <a:gd name="connsiteX81" fmla="*/ 568856 w 2750275"/>
                <a:gd name="connsiteY81" fmla="*/ 119672 h 1099666"/>
                <a:gd name="connsiteX82" fmla="*/ 590467 w 2750275"/>
                <a:gd name="connsiteY82" fmla="*/ 108402 h 1099666"/>
                <a:gd name="connsiteX83" fmla="*/ 609290 w 2750275"/>
                <a:gd name="connsiteY83" fmla="*/ 115289 h 1099666"/>
                <a:gd name="connsiteX84" fmla="*/ 627415 w 2750275"/>
                <a:gd name="connsiteY84" fmla="*/ 113411 h 1099666"/>
                <a:gd name="connsiteX85" fmla="*/ 674122 w 2750275"/>
                <a:gd name="connsiteY85" fmla="*/ 99010 h 1099666"/>
                <a:gd name="connsiteX86" fmla="*/ 838644 w 2750275"/>
                <a:gd name="connsiteY86" fmla="*/ 78348 h 1099666"/>
                <a:gd name="connsiteX87" fmla="*/ 884655 w 2750275"/>
                <a:gd name="connsiteY87" fmla="*/ 75844 h 1099666"/>
                <a:gd name="connsiteX88" fmla="*/ 925088 w 2750275"/>
                <a:gd name="connsiteY88" fmla="*/ 61443 h 1099666"/>
                <a:gd name="connsiteX89" fmla="*/ 947396 w 2750275"/>
                <a:gd name="connsiteY89" fmla="*/ 67704 h 1099666"/>
                <a:gd name="connsiteX90" fmla="*/ 1000378 w 2750275"/>
                <a:gd name="connsiteY90" fmla="*/ 88366 h 1099666"/>
                <a:gd name="connsiteX91" fmla="*/ 1049177 w 2750275"/>
                <a:gd name="connsiteY91" fmla="*/ 90871 h 1099666"/>
                <a:gd name="connsiteX92" fmla="*/ 1066605 w 2750275"/>
                <a:gd name="connsiteY92" fmla="*/ 102141 h 1099666"/>
                <a:gd name="connsiteX93" fmla="*/ 1137712 w 2750275"/>
                <a:gd name="connsiteY93" fmla="*/ 121550 h 1099666"/>
                <a:gd name="connsiteX94" fmla="*/ 1167688 w 2750275"/>
                <a:gd name="connsiteY94" fmla="*/ 134699 h 1099666"/>
                <a:gd name="connsiteX95" fmla="*/ 1197665 w 2750275"/>
                <a:gd name="connsiteY95" fmla="*/ 157865 h 1099666"/>
                <a:gd name="connsiteX96" fmla="*/ 1211607 w 2750275"/>
                <a:gd name="connsiteY96" fmla="*/ 171013 h 1099666"/>
                <a:gd name="connsiteX97" fmla="*/ 1231127 w 2750275"/>
                <a:gd name="connsiteY97" fmla="*/ 189797 h 1099666"/>
                <a:gd name="connsiteX98" fmla="*/ 1286200 w 2750275"/>
                <a:gd name="connsiteY98" fmla="*/ 222355 h 1099666"/>
                <a:gd name="connsiteX99" fmla="*/ 1328027 w 2750275"/>
                <a:gd name="connsiteY99" fmla="*/ 255539 h 1099666"/>
                <a:gd name="connsiteX100" fmla="*/ 1330119 w 2750275"/>
                <a:gd name="connsiteY100" fmla="*/ 318150 h 1099666"/>
                <a:gd name="connsiteX101" fmla="*/ 1302931 w 2750275"/>
                <a:gd name="connsiteY101" fmla="*/ 395163 h 1099666"/>
                <a:gd name="connsiteX102" fmla="*/ 1358004 w 2750275"/>
                <a:gd name="connsiteY102" fmla="*/ 319403 h 1099666"/>
                <a:gd name="connsiteX103" fmla="*/ 1362884 w 2750275"/>
                <a:gd name="connsiteY103" fmla="*/ 246773 h 1099666"/>
                <a:gd name="connsiteX104" fmla="*/ 1327330 w 2750275"/>
                <a:gd name="connsiteY104" fmla="*/ 199189 h 1099666"/>
                <a:gd name="connsiteX105" fmla="*/ 1277137 w 2750275"/>
                <a:gd name="connsiteY105" fmla="*/ 161622 h 1099666"/>
                <a:gd name="connsiteX106" fmla="*/ 1240190 w 2750275"/>
                <a:gd name="connsiteY106" fmla="*/ 142838 h 1099666"/>
                <a:gd name="connsiteX107" fmla="*/ 1230430 w 2750275"/>
                <a:gd name="connsiteY107" fmla="*/ 115289 h 1099666"/>
                <a:gd name="connsiteX108" fmla="*/ 1160020 w 2750275"/>
                <a:gd name="connsiteY108" fmla="*/ 82731 h 1099666"/>
                <a:gd name="connsiteX109" fmla="*/ 1120981 w 2750275"/>
                <a:gd name="connsiteY109" fmla="*/ 73339 h 1099666"/>
                <a:gd name="connsiteX110" fmla="*/ 1089610 w 2750275"/>
                <a:gd name="connsiteY110" fmla="*/ 56434 h 1099666"/>
                <a:gd name="connsiteX111" fmla="*/ 1061028 w 2750275"/>
                <a:gd name="connsiteY111" fmla="*/ 57687 h 1099666"/>
                <a:gd name="connsiteX112" fmla="*/ 999681 w 2750275"/>
                <a:gd name="connsiteY112" fmla="*/ 38903 h 1099666"/>
                <a:gd name="connsiteX113" fmla="*/ 943911 w 2750275"/>
                <a:gd name="connsiteY113" fmla="*/ 30138 h 1099666"/>
                <a:gd name="connsiteX114" fmla="*/ 864438 w 2750275"/>
                <a:gd name="connsiteY114" fmla="*/ 39529 h 1099666"/>
                <a:gd name="connsiteX115" fmla="*/ 782874 w 2750275"/>
                <a:gd name="connsiteY115" fmla="*/ 40155 h 1099666"/>
                <a:gd name="connsiteX116" fmla="*/ 725013 w 2750275"/>
                <a:gd name="connsiteY116" fmla="*/ 20746 h 1099666"/>
                <a:gd name="connsiteX117" fmla="*/ 668545 w 2750275"/>
                <a:gd name="connsiteY117" fmla="*/ 18241 h 1099666"/>
                <a:gd name="connsiteX118" fmla="*/ 609290 w 2750275"/>
                <a:gd name="connsiteY118" fmla="*/ 20120 h 1099666"/>
                <a:gd name="connsiteX119" fmla="*/ 579313 w 2750275"/>
                <a:gd name="connsiteY119" fmla="*/ 84 h 1099666"/>
                <a:gd name="connsiteX120" fmla="*/ 533303 w 2750275"/>
                <a:gd name="connsiteY120" fmla="*/ 30764 h 1099666"/>
                <a:gd name="connsiteX121" fmla="*/ 447556 w 2750275"/>
                <a:gd name="connsiteY121" fmla="*/ 52678 h 1099666"/>
                <a:gd name="connsiteX122" fmla="*/ 423157 w 2750275"/>
                <a:gd name="connsiteY122" fmla="*/ 48295 h 1099666"/>
                <a:gd name="connsiteX123" fmla="*/ 391089 w 2750275"/>
                <a:gd name="connsiteY123" fmla="*/ 45164 h 1099666"/>
                <a:gd name="connsiteX124" fmla="*/ 362507 w 2750275"/>
                <a:gd name="connsiteY124" fmla="*/ 112785 h 1099666"/>
                <a:gd name="connsiteX125" fmla="*/ 350655 w 2750275"/>
                <a:gd name="connsiteY125" fmla="*/ 157865 h 1099666"/>
                <a:gd name="connsiteX126" fmla="*/ 307434 w 2750275"/>
                <a:gd name="connsiteY126" fmla="*/ 212337 h 1099666"/>
                <a:gd name="connsiteX127" fmla="*/ 223081 w 2750275"/>
                <a:gd name="connsiteY127" fmla="*/ 346952 h 1099666"/>
                <a:gd name="connsiteX128" fmla="*/ 202864 w 2750275"/>
                <a:gd name="connsiteY128" fmla="*/ 514750 h 1099666"/>
                <a:gd name="connsiteX129" fmla="*/ 296279 w 2750275"/>
                <a:gd name="connsiteY129" fmla="*/ 726377 h 1099666"/>
                <a:gd name="connsiteX130" fmla="*/ 576525 w 2750275"/>
                <a:gd name="connsiteY130" fmla="*/ 1011259 h 1099666"/>
                <a:gd name="connsiteX131" fmla="*/ 584193 w 2750275"/>
                <a:gd name="connsiteY131" fmla="*/ 1019399 h 1099666"/>
                <a:gd name="connsiteX132" fmla="*/ 570948 w 2750275"/>
                <a:gd name="connsiteY132" fmla="*/ 1019399 h 1099666"/>
                <a:gd name="connsiteX133" fmla="*/ 397363 w 2750275"/>
                <a:gd name="connsiteY133" fmla="*/ 1018773 h 1099666"/>
                <a:gd name="connsiteX134" fmla="*/ 174979 w 2750275"/>
                <a:gd name="connsiteY134" fmla="*/ 1027538 h 1099666"/>
                <a:gd name="connsiteX135" fmla="*/ 42525 w 2750275"/>
                <a:gd name="connsiteY135" fmla="*/ 1053209 h 1099666"/>
                <a:gd name="connsiteX136" fmla="*/ 0 w 2750275"/>
                <a:gd name="connsiteY136" fmla="*/ 1064479 h 1099666"/>
                <a:gd name="connsiteX137" fmla="*/ 0 w 2750275"/>
                <a:gd name="connsiteY137" fmla="*/ 1066358 h 1099666"/>
                <a:gd name="connsiteX138" fmla="*/ 34160 w 2750275"/>
                <a:gd name="connsiteY138" fmla="*/ 1071993 h 1099666"/>
                <a:gd name="connsiteX139" fmla="*/ 281640 w 2750275"/>
                <a:gd name="connsiteY139" fmla="*/ 1071366 h 1099666"/>
                <a:gd name="connsiteX140" fmla="*/ 1302931 w 2750275"/>
                <a:gd name="connsiteY140" fmla="*/ 1083263 h 1099666"/>
                <a:gd name="connsiteX141" fmla="*/ 2182705 w 2750275"/>
                <a:gd name="connsiteY141" fmla="*/ 1095785 h 1099666"/>
                <a:gd name="connsiteX142" fmla="*/ 2600981 w 2750275"/>
                <a:gd name="connsiteY142" fmla="*/ 1098916 h 1099666"/>
                <a:gd name="connsiteX143" fmla="*/ 2750275 w 2750275"/>
                <a:gd name="connsiteY143" fmla="*/ 1098864 h 1099666"/>
                <a:gd name="connsiteX144" fmla="*/ 2587039 w 2750275"/>
                <a:gd name="connsiteY144" fmla="*/ 1088898 h 1099666"/>
                <a:gd name="connsiteX145" fmla="*/ 2511749 w 2750275"/>
                <a:gd name="connsiteY145" fmla="*/ 1068236 h 1099666"/>
                <a:gd name="connsiteX0" fmla="*/ 2511749 w 2750275"/>
                <a:gd name="connsiteY0" fmla="*/ 1068236 h 1099666"/>
                <a:gd name="connsiteX1" fmla="*/ 2483864 w 2750275"/>
                <a:gd name="connsiteY1" fmla="*/ 1055088 h 1099666"/>
                <a:gd name="connsiteX2" fmla="*/ 2477590 w 2750275"/>
                <a:gd name="connsiteY2" fmla="*/ 1040061 h 1099666"/>
                <a:gd name="connsiteX3" fmla="*/ 2468527 w 2750275"/>
                <a:gd name="connsiteY3" fmla="*/ 1026912 h 1099666"/>
                <a:gd name="connsiteX4" fmla="*/ 2449008 w 2750275"/>
                <a:gd name="connsiteY4" fmla="*/ 1023156 h 1099666"/>
                <a:gd name="connsiteX5" fmla="*/ 1814622 w 2750275"/>
                <a:gd name="connsiteY5" fmla="*/ 971814 h 1099666"/>
                <a:gd name="connsiteX6" fmla="*/ 1520435 w 2750275"/>
                <a:gd name="connsiteY6" fmla="*/ 966179 h 1099666"/>
                <a:gd name="connsiteX7" fmla="*/ 1321056 w 2750275"/>
                <a:gd name="connsiteY7" fmla="*/ 958040 h 1099666"/>
                <a:gd name="connsiteX8" fmla="*/ 906963 w 2750275"/>
                <a:gd name="connsiteY8" fmla="*/ 797754 h 1099666"/>
                <a:gd name="connsiteX9" fmla="*/ 743138 w 2750275"/>
                <a:gd name="connsiteY9" fmla="*/ 497219 h 1099666"/>
                <a:gd name="connsiteX10" fmla="*/ 752201 w 2750275"/>
                <a:gd name="connsiteY10" fmla="*/ 428347 h 1099666"/>
                <a:gd name="connsiteX11" fmla="*/ 711070 w 2750275"/>
                <a:gd name="connsiteY11" fmla="*/ 472175 h 1099666"/>
                <a:gd name="connsiteX12" fmla="*/ 727801 w 2750275"/>
                <a:gd name="connsiteY12" fmla="*/ 619312 h 1099666"/>
                <a:gd name="connsiteX13" fmla="*/ 932059 w 2750275"/>
                <a:gd name="connsiteY13" fmla="*/ 897933 h 1099666"/>
                <a:gd name="connsiteX14" fmla="*/ 689459 w 2750275"/>
                <a:gd name="connsiteY14" fmla="*/ 603659 h 1099666"/>
                <a:gd name="connsiteX15" fmla="*/ 675517 w 2750275"/>
                <a:gd name="connsiteY15" fmla="*/ 462157 h 1099666"/>
                <a:gd name="connsiteX16" fmla="*/ 680396 w 2750275"/>
                <a:gd name="connsiteY16" fmla="*/ 435234 h 1099666"/>
                <a:gd name="connsiteX17" fmla="*/ 637175 w 2750275"/>
                <a:gd name="connsiteY17" fmla="*/ 462157 h 1099666"/>
                <a:gd name="connsiteX18" fmla="*/ 642054 w 2750275"/>
                <a:gd name="connsiteY18" fmla="*/ 432103 h 1099666"/>
                <a:gd name="connsiteX19" fmla="*/ 637175 w 2750275"/>
                <a:gd name="connsiteY19" fmla="*/ 405180 h 1099666"/>
                <a:gd name="connsiteX20" fmla="*/ 680396 w 2750275"/>
                <a:gd name="connsiteY20" fmla="*/ 397667 h 1099666"/>
                <a:gd name="connsiteX21" fmla="*/ 708282 w 2750275"/>
                <a:gd name="connsiteY21" fmla="*/ 389527 h 1099666"/>
                <a:gd name="connsiteX22" fmla="*/ 715253 w 2750275"/>
                <a:gd name="connsiteY22" fmla="*/ 348830 h 1099666"/>
                <a:gd name="connsiteX23" fmla="*/ 779388 w 2750275"/>
                <a:gd name="connsiteY23" fmla="*/ 328168 h 1099666"/>
                <a:gd name="connsiteX24" fmla="*/ 823308 w 2750275"/>
                <a:gd name="connsiteY24" fmla="*/ 283088 h 1099666"/>
                <a:gd name="connsiteX25" fmla="*/ 1021989 w 2750275"/>
                <a:gd name="connsiteY25" fmla="*/ 190423 h 1099666"/>
                <a:gd name="connsiteX26" fmla="*/ 1128649 w 2750275"/>
                <a:gd name="connsiteY26" fmla="*/ 207328 h 1099666"/>
                <a:gd name="connsiteX27" fmla="*/ 1170477 w 2750275"/>
                <a:gd name="connsiteY27" fmla="*/ 197936 h 1099666"/>
                <a:gd name="connsiteX28" fmla="*/ 1106341 w 2750275"/>
                <a:gd name="connsiteY28" fmla="*/ 165378 h 1099666"/>
                <a:gd name="connsiteX29" fmla="*/ 1088913 w 2750275"/>
                <a:gd name="connsiteY29" fmla="*/ 155361 h 1099666"/>
                <a:gd name="connsiteX30" fmla="*/ 1070090 w 2750275"/>
                <a:gd name="connsiteY30" fmla="*/ 147221 h 1099666"/>
                <a:gd name="connsiteX31" fmla="*/ 1051268 w 2750275"/>
                <a:gd name="connsiteY31" fmla="*/ 152230 h 1099666"/>
                <a:gd name="connsiteX32" fmla="*/ 1049177 w 2750275"/>
                <a:gd name="connsiteY32" fmla="*/ 143464 h 1099666"/>
                <a:gd name="connsiteX33" fmla="*/ 1019200 w 2750275"/>
                <a:gd name="connsiteY33" fmla="*/ 119046 h 1099666"/>
                <a:gd name="connsiteX34" fmla="*/ 977373 w 2750275"/>
                <a:gd name="connsiteY34" fmla="*/ 113411 h 1099666"/>
                <a:gd name="connsiteX35" fmla="*/ 939031 w 2750275"/>
                <a:gd name="connsiteY35" fmla="*/ 126559 h 1099666"/>
                <a:gd name="connsiteX36" fmla="*/ 936939 w 2750275"/>
                <a:gd name="connsiteY36" fmla="*/ 161622 h 1099666"/>
                <a:gd name="connsiteX37" fmla="*/ 936242 w 2750275"/>
                <a:gd name="connsiteY37" fmla="*/ 163500 h 1099666"/>
                <a:gd name="connsiteX38" fmla="*/ 897900 w 2750275"/>
                <a:gd name="connsiteY38" fmla="*/ 187919 h 1099666"/>
                <a:gd name="connsiteX39" fmla="*/ 857467 w 2750275"/>
                <a:gd name="connsiteY39" fmla="*/ 210459 h 1099666"/>
                <a:gd name="connsiteX40" fmla="*/ 880472 w 2750275"/>
                <a:gd name="connsiteY40" fmla="*/ 187292 h 1099666"/>
                <a:gd name="connsiteX41" fmla="*/ 883958 w 2750275"/>
                <a:gd name="connsiteY41" fmla="*/ 154108 h 1099666"/>
                <a:gd name="connsiteX42" fmla="*/ 881169 w 2750275"/>
                <a:gd name="connsiteY42" fmla="*/ 131568 h 1099666"/>
                <a:gd name="connsiteX43" fmla="*/ 864438 w 2750275"/>
                <a:gd name="connsiteY43" fmla="*/ 109028 h 1099666"/>
                <a:gd name="connsiteX44" fmla="*/ 800999 w 2750275"/>
                <a:gd name="connsiteY44" fmla="*/ 115915 h 1099666"/>
                <a:gd name="connsiteX45" fmla="*/ 789845 w 2750275"/>
                <a:gd name="connsiteY45" fmla="*/ 145969 h 1099666"/>
                <a:gd name="connsiteX46" fmla="*/ 801697 w 2750275"/>
                <a:gd name="connsiteY46" fmla="*/ 157239 h 1099666"/>
                <a:gd name="connsiteX47" fmla="*/ 789148 w 2750275"/>
                <a:gd name="connsiteY47" fmla="*/ 171640 h 1099666"/>
                <a:gd name="connsiteX48" fmla="*/ 759869 w 2750275"/>
                <a:gd name="connsiteY48" fmla="*/ 152230 h 1099666"/>
                <a:gd name="connsiteX49" fmla="*/ 715253 w 2750275"/>
                <a:gd name="connsiteY49" fmla="*/ 157865 h 1099666"/>
                <a:gd name="connsiteX50" fmla="*/ 704099 w 2750275"/>
                <a:gd name="connsiteY50" fmla="*/ 171640 h 1099666"/>
                <a:gd name="connsiteX51" fmla="*/ 700613 w 2750275"/>
                <a:gd name="connsiteY51" fmla="*/ 201693 h 1099666"/>
                <a:gd name="connsiteX52" fmla="*/ 704796 w 2750275"/>
                <a:gd name="connsiteY52" fmla="*/ 223607 h 1099666"/>
                <a:gd name="connsiteX53" fmla="*/ 691551 w 2750275"/>
                <a:gd name="connsiteY53" fmla="*/ 216720 h 1099666"/>
                <a:gd name="connsiteX54" fmla="*/ 590467 w 2750275"/>
                <a:gd name="connsiteY54" fmla="*/ 216094 h 1099666"/>
                <a:gd name="connsiteX55" fmla="*/ 554914 w 2750275"/>
                <a:gd name="connsiteY55" fmla="*/ 221729 h 1099666"/>
                <a:gd name="connsiteX56" fmla="*/ 511692 w 2750275"/>
                <a:gd name="connsiteY56" fmla="*/ 230494 h 1099666"/>
                <a:gd name="connsiteX57" fmla="*/ 498446 w 2750275"/>
                <a:gd name="connsiteY57" fmla="*/ 239886 h 1099666"/>
                <a:gd name="connsiteX58" fmla="*/ 474744 w 2750275"/>
                <a:gd name="connsiteY58" fmla="*/ 268061 h 1099666"/>
                <a:gd name="connsiteX59" fmla="*/ 471258 w 2750275"/>
                <a:gd name="connsiteY59" fmla="*/ 310011 h 1099666"/>
                <a:gd name="connsiteX60" fmla="*/ 454527 w 2750275"/>
                <a:gd name="connsiteY60" fmla="*/ 351334 h 1099666"/>
                <a:gd name="connsiteX61" fmla="*/ 459407 w 2750275"/>
                <a:gd name="connsiteY61" fmla="*/ 334429 h 1099666"/>
                <a:gd name="connsiteX62" fmla="*/ 423854 w 2750275"/>
                <a:gd name="connsiteY62" fmla="*/ 320655 h 1099666"/>
                <a:gd name="connsiteX63" fmla="*/ 405728 w 2750275"/>
                <a:gd name="connsiteY63" fmla="*/ 346326 h 1099666"/>
                <a:gd name="connsiteX64" fmla="*/ 391786 w 2750275"/>
                <a:gd name="connsiteY64" fmla="*/ 374501 h 1099666"/>
                <a:gd name="connsiteX65" fmla="*/ 352747 w 2750275"/>
                <a:gd name="connsiteY65" fmla="*/ 383892 h 1099666"/>
                <a:gd name="connsiteX66" fmla="*/ 370872 w 2750275"/>
                <a:gd name="connsiteY66" fmla="*/ 420833 h 1099666"/>
                <a:gd name="connsiteX67" fmla="*/ 346473 w 2750275"/>
                <a:gd name="connsiteY67" fmla="*/ 451513 h 1099666"/>
                <a:gd name="connsiteX68" fmla="*/ 331136 w 2750275"/>
                <a:gd name="connsiteY68" fmla="*/ 505359 h 1099666"/>
                <a:gd name="connsiteX69" fmla="*/ 316496 w 2750275"/>
                <a:gd name="connsiteY69" fmla="*/ 523516 h 1099666"/>
                <a:gd name="connsiteX70" fmla="*/ 312313 w 2750275"/>
                <a:gd name="connsiteY70" fmla="*/ 479688 h 1099666"/>
                <a:gd name="connsiteX71" fmla="*/ 315799 w 2750275"/>
                <a:gd name="connsiteY71" fmla="*/ 429599 h 1099666"/>
                <a:gd name="connsiteX72" fmla="*/ 310919 w 2750275"/>
                <a:gd name="connsiteY72" fmla="*/ 400798 h 1099666"/>
                <a:gd name="connsiteX73" fmla="*/ 332530 w 2750275"/>
                <a:gd name="connsiteY73" fmla="*/ 353839 h 1099666"/>
                <a:gd name="connsiteX74" fmla="*/ 370872 w 2750275"/>
                <a:gd name="connsiteY74" fmla="*/ 301871 h 1099666"/>
                <a:gd name="connsiteX75" fmla="*/ 425248 w 2750275"/>
                <a:gd name="connsiteY75" fmla="*/ 219850 h 1099666"/>
                <a:gd name="connsiteX76" fmla="*/ 454527 w 2750275"/>
                <a:gd name="connsiteY76" fmla="*/ 202945 h 1099666"/>
                <a:gd name="connsiteX77" fmla="*/ 458013 w 2750275"/>
                <a:gd name="connsiteY77" fmla="*/ 190423 h 1099666"/>
                <a:gd name="connsiteX78" fmla="*/ 485201 w 2750275"/>
                <a:gd name="connsiteY78" fmla="*/ 168509 h 1099666"/>
                <a:gd name="connsiteX79" fmla="*/ 503326 w 2750275"/>
                <a:gd name="connsiteY79" fmla="*/ 150978 h 1099666"/>
                <a:gd name="connsiteX80" fmla="*/ 540274 w 2750275"/>
                <a:gd name="connsiteY80" fmla="*/ 152230 h 1099666"/>
                <a:gd name="connsiteX81" fmla="*/ 568856 w 2750275"/>
                <a:gd name="connsiteY81" fmla="*/ 119672 h 1099666"/>
                <a:gd name="connsiteX82" fmla="*/ 590467 w 2750275"/>
                <a:gd name="connsiteY82" fmla="*/ 108402 h 1099666"/>
                <a:gd name="connsiteX83" fmla="*/ 609290 w 2750275"/>
                <a:gd name="connsiteY83" fmla="*/ 115289 h 1099666"/>
                <a:gd name="connsiteX84" fmla="*/ 627415 w 2750275"/>
                <a:gd name="connsiteY84" fmla="*/ 113411 h 1099666"/>
                <a:gd name="connsiteX85" fmla="*/ 674122 w 2750275"/>
                <a:gd name="connsiteY85" fmla="*/ 99010 h 1099666"/>
                <a:gd name="connsiteX86" fmla="*/ 838644 w 2750275"/>
                <a:gd name="connsiteY86" fmla="*/ 78348 h 1099666"/>
                <a:gd name="connsiteX87" fmla="*/ 884655 w 2750275"/>
                <a:gd name="connsiteY87" fmla="*/ 75844 h 1099666"/>
                <a:gd name="connsiteX88" fmla="*/ 925088 w 2750275"/>
                <a:gd name="connsiteY88" fmla="*/ 61443 h 1099666"/>
                <a:gd name="connsiteX89" fmla="*/ 947396 w 2750275"/>
                <a:gd name="connsiteY89" fmla="*/ 67704 h 1099666"/>
                <a:gd name="connsiteX90" fmla="*/ 1000378 w 2750275"/>
                <a:gd name="connsiteY90" fmla="*/ 88366 h 1099666"/>
                <a:gd name="connsiteX91" fmla="*/ 1049177 w 2750275"/>
                <a:gd name="connsiteY91" fmla="*/ 90871 h 1099666"/>
                <a:gd name="connsiteX92" fmla="*/ 1066605 w 2750275"/>
                <a:gd name="connsiteY92" fmla="*/ 102141 h 1099666"/>
                <a:gd name="connsiteX93" fmla="*/ 1137712 w 2750275"/>
                <a:gd name="connsiteY93" fmla="*/ 121550 h 1099666"/>
                <a:gd name="connsiteX94" fmla="*/ 1167688 w 2750275"/>
                <a:gd name="connsiteY94" fmla="*/ 134699 h 1099666"/>
                <a:gd name="connsiteX95" fmla="*/ 1197665 w 2750275"/>
                <a:gd name="connsiteY95" fmla="*/ 157865 h 1099666"/>
                <a:gd name="connsiteX96" fmla="*/ 1211607 w 2750275"/>
                <a:gd name="connsiteY96" fmla="*/ 171013 h 1099666"/>
                <a:gd name="connsiteX97" fmla="*/ 1231127 w 2750275"/>
                <a:gd name="connsiteY97" fmla="*/ 189797 h 1099666"/>
                <a:gd name="connsiteX98" fmla="*/ 1286200 w 2750275"/>
                <a:gd name="connsiteY98" fmla="*/ 222355 h 1099666"/>
                <a:gd name="connsiteX99" fmla="*/ 1328027 w 2750275"/>
                <a:gd name="connsiteY99" fmla="*/ 255539 h 1099666"/>
                <a:gd name="connsiteX100" fmla="*/ 1330119 w 2750275"/>
                <a:gd name="connsiteY100" fmla="*/ 318150 h 1099666"/>
                <a:gd name="connsiteX101" fmla="*/ 1302931 w 2750275"/>
                <a:gd name="connsiteY101" fmla="*/ 395163 h 1099666"/>
                <a:gd name="connsiteX102" fmla="*/ 1358004 w 2750275"/>
                <a:gd name="connsiteY102" fmla="*/ 319403 h 1099666"/>
                <a:gd name="connsiteX103" fmla="*/ 1362884 w 2750275"/>
                <a:gd name="connsiteY103" fmla="*/ 246773 h 1099666"/>
                <a:gd name="connsiteX104" fmla="*/ 1327330 w 2750275"/>
                <a:gd name="connsiteY104" fmla="*/ 199189 h 1099666"/>
                <a:gd name="connsiteX105" fmla="*/ 1277137 w 2750275"/>
                <a:gd name="connsiteY105" fmla="*/ 161622 h 1099666"/>
                <a:gd name="connsiteX106" fmla="*/ 1240190 w 2750275"/>
                <a:gd name="connsiteY106" fmla="*/ 142838 h 1099666"/>
                <a:gd name="connsiteX107" fmla="*/ 1230430 w 2750275"/>
                <a:gd name="connsiteY107" fmla="*/ 115289 h 1099666"/>
                <a:gd name="connsiteX108" fmla="*/ 1160020 w 2750275"/>
                <a:gd name="connsiteY108" fmla="*/ 82731 h 1099666"/>
                <a:gd name="connsiteX109" fmla="*/ 1120981 w 2750275"/>
                <a:gd name="connsiteY109" fmla="*/ 73339 h 1099666"/>
                <a:gd name="connsiteX110" fmla="*/ 1089610 w 2750275"/>
                <a:gd name="connsiteY110" fmla="*/ 56434 h 1099666"/>
                <a:gd name="connsiteX111" fmla="*/ 1061028 w 2750275"/>
                <a:gd name="connsiteY111" fmla="*/ 57687 h 1099666"/>
                <a:gd name="connsiteX112" fmla="*/ 999681 w 2750275"/>
                <a:gd name="connsiteY112" fmla="*/ 38903 h 1099666"/>
                <a:gd name="connsiteX113" fmla="*/ 943911 w 2750275"/>
                <a:gd name="connsiteY113" fmla="*/ 30138 h 1099666"/>
                <a:gd name="connsiteX114" fmla="*/ 864438 w 2750275"/>
                <a:gd name="connsiteY114" fmla="*/ 39529 h 1099666"/>
                <a:gd name="connsiteX115" fmla="*/ 782874 w 2750275"/>
                <a:gd name="connsiteY115" fmla="*/ 40155 h 1099666"/>
                <a:gd name="connsiteX116" fmla="*/ 725013 w 2750275"/>
                <a:gd name="connsiteY116" fmla="*/ 20746 h 1099666"/>
                <a:gd name="connsiteX117" fmla="*/ 668545 w 2750275"/>
                <a:gd name="connsiteY117" fmla="*/ 18241 h 1099666"/>
                <a:gd name="connsiteX118" fmla="*/ 609290 w 2750275"/>
                <a:gd name="connsiteY118" fmla="*/ 20120 h 1099666"/>
                <a:gd name="connsiteX119" fmla="*/ 579313 w 2750275"/>
                <a:gd name="connsiteY119" fmla="*/ 84 h 1099666"/>
                <a:gd name="connsiteX120" fmla="*/ 533303 w 2750275"/>
                <a:gd name="connsiteY120" fmla="*/ 30764 h 1099666"/>
                <a:gd name="connsiteX121" fmla="*/ 447556 w 2750275"/>
                <a:gd name="connsiteY121" fmla="*/ 52678 h 1099666"/>
                <a:gd name="connsiteX122" fmla="*/ 423157 w 2750275"/>
                <a:gd name="connsiteY122" fmla="*/ 48295 h 1099666"/>
                <a:gd name="connsiteX123" fmla="*/ 391089 w 2750275"/>
                <a:gd name="connsiteY123" fmla="*/ 45164 h 1099666"/>
                <a:gd name="connsiteX124" fmla="*/ 362507 w 2750275"/>
                <a:gd name="connsiteY124" fmla="*/ 112785 h 1099666"/>
                <a:gd name="connsiteX125" fmla="*/ 350655 w 2750275"/>
                <a:gd name="connsiteY125" fmla="*/ 157865 h 1099666"/>
                <a:gd name="connsiteX126" fmla="*/ 307434 w 2750275"/>
                <a:gd name="connsiteY126" fmla="*/ 212337 h 1099666"/>
                <a:gd name="connsiteX127" fmla="*/ 223081 w 2750275"/>
                <a:gd name="connsiteY127" fmla="*/ 346952 h 1099666"/>
                <a:gd name="connsiteX128" fmla="*/ 202864 w 2750275"/>
                <a:gd name="connsiteY128" fmla="*/ 514750 h 1099666"/>
                <a:gd name="connsiteX129" fmla="*/ 296279 w 2750275"/>
                <a:gd name="connsiteY129" fmla="*/ 726377 h 1099666"/>
                <a:gd name="connsiteX130" fmla="*/ 576525 w 2750275"/>
                <a:gd name="connsiteY130" fmla="*/ 1011259 h 1099666"/>
                <a:gd name="connsiteX131" fmla="*/ 584193 w 2750275"/>
                <a:gd name="connsiteY131" fmla="*/ 1019399 h 1099666"/>
                <a:gd name="connsiteX132" fmla="*/ 570948 w 2750275"/>
                <a:gd name="connsiteY132" fmla="*/ 1019399 h 1099666"/>
                <a:gd name="connsiteX133" fmla="*/ 397363 w 2750275"/>
                <a:gd name="connsiteY133" fmla="*/ 1018773 h 1099666"/>
                <a:gd name="connsiteX134" fmla="*/ 174979 w 2750275"/>
                <a:gd name="connsiteY134" fmla="*/ 1027538 h 1099666"/>
                <a:gd name="connsiteX135" fmla="*/ 42525 w 2750275"/>
                <a:gd name="connsiteY135" fmla="*/ 1053209 h 1099666"/>
                <a:gd name="connsiteX136" fmla="*/ 0 w 2750275"/>
                <a:gd name="connsiteY136" fmla="*/ 1064479 h 1099666"/>
                <a:gd name="connsiteX137" fmla="*/ 0 w 2750275"/>
                <a:gd name="connsiteY137" fmla="*/ 1066358 h 1099666"/>
                <a:gd name="connsiteX138" fmla="*/ 34160 w 2750275"/>
                <a:gd name="connsiteY138" fmla="*/ 1071993 h 1099666"/>
                <a:gd name="connsiteX139" fmla="*/ 281640 w 2750275"/>
                <a:gd name="connsiteY139" fmla="*/ 1071366 h 1099666"/>
                <a:gd name="connsiteX140" fmla="*/ 1302931 w 2750275"/>
                <a:gd name="connsiteY140" fmla="*/ 1083263 h 1099666"/>
                <a:gd name="connsiteX141" fmla="*/ 2182705 w 2750275"/>
                <a:gd name="connsiteY141" fmla="*/ 1095785 h 1099666"/>
                <a:gd name="connsiteX142" fmla="*/ 2600981 w 2750275"/>
                <a:gd name="connsiteY142" fmla="*/ 1098916 h 1099666"/>
                <a:gd name="connsiteX143" fmla="*/ 2750275 w 2750275"/>
                <a:gd name="connsiteY143" fmla="*/ 1098864 h 1099666"/>
                <a:gd name="connsiteX144" fmla="*/ 2511749 w 2750275"/>
                <a:gd name="connsiteY144" fmla="*/ 1068236 h 1099666"/>
                <a:gd name="connsiteX0" fmla="*/ 2631822 w 2750275"/>
                <a:gd name="connsiteY0" fmla="*/ 1059000 h 1099666"/>
                <a:gd name="connsiteX1" fmla="*/ 2483864 w 2750275"/>
                <a:gd name="connsiteY1" fmla="*/ 1055088 h 1099666"/>
                <a:gd name="connsiteX2" fmla="*/ 2477590 w 2750275"/>
                <a:gd name="connsiteY2" fmla="*/ 1040061 h 1099666"/>
                <a:gd name="connsiteX3" fmla="*/ 2468527 w 2750275"/>
                <a:gd name="connsiteY3" fmla="*/ 1026912 h 1099666"/>
                <a:gd name="connsiteX4" fmla="*/ 2449008 w 2750275"/>
                <a:gd name="connsiteY4" fmla="*/ 1023156 h 1099666"/>
                <a:gd name="connsiteX5" fmla="*/ 1814622 w 2750275"/>
                <a:gd name="connsiteY5" fmla="*/ 971814 h 1099666"/>
                <a:gd name="connsiteX6" fmla="*/ 1520435 w 2750275"/>
                <a:gd name="connsiteY6" fmla="*/ 966179 h 1099666"/>
                <a:gd name="connsiteX7" fmla="*/ 1321056 w 2750275"/>
                <a:gd name="connsiteY7" fmla="*/ 958040 h 1099666"/>
                <a:gd name="connsiteX8" fmla="*/ 906963 w 2750275"/>
                <a:gd name="connsiteY8" fmla="*/ 797754 h 1099666"/>
                <a:gd name="connsiteX9" fmla="*/ 743138 w 2750275"/>
                <a:gd name="connsiteY9" fmla="*/ 497219 h 1099666"/>
                <a:gd name="connsiteX10" fmla="*/ 752201 w 2750275"/>
                <a:gd name="connsiteY10" fmla="*/ 428347 h 1099666"/>
                <a:gd name="connsiteX11" fmla="*/ 711070 w 2750275"/>
                <a:gd name="connsiteY11" fmla="*/ 472175 h 1099666"/>
                <a:gd name="connsiteX12" fmla="*/ 727801 w 2750275"/>
                <a:gd name="connsiteY12" fmla="*/ 619312 h 1099666"/>
                <a:gd name="connsiteX13" fmla="*/ 932059 w 2750275"/>
                <a:gd name="connsiteY13" fmla="*/ 897933 h 1099666"/>
                <a:gd name="connsiteX14" fmla="*/ 689459 w 2750275"/>
                <a:gd name="connsiteY14" fmla="*/ 603659 h 1099666"/>
                <a:gd name="connsiteX15" fmla="*/ 675517 w 2750275"/>
                <a:gd name="connsiteY15" fmla="*/ 462157 h 1099666"/>
                <a:gd name="connsiteX16" fmla="*/ 680396 w 2750275"/>
                <a:gd name="connsiteY16" fmla="*/ 435234 h 1099666"/>
                <a:gd name="connsiteX17" fmla="*/ 637175 w 2750275"/>
                <a:gd name="connsiteY17" fmla="*/ 462157 h 1099666"/>
                <a:gd name="connsiteX18" fmla="*/ 642054 w 2750275"/>
                <a:gd name="connsiteY18" fmla="*/ 432103 h 1099666"/>
                <a:gd name="connsiteX19" fmla="*/ 637175 w 2750275"/>
                <a:gd name="connsiteY19" fmla="*/ 405180 h 1099666"/>
                <a:gd name="connsiteX20" fmla="*/ 680396 w 2750275"/>
                <a:gd name="connsiteY20" fmla="*/ 397667 h 1099666"/>
                <a:gd name="connsiteX21" fmla="*/ 708282 w 2750275"/>
                <a:gd name="connsiteY21" fmla="*/ 389527 h 1099666"/>
                <a:gd name="connsiteX22" fmla="*/ 715253 w 2750275"/>
                <a:gd name="connsiteY22" fmla="*/ 348830 h 1099666"/>
                <a:gd name="connsiteX23" fmla="*/ 779388 w 2750275"/>
                <a:gd name="connsiteY23" fmla="*/ 328168 h 1099666"/>
                <a:gd name="connsiteX24" fmla="*/ 823308 w 2750275"/>
                <a:gd name="connsiteY24" fmla="*/ 283088 h 1099666"/>
                <a:gd name="connsiteX25" fmla="*/ 1021989 w 2750275"/>
                <a:gd name="connsiteY25" fmla="*/ 190423 h 1099666"/>
                <a:gd name="connsiteX26" fmla="*/ 1128649 w 2750275"/>
                <a:gd name="connsiteY26" fmla="*/ 207328 h 1099666"/>
                <a:gd name="connsiteX27" fmla="*/ 1170477 w 2750275"/>
                <a:gd name="connsiteY27" fmla="*/ 197936 h 1099666"/>
                <a:gd name="connsiteX28" fmla="*/ 1106341 w 2750275"/>
                <a:gd name="connsiteY28" fmla="*/ 165378 h 1099666"/>
                <a:gd name="connsiteX29" fmla="*/ 1088913 w 2750275"/>
                <a:gd name="connsiteY29" fmla="*/ 155361 h 1099666"/>
                <a:gd name="connsiteX30" fmla="*/ 1070090 w 2750275"/>
                <a:gd name="connsiteY30" fmla="*/ 147221 h 1099666"/>
                <a:gd name="connsiteX31" fmla="*/ 1051268 w 2750275"/>
                <a:gd name="connsiteY31" fmla="*/ 152230 h 1099666"/>
                <a:gd name="connsiteX32" fmla="*/ 1049177 w 2750275"/>
                <a:gd name="connsiteY32" fmla="*/ 143464 h 1099666"/>
                <a:gd name="connsiteX33" fmla="*/ 1019200 w 2750275"/>
                <a:gd name="connsiteY33" fmla="*/ 119046 h 1099666"/>
                <a:gd name="connsiteX34" fmla="*/ 977373 w 2750275"/>
                <a:gd name="connsiteY34" fmla="*/ 113411 h 1099666"/>
                <a:gd name="connsiteX35" fmla="*/ 939031 w 2750275"/>
                <a:gd name="connsiteY35" fmla="*/ 126559 h 1099666"/>
                <a:gd name="connsiteX36" fmla="*/ 936939 w 2750275"/>
                <a:gd name="connsiteY36" fmla="*/ 161622 h 1099666"/>
                <a:gd name="connsiteX37" fmla="*/ 936242 w 2750275"/>
                <a:gd name="connsiteY37" fmla="*/ 163500 h 1099666"/>
                <a:gd name="connsiteX38" fmla="*/ 897900 w 2750275"/>
                <a:gd name="connsiteY38" fmla="*/ 187919 h 1099666"/>
                <a:gd name="connsiteX39" fmla="*/ 857467 w 2750275"/>
                <a:gd name="connsiteY39" fmla="*/ 210459 h 1099666"/>
                <a:gd name="connsiteX40" fmla="*/ 880472 w 2750275"/>
                <a:gd name="connsiteY40" fmla="*/ 187292 h 1099666"/>
                <a:gd name="connsiteX41" fmla="*/ 883958 w 2750275"/>
                <a:gd name="connsiteY41" fmla="*/ 154108 h 1099666"/>
                <a:gd name="connsiteX42" fmla="*/ 881169 w 2750275"/>
                <a:gd name="connsiteY42" fmla="*/ 131568 h 1099666"/>
                <a:gd name="connsiteX43" fmla="*/ 864438 w 2750275"/>
                <a:gd name="connsiteY43" fmla="*/ 109028 h 1099666"/>
                <a:gd name="connsiteX44" fmla="*/ 800999 w 2750275"/>
                <a:gd name="connsiteY44" fmla="*/ 115915 h 1099666"/>
                <a:gd name="connsiteX45" fmla="*/ 789845 w 2750275"/>
                <a:gd name="connsiteY45" fmla="*/ 145969 h 1099666"/>
                <a:gd name="connsiteX46" fmla="*/ 801697 w 2750275"/>
                <a:gd name="connsiteY46" fmla="*/ 157239 h 1099666"/>
                <a:gd name="connsiteX47" fmla="*/ 789148 w 2750275"/>
                <a:gd name="connsiteY47" fmla="*/ 171640 h 1099666"/>
                <a:gd name="connsiteX48" fmla="*/ 759869 w 2750275"/>
                <a:gd name="connsiteY48" fmla="*/ 152230 h 1099666"/>
                <a:gd name="connsiteX49" fmla="*/ 715253 w 2750275"/>
                <a:gd name="connsiteY49" fmla="*/ 157865 h 1099666"/>
                <a:gd name="connsiteX50" fmla="*/ 704099 w 2750275"/>
                <a:gd name="connsiteY50" fmla="*/ 171640 h 1099666"/>
                <a:gd name="connsiteX51" fmla="*/ 700613 w 2750275"/>
                <a:gd name="connsiteY51" fmla="*/ 201693 h 1099666"/>
                <a:gd name="connsiteX52" fmla="*/ 704796 w 2750275"/>
                <a:gd name="connsiteY52" fmla="*/ 223607 h 1099666"/>
                <a:gd name="connsiteX53" fmla="*/ 691551 w 2750275"/>
                <a:gd name="connsiteY53" fmla="*/ 216720 h 1099666"/>
                <a:gd name="connsiteX54" fmla="*/ 590467 w 2750275"/>
                <a:gd name="connsiteY54" fmla="*/ 216094 h 1099666"/>
                <a:gd name="connsiteX55" fmla="*/ 554914 w 2750275"/>
                <a:gd name="connsiteY55" fmla="*/ 221729 h 1099666"/>
                <a:gd name="connsiteX56" fmla="*/ 511692 w 2750275"/>
                <a:gd name="connsiteY56" fmla="*/ 230494 h 1099666"/>
                <a:gd name="connsiteX57" fmla="*/ 498446 w 2750275"/>
                <a:gd name="connsiteY57" fmla="*/ 239886 h 1099666"/>
                <a:gd name="connsiteX58" fmla="*/ 474744 w 2750275"/>
                <a:gd name="connsiteY58" fmla="*/ 268061 h 1099666"/>
                <a:gd name="connsiteX59" fmla="*/ 471258 w 2750275"/>
                <a:gd name="connsiteY59" fmla="*/ 310011 h 1099666"/>
                <a:gd name="connsiteX60" fmla="*/ 454527 w 2750275"/>
                <a:gd name="connsiteY60" fmla="*/ 351334 h 1099666"/>
                <a:gd name="connsiteX61" fmla="*/ 459407 w 2750275"/>
                <a:gd name="connsiteY61" fmla="*/ 334429 h 1099666"/>
                <a:gd name="connsiteX62" fmla="*/ 423854 w 2750275"/>
                <a:gd name="connsiteY62" fmla="*/ 320655 h 1099666"/>
                <a:gd name="connsiteX63" fmla="*/ 405728 w 2750275"/>
                <a:gd name="connsiteY63" fmla="*/ 346326 h 1099666"/>
                <a:gd name="connsiteX64" fmla="*/ 391786 w 2750275"/>
                <a:gd name="connsiteY64" fmla="*/ 374501 h 1099666"/>
                <a:gd name="connsiteX65" fmla="*/ 352747 w 2750275"/>
                <a:gd name="connsiteY65" fmla="*/ 383892 h 1099666"/>
                <a:gd name="connsiteX66" fmla="*/ 370872 w 2750275"/>
                <a:gd name="connsiteY66" fmla="*/ 420833 h 1099666"/>
                <a:gd name="connsiteX67" fmla="*/ 346473 w 2750275"/>
                <a:gd name="connsiteY67" fmla="*/ 451513 h 1099666"/>
                <a:gd name="connsiteX68" fmla="*/ 331136 w 2750275"/>
                <a:gd name="connsiteY68" fmla="*/ 505359 h 1099666"/>
                <a:gd name="connsiteX69" fmla="*/ 316496 w 2750275"/>
                <a:gd name="connsiteY69" fmla="*/ 523516 h 1099666"/>
                <a:gd name="connsiteX70" fmla="*/ 312313 w 2750275"/>
                <a:gd name="connsiteY70" fmla="*/ 479688 h 1099666"/>
                <a:gd name="connsiteX71" fmla="*/ 315799 w 2750275"/>
                <a:gd name="connsiteY71" fmla="*/ 429599 h 1099666"/>
                <a:gd name="connsiteX72" fmla="*/ 310919 w 2750275"/>
                <a:gd name="connsiteY72" fmla="*/ 400798 h 1099666"/>
                <a:gd name="connsiteX73" fmla="*/ 332530 w 2750275"/>
                <a:gd name="connsiteY73" fmla="*/ 353839 h 1099666"/>
                <a:gd name="connsiteX74" fmla="*/ 370872 w 2750275"/>
                <a:gd name="connsiteY74" fmla="*/ 301871 h 1099666"/>
                <a:gd name="connsiteX75" fmla="*/ 425248 w 2750275"/>
                <a:gd name="connsiteY75" fmla="*/ 219850 h 1099666"/>
                <a:gd name="connsiteX76" fmla="*/ 454527 w 2750275"/>
                <a:gd name="connsiteY76" fmla="*/ 202945 h 1099666"/>
                <a:gd name="connsiteX77" fmla="*/ 458013 w 2750275"/>
                <a:gd name="connsiteY77" fmla="*/ 190423 h 1099666"/>
                <a:gd name="connsiteX78" fmla="*/ 485201 w 2750275"/>
                <a:gd name="connsiteY78" fmla="*/ 168509 h 1099666"/>
                <a:gd name="connsiteX79" fmla="*/ 503326 w 2750275"/>
                <a:gd name="connsiteY79" fmla="*/ 150978 h 1099666"/>
                <a:gd name="connsiteX80" fmla="*/ 540274 w 2750275"/>
                <a:gd name="connsiteY80" fmla="*/ 152230 h 1099666"/>
                <a:gd name="connsiteX81" fmla="*/ 568856 w 2750275"/>
                <a:gd name="connsiteY81" fmla="*/ 119672 h 1099666"/>
                <a:gd name="connsiteX82" fmla="*/ 590467 w 2750275"/>
                <a:gd name="connsiteY82" fmla="*/ 108402 h 1099666"/>
                <a:gd name="connsiteX83" fmla="*/ 609290 w 2750275"/>
                <a:gd name="connsiteY83" fmla="*/ 115289 h 1099666"/>
                <a:gd name="connsiteX84" fmla="*/ 627415 w 2750275"/>
                <a:gd name="connsiteY84" fmla="*/ 113411 h 1099666"/>
                <a:gd name="connsiteX85" fmla="*/ 674122 w 2750275"/>
                <a:gd name="connsiteY85" fmla="*/ 99010 h 1099666"/>
                <a:gd name="connsiteX86" fmla="*/ 838644 w 2750275"/>
                <a:gd name="connsiteY86" fmla="*/ 78348 h 1099666"/>
                <a:gd name="connsiteX87" fmla="*/ 884655 w 2750275"/>
                <a:gd name="connsiteY87" fmla="*/ 75844 h 1099666"/>
                <a:gd name="connsiteX88" fmla="*/ 925088 w 2750275"/>
                <a:gd name="connsiteY88" fmla="*/ 61443 h 1099666"/>
                <a:gd name="connsiteX89" fmla="*/ 947396 w 2750275"/>
                <a:gd name="connsiteY89" fmla="*/ 67704 h 1099666"/>
                <a:gd name="connsiteX90" fmla="*/ 1000378 w 2750275"/>
                <a:gd name="connsiteY90" fmla="*/ 88366 h 1099666"/>
                <a:gd name="connsiteX91" fmla="*/ 1049177 w 2750275"/>
                <a:gd name="connsiteY91" fmla="*/ 90871 h 1099666"/>
                <a:gd name="connsiteX92" fmla="*/ 1066605 w 2750275"/>
                <a:gd name="connsiteY92" fmla="*/ 102141 h 1099666"/>
                <a:gd name="connsiteX93" fmla="*/ 1137712 w 2750275"/>
                <a:gd name="connsiteY93" fmla="*/ 121550 h 1099666"/>
                <a:gd name="connsiteX94" fmla="*/ 1167688 w 2750275"/>
                <a:gd name="connsiteY94" fmla="*/ 134699 h 1099666"/>
                <a:gd name="connsiteX95" fmla="*/ 1197665 w 2750275"/>
                <a:gd name="connsiteY95" fmla="*/ 157865 h 1099666"/>
                <a:gd name="connsiteX96" fmla="*/ 1211607 w 2750275"/>
                <a:gd name="connsiteY96" fmla="*/ 171013 h 1099666"/>
                <a:gd name="connsiteX97" fmla="*/ 1231127 w 2750275"/>
                <a:gd name="connsiteY97" fmla="*/ 189797 h 1099666"/>
                <a:gd name="connsiteX98" fmla="*/ 1286200 w 2750275"/>
                <a:gd name="connsiteY98" fmla="*/ 222355 h 1099666"/>
                <a:gd name="connsiteX99" fmla="*/ 1328027 w 2750275"/>
                <a:gd name="connsiteY99" fmla="*/ 255539 h 1099666"/>
                <a:gd name="connsiteX100" fmla="*/ 1330119 w 2750275"/>
                <a:gd name="connsiteY100" fmla="*/ 318150 h 1099666"/>
                <a:gd name="connsiteX101" fmla="*/ 1302931 w 2750275"/>
                <a:gd name="connsiteY101" fmla="*/ 395163 h 1099666"/>
                <a:gd name="connsiteX102" fmla="*/ 1358004 w 2750275"/>
                <a:gd name="connsiteY102" fmla="*/ 319403 h 1099666"/>
                <a:gd name="connsiteX103" fmla="*/ 1362884 w 2750275"/>
                <a:gd name="connsiteY103" fmla="*/ 246773 h 1099666"/>
                <a:gd name="connsiteX104" fmla="*/ 1327330 w 2750275"/>
                <a:gd name="connsiteY104" fmla="*/ 199189 h 1099666"/>
                <a:gd name="connsiteX105" fmla="*/ 1277137 w 2750275"/>
                <a:gd name="connsiteY105" fmla="*/ 161622 h 1099666"/>
                <a:gd name="connsiteX106" fmla="*/ 1240190 w 2750275"/>
                <a:gd name="connsiteY106" fmla="*/ 142838 h 1099666"/>
                <a:gd name="connsiteX107" fmla="*/ 1230430 w 2750275"/>
                <a:gd name="connsiteY107" fmla="*/ 115289 h 1099666"/>
                <a:gd name="connsiteX108" fmla="*/ 1160020 w 2750275"/>
                <a:gd name="connsiteY108" fmla="*/ 82731 h 1099666"/>
                <a:gd name="connsiteX109" fmla="*/ 1120981 w 2750275"/>
                <a:gd name="connsiteY109" fmla="*/ 73339 h 1099666"/>
                <a:gd name="connsiteX110" fmla="*/ 1089610 w 2750275"/>
                <a:gd name="connsiteY110" fmla="*/ 56434 h 1099666"/>
                <a:gd name="connsiteX111" fmla="*/ 1061028 w 2750275"/>
                <a:gd name="connsiteY111" fmla="*/ 57687 h 1099666"/>
                <a:gd name="connsiteX112" fmla="*/ 999681 w 2750275"/>
                <a:gd name="connsiteY112" fmla="*/ 38903 h 1099666"/>
                <a:gd name="connsiteX113" fmla="*/ 943911 w 2750275"/>
                <a:gd name="connsiteY113" fmla="*/ 30138 h 1099666"/>
                <a:gd name="connsiteX114" fmla="*/ 864438 w 2750275"/>
                <a:gd name="connsiteY114" fmla="*/ 39529 h 1099666"/>
                <a:gd name="connsiteX115" fmla="*/ 782874 w 2750275"/>
                <a:gd name="connsiteY115" fmla="*/ 40155 h 1099666"/>
                <a:gd name="connsiteX116" fmla="*/ 725013 w 2750275"/>
                <a:gd name="connsiteY116" fmla="*/ 20746 h 1099666"/>
                <a:gd name="connsiteX117" fmla="*/ 668545 w 2750275"/>
                <a:gd name="connsiteY117" fmla="*/ 18241 h 1099666"/>
                <a:gd name="connsiteX118" fmla="*/ 609290 w 2750275"/>
                <a:gd name="connsiteY118" fmla="*/ 20120 h 1099666"/>
                <a:gd name="connsiteX119" fmla="*/ 579313 w 2750275"/>
                <a:gd name="connsiteY119" fmla="*/ 84 h 1099666"/>
                <a:gd name="connsiteX120" fmla="*/ 533303 w 2750275"/>
                <a:gd name="connsiteY120" fmla="*/ 30764 h 1099666"/>
                <a:gd name="connsiteX121" fmla="*/ 447556 w 2750275"/>
                <a:gd name="connsiteY121" fmla="*/ 52678 h 1099666"/>
                <a:gd name="connsiteX122" fmla="*/ 423157 w 2750275"/>
                <a:gd name="connsiteY122" fmla="*/ 48295 h 1099666"/>
                <a:gd name="connsiteX123" fmla="*/ 391089 w 2750275"/>
                <a:gd name="connsiteY123" fmla="*/ 45164 h 1099666"/>
                <a:gd name="connsiteX124" fmla="*/ 362507 w 2750275"/>
                <a:gd name="connsiteY124" fmla="*/ 112785 h 1099666"/>
                <a:gd name="connsiteX125" fmla="*/ 350655 w 2750275"/>
                <a:gd name="connsiteY125" fmla="*/ 157865 h 1099666"/>
                <a:gd name="connsiteX126" fmla="*/ 307434 w 2750275"/>
                <a:gd name="connsiteY126" fmla="*/ 212337 h 1099666"/>
                <a:gd name="connsiteX127" fmla="*/ 223081 w 2750275"/>
                <a:gd name="connsiteY127" fmla="*/ 346952 h 1099666"/>
                <a:gd name="connsiteX128" fmla="*/ 202864 w 2750275"/>
                <a:gd name="connsiteY128" fmla="*/ 514750 h 1099666"/>
                <a:gd name="connsiteX129" fmla="*/ 296279 w 2750275"/>
                <a:gd name="connsiteY129" fmla="*/ 726377 h 1099666"/>
                <a:gd name="connsiteX130" fmla="*/ 576525 w 2750275"/>
                <a:gd name="connsiteY130" fmla="*/ 1011259 h 1099666"/>
                <a:gd name="connsiteX131" fmla="*/ 584193 w 2750275"/>
                <a:gd name="connsiteY131" fmla="*/ 1019399 h 1099666"/>
                <a:gd name="connsiteX132" fmla="*/ 570948 w 2750275"/>
                <a:gd name="connsiteY132" fmla="*/ 1019399 h 1099666"/>
                <a:gd name="connsiteX133" fmla="*/ 397363 w 2750275"/>
                <a:gd name="connsiteY133" fmla="*/ 1018773 h 1099666"/>
                <a:gd name="connsiteX134" fmla="*/ 174979 w 2750275"/>
                <a:gd name="connsiteY134" fmla="*/ 1027538 h 1099666"/>
                <a:gd name="connsiteX135" fmla="*/ 42525 w 2750275"/>
                <a:gd name="connsiteY135" fmla="*/ 1053209 h 1099666"/>
                <a:gd name="connsiteX136" fmla="*/ 0 w 2750275"/>
                <a:gd name="connsiteY136" fmla="*/ 1064479 h 1099666"/>
                <a:gd name="connsiteX137" fmla="*/ 0 w 2750275"/>
                <a:gd name="connsiteY137" fmla="*/ 1066358 h 1099666"/>
                <a:gd name="connsiteX138" fmla="*/ 34160 w 2750275"/>
                <a:gd name="connsiteY138" fmla="*/ 1071993 h 1099666"/>
                <a:gd name="connsiteX139" fmla="*/ 281640 w 2750275"/>
                <a:gd name="connsiteY139" fmla="*/ 1071366 h 1099666"/>
                <a:gd name="connsiteX140" fmla="*/ 1302931 w 2750275"/>
                <a:gd name="connsiteY140" fmla="*/ 1083263 h 1099666"/>
                <a:gd name="connsiteX141" fmla="*/ 2182705 w 2750275"/>
                <a:gd name="connsiteY141" fmla="*/ 1095785 h 1099666"/>
                <a:gd name="connsiteX142" fmla="*/ 2600981 w 2750275"/>
                <a:gd name="connsiteY142" fmla="*/ 1098916 h 1099666"/>
                <a:gd name="connsiteX143" fmla="*/ 2750275 w 2750275"/>
                <a:gd name="connsiteY143" fmla="*/ 1098864 h 1099666"/>
                <a:gd name="connsiteX144" fmla="*/ 2631822 w 2750275"/>
                <a:gd name="connsiteY144" fmla="*/ 1059000 h 1099666"/>
                <a:gd name="connsiteX0" fmla="*/ 2631822 w 2845717"/>
                <a:gd name="connsiteY0" fmla="*/ 1059000 h 1099666"/>
                <a:gd name="connsiteX1" fmla="*/ 2483864 w 2845717"/>
                <a:gd name="connsiteY1" fmla="*/ 1055088 h 1099666"/>
                <a:gd name="connsiteX2" fmla="*/ 2477590 w 2845717"/>
                <a:gd name="connsiteY2" fmla="*/ 1040061 h 1099666"/>
                <a:gd name="connsiteX3" fmla="*/ 2468527 w 2845717"/>
                <a:gd name="connsiteY3" fmla="*/ 1026912 h 1099666"/>
                <a:gd name="connsiteX4" fmla="*/ 2449008 w 2845717"/>
                <a:gd name="connsiteY4" fmla="*/ 1023156 h 1099666"/>
                <a:gd name="connsiteX5" fmla="*/ 1814622 w 2845717"/>
                <a:gd name="connsiteY5" fmla="*/ 971814 h 1099666"/>
                <a:gd name="connsiteX6" fmla="*/ 1520435 w 2845717"/>
                <a:gd name="connsiteY6" fmla="*/ 966179 h 1099666"/>
                <a:gd name="connsiteX7" fmla="*/ 1321056 w 2845717"/>
                <a:gd name="connsiteY7" fmla="*/ 958040 h 1099666"/>
                <a:gd name="connsiteX8" fmla="*/ 906963 w 2845717"/>
                <a:gd name="connsiteY8" fmla="*/ 797754 h 1099666"/>
                <a:gd name="connsiteX9" fmla="*/ 743138 w 2845717"/>
                <a:gd name="connsiteY9" fmla="*/ 497219 h 1099666"/>
                <a:gd name="connsiteX10" fmla="*/ 752201 w 2845717"/>
                <a:gd name="connsiteY10" fmla="*/ 428347 h 1099666"/>
                <a:gd name="connsiteX11" fmla="*/ 711070 w 2845717"/>
                <a:gd name="connsiteY11" fmla="*/ 472175 h 1099666"/>
                <a:gd name="connsiteX12" fmla="*/ 727801 w 2845717"/>
                <a:gd name="connsiteY12" fmla="*/ 619312 h 1099666"/>
                <a:gd name="connsiteX13" fmla="*/ 932059 w 2845717"/>
                <a:gd name="connsiteY13" fmla="*/ 897933 h 1099666"/>
                <a:gd name="connsiteX14" fmla="*/ 689459 w 2845717"/>
                <a:gd name="connsiteY14" fmla="*/ 603659 h 1099666"/>
                <a:gd name="connsiteX15" fmla="*/ 675517 w 2845717"/>
                <a:gd name="connsiteY15" fmla="*/ 462157 h 1099666"/>
                <a:gd name="connsiteX16" fmla="*/ 680396 w 2845717"/>
                <a:gd name="connsiteY16" fmla="*/ 435234 h 1099666"/>
                <a:gd name="connsiteX17" fmla="*/ 637175 w 2845717"/>
                <a:gd name="connsiteY17" fmla="*/ 462157 h 1099666"/>
                <a:gd name="connsiteX18" fmla="*/ 642054 w 2845717"/>
                <a:gd name="connsiteY18" fmla="*/ 432103 h 1099666"/>
                <a:gd name="connsiteX19" fmla="*/ 637175 w 2845717"/>
                <a:gd name="connsiteY19" fmla="*/ 405180 h 1099666"/>
                <a:gd name="connsiteX20" fmla="*/ 680396 w 2845717"/>
                <a:gd name="connsiteY20" fmla="*/ 397667 h 1099666"/>
                <a:gd name="connsiteX21" fmla="*/ 708282 w 2845717"/>
                <a:gd name="connsiteY21" fmla="*/ 389527 h 1099666"/>
                <a:gd name="connsiteX22" fmla="*/ 715253 w 2845717"/>
                <a:gd name="connsiteY22" fmla="*/ 348830 h 1099666"/>
                <a:gd name="connsiteX23" fmla="*/ 779388 w 2845717"/>
                <a:gd name="connsiteY23" fmla="*/ 328168 h 1099666"/>
                <a:gd name="connsiteX24" fmla="*/ 823308 w 2845717"/>
                <a:gd name="connsiteY24" fmla="*/ 283088 h 1099666"/>
                <a:gd name="connsiteX25" fmla="*/ 1021989 w 2845717"/>
                <a:gd name="connsiteY25" fmla="*/ 190423 h 1099666"/>
                <a:gd name="connsiteX26" fmla="*/ 1128649 w 2845717"/>
                <a:gd name="connsiteY26" fmla="*/ 207328 h 1099666"/>
                <a:gd name="connsiteX27" fmla="*/ 1170477 w 2845717"/>
                <a:gd name="connsiteY27" fmla="*/ 197936 h 1099666"/>
                <a:gd name="connsiteX28" fmla="*/ 1106341 w 2845717"/>
                <a:gd name="connsiteY28" fmla="*/ 165378 h 1099666"/>
                <a:gd name="connsiteX29" fmla="*/ 1088913 w 2845717"/>
                <a:gd name="connsiteY29" fmla="*/ 155361 h 1099666"/>
                <a:gd name="connsiteX30" fmla="*/ 1070090 w 2845717"/>
                <a:gd name="connsiteY30" fmla="*/ 147221 h 1099666"/>
                <a:gd name="connsiteX31" fmla="*/ 1051268 w 2845717"/>
                <a:gd name="connsiteY31" fmla="*/ 152230 h 1099666"/>
                <a:gd name="connsiteX32" fmla="*/ 1049177 w 2845717"/>
                <a:gd name="connsiteY32" fmla="*/ 143464 h 1099666"/>
                <a:gd name="connsiteX33" fmla="*/ 1019200 w 2845717"/>
                <a:gd name="connsiteY33" fmla="*/ 119046 h 1099666"/>
                <a:gd name="connsiteX34" fmla="*/ 977373 w 2845717"/>
                <a:gd name="connsiteY34" fmla="*/ 113411 h 1099666"/>
                <a:gd name="connsiteX35" fmla="*/ 939031 w 2845717"/>
                <a:gd name="connsiteY35" fmla="*/ 126559 h 1099666"/>
                <a:gd name="connsiteX36" fmla="*/ 936939 w 2845717"/>
                <a:gd name="connsiteY36" fmla="*/ 161622 h 1099666"/>
                <a:gd name="connsiteX37" fmla="*/ 936242 w 2845717"/>
                <a:gd name="connsiteY37" fmla="*/ 163500 h 1099666"/>
                <a:gd name="connsiteX38" fmla="*/ 897900 w 2845717"/>
                <a:gd name="connsiteY38" fmla="*/ 187919 h 1099666"/>
                <a:gd name="connsiteX39" fmla="*/ 857467 w 2845717"/>
                <a:gd name="connsiteY39" fmla="*/ 210459 h 1099666"/>
                <a:gd name="connsiteX40" fmla="*/ 880472 w 2845717"/>
                <a:gd name="connsiteY40" fmla="*/ 187292 h 1099666"/>
                <a:gd name="connsiteX41" fmla="*/ 883958 w 2845717"/>
                <a:gd name="connsiteY41" fmla="*/ 154108 h 1099666"/>
                <a:gd name="connsiteX42" fmla="*/ 881169 w 2845717"/>
                <a:gd name="connsiteY42" fmla="*/ 131568 h 1099666"/>
                <a:gd name="connsiteX43" fmla="*/ 864438 w 2845717"/>
                <a:gd name="connsiteY43" fmla="*/ 109028 h 1099666"/>
                <a:gd name="connsiteX44" fmla="*/ 800999 w 2845717"/>
                <a:gd name="connsiteY44" fmla="*/ 115915 h 1099666"/>
                <a:gd name="connsiteX45" fmla="*/ 789845 w 2845717"/>
                <a:gd name="connsiteY45" fmla="*/ 145969 h 1099666"/>
                <a:gd name="connsiteX46" fmla="*/ 801697 w 2845717"/>
                <a:gd name="connsiteY46" fmla="*/ 157239 h 1099666"/>
                <a:gd name="connsiteX47" fmla="*/ 789148 w 2845717"/>
                <a:gd name="connsiteY47" fmla="*/ 171640 h 1099666"/>
                <a:gd name="connsiteX48" fmla="*/ 759869 w 2845717"/>
                <a:gd name="connsiteY48" fmla="*/ 152230 h 1099666"/>
                <a:gd name="connsiteX49" fmla="*/ 715253 w 2845717"/>
                <a:gd name="connsiteY49" fmla="*/ 157865 h 1099666"/>
                <a:gd name="connsiteX50" fmla="*/ 704099 w 2845717"/>
                <a:gd name="connsiteY50" fmla="*/ 171640 h 1099666"/>
                <a:gd name="connsiteX51" fmla="*/ 700613 w 2845717"/>
                <a:gd name="connsiteY51" fmla="*/ 201693 h 1099666"/>
                <a:gd name="connsiteX52" fmla="*/ 704796 w 2845717"/>
                <a:gd name="connsiteY52" fmla="*/ 223607 h 1099666"/>
                <a:gd name="connsiteX53" fmla="*/ 691551 w 2845717"/>
                <a:gd name="connsiteY53" fmla="*/ 216720 h 1099666"/>
                <a:gd name="connsiteX54" fmla="*/ 590467 w 2845717"/>
                <a:gd name="connsiteY54" fmla="*/ 216094 h 1099666"/>
                <a:gd name="connsiteX55" fmla="*/ 554914 w 2845717"/>
                <a:gd name="connsiteY55" fmla="*/ 221729 h 1099666"/>
                <a:gd name="connsiteX56" fmla="*/ 511692 w 2845717"/>
                <a:gd name="connsiteY56" fmla="*/ 230494 h 1099666"/>
                <a:gd name="connsiteX57" fmla="*/ 498446 w 2845717"/>
                <a:gd name="connsiteY57" fmla="*/ 239886 h 1099666"/>
                <a:gd name="connsiteX58" fmla="*/ 474744 w 2845717"/>
                <a:gd name="connsiteY58" fmla="*/ 268061 h 1099666"/>
                <a:gd name="connsiteX59" fmla="*/ 471258 w 2845717"/>
                <a:gd name="connsiteY59" fmla="*/ 310011 h 1099666"/>
                <a:gd name="connsiteX60" fmla="*/ 454527 w 2845717"/>
                <a:gd name="connsiteY60" fmla="*/ 351334 h 1099666"/>
                <a:gd name="connsiteX61" fmla="*/ 459407 w 2845717"/>
                <a:gd name="connsiteY61" fmla="*/ 334429 h 1099666"/>
                <a:gd name="connsiteX62" fmla="*/ 423854 w 2845717"/>
                <a:gd name="connsiteY62" fmla="*/ 320655 h 1099666"/>
                <a:gd name="connsiteX63" fmla="*/ 405728 w 2845717"/>
                <a:gd name="connsiteY63" fmla="*/ 346326 h 1099666"/>
                <a:gd name="connsiteX64" fmla="*/ 391786 w 2845717"/>
                <a:gd name="connsiteY64" fmla="*/ 374501 h 1099666"/>
                <a:gd name="connsiteX65" fmla="*/ 352747 w 2845717"/>
                <a:gd name="connsiteY65" fmla="*/ 383892 h 1099666"/>
                <a:gd name="connsiteX66" fmla="*/ 370872 w 2845717"/>
                <a:gd name="connsiteY66" fmla="*/ 420833 h 1099666"/>
                <a:gd name="connsiteX67" fmla="*/ 346473 w 2845717"/>
                <a:gd name="connsiteY67" fmla="*/ 451513 h 1099666"/>
                <a:gd name="connsiteX68" fmla="*/ 331136 w 2845717"/>
                <a:gd name="connsiteY68" fmla="*/ 505359 h 1099666"/>
                <a:gd name="connsiteX69" fmla="*/ 316496 w 2845717"/>
                <a:gd name="connsiteY69" fmla="*/ 523516 h 1099666"/>
                <a:gd name="connsiteX70" fmla="*/ 312313 w 2845717"/>
                <a:gd name="connsiteY70" fmla="*/ 479688 h 1099666"/>
                <a:gd name="connsiteX71" fmla="*/ 315799 w 2845717"/>
                <a:gd name="connsiteY71" fmla="*/ 429599 h 1099666"/>
                <a:gd name="connsiteX72" fmla="*/ 310919 w 2845717"/>
                <a:gd name="connsiteY72" fmla="*/ 400798 h 1099666"/>
                <a:gd name="connsiteX73" fmla="*/ 332530 w 2845717"/>
                <a:gd name="connsiteY73" fmla="*/ 353839 h 1099666"/>
                <a:gd name="connsiteX74" fmla="*/ 370872 w 2845717"/>
                <a:gd name="connsiteY74" fmla="*/ 301871 h 1099666"/>
                <a:gd name="connsiteX75" fmla="*/ 425248 w 2845717"/>
                <a:gd name="connsiteY75" fmla="*/ 219850 h 1099666"/>
                <a:gd name="connsiteX76" fmla="*/ 454527 w 2845717"/>
                <a:gd name="connsiteY76" fmla="*/ 202945 h 1099666"/>
                <a:gd name="connsiteX77" fmla="*/ 458013 w 2845717"/>
                <a:gd name="connsiteY77" fmla="*/ 190423 h 1099666"/>
                <a:gd name="connsiteX78" fmla="*/ 485201 w 2845717"/>
                <a:gd name="connsiteY78" fmla="*/ 168509 h 1099666"/>
                <a:gd name="connsiteX79" fmla="*/ 503326 w 2845717"/>
                <a:gd name="connsiteY79" fmla="*/ 150978 h 1099666"/>
                <a:gd name="connsiteX80" fmla="*/ 540274 w 2845717"/>
                <a:gd name="connsiteY80" fmla="*/ 152230 h 1099666"/>
                <a:gd name="connsiteX81" fmla="*/ 568856 w 2845717"/>
                <a:gd name="connsiteY81" fmla="*/ 119672 h 1099666"/>
                <a:gd name="connsiteX82" fmla="*/ 590467 w 2845717"/>
                <a:gd name="connsiteY82" fmla="*/ 108402 h 1099666"/>
                <a:gd name="connsiteX83" fmla="*/ 609290 w 2845717"/>
                <a:gd name="connsiteY83" fmla="*/ 115289 h 1099666"/>
                <a:gd name="connsiteX84" fmla="*/ 627415 w 2845717"/>
                <a:gd name="connsiteY84" fmla="*/ 113411 h 1099666"/>
                <a:gd name="connsiteX85" fmla="*/ 674122 w 2845717"/>
                <a:gd name="connsiteY85" fmla="*/ 99010 h 1099666"/>
                <a:gd name="connsiteX86" fmla="*/ 838644 w 2845717"/>
                <a:gd name="connsiteY86" fmla="*/ 78348 h 1099666"/>
                <a:gd name="connsiteX87" fmla="*/ 884655 w 2845717"/>
                <a:gd name="connsiteY87" fmla="*/ 75844 h 1099666"/>
                <a:gd name="connsiteX88" fmla="*/ 925088 w 2845717"/>
                <a:gd name="connsiteY88" fmla="*/ 61443 h 1099666"/>
                <a:gd name="connsiteX89" fmla="*/ 947396 w 2845717"/>
                <a:gd name="connsiteY89" fmla="*/ 67704 h 1099666"/>
                <a:gd name="connsiteX90" fmla="*/ 1000378 w 2845717"/>
                <a:gd name="connsiteY90" fmla="*/ 88366 h 1099666"/>
                <a:gd name="connsiteX91" fmla="*/ 1049177 w 2845717"/>
                <a:gd name="connsiteY91" fmla="*/ 90871 h 1099666"/>
                <a:gd name="connsiteX92" fmla="*/ 1066605 w 2845717"/>
                <a:gd name="connsiteY92" fmla="*/ 102141 h 1099666"/>
                <a:gd name="connsiteX93" fmla="*/ 1137712 w 2845717"/>
                <a:gd name="connsiteY93" fmla="*/ 121550 h 1099666"/>
                <a:gd name="connsiteX94" fmla="*/ 1167688 w 2845717"/>
                <a:gd name="connsiteY94" fmla="*/ 134699 h 1099666"/>
                <a:gd name="connsiteX95" fmla="*/ 1197665 w 2845717"/>
                <a:gd name="connsiteY95" fmla="*/ 157865 h 1099666"/>
                <a:gd name="connsiteX96" fmla="*/ 1211607 w 2845717"/>
                <a:gd name="connsiteY96" fmla="*/ 171013 h 1099666"/>
                <a:gd name="connsiteX97" fmla="*/ 1231127 w 2845717"/>
                <a:gd name="connsiteY97" fmla="*/ 189797 h 1099666"/>
                <a:gd name="connsiteX98" fmla="*/ 1286200 w 2845717"/>
                <a:gd name="connsiteY98" fmla="*/ 222355 h 1099666"/>
                <a:gd name="connsiteX99" fmla="*/ 1328027 w 2845717"/>
                <a:gd name="connsiteY99" fmla="*/ 255539 h 1099666"/>
                <a:gd name="connsiteX100" fmla="*/ 1330119 w 2845717"/>
                <a:gd name="connsiteY100" fmla="*/ 318150 h 1099666"/>
                <a:gd name="connsiteX101" fmla="*/ 1302931 w 2845717"/>
                <a:gd name="connsiteY101" fmla="*/ 395163 h 1099666"/>
                <a:gd name="connsiteX102" fmla="*/ 1358004 w 2845717"/>
                <a:gd name="connsiteY102" fmla="*/ 319403 h 1099666"/>
                <a:gd name="connsiteX103" fmla="*/ 1362884 w 2845717"/>
                <a:gd name="connsiteY103" fmla="*/ 246773 h 1099666"/>
                <a:gd name="connsiteX104" fmla="*/ 1327330 w 2845717"/>
                <a:gd name="connsiteY104" fmla="*/ 199189 h 1099666"/>
                <a:gd name="connsiteX105" fmla="*/ 1277137 w 2845717"/>
                <a:gd name="connsiteY105" fmla="*/ 161622 h 1099666"/>
                <a:gd name="connsiteX106" fmla="*/ 1240190 w 2845717"/>
                <a:gd name="connsiteY106" fmla="*/ 142838 h 1099666"/>
                <a:gd name="connsiteX107" fmla="*/ 1230430 w 2845717"/>
                <a:gd name="connsiteY107" fmla="*/ 115289 h 1099666"/>
                <a:gd name="connsiteX108" fmla="*/ 1160020 w 2845717"/>
                <a:gd name="connsiteY108" fmla="*/ 82731 h 1099666"/>
                <a:gd name="connsiteX109" fmla="*/ 1120981 w 2845717"/>
                <a:gd name="connsiteY109" fmla="*/ 73339 h 1099666"/>
                <a:gd name="connsiteX110" fmla="*/ 1089610 w 2845717"/>
                <a:gd name="connsiteY110" fmla="*/ 56434 h 1099666"/>
                <a:gd name="connsiteX111" fmla="*/ 1061028 w 2845717"/>
                <a:gd name="connsiteY111" fmla="*/ 57687 h 1099666"/>
                <a:gd name="connsiteX112" fmla="*/ 999681 w 2845717"/>
                <a:gd name="connsiteY112" fmla="*/ 38903 h 1099666"/>
                <a:gd name="connsiteX113" fmla="*/ 943911 w 2845717"/>
                <a:gd name="connsiteY113" fmla="*/ 30138 h 1099666"/>
                <a:gd name="connsiteX114" fmla="*/ 864438 w 2845717"/>
                <a:gd name="connsiteY114" fmla="*/ 39529 h 1099666"/>
                <a:gd name="connsiteX115" fmla="*/ 782874 w 2845717"/>
                <a:gd name="connsiteY115" fmla="*/ 40155 h 1099666"/>
                <a:gd name="connsiteX116" fmla="*/ 725013 w 2845717"/>
                <a:gd name="connsiteY116" fmla="*/ 20746 h 1099666"/>
                <a:gd name="connsiteX117" fmla="*/ 668545 w 2845717"/>
                <a:gd name="connsiteY117" fmla="*/ 18241 h 1099666"/>
                <a:gd name="connsiteX118" fmla="*/ 609290 w 2845717"/>
                <a:gd name="connsiteY118" fmla="*/ 20120 h 1099666"/>
                <a:gd name="connsiteX119" fmla="*/ 579313 w 2845717"/>
                <a:gd name="connsiteY119" fmla="*/ 84 h 1099666"/>
                <a:gd name="connsiteX120" fmla="*/ 533303 w 2845717"/>
                <a:gd name="connsiteY120" fmla="*/ 30764 h 1099666"/>
                <a:gd name="connsiteX121" fmla="*/ 447556 w 2845717"/>
                <a:gd name="connsiteY121" fmla="*/ 52678 h 1099666"/>
                <a:gd name="connsiteX122" fmla="*/ 423157 w 2845717"/>
                <a:gd name="connsiteY122" fmla="*/ 48295 h 1099666"/>
                <a:gd name="connsiteX123" fmla="*/ 391089 w 2845717"/>
                <a:gd name="connsiteY123" fmla="*/ 45164 h 1099666"/>
                <a:gd name="connsiteX124" fmla="*/ 362507 w 2845717"/>
                <a:gd name="connsiteY124" fmla="*/ 112785 h 1099666"/>
                <a:gd name="connsiteX125" fmla="*/ 350655 w 2845717"/>
                <a:gd name="connsiteY125" fmla="*/ 157865 h 1099666"/>
                <a:gd name="connsiteX126" fmla="*/ 307434 w 2845717"/>
                <a:gd name="connsiteY126" fmla="*/ 212337 h 1099666"/>
                <a:gd name="connsiteX127" fmla="*/ 223081 w 2845717"/>
                <a:gd name="connsiteY127" fmla="*/ 346952 h 1099666"/>
                <a:gd name="connsiteX128" fmla="*/ 202864 w 2845717"/>
                <a:gd name="connsiteY128" fmla="*/ 514750 h 1099666"/>
                <a:gd name="connsiteX129" fmla="*/ 296279 w 2845717"/>
                <a:gd name="connsiteY129" fmla="*/ 726377 h 1099666"/>
                <a:gd name="connsiteX130" fmla="*/ 576525 w 2845717"/>
                <a:gd name="connsiteY130" fmla="*/ 1011259 h 1099666"/>
                <a:gd name="connsiteX131" fmla="*/ 584193 w 2845717"/>
                <a:gd name="connsiteY131" fmla="*/ 1019399 h 1099666"/>
                <a:gd name="connsiteX132" fmla="*/ 570948 w 2845717"/>
                <a:gd name="connsiteY132" fmla="*/ 1019399 h 1099666"/>
                <a:gd name="connsiteX133" fmla="*/ 397363 w 2845717"/>
                <a:gd name="connsiteY133" fmla="*/ 1018773 h 1099666"/>
                <a:gd name="connsiteX134" fmla="*/ 174979 w 2845717"/>
                <a:gd name="connsiteY134" fmla="*/ 1027538 h 1099666"/>
                <a:gd name="connsiteX135" fmla="*/ 42525 w 2845717"/>
                <a:gd name="connsiteY135" fmla="*/ 1053209 h 1099666"/>
                <a:gd name="connsiteX136" fmla="*/ 0 w 2845717"/>
                <a:gd name="connsiteY136" fmla="*/ 1064479 h 1099666"/>
                <a:gd name="connsiteX137" fmla="*/ 0 w 2845717"/>
                <a:gd name="connsiteY137" fmla="*/ 1066358 h 1099666"/>
                <a:gd name="connsiteX138" fmla="*/ 34160 w 2845717"/>
                <a:gd name="connsiteY138" fmla="*/ 1071993 h 1099666"/>
                <a:gd name="connsiteX139" fmla="*/ 281640 w 2845717"/>
                <a:gd name="connsiteY139" fmla="*/ 1071366 h 1099666"/>
                <a:gd name="connsiteX140" fmla="*/ 1302931 w 2845717"/>
                <a:gd name="connsiteY140" fmla="*/ 1083263 h 1099666"/>
                <a:gd name="connsiteX141" fmla="*/ 2182705 w 2845717"/>
                <a:gd name="connsiteY141" fmla="*/ 1095785 h 1099666"/>
                <a:gd name="connsiteX142" fmla="*/ 2600981 w 2845717"/>
                <a:gd name="connsiteY142" fmla="*/ 1098916 h 1099666"/>
                <a:gd name="connsiteX143" fmla="*/ 2845717 w 2845717"/>
                <a:gd name="connsiteY143" fmla="*/ 1098864 h 1099666"/>
                <a:gd name="connsiteX144" fmla="*/ 2631822 w 2845717"/>
                <a:gd name="connsiteY144" fmla="*/ 1059000 h 1099666"/>
                <a:gd name="connsiteX0" fmla="*/ 2631822 w 2845717"/>
                <a:gd name="connsiteY0" fmla="*/ 1059000 h 1099666"/>
                <a:gd name="connsiteX1" fmla="*/ 2551597 w 2845717"/>
                <a:gd name="connsiteY1" fmla="*/ 1048930 h 1099666"/>
                <a:gd name="connsiteX2" fmla="*/ 2477590 w 2845717"/>
                <a:gd name="connsiteY2" fmla="*/ 1040061 h 1099666"/>
                <a:gd name="connsiteX3" fmla="*/ 2468527 w 2845717"/>
                <a:gd name="connsiteY3" fmla="*/ 1026912 h 1099666"/>
                <a:gd name="connsiteX4" fmla="*/ 2449008 w 2845717"/>
                <a:gd name="connsiteY4" fmla="*/ 1023156 h 1099666"/>
                <a:gd name="connsiteX5" fmla="*/ 1814622 w 2845717"/>
                <a:gd name="connsiteY5" fmla="*/ 971814 h 1099666"/>
                <a:gd name="connsiteX6" fmla="*/ 1520435 w 2845717"/>
                <a:gd name="connsiteY6" fmla="*/ 966179 h 1099666"/>
                <a:gd name="connsiteX7" fmla="*/ 1321056 w 2845717"/>
                <a:gd name="connsiteY7" fmla="*/ 958040 h 1099666"/>
                <a:gd name="connsiteX8" fmla="*/ 906963 w 2845717"/>
                <a:gd name="connsiteY8" fmla="*/ 797754 h 1099666"/>
                <a:gd name="connsiteX9" fmla="*/ 743138 w 2845717"/>
                <a:gd name="connsiteY9" fmla="*/ 497219 h 1099666"/>
                <a:gd name="connsiteX10" fmla="*/ 752201 w 2845717"/>
                <a:gd name="connsiteY10" fmla="*/ 428347 h 1099666"/>
                <a:gd name="connsiteX11" fmla="*/ 711070 w 2845717"/>
                <a:gd name="connsiteY11" fmla="*/ 472175 h 1099666"/>
                <a:gd name="connsiteX12" fmla="*/ 727801 w 2845717"/>
                <a:gd name="connsiteY12" fmla="*/ 619312 h 1099666"/>
                <a:gd name="connsiteX13" fmla="*/ 932059 w 2845717"/>
                <a:gd name="connsiteY13" fmla="*/ 897933 h 1099666"/>
                <a:gd name="connsiteX14" fmla="*/ 689459 w 2845717"/>
                <a:gd name="connsiteY14" fmla="*/ 603659 h 1099666"/>
                <a:gd name="connsiteX15" fmla="*/ 675517 w 2845717"/>
                <a:gd name="connsiteY15" fmla="*/ 462157 h 1099666"/>
                <a:gd name="connsiteX16" fmla="*/ 680396 w 2845717"/>
                <a:gd name="connsiteY16" fmla="*/ 435234 h 1099666"/>
                <a:gd name="connsiteX17" fmla="*/ 637175 w 2845717"/>
                <a:gd name="connsiteY17" fmla="*/ 462157 h 1099666"/>
                <a:gd name="connsiteX18" fmla="*/ 642054 w 2845717"/>
                <a:gd name="connsiteY18" fmla="*/ 432103 h 1099666"/>
                <a:gd name="connsiteX19" fmla="*/ 637175 w 2845717"/>
                <a:gd name="connsiteY19" fmla="*/ 405180 h 1099666"/>
                <a:gd name="connsiteX20" fmla="*/ 680396 w 2845717"/>
                <a:gd name="connsiteY20" fmla="*/ 397667 h 1099666"/>
                <a:gd name="connsiteX21" fmla="*/ 708282 w 2845717"/>
                <a:gd name="connsiteY21" fmla="*/ 389527 h 1099666"/>
                <a:gd name="connsiteX22" fmla="*/ 715253 w 2845717"/>
                <a:gd name="connsiteY22" fmla="*/ 348830 h 1099666"/>
                <a:gd name="connsiteX23" fmla="*/ 779388 w 2845717"/>
                <a:gd name="connsiteY23" fmla="*/ 328168 h 1099666"/>
                <a:gd name="connsiteX24" fmla="*/ 823308 w 2845717"/>
                <a:gd name="connsiteY24" fmla="*/ 283088 h 1099666"/>
                <a:gd name="connsiteX25" fmla="*/ 1021989 w 2845717"/>
                <a:gd name="connsiteY25" fmla="*/ 190423 h 1099666"/>
                <a:gd name="connsiteX26" fmla="*/ 1128649 w 2845717"/>
                <a:gd name="connsiteY26" fmla="*/ 207328 h 1099666"/>
                <a:gd name="connsiteX27" fmla="*/ 1170477 w 2845717"/>
                <a:gd name="connsiteY27" fmla="*/ 197936 h 1099666"/>
                <a:gd name="connsiteX28" fmla="*/ 1106341 w 2845717"/>
                <a:gd name="connsiteY28" fmla="*/ 165378 h 1099666"/>
                <a:gd name="connsiteX29" fmla="*/ 1088913 w 2845717"/>
                <a:gd name="connsiteY29" fmla="*/ 155361 h 1099666"/>
                <a:gd name="connsiteX30" fmla="*/ 1070090 w 2845717"/>
                <a:gd name="connsiteY30" fmla="*/ 147221 h 1099666"/>
                <a:gd name="connsiteX31" fmla="*/ 1051268 w 2845717"/>
                <a:gd name="connsiteY31" fmla="*/ 152230 h 1099666"/>
                <a:gd name="connsiteX32" fmla="*/ 1049177 w 2845717"/>
                <a:gd name="connsiteY32" fmla="*/ 143464 h 1099666"/>
                <a:gd name="connsiteX33" fmla="*/ 1019200 w 2845717"/>
                <a:gd name="connsiteY33" fmla="*/ 119046 h 1099666"/>
                <a:gd name="connsiteX34" fmla="*/ 977373 w 2845717"/>
                <a:gd name="connsiteY34" fmla="*/ 113411 h 1099666"/>
                <a:gd name="connsiteX35" fmla="*/ 939031 w 2845717"/>
                <a:gd name="connsiteY35" fmla="*/ 126559 h 1099666"/>
                <a:gd name="connsiteX36" fmla="*/ 936939 w 2845717"/>
                <a:gd name="connsiteY36" fmla="*/ 161622 h 1099666"/>
                <a:gd name="connsiteX37" fmla="*/ 936242 w 2845717"/>
                <a:gd name="connsiteY37" fmla="*/ 163500 h 1099666"/>
                <a:gd name="connsiteX38" fmla="*/ 897900 w 2845717"/>
                <a:gd name="connsiteY38" fmla="*/ 187919 h 1099666"/>
                <a:gd name="connsiteX39" fmla="*/ 857467 w 2845717"/>
                <a:gd name="connsiteY39" fmla="*/ 210459 h 1099666"/>
                <a:gd name="connsiteX40" fmla="*/ 880472 w 2845717"/>
                <a:gd name="connsiteY40" fmla="*/ 187292 h 1099666"/>
                <a:gd name="connsiteX41" fmla="*/ 883958 w 2845717"/>
                <a:gd name="connsiteY41" fmla="*/ 154108 h 1099666"/>
                <a:gd name="connsiteX42" fmla="*/ 881169 w 2845717"/>
                <a:gd name="connsiteY42" fmla="*/ 131568 h 1099666"/>
                <a:gd name="connsiteX43" fmla="*/ 864438 w 2845717"/>
                <a:gd name="connsiteY43" fmla="*/ 109028 h 1099666"/>
                <a:gd name="connsiteX44" fmla="*/ 800999 w 2845717"/>
                <a:gd name="connsiteY44" fmla="*/ 115915 h 1099666"/>
                <a:gd name="connsiteX45" fmla="*/ 789845 w 2845717"/>
                <a:gd name="connsiteY45" fmla="*/ 145969 h 1099666"/>
                <a:gd name="connsiteX46" fmla="*/ 801697 w 2845717"/>
                <a:gd name="connsiteY46" fmla="*/ 157239 h 1099666"/>
                <a:gd name="connsiteX47" fmla="*/ 789148 w 2845717"/>
                <a:gd name="connsiteY47" fmla="*/ 171640 h 1099666"/>
                <a:gd name="connsiteX48" fmla="*/ 759869 w 2845717"/>
                <a:gd name="connsiteY48" fmla="*/ 152230 h 1099666"/>
                <a:gd name="connsiteX49" fmla="*/ 715253 w 2845717"/>
                <a:gd name="connsiteY49" fmla="*/ 157865 h 1099666"/>
                <a:gd name="connsiteX50" fmla="*/ 704099 w 2845717"/>
                <a:gd name="connsiteY50" fmla="*/ 171640 h 1099666"/>
                <a:gd name="connsiteX51" fmla="*/ 700613 w 2845717"/>
                <a:gd name="connsiteY51" fmla="*/ 201693 h 1099666"/>
                <a:gd name="connsiteX52" fmla="*/ 704796 w 2845717"/>
                <a:gd name="connsiteY52" fmla="*/ 223607 h 1099666"/>
                <a:gd name="connsiteX53" fmla="*/ 691551 w 2845717"/>
                <a:gd name="connsiteY53" fmla="*/ 216720 h 1099666"/>
                <a:gd name="connsiteX54" fmla="*/ 590467 w 2845717"/>
                <a:gd name="connsiteY54" fmla="*/ 216094 h 1099666"/>
                <a:gd name="connsiteX55" fmla="*/ 554914 w 2845717"/>
                <a:gd name="connsiteY55" fmla="*/ 221729 h 1099666"/>
                <a:gd name="connsiteX56" fmla="*/ 511692 w 2845717"/>
                <a:gd name="connsiteY56" fmla="*/ 230494 h 1099666"/>
                <a:gd name="connsiteX57" fmla="*/ 498446 w 2845717"/>
                <a:gd name="connsiteY57" fmla="*/ 239886 h 1099666"/>
                <a:gd name="connsiteX58" fmla="*/ 474744 w 2845717"/>
                <a:gd name="connsiteY58" fmla="*/ 268061 h 1099666"/>
                <a:gd name="connsiteX59" fmla="*/ 471258 w 2845717"/>
                <a:gd name="connsiteY59" fmla="*/ 310011 h 1099666"/>
                <a:gd name="connsiteX60" fmla="*/ 454527 w 2845717"/>
                <a:gd name="connsiteY60" fmla="*/ 351334 h 1099666"/>
                <a:gd name="connsiteX61" fmla="*/ 459407 w 2845717"/>
                <a:gd name="connsiteY61" fmla="*/ 334429 h 1099666"/>
                <a:gd name="connsiteX62" fmla="*/ 423854 w 2845717"/>
                <a:gd name="connsiteY62" fmla="*/ 320655 h 1099666"/>
                <a:gd name="connsiteX63" fmla="*/ 405728 w 2845717"/>
                <a:gd name="connsiteY63" fmla="*/ 346326 h 1099666"/>
                <a:gd name="connsiteX64" fmla="*/ 391786 w 2845717"/>
                <a:gd name="connsiteY64" fmla="*/ 374501 h 1099666"/>
                <a:gd name="connsiteX65" fmla="*/ 352747 w 2845717"/>
                <a:gd name="connsiteY65" fmla="*/ 383892 h 1099666"/>
                <a:gd name="connsiteX66" fmla="*/ 370872 w 2845717"/>
                <a:gd name="connsiteY66" fmla="*/ 420833 h 1099666"/>
                <a:gd name="connsiteX67" fmla="*/ 346473 w 2845717"/>
                <a:gd name="connsiteY67" fmla="*/ 451513 h 1099666"/>
                <a:gd name="connsiteX68" fmla="*/ 331136 w 2845717"/>
                <a:gd name="connsiteY68" fmla="*/ 505359 h 1099666"/>
                <a:gd name="connsiteX69" fmla="*/ 316496 w 2845717"/>
                <a:gd name="connsiteY69" fmla="*/ 523516 h 1099666"/>
                <a:gd name="connsiteX70" fmla="*/ 312313 w 2845717"/>
                <a:gd name="connsiteY70" fmla="*/ 479688 h 1099666"/>
                <a:gd name="connsiteX71" fmla="*/ 315799 w 2845717"/>
                <a:gd name="connsiteY71" fmla="*/ 429599 h 1099666"/>
                <a:gd name="connsiteX72" fmla="*/ 310919 w 2845717"/>
                <a:gd name="connsiteY72" fmla="*/ 400798 h 1099666"/>
                <a:gd name="connsiteX73" fmla="*/ 332530 w 2845717"/>
                <a:gd name="connsiteY73" fmla="*/ 353839 h 1099666"/>
                <a:gd name="connsiteX74" fmla="*/ 370872 w 2845717"/>
                <a:gd name="connsiteY74" fmla="*/ 301871 h 1099666"/>
                <a:gd name="connsiteX75" fmla="*/ 425248 w 2845717"/>
                <a:gd name="connsiteY75" fmla="*/ 219850 h 1099666"/>
                <a:gd name="connsiteX76" fmla="*/ 454527 w 2845717"/>
                <a:gd name="connsiteY76" fmla="*/ 202945 h 1099666"/>
                <a:gd name="connsiteX77" fmla="*/ 458013 w 2845717"/>
                <a:gd name="connsiteY77" fmla="*/ 190423 h 1099666"/>
                <a:gd name="connsiteX78" fmla="*/ 485201 w 2845717"/>
                <a:gd name="connsiteY78" fmla="*/ 168509 h 1099666"/>
                <a:gd name="connsiteX79" fmla="*/ 503326 w 2845717"/>
                <a:gd name="connsiteY79" fmla="*/ 150978 h 1099666"/>
                <a:gd name="connsiteX80" fmla="*/ 540274 w 2845717"/>
                <a:gd name="connsiteY80" fmla="*/ 152230 h 1099666"/>
                <a:gd name="connsiteX81" fmla="*/ 568856 w 2845717"/>
                <a:gd name="connsiteY81" fmla="*/ 119672 h 1099666"/>
                <a:gd name="connsiteX82" fmla="*/ 590467 w 2845717"/>
                <a:gd name="connsiteY82" fmla="*/ 108402 h 1099666"/>
                <a:gd name="connsiteX83" fmla="*/ 609290 w 2845717"/>
                <a:gd name="connsiteY83" fmla="*/ 115289 h 1099666"/>
                <a:gd name="connsiteX84" fmla="*/ 627415 w 2845717"/>
                <a:gd name="connsiteY84" fmla="*/ 113411 h 1099666"/>
                <a:gd name="connsiteX85" fmla="*/ 674122 w 2845717"/>
                <a:gd name="connsiteY85" fmla="*/ 99010 h 1099666"/>
                <a:gd name="connsiteX86" fmla="*/ 838644 w 2845717"/>
                <a:gd name="connsiteY86" fmla="*/ 78348 h 1099666"/>
                <a:gd name="connsiteX87" fmla="*/ 884655 w 2845717"/>
                <a:gd name="connsiteY87" fmla="*/ 75844 h 1099666"/>
                <a:gd name="connsiteX88" fmla="*/ 925088 w 2845717"/>
                <a:gd name="connsiteY88" fmla="*/ 61443 h 1099666"/>
                <a:gd name="connsiteX89" fmla="*/ 947396 w 2845717"/>
                <a:gd name="connsiteY89" fmla="*/ 67704 h 1099666"/>
                <a:gd name="connsiteX90" fmla="*/ 1000378 w 2845717"/>
                <a:gd name="connsiteY90" fmla="*/ 88366 h 1099666"/>
                <a:gd name="connsiteX91" fmla="*/ 1049177 w 2845717"/>
                <a:gd name="connsiteY91" fmla="*/ 90871 h 1099666"/>
                <a:gd name="connsiteX92" fmla="*/ 1066605 w 2845717"/>
                <a:gd name="connsiteY92" fmla="*/ 102141 h 1099666"/>
                <a:gd name="connsiteX93" fmla="*/ 1137712 w 2845717"/>
                <a:gd name="connsiteY93" fmla="*/ 121550 h 1099666"/>
                <a:gd name="connsiteX94" fmla="*/ 1167688 w 2845717"/>
                <a:gd name="connsiteY94" fmla="*/ 134699 h 1099666"/>
                <a:gd name="connsiteX95" fmla="*/ 1197665 w 2845717"/>
                <a:gd name="connsiteY95" fmla="*/ 157865 h 1099666"/>
                <a:gd name="connsiteX96" fmla="*/ 1211607 w 2845717"/>
                <a:gd name="connsiteY96" fmla="*/ 171013 h 1099666"/>
                <a:gd name="connsiteX97" fmla="*/ 1231127 w 2845717"/>
                <a:gd name="connsiteY97" fmla="*/ 189797 h 1099666"/>
                <a:gd name="connsiteX98" fmla="*/ 1286200 w 2845717"/>
                <a:gd name="connsiteY98" fmla="*/ 222355 h 1099666"/>
                <a:gd name="connsiteX99" fmla="*/ 1328027 w 2845717"/>
                <a:gd name="connsiteY99" fmla="*/ 255539 h 1099666"/>
                <a:gd name="connsiteX100" fmla="*/ 1330119 w 2845717"/>
                <a:gd name="connsiteY100" fmla="*/ 318150 h 1099666"/>
                <a:gd name="connsiteX101" fmla="*/ 1302931 w 2845717"/>
                <a:gd name="connsiteY101" fmla="*/ 395163 h 1099666"/>
                <a:gd name="connsiteX102" fmla="*/ 1358004 w 2845717"/>
                <a:gd name="connsiteY102" fmla="*/ 319403 h 1099666"/>
                <a:gd name="connsiteX103" fmla="*/ 1362884 w 2845717"/>
                <a:gd name="connsiteY103" fmla="*/ 246773 h 1099666"/>
                <a:gd name="connsiteX104" fmla="*/ 1327330 w 2845717"/>
                <a:gd name="connsiteY104" fmla="*/ 199189 h 1099666"/>
                <a:gd name="connsiteX105" fmla="*/ 1277137 w 2845717"/>
                <a:gd name="connsiteY105" fmla="*/ 161622 h 1099666"/>
                <a:gd name="connsiteX106" fmla="*/ 1240190 w 2845717"/>
                <a:gd name="connsiteY106" fmla="*/ 142838 h 1099666"/>
                <a:gd name="connsiteX107" fmla="*/ 1230430 w 2845717"/>
                <a:gd name="connsiteY107" fmla="*/ 115289 h 1099666"/>
                <a:gd name="connsiteX108" fmla="*/ 1160020 w 2845717"/>
                <a:gd name="connsiteY108" fmla="*/ 82731 h 1099666"/>
                <a:gd name="connsiteX109" fmla="*/ 1120981 w 2845717"/>
                <a:gd name="connsiteY109" fmla="*/ 73339 h 1099666"/>
                <a:gd name="connsiteX110" fmla="*/ 1089610 w 2845717"/>
                <a:gd name="connsiteY110" fmla="*/ 56434 h 1099666"/>
                <a:gd name="connsiteX111" fmla="*/ 1061028 w 2845717"/>
                <a:gd name="connsiteY111" fmla="*/ 57687 h 1099666"/>
                <a:gd name="connsiteX112" fmla="*/ 999681 w 2845717"/>
                <a:gd name="connsiteY112" fmla="*/ 38903 h 1099666"/>
                <a:gd name="connsiteX113" fmla="*/ 943911 w 2845717"/>
                <a:gd name="connsiteY113" fmla="*/ 30138 h 1099666"/>
                <a:gd name="connsiteX114" fmla="*/ 864438 w 2845717"/>
                <a:gd name="connsiteY114" fmla="*/ 39529 h 1099666"/>
                <a:gd name="connsiteX115" fmla="*/ 782874 w 2845717"/>
                <a:gd name="connsiteY115" fmla="*/ 40155 h 1099666"/>
                <a:gd name="connsiteX116" fmla="*/ 725013 w 2845717"/>
                <a:gd name="connsiteY116" fmla="*/ 20746 h 1099666"/>
                <a:gd name="connsiteX117" fmla="*/ 668545 w 2845717"/>
                <a:gd name="connsiteY117" fmla="*/ 18241 h 1099666"/>
                <a:gd name="connsiteX118" fmla="*/ 609290 w 2845717"/>
                <a:gd name="connsiteY118" fmla="*/ 20120 h 1099666"/>
                <a:gd name="connsiteX119" fmla="*/ 579313 w 2845717"/>
                <a:gd name="connsiteY119" fmla="*/ 84 h 1099666"/>
                <a:gd name="connsiteX120" fmla="*/ 533303 w 2845717"/>
                <a:gd name="connsiteY120" fmla="*/ 30764 h 1099666"/>
                <a:gd name="connsiteX121" fmla="*/ 447556 w 2845717"/>
                <a:gd name="connsiteY121" fmla="*/ 52678 h 1099666"/>
                <a:gd name="connsiteX122" fmla="*/ 423157 w 2845717"/>
                <a:gd name="connsiteY122" fmla="*/ 48295 h 1099666"/>
                <a:gd name="connsiteX123" fmla="*/ 391089 w 2845717"/>
                <a:gd name="connsiteY123" fmla="*/ 45164 h 1099666"/>
                <a:gd name="connsiteX124" fmla="*/ 362507 w 2845717"/>
                <a:gd name="connsiteY124" fmla="*/ 112785 h 1099666"/>
                <a:gd name="connsiteX125" fmla="*/ 350655 w 2845717"/>
                <a:gd name="connsiteY125" fmla="*/ 157865 h 1099666"/>
                <a:gd name="connsiteX126" fmla="*/ 307434 w 2845717"/>
                <a:gd name="connsiteY126" fmla="*/ 212337 h 1099666"/>
                <a:gd name="connsiteX127" fmla="*/ 223081 w 2845717"/>
                <a:gd name="connsiteY127" fmla="*/ 346952 h 1099666"/>
                <a:gd name="connsiteX128" fmla="*/ 202864 w 2845717"/>
                <a:gd name="connsiteY128" fmla="*/ 514750 h 1099666"/>
                <a:gd name="connsiteX129" fmla="*/ 296279 w 2845717"/>
                <a:gd name="connsiteY129" fmla="*/ 726377 h 1099666"/>
                <a:gd name="connsiteX130" fmla="*/ 576525 w 2845717"/>
                <a:gd name="connsiteY130" fmla="*/ 1011259 h 1099666"/>
                <a:gd name="connsiteX131" fmla="*/ 584193 w 2845717"/>
                <a:gd name="connsiteY131" fmla="*/ 1019399 h 1099666"/>
                <a:gd name="connsiteX132" fmla="*/ 570948 w 2845717"/>
                <a:gd name="connsiteY132" fmla="*/ 1019399 h 1099666"/>
                <a:gd name="connsiteX133" fmla="*/ 397363 w 2845717"/>
                <a:gd name="connsiteY133" fmla="*/ 1018773 h 1099666"/>
                <a:gd name="connsiteX134" fmla="*/ 174979 w 2845717"/>
                <a:gd name="connsiteY134" fmla="*/ 1027538 h 1099666"/>
                <a:gd name="connsiteX135" fmla="*/ 42525 w 2845717"/>
                <a:gd name="connsiteY135" fmla="*/ 1053209 h 1099666"/>
                <a:gd name="connsiteX136" fmla="*/ 0 w 2845717"/>
                <a:gd name="connsiteY136" fmla="*/ 1064479 h 1099666"/>
                <a:gd name="connsiteX137" fmla="*/ 0 w 2845717"/>
                <a:gd name="connsiteY137" fmla="*/ 1066358 h 1099666"/>
                <a:gd name="connsiteX138" fmla="*/ 34160 w 2845717"/>
                <a:gd name="connsiteY138" fmla="*/ 1071993 h 1099666"/>
                <a:gd name="connsiteX139" fmla="*/ 281640 w 2845717"/>
                <a:gd name="connsiteY139" fmla="*/ 1071366 h 1099666"/>
                <a:gd name="connsiteX140" fmla="*/ 1302931 w 2845717"/>
                <a:gd name="connsiteY140" fmla="*/ 1083263 h 1099666"/>
                <a:gd name="connsiteX141" fmla="*/ 2182705 w 2845717"/>
                <a:gd name="connsiteY141" fmla="*/ 1095785 h 1099666"/>
                <a:gd name="connsiteX142" fmla="*/ 2600981 w 2845717"/>
                <a:gd name="connsiteY142" fmla="*/ 1098916 h 1099666"/>
                <a:gd name="connsiteX143" fmla="*/ 2845717 w 2845717"/>
                <a:gd name="connsiteY143" fmla="*/ 1098864 h 1099666"/>
                <a:gd name="connsiteX144" fmla="*/ 2631822 w 2845717"/>
                <a:gd name="connsiteY144" fmla="*/ 1059000 h 1099666"/>
                <a:gd name="connsiteX0" fmla="*/ 2751895 w 2845717"/>
                <a:gd name="connsiteY0" fmla="*/ 1062079 h 1099666"/>
                <a:gd name="connsiteX1" fmla="*/ 2551597 w 2845717"/>
                <a:gd name="connsiteY1" fmla="*/ 1048930 h 1099666"/>
                <a:gd name="connsiteX2" fmla="*/ 2477590 w 2845717"/>
                <a:gd name="connsiteY2" fmla="*/ 1040061 h 1099666"/>
                <a:gd name="connsiteX3" fmla="*/ 2468527 w 2845717"/>
                <a:gd name="connsiteY3" fmla="*/ 1026912 h 1099666"/>
                <a:gd name="connsiteX4" fmla="*/ 2449008 w 2845717"/>
                <a:gd name="connsiteY4" fmla="*/ 1023156 h 1099666"/>
                <a:gd name="connsiteX5" fmla="*/ 1814622 w 2845717"/>
                <a:gd name="connsiteY5" fmla="*/ 971814 h 1099666"/>
                <a:gd name="connsiteX6" fmla="*/ 1520435 w 2845717"/>
                <a:gd name="connsiteY6" fmla="*/ 966179 h 1099666"/>
                <a:gd name="connsiteX7" fmla="*/ 1321056 w 2845717"/>
                <a:gd name="connsiteY7" fmla="*/ 958040 h 1099666"/>
                <a:gd name="connsiteX8" fmla="*/ 906963 w 2845717"/>
                <a:gd name="connsiteY8" fmla="*/ 797754 h 1099666"/>
                <a:gd name="connsiteX9" fmla="*/ 743138 w 2845717"/>
                <a:gd name="connsiteY9" fmla="*/ 497219 h 1099666"/>
                <a:gd name="connsiteX10" fmla="*/ 752201 w 2845717"/>
                <a:gd name="connsiteY10" fmla="*/ 428347 h 1099666"/>
                <a:gd name="connsiteX11" fmla="*/ 711070 w 2845717"/>
                <a:gd name="connsiteY11" fmla="*/ 472175 h 1099666"/>
                <a:gd name="connsiteX12" fmla="*/ 727801 w 2845717"/>
                <a:gd name="connsiteY12" fmla="*/ 619312 h 1099666"/>
                <a:gd name="connsiteX13" fmla="*/ 932059 w 2845717"/>
                <a:gd name="connsiteY13" fmla="*/ 897933 h 1099666"/>
                <a:gd name="connsiteX14" fmla="*/ 689459 w 2845717"/>
                <a:gd name="connsiteY14" fmla="*/ 603659 h 1099666"/>
                <a:gd name="connsiteX15" fmla="*/ 675517 w 2845717"/>
                <a:gd name="connsiteY15" fmla="*/ 462157 h 1099666"/>
                <a:gd name="connsiteX16" fmla="*/ 680396 w 2845717"/>
                <a:gd name="connsiteY16" fmla="*/ 435234 h 1099666"/>
                <a:gd name="connsiteX17" fmla="*/ 637175 w 2845717"/>
                <a:gd name="connsiteY17" fmla="*/ 462157 h 1099666"/>
                <a:gd name="connsiteX18" fmla="*/ 642054 w 2845717"/>
                <a:gd name="connsiteY18" fmla="*/ 432103 h 1099666"/>
                <a:gd name="connsiteX19" fmla="*/ 637175 w 2845717"/>
                <a:gd name="connsiteY19" fmla="*/ 405180 h 1099666"/>
                <a:gd name="connsiteX20" fmla="*/ 680396 w 2845717"/>
                <a:gd name="connsiteY20" fmla="*/ 397667 h 1099666"/>
                <a:gd name="connsiteX21" fmla="*/ 708282 w 2845717"/>
                <a:gd name="connsiteY21" fmla="*/ 389527 h 1099666"/>
                <a:gd name="connsiteX22" fmla="*/ 715253 w 2845717"/>
                <a:gd name="connsiteY22" fmla="*/ 348830 h 1099666"/>
                <a:gd name="connsiteX23" fmla="*/ 779388 w 2845717"/>
                <a:gd name="connsiteY23" fmla="*/ 328168 h 1099666"/>
                <a:gd name="connsiteX24" fmla="*/ 823308 w 2845717"/>
                <a:gd name="connsiteY24" fmla="*/ 283088 h 1099666"/>
                <a:gd name="connsiteX25" fmla="*/ 1021989 w 2845717"/>
                <a:gd name="connsiteY25" fmla="*/ 190423 h 1099666"/>
                <a:gd name="connsiteX26" fmla="*/ 1128649 w 2845717"/>
                <a:gd name="connsiteY26" fmla="*/ 207328 h 1099666"/>
                <a:gd name="connsiteX27" fmla="*/ 1170477 w 2845717"/>
                <a:gd name="connsiteY27" fmla="*/ 197936 h 1099666"/>
                <a:gd name="connsiteX28" fmla="*/ 1106341 w 2845717"/>
                <a:gd name="connsiteY28" fmla="*/ 165378 h 1099666"/>
                <a:gd name="connsiteX29" fmla="*/ 1088913 w 2845717"/>
                <a:gd name="connsiteY29" fmla="*/ 155361 h 1099666"/>
                <a:gd name="connsiteX30" fmla="*/ 1070090 w 2845717"/>
                <a:gd name="connsiteY30" fmla="*/ 147221 h 1099666"/>
                <a:gd name="connsiteX31" fmla="*/ 1051268 w 2845717"/>
                <a:gd name="connsiteY31" fmla="*/ 152230 h 1099666"/>
                <a:gd name="connsiteX32" fmla="*/ 1049177 w 2845717"/>
                <a:gd name="connsiteY32" fmla="*/ 143464 h 1099666"/>
                <a:gd name="connsiteX33" fmla="*/ 1019200 w 2845717"/>
                <a:gd name="connsiteY33" fmla="*/ 119046 h 1099666"/>
                <a:gd name="connsiteX34" fmla="*/ 977373 w 2845717"/>
                <a:gd name="connsiteY34" fmla="*/ 113411 h 1099666"/>
                <a:gd name="connsiteX35" fmla="*/ 939031 w 2845717"/>
                <a:gd name="connsiteY35" fmla="*/ 126559 h 1099666"/>
                <a:gd name="connsiteX36" fmla="*/ 936939 w 2845717"/>
                <a:gd name="connsiteY36" fmla="*/ 161622 h 1099666"/>
                <a:gd name="connsiteX37" fmla="*/ 936242 w 2845717"/>
                <a:gd name="connsiteY37" fmla="*/ 163500 h 1099666"/>
                <a:gd name="connsiteX38" fmla="*/ 897900 w 2845717"/>
                <a:gd name="connsiteY38" fmla="*/ 187919 h 1099666"/>
                <a:gd name="connsiteX39" fmla="*/ 857467 w 2845717"/>
                <a:gd name="connsiteY39" fmla="*/ 210459 h 1099666"/>
                <a:gd name="connsiteX40" fmla="*/ 880472 w 2845717"/>
                <a:gd name="connsiteY40" fmla="*/ 187292 h 1099666"/>
                <a:gd name="connsiteX41" fmla="*/ 883958 w 2845717"/>
                <a:gd name="connsiteY41" fmla="*/ 154108 h 1099666"/>
                <a:gd name="connsiteX42" fmla="*/ 881169 w 2845717"/>
                <a:gd name="connsiteY42" fmla="*/ 131568 h 1099666"/>
                <a:gd name="connsiteX43" fmla="*/ 864438 w 2845717"/>
                <a:gd name="connsiteY43" fmla="*/ 109028 h 1099666"/>
                <a:gd name="connsiteX44" fmla="*/ 800999 w 2845717"/>
                <a:gd name="connsiteY44" fmla="*/ 115915 h 1099666"/>
                <a:gd name="connsiteX45" fmla="*/ 789845 w 2845717"/>
                <a:gd name="connsiteY45" fmla="*/ 145969 h 1099666"/>
                <a:gd name="connsiteX46" fmla="*/ 801697 w 2845717"/>
                <a:gd name="connsiteY46" fmla="*/ 157239 h 1099666"/>
                <a:gd name="connsiteX47" fmla="*/ 789148 w 2845717"/>
                <a:gd name="connsiteY47" fmla="*/ 171640 h 1099666"/>
                <a:gd name="connsiteX48" fmla="*/ 759869 w 2845717"/>
                <a:gd name="connsiteY48" fmla="*/ 152230 h 1099666"/>
                <a:gd name="connsiteX49" fmla="*/ 715253 w 2845717"/>
                <a:gd name="connsiteY49" fmla="*/ 157865 h 1099666"/>
                <a:gd name="connsiteX50" fmla="*/ 704099 w 2845717"/>
                <a:gd name="connsiteY50" fmla="*/ 171640 h 1099666"/>
                <a:gd name="connsiteX51" fmla="*/ 700613 w 2845717"/>
                <a:gd name="connsiteY51" fmla="*/ 201693 h 1099666"/>
                <a:gd name="connsiteX52" fmla="*/ 704796 w 2845717"/>
                <a:gd name="connsiteY52" fmla="*/ 223607 h 1099666"/>
                <a:gd name="connsiteX53" fmla="*/ 691551 w 2845717"/>
                <a:gd name="connsiteY53" fmla="*/ 216720 h 1099666"/>
                <a:gd name="connsiteX54" fmla="*/ 590467 w 2845717"/>
                <a:gd name="connsiteY54" fmla="*/ 216094 h 1099666"/>
                <a:gd name="connsiteX55" fmla="*/ 554914 w 2845717"/>
                <a:gd name="connsiteY55" fmla="*/ 221729 h 1099666"/>
                <a:gd name="connsiteX56" fmla="*/ 511692 w 2845717"/>
                <a:gd name="connsiteY56" fmla="*/ 230494 h 1099666"/>
                <a:gd name="connsiteX57" fmla="*/ 498446 w 2845717"/>
                <a:gd name="connsiteY57" fmla="*/ 239886 h 1099666"/>
                <a:gd name="connsiteX58" fmla="*/ 474744 w 2845717"/>
                <a:gd name="connsiteY58" fmla="*/ 268061 h 1099666"/>
                <a:gd name="connsiteX59" fmla="*/ 471258 w 2845717"/>
                <a:gd name="connsiteY59" fmla="*/ 310011 h 1099666"/>
                <a:gd name="connsiteX60" fmla="*/ 454527 w 2845717"/>
                <a:gd name="connsiteY60" fmla="*/ 351334 h 1099666"/>
                <a:gd name="connsiteX61" fmla="*/ 459407 w 2845717"/>
                <a:gd name="connsiteY61" fmla="*/ 334429 h 1099666"/>
                <a:gd name="connsiteX62" fmla="*/ 423854 w 2845717"/>
                <a:gd name="connsiteY62" fmla="*/ 320655 h 1099666"/>
                <a:gd name="connsiteX63" fmla="*/ 405728 w 2845717"/>
                <a:gd name="connsiteY63" fmla="*/ 346326 h 1099666"/>
                <a:gd name="connsiteX64" fmla="*/ 391786 w 2845717"/>
                <a:gd name="connsiteY64" fmla="*/ 374501 h 1099666"/>
                <a:gd name="connsiteX65" fmla="*/ 352747 w 2845717"/>
                <a:gd name="connsiteY65" fmla="*/ 383892 h 1099666"/>
                <a:gd name="connsiteX66" fmla="*/ 370872 w 2845717"/>
                <a:gd name="connsiteY66" fmla="*/ 420833 h 1099666"/>
                <a:gd name="connsiteX67" fmla="*/ 346473 w 2845717"/>
                <a:gd name="connsiteY67" fmla="*/ 451513 h 1099666"/>
                <a:gd name="connsiteX68" fmla="*/ 331136 w 2845717"/>
                <a:gd name="connsiteY68" fmla="*/ 505359 h 1099666"/>
                <a:gd name="connsiteX69" fmla="*/ 316496 w 2845717"/>
                <a:gd name="connsiteY69" fmla="*/ 523516 h 1099666"/>
                <a:gd name="connsiteX70" fmla="*/ 312313 w 2845717"/>
                <a:gd name="connsiteY70" fmla="*/ 479688 h 1099666"/>
                <a:gd name="connsiteX71" fmla="*/ 315799 w 2845717"/>
                <a:gd name="connsiteY71" fmla="*/ 429599 h 1099666"/>
                <a:gd name="connsiteX72" fmla="*/ 310919 w 2845717"/>
                <a:gd name="connsiteY72" fmla="*/ 400798 h 1099666"/>
                <a:gd name="connsiteX73" fmla="*/ 332530 w 2845717"/>
                <a:gd name="connsiteY73" fmla="*/ 353839 h 1099666"/>
                <a:gd name="connsiteX74" fmla="*/ 370872 w 2845717"/>
                <a:gd name="connsiteY74" fmla="*/ 301871 h 1099666"/>
                <a:gd name="connsiteX75" fmla="*/ 425248 w 2845717"/>
                <a:gd name="connsiteY75" fmla="*/ 219850 h 1099666"/>
                <a:gd name="connsiteX76" fmla="*/ 454527 w 2845717"/>
                <a:gd name="connsiteY76" fmla="*/ 202945 h 1099666"/>
                <a:gd name="connsiteX77" fmla="*/ 458013 w 2845717"/>
                <a:gd name="connsiteY77" fmla="*/ 190423 h 1099666"/>
                <a:gd name="connsiteX78" fmla="*/ 485201 w 2845717"/>
                <a:gd name="connsiteY78" fmla="*/ 168509 h 1099666"/>
                <a:gd name="connsiteX79" fmla="*/ 503326 w 2845717"/>
                <a:gd name="connsiteY79" fmla="*/ 150978 h 1099666"/>
                <a:gd name="connsiteX80" fmla="*/ 540274 w 2845717"/>
                <a:gd name="connsiteY80" fmla="*/ 152230 h 1099666"/>
                <a:gd name="connsiteX81" fmla="*/ 568856 w 2845717"/>
                <a:gd name="connsiteY81" fmla="*/ 119672 h 1099666"/>
                <a:gd name="connsiteX82" fmla="*/ 590467 w 2845717"/>
                <a:gd name="connsiteY82" fmla="*/ 108402 h 1099666"/>
                <a:gd name="connsiteX83" fmla="*/ 609290 w 2845717"/>
                <a:gd name="connsiteY83" fmla="*/ 115289 h 1099666"/>
                <a:gd name="connsiteX84" fmla="*/ 627415 w 2845717"/>
                <a:gd name="connsiteY84" fmla="*/ 113411 h 1099666"/>
                <a:gd name="connsiteX85" fmla="*/ 674122 w 2845717"/>
                <a:gd name="connsiteY85" fmla="*/ 99010 h 1099666"/>
                <a:gd name="connsiteX86" fmla="*/ 838644 w 2845717"/>
                <a:gd name="connsiteY86" fmla="*/ 78348 h 1099666"/>
                <a:gd name="connsiteX87" fmla="*/ 884655 w 2845717"/>
                <a:gd name="connsiteY87" fmla="*/ 75844 h 1099666"/>
                <a:gd name="connsiteX88" fmla="*/ 925088 w 2845717"/>
                <a:gd name="connsiteY88" fmla="*/ 61443 h 1099666"/>
                <a:gd name="connsiteX89" fmla="*/ 947396 w 2845717"/>
                <a:gd name="connsiteY89" fmla="*/ 67704 h 1099666"/>
                <a:gd name="connsiteX90" fmla="*/ 1000378 w 2845717"/>
                <a:gd name="connsiteY90" fmla="*/ 88366 h 1099666"/>
                <a:gd name="connsiteX91" fmla="*/ 1049177 w 2845717"/>
                <a:gd name="connsiteY91" fmla="*/ 90871 h 1099666"/>
                <a:gd name="connsiteX92" fmla="*/ 1066605 w 2845717"/>
                <a:gd name="connsiteY92" fmla="*/ 102141 h 1099666"/>
                <a:gd name="connsiteX93" fmla="*/ 1137712 w 2845717"/>
                <a:gd name="connsiteY93" fmla="*/ 121550 h 1099666"/>
                <a:gd name="connsiteX94" fmla="*/ 1167688 w 2845717"/>
                <a:gd name="connsiteY94" fmla="*/ 134699 h 1099666"/>
                <a:gd name="connsiteX95" fmla="*/ 1197665 w 2845717"/>
                <a:gd name="connsiteY95" fmla="*/ 157865 h 1099666"/>
                <a:gd name="connsiteX96" fmla="*/ 1211607 w 2845717"/>
                <a:gd name="connsiteY96" fmla="*/ 171013 h 1099666"/>
                <a:gd name="connsiteX97" fmla="*/ 1231127 w 2845717"/>
                <a:gd name="connsiteY97" fmla="*/ 189797 h 1099666"/>
                <a:gd name="connsiteX98" fmla="*/ 1286200 w 2845717"/>
                <a:gd name="connsiteY98" fmla="*/ 222355 h 1099666"/>
                <a:gd name="connsiteX99" fmla="*/ 1328027 w 2845717"/>
                <a:gd name="connsiteY99" fmla="*/ 255539 h 1099666"/>
                <a:gd name="connsiteX100" fmla="*/ 1330119 w 2845717"/>
                <a:gd name="connsiteY100" fmla="*/ 318150 h 1099666"/>
                <a:gd name="connsiteX101" fmla="*/ 1302931 w 2845717"/>
                <a:gd name="connsiteY101" fmla="*/ 395163 h 1099666"/>
                <a:gd name="connsiteX102" fmla="*/ 1358004 w 2845717"/>
                <a:gd name="connsiteY102" fmla="*/ 319403 h 1099666"/>
                <a:gd name="connsiteX103" fmla="*/ 1362884 w 2845717"/>
                <a:gd name="connsiteY103" fmla="*/ 246773 h 1099666"/>
                <a:gd name="connsiteX104" fmla="*/ 1327330 w 2845717"/>
                <a:gd name="connsiteY104" fmla="*/ 199189 h 1099666"/>
                <a:gd name="connsiteX105" fmla="*/ 1277137 w 2845717"/>
                <a:gd name="connsiteY105" fmla="*/ 161622 h 1099666"/>
                <a:gd name="connsiteX106" fmla="*/ 1240190 w 2845717"/>
                <a:gd name="connsiteY106" fmla="*/ 142838 h 1099666"/>
                <a:gd name="connsiteX107" fmla="*/ 1230430 w 2845717"/>
                <a:gd name="connsiteY107" fmla="*/ 115289 h 1099666"/>
                <a:gd name="connsiteX108" fmla="*/ 1160020 w 2845717"/>
                <a:gd name="connsiteY108" fmla="*/ 82731 h 1099666"/>
                <a:gd name="connsiteX109" fmla="*/ 1120981 w 2845717"/>
                <a:gd name="connsiteY109" fmla="*/ 73339 h 1099666"/>
                <a:gd name="connsiteX110" fmla="*/ 1089610 w 2845717"/>
                <a:gd name="connsiteY110" fmla="*/ 56434 h 1099666"/>
                <a:gd name="connsiteX111" fmla="*/ 1061028 w 2845717"/>
                <a:gd name="connsiteY111" fmla="*/ 57687 h 1099666"/>
                <a:gd name="connsiteX112" fmla="*/ 999681 w 2845717"/>
                <a:gd name="connsiteY112" fmla="*/ 38903 h 1099666"/>
                <a:gd name="connsiteX113" fmla="*/ 943911 w 2845717"/>
                <a:gd name="connsiteY113" fmla="*/ 30138 h 1099666"/>
                <a:gd name="connsiteX114" fmla="*/ 864438 w 2845717"/>
                <a:gd name="connsiteY114" fmla="*/ 39529 h 1099666"/>
                <a:gd name="connsiteX115" fmla="*/ 782874 w 2845717"/>
                <a:gd name="connsiteY115" fmla="*/ 40155 h 1099666"/>
                <a:gd name="connsiteX116" fmla="*/ 725013 w 2845717"/>
                <a:gd name="connsiteY116" fmla="*/ 20746 h 1099666"/>
                <a:gd name="connsiteX117" fmla="*/ 668545 w 2845717"/>
                <a:gd name="connsiteY117" fmla="*/ 18241 h 1099666"/>
                <a:gd name="connsiteX118" fmla="*/ 609290 w 2845717"/>
                <a:gd name="connsiteY118" fmla="*/ 20120 h 1099666"/>
                <a:gd name="connsiteX119" fmla="*/ 579313 w 2845717"/>
                <a:gd name="connsiteY119" fmla="*/ 84 h 1099666"/>
                <a:gd name="connsiteX120" fmla="*/ 533303 w 2845717"/>
                <a:gd name="connsiteY120" fmla="*/ 30764 h 1099666"/>
                <a:gd name="connsiteX121" fmla="*/ 447556 w 2845717"/>
                <a:gd name="connsiteY121" fmla="*/ 52678 h 1099666"/>
                <a:gd name="connsiteX122" fmla="*/ 423157 w 2845717"/>
                <a:gd name="connsiteY122" fmla="*/ 48295 h 1099666"/>
                <a:gd name="connsiteX123" fmla="*/ 391089 w 2845717"/>
                <a:gd name="connsiteY123" fmla="*/ 45164 h 1099666"/>
                <a:gd name="connsiteX124" fmla="*/ 362507 w 2845717"/>
                <a:gd name="connsiteY124" fmla="*/ 112785 h 1099666"/>
                <a:gd name="connsiteX125" fmla="*/ 350655 w 2845717"/>
                <a:gd name="connsiteY125" fmla="*/ 157865 h 1099666"/>
                <a:gd name="connsiteX126" fmla="*/ 307434 w 2845717"/>
                <a:gd name="connsiteY126" fmla="*/ 212337 h 1099666"/>
                <a:gd name="connsiteX127" fmla="*/ 223081 w 2845717"/>
                <a:gd name="connsiteY127" fmla="*/ 346952 h 1099666"/>
                <a:gd name="connsiteX128" fmla="*/ 202864 w 2845717"/>
                <a:gd name="connsiteY128" fmla="*/ 514750 h 1099666"/>
                <a:gd name="connsiteX129" fmla="*/ 296279 w 2845717"/>
                <a:gd name="connsiteY129" fmla="*/ 726377 h 1099666"/>
                <a:gd name="connsiteX130" fmla="*/ 576525 w 2845717"/>
                <a:gd name="connsiteY130" fmla="*/ 1011259 h 1099666"/>
                <a:gd name="connsiteX131" fmla="*/ 584193 w 2845717"/>
                <a:gd name="connsiteY131" fmla="*/ 1019399 h 1099666"/>
                <a:gd name="connsiteX132" fmla="*/ 570948 w 2845717"/>
                <a:gd name="connsiteY132" fmla="*/ 1019399 h 1099666"/>
                <a:gd name="connsiteX133" fmla="*/ 397363 w 2845717"/>
                <a:gd name="connsiteY133" fmla="*/ 1018773 h 1099666"/>
                <a:gd name="connsiteX134" fmla="*/ 174979 w 2845717"/>
                <a:gd name="connsiteY134" fmla="*/ 1027538 h 1099666"/>
                <a:gd name="connsiteX135" fmla="*/ 42525 w 2845717"/>
                <a:gd name="connsiteY135" fmla="*/ 1053209 h 1099666"/>
                <a:gd name="connsiteX136" fmla="*/ 0 w 2845717"/>
                <a:gd name="connsiteY136" fmla="*/ 1064479 h 1099666"/>
                <a:gd name="connsiteX137" fmla="*/ 0 w 2845717"/>
                <a:gd name="connsiteY137" fmla="*/ 1066358 h 1099666"/>
                <a:gd name="connsiteX138" fmla="*/ 34160 w 2845717"/>
                <a:gd name="connsiteY138" fmla="*/ 1071993 h 1099666"/>
                <a:gd name="connsiteX139" fmla="*/ 281640 w 2845717"/>
                <a:gd name="connsiteY139" fmla="*/ 1071366 h 1099666"/>
                <a:gd name="connsiteX140" fmla="*/ 1302931 w 2845717"/>
                <a:gd name="connsiteY140" fmla="*/ 1083263 h 1099666"/>
                <a:gd name="connsiteX141" fmla="*/ 2182705 w 2845717"/>
                <a:gd name="connsiteY141" fmla="*/ 1095785 h 1099666"/>
                <a:gd name="connsiteX142" fmla="*/ 2600981 w 2845717"/>
                <a:gd name="connsiteY142" fmla="*/ 1098916 h 1099666"/>
                <a:gd name="connsiteX143" fmla="*/ 2845717 w 2845717"/>
                <a:gd name="connsiteY143" fmla="*/ 1098864 h 1099666"/>
                <a:gd name="connsiteX144" fmla="*/ 2751895 w 2845717"/>
                <a:gd name="connsiteY144" fmla="*/ 1062079 h 1099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2845717" h="1099666">
                  <a:moveTo>
                    <a:pt x="2751895" y="1062079"/>
                  </a:moveTo>
                  <a:cubicBezTo>
                    <a:pt x="2742135" y="1058948"/>
                    <a:pt x="2559265" y="1055191"/>
                    <a:pt x="2551597" y="1048930"/>
                  </a:cubicBezTo>
                  <a:cubicBezTo>
                    <a:pt x="2546717" y="1045173"/>
                    <a:pt x="2473407" y="1045696"/>
                    <a:pt x="2477590" y="1040061"/>
                  </a:cubicBezTo>
                  <a:cubicBezTo>
                    <a:pt x="2484561" y="1028791"/>
                    <a:pt x="2476196" y="1028165"/>
                    <a:pt x="2468527" y="1026912"/>
                  </a:cubicBezTo>
                  <a:lnTo>
                    <a:pt x="2449008" y="1023156"/>
                  </a:lnTo>
                  <a:lnTo>
                    <a:pt x="1814622" y="971814"/>
                  </a:lnTo>
                  <a:lnTo>
                    <a:pt x="1520435" y="966179"/>
                  </a:lnTo>
                  <a:cubicBezTo>
                    <a:pt x="1454207" y="964927"/>
                    <a:pt x="1387283" y="965553"/>
                    <a:pt x="1321056" y="958040"/>
                  </a:cubicBezTo>
                  <a:cubicBezTo>
                    <a:pt x="1162111" y="939882"/>
                    <a:pt x="1022686" y="897307"/>
                    <a:pt x="906963" y="797754"/>
                  </a:cubicBezTo>
                  <a:cubicBezTo>
                    <a:pt x="816336" y="719490"/>
                    <a:pt x="746624" y="627451"/>
                    <a:pt x="743138" y="497219"/>
                  </a:cubicBezTo>
                  <a:cubicBezTo>
                    <a:pt x="742441" y="476557"/>
                    <a:pt x="766143" y="427094"/>
                    <a:pt x="752201" y="428347"/>
                  </a:cubicBezTo>
                  <a:cubicBezTo>
                    <a:pt x="721527" y="430851"/>
                    <a:pt x="712464" y="467792"/>
                    <a:pt x="711070" y="472175"/>
                  </a:cubicBezTo>
                  <a:cubicBezTo>
                    <a:pt x="691551" y="542926"/>
                    <a:pt x="707584" y="562335"/>
                    <a:pt x="727801" y="619312"/>
                  </a:cubicBezTo>
                  <a:cubicBezTo>
                    <a:pt x="764749" y="725125"/>
                    <a:pt x="826793" y="770831"/>
                    <a:pt x="932059" y="897933"/>
                  </a:cubicBezTo>
                  <a:cubicBezTo>
                    <a:pt x="925785" y="894802"/>
                    <a:pt x="720133" y="719490"/>
                    <a:pt x="689459" y="603659"/>
                  </a:cubicBezTo>
                  <a:cubicBezTo>
                    <a:pt x="676911" y="556074"/>
                    <a:pt x="658088" y="510368"/>
                    <a:pt x="675517" y="462157"/>
                  </a:cubicBezTo>
                  <a:cubicBezTo>
                    <a:pt x="676214" y="459026"/>
                    <a:pt x="690156" y="435860"/>
                    <a:pt x="680396" y="435234"/>
                  </a:cubicBezTo>
                  <a:cubicBezTo>
                    <a:pt x="666454" y="434608"/>
                    <a:pt x="640660" y="454017"/>
                    <a:pt x="637175" y="462157"/>
                  </a:cubicBezTo>
                  <a:cubicBezTo>
                    <a:pt x="635780" y="466540"/>
                    <a:pt x="640660" y="436486"/>
                    <a:pt x="642054" y="432103"/>
                  </a:cubicBezTo>
                  <a:cubicBezTo>
                    <a:pt x="644843" y="421459"/>
                    <a:pt x="634386" y="415824"/>
                    <a:pt x="637175" y="405180"/>
                  </a:cubicBezTo>
                  <a:cubicBezTo>
                    <a:pt x="642752" y="384519"/>
                    <a:pt x="660877" y="385771"/>
                    <a:pt x="680396" y="397667"/>
                  </a:cubicBezTo>
                  <a:cubicBezTo>
                    <a:pt x="688762" y="402676"/>
                    <a:pt x="702705" y="397041"/>
                    <a:pt x="708282" y="389527"/>
                  </a:cubicBezTo>
                  <a:cubicBezTo>
                    <a:pt x="718041" y="375127"/>
                    <a:pt x="706190" y="363857"/>
                    <a:pt x="715253" y="348830"/>
                  </a:cubicBezTo>
                  <a:cubicBezTo>
                    <a:pt x="729892" y="325038"/>
                    <a:pt x="750109" y="328794"/>
                    <a:pt x="779388" y="328168"/>
                  </a:cubicBezTo>
                  <a:cubicBezTo>
                    <a:pt x="793331" y="328168"/>
                    <a:pt x="813548" y="291854"/>
                    <a:pt x="823308" y="283088"/>
                  </a:cubicBezTo>
                  <a:cubicBezTo>
                    <a:pt x="830976" y="276201"/>
                    <a:pt x="948790" y="191675"/>
                    <a:pt x="1021989" y="190423"/>
                  </a:cubicBezTo>
                  <a:cubicBezTo>
                    <a:pt x="1049177" y="189797"/>
                    <a:pt x="1101461" y="204197"/>
                    <a:pt x="1128649" y="207328"/>
                  </a:cubicBezTo>
                  <a:cubicBezTo>
                    <a:pt x="1158626" y="210459"/>
                    <a:pt x="1193482" y="246147"/>
                    <a:pt x="1170477" y="197936"/>
                  </a:cubicBezTo>
                  <a:cubicBezTo>
                    <a:pt x="1159323" y="175396"/>
                    <a:pt x="1132832" y="160996"/>
                    <a:pt x="1106341" y="165378"/>
                  </a:cubicBezTo>
                  <a:cubicBezTo>
                    <a:pt x="1095884" y="167257"/>
                    <a:pt x="1091004" y="164752"/>
                    <a:pt x="1088913" y="155361"/>
                  </a:cubicBezTo>
                  <a:cubicBezTo>
                    <a:pt x="1086822" y="145343"/>
                    <a:pt x="1080547" y="143464"/>
                    <a:pt x="1070090" y="147221"/>
                  </a:cubicBezTo>
                  <a:cubicBezTo>
                    <a:pt x="1067302" y="148473"/>
                    <a:pt x="1054754" y="154734"/>
                    <a:pt x="1051268" y="152230"/>
                  </a:cubicBezTo>
                  <a:cubicBezTo>
                    <a:pt x="1048480" y="150352"/>
                    <a:pt x="1049177" y="146595"/>
                    <a:pt x="1049177" y="143464"/>
                  </a:cubicBezTo>
                  <a:cubicBezTo>
                    <a:pt x="1051268" y="122803"/>
                    <a:pt x="1041508" y="114663"/>
                    <a:pt x="1019200" y="119046"/>
                  </a:cubicBezTo>
                  <a:cubicBezTo>
                    <a:pt x="1004561" y="121550"/>
                    <a:pt x="990618" y="120298"/>
                    <a:pt x="977373" y="113411"/>
                  </a:cubicBezTo>
                  <a:cubicBezTo>
                    <a:pt x="966916" y="107776"/>
                    <a:pt x="942516" y="123429"/>
                    <a:pt x="939031" y="126559"/>
                  </a:cubicBezTo>
                  <a:cubicBezTo>
                    <a:pt x="922300" y="142212"/>
                    <a:pt x="922300" y="144090"/>
                    <a:pt x="936939" y="161622"/>
                  </a:cubicBezTo>
                  <a:cubicBezTo>
                    <a:pt x="936939" y="161622"/>
                    <a:pt x="936939" y="162874"/>
                    <a:pt x="936242" y="163500"/>
                  </a:cubicBezTo>
                  <a:cubicBezTo>
                    <a:pt x="911843" y="163500"/>
                    <a:pt x="906266" y="167257"/>
                    <a:pt x="897900" y="187919"/>
                  </a:cubicBezTo>
                  <a:cubicBezTo>
                    <a:pt x="895809" y="193554"/>
                    <a:pt x="863044" y="211711"/>
                    <a:pt x="857467" y="210459"/>
                  </a:cubicBezTo>
                  <a:cubicBezTo>
                    <a:pt x="851890" y="209206"/>
                    <a:pt x="875592" y="191049"/>
                    <a:pt x="880472" y="187292"/>
                  </a:cubicBezTo>
                  <a:cubicBezTo>
                    <a:pt x="893717" y="176022"/>
                    <a:pt x="895112" y="167883"/>
                    <a:pt x="883958" y="154108"/>
                  </a:cubicBezTo>
                  <a:cubicBezTo>
                    <a:pt x="877683" y="146595"/>
                    <a:pt x="876986" y="139708"/>
                    <a:pt x="881169" y="131568"/>
                  </a:cubicBezTo>
                  <a:cubicBezTo>
                    <a:pt x="888837" y="116541"/>
                    <a:pt x="882563" y="108402"/>
                    <a:pt x="864438" y="109028"/>
                  </a:cubicBezTo>
                  <a:cubicBezTo>
                    <a:pt x="842827" y="109654"/>
                    <a:pt x="821913" y="112159"/>
                    <a:pt x="800999" y="115915"/>
                  </a:cubicBezTo>
                  <a:cubicBezTo>
                    <a:pt x="782177" y="119672"/>
                    <a:pt x="777297" y="132820"/>
                    <a:pt x="789845" y="145969"/>
                  </a:cubicBezTo>
                  <a:cubicBezTo>
                    <a:pt x="793331" y="149726"/>
                    <a:pt x="798211" y="153482"/>
                    <a:pt x="801697" y="157239"/>
                  </a:cubicBezTo>
                  <a:cubicBezTo>
                    <a:pt x="805182" y="160996"/>
                    <a:pt x="794028" y="173518"/>
                    <a:pt x="789148" y="171640"/>
                  </a:cubicBezTo>
                  <a:cubicBezTo>
                    <a:pt x="777994" y="167257"/>
                    <a:pt x="768932" y="159743"/>
                    <a:pt x="759869" y="152230"/>
                  </a:cubicBezTo>
                  <a:cubicBezTo>
                    <a:pt x="743138" y="138455"/>
                    <a:pt x="727801" y="140334"/>
                    <a:pt x="715253" y="157865"/>
                  </a:cubicBezTo>
                  <a:cubicBezTo>
                    <a:pt x="711767" y="162874"/>
                    <a:pt x="708282" y="167883"/>
                    <a:pt x="704099" y="171640"/>
                  </a:cubicBezTo>
                  <a:cubicBezTo>
                    <a:pt x="692945" y="181657"/>
                    <a:pt x="692248" y="189797"/>
                    <a:pt x="700613" y="201693"/>
                  </a:cubicBezTo>
                  <a:cubicBezTo>
                    <a:pt x="702705" y="204197"/>
                    <a:pt x="711767" y="219850"/>
                    <a:pt x="704796" y="223607"/>
                  </a:cubicBezTo>
                  <a:cubicBezTo>
                    <a:pt x="697128" y="227364"/>
                    <a:pt x="694339" y="221729"/>
                    <a:pt x="691551" y="216720"/>
                  </a:cubicBezTo>
                  <a:cubicBezTo>
                    <a:pt x="671334" y="183536"/>
                    <a:pt x="596741" y="216720"/>
                    <a:pt x="590467" y="216094"/>
                  </a:cubicBezTo>
                  <a:cubicBezTo>
                    <a:pt x="577919" y="214841"/>
                    <a:pt x="566068" y="217972"/>
                    <a:pt x="554914" y="221729"/>
                  </a:cubicBezTo>
                  <a:cubicBezTo>
                    <a:pt x="540971" y="226738"/>
                    <a:pt x="527029" y="231120"/>
                    <a:pt x="511692" y="230494"/>
                  </a:cubicBezTo>
                  <a:cubicBezTo>
                    <a:pt x="504720" y="230494"/>
                    <a:pt x="499143" y="233625"/>
                    <a:pt x="498446" y="239886"/>
                  </a:cubicBezTo>
                  <a:cubicBezTo>
                    <a:pt x="497749" y="254287"/>
                    <a:pt x="486595" y="261174"/>
                    <a:pt x="474744" y="268061"/>
                  </a:cubicBezTo>
                  <a:cubicBezTo>
                    <a:pt x="451739" y="281210"/>
                    <a:pt x="451042" y="293732"/>
                    <a:pt x="471258" y="310011"/>
                  </a:cubicBezTo>
                  <a:cubicBezTo>
                    <a:pt x="490081" y="325038"/>
                    <a:pt x="458710" y="355717"/>
                    <a:pt x="454527" y="351334"/>
                  </a:cubicBezTo>
                  <a:cubicBezTo>
                    <a:pt x="449647" y="346326"/>
                    <a:pt x="462893" y="339438"/>
                    <a:pt x="459407" y="334429"/>
                  </a:cubicBezTo>
                  <a:cubicBezTo>
                    <a:pt x="452436" y="321907"/>
                    <a:pt x="439191" y="316898"/>
                    <a:pt x="423854" y="320655"/>
                  </a:cubicBezTo>
                  <a:cubicBezTo>
                    <a:pt x="409911" y="323785"/>
                    <a:pt x="405031" y="331925"/>
                    <a:pt x="405728" y="346326"/>
                  </a:cubicBezTo>
                  <a:cubicBezTo>
                    <a:pt x="406426" y="364483"/>
                    <a:pt x="412700" y="375127"/>
                    <a:pt x="391786" y="374501"/>
                  </a:cubicBezTo>
                  <a:cubicBezTo>
                    <a:pt x="376449" y="374501"/>
                    <a:pt x="358324" y="371370"/>
                    <a:pt x="352747" y="383892"/>
                  </a:cubicBezTo>
                  <a:cubicBezTo>
                    <a:pt x="347170" y="396415"/>
                    <a:pt x="357627" y="410189"/>
                    <a:pt x="370872" y="420833"/>
                  </a:cubicBezTo>
                  <a:cubicBezTo>
                    <a:pt x="378540" y="426468"/>
                    <a:pt x="347170" y="445252"/>
                    <a:pt x="346473" y="451513"/>
                  </a:cubicBezTo>
                  <a:cubicBezTo>
                    <a:pt x="344381" y="473427"/>
                    <a:pt x="332530" y="482819"/>
                    <a:pt x="331136" y="505359"/>
                  </a:cubicBezTo>
                  <a:cubicBezTo>
                    <a:pt x="331136" y="509742"/>
                    <a:pt x="319982" y="526647"/>
                    <a:pt x="316496" y="523516"/>
                  </a:cubicBezTo>
                  <a:cubicBezTo>
                    <a:pt x="303251" y="510994"/>
                    <a:pt x="301159" y="495341"/>
                    <a:pt x="312313" y="479688"/>
                  </a:cubicBezTo>
                  <a:cubicBezTo>
                    <a:pt x="324165" y="463409"/>
                    <a:pt x="326953" y="447130"/>
                    <a:pt x="315799" y="429599"/>
                  </a:cubicBezTo>
                  <a:cubicBezTo>
                    <a:pt x="310222" y="420833"/>
                    <a:pt x="309525" y="410815"/>
                    <a:pt x="310919" y="400798"/>
                  </a:cubicBezTo>
                  <a:cubicBezTo>
                    <a:pt x="314405" y="383892"/>
                    <a:pt x="322073" y="368240"/>
                    <a:pt x="332530" y="353839"/>
                  </a:cubicBezTo>
                  <a:cubicBezTo>
                    <a:pt x="345776" y="336308"/>
                    <a:pt x="359718" y="320029"/>
                    <a:pt x="370872" y="301871"/>
                  </a:cubicBezTo>
                  <a:cubicBezTo>
                    <a:pt x="391089" y="268687"/>
                    <a:pt x="395272" y="245521"/>
                    <a:pt x="425248" y="219850"/>
                  </a:cubicBezTo>
                  <a:cubicBezTo>
                    <a:pt x="430128" y="216094"/>
                    <a:pt x="457316" y="208580"/>
                    <a:pt x="454527" y="202945"/>
                  </a:cubicBezTo>
                  <a:cubicBezTo>
                    <a:pt x="451739" y="197936"/>
                    <a:pt x="452436" y="192927"/>
                    <a:pt x="458013" y="190423"/>
                  </a:cubicBezTo>
                  <a:cubicBezTo>
                    <a:pt x="469167" y="184788"/>
                    <a:pt x="476138" y="176022"/>
                    <a:pt x="485201" y="168509"/>
                  </a:cubicBezTo>
                  <a:cubicBezTo>
                    <a:pt x="493566" y="161622"/>
                    <a:pt x="491475" y="150978"/>
                    <a:pt x="503326" y="150978"/>
                  </a:cubicBezTo>
                  <a:cubicBezTo>
                    <a:pt x="513783" y="150978"/>
                    <a:pt x="529817" y="153482"/>
                    <a:pt x="540274" y="152230"/>
                  </a:cubicBezTo>
                  <a:cubicBezTo>
                    <a:pt x="557005" y="150352"/>
                    <a:pt x="562582" y="132194"/>
                    <a:pt x="568856" y="119672"/>
                  </a:cubicBezTo>
                  <a:cubicBezTo>
                    <a:pt x="572342" y="112785"/>
                    <a:pt x="584890" y="115289"/>
                    <a:pt x="590467" y="108402"/>
                  </a:cubicBezTo>
                  <a:cubicBezTo>
                    <a:pt x="593256" y="112785"/>
                    <a:pt x="606501" y="112159"/>
                    <a:pt x="609290" y="115289"/>
                  </a:cubicBezTo>
                  <a:cubicBezTo>
                    <a:pt x="616261" y="124055"/>
                    <a:pt x="625323" y="115915"/>
                    <a:pt x="627415" y="113411"/>
                  </a:cubicBezTo>
                  <a:cubicBezTo>
                    <a:pt x="654603" y="84610"/>
                    <a:pt x="653209" y="105897"/>
                    <a:pt x="674122" y="99010"/>
                  </a:cubicBezTo>
                  <a:cubicBezTo>
                    <a:pt x="728498" y="81479"/>
                    <a:pt x="771720" y="67078"/>
                    <a:pt x="838644" y="78348"/>
                  </a:cubicBezTo>
                  <a:cubicBezTo>
                    <a:pt x="853981" y="80853"/>
                    <a:pt x="869318" y="79601"/>
                    <a:pt x="884655" y="75844"/>
                  </a:cubicBezTo>
                  <a:cubicBezTo>
                    <a:pt x="898597" y="72087"/>
                    <a:pt x="911843" y="66452"/>
                    <a:pt x="925088" y="61443"/>
                  </a:cubicBezTo>
                  <a:cubicBezTo>
                    <a:pt x="934848" y="57687"/>
                    <a:pt x="942516" y="57687"/>
                    <a:pt x="947396" y="67704"/>
                  </a:cubicBezTo>
                  <a:cubicBezTo>
                    <a:pt x="949488" y="71461"/>
                    <a:pt x="986435" y="83357"/>
                    <a:pt x="1000378" y="88366"/>
                  </a:cubicBezTo>
                  <a:cubicBezTo>
                    <a:pt x="1016412" y="94001"/>
                    <a:pt x="1032446" y="95880"/>
                    <a:pt x="1049177" y="90871"/>
                  </a:cubicBezTo>
                  <a:cubicBezTo>
                    <a:pt x="1061725" y="87114"/>
                    <a:pt x="1067302" y="90245"/>
                    <a:pt x="1066605" y="102141"/>
                  </a:cubicBezTo>
                  <a:cubicBezTo>
                    <a:pt x="1066605" y="112785"/>
                    <a:pt x="1118889" y="123429"/>
                    <a:pt x="1137712" y="121550"/>
                  </a:cubicBezTo>
                  <a:cubicBezTo>
                    <a:pt x="1153746" y="120298"/>
                    <a:pt x="1164203" y="123429"/>
                    <a:pt x="1167688" y="134699"/>
                  </a:cubicBezTo>
                  <a:cubicBezTo>
                    <a:pt x="1171871" y="149099"/>
                    <a:pt x="1182328" y="155361"/>
                    <a:pt x="1197665" y="157865"/>
                  </a:cubicBezTo>
                  <a:cubicBezTo>
                    <a:pt x="1205333" y="159117"/>
                    <a:pt x="1210910" y="162874"/>
                    <a:pt x="1211607" y="171013"/>
                  </a:cubicBezTo>
                  <a:cubicBezTo>
                    <a:pt x="1212304" y="182283"/>
                    <a:pt x="1219973" y="187292"/>
                    <a:pt x="1231127" y="189797"/>
                  </a:cubicBezTo>
                  <a:cubicBezTo>
                    <a:pt x="1254132" y="194806"/>
                    <a:pt x="1272257" y="206076"/>
                    <a:pt x="1286200" y="222355"/>
                  </a:cubicBezTo>
                  <a:cubicBezTo>
                    <a:pt x="1302931" y="241764"/>
                    <a:pt x="1316176" y="233625"/>
                    <a:pt x="1328027" y="255539"/>
                  </a:cubicBezTo>
                  <a:cubicBezTo>
                    <a:pt x="1336393" y="271192"/>
                    <a:pt x="1337090" y="301871"/>
                    <a:pt x="1330119" y="318150"/>
                  </a:cubicBezTo>
                  <a:cubicBezTo>
                    <a:pt x="1323148" y="335682"/>
                    <a:pt x="1262498" y="415198"/>
                    <a:pt x="1302931" y="395163"/>
                  </a:cubicBezTo>
                  <a:cubicBezTo>
                    <a:pt x="1307114" y="393284"/>
                    <a:pt x="1351730" y="330047"/>
                    <a:pt x="1358004" y="319403"/>
                  </a:cubicBezTo>
                  <a:cubicBezTo>
                    <a:pt x="1368461" y="299993"/>
                    <a:pt x="1376129" y="264931"/>
                    <a:pt x="1362884" y="246773"/>
                  </a:cubicBezTo>
                  <a:cubicBezTo>
                    <a:pt x="1351033" y="231120"/>
                    <a:pt x="1339182" y="214841"/>
                    <a:pt x="1327330" y="199189"/>
                  </a:cubicBezTo>
                  <a:cubicBezTo>
                    <a:pt x="1314085" y="182910"/>
                    <a:pt x="1298051" y="169761"/>
                    <a:pt x="1277137" y="161622"/>
                  </a:cubicBezTo>
                  <a:cubicBezTo>
                    <a:pt x="1261103" y="155361"/>
                    <a:pt x="1248555" y="156613"/>
                    <a:pt x="1240190" y="142838"/>
                  </a:cubicBezTo>
                  <a:cubicBezTo>
                    <a:pt x="1236704" y="137203"/>
                    <a:pt x="1234612" y="120924"/>
                    <a:pt x="1230430" y="115289"/>
                  </a:cubicBezTo>
                  <a:cubicBezTo>
                    <a:pt x="1213699" y="92749"/>
                    <a:pt x="1190693" y="80853"/>
                    <a:pt x="1160020" y="82731"/>
                  </a:cubicBezTo>
                  <a:cubicBezTo>
                    <a:pt x="1146077" y="83357"/>
                    <a:pt x="1132832" y="80227"/>
                    <a:pt x="1120981" y="73339"/>
                  </a:cubicBezTo>
                  <a:lnTo>
                    <a:pt x="1089610" y="56434"/>
                  </a:lnTo>
                  <a:cubicBezTo>
                    <a:pt x="1079850" y="50799"/>
                    <a:pt x="1070090" y="51425"/>
                    <a:pt x="1061028" y="57687"/>
                  </a:cubicBezTo>
                  <a:cubicBezTo>
                    <a:pt x="1049874" y="65826"/>
                    <a:pt x="1008743" y="45164"/>
                    <a:pt x="999681" y="38903"/>
                  </a:cubicBezTo>
                  <a:cubicBezTo>
                    <a:pt x="982950" y="27007"/>
                    <a:pt x="964127" y="22624"/>
                    <a:pt x="943911" y="30138"/>
                  </a:cubicBezTo>
                  <a:cubicBezTo>
                    <a:pt x="925088" y="36399"/>
                    <a:pt x="871409" y="38903"/>
                    <a:pt x="864438" y="39529"/>
                  </a:cubicBezTo>
                  <a:cubicBezTo>
                    <a:pt x="837250" y="42660"/>
                    <a:pt x="810062" y="45790"/>
                    <a:pt x="782874" y="40155"/>
                  </a:cubicBezTo>
                  <a:cubicBezTo>
                    <a:pt x="762657" y="35773"/>
                    <a:pt x="744532" y="27633"/>
                    <a:pt x="725013" y="20746"/>
                  </a:cubicBezTo>
                  <a:cubicBezTo>
                    <a:pt x="706190" y="14485"/>
                    <a:pt x="688065" y="10728"/>
                    <a:pt x="668545" y="18241"/>
                  </a:cubicBezTo>
                  <a:cubicBezTo>
                    <a:pt x="648329" y="26381"/>
                    <a:pt x="625323" y="35146"/>
                    <a:pt x="609290" y="20120"/>
                  </a:cubicBezTo>
                  <a:cubicBezTo>
                    <a:pt x="600227" y="11980"/>
                    <a:pt x="592558" y="-1168"/>
                    <a:pt x="579313" y="84"/>
                  </a:cubicBezTo>
                  <a:cubicBezTo>
                    <a:pt x="563976" y="1962"/>
                    <a:pt x="547245" y="25129"/>
                    <a:pt x="533303" y="30764"/>
                  </a:cubicBezTo>
                  <a:cubicBezTo>
                    <a:pt x="502629" y="42660"/>
                    <a:pt x="476138" y="38277"/>
                    <a:pt x="447556" y="52678"/>
                  </a:cubicBezTo>
                  <a:cubicBezTo>
                    <a:pt x="437796" y="57687"/>
                    <a:pt x="409214" y="71461"/>
                    <a:pt x="423157" y="48295"/>
                  </a:cubicBezTo>
                  <a:cubicBezTo>
                    <a:pt x="435008" y="30764"/>
                    <a:pt x="405728" y="31390"/>
                    <a:pt x="391089" y="45164"/>
                  </a:cubicBezTo>
                  <a:cubicBezTo>
                    <a:pt x="368781" y="65200"/>
                    <a:pt x="370872" y="85236"/>
                    <a:pt x="362507" y="112785"/>
                  </a:cubicBezTo>
                  <a:cubicBezTo>
                    <a:pt x="361112" y="117794"/>
                    <a:pt x="361809" y="145343"/>
                    <a:pt x="350655" y="157865"/>
                  </a:cubicBezTo>
                  <a:cubicBezTo>
                    <a:pt x="338804" y="171013"/>
                    <a:pt x="318588" y="198562"/>
                    <a:pt x="307434" y="212337"/>
                  </a:cubicBezTo>
                  <a:cubicBezTo>
                    <a:pt x="280246" y="246147"/>
                    <a:pt x="226567" y="337560"/>
                    <a:pt x="223081" y="346952"/>
                  </a:cubicBezTo>
                  <a:cubicBezTo>
                    <a:pt x="202167" y="401424"/>
                    <a:pt x="191710" y="456522"/>
                    <a:pt x="202864" y="514750"/>
                  </a:cubicBezTo>
                  <a:cubicBezTo>
                    <a:pt x="217504" y="591763"/>
                    <a:pt x="250269" y="661261"/>
                    <a:pt x="296279" y="726377"/>
                  </a:cubicBezTo>
                  <a:cubicBezTo>
                    <a:pt x="372963" y="834695"/>
                    <a:pt x="467773" y="927986"/>
                    <a:pt x="576525" y="1011259"/>
                  </a:cubicBezTo>
                  <a:cubicBezTo>
                    <a:pt x="579313" y="1013138"/>
                    <a:pt x="583496" y="1015016"/>
                    <a:pt x="584193" y="1019399"/>
                  </a:cubicBezTo>
                  <a:lnTo>
                    <a:pt x="570948" y="1019399"/>
                  </a:lnTo>
                  <a:lnTo>
                    <a:pt x="397363" y="1018773"/>
                  </a:lnTo>
                  <a:cubicBezTo>
                    <a:pt x="323467" y="1018773"/>
                    <a:pt x="248875" y="1021903"/>
                    <a:pt x="174979" y="1027538"/>
                  </a:cubicBezTo>
                  <a:cubicBezTo>
                    <a:pt x="129666" y="1030669"/>
                    <a:pt x="86444" y="1041939"/>
                    <a:pt x="42525" y="1053209"/>
                  </a:cubicBezTo>
                  <a:cubicBezTo>
                    <a:pt x="28583" y="1056966"/>
                    <a:pt x="13943" y="1059470"/>
                    <a:pt x="0" y="1064479"/>
                  </a:cubicBezTo>
                  <a:lnTo>
                    <a:pt x="0" y="1066358"/>
                  </a:lnTo>
                  <a:cubicBezTo>
                    <a:pt x="10457" y="1073245"/>
                    <a:pt x="22309" y="1072619"/>
                    <a:pt x="34160" y="1071993"/>
                  </a:cubicBezTo>
                  <a:cubicBezTo>
                    <a:pt x="116421" y="1069488"/>
                    <a:pt x="199379" y="1070740"/>
                    <a:pt x="281640" y="1071366"/>
                  </a:cubicBezTo>
                  <a:lnTo>
                    <a:pt x="1302931" y="1083263"/>
                  </a:lnTo>
                  <a:lnTo>
                    <a:pt x="2182705" y="1095785"/>
                  </a:lnTo>
                  <a:lnTo>
                    <a:pt x="2600981" y="1098916"/>
                  </a:lnTo>
                  <a:cubicBezTo>
                    <a:pt x="2603073" y="1097037"/>
                    <a:pt x="2844323" y="1101368"/>
                    <a:pt x="2845717" y="1098864"/>
                  </a:cubicBezTo>
                  <a:cubicBezTo>
                    <a:pt x="2830845" y="1093751"/>
                    <a:pt x="2796297" y="1069375"/>
                    <a:pt x="2751895" y="1062079"/>
                  </a:cubicBezTo>
                  <a:close/>
                </a:path>
              </a:pathLst>
            </a:custGeom>
            <a:solidFill>
              <a:srgbClr val="000000"/>
            </a:solidFill>
            <a:ln w="6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918928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00E457-815F-42BE-BD07-5E53AD9040C5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DAB11A-3B63-4D3F-8A89-3B1C31164594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2C733B6A-6F39-47C8-879C-7A7471D50629}"/>
              </a:ext>
            </a:extLst>
          </p:cNvPr>
          <p:cNvSpPr txBox="1">
            <a:spLocks/>
          </p:cNvSpPr>
          <p:nvPr/>
        </p:nvSpPr>
        <p:spPr>
          <a:xfrm rot="20034910">
            <a:off x="1432080" y="3230336"/>
            <a:ext cx="1646914" cy="474303"/>
          </a:xfrm>
          <a:prstGeom prst="roundRect">
            <a:avLst>
              <a:gd name="adj" fmla="val 20734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2000" dirty="0"/>
              <a:t>TRAVEL</a:t>
            </a:r>
          </a:p>
        </p:txBody>
      </p:sp>
      <p:sp>
        <p:nvSpPr>
          <p:cNvPr id="10" name="Text Placeholder 27">
            <a:extLst>
              <a:ext uri="{FF2B5EF4-FFF2-40B4-BE49-F238E27FC236}">
                <a16:creationId xmlns:a16="http://schemas.microsoft.com/office/drawing/2014/main" id="{DF1C14C0-D8A4-4D24-B8D9-2DCF4F68B1A1}"/>
              </a:ext>
            </a:extLst>
          </p:cNvPr>
          <p:cNvSpPr txBox="1">
            <a:spLocks/>
          </p:cNvSpPr>
          <p:nvPr/>
        </p:nvSpPr>
        <p:spPr>
          <a:xfrm rot="20034910">
            <a:off x="174368" y="2934567"/>
            <a:ext cx="2280328" cy="474303"/>
          </a:xfrm>
          <a:prstGeom prst="roundRect">
            <a:avLst>
              <a:gd name="adj" fmla="val 20734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2000" dirty="0"/>
              <a:t>VACATION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332CA0-AFAF-4586-ADF0-FE63CAC0303C}"/>
              </a:ext>
            </a:extLst>
          </p:cNvPr>
          <p:cNvSpPr txBox="1"/>
          <p:nvPr/>
        </p:nvSpPr>
        <p:spPr>
          <a:xfrm>
            <a:off x="7513873" y="456365"/>
            <a:ext cx="4135974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C31B8B-3A71-43E3-B4E6-08914AD2E563}"/>
              </a:ext>
            </a:extLst>
          </p:cNvPr>
          <p:cNvSpPr txBox="1"/>
          <p:nvPr/>
        </p:nvSpPr>
        <p:spPr>
          <a:xfrm>
            <a:off x="522568" y="4691404"/>
            <a:ext cx="434453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cs typeface="Arial" pitchFamily="34" charset="0"/>
              </a:rPr>
              <a:t>Clean Text Slide for your Presentation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B7E538-4127-4085-A4F8-FBD061B117C2}"/>
              </a:ext>
            </a:extLst>
          </p:cNvPr>
          <p:cNvSpPr txBox="1"/>
          <p:nvPr/>
        </p:nvSpPr>
        <p:spPr>
          <a:xfrm>
            <a:off x="508693" y="5231308"/>
            <a:ext cx="434453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/>
              <a:t>Portfolio Presentation</a:t>
            </a:r>
          </a:p>
        </p:txBody>
      </p:sp>
      <p:sp>
        <p:nvSpPr>
          <p:cNvPr id="14" name="Text Placeholder 27">
            <a:extLst>
              <a:ext uri="{FF2B5EF4-FFF2-40B4-BE49-F238E27FC236}">
                <a16:creationId xmlns:a16="http://schemas.microsoft.com/office/drawing/2014/main" id="{BFB274AA-3076-4C65-BED7-A7EE417CAA9B}"/>
              </a:ext>
            </a:extLst>
          </p:cNvPr>
          <p:cNvSpPr txBox="1">
            <a:spLocks/>
          </p:cNvSpPr>
          <p:nvPr/>
        </p:nvSpPr>
        <p:spPr>
          <a:xfrm>
            <a:off x="582722" y="5872774"/>
            <a:ext cx="2597428" cy="43204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0" dirty="0"/>
              <a:t>INFOGRAPHIC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E66EDE-A1F7-4413-B1F0-CC0756D5B5A9}"/>
              </a:ext>
            </a:extLst>
          </p:cNvPr>
          <p:cNvSpPr txBox="1"/>
          <p:nvPr/>
        </p:nvSpPr>
        <p:spPr>
          <a:xfrm>
            <a:off x="9143997" y="2985315"/>
            <a:ext cx="24663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Easy to change colors, photos and Text.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A1E4E8B-D405-40F0-9AAE-EC19A7F3242B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FEC44F4-97C2-4216-A78C-420D205751F9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2D58F37-B4A1-4B9B-A1BF-28F42B7107B9}"/>
              </a:ext>
            </a:extLst>
          </p:cNvPr>
          <p:cNvSpPr>
            <a:spLocks noGrp="1"/>
          </p:cNvSpPr>
          <p:nvPr>
            <p:ph type="pic" idx="19"/>
          </p:nvPr>
        </p:nvSpPr>
        <p:spPr/>
      </p:sp>
    </p:spTree>
    <p:extLst>
      <p:ext uri="{BB962C8B-B14F-4D97-AF65-F5344CB8AC3E}">
        <p14:creationId xmlns:p14="http://schemas.microsoft.com/office/powerpoint/2010/main" val="42461233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 Same Side Corner Rectangle 3">
            <a:extLst>
              <a:ext uri="{FF2B5EF4-FFF2-40B4-BE49-F238E27FC236}">
                <a16:creationId xmlns:a16="http://schemas.microsoft.com/office/drawing/2014/main" id="{54658091-BEA9-4E10-A930-C78AC744550F}"/>
              </a:ext>
            </a:extLst>
          </p:cNvPr>
          <p:cNvSpPr/>
          <p:nvPr/>
        </p:nvSpPr>
        <p:spPr>
          <a:xfrm>
            <a:off x="6448631" y="1772238"/>
            <a:ext cx="180000" cy="28093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 Same Side Corner Rectangle 4">
            <a:extLst>
              <a:ext uri="{FF2B5EF4-FFF2-40B4-BE49-F238E27FC236}">
                <a16:creationId xmlns:a16="http://schemas.microsoft.com/office/drawing/2014/main" id="{6B51875F-7FB3-4509-848D-DAA1E3509ECE}"/>
              </a:ext>
            </a:extLst>
          </p:cNvPr>
          <p:cNvSpPr/>
          <p:nvPr/>
        </p:nvSpPr>
        <p:spPr>
          <a:xfrm>
            <a:off x="6223326" y="1772238"/>
            <a:ext cx="180000" cy="28093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 Same Side Corner Rectangle 5">
            <a:extLst>
              <a:ext uri="{FF2B5EF4-FFF2-40B4-BE49-F238E27FC236}">
                <a16:creationId xmlns:a16="http://schemas.microsoft.com/office/drawing/2014/main" id="{4A78E45F-B93E-47F4-946C-AB4663070242}"/>
              </a:ext>
            </a:extLst>
          </p:cNvPr>
          <p:cNvSpPr/>
          <p:nvPr/>
        </p:nvSpPr>
        <p:spPr>
          <a:xfrm>
            <a:off x="5998021" y="1772238"/>
            <a:ext cx="180000" cy="28093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 Same Side Corner Rectangle 6">
            <a:extLst>
              <a:ext uri="{FF2B5EF4-FFF2-40B4-BE49-F238E27FC236}">
                <a16:creationId xmlns:a16="http://schemas.microsoft.com/office/drawing/2014/main" id="{FDC8D7B4-13ED-43ED-811A-EF39D6854D8B}"/>
              </a:ext>
            </a:extLst>
          </p:cNvPr>
          <p:cNvSpPr/>
          <p:nvPr/>
        </p:nvSpPr>
        <p:spPr>
          <a:xfrm>
            <a:off x="5772716" y="1772238"/>
            <a:ext cx="180000" cy="28093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 Same Side Corner Rectangle 7">
            <a:extLst>
              <a:ext uri="{FF2B5EF4-FFF2-40B4-BE49-F238E27FC236}">
                <a16:creationId xmlns:a16="http://schemas.microsoft.com/office/drawing/2014/main" id="{7FF1D8D7-AD82-4E05-B962-9F6A9E503FA3}"/>
              </a:ext>
            </a:extLst>
          </p:cNvPr>
          <p:cNvSpPr/>
          <p:nvPr/>
        </p:nvSpPr>
        <p:spPr>
          <a:xfrm>
            <a:off x="5547411" y="1772238"/>
            <a:ext cx="180000" cy="28093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E409E19B-8015-4354-8F5A-AE5C98392949}"/>
              </a:ext>
            </a:extLst>
          </p:cNvPr>
          <p:cNvSpPr/>
          <p:nvPr/>
        </p:nvSpPr>
        <p:spPr>
          <a:xfrm>
            <a:off x="930388" y="4574482"/>
            <a:ext cx="4793814" cy="507302"/>
          </a:xfrm>
          <a:custGeom>
            <a:avLst/>
            <a:gdLst>
              <a:gd name="connsiteX0" fmla="*/ 3335731 w 3507638"/>
              <a:gd name="connsiteY0" fmla="*/ 0 h 512064"/>
              <a:gd name="connsiteX1" fmla="*/ 0 w 3507638"/>
              <a:gd name="connsiteY1" fmla="*/ 497434 h 512064"/>
              <a:gd name="connsiteX2" fmla="*/ 1353312 w 3507638"/>
              <a:gd name="connsiteY2" fmla="*/ 512064 h 512064"/>
              <a:gd name="connsiteX3" fmla="*/ 3507638 w 3507638"/>
              <a:gd name="connsiteY3" fmla="*/ 10973 h 512064"/>
              <a:gd name="connsiteX4" fmla="*/ 3335731 w 3507638"/>
              <a:gd name="connsiteY4" fmla="*/ 0 h 512064"/>
              <a:gd name="connsiteX0" fmla="*/ 3347637 w 3519544"/>
              <a:gd name="connsiteY0" fmla="*/ 0 h 516484"/>
              <a:gd name="connsiteX1" fmla="*/ 0 w 3519544"/>
              <a:gd name="connsiteY1" fmla="*/ 516484 h 516484"/>
              <a:gd name="connsiteX2" fmla="*/ 1365218 w 3519544"/>
              <a:gd name="connsiteY2" fmla="*/ 512064 h 516484"/>
              <a:gd name="connsiteX3" fmla="*/ 3519544 w 3519544"/>
              <a:gd name="connsiteY3" fmla="*/ 10973 h 516484"/>
              <a:gd name="connsiteX4" fmla="*/ 3347637 w 3519544"/>
              <a:gd name="connsiteY4" fmla="*/ 0 h 516484"/>
              <a:gd name="connsiteX0" fmla="*/ 3338112 w 3510019"/>
              <a:gd name="connsiteY0" fmla="*/ 0 h 512064"/>
              <a:gd name="connsiteX1" fmla="*/ 0 w 3510019"/>
              <a:gd name="connsiteY1" fmla="*/ 495052 h 512064"/>
              <a:gd name="connsiteX2" fmla="*/ 1355693 w 3510019"/>
              <a:gd name="connsiteY2" fmla="*/ 512064 h 512064"/>
              <a:gd name="connsiteX3" fmla="*/ 3510019 w 3510019"/>
              <a:gd name="connsiteY3" fmla="*/ 10973 h 512064"/>
              <a:gd name="connsiteX4" fmla="*/ 3338112 w 3510019"/>
              <a:gd name="connsiteY4" fmla="*/ 0 h 512064"/>
              <a:gd name="connsiteX0" fmla="*/ 3335731 w 3507638"/>
              <a:gd name="connsiteY0" fmla="*/ 0 h 512064"/>
              <a:gd name="connsiteX1" fmla="*/ 0 w 3507638"/>
              <a:gd name="connsiteY1" fmla="*/ 509339 h 512064"/>
              <a:gd name="connsiteX2" fmla="*/ 1353312 w 3507638"/>
              <a:gd name="connsiteY2" fmla="*/ 512064 h 512064"/>
              <a:gd name="connsiteX3" fmla="*/ 3507638 w 3507638"/>
              <a:gd name="connsiteY3" fmla="*/ 10973 h 512064"/>
              <a:gd name="connsiteX4" fmla="*/ 3335731 w 3507638"/>
              <a:gd name="connsiteY4" fmla="*/ 0 h 512064"/>
              <a:gd name="connsiteX0" fmla="*/ 3340493 w 3512400"/>
              <a:gd name="connsiteY0" fmla="*/ 0 h 512064"/>
              <a:gd name="connsiteX1" fmla="*/ 0 w 3512400"/>
              <a:gd name="connsiteY1" fmla="*/ 499814 h 512064"/>
              <a:gd name="connsiteX2" fmla="*/ 1358074 w 3512400"/>
              <a:gd name="connsiteY2" fmla="*/ 512064 h 512064"/>
              <a:gd name="connsiteX3" fmla="*/ 3512400 w 3512400"/>
              <a:gd name="connsiteY3" fmla="*/ 10973 h 512064"/>
              <a:gd name="connsiteX4" fmla="*/ 3340493 w 3512400"/>
              <a:gd name="connsiteY4" fmla="*/ 0 h 512064"/>
              <a:gd name="connsiteX0" fmla="*/ 3326206 w 3498113"/>
              <a:gd name="connsiteY0" fmla="*/ 0 h 512064"/>
              <a:gd name="connsiteX1" fmla="*/ 0 w 3498113"/>
              <a:gd name="connsiteY1" fmla="*/ 511720 h 512064"/>
              <a:gd name="connsiteX2" fmla="*/ 1343787 w 3498113"/>
              <a:gd name="connsiteY2" fmla="*/ 512064 h 512064"/>
              <a:gd name="connsiteX3" fmla="*/ 3498113 w 3498113"/>
              <a:gd name="connsiteY3" fmla="*/ 10973 h 512064"/>
              <a:gd name="connsiteX4" fmla="*/ 3326206 w 3498113"/>
              <a:gd name="connsiteY4" fmla="*/ 0 h 512064"/>
              <a:gd name="connsiteX0" fmla="*/ 3326206 w 3498113"/>
              <a:gd name="connsiteY0" fmla="*/ 0 h 512064"/>
              <a:gd name="connsiteX1" fmla="*/ 0 w 3498113"/>
              <a:gd name="connsiteY1" fmla="*/ 492670 h 512064"/>
              <a:gd name="connsiteX2" fmla="*/ 1343787 w 3498113"/>
              <a:gd name="connsiteY2" fmla="*/ 512064 h 512064"/>
              <a:gd name="connsiteX3" fmla="*/ 3498113 w 3498113"/>
              <a:gd name="connsiteY3" fmla="*/ 10973 h 512064"/>
              <a:gd name="connsiteX4" fmla="*/ 3326206 w 3498113"/>
              <a:gd name="connsiteY4" fmla="*/ 0 h 512064"/>
              <a:gd name="connsiteX0" fmla="*/ 3326206 w 3498113"/>
              <a:gd name="connsiteY0" fmla="*/ 0 h 523970"/>
              <a:gd name="connsiteX1" fmla="*/ 0 w 3498113"/>
              <a:gd name="connsiteY1" fmla="*/ 492670 h 523970"/>
              <a:gd name="connsiteX2" fmla="*/ 1350930 w 3498113"/>
              <a:gd name="connsiteY2" fmla="*/ 523970 h 523970"/>
              <a:gd name="connsiteX3" fmla="*/ 3498113 w 3498113"/>
              <a:gd name="connsiteY3" fmla="*/ 10973 h 523970"/>
              <a:gd name="connsiteX4" fmla="*/ 3326206 w 3498113"/>
              <a:gd name="connsiteY4" fmla="*/ 0 h 523970"/>
              <a:gd name="connsiteX0" fmla="*/ 3326206 w 3498113"/>
              <a:gd name="connsiteY0" fmla="*/ 0 h 514445"/>
              <a:gd name="connsiteX1" fmla="*/ 0 w 3498113"/>
              <a:gd name="connsiteY1" fmla="*/ 492670 h 514445"/>
              <a:gd name="connsiteX2" fmla="*/ 1329499 w 3498113"/>
              <a:gd name="connsiteY2" fmla="*/ 514445 h 514445"/>
              <a:gd name="connsiteX3" fmla="*/ 3498113 w 3498113"/>
              <a:gd name="connsiteY3" fmla="*/ 10973 h 514445"/>
              <a:gd name="connsiteX4" fmla="*/ 3326206 w 3498113"/>
              <a:gd name="connsiteY4" fmla="*/ 0 h 514445"/>
              <a:gd name="connsiteX0" fmla="*/ 3297631 w 3498113"/>
              <a:gd name="connsiteY0" fmla="*/ 0 h 509683"/>
              <a:gd name="connsiteX1" fmla="*/ 0 w 3498113"/>
              <a:gd name="connsiteY1" fmla="*/ 487908 h 509683"/>
              <a:gd name="connsiteX2" fmla="*/ 1329499 w 3498113"/>
              <a:gd name="connsiteY2" fmla="*/ 509683 h 509683"/>
              <a:gd name="connsiteX3" fmla="*/ 3498113 w 3498113"/>
              <a:gd name="connsiteY3" fmla="*/ 6211 h 509683"/>
              <a:gd name="connsiteX4" fmla="*/ 3297631 w 3498113"/>
              <a:gd name="connsiteY4" fmla="*/ 0 h 509683"/>
              <a:gd name="connsiteX0" fmla="*/ 3307156 w 3498113"/>
              <a:gd name="connsiteY0" fmla="*/ 12839 h 503472"/>
              <a:gd name="connsiteX1" fmla="*/ 0 w 3498113"/>
              <a:gd name="connsiteY1" fmla="*/ 481697 h 503472"/>
              <a:gd name="connsiteX2" fmla="*/ 1329499 w 3498113"/>
              <a:gd name="connsiteY2" fmla="*/ 503472 h 503472"/>
              <a:gd name="connsiteX3" fmla="*/ 3498113 w 3498113"/>
              <a:gd name="connsiteY3" fmla="*/ 0 h 503472"/>
              <a:gd name="connsiteX4" fmla="*/ 3307156 w 3498113"/>
              <a:gd name="connsiteY4" fmla="*/ 12839 h 503472"/>
              <a:gd name="connsiteX0" fmla="*/ 3323825 w 3498113"/>
              <a:gd name="connsiteY0" fmla="*/ 0 h 507302"/>
              <a:gd name="connsiteX1" fmla="*/ 0 w 3498113"/>
              <a:gd name="connsiteY1" fmla="*/ 485527 h 507302"/>
              <a:gd name="connsiteX2" fmla="*/ 1329499 w 3498113"/>
              <a:gd name="connsiteY2" fmla="*/ 507302 h 507302"/>
              <a:gd name="connsiteX3" fmla="*/ 3498113 w 3498113"/>
              <a:gd name="connsiteY3" fmla="*/ 3830 h 507302"/>
              <a:gd name="connsiteX4" fmla="*/ 3323825 w 3498113"/>
              <a:gd name="connsiteY4" fmla="*/ 0 h 507302"/>
              <a:gd name="connsiteX0" fmla="*/ 3323825 w 3488588"/>
              <a:gd name="connsiteY0" fmla="*/ 3314 h 510616"/>
              <a:gd name="connsiteX1" fmla="*/ 0 w 3488588"/>
              <a:gd name="connsiteY1" fmla="*/ 488841 h 510616"/>
              <a:gd name="connsiteX2" fmla="*/ 1329499 w 3488588"/>
              <a:gd name="connsiteY2" fmla="*/ 510616 h 510616"/>
              <a:gd name="connsiteX3" fmla="*/ 3488588 w 3488588"/>
              <a:gd name="connsiteY3" fmla="*/ 0 h 510616"/>
              <a:gd name="connsiteX4" fmla="*/ 3323825 w 3488588"/>
              <a:gd name="connsiteY4" fmla="*/ 3314 h 510616"/>
              <a:gd name="connsiteX0" fmla="*/ 3323825 w 3495731"/>
              <a:gd name="connsiteY0" fmla="*/ 0 h 507302"/>
              <a:gd name="connsiteX1" fmla="*/ 0 w 3495731"/>
              <a:gd name="connsiteY1" fmla="*/ 485527 h 507302"/>
              <a:gd name="connsiteX2" fmla="*/ 1329499 w 3495731"/>
              <a:gd name="connsiteY2" fmla="*/ 507302 h 507302"/>
              <a:gd name="connsiteX3" fmla="*/ 3495731 w 3495731"/>
              <a:gd name="connsiteY3" fmla="*/ 10973 h 507302"/>
              <a:gd name="connsiteX4" fmla="*/ 3323825 w 3495731"/>
              <a:gd name="connsiteY4" fmla="*/ 0 h 507302"/>
              <a:gd name="connsiteX0" fmla="*/ 3323825 w 3493349"/>
              <a:gd name="connsiteY0" fmla="*/ 3314 h 510616"/>
              <a:gd name="connsiteX1" fmla="*/ 0 w 3493349"/>
              <a:gd name="connsiteY1" fmla="*/ 488841 h 510616"/>
              <a:gd name="connsiteX2" fmla="*/ 1329499 w 3493349"/>
              <a:gd name="connsiteY2" fmla="*/ 510616 h 510616"/>
              <a:gd name="connsiteX3" fmla="*/ 3493349 w 3493349"/>
              <a:gd name="connsiteY3" fmla="*/ 0 h 510616"/>
              <a:gd name="connsiteX4" fmla="*/ 3323825 w 3493349"/>
              <a:gd name="connsiteY4" fmla="*/ 3314 h 510616"/>
              <a:gd name="connsiteX0" fmla="*/ 3323825 w 3495730"/>
              <a:gd name="connsiteY0" fmla="*/ 0 h 507302"/>
              <a:gd name="connsiteX1" fmla="*/ 0 w 3495730"/>
              <a:gd name="connsiteY1" fmla="*/ 485527 h 507302"/>
              <a:gd name="connsiteX2" fmla="*/ 1329499 w 3495730"/>
              <a:gd name="connsiteY2" fmla="*/ 507302 h 507302"/>
              <a:gd name="connsiteX3" fmla="*/ 3495730 w 3495730"/>
              <a:gd name="connsiteY3" fmla="*/ 3830 h 507302"/>
              <a:gd name="connsiteX4" fmla="*/ 3323825 w 3495730"/>
              <a:gd name="connsiteY4" fmla="*/ 0 h 507302"/>
              <a:gd name="connsiteX0" fmla="*/ 3328835 w 3500740"/>
              <a:gd name="connsiteY0" fmla="*/ 0 h 507302"/>
              <a:gd name="connsiteX1" fmla="*/ 0 w 3500740"/>
              <a:gd name="connsiteY1" fmla="*/ 498053 h 507302"/>
              <a:gd name="connsiteX2" fmla="*/ 1334509 w 3500740"/>
              <a:gd name="connsiteY2" fmla="*/ 507302 h 507302"/>
              <a:gd name="connsiteX3" fmla="*/ 3500740 w 3500740"/>
              <a:gd name="connsiteY3" fmla="*/ 3830 h 507302"/>
              <a:gd name="connsiteX4" fmla="*/ 3328835 w 3500740"/>
              <a:gd name="connsiteY4" fmla="*/ 0 h 507302"/>
              <a:gd name="connsiteX0" fmla="*/ 3321319 w 3493224"/>
              <a:gd name="connsiteY0" fmla="*/ 0 h 507302"/>
              <a:gd name="connsiteX1" fmla="*/ 0 w 3493224"/>
              <a:gd name="connsiteY1" fmla="*/ 490538 h 507302"/>
              <a:gd name="connsiteX2" fmla="*/ 1326993 w 3493224"/>
              <a:gd name="connsiteY2" fmla="*/ 507302 h 507302"/>
              <a:gd name="connsiteX3" fmla="*/ 3493224 w 3493224"/>
              <a:gd name="connsiteY3" fmla="*/ 3830 h 507302"/>
              <a:gd name="connsiteX4" fmla="*/ 3321319 w 3493224"/>
              <a:gd name="connsiteY4" fmla="*/ 0 h 507302"/>
              <a:gd name="connsiteX0" fmla="*/ 3323824 w 3495729"/>
              <a:gd name="connsiteY0" fmla="*/ 0 h 507302"/>
              <a:gd name="connsiteX1" fmla="*/ 0 w 3495729"/>
              <a:gd name="connsiteY1" fmla="*/ 500559 h 507302"/>
              <a:gd name="connsiteX2" fmla="*/ 1329498 w 3495729"/>
              <a:gd name="connsiteY2" fmla="*/ 507302 h 507302"/>
              <a:gd name="connsiteX3" fmla="*/ 3495729 w 3495729"/>
              <a:gd name="connsiteY3" fmla="*/ 3830 h 507302"/>
              <a:gd name="connsiteX4" fmla="*/ 3323824 w 3495729"/>
              <a:gd name="connsiteY4" fmla="*/ 0 h 507302"/>
              <a:gd name="connsiteX0" fmla="*/ 3342039 w 3513944"/>
              <a:gd name="connsiteY0" fmla="*/ 0 h 507845"/>
              <a:gd name="connsiteX1" fmla="*/ 0 w 3513944"/>
              <a:gd name="connsiteY1" fmla="*/ 507845 h 507845"/>
              <a:gd name="connsiteX2" fmla="*/ 1347713 w 3513944"/>
              <a:gd name="connsiteY2" fmla="*/ 507302 h 507845"/>
              <a:gd name="connsiteX3" fmla="*/ 3513944 w 3513944"/>
              <a:gd name="connsiteY3" fmla="*/ 3830 h 507845"/>
              <a:gd name="connsiteX4" fmla="*/ 3342039 w 3513944"/>
              <a:gd name="connsiteY4" fmla="*/ 0 h 507845"/>
              <a:gd name="connsiteX0" fmla="*/ 3342039 w 3513944"/>
              <a:gd name="connsiteY0" fmla="*/ 0 h 507845"/>
              <a:gd name="connsiteX1" fmla="*/ 0 w 3513944"/>
              <a:gd name="connsiteY1" fmla="*/ 507845 h 507845"/>
              <a:gd name="connsiteX2" fmla="*/ 1347713 w 3513944"/>
              <a:gd name="connsiteY2" fmla="*/ 507302 h 507845"/>
              <a:gd name="connsiteX3" fmla="*/ 3513944 w 3513944"/>
              <a:gd name="connsiteY3" fmla="*/ 3830 h 507845"/>
              <a:gd name="connsiteX4" fmla="*/ 3342039 w 3513944"/>
              <a:gd name="connsiteY4" fmla="*/ 0 h 507845"/>
              <a:gd name="connsiteX0" fmla="*/ 3342039 w 3513944"/>
              <a:gd name="connsiteY0" fmla="*/ 0 h 507845"/>
              <a:gd name="connsiteX1" fmla="*/ 0 w 3513944"/>
              <a:gd name="connsiteY1" fmla="*/ 507845 h 507845"/>
              <a:gd name="connsiteX2" fmla="*/ 1362285 w 3513944"/>
              <a:gd name="connsiteY2" fmla="*/ 507302 h 507845"/>
              <a:gd name="connsiteX3" fmla="*/ 3513944 w 3513944"/>
              <a:gd name="connsiteY3" fmla="*/ 3830 h 507845"/>
              <a:gd name="connsiteX4" fmla="*/ 3342039 w 3513944"/>
              <a:gd name="connsiteY4" fmla="*/ 0 h 507845"/>
              <a:gd name="connsiteX0" fmla="*/ 3302566 w 3474471"/>
              <a:gd name="connsiteY0" fmla="*/ 0 h 511042"/>
              <a:gd name="connsiteX1" fmla="*/ 0 w 3474471"/>
              <a:gd name="connsiteY1" fmla="*/ 511042 h 511042"/>
              <a:gd name="connsiteX2" fmla="*/ 1322812 w 3474471"/>
              <a:gd name="connsiteY2" fmla="*/ 507302 h 511042"/>
              <a:gd name="connsiteX3" fmla="*/ 3474471 w 3474471"/>
              <a:gd name="connsiteY3" fmla="*/ 3830 h 511042"/>
              <a:gd name="connsiteX4" fmla="*/ 3302566 w 3474471"/>
              <a:gd name="connsiteY4" fmla="*/ 0 h 511042"/>
              <a:gd name="connsiteX0" fmla="*/ 3314176 w 3486081"/>
              <a:gd name="connsiteY0" fmla="*/ 0 h 507302"/>
              <a:gd name="connsiteX1" fmla="*/ 0 w 3486081"/>
              <a:gd name="connsiteY1" fmla="*/ 501451 h 507302"/>
              <a:gd name="connsiteX2" fmla="*/ 1334422 w 3486081"/>
              <a:gd name="connsiteY2" fmla="*/ 507302 h 507302"/>
              <a:gd name="connsiteX3" fmla="*/ 3486081 w 3486081"/>
              <a:gd name="connsiteY3" fmla="*/ 3830 h 507302"/>
              <a:gd name="connsiteX4" fmla="*/ 3314176 w 3486081"/>
              <a:gd name="connsiteY4" fmla="*/ 0 h 507302"/>
              <a:gd name="connsiteX0" fmla="*/ 3314176 w 3486081"/>
              <a:gd name="connsiteY0" fmla="*/ 0 h 507302"/>
              <a:gd name="connsiteX1" fmla="*/ 0 w 3486081"/>
              <a:gd name="connsiteY1" fmla="*/ 501451 h 507302"/>
              <a:gd name="connsiteX2" fmla="*/ 1000064 w 3486081"/>
              <a:gd name="connsiteY2" fmla="*/ 507302 h 507302"/>
              <a:gd name="connsiteX3" fmla="*/ 3486081 w 3486081"/>
              <a:gd name="connsiteY3" fmla="*/ 3830 h 507302"/>
              <a:gd name="connsiteX4" fmla="*/ 3314176 w 3486081"/>
              <a:gd name="connsiteY4" fmla="*/ 0 h 507302"/>
              <a:gd name="connsiteX0" fmla="*/ 3309532 w 3481437"/>
              <a:gd name="connsiteY0" fmla="*/ 0 h 507302"/>
              <a:gd name="connsiteX1" fmla="*/ 0 w 3481437"/>
              <a:gd name="connsiteY1" fmla="*/ 504648 h 507302"/>
              <a:gd name="connsiteX2" fmla="*/ 995420 w 3481437"/>
              <a:gd name="connsiteY2" fmla="*/ 507302 h 507302"/>
              <a:gd name="connsiteX3" fmla="*/ 3481437 w 3481437"/>
              <a:gd name="connsiteY3" fmla="*/ 3830 h 507302"/>
              <a:gd name="connsiteX4" fmla="*/ 3309532 w 3481437"/>
              <a:gd name="connsiteY4" fmla="*/ 0 h 507302"/>
              <a:gd name="connsiteX0" fmla="*/ 3355970 w 3481437"/>
              <a:gd name="connsiteY0" fmla="*/ 0 h 507302"/>
              <a:gd name="connsiteX1" fmla="*/ 0 w 3481437"/>
              <a:gd name="connsiteY1" fmla="*/ 504648 h 507302"/>
              <a:gd name="connsiteX2" fmla="*/ 995420 w 3481437"/>
              <a:gd name="connsiteY2" fmla="*/ 507302 h 507302"/>
              <a:gd name="connsiteX3" fmla="*/ 3481437 w 3481437"/>
              <a:gd name="connsiteY3" fmla="*/ 3830 h 507302"/>
              <a:gd name="connsiteX4" fmla="*/ 3355970 w 3481437"/>
              <a:gd name="connsiteY4" fmla="*/ 0 h 507302"/>
              <a:gd name="connsiteX0" fmla="*/ 3355970 w 3481437"/>
              <a:gd name="connsiteY0" fmla="*/ 0 h 507302"/>
              <a:gd name="connsiteX1" fmla="*/ 0 w 3481437"/>
              <a:gd name="connsiteY1" fmla="*/ 504648 h 507302"/>
              <a:gd name="connsiteX2" fmla="*/ 995420 w 3481437"/>
              <a:gd name="connsiteY2" fmla="*/ 507302 h 507302"/>
              <a:gd name="connsiteX3" fmla="*/ 3481437 w 3481437"/>
              <a:gd name="connsiteY3" fmla="*/ 3830 h 507302"/>
              <a:gd name="connsiteX4" fmla="*/ 3355970 w 3481437"/>
              <a:gd name="connsiteY4" fmla="*/ 0 h 507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1437" h="507302">
                <a:moveTo>
                  <a:pt x="3355970" y="0"/>
                </a:moveTo>
                <a:lnTo>
                  <a:pt x="0" y="504648"/>
                </a:lnTo>
                <a:lnTo>
                  <a:pt x="995420" y="507302"/>
                </a:lnTo>
                <a:lnTo>
                  <a:pt x="3481437" y="3830"/>
                </a:lnTo>
                <a:lnTo>
                  <a:pt x="335597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77AE0CEC-DAD3-4487-BE5C-7B7F3D5851DB}"/>
              </a:ext>
            </a:extLst>
          </p:cNvPr>
          <p:cNvSpPr/>
          <p:nvPr/>
        </p:nvSpPr>
        <p:spPr>
          <a:xfrm>
            <a:off x="3165232" y="4572358"/>
            <a:ext cx="2793196" cy="519462"/>
          </a:xfrm>
          <a:custGeom>
            <a:avLst/>
            <a:gdLst>
              <a:gd name="connsiteX0" fmla="*/ 1956816 w 2125066"/>
              <a:gd name="connsiteY0" fmla="*/ 0 h 501091"/>
              <a:gd name="connsiteX1" fmla="*/ 0 w 2125066"/>
              <a:gd name="connsiteY1" fmla="*/ 497433 h 501091"/>
              <a:gd name="connsiteX2" fmla="*/ 1331367 w 2125066"/>
              <a:gd name="connsiteY2" fmla="*/ 501091 h 501091"/>
              <a:gd name="connsiteX3" fmla="*/ 2125066 w 2125066"/>
              <a:gd name="connsiteY3" fmla="*/ 3657 h 501091"/>
              <a:gd name="connsiteX4" fmla="*/ 1956816 w 2125066"/>
              <a:gd name="connsiteY4" fmla="*/ 0 h 501091"/>
              <a:gd name="connsiteX0" fmla="*/ 1949672 w 2125066"/>
              <a:gd name="connsiteY0" fmla="*/ 0 h 501091"/>
              <a:gd name="connsiteX1" fmla="*/ 0 w 2125066"/>
              <a:gd name="connsiteY1" fmla="*/ 497433 h 501091"/>
              <a:gd name="connsiteX2" fmla="*/ 1331367 w 2125066"/>
              <a:gd name="connsiteY2" fmla="*/ 501091 h 501091"/>
              <a:gd name="connsiteX3" fmla="*/ 2125066 w 2125066"/>
              <a:gd name="connsiteY3" fmla="*/ 3657 h 501091"/>
              <a:gd name="connsiteX4" fmla="*/ 1949672 w 2125066"/>
              <a:gd name="connsiteY4" fmla="*/ 0 h 501091"/>
              <a:gd name="connsiteX0" fmla="*/ 1949672 w 2125066"/>
              <a:gd name="connsiteY0" fmla="*/ 3487 h 504578"/>
              <a:gd name="connsiteX1" fmla="*/ 0 w 2125066"/>
              <a:gd name="connsiteY1" fmla="*/ 500920 h 504578"/>
              <a:gd name="connsiteX2" fmla="*/ 1331367 w 2125066"/>
              <a:gd name="connsiteY2" fmla="*/ 504578 h 504578"/>
              <a:gd name="connsiteX3" fmla="*/ 2125066 w 2125066"/>
              <a:gd name="connsiteY3" fmla="*/ 0 h 504578"/>
              <a:gd name="connsiteX4" fmla="*/ 1949672 w 2125066"/>
              <a:gd name="connsiteY4" fmla="*/ 3487 h 504578"/>
              <a:gd name="connsiteX0" fmla="*/ 1949672 w 2120303"/>
              <a:gd name="connsiteY0" fmla="*/ 0 h 501091"/>
              <a:gd name="connsiteX1" fmla="*/ 0 w 2120303"/>
              <a:gd name="connsiteY1" fmla="*/ 497433 h 501091"/>
              <a:gd name="connsiteX2" fmla="*/ 1331367 w 2120303"/>
              <a:gd name="connsiteY2" fmla="*/ 501091 h 501091"/>
              <a:gd name="connsiteX3" fmla="*/ 2120303 w 2120303"/>
              <a:gd name="connsiteY3" fmla="*/ 1276 h 501091"/>
              <a:gd name="connsiteX4" fmla="*/ 1949672 w 2120303"/>
              <a:gd name="connsiteY4" fmla="*/ 0 h 501091"/>
              <a:gd name="connsiteX0" fmla="*/ 1949672 w 2120303"/>
              <a:gd name="connsiteY0" fmla="*/ 0 h 503473"/>
              <a:gd name="connsiteX1" fmla="*/ 0 w 2120303"/>
              <a:gd name="connsiteY1" fmla="*/ 497433 h 503473"/>
              <a:gd name="connsiteX2" fmla="*/ 1343273 w 2120303"/>
              <a:gd name="connsiteY2" fmla="*/ 503473 h 503473"/>
              <a:gd name="connsiteX3" fmla="*/ 2120303 w 2120303"/>
              <a:gd name="connsiteY3" fmla="*/ 1276 h 503473"/>
              <a:gd name="connsiteX4" fmla="*/ 1949672 w 2120303"/>
              <a:gd name="connsiteY4" fmla="*/ 0 h 503473"/>
              <a:gd name="connsiteX0" fmla="*/ 1961578 w 2132209"/>
              <a:gd name="connsiteY0" fmla="*/ 0 h 506958"/>
              <a:gd name="connsiteX1" fmla="*/ 0 w 2132209"/>
              <a:gd name="connsiteY1" fmla="*/ 506958 h 506958"/>
              <a:gd name="connsiteX2" fmla="*/ 1355179 w 2132209"/>
              <a:gd name="connsiteY2" fmla="*/ 503473 h 506958"/>
              <a:gd name="connsiteX3" fmla="*/ 2132209 w 2132209"/>
              <a:gd name="connsiteY3" fmla="*/ 1276 h 506958"/>
              <a:gd name="connsiteX4" fmla="*/ 1961578 w 2132209"/>
              <a:gd name="connsiteY4" fmla="*/ 0 h 506958"/>
              <a:gd name="connsiteX0" fmla="*/ 1954434 w 2125065"/>
              <a:gd name="connsiteY0" fmla="*/ 0 h 503473"/>
              <a:gd name="connsiteX1" fmla="*/ 0 w 2125065"/>
              <a:gd name="connsiteY1" fmla="*/ 495051 h 503473"/>
              <a:gd name="connsiteX2" fmla="*/ 1348035 w 2125065"/>
              <a:gd name="connsiteY2" fmla="*/ 503473 h 503473"/>
              <a:gd name="connsiteX3" fmla="*/ 2125065 w 2125065"/>
              <a:gd name="connsiteY3" fmla="*/ 1276 h 503473"/>
              <a:gd name="connsiteX4" fmla="*/ 1954434 w 2125065"/>
              <a:gd name="connsiteY4" fmla="*/ 0 h 503473"/>
              <a:gd name="connsiteX0" fmla="*/ 1954434 w 2125065"/>
              <a:gd name="connsiteY0" fmla="*/ 0 h 503473"/>
              <a:gd name="connsiteX1" fmla="*/ 0 w 2125065"/>
              <a:gd name="connsiteY1" fmla="*/ 495051 h 503473"/>
              <a:gd name="connsiteX2" fmla="*/ 1331366 w 2125065"/>
              <a:gd name="connsiteY2" fmla="*/ 503473 h 503473"/>
              <a:gd name="connsiteX3" fmla="*/ 2125065 w 2125065"/>
              <a:gd name="connsiteY3" fmla="*/ 1276 h 503473"/>
              <a:gd name="connsiteX4" fmla="*/ 1954434 w 2125065"/>
              <a:gd name="connsiteY4" fmla="*/ 0 h 503473"/>
              <a:gd name="connsiteX0" fmla="*/ 1954434 w 2125065"/>
              <a:gd name="connsiteY0" fmla="*/ 0 h 503473"/>
              <a:gd name="connsiteX1" fmla="*/ 0 w 2125065"/>
              <a:gd name="connsiteY1" fmla="*/ 495051 h 503473"/>
              <a:gd name="connsiteX2" fmla="*/ 1343272 w 2125065"/>
              <a:gd name="connsiteY2" fmla="*/ 503473 h 503473"/>
              <a:gd name="connsiteX3" fmla="*/ 2125065 w 2125065"/>
              <a:gd name="connsiteY3" fmla="*/ 1276 h 503473"/>
              <a:gd name="connsiteX4" fmla="*/ 1954434 w 2125065"/>
              <a:gd name="connsiteY4" fmla="*/ 0 h 503473"/>
              <a:gd name="connsiteX0" fmla="*/ 1954434 w 2132209"/>
              <a:gd name="connsiteY0" fmla="*/ 0 h 503473"/>
              <a:gd name="connsiteX1" fmla="*/ 0 w 2132209"/>
              <a:gd name="connsiteY1" fmla="*/ 495051 h 503473"/>
              <a:gd name="connsiteX2" fmla="*/ 1343272 w 2132209"/>
              <a:gd name="connsiteY2" fmla="*/ 503473 h 503473"/>
              <a:gd name="connsiteX3" fmla="*/ 2132209 w 2132209"/>
              <a:gd name="connsiteY3" fmla="*/ 6039 h 503473"/>
              <a:gd name="connsiteX4" fmla="*/ 1954434 w 2132209"/>
              <a:gd name="connsiteY4" fmla="*/ 0 h 503473"/>
              <a:gd name="connsiteX0" fmla="*/ 1966960 w 2144735"/>
              <a:gd name="connsiteY0" fmla="*/ 0 h 505072"/>
              <a:gd name="connsiteX1" fmla="*/ 0 w 2144735"/>
              <a:gd name="connsiteY1" fmla="*/ 505072 h 505072"/>
              <a:gd name="connsiteX2" fmla="*/ 1355798 w 2144735"/>
              <a:gd name="connsiteY2" fmla="*/ 503473 h 505072"/>
              <a:gd name="connsiteX3" fmla="*/ 2144735 w 2144735"/>
              <a:gd name="connsiteY3" fmla="*/ 6039 h 505072"/>
              <a:gd name="connsiteX4" fmla="*/ 1966960 w 2144735"/>
              <a:gd name="connsiteY4" fmla="*/ 0 h 505072"/>
              <a:gd name="connsiteX0" fmla="*/ 1956939 w 2134714"/>
              <a:gd name="connsiteY0" fmla="*/ 0 h 503473"/>
              <a:gd name="connsiteX1" fmla="*/ 0 w 2134714"/>
              <a:gd name="connsiteY1" fmla="*/ 497557 h 503473"/>
              <a:gd name="connsiteX2" fmla="*/ 1345777 w 2134714"/>
              <a:gd name="connsiteY2" fmla="*/ 503473 h 503473"/>
              <a:gd name="connsiteX3" fmla="*/ 2134714 w 2134714"/>
              <a:gd name="connsiteY3" fmla="*/ 6039 h 503473"/>
              <a:gd name="connsiteX4" fmla="*/ 1956939 w 2134714"/>
              <a:gd name="connsiteY4" fmla="*/ 0 h 503473"/>
              <a:gd name="connsiteX0" fmla="*/ 1956939 w 2134714"/>
              <a:gd name="connsiteY0" fmla="*/ 0 h 499830"/>
              <a:gd name="connsiteX1" fmla="*/ 0 w 2134714"/>
              <a:gd name="connsiteY1" fmla="*/ 497557 h 499830"/>
              <a:gd name="connsiteX2" fmla="*/ 1367635 w 2134714"/>
              <a:gd name="connsiteY2" fmla="*/ 499830 h 499830"/>
              <a:gd name="connsiteX3" fmla="*/ 2134714 w 2134714"/>
              <a:gd name="connsiteY3" fmla="*/ 6039 h 499830"/>
              <a:gd name="connsiteX4" fmla="*/ 1956939 w 2134714"/>
              <a:gd name="connsiteY4" fmla="*/ 0 h 499830"/>
              <a:gd name="connsiteX0" fmla="*/ 1956939 w 2134714"/>
              <a:gd name="connsiteY0" fmla="*/ 4890 h 504720"/>
              <a:gd name="connsiteX1" fmla="*/ 0 w 2134714"/>
              <a:gd name="connsiteY1" fmla="*/ 502447 h 504720"/>
              <a:gd name="connsiteX2" fmla="*/ 1367635 w 2134714"/>
              <a:gd name="connsiteY2" fmla="*/ 504720 h 504720"/>
              <a:gd name="connsiteX3" fmla="*/ 2134714 w 2134714"/>
              <a:gd name="connsiteY3" fmla="*/ 0 h 504720"/>
              <a:gd name="connsiteX4" fmla="*/ 1956939 w 2134714"/>
              <a:gd name="connsiteY4" fmla="*/ 4890 h 504720"/>
              <a:gd name="connsiteX0" fmla="*/ 1956939 w 2134714"/>
              <a:gd name="connsiteY0" fmla="*/ 1247 h 504720"/>
              <a:gd name="connsiteX1" fmla="*/ 0 w 2134714"/>
              <a:gd name="connsiteY1" fmla="*/ 502447 h 504720"/>
              <a:gd name="connsiteX2" fmla="*/ 1367635 w 2134714"/>
              <a:gd name="connsiteY2" fmla="*/ 504720 h 504720"/>
              <a:gd name="connsiteX3" fmla="*/ 2134714 w 2134714"/>
              <a:gd name="connsiteY3" fmla="*/ 0 h 504720"/>
              <a:gd name="connsiteX4" fmla="*/ 1956939 w 2134714"/>
              <a:gd name="connsiteY4" fmla="*/ 1247 h 504720"/>
              <a:gd name="connsiteX0" fmla="*/ 1956939 w 2134714"/>
              <a:gd name="connsiteY0" fmla="*/ 1247 h 504720"/>
              <a:gd name="connsiteX1" fmla="*/ 0 w 2134714"/>
              <a:gd name="connsiteY1" fmla="*/ 502447 h 504720"/>
              <a:gd name="connsiteX2" fmla="*/ 1367635 w 2134714"/>
              <a:gd name="connsiteY2" fmla="*/ 504720 h 504720"/>
              <a:gd name="connsiteX3" fmla="*/ 2134714 w 2134714"/>
              <a:gd name="connsiteY3" fmla="*/ 0 h 504720"/>
              <a:gd name="connsiteX4" fmla="*/ 1956939 w 2134714"/>
              <a:gd name="connsiteY4" fmla="*/ 1247 h 504720"/>
              <a:gd name="connsiteX0" fmla="*/ 1975155 w 2152930"/>
              <a:gd name="connsiteY0" fmla="*/ 1247 h 504720"/>
              <a:gd name="connsiteX1" fmla="*/ 0 w 2152930"/>
              <a:gd name="connsiteY1" fmla="*/ 502447 h 504720"/>
              <a:gd name="connsiteX2" fmla="*/ 1385851 w 2152930"/>
              <a:gd name="connsiteY2" fmla="*/ 504720 h 504720"/>
              <a:gd name="connsiteX3" fmla="*/ 2152930 w 2152930"/>
              <a:gd name="connsiteY3" fmla="*/ 0 h 504720"/>
              <a:gd name="connsiteX4" fmla="*/ 1975155 w 2152930"/>
              <a:gd name="connsiteY4" fmla="*/ 1247 h 504720"/>
              <a:gd name="connsiteX0" fmla="*/ 1975155 w 2152930"/>
              <a:gd name="connsiteY0" fmla="*/ 1247 h 513376"/>
              <a:gd name="connsiteX1" fmla="*/ 0 w 2152930"/>
              <a:gd name="connsiteY1" fmla="*/ 513376 h 513376"/>
              <a:gd name="connsiteX2" fmla="*/ 1385851 w 2152930"/>
              <a:gd name="connsiteY2" fmla="*/ 504720 h 513376"/>
              <a:gd name="connsiteX3" fmla="*/ 2152930 w 2152930"/>
              <a:gd name="connsiteY3" fmla="*/ 0 h 513376"/>
              <a:gd name="connsiteX4" fmla="*/ 1975155 w 2152930"/>
              <a:gd name="connsiteY4" fmla="*/ 1247 h 513376"/>
              <a:gd name="connsiteX0" fmla="*/ 1971512 w 2149287"/>
              <a:gd name="connsiteY0" fmla="*/ 1247 h 509733"/>
              <a:gd name="connsiteX1" fmla="*/ 0 w 2149287"/>
              <a:gd name="connsiteY1" fmla="*/ 509733 h 509733"/>
              <a:gd name="connsiteX2" fmla="*/ 1382208 w 2149287"/>
              <a:gd name="connsiteY2" fmla="*/ 504720 h 509733"/>
              <a:gd name="connsiteX3" fmla="*/ 2149287 w 2149287"/>
              <a:gd name="connsiteY3" fmla="*/ 0 h 509733"/>
              <a:gd name="connsiteX4" fmla="*/ 1971512 w 2149287"/>
              <a:gd name="connsiteY4" fmla="*/ 1247 h 509733"/>
              <a:gd name="connsiteX0" fmla="*/ 1971512 w 2149287"/>
              <a:gd name="connsiteY0" fmla="*/ 1247 h 512006"/>
              <a:gd name="connsiteX1" fmla="*/ 0 w 2149287"/>
              <a:gd name="connsiteY1" fmla="*/ 509733 h 512006"/>
              <a:gd name="connsiteX2" fmla="*/ 1378565 w 2149287"/>
              <a:gd name="connsiteY2" fmla="*/ 512006 h 512006"/>
              <a:gd name="connsiteX3" fmla="*/ 2149287 w 2149287"/>
              <a:gd name="connsiteY3" fmla="*/ 0 h 512006"/>
              <a:gd name="connsiteX4" fmla="*/ 1971512 w 2149287"/>
              <a:gd name="connsiteY4" fmla="*/ 1247 h 512006"/>
              <a:gd name="connsiteX0" fmla="*/ 1967869 w 2145644"/>
              <a:gd name="connsiteY0" fmla="*/ 1247 h 512006"/>
              <a:gd name="connsiteX1" fmla="*/ 0 w 2145644"/>
              <a:gd name="connsiteY1" fmla="*/ 509733 h 512006"/>
              <a:gd name="connsiteX2" fmla="*/ 1374922 w 2145644"/>
              <a:gd name="connsiteY2" fmla="*/ 512006 h 512006"/>
              <a:gd name="connsiteX3" fmla="*/ 2145644 w 2145644"/>
              <a:gd name="connsiteY3" fmla="*/ 0 h 512006"/>
              <a:gd name="connsiteX4" fmla="*/ 1967869 w 2145644"/>
              <a:gd name="connsiteY4" fmla="*/ 1247 h 512006"/>
              <a:gd name="connsiteX0" fmla="*/ 1943449 w 2121224"/>
              <a:gd name="connsiteY0" fmla="*/ 1247 h 512006"/>
              <a:gd name="connsiteX1" fmla="*/ 0 w 2121224"/>
              <a:gd name="connsiteY1" fmla="*/ 503338 h 512006"/>
              <a:gd name="connsiteX2" fmla="*/ 1350502 w 2121224"/>
              <a:gd name="connsiteY2" fmla="*/ 512006 h 512006"/>
              <a:gd name="connsiteX3" fmla="*/ 2121224 w 2121224"/>
              <a:gd name="connsiteY3" fmla="*/ 0 h 512006"/>
              <a:gd name="connsiteX4" fmla="*/ 1943449 w 2121224"/>
              <a:gd name="connsiteY4" fmla="*/ 1247 h 512006"/>
              <a:gd name="connsiteX0" fmla="*/ 1950774 w 2128549"/>
              <a:gd name="connsiteY0" fmla="*/ 1247 h 512006"/>
              <a:gd name="connsiteX1" fmla="*/ 0 w 2128549"/>
              <a:gd name="connsiteY1" fmla="*/ 503338 h 512006"/>
              <a:gd name="connsiteX2" fmla="*/ 1357827 w 2128549"/>
              <a:gd name="connsiteY2" fmla="*/ 512006 h 512006"/>
              <a:gd name="connsiteX3" fmla="*/ 2128549 w 2128549"/>
              <a:gd name="connsiteY3" fmla="*/ 0 h 512006"/>
              <a:gd name="connsiteX4" fmla="*/ 1950774 w 2128549"/>
              <a:gd name="connsiteY4" fmla="*/ 1247 h 512006"/>
              <a:gd name="connsiteX0" fmla="*/ 1950774 w 2128549"/>
              <a:gd name="connsiteY0" fmla="*/ 1247 h 518400"/>
              <a:gd name="connsiteX1" fmla="*/ 0 w 2128549"/>
              <a:gd name="connsiteY1" fmla="*/ 503338 h 518400"/>
              <a:gd name="connsiteX2" fmla="*/ 1050139 w 2128549"/>
              <a:gd name="connsiteY2" fmla="*/ 518400 h 518400"/>
              <a:gd name="connsiteX3" fmla="*/ 2128549 w 2128549"/>
              <a:gd name="connsiteY3" fmla="*/ 0 h 518400"/>
              <a:gd name="connsiteX4" fmla="*/ 1950774 w 2128549"/>
              <a:gd name="connsiteY4" fmla="*/ 1247 h 518400"/>
              <a:gd name="connsiteX0" fmla="*/ 1994729 w 2128549"/>
              <a:gd name="connsiteY0" fmla="*/ 1247 h 518400"/>
              <a:gd name="connsiteX1" fmla="*/ 0 w 2128549"/>
              <a:gd name="connsiteY1" fmla="*/ 503338 h 518400"/>
              <a:gd name="connsiteX2" fmla="*/ 1050139 w 2128549"/>
              <a:gd name="connsiteY2" fmla="*/ 518400 h 518400"/>
              <a:gd name="connsiteX3" fmla="*/ 2128549 w 2128549"/>
              <a:gd name="connsiteY3" fmla="*/ 0 h 518400"/>
              <a:gd name="connsiteX4" fmla="*/ 1994729 w 2128549"/>
              <a:gd name="connsiteY4" fmla="*/ 1247 h 518400"/>
              <a:gd name="connsiteX0" fmla="*/ 2002055 w 2128549"/>
              <a:gd name="connsiteY0" fmla="*/ 7641 h 518400"/>
              <a:gd name="connsiteX1" fmla="*/ 0 w 2128549"/>
              <a:gd name="connsiteY1" fmla="*/ 503338 h 518400"/>
              <a:gd name="connsiteX2" fmla="*/ 1050139 w 2128549"/>
              <a:gd name="connsiteY2" fmla="*/ 518400 h 518400"/>
              <a:gd name="connsiteX3" fmla="*/ 2128549 w 2128549"/>
              <a:gd name="connsiteY3" fmla="*/ 0 h 518400"/>
              <a:gd name="connsiteX4" fmla="*/ 2002055 w 2128549"/>
              <a:gd name="connsiteY4" fmla="*/ 7641 h 518400"/>
              <a:gd name="connsiteX0" fmla="*/ 2002055 w 2128549"/>
              <a:gd name="connsiteY0" fmla="*/ 10838 h 521597"/>
              <a:gd name="connsiteX1" fmla="*/ 0 w 2128549"/>
              <a:gd name="connsiteY1" fmla="*/ 506535 h 521597"/>
              <a:gd name="connsiteX2" fmla="*/ 1050139 w 2128549"/>
              <a:gd name="connsiteY2" fmla="*/ 521597 h 521597"/>
              <a:gd name="connsiteX3" fmla="*/ 2128549 w 2128549"/>
              <a:gd name="connsiteY3" fmla="*/ 0 h 521597"/>
              <a:gd name="connsiteX4" fmla="*/ 2002055 w 2128549"/>
              <a:gd name="connsiteY4" fmla="*/ 10838 h 521597"/>
              <a:gd name="connsiteX0" fmla="*/ 2002055 w 2128549"/>
              <a:gd name="connsiteY0" fmla="*/ 10838 h 521597"/>
              <a:gd name="connsiteX1" fmla="*/ 0 w 2128549"/>
              <a:gd name="connsiteY1" fmla="*/ 506535 h 521597"/>
              <a:gd name="connsiteX2" fmla="*/ 1050139 w 2128549"/>
              <a:gd name="connsiteY2" fmla="*/ 521597 h 521597"/>
              <a:gd name="connsiteX3" fmla="*/ 2128549 w 2128549"/>
              <a:gd name="connsiteY3" fmla="*/ 0 h 521597"/>
              <a:gd name="connsiteX4" fmla="*/ 2002055 w 2128549"/>
              <a:gd name="connsiteY4" fmla="*/ 10838 h 521597"/>
              <a:gd name="connsiteX0" fmla="*/ 2002055 w 2128549"/>
              <a:gd name="connsiteY0" fmla="*/ 11320 h 522079"/>
              <a:gd name="connsiteX1" fmla="*/ 0 w 2128549"/>
              <a:gd name="connsiteY1" fmla="*/ 507017 h 522079"/>
              <a:gd name="connsiteX2" fmla="*/ 1050139 w 2128549"/>
              <a:gd name="connsiteY2" fmla="*/ 522079 h 522079"/>
              <a:gd name="connsiteX3" fmla="*/ 2128549 w 2128549"/>
              <a:gd name="connsiteY3" fmla="*/ 482 h 522079"/>
              <a:gd name="connsiteX4" fmla="*/ 2002055 w 2128549"/>
              <a:gd name="connsiteY4" fmla="*/ 11320 h 522079"/>
              <a:gd name="connsiteX0" fmla="*/ 1999613 w 2128549"/>
              <a:gd name="connsiteY0" fmla="*/ 5430 h 522584"/>
              <a:gd name="connsiteX1" fmla="*/ 0 w 2128549"/>
              <a:gd name="connsiteY1" fmla="*/ 507522 h 522584"/>
              <a:gd name="connsiteX2" fmla="*/ 1050139 w 2128549"/>
              <a:gd name="connsiteY2" fmla="*/ 522584 h 522584"/>
              <a:gd name="connsiteX3" fmla="*/ 2128549 w 2128549"/>
              <a:gd name="connsiteY3" fmla="*/ 987 h 522584"/>
              <a:gd name="connsiteX4" fmla="*/ 1999613 w 2128549"/>
              <a:gd name="connsiteY4" fmla="*/ 5430 h 522584"/>
              <a:gd name="connsiteX0" fmla="*/ 1999613 w 2128549"/>
              <a:gd name="connsiteY0" fmla="*/ 5109 h 522263"/>
              <a:gd name="connsiteX1" fmla="*/ 0 w 2128549"/>
              <a:gd name="connsiteY1" fmla="*/ 507201 h 522263"/>
              <a:gd name="connsiteX2" fmla="*/ 1050139 w 2128549"/>
              <a:gd name="connsiteY2" fmla="*/ 522263 h 522263"/>
              <a:gd name="connsiteX3" fmla="*/ 2128549 w 2128549"/>
              <a:gd name="connsiteY3" fmla="*/ 666 h 522263"/>
              <a:gd name="connsiteX4" fmla="*/ 1999613 w 2128549"/>
              <a:gd name="connsiteY4" fmla="*/ 5109 h 522263"/>
              <a:gd name="connsiteX0" fmla="*/ 1999613 w 2133399"/>
              <a:gd name="connsiteY0" fmla="*/ 2308 h 519462"/>
              <a:gd name="connsiteX1" fmla="*/ 0 w 2133399"/>
              <a:gd name="connsiteY1" fmla="*/ 504400 h 519462"/>
              <a:gd name="connsiteX2" fmla="*/ 1050139 w 2133399"/>
              <a:gd name="connsiteY2" fmla="*/ 519462 h 519462"/>
              <a:gd name="connsiteX3" fmla="*/ 2133399 w 2133399"/>
              <a:gd name="connsiteY3" fmla="*/ 1040 h 519462"/>
              <a:gd name="connsiteX4" fmla="*/ 1999613 w 2133399"/>
              <a:gd name="connsiteY4" fmla="*/ 2308 h 51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399" h="519462">
                <a:moveTo>
                  <a:pt x="1999613" y="2308"/>
                </a:moveTo>
                <a:lnTo>
                  <a:pt x="0" y="504400"/>
                </a:lnTo>
                <a:lnTo>
                  <a:pt x="1050139" y="519462"/>
                </a:lnTo>
                <a:lnTo>
                  <a:pt x="2133399" y="1040"/>
                </a:lnTo>
                <a:cubicBezTo>
                  <a:pt x="2071698" y="-1742"/>
                  <a:pt x="2039336" y="1892"/>
                  <a:pt x="1999613" y="230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C41BC6FC-6128-4253-80B9-BC1F2D171CDA}"/>
              </a:ext>
            </a:extLst>
          </p:cNvPr>
          <p:cNvSpPr/>
          <p:nvPr/>
        </p:nvSpPr>
        <p:spPr>
          <a:xfrm>
            <a:off x="5404774" y="4577035"/>
            <a:ext cx="1378755" cy="504749"/>
          </a:xfrm>
          <a:custGeom>
            <a:avLst/>
            <a:gdLst>
              <a:gd name="connsiteX0" fmla="*/ 585216 w 1338682"/>
              <a:gd name="connsiteY0" fmla="*/ 3658 h 504749"/>
              <a:gd name="connsiteX1" fmla="*/ 0 w 1338682"/>
              <a:gd name="connsiteY1" fmla="*/ 501091 h 504749"/>
              <a:gd name="connsiteX2" fmla="*/ 1338682 w 1338682"/>
              <a:gd name="connsiteY2" fmla="*/ 504749 h 504749"/>
              <a:gd name="connsiteX3" fmla="*/ 746150 w 1338682"/>
              <a:gd name="connsiteY3" fmla="*/ 0 h 504749"/>
              <a:gd name="connsiteX4" fmla="*/ 585216 w 1338682"/>
              <a:gd name="connsiteY4" fmla="*/ 3658 h 504749"/>
              <a:gd name="connsiteX0" fmla="*/ 585216 w 1338682"/>
              <a:gd name="connsiteY0" fmla="*/ 15 h 504749"/>
              <a:gd name="connsiteX1" fmla="*/ 0 w 1338682"/>
              <a:gd name="connsiteY1" fmla="*/ 501091 h 504749"/>
              <a:gd name="connsiteX2" fmla="*/ 1338682 w 1338682"/>
              <a:gd name="connsiteY2" fmla="*/ 504749 h 504749"/>
              <a:gd name="connsiteX3" fmla="*/ 746150 w 1338682"/>
              <a:gd name="connsiteY3" fmla="*/ 0 h 504749"/>
              <a:gd name="connsiteX4" fmla="*/ 585216 w 1338682"/>
              <a:gd name="connsiteY4" fmla="*/ 15 h 504749"/>
              <a:gd name="connsiteX0" fmla="*/ 585216 w 1360540"/>
              <a:gd name="connsiteY0" fmla="*/ 15 h 504749"/>
              <a:gd name="connsiteX1" fmla="*/ 0 w 1360540"/>
              <a:gd name="connsiteY1" fmla="*/ 501091 h 504749"/>
              <a:gd name="connsiteX2" fmla="*/ 1360540 w 1360540"/>
              <a:gd name="connsiteY2" fmla="*/ 504749 h 504749"/>
              <a:gd name="connsiteX3" fmla="*/ 746150 w 1360540"/>
              <a:gd name="connsiteY3" fmla="*/ 0 h 504749"/>
              <a:gd name="connsiteX4" fmla="*/ 585216 w 1360540"/>
              <a:gd name="connsiteY4" fmla="*/ 15 h 504749"/>
              <a:gd name="connsiteX0" fmla="*/ 592502 w 1367826"/>
              <a:gd name="connsiteY0" fmla="*/ 15 h 504749"/>
              <a:gd name="connsiteX1" fmla="*/ 0 w 1367826"/>
              <a:gd name="connsiteY1" fmla="*/ 501091 h 504749"/>
              <a:gd name="connsiteX2" fmla="*/ 1367826 w 1367826"/>
              <a:gd name="connsiteY2" fmla="*/ 504749 h 504749"/>
              <a:gd name="connsiteX3" fmla="*/ 753436 w 1367826"/>
              <a:gd name="connsiteY3" fmla="*/ 0 h 504749"/>
              <a:gd name="connsiteX4" fmla="*/ 592502 w 1367826"/>
              <a:gd name="connsiteY4" fmla="*/ 15 h 504749"/>
              <a:gd name="connsiteX0" fmla="*/ 599788 w 1375112"/>
              <a:gd name="connsiteY0" fmla="*/ 15 h 504749"/>
              <a:gd name="connsiteX1" fmla="*/ 0 w 1375112"/>
              <a:gd name="connsiteY1" fmla="*/ 504734 h 504749"/>
              <a:gd name="connsiteX2" fmla="*/ 1375112 w 1375112"/>
              <a:gd name="connsiteY2" fmla="*/ 504749 h 504749"/>
              <a:gd name="connsiteX3" fmla="*/ 760722 w 1375112"/>
              <a:gd name="connsiteY3" fmla="*/ 0 h 504749"/>
              <a:gd name="connsiteX4" fmla="*/ 599788 w 1375112"/>
              <a:gd name="connsiteY4" fmla="*/ 15 h 504749"/>
              <a:gd name="connsiteX0" fmla="*/ 599788 w 1378755"/>
              <a:gd name="connsiteY0" fmla="*/ 15 h 504749"/>
              <a:gd name="connsiteX1" fmla="*/ 0 w 1378755"/>
              <a:gd name="connsiteY1" fmla="*/ 504734 h 504749"/>
              <a:gd name="connsiteX2" fmla="*/ 1378755 w 1378755"/>
              <a:gd name="connsiteY2" fmla="*/ 504749 h 504749"/>
              <a:gd name="connsiteX3" fmla="*/ 760722 w 1378755"/>
              <a:gd name="connsiteY3" fmla="*/ 0 h 504749"/>
              <a:gd name="connsiteX4" fmla="*/ 599788 w 1378755"/>
              <a:gd name="connsiteY4" fmla="*/ 15 h 504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755" h="504749">
                <a:moveTo>
                  <a:pt x="599788" y="15"/>
                </a:moveTo>
                <a:lnTo>
                  <a:pt x="0" y="504734"/>
                </a:lnTo>
                <a:lnTo>
                  <a:pt x="1378755" y="504749"/>
                </a:lnTo>
                <a:lnTo>
                  <a:pt x="760722" y="0"/>
                </a:lnTo>
                <a:lnTo>
                  <a:pt x="599788" y="15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2010983B-844E-4FB1-BEC0-210CE3A383AD}"/>
              </a:ext>
            </a:extLst>
          </p:cNvPr>
          <p:cNvSpPr/>
          <p:nvPr/>
        </p:nvSpPr>
        <p:spPr>
          <a:xfrm>
            <a:off x="6225432" y="4576209"/>
            <a:ext cx="2793196" cy="502399"/>
          </a:xfrm>
          <a:custGeom>
            <a:avLst/>
            <a:gdLst>
              <a:gd name="connsiteX0" fmla="*/ 0 w 2154326"/>
              <a:gd name="connsiteY0" fmla="*/ 7315 h 530352"/>
              <a:gd name="connsiteX1" fmla="*/ 797356 w 2154326"/>
              <a:gd name="connsiteY1" fmla="*/ 523036 h 530352"/>
              <a:gd name="connsiteX2" fmla="*/ 2154326 w 2154326"/>
              <a:gd name="connsiteY2" fmla="*/ 530352 h 530352"/>
              <a:gd name="connsiteX3" fmla="*/ 160934 w 2154326"/>
              <a:gd name="connsiteY3" fmla="*/ 0 h 530352"/>
              <a:gd name="connsiteX4" fmla="*/ 0 w 2154326"/>
              <a:gd name="connsiteY4" fmla="*/ 7315 h 530352"/>
              <a:gd name="connsiteX0" fmla="*/ 0 w 2151945"/>
              <a:gd name="connsiteY0" fmla="*/ 16840 h 530352"/>
              <a:gd name="connsiteX1" fmla="*/ 794975 w 2151945"/>
              <a:gd name="connsiteY1" fmla="*/ 523036 h 530352"/>
              <a:gd name="connsiteX2" fmla="*/ 2151945 w 2151945"/>
              <a:gd name="connsiteY2" fmla="*/ 530352 h 530352"/>
              <a:gd name="connsiteX3" fmla="*/ 158553 w 2151945"/>
              <a:gd name="connsiteY3" fmla="*/ 0 h 530352"/>
              <a:gd name="connsiteX4" fmla="*/ 0 w 2151945"/>
              <a:gd name="connsiteY4" fmla="*/ 16840 h 530352"/>
              <a:gd name="connsiteX0" fmla="*/ 0 w 2151945"/>
              <a:gd name="connsiteY0" fmla="*/ 7315 h 520827"/>
              <a:gd name="connsiteX1" fmla="*/ 794975 w 2151945"/>
              <a:gd name="connsiteY1" fmla="*/ 513511 h 520827"/>
              <a:gd name="connsiteX2" fmla="*/ 2151945 w 2151945"/>
              <a:gd name="connsiteY2" fmla="*/ 520827 h 520827"/>
              <a:gd name="connsiteX3" fmla="*/ 172840 w 2151945"/>
              <a:gd name="connsiteY3" fmla="*/ 0 h 520827"/>
              <a:gd name="connsiteX4" fmla="*/ 0 w 2151945"/>
              <a:gd name="connsiteY4" fmla="*/ 7315 h 520827"/>
              <a:gd name="connsiteX0" fmla="*/ 0 w 2151945"/>
              <a:gd name="connsiteY0" fmla="*/ 0 h 513512"/>
              <a:gd name="connsiteX1" fmla="*/ 794975 w 2151945"/>
              <a:gd name="connsiteY1" fmla="*/ 506196 h 513512"/>
              <a:gd name="connsiteX2" fmla="*/ 2151945 w 2151945"/>
              <a:gd name="connsiteY2" fmla="*/ 513512 h 513512"/>
              <a:gd name="connsiteX3" fmla="*/ 184746 w 2151945"/>
              <a:gd name="connsiteY3" fmla="*/ 6972 h 513512"/>
              <a:gd name="connsiteX4" fmla="*/ 0 w 2151945"/>
              <a:gd name="connsiteY4" fmla="*/ 0 h 513512"/>
              <a:gd name="connsiteX0" fmla="*/ 0 w 2151945"/>
              <a:gd name="connsiteY0" fmla="*/ 2553 h 516065"/>
              <a:gd name="connsiteX1" fmla="*/ 794975 w 2151945"/>
              <a:gd name="connsiteY1" fmla="*/ 508749 h 516065"/>
              <a:gd name="connsiteX2" fmla="*/ 2151945 w 2151945"/>
              <a:gd name="connsiteY2" fmla="*/ 516065 h 516065"/>
              <a:gd name="connsiteX3" fmla="*/ 170458 w 2151945"/>
              <a:gd name="connsiteY3" fmla="*/ 0 h 516065"/>
              <a:gd name="connsiteX4" fmla="*/ 0 w 2151945"/>
              <a:gd name="connsiteY4" fmla="*/ 2553 h 516065"/>
              <a:gd name="connsiteX0" fmla="*/ 0 w 2151945"/>
              <a:gd name="connsiteY0" fmla="*/ 2553 h 516065"/>
              <a:gd name="connsiteX1" fmla="*/ 785450 w 2151945"/>
              <a:gd name="connsiteY1" fmla="*/ 508749 h 516065"/>
              <a:gd name="connsiteX2" fmla="*/ 2151945 w 2151945"/>
              <a:gd name="connsiteY2" fmla="*/ 516065 h 516065"/>
              <a:gd name="connsiteX3" fmla="*/ 170458 w 2151945"/>
              <a:gd name="connsiteY3" fmla="*/ 0 h 516065"/>
              <a:gd name="connsiteX4" fmla="*/ 0 w 2151945"/>
              <a:gd name="connsiteY4" fmla="*/ 2553 h 516065"/>
              <a:gd name="connsiteX0" fmla="*/ 0 w 2151945"/>
              <a:gd name="connsiteY0" fmla="*/ 2553 h 516065"/>
              <a:gd name="connsiteX1" fmla="*/ 775925 w 2151945"/>
              <a:gd name="connsiteY1" fmla="*/ 508749 h 516065"/>
              <a:gd name="connsiteX2" fmla="*/ 2151945 w 2151945"/>
              <a:gd name="connsiteY2" fmla="*/ 516065 h 516065"/>
              <a:gd name="connsiteX3" fmla="*/ 170458 w 2151945"/>
              <a:gd name="connsiteY3" fmla="*/ 0 h 516065"/>
              <a:gd name="connsiteX4" fmla="*/ 0 w 2151945"/>
              <a:gd name="connsiteY4" fmla="*/ 2553 h 516065"/>
              <a:gd name="connsiteX0" fmla="*/ 0 w 2135276"/>
              <a:gd name="connsiteY0" fmla="*/ 2553 h 508749"/>
              <a:gd name="connsiteX1" fmla="*/ 775925 w 2135276"/>
              <a:gd name="connsiteY1" fmla="*/ 508749 h 508749"/>
              <a:gd name="connsiteX2" fmla="*/ 2135276 w 2135276"/>
              <a:gd name="connsiteY2" fmla="*/ 489871 h 508749"/>
              <a:gd name="connsiteX3" fmla="*/ 170458 w 2135276"/>
              <a:gd name="connsiteY3" fmla="*/ 0 h 508749"/>
              <a:gd name="connsiteX4" fmla="*/ 0 w 2135276"/>
              <a:gd name="connsiteY4" fmla="*/ 2553 h 508749"/>
              <a:gd name="connsiteX0" fmla="*/ 0 w 2140817"/>
              <a:gd name="connsiteY0" fmla="*/ 2553 h 508749"/>
              <a:gd name="connsiteX1" fmla="*/ 775925 w 2140817"/>
              <a:gd name="connsiteY1" fmla="*/ 508749 h 508749"/>
              <a:gd name="connsiteX2" fmla="*/ 2135276 w 2140817"/>
              <a:gd name="connsiteY2" fmla="*/ 489871 h 508749"/>
              <a:gd name="connsiteX3" fmla="*/ 2140039 w 2140817"/>
              <a:gd name="connsiteY3" fmla="*/ 494595 h 508749"/>
              <a:gd name="connsiteX4" fmla="*/ 170458 w 2140817"/>
              <a:gd name="connsiteY4" fmla="*/ 0 h 508749"/>
              <a:gd name="connsiteX5" fmla="*/ 0 w 2140817"/>
              <a:gd name="connsiteY5" fmla="*/ 2553 h 508749"/>
              <a:gd name="connsiteX0" fmla="*/ 0 w 2145393"/>
              <a:gd name="connsiteY0" fmla="*/ 2553 h 511338"/>
              <a:gd name="connsiteX1" fmla="*/ 775925 w 2145393"/>
              <a:gd name="connsiteY1" fmla="*/ 508749 h 511338"/>
              <a:gd name="connsiteX2" fmla="*/ 2135276 w 2145393"/>
              <a:gd name="connsiteY2" fmla="*/ 489871 h 511338"/>
              <a:gd name="connsiteX3" fmla="*/ 2144802 w 2145393"/>
              <a:gd name="connsiteY3" fmla="*/ 511264 h 511338"/>
              <a:gd name="connsiteX4" fmla="*/ 170458 w 2145393"/>
              <a:gd name="connsiteY4" fmla="*/ 0 h 511338"/>
              <a:gd name="connsiteX5" fmla="*/ 0 w 2145393"/>
              <a:gd name="connsiteY5" fmla="*/ 2553 h 511338"/>
              <a:gd name="connsiteX0" fmla="*/ 0 w 2145393"/>
              <a:gd name="connsiteY0" fmla="*/ 2553 h 511338"/>
              <a:gd name="connsiteX1" fmla="*/ 775925 w 2145393"/>
              <a:gd name="connsiteY1" fmla="*/ 508749 h 511338"/>
              <a:gd name="connsiteX2" fmla="*/ 2135276 w 2145393"/>
              <a:gd name="connsiteY2" fmla="*/ 489871 h 511338"/>
              <a:gd name="connsiteX3" fmla="*/ 2144802 w 2145393"/>
              <a:gd name="connsiteY3" fmla="*/ 511264 h 511338"/>
              <a:gd name="connsiteX4" fmla="*/ 170458 w 2145393"/>
              <a:gd name="connsiteY4" fmla="*/ 0 h 511338"/>
              <a:gd name="connsiteX5" fmla="*/ 0 w 2145393"/>
              <a:gd name="connsiteY5" fmla="*/ 2553 h 511338"/>
              <a:gd name="connsiteX0" fmla="*/ 0 w 2135276"/>
              <a:gd name="connsiteY0" fmla="*/ 2553 h 508749"/>
              <a:gd name="connsiteX1" fmla="*/ 775925 w 2135276"/>
              <a:gd name="connsiteY1" fmla="*/ 508749 h 508749"/>
              <a:gd name="connsiteX2" fmla="*/ 2135276 w 2135276"/>
              <a:gd name="connsiteY2" fmla="*/ 489871 h 508749"/>
              <a:gd name="connsiteX3" fmla="*/ 170458 w 2135276"/>
              <a:gd name="connsiteY3" fmla="*/ 0 h 508749"/>
              <a:gd name="connsiteX4" fmla="*/ 0 w 2135276"/>
              <a:gd name="connsiteY4" fmla="*/ 2553 h 508749"/>
              <a:gd name="connsiteX0" fmla="*/ 0 w 2135276"/>
              <a:gd name="connsiteY0" fmla="*/ 2553 h 508749"/>
              <a:gd name="connsiteX1" fmla="*/ 775925 w 2135276"/>
              <a:gd name="connsiteY1" fmla="*/ 508749 h 508749"/>
              <a:gd name="connsiteX2" fmla="*/ 2135276 w 2135276"/>
              <a:gd name="connsiteY2" fmla="*/ 499396 h 508749"/>
              <a:gd name="connsiteX3" fmla="*/ 170458 w 2135276"/>
              <a:gd name="connsiteY3" fmla="*/ 0 h 508749"/>
              <a:gd name="connsiteX4" fmla="*/ 0 w 2135276"/>
              <a:gd name="connsiteY4" fmla="*/ 2553 h 508749"/>
              <a:gd name="connsiteX0" fmla="*/ 0 w 2130513"/>
              <a:gd name="connsiteY0" fmla="*/ 2553 h 508749"/>
              <a:gd name="connsiteX1" fmla="*/ 775925 w 2130513"/>
              <a:gd name="connsiteY1" fmla="*/ 508749 h 508749"/>
              <a:gd name="connsiteX2" fmla="*/ 2130513 w 2130513"/>
              <a:gd name="connsiteY2" fmla="*/ 489871 h 508749"/>
              <a:gd name="connsiteX3" fmla="*/ 170458 w 2130513"/>
              <a:gd name="connsiteY3" fmla="*/ 0 h 508749"/>
              <a:gd name="connsiteX4" fmla="*/ 0 w 2130513"/>
              <a:gd name="connsiteY4" fmla="*/ 2553 h 508749"/>
              <a:gd name="connsiteX0" fmla="*/ 0 w 2130513"/>
              <a:gd name="connsiteY0" fmla="*/ 2553 h 508749"/>
              <a:gd name="connsiteX1" fmla="*/ 799737 w 2130513"/>
              <a:gd name="connsiteY1" fmla="*/ 508749 h 508749"/>
              <a:gd name="connsiteX2" fmla="*/ 2130513 w 2130513"/>
              <a:gd name="connsiteY2" fmla="*/ 489871 h 508749"/>
              <a:gd name="connsiteX3" fmla="*/ 170458 w 2130513"/>
              <a:gd name="connsiteY3" fmla="*/ 0 h 508749"/>
              <a:gd name="connsiteX4" fmla="*/ 0 w 2130513"/>
              <a:gd name="connsiteY4" fmla="*/ 2553 h 508749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40038"/>
              <a:gd name="connsiteY0" fmla="*/ 2553 h 511131"/>
              <a:gd name="connsiteX1" fmla="*/ 778306 w 2140038"/>
              <a:gd name="connsiteY1" fmla="*/ 511131 h 511131"/>
              <a:gd name="connsiteX2" fmla="*/ 2140038 w 2140038"/>
              <a:gd name="connsiteY2" fmla="*/ 499396 h 511131"/>
              <a:gd name="connsiteX3" fmla="*/ 170458 w 2140038"/>
              <a:gd name="connsiteY3" fmla="*/ 0 h 511131"/>
              <a:gd name="connsiteX4" fmla="*/ 0 w 2140038"/>
              <a:gd name="connsiteY4" fmla="*/ 2553 h 511131"/>
              <a:gd name="connsiteX0" fmla="*/ 0 w 2135275"/>
              <a:gd name="connsiteY0" fmla="*/ 2553 h 511131"/>
              <a:gd name="connsiteX1" fmla="*/ 778306 w 2135275"/>
              <a:gd name="connsiteY1" fmla="*/ 511131 h 511131"/>
              <a:gd name="connsiteX2" fmla="*/ 2135275 w 2135275"/>
              <a:gd name="connsiteY2" fmla="*/ 487490 h 511131"/>
              <a:gd name="connsiteX3" fmla="*/ 170458 w 2135275"/>
              <a:gd name="connsiteY3" fmla="*/ 0 h 511131"/>
              <a:gd name="connsiteX4" fmla="*/ 0 w 2135275"/>
              <a:gd name="connsiteY4" fmla="*/ 2553 h 511131"/>
              <a:gd name="connsiteX0" fmla="*/ 0 w 2135275"/>
              <a:gd name="connsiteY0" fmla="*/ 2553 h 511131"/>
              <a:gd name="connsiteX1" fmla="*/ 778306 w 2135275"/>
              <a:gd name="connsiteY1" fmla="*/ 511131 h 511131"/>
              <a:gd name="connsiteX2" fmla="*/ 2135275 w 2135275"/>
              <a:gd name="connsiteY2" fmla="*/ 487490 h 511131"/>
              <a:gd name="connsiteX3" fmla="*/ 170458 w 2135275"/>
              <a:gd name="connsiteY3" fmla="*/ 0 h 511131"/>
              <a:gd name="connsiteX4" fmla="*/ 0 w 2135275"/>
              <a:gd name="connsiteY4" fmla="*/ 2553 h 511131"/>
              <a:gd name="connsiteX0" fmla="*/ 0 w 2135275"/>
              <a:gd name="connsiteY0" fmla="*/ 2553 h 511131"/>
              <a:gd name="connsiteX1" fmla="*/ 778306 w 2135275"/>
              <a:gd name="connsiteY1" fmla="*/ 511131 h 511131"/>
              <a:gd name="connsiteX2" fmla="*/ 2135275 w 2135275"/>
              <a:gd name="connsiteY2" fmla="*/ 487490 h 511131"/>
              <a:gd name="connsiteX3" fmla="*/ 170458 w 2135275"/>
              <a:gd name="connsiteY3" fmla="*/ 0 h 511131"/>
              <a:gd name="connsiteX4" fmla="*/ 0 w 2135275"/>
              <a:gd name="connsiteY4" fmla="*/ 2553 h 511131"/>
              <a:gd name="connsiteX0" fmla="*/ 0 w 2135275"/>
              <a:gd name="connsiteY0" fmla="*/ 2553 h 501606"/>
              <a:gd name="connsiteX1" fmla="*/ 768781 w 2135275"/>
              <a:gd name="connsiteY1" fmla="*/ 501606 h 501606"/>
              <a:gd name="connsiteX2" fmla="*/ 2135275 w 2135275"/>
              <a:gd name="connsiteY2" fmla="*/ 487490 h 501606"/>
              <a:gd name="connsiteX3" fmla="*/ 170458 w 2135275"/>
              <a:gd name="connsiteY3" fmla="*/ 0 h 501606"/>
              <a:gd name="connsiteX4" fmla="*/ 0 w 2135275"/>
              <a:gd name="connsiteY4" fmla="*/ 2553 h 501606"/>
              <a:gd name="connsiteX0" fmla="*/ 0 w 2135275"/>
              <a:gd name="connsiteY0" fmla="*/ 2553 h 503987"/>
              <a:gd name="connsiteX1" fmla="*/ 780687 w 2135275"/>
              <a:gd name="connsiteY1" fmla="*/ 503987 h 503987"/>
              <a:gd name="connsiteX2" fmla="*/ 2135275 w 2135275"/>
              <a:gd name="connsiteY2" fmla="*/ 487490 h 503987"/>
              <a:gd name="connsiteX3" fmla="*/ 170458 w 2135275"/>
              <a:gd name="connsiteY3" fmla="*/ 0 h 503987"/>
              <a:gd name="connsiteX4" fmla="*/ 0 w 2135275"/>
              <a:gd name="connsiteY4" fmla="*/ 2553 h 503987"/>
              <a:gd name="connsiteX0" fmla="*/ 0 w 2146248"/>
              <a:gd name="connsiteY0" fmla="*/ 0 h 508749"/>
              <a:gd name="connsiteX1" fmla="*/ 791660 w 2146248"/>
              <a:gd name="connsiteY1" fmla="*/ 508749 h 508749"/>
              <a:gd name="connsiteX2" fmla="*/ 2146248 w 2146248"/>
              <a:gd name="connsiteY2" fmla="*/ 492252 h 508749"/>
              <a:gd name="connsiteX3" fmla="*/ 181431 w 2146248"/>
              <a:gd name="connsiteY3" fmla="*/ 4762 h 508749"/>
              <a:gd name="connsiteX4" fmla="*/ 0 w 2146248"/>
              <a:gd name="connsiteY4" fmla="*/ 0 h 508749"/>
              <a:gd name="connsiteX0" fmla="*/ 0 w 2146248"/>
              <a:gd name="connsiteY0" fmla="*/ 0 h 508749"/>
              <a:gd name="connsiteX1" fmla="*/ 791660 w 2146248"/>
              <a:gd name="connsiteY1" fmla="*/ 508749 h 508749"/>
              <a:gd name="connsiteX2" fmla="*/ 2146248 w 2146248"/>
              <a:gd name="connsiteY2" fmla="*/ 492252 h 508749"/>
              <a:gd name="connsiteX3" fmla="*/ 181431 w 2146248"/>
              <a:gd name="connsiteY3" fmla="*/ 1119 h 508749"/>
              <a:gd name="connsiteX4" fmla="*/ 0 w 2146248"/>
              <a:gd name="connsiteY4" fmla="*/ 0 h 508749"/>
              <a:gd name="connsiteX0" fmla="*/ 0 w 2168107"/>
              <a:gd name="connsiteY0" fmla="*/ 0 h 508749"/>
              <a:gd name="connsiteX1" fmla="*/ 791660 w 2168107"/>
              <a:gd name="connsiteY1" fmla="*/ 508749 h 508749"/>
              <a:gd name="connsiteX2" fmla="*/ 2168107 w 2168107"/>
              <a:gd name="connsiteY2" fmla="*/ 503181 h 508749"/>
              <a:gd name="connsiteX3" fmla="*/ 181431 w 2168107"/>
              <a:gd name="connsiteY3" fmla="*/ 1119 h 508749"/>
              <a:gd name="connsiteX4" fmla="*/ 0 w 2168107"/>
              <a:gd name="connsiteY4" fmla="*/ 0 h 508749"/>
              <a:gd name="connsiteX0" fmla="*/ 0 w 2168107"/>
              <a:gd name="connsiteY0" fmla="*/ 0 h 508749"/>
              <a:gd name="connsiteX1" fmla="*/ 791660 w 2168107"/>
              <a:gd name="connsiteY1" fmla="*/ 508749 h 508749"/>
              <a:gd name="connsiteX2" fmla="*/ 2168107 w 2168107"/>
              <a:gd name="connsiteY2" fmla="*/ 503181 h 508749"/>
              <a:gd name="connsiteX3" fmla="*/ 181431 w 2168107"/>
              <a:gd name="connsiteY3" fmla="*/ 1119 h 508749"/>
              <a:gd name="connsiteX4" fmla="*/ 0 w 2168107"/>
              <a:gd name="connsiteY4" fmla="*/ 0 h 508749"/>
              <a:gd name="connsiteX0" fmla="*/ 0 w 2164463"/>
              <a:gd name="connsiteY0" fmla="*/ 0 h 508749"/>
              <a:gd name="connsiteX1" fmla="*/ 791660 w 2164463"/>
              <a:gd name="connsiteY1" fmla="*/ 508749 h 508749"/>
              <a:gd name="connsiteX2" fmla="*/ 2164463 w 2164463"/>
              <a:gd name="connsiteY2" fmla="*/ 506824 h 508749"/>
              <a:gd name="connsiteX3" fmla="*/ 181431 w 2164463"/>
              <a:gd name="connsiteY3" fmla="*/ 1119 h 508749"/>
              <a:gd name="connsiteX4" fmla="*/ 0 w 2164463"/>
              <a:gd name="connsiteY4" fmla="*/ 0 h 508749"/>
              <a:gd name="connsiteX0" fmla="*/ 0 w 2164463"/>
              <a:gd name="connsiteY0" fmla="*/ 0 h 508749"/>
              <a:gd name="connsiteX1" fmla="*/ 791660 w 2164463"/>
              <a:gd name="connsiteY1" fmla="*/ 508749 h 508749"/>
              <a:gd name="connsiteX2" fmla="*/ 2164463 w 2164463"/>
              <a:gd name="connsiteY2" fmla="*/ 506824 h 508749"/>
              <a:gd name="connsiteX3" fmla="*/ 181431 w 2164463"/>
              <a:gd name="connsiteY3" fmla="*/ 1119 h 508749"/>
              <a:gd name="connsiteX4" fmla="*/ 0 w 2164463"/>
              <a:gd name="connsiteY4" fmla="*/ 0 h 508749"/>
              <a:gd name="connsiteX0" fmla="*/ 0 w 2164463"/>
              <a:gd name="connsiteY0" fmla="*/ 0 h 506824"/>
              <a:gd name="connsiteX1" fmla="*/ 1101661 w 2164463"/>
              <a:gd name="connsiteY1" fmla="*/ 505574 h 506824"/>
              <a:gd name="connsiteX2" fmla="*/ 2164463 w 2164463"/>
              <a:gd name="connsiteY2" fmla="*/ 506824 h 506824"/>
              <a:gd name="connsiteX3" fmla="*/ 181431 w 2164463"/>
              <a:gd name="connsiteY3" fmla="*/ 1119 h 506824"/>
              <a:gd name="connsiteX4" fmla="*/ 0 w 2164463"/>
              <a:gd name="connsiteY4" fmla="*/ 0 h 506824"/>
              <a:gd name="connsiteX0" fmla="*/ 0 w 2164463"/>
              <a:gd name="connsiteY0" fmla="*/ 2056 h 508880"/>
              <a:gd name="connsiteX1" fmla="*/ 1101661 w 2164463"/>
              <a:gd name="connsiteY1" fmla="*/ 507630 h 508880"/>
              <a:gd name="connsiteX2" fmla="*/ 2164463 w 2164463"/>
              <a:gd name="connsiteY2" fmla="*/ 508880 h 508880"/>
              <a:gd name="connsiteX3" fmla="*/ 146986 w 2164463"/>
              <a:gd name="connsiteY3" fmla="*/ 0 h 508880"/>
              <a:gd name="connsiteX4" fmla="*/ 0 w 2164463"/>
              <a:gd name="connsiteY4" fmla="*/ 2056 h 508880"/>
              <a:gd name="connsiteX0" fmla="*/ 0 w 2164463"/>
              <a:gd name="connsiteY0" fmla="*/ 0 h 506824"/>
              <a:gd name="connsiteX1" fmla="*/ 1101661 w 2164463"/>
              <a:gd name="connsiteY1" fmla="*/ 505574 h 506824"/>
              <a:gd name="connsiteX2" fmla="*/ 2164463 w 2164463"/>
              <a:gd name="connsiteY2" fmla="*/ 506824 h 506824"/>
              <a:gd name="connsiteX3" fmla="*/ 142065 w 2164463"/>
              <a:gd name="connsiteY3" fmla="*/ 7469 h 506824"/>
              <a:gd name="connsiteX4" fmla="*/ 0 w 2164463"/>
              <a:gd name="connsiteY4" fmla="*/ 0 h 506824"/>
              <a:gd name="connsiteX0" fmla="*/ 0 w 2157082"/>
              <a:gd name="connsiteY0" fmla="*/ 0 h 509999"/>
              <a:gd name="connsiteX1" fmla="*/ 1094280 w 2157082"/>
              <a:gd name="connsiteY1" fmla="*/ 508749 h 509999"/>
              <a:gd name="connsiteX2" fmla="*/ 2157082 w 2157082"/>
              <a:gd name="connsiteY2" fmla="*/ 509999 h 509999"/>
              <a:gd name="connsiteX3" fmla="*/ 134684 w 2157082"/>
              <a:gd name="connsiteY3" fmla="*/ 10644 h 509999"/>
              <a:gd name="connsiteX4" fmla="*/ 0 w 2157082"/>
              <a:gd name="connsiteY4" fmla="*/ 0 h 509999"/>
              <a:gd name="connsiteX0" fmla="*/ 0 w 2159542"/>
              <a:gd name="connsiteY0" fmla="*/ 0 h 503649"/>
              <a:gd name="connsiteX1" fmla="*/ 1096740 w 2159542"/>
              <a:gd name="connsiteY1" fmla="*/ 502399 h 503649"/>
              <a:gd name="connsiteX2" fmla="*/ 2159542 w 2159542"/>
              <a:gd name="connsiteY2" fmla="*/ 503649 h 503649"/>
              <a:gd name="connsiteX3" fmla="*/ 137144 w 2159542"/>
              <a:gd name="connsiteY3" fmla="*/ 4294 h 503649"/>
              <a:gd name="connsiteX4" fmla="*/ 0 w 2159542"/>
              <a:gd name="connsiteY4" fmla="*/ 0 h 503649"/>
              <a:gd name="connsiteX0" fmla="*/ 0 w 2164463"/>
              <a:gd name="connsiteY0" fmla="*/ 0 h 502399"/>
              <a:gd name="connsiteX1" fmla="*/ 1096740 w 2164463"/>
              <a:gd name="connsiteY1" fmla="*/ 502399 h 502399"/>
              <a:gd name="connsiteX2" fmla="*/ 2164463 w 2164463"/>
              <a:gd name="connsiteY2" fmla="*/ 500474 h 502399"/>
              <a:gd name="connsiteX3" fmla="*/ 137144 w 2164463"/>
              <a:gd name="connsiteY3" fmla="*/ 4294 h 502399"/>
              <a:gd name="connsiteX4" fmla="*/ 0 w 2164463"/>
              <a:gd name="connsiteY4" fmla="*/ 0 h 50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463" h="502399">
                <a:moveTo>
                  <a:pt x="0" y="0"/>
                </a:moveTo>
                <a:lnTo>
                  <a:pt x="1096740" y="502399"/>
                </a:lnTo>
                <a:lnTo>
                  <a:pt x="2164463" y="500474"/>
                </a:lnTo>
                <a:lnTo>
                  <a:pt x="137144" y="4294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C32B55B7-13A8-49C0-8393-7E358023E538}"/>
              </a:ext>
            </a:extLst>
          </p:cNvPr>
          <p:cNvSpPr/>
          <p:nvPr/>
        </p:nvSpPr>
        <p:spPr>
          <a:xfrm>
            <a:off x="6432500" y="4567650"/>
            <a:ext cx="4819700" cy="514134"/>
          </a:xfrm>
          <a:custGeom>
            <a:avLst/>
            <a:gdLst>
              <a:gd name="connsiteX0" fmla="*/ 175565 w 3511296"/>
              <a:gd name="connsiteY0" fmla="*/ 3657 h 519379"/>
              <a:gd name="connsiteX1" fmla="*/ 3511296 w 3511296"/>
              <a:gd name="connsiteY1" fmla="*/ 504748 h 519379"/>
              <a:gd name="connsiteX2" fmla="*/ 2172615 w 3511296"/>
              <a:gd name="connsiteY2" fmla="*/ 519379 h 519379"/>
              <a:gd name="connsiteX3" fmla="*/ 0 w 3511296"/>
              <a:gd name="connsiteY3" fmla="*/ 0 h 519379"/>
              <a:gd name="connsiteX4" fmla="*/ 175565 w 3511296"/>
              <a:gd name="connsiteY4" fmla="*/ 3657 h 519379"/>
              <a:gd name="connsiteX0" fmla="*/ 168421 w 3504152"/>
              <a:gd name="connsiteY0" fmla="*/ 0 h 515722"/>
              <a:gd name="connsiteX1" fmla="*/ 3504152 w 3504152"/>
              <a:gd name="connsiteY1" fmla="*/ 501091 h 515722"/>
              <a:gd name="connsiteX2" fmla="*/ 2165471 w 3504152"/>
              <a:gd name="connsiteY2" fmla="*/ 515722 h 515722"/>
              <a:gd name="connsiteX3" fmla="*/ 0 w 3504152"/>
              <a:gd name="connsiteY3" fmla="*/ 8249 h 515722"/>
              <a:gd name="connsiteX4" fmla="*/ 168421 w 3504152"/>
              <a:gd name="connsiteY4" fmla="*/ 0 h 515722"/>
              <a:gd name="connsiteX0" fmla="*/ 175565 w 3511296"/>
              <a:gd name="connsiteY0" fmla="*/ 0 h 515722"/>
              <a:gd name="connsiteX1" fmla="*/ 3511296 w 3511296"/>
              <a:gd name="connsiteY1" fmla="*/ 501091 h 515722"/>
              <a:gd name="connsiteX2" fmla="*/ 2172615 w 3511296"/>
              <a:gd name="connsiteY2" fmla="*/ 515722 h 515722"/>
              <a:gd name="connsiteX3" fmla="*/ 0 w 3511296"/>
              <a:gd name="connsiteY3" fmla="*/ 3487 h 515722"/>
              <a:gd name="connsiteX4" fmla="*/ 175565 w 3511296"/>
              <a:gd name="connsiteY4" fmla="*/ 0 h 515722"/>
              <a:gd name="connsiteX0" fmla="*/ 194615 w 3511296"/>
              <a:gd name="connsiteY0" fmla="*/ 1276 h 512235"/>
              <a:gd name="connsiteX1" fmla="*/ 3511296 w 3511296"/>
              <a:gd name="connsiteY1" fmla="*/ 497604 h 512235"/>
              <a:gd name="connsiteX2" fmla="*/ 2172615 w 3511296"/>
              <a:gd name="connsiteY2" fmla="*/ 512235 h 512235"/>
              <a:gd name="connsiteX3" fmla="*/ 0 w 3511296"/>
              <a:gd name="connsiteY3" fmla="*/ 0 h 512235"/>
              <a:gd name="connsiteX4" fmla="*/ 194615 w 3511296"/>
              <a:gd name="connsiteY4" fmla="*/ 1276 h 512235"/>
              <a:gd name="connsiteX0" fmla="*/ 173183 w 3511296"/>
              <a:gd name="connsiteY0" fmla="*/ 1276 h 512235"/>
              <a:gd name="connsiteX1" fmla="*/ 3511296 w 3511296"/>
              <a:gd name="connsiteY1" fmla="*/ 497604 h 512235"/>
              <a:gd name="connsiteX2" fmla="*/ 2172615 w 3511296"/>
              <a:gd name="connsiteY2" fmla="*/ 512235 h 512235"/>
              <a:gd name="connsiteX3" fmla="*/ 0 w 3511296"/>
              <a:gd name="connsiteY3" fmla="*/ 0 h 512235"/>
              <a:gd name="connsiteX4" fmla="*/ 173183 w 3511296"/>
              <a:gd name="connsiteY4" fmla="*/ 1276 h 512235"/>
              <a:gd name="connsiteX0" fmla="*/ 173183 w 3511296"/>
              <a:gd name="connsiteY0" fmla="*/ 0 h 510959"/>
              <a:gd name="connsiteX1" fmla="*/ 3511296 w 3511296"/>
              <a:gd name="connsiteY1" fmla="*/ 496328 h 510959"/>
              <a:gd name="connsiteX2" fmla="*/ 2172615 w 3511296"/>
              <a:gd name="connsiteY2" fmla="*/ 510959 h 510959"/>
              <a:gd name="connsiteX3" fmla="*/ 0 w 3511296"/>
              <a:gd name="connsiteY3" fmla="*/ 5868 h 510959"/>
              <a:gd name="connsiteX4" fmla="*/ 173183 w 3511296"/>
              <a:gd name="connsiteY4" fmla="*/ 0 h 510959"/>
              <a:gd name="connsiteX0" fmla="*/ 173183 w 3511296"/>
              <a:gd name="connsiteY0" fmla="*/ 0 h 510959"/>
              <a:gd name="connsiteX1" fmla="*/ 3511296 w 3511296"/>
              <a:gd name="connsiteY1" fmla="*/ 496328 h 510959"/>
              <a:gd name="connsiteX2" fmla="*/ 2172615 w 3511296"/>
              <a:gd name="connsiteY2" fmla="*/ 510959 h 510959"/>
              <a:gd name="connsiteX3" fmla="*/ 0 w 3511296"/>
              <a:gd name="connsiteY3" fmla="*/ 5868 h 510959"/>
              <a:gd name="connsiteX4" fmla="*/ 173183 w 3511296"/>
              <a:gd name="connsiteY4" fmla="*/ 0 h 510959"/>
              <a:gd name="connsiteX0" fmla="*/ 173183 w 3511296"/>
              <a:gd name="connsiteY0" fmla="*/ 0 h 510959"/>
              <a:gd name="connsiteX1" fmla="*/ 3511296 w 3511296"/>
              <a:gd name="connsiteY1" fmla="*/ 496328 h 510959"/>
              <a:gd name="connsiteX2" fmla="*/ 2158328 w 3511296"/>
              <a:gd name="connsiteY2" fmla="*/ 510959 h 510959"/>
              <a:gd name="connsiteX3" fmla="*/ 0 w 3511296"/>
              <a:gd name="connsiteY3" fmla="*/ 5868 h 510959"/>
              <a:gd name="connsiteX4" fmla="*/ 173183 w 3511296"/>
              <a:gd name="connsiteY4" fmla="*/ 0 h 510959"/>
              <a:gd name="connsiteX0" fmla="*/ 173183 w 3511296"/>
              <a:gd name="connsiteY0" fmla="*/ 0 h 510959"/>
              <a:gd name="connsiteX1" fmla="*/ 3511296 w 3511296"/>
              <a:gd name="connsiteY1" fmla="*/ 498710 h 510959"/>
              <a:gd name="connsiteX2" fmla="*/ 2158328 w 3511296"/>
              <a:gd name="connsiteY2" fmla="*/ 510959 h 510959"/>
              <a:gd name="connsiteX3" fmla="*/ 0 w 3511296"/>
              <a:gd name="connsiteY3" fmla="*/ 5868 h 510959"/>
              <a:gd name="connsiteX4" fmla="*/ 173183 w 3511296"/>
              <a:gd name="connsiteY4" fmla="*/ 0 h 510959"/>
              <a:gd name="connsiteX0" fmla="*/ 173183 w 3511296"/>
              <a:gd name="connsiteY0" fmla="*/ 0 h 510959"/>
              <a:gd name="connsiteX1" fmla="*/ 3511296 w 3511296"/>
              <a:gd name="connsiteY1" fmla="*/ 496329 h 510959"/>
              <a:gd name="connsiteX2" fmla="*/ 2158328 w 3511296"/>
              <a:gd name="connsiteY2" fmla="*/ 510959 h 510959"/>
              <a:gd name="connsiteX3" fmla="*/ 0 w 3511296"/>
              <a:gd name="connsiteY3" fmla="*/ 5868 h 510959"/>
              <a:gd name="connsiteX4" fmla="*/ 173183 w 3511296"/>
              <a:gd name="connsiteY4" fmla="*/ 0 h 510959"/>
              <a:gd name="connsiteX0" fmla="*/ 173183 w 3504153"/>
              <a:gd name="connsiteY0" fmla="*/ 0 h 510959"/>
              <a:gd name="connsiteX1" fmla="*/ 3504153 w 3504153"/>
              <a:gd name="connsiteY1" fmla="*/ 491566 h 510959"/>
              <a:gd name="connsiteX2" fmla="*/ 2158328 w 3504153"/>
              <a:gd name="connsiteY2" fmla="*/ 510959 h 510959"/>
              <a:gd name="connsiteX3" fmla="*/ 0 w 3504153"/>
              <a:gd name="connsiteY3" fmla="*/ 5868 h 510959"/>
              <a:gd name="connsiteX4" fmla="*/ 173183 w 3504153"/>
              <a:gd name="connsiteY4" fmla="*/ 0 h 510959"/>
              <a:gd name="connsiteX0" fmla="*/ 173183 w 3504153"/>
              <a:gd name="connsiteY0" fmla="*/ 0 h 510959"/>
              <a:gd name="connsiteX1" fmla="*/ 3504153 w 3504153"/>
              <a:gd name="connsiteY1" fmla="*/ 491566 h 510959"/>
              <a:gd name="connsiteX2" fmla="*/ 2158328 w 3504153"/>
              <a:gd name="connsiteY2" fmla="*/ 510959 h 510959"/>
              <a:gd name="connsiteX3" fmla="*/ 0 w 3504153"/>
              <a:gd name="connsiteY3" fmla="*/ 9526 h 510959"/>
              <a:gd name="connsiteX4" fmla="*/ 173183 w 3504153"/>
              <a:gd name="connsiteY4" fmla="*/ 0 h 510959"/>
              <a:gd name="connsiteX0" fmla="*/ 173183 w 3504153"/>
              <a:gd name="connsiteY0" fmla="*/ 5104 h 516063"/>
              <a:gd name="connsiteX1" fmla="*/ 3504153 w 3504153"/>
              <a:gd name="connsiteY1" fmla="*/ 496670 h 516063"/>
              <a:gd name="connsiteX2" fmla="*/ 2158328 w 3504153"/>
              <a:gd name="connsiteY2" fmla="*/ 516063 h 516063"/>
              <a:gd name="connsiteX3" fmla="*/ 0 w 3504153"/>
              <a:gd name="connsiteY3" fmla="*/ 0 h 516063"/>
              <a:gd name="connsiteX4" fmla="*/ 173183 w 3504153"/>
              <a:gd name="connsiteY4" fmla="*/ 5104 h 516063"/>
              <a:gd name="connsiteX0" fmla="*/ 184156 w 3515126"/>
              <a:gd name="connsiteY0" fmla="*/ 1447 h 512406"/>
              <a:gd name="connsiteX1" fmla="*/ 3515126 w 3515126"/>
              <a:gd name="connsiteY1" fmla="*/ 493013 h 512406"/>
              <a:gd name="connsiteX2" fmla="*/ 2169301 w 3515126"/>
              <a:gd name="connsiteY2" fmla="*/ 512406 h 512406"/>
              <a:gd name="connsiteX3" fmla="*/ 0 w 3515126"/>
              <a:gd name="connsiteY3" fmla="*/ 0 h 512406"/>
              <a:gd name="connsiteX4" fmla="*/ 184156 w 3515126"/>
              <a:gd name="connsiteY4" fmla="*/ 1447 h 512406"/>
              <a:gd name="connsiteX0" fmla="*/ 173183 w 3504153"/>
              <a:gd name="connsiteY0" fmla="*/ 1447 h 512406"/>
              <a:gd name="connsiteX1" fmla="*/ 3504153 w 3504153"/>
              <a:gd name="connsiteY1" fmla="*/ 493013 h 512406"/>
              <a:gd name="connsiteX2" fmla="*/ 2158328 w 3504153"/>
              <a:gd name="connsiteY2" fmla="*/ 512406 h 512406"/>
              <a:gd name="connsiteX3" fmla="*/ 0 w 3504153"/>
              <a:gd name="connsiteY3" fmla="*/ 0 h 512406"/>
              <a:gd name="connsiteX4" fmla="*/ 173183 w 3504153"/>
              <a:gd name="connsiteY4" fmla="*/ 1447 h 512406"/>
              <a:gd name="connsiteX0" fmla="*/ 162210 w 3493180"/>
              <a:gd name="connsiteY0" fmla="*/ 0 h 510959"/>
              <a:gd name="connsiteX1" fmla="*/ 3493180 w 3493180"/>
              <a:gd name="connsiteY1" fmla="*/ 491566 h 510959"/>
              <a:gd name="connsiteX2" fmla="*/ 2147355 w 3493180"/>
              <a:gd name="connsiteY2" fmla="*/ 510959 h 510959"/>
              <a:gd name="connsiteX3" fmla="*/ 0 w 3493180"/>
              <a:gd name="connsiteY3" fmla="*/ 2211 h 510959"/>
              <a:gd name="connsiteX4" fmla="*/ 162210 w 3493180"/>
              <a:gd name="connsiteY4" fmla="*/ 0 h 510959"/>
              <a:gd name="connsiteX0" fmla="*/ 165867 w 3496837"/>
              <a:gd name="connsiteY0" fmla="*/ 0 h 510959"/>
              <a:gd name="connsiteX1" fmla="*/ 3496837 w 3496837"/>
              <a:gd name="connsiteY1" fmla="*/ 491566 h 510959"/>
              <a:gd name="connsiteX2" fmla="*/ 2151012 w 3496837"/>
              <a:gd name="connsiteY2" fmla="*/ 510959 h 510959"/>
              <a:gd name="connsiteX3" fmla="*/ 0 w 3496837"/>
              <a:gd name="connsiteY3" fmla="*/ 9526 h 510959"/>
              <a:gd name="connsiteX4" fmla="*/ 165867 w 3496837"/>
              <a:gd name="connsiteY4" fmla="*/ 0 h 510959"/>
              <a:gd name="connsiteX0" fmla="*/ 173182 w 3504152"/>
              <a:gd name="connsiteY0" fmla="*/ 0 h 510959"/>
              <a:gd name="connsiteX1" fmla="*/ 3504152 w 3504152"/>
              <a:gd name="connsiteY1" fmla="*/ 491566 h 510959"/>
              <a:gd name="connsiteX2" fmla="*/ 2158327 w 3504152"/>
              <a:gd name="connsiteY2" fmla="*/ 510959 h 510959"/>
              <a:gd name="connsiteX3" fmla="*/ 0 w 3504152"/>
              <a:gd name="connsiteY3" fmla="*/ 9526 h 510959"/>
              <a:gd name="connsiteX4" fmla="*/ 173182 w 3504152"/>
              <a:gd name="connsiteY4" fmla="*/ 0 h 510959"/>
              <a:gd name="connsiteX0" fmla="*/ 191470 w 3522440"/>
              <a:gd name="connsiteY0" fmla="*/ 0 h 510959"/>
              <a:gd name="connsiteX1" fmla="*/ 3522440 w 3522440"/>
              <a:gd name="connsiteY1" fmla="*/ 491566 h 510959"/>
              <a:gd name="connsiteX2" fmla="*/ 2176615 w 3522440"/>
              <a:gd name="connsiteY2" fmla="*/ 510959 h 510959"/>
              <a:gd name="connsiteX3" fmla="*/ 0 w 3522440"/>
              <a:gd name="connsiteY3" fmla="*/ 2211 h 510959"/>
              <a:gd name="connsiteX4" fmla="*/ 191470 w 3522440"/>
              <a:gd name="connsiteY4" fmla="*/ 0 h 510959"/>
              <a:gd name="connsiteX0" fmla="*/ 191470 w 3555227"/>
              <a:gd name="connsiteY0" fmla="*/ 0 h 510959"/>
              <a:gd name="connsiteX1" fmla="*/ 3555227 w 3555227"/>
              <a:gd name="connsiteY1" fmla="*/ 509781 h 510959"/>
              <a:gd name="connsiteX2" fmla="*/ 2176615 w 3555227"/>
              <a:gd name="connsiteY2" fmla="*/ 510959 h 510959"/>
              <a:gd name="connsiteX3" fmla="*/ 0 w 3555227"/>
              <a:gd name="connsiteY3" fmla="*/ 2211 h 510959"/>
              <a:gd name="connsiteX4" fmla="*/ 191470 w 3555227"/>
              <a:gd name="connsiteY4" fmla="*/ 0 h 510959"/>
              <a:gd name="connsiteX0" fmla="*/ 191470 w 3555227"/>
              <a:gd name="connsiteY0" fmla="*/ 0 h 510959"/>
              <a:gd name="connsiteX1" fmla="*/ 3555227 w 3555227"/>
              <a:gd name="connsiteY1" fmla="*/ 509781 h 510959"/>
              <a:gd name="connsiteX2" fmla="*/ 2172972 w 3555227"/>
              <a:gd name="connsiteY2" fmla="*/ 510959 h 510959"/>
              <a:gd name="connsiteX3" fmla="*/ 0 w 3555227"/>
              <a:gd name="connsiteY3" fmla="*/ 2211 h 510959"/>
              <a:gd name="connsiteX4" fmla="*/ 191470 w 3555227"/>
              <a:gd name="connsiteY4" fmla="*/ 0 h 510959"/>
              <a:gd name="connsiteX0" fmla="*/ 191470 w 3555227"/>
              <a:gd name="connsiteY0" fmla="*/ 0 h 510959"/>
              <a:gd name="connsiteX1" fmla="*/ 3555227 w 3555227"/>
              <a:gd name="connsiteY1" fmla="*/ 509781 h 510959"/>
              <a:gd name="connsiteX2" fmla="*/ 2519650 w 3555227"/>
              <a:gd name="connsiteY2" fmla="*/ 510959 h 510959"/>
              <a:gd name="connsiteX3" fmla="*/ 0 w 3555227"/>
              <a:gd name="connsiteY3" fmla="*/ 2211 h 510959"/>
              <a:gd name="connsiteX4" fmla="*/ 191470 w 3555227"/>
              <a:gd name="connsiteY4" fmla="*/ 0 h 510959"/>
              <a:gd name="connsiteX0" fmla="*/ 191470 w 3555227"/>
              <a:gd name="connsiteY0" fmla="*/ 0 h 510959"/>
              <a:gd name="connsiteX1" fmla="*/ 3555227 w 3555227"/>
              <a:gd name="connsiteY1" fmla="*/ 509781 h 510959"/>
              <a:gd name="connsiteX2" fmla="*/ 2519650 w 3555227"/>
              <a:gd name="connsiteY2" fmla="*/ 510959 h 510959"/>
              <a:gd name="connsiteX3" fmla="*/ 0 w 3555227"/>
              <a:gd name="connsiteY3" fmla="*/ 2211 h 510959"/>
              <a:gd name="connsiteX4" fmla="*/ 191470 w 3555227"/>
              <a:gd name="connsiteY4" fmla="*/ 0 h 510959"/>
              <a:gd name="connsiteX0" fmla="*/ 142609 w 3555227"/>
              <a:gd name="connsiteY0" fmla="*/ 0 h 514134"/>
              <a:gd name="connsiteX1" fmla="*/ 3555227 w 3555227"/>
              <a:gd name="connsiteY1" fmla="*/ 512956 h 514134"/>
              <a:gd name="connsiteX2" fmla="*/ 2519650 w 3555227"/>
              <a:gd name="connsiteY2" fmla="*/ 514134 h 514134"/>
              <a:gd name="connsiteX3" fmla="*/ 0 w 3555227"/>
              <a:gd name="connsiteY3" fmla="*/ 5386 h 514134"/>
              <a:gd name="connsiteX4" fmla="*/ 142609 w 3555227"/>
              <a:gd name="connsiteY4" fmla="*/ 0 h 514134"/>
              <a:gd name="connsiteX0" fmla="*/ 142609 w 3529633"/>
              <a:gd name="connsiteY0" fmla="*/ 0 h 514134"/>
              <a:gd name="connsiteX1" fmla="*/ 3529633 w 3529633"/>
              <a:gd name="connsiteY1" fmla="*/ 512956 h 514134"/>
              <a:gd name="connsiteX2" fmla="*/ 2519650 w 3529633"/>
              <a:gd name="connsiteY2" fmla="*/ 514134 h 514134"/>
              <a:gd name="connsiteX3" fmla="*/ 0 w 3529633"/>
              <a:gd name="connsiteY3" fmla="*/ 5386 h 514134"/>
              <a:gd name="connsiteX4" fmla="*/ 142609 w 3529633"/>
              <a:gd name="connsiteY4" fmla="*/ 0 h 514134"/>
              <a:gd name="connsiteX0" fmla="*/ 142609 w 3531960"/>
              <a:gd name="connsiteY0" fmla="*/ 0 h 514134"/>
              <a:gd name="connsiteX1" fmla="*/ 3531960 w 3531960"/>
              <a:gd name="connsiteY1" fmla="*/ 506606 h 514134"/>
              <a:gd name="connsiteX2" fmla="*/ 2519650 w 3531960"/>
              <a:gd name="connsiteY2" fmla="*/ 514134 h 514134"/>
              <a:gd name="connsiteX3" fmla="*/ 0 w 3531960"/>
              <a:gd name="connsiteY3" fmla="*/ 5386 h 514134"/>
              <a:gd name="connsiteX4" fmla="*/ 142609 w 3531960"/>
              <a:gd name="connsiteY4" fmla="*/ 0 h 51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1960" h="514134">
                <a:moveTo>
                  <a:pt x="142609" y="0"/>
                </a:moveTo>
                <a:lnTo>
                  <a:pt x="3531960" y="506606"/>
                </a:lnTo>
                <a:lnTo>
                  <a:pt x="2519650" y="514134"/>
                </a:lnTo>
                <a:lnTo>
                  <a:pt x="0" y="5386"/>
                </a:lnTo>
                <a:lnTo>
                  <a:pt x="14260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50000"/>
                </a:schemeClr>
              </a:gs>
              <a:gs pos="100000">
                <a:schemeClr val="accent5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1AF234-74AB-4FC2-B641-CC74F2AE4D6E}"/>
              </a:ext>
            </a:extLst>
          </p:cNvPr>
          <p:cNvSpPr/>
          <p:nvPr/>
        </p:nvSpPr>
        <p:spPr>
          <a:xfrm>
            <a:off x="6467627" y="2350261"/>
            <a:ext cx="4754407" cy="3248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" name="직사각형 113">
            <a:extLst>
              <a:ext uri="{FF2B5EF4-FFF2-40B4-BE49-F238E27FC236}">
                <a16:creationId xmlns:a16="http://schemas.microsoft.com/office/drawing/2014/main" id="{6E3544E0-ACE2-4585-9856-96ADC5F3D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3854" y="2354518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7751D0-E407-457C-A6FB-5434A3702560}"/>
              </a:ext>
            </a:extLst>
          </p:cNvPr>
          <p:cNvSpPr/>
          <p:nvPr/>
        </p:nvSpPr>
        <p:spPr>
          <a:xfrm>
            <a:off x="6225432" y="3311537"/>
            <a:ext cx="5026768" cy="3248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직사각형 113">
            <a:extLst>
              <a:ext uri="{FF2B5EF4-FFF2-40B4-BE49-F238E27FC236}">
                <a16:creationId xmlns:a16="http://schemas.microsoft.com/office/drawing/2014/main" id="{240FF116-DE75-4D42-885B-3B326D893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2250" y="3324308"/>
            <a:ext cx="12539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1D4324-9B94-4396-84C9-D338FADA8915}"/>
              </a:ext>
            </a:extLst>
          </p:cNvPr>
          <p:cNvSpPr/>
          <p:nvPr/>
        </p:nvSpPr>
        <p:spPr>
          <a:xfrm>
            <a:off x="964041" y="1869623"/>
            <a:ext cx="4763372" cy="3248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8" name="직사각형 113">
            <a:extLst>
              <a:ext uri="{FF2B5EF4-FFF2-40B4-BE49-F238E27FC236}">
                <a16:creationId xmlns:a16="http://schemas.microsoft.com/office/drawing/2014/main" id="{911E8038-7DDB-431C-BB6A-959AFCC24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2300" y="1869622"/>
            <a:ext cx="12539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80F7B31-75C8-4C8F-9A47-03CAF7E22E78}"/>
              </a:ext>
            </a:extLst>
          </p:cNvPr>
          <p:cNvSpPr/>
          <p:nvPr/>
        </p:nvSpPr>
        <p:spPr>
          <a:xfrm>
            <a:off x="964040" y="2830899"/>
            <a:ext cx="4972416" cy="3248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0" name="직사각형 113">
            <a:extLst>
              <a:ext uri="{FF2B5EF4-FFF2-40B4-BE49-F238E27FC236}">
                <a16:creationId xmlns:a16="http://schemas.microsoft.com/office/drawing/2014/main" id="{D3F8BAA4-0B4A-4251-9C49-EFC45C508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4511" y="2839412"/>
            <a:ext cx="13295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0BBC00-6E8A-4F6B-8CFC-7C9FDFA680A0}"/>
              </a:ext>
            </a:extLst>
          </p:cNvPr>
          <p:cNvSpPr/>
          <p:nvPr/>
        </p:nvSpPr>
        <p:spPr>
          <a:xfrm>
            <a:off x="964041" y="3792175"/>
            <a:ext cx="5148047" cy="3248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2" name="직사각형 113">
            <a:extLst>
              <a:ext uri="{FF2B5EF4-FFF2-40B4-BE49-F238E27FC236}">
                <a16:creationId xmlns:a16="http://schemas.microsoft.com/office/drawing/2014/main" id="{F5A17C5E-CE2C-4B72-9281-07CB08A73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4511" y="3809200"/>
            <a:ext cx="13295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20C88FF-98A7-49D6-853C-8F324F678468}"/>
              </a:ext>
            </a:extLst>
          </p:cNvPr>
          <p:cNvSpPr txBox="1"/>
          <p:nvPr/>
        </p:nvSpPr>
        <p:spPr>
          <a:xfrm>
            <a:off x="6744073" y="2694206"/>
            <a:ext cx="4477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AF7521-5604-4D40-8F2C-AEF10E464144}"/>
              </a:ext>
            </a:extLst>
          </p:cNvPr>
          <p:cNvSpPr txBox="1"/>
          <p:nvPr/>
        </p:nvSpPr>
        <p:spPr>
          <a:xfrm>
            <a:off x="6744073" y="3662040"/>
            <a:ext cx="4477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53BFE7-7841-4085-93F9-67AE09867E8B}"/>
              </a:ext>
            </a:extLst>
          </p:cNvPr>
          <p:cNvSpPr txBox="1"/>
          <p:nvPr/>
        </p:nvSpPr>
        <p:spPr>
          <a:xfrm>
            <a:off x="1149148" y="2210290"/>
            <a:ext cx="4309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AADC42C-5BB5-46BE-8A1E-CEF389BCE85F}"/>
              </a:ext>
            </a:extLst>
          </p:cNvPr>
          <p:cNvSpPr txBox="1"/>
          <p:nvPr/>
        </p:nvSpPr>
        <p:spPr>
          <a:xfrm>
            <a:off x="1149148" y="3178124"/>
            <a:ext cx="4309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07A22A2-D0BB-4353-8331-1CA2057F5028}"/>
              </a:ext>
            </a:extLst>
          </p:cNvPr>
          <p:cNvSpPr txBox="1"/>
          <p:nvPr/>
        </p:nvSpPr>
        <p:spPr>
          <a:xfrm>
            <a:off x="1149148" y="4145958"/>
            <a:ext cx="4309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3639C7C-A2CB-4805-B599-167307332C4F}"/>
              </a:ext>
            </a:extLst>
          </p:cNvPr>
          <p:cNvSpPr/>
          <p:nvPr/>
        </p:nvSpPr>
        <p:spPr>
          <a:xfrm>
            <a:off x="964040" y="5115166"/>
            <a:ext cx="1306932" cy="88380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94EF573-ED0A-4154-879B-F0CA5D42FD38}"/>
              </a:ext>
            </a:extLst>
          </p:cNvPr>
          <p:cNvSpPr/>
          <p:nvPr/>
        </p:nvSpPr>
        <p:spPr>
          <a:xfrm>
            <a:off x="7677336" y="5115166"/>
            <a:ext cx="1306932" cy="88380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654707B-8819-4A44-9062-E62C03BD7C4C}"/>
              </a:ext>
            </a:extLst>
          </p:cNvPr>
          <p:cNvSpPr/>
          <p:nvPr/>
        </p:nvSpPr>
        <p:spPr>
          <a:xfrm>
            <a:off x="3201805" y="5115166"/>
            <a:ext cx="1306932" cy="88380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91EDF4A-E941-4EDF-BCEB-EB86F7CBD32F}"/>
              </a:ext>
            </a:extLst>
          </p:cNvPr>
          <p:cNvSpPr/>
          <p:nvPr/>
        </p:nvSpPr>
        <p:spPr>
          <a:xfrm>
            <a:off x="5439570" y="5115166"/>
            <a:ext cx="1306932" cy="88380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D27C117-5B9D-4846-8F29-21D3F7BC565A}"/>
              </a:ext>
            </a:extLst>
          </p:cNvPr>
          <p:cNvSpPr/>
          <p:nvPr/>
        </p:nvSpPr>
        <p:spPr>
          <a:xfrm>
            <a:off x="9915102" y="5115166"/>
            <a:ext cx="1306932" cy="88380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Isosceles Triangle 51">
            <a:extLst>
              <a:ext uri="{FF2B5EF4-FFF2-40B4-BE49-F238E27FC236}">
                <a16:creationId xmlns:a16="http://schemas.microsoft.com/office/drawing/2014/main" id="{57B81F80-C18F-4443-9781-629EC6B3698B}"/>
              </a:ext>
            </a:extLst>
          </p:cNvPr>
          <p:cNvSpPr/>
          <p:nvPr/>
        </p:nvSpPr>
        <p:spPr>
          <a:xfrm>
            <a:off x="1450986" y="5461047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F5D518D4-6FDA-499C-B7C2-F84D013C84B8}"/>
              </a:ext>
            </a:extLst>
          </p:cNvPr>
          <p:cNvSpPr/>
          <p:nvPr/>
        </p:nvSpPr>
        <p:spPr>
          <a:xfrm flipH="1">
            <a:off x="3659430" y="542160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36">
            <a:extLst>
              <a:ext uri="{FF2B5EF4-FFF2-40B4-BE49-F238E27FC236}">
                <a16:creationId xmlns:a16="http://schemas.microsoft.com/office/drawing/2014/main" id="{4F7ED5B8-ABD8-42D4-A7A2-8DE0E09B4217}"/>
              </a:ext>
            </a:extLst>
          </p:cNvPr>
          <p:cNvSpPr/>
          <p:nvPr/>
        </p:nvSpPr>
        <p:spPr>
          <a:xfrm>
            <a:off x="5901316" y="5419232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7">
            <a:extLst>
              <a:ext uri="{FF2B5EF4-FFF2-40B4-BE49-F238E27FC236}">
                <a16:creationId xmlns:a16="http://schemas.microsoft.com/office/drawing/2014/main" id="{2A913308-4C88-40BB-B78F-5AAAAF7252BB}"/>
              </a:ext>
            </a:extLst>
          </p:cNvPr>
          <p:cNvSpPr/>
          <p:nvPr/>
        </p:nvSpPr>
        <p:spPr>
          <a:xfrm>
            <a:off x="8154714" y="5401343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Freeform 53">
            <a:extLst>
              <a:ext uri="{FF2B5EF4-FFF2-40B4-BE49-F238E27FC236}">
                <a16:creationId xmlns:a16="http://schemas.microsoft.com/office/drawing/2014/main" id="{DFD0A5F8-40EB-49C9-8377-6064931EE02C}"/>
              </a:ext>
            </a:extLst>
          </p:cNvPr>
          <p:cNvSpPr/>
          <p:nvPr/>
        </p:nvSpPr>
        <p:spPr>
          <a:xfrm>
            <a:off x="10413801" y="5389520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24717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84A7085-59AC-4F06-9B5D-417EDF52040F}"/>
              </a:ext>
            </a:extLst>
          </p:cNvPr>
          <p:cNvGrpSpPr/>
          <p:nvPr/>
        </p:nvGrpSpPr>
        <p:grpSpPr>
          <a:xfrm>
            <a:off x="983971" y="1640763"/>
            <a:ext cx="4251628" cy="4203873"/>
            <a:chOff x="2829719" y="1994076"/>
            <a:chExt cx="3701454" cy="3659879"/>
          </a:xfrm>
        </p:grpSpPr>
        <p:sp>
          <p:nvSpPr>
            <p:cNvPr id="4" name="Donut 17">
              <a:extLst>
                <a:ext uri="{FF2B5EF4-FFF2-40B4-BE49-F238E27FC236}">
                  <a16:creationId xmlns:a16="http://schemas.microsoft.com/office/drawing/2014/main" id="{1014A92A-DCF5-40B7-824D-113EC6BE99B0}"/>
                </a:ext>
              </a:extLst>
            </p:cNvPr>
            <p:cNvSpPr/>
            <p:nvPr/>
          </p:nvSpPr>
          <p:spPr>
            <a:xfrm>
              <a:off x="3039183" y="2343701"/>
              <a:ext cx="3310254" cy="3310254"/>
            </a:xfrm>
            <a:prstGeom prst="donut">
              <a:avLst>
                <a:gd name="adj" fmla="val 1064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83CF7B0-A8D1-4AB8-97FD-5A56934D3E65}"/>
                </a:ext>
              </a:extLst>
            </p:cNvPr>
            <p:cNvGrpSpPr/>
            <p:nvPr/>
          </p:nvGrpSpPr>
          <p:grpSpPr>
            <a:xfrm>
              <a:off x="2829719" y="1994076"/>
              <a:ext cx="3701454" cy="3402026"/>
              <a:chOff x="2829719" y="1899183"/>
              <a:chExt cx="3701454" cy="3402026"/>
            </a:xfrm>
          </p:grpSpPr>
          <p:sp>
            <p:nvSpPr>
              <p:cNvPr id="9" name="Freeform 6">
                <a:extLst>
                  <a:ext uri="{FF2B5EF4-FFF2-40B4-BE49-F238E27FC236}">
                    <a16:creationId xmlns:a16="http://schemas.microsoft.com/office/drawing/2014/main" id="{F0E74BFC-E581-4EBB-AE3D-FDD5650966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6967" y="3728201"/>
                <a:ext cx="1834206" cy="1573008"/>
              </a:xfrm>
              <a:custGeom>
                <a:avLst/>
                <a:gdLst>
                  <a:gd name="T0" fmla="*/ 970 w 1201"/>
                  <a:gd name="T1" fmla="*/ 196 h 1030"/>
                  <a:gd name="T2" fmla="*/ 619 w 1201"/>
                  <a:gd name="T3" fmla="*/ 122 h 1030"/>
                  <a:gd name="T4" fmla="*/ 619 w 1201"/>
                  <a:gd name="T5" fmla="*/ 121 h 1030"/>
                  <a:gd name="T6" fmla="*/ 610 w 1201"/>
                  <a:gd name="T7" fmla="*/ 124 h 1030"/>
                  <a:gd name="T8" fmla="*/ 536 w 1201"/>
                  <a:gd name="T9" fmla="*/ 150 h 1030"/>
                  <a:gd name="T10" fmla="*/ 455 w 1201"/>
                  <a:gd name="T11" fmla="*/ 173 h 1030"/>
                  <a:gd name="T12" fmla="*/ 237 w 1201"/>
                  <a:gd name="T13" fmla="*/ 80 h 1030"/>
                  <a:gd name="T14" fmla="*/ 173 w 1201"/>
                  <a:gd name="T15" fmla="*/ 0 h 1030"/>
                  <a:gd name="T16" fmla="*/ 130 w 1201"/>
                  <a:gd name="T17" fmla="*/ 78 h 1030"/>
                  <a:gd name="T18" fmla="*/ 42 w 1201"/>
                  <a:gd name="T19" fmla="*/ 239 h 1030"/>
                  <a:gd name="T20" fmla="*/ 0 w 1201"/>
                  <a:gd name="T21" fmla="*/ 318 h 1030"/>
                  <a:gd name="T22" fmla="*/ 99 w 1201"/>
                  <a:gd name="T23" fmla="*/ 335 h 1030"/>
                  <a:gd name="T24" fmla="*/ 267 w 1201"/>
                  <a:gd name="T25" fmla="*/ 494 h 1030"/>
                  <a:gd name="T26" fmla="*/ 291 w 1201"/>
                  <a:gd name="T27" fmla="*/ 624 h 1030"/>
                  <a:gd name="T28" fmla="*/ 458 w 1201"/>
                  <a:gd name="T29" fmla="*/ 889 h 1030"/>
                  <a:gd name="T30" fmla="*/ 1060 w 1201"/>
                  <a:gd name="T31" fmla="*/ 798 h 1030"/>
                  <a:gd name="T32" fmla="*/ 970 w 1201"/>
                  <a:gd name="T33" fmla="*/ 196 h 1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01" h="1030">
                    <a:moveTo>
                      <a:pt x="970" y="196"/>
                    </a:moveTo>
                    <a:cubicBezTo>
                      <a:pt x="865" y="119"/>
                      <a:pt x="737" y="96"/>
                      <a:pt x="619" y="122"/>
                    </a:cubicBezTo>
                    <a:cubicBezTo>
                      <a:pt x="619" y="121"/>
                      <a:pt x="619" y="121"/>
                      <a:pt x="619" y="121"/>
                    </a:cubicBezTo>
                    <a:cubicBezTo>
                      <a:pt x="617" y="122"/>
                      <a:pt x="613" y="123"/>
                      <a:pt x="610" y="124"/>
                    </a:cubicBezTo>
                    <a:cubicBezTo>
                      <a:pt x="584" y="131"/>
                      <a:pt x="560" y="139"/>
                      <a:pt x="536" y="150"/>
                    </a:cubicBezTo>
                    <a:cubicBezTo>
                      <a:pt x="509" y="159"/>
                      <a:pt x="480" y="168"/>
                      <a:pt x="455" y="173"/>
                    </a:cubicBezTo>
                    <a:cubicBezTo>
                      <a:pt x="376" y="188"/>
                      <a:pt x="267" y="128"/>
                      <a:pt x="237" y="80"/>
                    </a:cubicBezTo>
                    <a:cubicBezTo>
                      <a:pt x="207" y="31"/>
                      <a:pt x="173" y="0"/>
                      <a:pt x="173" y="0"/>
                    </a:cubicBezTo>
                    <a:cubicBezTo>
                      <a:pt x="130" y="78"/>
                      <a:pt x="130" y="78"/>
                      <a:pt x="130" y="78"/>
                    </a:cubicBezTo>
                    <a:cubicBezTo>
                      <a:pt x="42" y="239"/>
                      <a:pt x="42" y="239"/>
                      <a:pt x="42" y="239"/>
                    </a:cubicBezTo>
                    <a:cubicBezTo>
                      <a:pt x="0" y="318"/>
                      <a:pt x="0" y="318"/>
                      <a:pt x="0" y="318"/>
                    </a:cubicBezTo>
                    <a:cubicBezTo>
                      <a:pt x="0" y="318"/>
                      <a:pt x="42" y="331"/>
                      <a:pt x="99" y="335"/>
                    </a:cubicBezTo>
                    <a:cubicBezTo>
                      <a:pt x="184" y="342"/>
                      <a:pt x="244" y="416"/>
                      <a:pt x="267" y="494"/>
                    </a:cubicBezTo>
                    <a:cubicBezTo>
                      <a:pt x="284" y="553"/>
                      <a:pt x="285" y="598"/>
                      <a:pt x="291" y="624"/>
                    </a:cubicBezTo>
                    <a:cubicBezTo>
                      <a:pt x="311" y="726"/>
                      <a:pt x="367" y="822"/>
                      <a:pt x="458" y="889"/>
                    </a:cubicBezTo>
                    <a:cubicBezTo>
                      <a:pt x="649" y="1030"/>
                      <a:pt x="919" y="990"/>
                      <a:pt x="1060" y="798"/>
                    </a:cubicBezTo>
                    <a:cubicBezTo>
                      <a:pt x="1201" y="607"/>
                      <a:pt x="1161" y="337"/>
                      <a:pt x="970" y="19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675978E9-E2F9-43FE-9389-B6D3251C5688}"/>
                  </a:ext>
                </a:extLst>
              </p:cNvPr>
              <p:cNvSpPr>
                <a:spLocks/>
              </p:cNvSpPr>
              <p:nvPr/>
            </p:nvSpPr>
            <p:spPr bwMode="auto">
              <a:xfrm rot="14400000">
                <a:off x="3858478" y="2029782"/>
                <a:ext cx="1834206" cy="1573008"/>
              </a:xfrm>
              <a:custGeom>
                <a:avLst/>
                <a:gdLst>
                  <a:gd name="T0" fmla="*/ 970 w 1201"/>
                  <a:gd name="T1" fmla="*/ 196 h 1030"/>
                  <a:gd name="T2" fmla="*/ 619 w 1201"/>
                  <a:gd name="T3" fmla="*/ 122 h 1030"/>
                  <a:gd name="T4" fmla="*/ 619 w 1201"/>
                  <a:gd name="T5" fmla="*/ 121 h 1030"/>
                  <a:gd name="T6" fmla="*/ 610 w 1201"/>
                  <a:gd name="T7" fmla="*/ 124 h 1030"/>
                  <a:gd name="T8" fmla="*/ 536 w 1201"/>
                  <a:gd name="T9" fmla="*/ 150 h 1030"/>
                  <a:gd name="T10" fmla="*/ 455 w 1201"/>
                  <a:gd name="T11" fmla="*/ 173 h 1030"/>
                  <a:gd name="T12" fmla="*/ 237 w 1201"/>
                  <a:gd name="T13" fmla="*/ 80 h 1030"/>
                  <a:gd name="T14" fmla="*/ 173 w 1201"/>
                  <a:gd name="T15" fmla="*/ 0 h 1030"/>
                  <a:gd name="T16" fmla="*/ 130 w 1201"/>
                  <a:gd name="T17" fmla="*/ 78 h 1030"/>
                  <a:gd name="T18" fmla="*/ 42 w 1201"/>
                  <a:gd name="T19" fmla="*/ 239 h 1030"/>
                  <a:gd name="T20" fmla="*/ 0 w 1201"/>
                  <a:gd name="T21" fmla="*/ 318 h 1030"/>
                  <a:gd name="T22" fmla="*/ 99 w 1201"/>
                  <a:gd name="T23" fmla="*/ 335 h 1030"/>
                  <a:gd name="T24" fmla="*/ 267 w 1201"/>
                  <a:gd name="T25" fmla="*/ 494 h 1030"/>
                  <a:gd name="T26" fmla="*/ 291 w 1201"/>
                  <a:gd name="T27" fmla="*/ 624 h 1030"/>
                  <a:gd name="T28" fmla="*/ 458 w 1201"/>
                  <a:gd name="T29" fmla="*/ 889 h 1030"/>
                  <a:gd name="T30" fmla="*/ 1060 w 1201"/>
                  <a:gd name="T31" fmla="*/ 798 h 1030"/>
                  <a:gd name="T32" fmla="*/ 970 w 1201"/>
                  <a:gd name="T33" fmla="*/ 196 h 1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01" h="1030">
                    <a:moveTo>
                      <a:pt x="970" y="196"/>
                    </a:moveTo>
                    <a:cubicBezTo>
                      <a:pt x="865" y="119"/>
                      <a:pt x="737" y="96"/>
                      <a:pt x="619" y="122"/>
                    </a:cubicBezTo>
                    <a:cubicBezTo>
                      <a:pt x="619" y="121"/>
                      <a:pt x="619" y="121"/>
                      <a:pt x="619" y="121"/>
                    </a:cubicBezTo>
                    <a:cubicBezTo>
                      <a:pt x="617" y="122"/>
                      <a:pt x="613" y="123"/>
                      <a:pt x="610" y="124"/>
                    </a:cubicBezTo>
                    <a:cubicBezTo>
                      <a:pt x="584" y="131"/>
                      <a:pt x="560" y="139"/>
                      <a:pt x="536" y="150"/>
                    </a:cubicBezTo>
                    <a:cubicBezTo>
                      <a:pt x="509" y="159"/>
                      <a:pt x="480" y="168"/>
                      <a:pt x="455" y="173"/>
                    </a:cubicBezTo>
                    <a:cubicBezTo>
                      <a:pt x="376" y="188"/>
                      <a:pt x="267" y="128"/>
                      <a:pt x="237" y="80"/>
                    </a:cubicBezTo>
                    <a:cubicBezTo>
                      <a:pt x="207" y="31"/>
                      <a:pt x="173" y="0"/>
                      <a:pt x="173" y="0"/>
                    </a:cubicBezTo>
                    <a:cubicBezTo>
                      <a:pt x="130" y="78"/>
                      <a:pt x="130" y="78"/>
                      <a:pt x="130" y="78"/>
                    </a:cubicBezTo>
                    <a:cubicBezTo>
                      <a:pt x="42" y="239"/>
                      <a:pt x="42" y="239"/>
                      <a:pt x="42" y="239"/>
                    </a:cubicBezTo>
                    <a:cubicBezTo>
                      <a:pt x="0" y="318"/>
                      <a:pt x="0" y="318"/>
                      <a:pt x="0" y="318"/>
                    </a:cubicBezTo>
                    <a:cubicBezTo>
                      <a:pt x="0" y="318"/>
                      <a:pt x="42" y="331"/>
                      <a:pt x="99" y="335"/>
                    </a:cubicBezTo>
                    <a:cubicBezTo>
                      <a:pt x="184" y="342"/>
                      <a:pt x="244" y="416"/>
                      <a:pt x="267" y="494"/>
                    </a:cubicBezTo>
                    <a:cubicBezTo>
                      <a:pt x="284" y="553"/>
                      <a:pt x="285" y="598"/>
                      <a:pt x="291" y="624"/>
                    </a:cubicBezTo>
                    <a:cubicBezTo>
                      <a:pt x="311" y="726"/>
                      <a:pt x="367" y="822"/>
                      <a:pt x="458" y="889"/>
                    </a:cubicBezTo>
                    <a:cubicBezTo>
                      <a:pt x="649" y="1030"/>
                      <a:pt x="919" y="990"/>
                      <a:pt x="1060" y="798"/>
                    </a:cubicBezTo>
                    <a:cubicBezTo>
                      <a:pt x="1201" y="607"/>
                      <a:pt x="1161" y="337"/>
                      <a:pt x="970" y="19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85BE0154-E170-4126-AA48-C9E1AFC71FD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829719" y="3728201"/>
                <a:ext cx="1880593" cy="1573008"/>
              </a:xfrm>
              <a:custGeom>
                <a:avLst/>
                <a:gdLst>
                  <a:gd name="T0" fmla="*/ 970 w 1201"/>
                  <a:gd name="T1" fmla="*/ 196 h 1030"/>
                  <a:gd name="T2" fmla="*/ 619 w 1201"/>
                  <a:gd name="T3" fmla="*/ 122 h 1030"/>
                  <a:gd name="T4" fmla="*/ 619 w 1201"/>
                  <a:gd name="T5" fmla="*/ 121 h 1030"/>
                  <a:gd name="T6" fmla="*/ 610 w 1201"/>
                  <a:gd name="T7" fmla="*/ 124 h 1030"/>
                  <a:gd name="T8" fmla="*/ 536 w 1201"/>
                  <a:gd name="T9" fmla="*/ 150 h 1030"/>
                  <a:gd name="T10" fmla="*/ 455 w 1201"/>
                  <a:gd name="T11" fmla="*/ 173 h 1030"/>
                  <a:gd name="T12" fmla="*/ 237 w 1201"/>
                  <a:gd name="T13" fmla="*/ 80 h 1030"/>
                  <a:gd name="T14" fmla="*/ 173 w 1201"/>
                  <a:gd name="T15" fmla="*/ 0 h 1030"/>
                  <a:gd name="T16" fmla="*/ 130 w 1201"/>
                  <a:gd name="T17" fmla="*/ 78 h 1030"/>
                  <a:gd name="T18" fmla="*/ 42 w 1201"/>
                  <a:gd name="T19" fmla="*/ 239 h 1030"/>
                  <a:gd name="T20" fmla="*/ 0 w 1201"/>
                  <a:gd name="T21" fmla="*/ 318 h 1030"/>
                  <a:gd name="T22" fmla="*/ 99 w 1201"/>
                  <a:gd name="T23" fmla="*/ 335 h 1030"/>
                  <a:gd name="T24" fmla="*/ 267 w 1201"/>
                  <a:gd name="T25" fmla="*/ 494 h 1030"/>
                  <a:gd name="T26" fmla="*/ 291 w 1201"/>
                  <a:gd name="T27" fmla="*/ 624 h 1030"/>
                  <a:gd name="T28" fmla="*/ 458 w 1201"/>
                  <a:gd name="T29" fmla="*/ 889 h 1030"/>
                  <a:gd name="T30" fmla="*/ 1060 w 1201"/>
                  <a:gd name="T31" fmla="*/ 798 h 1030"/>
                  <a:gd name="T32" fmla="*/ 970 w 1201"/>
                  <a:gd name="T33" fmla="*/ 196 h 1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01" h="1030">
                    <a:moveTo>
                      <a:pt x="970" y="196"/>
                    </a:moveTo>
                    <a:cubicBezTo>
                      <a:pt x="865" y="119"/>
                      <a:pt x="737" y="96"/>
                      <a:pt x="619" y="122"/>
                    </a:cubicBezTo>
                    <a:cubicBezTo>
                      <a:pt x="619" y="121"/>
                      <a:pt x="619" y="121"/>
                      <a:pt x="619" y="121"/>
                    </a:cubicBezTo>
                    <a:cubicBezTo>
                      <a:pt x="617" y="122"/>
                      <a:pt x="613" y="123"/>
                      <a:pt x="610" y="124"/>
                    </a:cubicBezTo>
                    <a:cubicBezTo>
                      <a:pt x="584" y="131"/>
                      <a:pt x="560" y="139"/>
                      <a:pt x="536" y="150"/>
                    </a:cubicBezTo>
                    <a:cubicBezTo>
                      <a:pt x="509" y="159"/>
                      <a:pt x="480" y="168"/>
                      <a:pt x="455" y="173"/>
                    </a:cubicBezTo>
                    <a:cubicBezTo>
                      <a:pt x="376" y="188"/>
                      <a:pt x="267" y="128"/>
                      <a:pt x="237" y="80"/>
                    </a:cubicBezTo>
                    <a:cubicBezTo>
                      <a:pt x="207" y="31"/>
                      <a:pt x="173" y="0"/>
                      <a:pt x="173" y="0"/>
                    </a:cubicBezTo>
                    <a:cubicBezTo>
                      <a:pt x="130" y="78"/>
                      <a:pt x="130" y="78"/>
                      <a:pt x="130" y="78"/>
                    </a:cubicBezTo>
                    <a:cubicBezTo>
                      <a:pt x="42" y="239"/>
                      <a:pt x="42" y="239"/>
                      <a:pt x="42" y="239"/>
                    </a:cubicBezTo>
                    <a:cubicBezTo>
                      <a:pt x="0" y="318"/>
                      <a:pt x="0" y="318"/>
                      <a:pt x="0" y="318"/>
                    </a:cubicBezTo>
                    <a:cubicBezTo>
                      <a:pt x="0" y="318"/>
                      <a:pt x="42" y="331"/>
                      <a:pt x="99" y="335"/>
                    </a:cubicBezTo>
                    <a:cubicBezTo>
                      <a:pt x="184" y="342"/>
                      <a:pt x="244" y="416"/>
                      <a:pt x="267" y="494"/>
                    </a:cubicBezTo>
                    <a:cubicBezTo>
                      <a:pt x="284" y="553"/>
                      <a:pt x="285" y="598"/>
                      <a:pt x="291" y="624"/>
                    </a:cubicBezTo>
                    <a:cubicBezTo>
                      <a:pt x="311" y="726"/>
                      <a:pt x="367" y="822"/>
                      <a:pt x="458" y="889"/>
                    </a:cubicBezTo>
                    <a:cubicBezTo>
                      <a:pt x="649" y="1030"/>
                      <a:pt x="919" y="990"/>
                      <a:pt x="1060" y="798"/>
                    </a:cubicBezTo>
                    <a:cubicBezTo>
                      <a:pt x="1201" y="607"/>
                      <a:pt x="1161" y="337"/>
                      <a:pt x="970" y="1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77FB9DD-7F57-491E-8F44-AFB26643F758}"/>
                  </a:ext>
                </a:extLst>
              </p:cNvPr>
              <p:cNvSpPr/>
              <p:nvPr/>
            </p:nvSpPr>
            <p:spPr>
              <a:xfrm>
                <a:off x="4169785" y="2093822"/>
                <a:ext cx="1100104" cy="1100104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158CD80-277C-4A16-801C-0FD7A6A85DF2}"/>
                  </a:ext>
                </a:extLst>
              </p:cNvPr>
              <p:cNvSpPr/>
              <p:nvPr/>
            </p:nvSpPr>
            <p:spPr>
              <a:xfrm>
                <a:off x="5231789" y="4003773"/>
                <a:ext cx="1100104" cy="1100104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1B1E670-F708-4B3E-932E-8876328A7AA3}"/>
                  </a:ext>
                </a:extLst>
              </p:cNvPr>
              <p:cNvSpPr/>
              <p:nvPr/>
            </p:nvSpPr>
            <p:spPr>
              <a:xfrm>
                <a:off x="3030323" y="4013298"/>
                <a:ext cx="1100104" cy="1100104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8189914-6491-4F53-9AE8-B1A3EBCB1E42}"/>
                  </a:ext>
                </a:extLst>
              </p:cNvPr>
              <p:cNvSpPr/>
              <p:nvPr/>
            </p:nvSpPr>
            <p:spPr>
              <a:xfrm>
                <a:off x="4379537" y="3558158"/>
                <a:ext cx="649663" cy="64966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4B6EC502-DC31-4F68-A34E-194A0AFFA3A3}"/>
                  </a:ext>
                </a:extLst>
              </p:cNvPr>
              <p:cNvSpPr/>
              <p:nvPr/>
            </p:nvSpPr>
            <p:spPr>
              <a:xfrm>
                <a:off x="4425717" y="3609056"/>
                <a:ext cx="548372" cy="54837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6" name="Arc 5">
              <a:extLst>
                <a:ext uri="{FF2B5EF4-FFF2-40B4-BE49-F238E27FC236}">
                  <a16:creationId xmlns:a16="http://schemas.microsoft.com/office/drawing/2014/main" id="{CE5EEAF6-2041-4AE3-AF58-12E60838AB9F}"/>
                </a:ext>
              </a:extLst>
            </p:cNvPr>
            <p:cNvSpPr/>
            <p:nvPr/>
          </p:nvSpPr>
          <p:spPr>
            <a:xfrm>
              <a:off x="3273733" y="2536329"/>
              <a:ext cx="2901493" cy="2901493"/>
            </a:xfrm>
            <a:prstGeom prst="arc">
              <a:avLst>
                <a:gd name="adj1" fmla="val 18179519"/>
                <a:gd name="adj2" fmla="val 21517766"/>
              </a:avLst>
            </a:prstGeom>
            <a:ln w="25400">
              <a:solidFill>
                <a:schemeClr val="bg1"/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C015F315-D181-4610-80F3-8A8AF3229541}"/>
                </a:ext>
              </a:extLst>
            </p:cNvPr>
            <p:cNvSpPr/>
            <p:nvPr/>
          </p:nvSpPr>
          <p:spPr>
            <a:xfrm rot="14360900">
              <a:off x="3205931" y="2590242"/>
              <a:ext cx="2901493" cy="2901493"/>
            </a:xfrm>
            <a:prstGeom prst="arc">
              <a:avLst>
                <a:gd name="adj1" fmla="val 18179519"/>
                <a:gd name="adj2" fmla="val 21517766"/>
              </a:avLst>
            </a:prstGeom>
            <a:ln w="25400">
              <a:solidFill>
                <a:schemeClr val="bg1"/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0193C444-6505-424F-8BE1-BEE4DB925728}"/>
                </a:ext>
              </a:extLst>
            </p:cNvPr>
            <p:cNvSpPr/>
            <p:nvPr/>
          </p:nvSpPr>
          <p:spPr>
            <a:xfrm rot="7097419">
              <a:off x="3263081" y="2590242"/>
              <a:ext cx="2901493" cy="2901493"/>
            </a:xfrm>
            <a:prstGeom prst="arc">
              <a:avLst>
                <a:gd name="adj1" fmla="val 18179519"/>
                <a:gd name="adj2" fmla="val 21517766"/>
              </a:avLst>
            </a:prstGeom>
            <a:ln w="25400">
              <a:solidFill>
                <a:schemeClr val="bg1"/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998409A-330D-4CA0-B8F6-08D46BE00F43}"/>
              </a:ext>
            </a:extLst>
          </p:cNvPr>
          <p:cNvSpPr txBox="1"/>
          <p:nvPr/>
        </p:nvSpPr>
        <p:spPr>
          <a:xfrm>
            <a:off x="6414167" y="1661665"/>
            <a:ext cx="4892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BADE142-5C5D-43C1-BABB-AC70BD3B6AA8}"/>
              </a:ext>
            </a:extLst>
          </p:cNvPr>
          <p:cNvSpPr/>
          <p:nvPr/>
        </p:nvSpPr>
        <p:spPr>
          <a:xfrm>
            <a:off x="5886868" y="1729962"/>
            <a:ext cx="411480" cy="41148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01</a:t>
            </a:r>
            <a:endParaRPr lang="ko-KR" altLang="en-US" sz="12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1FCA61-FF5E-4002-ABA9-D194B0CB3E7F}"/>
              </a:ext>
            </a:extLst>
          </p:cNvPr>
          <p:cNvSpPr txBox="1"/>
          <p:nvPr/>
        </p:nvSpPr>
        <p:spPr>
          <a:xfrm>
            <a:off x="6414167" y="3401042"/>
            <a:ext cx="4892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2C4205D-2BFB-4449-95AF-EBCB37511AE8}"/>
              </a:ext>
            </a:extLst>
          </p:cNvPr>
          <p:cNvSpPr/>
          <p:nvPr/>
        </p:nvSpPr>
        <p:spPr>
          <a:xfrm>
            <a:off x="5886868" y="3469339"/>
            <a:ext cx="411480" cy="41148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02</a:t>
            </a:r>
            <a:endParaRPr lang="ko-KR" altLang="en-US" sz="12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524FF0-5098-4A87-AE70-0E972004BCB6}"/>
              </a:ext>
            </a:extLst>
          </p:cNvPr>
          <p:cNvSpPr txBox="1"/>
          <p:nvPr/>
        </p:nvSpPr>
        <p:spPr>
          <a:xfrm>
            <a:off x="6414167" y="5140419"/>
            <a:ext cx="4892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816DA27-1669-42E3-9F8B-A9A8EFA8D7DB}"/>
              </a:ext>
            </a:extLst>
          </p:cNvPr>
          <p:cNvSpPr/>
          <p:nvPr/>
        </p:nvSpPr>
        <p:spPr>
          <a:xfrm>
            <a:off x="5886868" y="5208716"/>
            <a:ext cx="411480" cy="41148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03</a:t>
            </a:r>
            <a:endParaRPr lang="ko-KR" altLang="en-US" sz="12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31211E-4529-473A-9D24-312325D33F78}"/>
              </a:ext>
            </a:extLst>
          </p:cNvPr>
          <p:cNvSpPr txBox="1"/>
          <p:nvPr/>
        </p:nvSpPr>
        <p:spPr>
          <a:xfrm>
            <a:off x="2615796" y="2649639"/>
            <a:ext cx="1100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Calibri" pitchFamily="34" charset="0"/>
              </a:rPr>
              <a:t>Contents</a:t>
            </a:r>
            <a:endParaRPr lang="ko-KR" altLang="en-US" sz="1200" b="1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43099F-0302-4C7A-BC00-D01BEF0DF11B}"/>
              </a:ext>
            </a:extLst>
          </p:cNvPr>
          <p:cNvSpPr txBox="1"/>
          <p:nvPr/>
        </p:nvSpPr>
        <p:spPr>
          <a:xfrm>
            <a:off x="1286824" y="4888032"/>
            <a:ext cx="1100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cs typeface="Calibri" pitchFamily="34" charset="0"/>
              </a:rPr>
              <a:t>Contents</a:t>
            </a:r>
            <a:endParaRPr lang="ko-KR" altLang="en-US" sz="1200" b="1" dirty="0">
              <a:solidFill>
                <a:schemeClr val="accent2"/>
              </a:solidFill>
              <a:cs typeface="Calibri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FAB2AAB-D52E-4844-AE4B-6456FE8CB3BA}"/>
              </a:ext>
            </a:extLst>
          </p:cNvPr>
          <p:cNvSpPr txBox="1"/>
          <p:nvPr/>
        </p:nvSpPr>
        <p:spPr>
          <a:xfrm>
            <a:off x="3836411" y="4888032"/>
            <a:ext cx="1100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4"/>
                </a:solidFill>
                <a:cs typeface="Calibri" pitchFamily="34" charset="0"/>
              </a:rPr>
              <a:t>Contents</a:t>
            </a:r>
            <a:endParaRPr lang="ko-KR" altLang="en-US" sz="1200" b="1" dirty="0">
              <a:solidFill>
                <a:schemeClr val="accent4"/>
              </a:solidFill>
              <a:cs typeface="Calibri" pitchFamily="34" charset="0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9E9BD50-085D-4FF9-9DDB-85680242DC27}"/>
              </a:ext>
            </a:extLst>
          </p:cNvPr>
          <p:cNvSpPr/>
          <p:nvPr/>
        </p:nvSpPr>
        <p:spPr>
          <a:xfrm>
            <a:off x="1624195" y="4337356"/>
            <a:ext cx="444013" cy="508991"/>
          </a:xfrm>
          <a:custGeom>
            <a:avLst/>
            <a:gdLst>
              <a:gd name="connsiteX0" fmla="*/ 215414 w 390525"/>
              <a:gd name="connsiteY0" fmla="*/ 441873 h 447675"/>
              <a:gd name="connsiteX1" fmla="*/ 160169 w 390525"/>
              <a:gd name="connsiteY1" fmla="*/ 371388 h 447675"/>
              <a:gd name="connsiteX2" fmla="*/ 141119 w 390525"/>
              <a:gd name="connsiteY2" fmla="*/ 365673 h 447675"/>
              <a:gd name="connsiteX3" fmla="*/ 55394 w 390525"/>
              <a:gd name="connsiteY3" fmla="*/ 389485 h 447675"/>
              <a:gd name="connsiteX4" fmla="*/ 64919 w 390525"/>
              <a:gd name="connsiteY4" fmla="*/ 358053 h 447675"/>
              <a:gd name="connsiteX5" fmla="*/ 73492 w 390525"/>
              <a:gd name="connsiteY5" fmla="*/ 350433 h 447675"/>
              <a:gd name="connsiteX6" fmla="*/ 128737 w 390525"/>
              <a:gd name="connsiteY6" fmla="*/ 320905 h 447675"/>
              <a:gd name="connsiteX7" fmla="*/ 139214 w 390525"/>
              <a:gd name="connsiteY7" fmla="*/ 308523 h 447675"/>
              <a:gd name="connsiteX8" fmla="*/ 164932 w 390525"/>
              <a:gd name="connsiteY8" fmla="*/ 228513 h 447675"/>
              <a:gd name="connsiteX9" fmla="*/ 158264 w 390525"/>
              <a:gd name="connsiteY9" fmla="*/ 217083 h 447675"/>
              <a:gd name="connsiteX10" fmla="*/ 22057 w 390525"/>
              <a:gd name="connsiteY10" fmla="*/ 198033 h 447675"/>
              <a:gd name="connsiteX11" fmla="*/ 9674 w 390525"/>
              <a:gd name="connsiteY11" fmla="*/ 178983 h 447675"/>
              <a:gd name="connsiteX12" fmla="*/ 49679 w 390525"/>
              <a:gd name="connsiteY12" fmla="*/ 145645 h 447675"/>
              <a:gd name="connsiteX13" fmla="*/ 184934 w 390525"/>
              <a:gd name="connsiteY13" fmla="*/ 136120 h 447675"/>
              <a:gd name="connsiteX14" fmla="*/ 198269 w 390525"/>
              <a:gd name="connsiteY14" fmla="*/ 125643 h 447675"/>
              <a:gd name="connsiteX15" fmla="*/ 225892 w 390525"/>
              <a:gd name="connsiteY15" fmla="*/ 40870 h 447675"/>
              <a:gd name="connsiteX16" fmla="*/ 235417 w 390525"/>
              <a:gd name="connsiteY16" fmla="*/ 19915 h 447675"/>
              <a:gd name="connsiteX17" fmla="*/ 272564 w 390525"/>
              <a:gd name="connsiteY17" fmla="*/ 10390 h 447675"/>
              <a:gd name="connsiteX18" fmla="*/ 287804 w 390525"/>
              <a:gd name="connsiteY18" fmla="*/ 42775 h 447675"/>
              <a:gd name="connsiteX19" fmla="*/ 257324 w 390525"/>
              <a:gd name="connsiteY19" fmla="*/ 139930 h 447675"/>
              <a:gd name="connsiteX20" fmla="*/ 263992 w 390525"/>
              <a:gd name="connsiteY20" fmla="*/ 162790 h 447675"/>
              <a:gd name="connsiteX21" fmla="*/ 382102 w 390525"/>
              <a:gd name="connsiteY21" fmla="*/ 261850 h 447675"/>
              <a:gd name="connsiteX22" fmla="*/ 386864 w 390525"/>
              <a:gd name="connsiteY22" fmla="*/ 277090 h 447675"/>
              <a:gd name="connsiteX23" fmla="*/ 377339 w 390525"/>
              <a:gd name="connsiteY23" fmla="*/ 306618 h 447675"/>
              <a:gd name="connsiteX24" fmla="*/ 366862 w 390525"/>
              <a:gd name="connsiteY24" fmla="*/ 311380 h 447675"/>
              <a:gd name="connsiteX25" fmla="*/ 237322 w 390525"/>
              <a:gd name="connsiteY25" fmla="*/ 242800 h 447675"/>
              <a:gd name="connsiteX26" fmla="*/ 223034 w 390525"/>
              <a:gd name="connsiteY26" fmla="*/ 247563 h 447675"/>
              <a:gd name="connsiteX27" fmla="*/ 197317 w 390525"/>
              <a:gd name="connsiteY27" fmla="*/ 327573 h 447675"/>
              <a:gd name="connsiteX28" fmla="*/ 198269 w 390525"/>
              <a:gd name="connsiteY28" fmla="*/ 343765 h 447675"/>
              <a:gd name="connsiteX29" fmla="*/ 222082 w 390525"/>
              <a:gd name="connsiteY29" fmla="*/ 392343 h 447675"/>
              <a:gd name="connsiteX30" fmla="*/ 223987 w 390525"/>
              <a:gd name="connsiteY30" fmla="*/ 421870 h 447675"/>
              <a:gd name="connsiteX31" fmla="*/ 215414 w 390525"/>
              <a:gd name="connsiteY31" fmla="*/ 441873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90525" h="447675">
                <a:moveTo>
                  <a:pt x="215414" y="441873"/>
                </a:moveTo>
                <a:cubicBezTo>
                  <a:pt x="196364" y="417108"/>
                  <a:pt x="177314" y="395200"/>
                  <a:pt x="160169" y="371388"/>
                </a:cubicBezTo>
                <a:cubicBezTo>
                  <a:pt x="154454" y="363768"/>
                  <a:pt x="149692" y="362815"/>
                  <a:pt x="141119" y="365673"/>
                </a:cubicBezTo>
                <a:cubicBezTo>
                  <a:pt x="113497" y="374245"/>
                  <a:pt x="84922" y="381865"/>
                  <a:pt x="55394" y="389485"/>
                </a:cubicBezTo>
                <a:cubicBezTo>
                  <a:pt x="59204" y="378055"/>
                  <a:pt x="62062" y="367578"/>
                  <a:pt x="64919" y="358053"/>
                </a:cubicBezTo>
                <a:cubicBezTo>
                  <a:pt x="65872" y="354243"/>
                  <a:pt x="69682" y="352338"/>
                  <a:pt x="73492" y="350433"/>
                </a:cubicBezTo>
                <a:cubicBezTo>
                  <a:pt x="91589" y="340908"/>
                  <a:pt x="109687" y="330430"/>
                  <a:pt x="128737" y="320905"/>
                </a:cubicBezTo>
                <a:cubicBezTo>
                  <a:pt x="134452" y="318048"/>
                  <a:pt x="137309" y="314238"/>
                  <a:pt x="139214" y="308523"/>
                </a:cubicBezTo>
                <a:cubicBezTo>
                  <a:pt x="147787" y="281853"/>
                  <a:pt x="156359" y="255183"/>
                  <a:pt x="164932" y="228513"/>
                </a:cubicBezTo>
                <a:cubicBezTo>
                  <a:pt x="167789" y="220893"/>
                  <a:pt x="165884" y="218988"/>
                  <a:pt x="158264" y="217083"/>
                </a:cubicBezTo>
                <a:cubicBezTo>
                  <a:pt x="112544" y="211368"/>
                  <a:pt x="67777" y="204700"/>
                  <a:pt x="22057" y="198033"/>
                </a:cubicBezTo>
                <a:cubicBezTo>
                  <a:pt x="3959" y="195175"/>
                  <a:pt x="5864" y="196128"/>
                  <a:pt x="9674" y="178983"/>
                </a:cubicBezTo>
                <a:cubicBezTo>
                  <a:pt x="14437" y="156123"/>
                  <a:pt x="23962" y="145645"/>
                  <a:pt x="49679" y="145645"/>
                </a:cubicBezTo>
                <a:cubicBezTo>
                  <a:pt x="94447" y="144693"/>
                  <a:pt x="139214" y="138978"/>
                  <a:pt x="184934" y="136120"/>
                </a:cubicBezTo>
                <a:cubicBezTo>
                  <a:pt x="192554" y="135168"/>
                  <a:pt x="196364" y="133263"/>
                  <a:pt x="198269" y="125643"/>
                </a:cubicBezTo>
                <a:cubicBezTo>
                  <a:pt x="206842" y="97068"/>
                  <a:pt x="216367" y="69445"/>
                  <a:pt x="225892" y="40870"/>
                </a:cubicBezTo>
                <a:cubicBezTo>
                  <a:pt x="228749" y="33250"/>
                  <a:pt x="230654" y="26583"/>
                  <a:pt x="235417" y="19915"/>
                </a:cubicBezTo>
                <a:cubicBezTo>
                  <a:pt x="244942" y="7533"/>
                  <a:pt x="258277" y="3723"/>
                  <a:pt x="272564" y="10390"/>
                </a:cubicBezTo>
                <a:cubicBezTo>
                  <a:pt x="285899" y="16105"/>
                  <a:pt x="291614" y="27535"/>
                  <a:pt x="287804" y="42775"/>
                </a:cubicBezTo>
                <a:cubicBezTo>
                  <a:pt x="280184" y="76113"/>
                  <a:pt x="267802" y="107545"/>
                  <a:pt x="257324" y="139930"/>
                </a:cubicBezTo>
                <a:cubicBezTo>
                  <a:pt x="253514" y="150408"/>
                  <a:pt x="255419" y="156123"/>
                  <a:pt x="263992" y="162790"/>
                </a:cubicBezTo>
                <a:cubicBezTo>
                  <a:pt x="303044" y="195175"/>
                  <a:pt x="342097" y="228513"/>
                  <a:pt x="382102" y="261850"/>
                </a:cubicBezTo>
                <a:cubicBezTo>
                  <a:pt x="387817" y="266613"/>
                  <a:pt x="389722" y="270423"/>
                  <a:pt x="386864" y="277090"/>
                </a:cubicBezTo>
                <a:cubicBezTo>
                  <a:pt x="383054" y="286615"/>
                  <a:pt x="380197" y="297093"/>
                  <a:pt x="377339" y="306618"/>
                </a:cubicBezTo>
                <a:cubicBezTo>
                  <a:pt x="375434" y="314238"/>
                  <a:pt x="372577" y="314238"/>
                  <a:pt x="366862" y="311380"/>
                </a:cubicBezTo>
                <a:cubicBezTo>
                  <a:pt x="323999" y="288520"/>
                  <a:pt x="280184" y="265660"/>
                  <a:pt x="237322" y="242800"/>
                </a:cubicBezTo>
                <a:cubicBezTo>
                  <a:pt x="230654" y="238990"/>
                  <a:pt x="226844" y="237085"/>
                  <a:pt x="223034" y="247563"/>
                </a:cubicBezTo>
                <a:cubicBezTo>
                  <a:pt x="215414" y="274233"/>
                  <a:pt x="205889" y="300903"/>
                  <a:pt x="197317" y="327573"/>
                </a:cubicBezTo>
                <a:cubicBezTo>
                  <a:pt x="195412" y="333288"/>
                  <a:pt x="195412" y="338050"/>
                  <a:pt x="198269" y="343765"/>
                </a:cubicBezTo>
                <a:cubicBezTo>
                  <a:pt x="205889" y="359958"/>
                  <a:pt x="213509" y="376150"/>
                  <a:pt x="222082" y="392343"/>
                </a:cubicBezTo>
                <a:cubicBezTo>
                  <a:pt x="227797" y="401868"/>
                  <a:pt x="228749" y="411393"/>
                  <a:pt x="223987" y="421870"/>
                </a:cubicBezTo>
                <a:cubicBezTo>
                  <a:pt x="219224" y="428538"/>
                  <a:pt x="218272" y="434253"/>
                  <a:pt x="215414" y="44187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E7D5AF5-FC42-42D9-AEB9-A28B205CF79C}"/>
              </a:ext>
            </a:extLst>
          </p:cNvPr>
          <p:cNvSpPr/>
          <p:nvPr/>
        </p:nvSpPr>
        <p:spPr>
          <a:xfrm>
            <a:off x="4181778" y="4374706"/>
            <a:ext cx="443193" cy="445597"/>
          </a:xfrm>
          <a:custGeom>
            <a:avLst/>
            <a:gdLst>
              <a:gd name="connsiteX0" fmla="*/ 195824 w 389804"/>
              <a:gd name="connsiteY0" fmla="*/ 283130 h 391918"/>
              <a:gd name="connsiteX1" fmla="*/ 256546 w 389804"/>
              <a:gd name="connsiteY1" fmla="*/ 299085 h 391918"/>
              <a:gd name="connsiteX2" fmla="*/ 348938 w 389804"/>
              <a:gd name="connsiteY2" fmla="*/ 361950 h 391918"/>
              <a:gd name="connsiteX3" fmla="*/ 354653 w 389804"/>
              <a:gd name="connsiteY3" fmla="*/ 367665 h 391918"/>
              <a:gd name="connsiteX4" fmla="*/ 333698 w 389804"/>
              <a:gd name="connsiteY4" fmla="*/ 391477 h 391918"/>
              <a:gd name="connsiteX5" fmla="*/ 324173 w 389804"/>
              <a:gd name="connsiteY5" fmla="*/ 386715 h 391918"/>
              <a:gd name="connsiteX6" fmla="*/ 249878 w 389804"/>
              <a:gd name="connsiteY6" fmla="*/ 335280 h 391918"/>
              <a:gd name="connsiteX7" fmla="*/ 137483 w 389804"/>
              <a:gd name="connsiteY7" fmla="*/ 330517 h 391918"/>
              <a:gd name="connsiteX8" fmla="*/ 44138 w 389804"/>
              <a:gd name="connsiteY8" fmla="*/ 387667 h 391918"/>
              <a:gd name="connsiteX9" fmla="*/ 28898 w 389804"/>
              <a:gd name="connsiteY9" fmla="*/ 384810 h 391918"/>
              <a:gd name="connsiteX10" fmla="*/ 34613 w 389804"/>
              <a:gd name="connsiteY10" fmla="*/ 351472 h 391918"/>
              <a:gd name="connsiteX11" fmla="*/ 133673 w 389804"/>
              <a:gd name="connsiteY11" fmla="*/ 294322 h 391918"/>
              <a:gd name="connsiteX12" fmla="*/ 195824 w 389804"/>
              <a:gd name="connsiteY12" fmla="*/ 283130 h 391918"/>
              <a:gd name="connsiteX13" fmla="*/ 108908 w 389804"/>
              <a:gd name="connsiteY13" fmla="*/ 74295 h 391918"/>
              <a:gd name="connsiteX14" fmla="*/ 98431 w 389804"/>
              <a:gd name="connsiteY14" fmla="*/ 80962 h 391918"/>
              <a:gd name="connsiteX15" fmla="*/ 99383 w 389804"/>
              <a:gd name="connsiteY15" fmla="*/ 141922 h 391918"/>
              <a:gd name="connsiteX16" fmla="*/ 165106 w 389804"/>
              <a:gd name="connsiteY16" fmla="*/ 114300 h 391918"/>
              <a:gd name="connsiteX17" fmla="*/ 223208 w 389804"/>
              <a:gd name="connsiteY17" fmla="*/ 114300 h 391918"/>
              <a:gd name="connsiteX18" fmla="*/ 287978 w 389804"/>
              <a:gd name="connsiteY18" fmla="*/ 140970 h 391918"/>
              <a:gd name="connsiteX19" fmla="*/ 287978 w 389804"/>
              <a:gd name="connsiteY19" fmla="*/ 102870 h 391918"/>
              <a:gd name="connsiteX20" fmla="*/ 260356 w 389804"/>
              <a:gd name="connsiteY20" fmla="*/ 74295 h 391918"/>
              <a:gd name="connsiteX21" fmla="*/ 108908 w 389804"/>
              <a:gd name="connsiteY21" fmla="*/ 74295 h 391918"/>
              <a:gd name="connsiteX22" fmla="*/ 141293 w 389804"/>
              <a:gd name="connsiteY22" fmla="*/ 0 h 391918"/>
              <a:gd name="connsiteX23" fmla="*/ 248926 w 389804"/>
              <a:gd name="connsiteY23" fmla="*/ 0 h 391918"/>
              <a:gd name="connsiteX24" fmla="*/ 259403 w 389804"/>
              <a:gd name="connsiteY24" fmla="*/ 13335 h 391918"/>
              <a:gd name="connsiteX25" fmla="*/ 282263 w 389804"/>
              <a:gd name="connsiteY25" fmla="*/ 34290 h 391918"/>
              <a:gd name="connsiteX26" fmla="*/ 317506 w 389804"/>
              <a:gd name="connsiteY26" fmla="*/ 69532 h 391918"/>
              <a:gd name="connsiteX27" fmla="*/ 318458 w 389804"/>
              <a:gd name="connsiteY27" fmla="*/ 104775 h 391918"/>
              <a:gd name="connsiteX28" fmla="*/ 318458 w 389804"/>
              <a:gd name="connsiteY28" fmla="*/ 146685 h 391918"/>
              <a:gd name="connsiteX29" fmla="*/ 326078 w 389804"/>
              <a:gd name="connsiteY29" fmla="*/ 157162 h 391918"/>
              <a:gd name="connsiteX30" fmla="*/ 384181 w 389804"/>
              <a:gd name="connsiteY30" fmla="*/ 180022 h 391918"/>
              <a:gd name="connsiteX31" fmla="*/ 387991 w 389804"/>
              <a:gd name="connsiteY31" fmla="*/ 190500 h 391918"/>
              <a:gd name="connsiteX32" fmla="*/ 326078 w 389804"/>
              <a:gd name="connsiteY32" fmla="*/ 298132 h 391918"/>
              <a:gd name="connsiteX33" fmla="*/ 313696 w 389804"/>
              <a:gd name="connsiteY33" fmla="*/ 300990 h 391918"/>
              <a:gd name="connsiteX34" fmla="*/ 223208 w 389804"/>
              <a:gd name="connsiteY34" fmla="*/ 254317 h 391918"/>
              <a:gd name="connsiteX35" fmla="*/ 128911 w 389804"/>
              <a:gd name="connsiteY35" fmla="*/ 264795 h 391918"/>
              <a:gd name="connsiteX36" fmla="*/ 73666 w 389804"/>
              <a:gd name="connsiteY36" fmla="*/ 295275 h 391918"/>
              <a:gd name="connsiteX37" fmla="*/ 61283 w 389804"/>
              <a:gd name="connsiteY37" fmla="*/ 292417 h 391918"/>
              <a:gd name="connsiteX38" fmla="*/ 2228 w 389804"/>
              <a:gd name="connsiteY38" fmla="*/ 190500 h 391918"/>
              <a:gd name="connsiteX39" fmla="*/ 6038 w 389804"/>
              <a:gd name="connsiteY39" fmla="*/ 180022 h 391918"/>
              <a:gd name="connsiteX40" fmla="*/ 64141 w 389804"/>
              <a:gd name="connsiteY40" fmla="*/ 157162 h 391918"/>
              <a:gd name="connsiteX41" fmla="*/ 68903 w 389804"/>
              <a:gd name="connsiteY41" fmla="*/ 145732 h 391918"/>
              <a:gd name="connsiteX42" fmla="*/ 68903 w 389804"/>
              <a:gd name="connsiteY42" fmla="*/ 68580 h 391918"/>
              <a:gd name="connsiteX43" fmla="*/ 102241 w 389804"/>
              <a:gd name="connsiteY43" fmla="*/ 34290 h 391918"/>
              <a:gd name="connsiteX44" fmla="*/ 104146 w 389804"/>
              <a:gd name="connsiteY44" fmla="*/ 34290 h 391918"/>
              <a:gd name="connsiteX45" fmla="*/ 128911 w 389804"/>
              <a:gd name="connsiteY45" fmla="*/ 33337 h 391918"/>
              <a:gd name="connsiteX46" fmla="*/ 131768 w 389804"/>
              <a:gd name="connsiteY46" fmla="*/ 9525 h 391918"/>
              <a:gd name="connsiteX47" fmla="*/ 141293 w 389804"/>
              <a:gd name="connsiteY47" fmla="*/ 0 h 391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89804" h="391918">
                <a:moveTo>
                  <a:pt x="195824" y="283130"/>
                </a:moveTo>
                <a:cubicBezTo>
                  <a:pt x="216303" y="283845"/>
                  <a:pt x="236543" y="289084"/>
                  <a:pt x="256546" y="299085"/>
                </a:cubicBezTo>
                <a:cubicBezTo>
                  <a:pt x="290836" y="315277"/>
                  <a:pt x="319411" y="338137"/>
                  <a:pt x="348938" y="361950"/>
                </a:cubicBezTo>
                <a:cubicBezTo>
                  <a:pt x="350843" y="363855"/>
                  <a:pt x="352748" y="365760"/>
                  <a:pt x="354653" y="367665"/>
                </a:cubicBezTo>
                <a:cubicBezTo>
                  <a:pt x="347986" y="376237"/>
                  <a:pt x="341318" y="384810"/>
                  <a:pt x="333698" y="391477"/>
                </a:cubicBezTo>
                <a:cubicBezTo>
                  <a:pt x="330841" y="393382"/>
                  <a:pt x="327031" y="388620"/>
                  <a:pt x="324173" y="386715"/>
                </a:cubicBezTo>
                <a:cubicBezTo>
                  <a:pt x="300361" y="368617"/>
                  <a:pt x="276548" y="350520"/>
                  <a:pt x="249878" y="335280"/>
                </a:cubicBezTo>
                <a:cubicBezTo>
                  <a:pt x="212730" y="314325"/>
                  <a:pt x="175583" y="313372"/>
                  <a:pt x="137483" y="330517"/>
                </a:cubicBezTo>
                <a:cubicBezTo>
                  <a:pt x="104145" y="345757"/>
                  <a:pt x="73665" y="366712"/>
                  <a:pt x="44138" y="387667"/>
                </a:cubicBezTo>
                <a:cubicBezTo>
                  <a:pt x="37470" y="392430"/>
                  <a:pt x="34613" y="392430"/>
                  <a:pt x="28898" y="384810"/>
                </a:cubicBezTo>
                <a:cubicBezTo>
                  <a:pt x="15563" y="364807"/>
                  <a:pt x="14610" y="364807"/>
                  <a:pt x="34613" y="351472"/>
                </a:cubicBezTo>
                <a:cubicBezTo>
                  <a:pt x="66045" y="329565"/>
                  <a:pt x="97478" y="308610"/>
                  <a:pt x="133673" y="294322"/>
                </a:cubicBezTo>
                <a:cubicBezTo>
                  <a:pt x="154628" y="286226"/>
                  <a:pt x="175345" y="282416"/>
                  <a:pt x="195824" y="283130"/>
                </a:cubicBezTo>
                <a:close/>
                <a:moveTo>
                  <a:pt x="108908" y="74295"/>
                </a:moveTo>
                <a:cubicBezTo>
                  <a:pt x="104146" y="74295"/>
                  <a:pt x="98431" y="72390"/>
                  <a:pt x="98431" y="80962"/>
                </a:cubicBezTo>
                <a:cubicBezTo>
                  <a:pt x="99383" y="100965"/>
                  <a:pt x="99383" y="120967"/>
                  <a:pt x="99383" y="141922"/>
                </a:cubicBezTo>
                <a:cubicBezTo>
                  <a:pt x="122243" y="132397"/>
                  <a:pt x="144151" y="124777"/>
                  <a:pt x="165106" y="114300"/>
                </a:cubicBezTo>
                <a:cubicBezTo>
                  <a:pt x="185108" y="103822"/>
                  <a:pt x="203206" y="103822"/>
                  <a:pt x="223208" y="114300"/>
                </a:cubicBezTo>
                <a:cubicBezTo>
                  <a:pt x="244163" y="124777"/>
                  <a:pt x="266071" y="132397"/>
                  <a:pt x="287978" y="140970"/>
                </a:cubicBezTo>
                <a:cubicBezTo>
                  <a:pt x="287978" y="126682"/>
                  <a:pt x="287978" y="115252"/>
                  <a:pt x="287978" y="102870"/>
                </a:cubicBezTo>
                <a:cubicBezTo>
                  <a:pt x="287978" y="74295"/>
                  <a:pt x="287978" y="74295"/>
                  <a:pt x="260356" y="74295"/>
                </a:cubicBezTo>
                <a:cubicBezTo>
                  <a:pt x="209873" y="74295"/>
                  <a:pt x="159391" y="74295"/>
                  <a:pt x="108908" y="74295"/>
                </a:cubicBezTo>
                <a:close/>
                <a:moveTo>
                  <a:pt x="141293" y="0"/>
                </a:moveTo>
                <a:cubicBezTo>
                  <a:pt x="177488" y="0"/>
                  <a:pt x="212731" y="0"/>
                  <a:pt x="248926" y="0"/>
                </a:cubicBezTo>
                <a:cubicBezTo>
                  <a:pt x="257498" y="0"/>
                  <a:pt x="259403" y="6667"/>
                  <a:pt x="259403" y="13335"/>
                </a:cubicBezTo>
                <a:cubicBezTo>
                  <a:pt x="260356" y="34290"/>
                  <a:pt x="260356" y="34290"/>
                  <a:pt x="282263" y="34290"/>
                </a:cubicBezTo>
                <a:cubicBezTo>
                  <a:pt x="310838" y="34290"/>
                  <a:pt x="317506" y="40957"/>
                  <a:pt x="317506" y="69532"/>
                </a:cubicBezTo>
                <a:cubicBezTo>
                  <a:pt x="318458" y="81915"/>
                  <a:pt x="318458" y="93345"/>
                  <a:pt x="318458" y="104775"/>
                </a:cubicBezTo>
                <a:cubicBezTo>
                  <a:pt x="318458" y="119062"/>
                  <a:pt x="318458" y="132397"/>
                  <a:pt x="318458" y="146685"/>
                </a:cubicBezTo>
                <a:cubicBezTo>
                  <a:pt x="318458" y="152400"/>
                  <a:pt x="320363" y="155257"/>
                  <a:pt x="326078" y="157162"/>
                </a:cubicBezTo>
                <a:cubicBezTo>
                  <a:pt x="345128" y="164782"/>
                  <a:pt x="364178" y="173355"/>
                  <a:pt x="384181" y="180022"/>
                </a:cubicBezTo>
                <a:cubicBezTo>
                  <a:pt x="390848" y="182880"/>
                  <a:pt x="390848" y="184785"/>
                  <a:pt x="387991" y="190500"/>
                </a:cubicBezTo>
                <a:cubicBezTo>
                  <a:pt x="367036" y="226695"/>
                  <a:pt x="346081" y="261937"/>
                  <a:pt x="326078" y="298132"/>
                </a:cubicBezTo>
                <a:cubicBezTo>
                  <a:pt x="322268" y="304800"/>
                  <a:pt x="319411" y="305752"/>
                  <a:pt x="313696" y="300990"/>
                </a:cubicBezTo>
                <a:cubicBezTo>
                  <a:pt x="286073" y="280987"/>
                  <a:pt x="257498" y="262890"/>
                  <a:pt x="223208" y="254317"/>
                </a:cubicBezTo>
                <a:cubicBezTo>
                  <a:pt x="189871" y="245745"/>
                  <a:pt x="159391" y="252412"/>
                  <a:pt x="128911" y="264795"/>
                </a:cubicBezTo>
                <a:cubicBezTo>
                  <a:pt x="108908" y="273367"/>
                  <a:pt x="90811" y="283845"/>
                  <a:pt x="73666" y="295275"/>
                </a:cubicBezTo>
                <a:cubicBezTo>
                  <a:pt x="67951" y="299085"/>
                  <a:pt x="65093" y="299085"/>
                  <a:pt x="61283" y="292417"/>
                </a:cubicBezTo>
                <a:cubicBezTo>
                  <a:pt x="42233" y="258127"/>
                  <a:pt x="22231" y="223837"/>
                  <a:pt x="2228" y="190500"/>
                </a:cubicBezTo>
                <a:cubicBezTo>
                  <a:pt x="-1582" y="184785"/>
                  <a:pt x="-629" y="181927"/>
                  <a:pt x="6038" y="180022"/>
                </a:cubicBezTo>
                <a:cubicBezTo>
                  <a:pt x="25088" y="172402"/>
                  <a:pt x="44138" y="163830"/>
                  <a:pt x="64141" y="157162"/>
                </a:cubicBezTo>
                <a:cubicBezTo>
                  <a:pt x="66998" y="155257"/>
                  <a:pt x="68903" y="152400"/>
                  <a:pt x="68903" y="145732"/>
                </a:cubicBezTo>
                <a:cubicBezTo>
                  <a:pt x="68903" y="120015"/>
                  <a:pt x="68903" y="94297"/>
                  <a:pt x="68903" y="68580"/>
                </a:cubicBezTo>
                <a:cubicBezTo>
                  <a:pt x="68903" y="42862"/>
                  <a:pt x="76523" y="34290"/>
                  <a:pt x="102241" y="34290"/>
                </a:cubicBezTo>
                <a:cubicBezTo>
                  <a:pt x="103193" y="34290"/>
                  <a:pt x="104146" y="34290"/>
                  <a:pt x="104146" y="34290"/>
                </a:cubicBezTo>
                <a:cubicBezTo>
                  <a:pt x="112718" y="34290"/>
                  <a:pt x="123196" y="37147"/>
                  <a:pt x="128911" y="33337"/>
                </a:cubicBezTo>
                <a:cubicBezTo>
                  <a:pt x="135578" y="28575"/>
                  <a:pt x="130816" y="18097"/>
                  <a:pt x="131768" y="9525"/>
                </a:cubicBezTo>
                <a:cubicBezTo>
                  <a:pt x="132721" y="2857"/>
                  <a:pt x="135578" y="0"/>
                  <a:pt x="141293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ADAB2A8-C7B8-4A7F-A5F3-52F2921A9FDE}"/>
              </a:ext>
            </a:extLst>
          </p:cNvPr>
          <p:cNvSpPr/>
          <p:nvPr/>
        </p:nvSpPr>
        <p:spPr>
          <a:xfrm>
            <a:off x="2965500" y="2146874"/>
            <a:ext cx="400695" cy="454843"/>
          </a:xfrm>
          <a:custGeom>
            <a:avLst/>
            <a:gdLst>
              <a:gd name="connsiteX0" fmla="*/ 353854 w 352425"/>
              <a:gd name="connsiteY0" fmla="*/ 203700 h 400050"/>
              <a:gd name="connsiteX1" fmla="*/ 353854 w 352425"/>
              <a:gd name="connsiteY1" fmla="*/ 328478 h 400050"/>
              <a:gd name="connsiteX2" fmla="*/ 343376 w 352425"/>
              <a:gd name="connsiteY2" fmla="*/ 339908 h 400050"/>
              <a:gd name="connsiteX3" fmla="*/ 336709 w 352425"/>
              <a:gd name="connsiteY3" fmla="*/ 347528 h 400050"/>
              <a:gd name="connsiteX4" fmla="*/ 336709 w 352425"/>
              <a:gd name="connsiteY4" fmla="*/ 386580 h 400050"/>
              <a:gd name="connsiteX5" fmla="*/ 328136 w 352425"/>
              <a:gd name="connsiteY5" fmla="*/ 395153 h 400050"/>
              <a:gd name="connsiteX6" fmla="*/ 279559 w 352425"/>
              <a:gd name="connsiteY6" fmla="*/ 395153 h 400050"/>
              <a:gd name="connsiteX7" fmla="*/ 271939 w 352425"/>
              <a:gd name="connsiteY7" fmla="*/ 387533 h 400050"/>
              <a:gd name="connsiteX8" fmla="*/ 271939 w 352425"/>
              <a:gd name="connsiteY8" fmla="*/ 347528 h 400050"/>
              <a:gd name="connsiteX9" fmla="*/ 264319 w 352425"/>
              <a:gd name="connsiteY9" fmla="*/ 339908 h 400050"/>
              <a:gd name="connsiteX10" fmla="*/ 94774 w 352425"/>
              <a:gd name="connsiteY10" fmla="*/ 339908 h 400050"/>
              <a:gd name="connsiteX11" fmla="*/ 87154 w 352425"/>
              <a:gd name="connsiteY11" fmla="*/ 347528 h 400050"/>
              <a:gd name="connsiteX12" fmla="*/ 87154 w 352425"/>
              <a:gd name="connsiteY12" fmla="*/ 387533 h 400050"/>
              <a:gd name="connsiteX13" fmla="*/ 80486 w 352425"/>
              <a:gd name="connsiteY13" fmla="*/ 395153 h 400050"/>
              <a:gd name="connsiteX14" fmla="*/ 30956 w 352425"/>
              <a:gd name="connsiteY14" fmla="*/ 395153 h 400050"/>
              <a:gd name="connsiteX15" fmla="*/ 23336 w 352425"/>
              <a:gd name="connsiteY15" fmla="*/ 387533 h 400050"/>
              <a:gd name="connsiteX16" fmla="*/ 23336 w 352425"/>
              <a:gd name="connsiteY16" fmla="*/ 348480 h 400050"/>
              <a:gd name="connsiteX17" fmla="*/ 15716 w 352425"/>
              <a:gd name="connsiteY17" fmla="*/ 339908 h 400050"/>
              <a:gd name="connsiteX18" fmla="*/ 7144 w 352425"/>
              <a:gd name="connsiteY18" fmla="*/ 329430 h 400050"/>
              <a:gd name="connsiteX19" fmla="*/ 7144 w 352425"/>
              <a:gd name="connsiteY19" fmla="*/ 80828 h 400050"/>
              <a:gd name="connsiteX20" fmla="*/ 38576 w 352425"/>
              <a:gd name="connsiteY20" fmla="*/ 28440 h 400050"/>
              <a:gd name="connsiteX21" fmla="*/ 114776 w 352425"/>
              <a:gd name="connsiteY21" fmla="*/ 10343 h 400050"/>
              <a:gd name="connsiteX22" fmla="*/ 275749 w 352425"/>
              <a:gd name="connsiteY22" fmla="*/ 14153 h 400050"/>
              <a:gd name="connsiteX23" fmla="*/ 324326 w 352425"/>
              <a:gd name="connsiteY23" fmla="*/ 30345 h 400050"/>
              <a:gd name="connsiteX24" fmla="*/ 352901 w 352425"/>
              <a:gd name="connsiteY24" fmla="*/ 78923 h 400050"/>
              <a:gd name="connsiteX25" fmla="*/ 353854 w 352425"/>
              <a:gd name="connsiteY25" fmla="*/ 203700 h 400050"/>
              <a:gd name="connsiteX26" fmla="*/ 98584 w 352425"/>
              <a:gd name="connsiteY26" fmla="*/ 77018 h 400050"/>
              <a:gd name="connsiteX27" fmla="*/ 33814 w 352425"/>
              <a:gd name="connsiteY27" fmla="*/ 77018 h 400050"/>
              <a:gd name="connsiteX28" fmla="*/ 25241 w 352425"/>
              <a:gd name="connsiteY28" fmla="*/ 84638 h 400050"/>
              <a:gd name="connsiteX29" fmla="*/ 25241 w 352425"/>
              <a:gd name="connsiteY29" fmla="*/ 175125 h 400050"/>
              <a:gd name="connsiteX30" fmla="*/ 32861 w 352425"/>
              <a:gd name="connsiteY30" fmla="*/ 182745 h 400050"/>
              <a:gd name="connsiteX31" fmla="*/ 162401 w 352425"/>
              <a:gd name="connsiteY31" fmla="*/ 182745 h 400050"/>
              <a:gd name="connsiteX32" fmla="*/ 170974 w 352425"/>
              <a:gd name="connsiteY32" fmla="*/ 174173 h 400050"/>
              <a:gd name="connsiteX33" fmla="*/ 170974 w 352425"/>
              <a:gd name="connsiteY33" fmla="*/ 86543 h 400050"/>
              <a:gd name="connsiteX34" fmla="*/ 161449 w 352425"/>
              <a:gd name="connsiteY34" fmla="*/ 77970 h 400050"/>
              <a:gd name="connsiteX35" fmla="*/ 98584 w 352425"/>
              <a:gd name="connsiteY35" fmla="*/ 77018 h 400050"/>
              <a:gd name="connsiteX36" fmla="*/ 263366 w 352425"/>
              <a:gd name="connsiteY36" fmla="*/ 181793 h 400050"/>
              <a:gd name="connsiteX37" fmla="*/ 328136 w 352425"/>
              <a:gd name="connsiteY37" fmla="*/ 181793 h 400050"/>
              <a:gd name="connsiteX38" fmla="*/ 336709 w 352425"/>
              <a:gd name="connsiteY38" fmla="*/ 174173 h 400050"/>
              <a:gd name="connsiteX39" fmla="*/ 336709 w 352425"/>
              <a:gd name="connsiteY39" fmla="*/ 83685 h 400050"/>
              <a:gd name="connsiteX40" fmla="*/ 329089 w 352425"/>
              <a:gd name="connsiteY40" fmla="*/ 76065 h 400050"/>
              <a:gd name="connsiteX41" fmla="*/ 199549 w 352425"/>
              <a:gd name="connsiteY41" fmla="*/ 76065 h 400050"/>
              <a:gd name="connsiteX42" fmla="*/ 190976 w 352425"/>
              <a:gd name="connsiteY42" fmla="*/ 84638 h 400050"/>
              <a:gd name="connsiteX43" fmla="*/ 190976 w 352425"/>
              <a:gd name="connsiteY43" fmla="*/ 172268 h 400050"/>
              <a:gd name="connsiteX44" fmla="*/ 200501 w 352425"/>
              <a:gd name="connsiteY44" fmla="*/ 180840 h 400050"/>
              <a:gd name="connsiteX45" fmla="*/ 263366 w 352425"/>
              <a:gd name="connsiteY45" fmla="*/ 181793 h 400050"/>
              <a:gd name="connsiteX46" fmla="*/ 179546 w 352425"/>
              <a:gd name="connsiteY46" fmla="*/ 321810 h 400050"/>
              <a:gd name="connsiteX47" fmla="*/ 264319 w 352425"/>
              <a:gd name="connsiteY47" fmla="*/ 321810 h 400050"/>
              <a:gd name="connsiteX48" fmla="*/ 273844 w 352425"/>
              <a:gd name="connsiteY48" fmla="*/ 315143 h 400050"/>
              <a:gd name="connsiteX49" fmla="*/ 265271 w 352425"/>
              <a:gd name="connsiteY49" fmla="*/ 307523 h 400050"/>
              <a:gd name="connsiteX50" fmla="*/ 96679 w 352425"/>
              <a:gd name="connsiteY50" fmla="*/ 307523 h 400050"/>
              <a:gd name="connsiteX51" fmla="*/ 88106 w 352425"/>
              <a:gd name="connsiteY51" fmla="*/ 314190 h 400050"/>
              <a:gd name="connsiteX52" fmla="*/ 96679 w 352425"/>
              <a:gd name="connsiteY52" fmla="*/ 320858 h 400050"/>
              <a:gd name="connsiteX53" fmla="*/ 179546 w 352425"/>
              <a:gd name="connsiteY53" fmla="*/ 321810 h 400050"/>
              <a:gd name="connsiteX54" fmla="*/ 180499 w 352425"/>
              <a:gd name="connsiteY54" fmla="*/ 282758 h 400050"/>
              <a:gd name="connsiteX55" fmla="*/ 96679 w 352425"/>
              <a:gd name="connsiteY55" fmla="*/ 282758 h 400050"/>
              <a:gd name="connsiteX56" fmla="*/ 88106 w 352425"/>
              <a:gd name="connsiteY56" fmla="*/ 288473 h 400050"/>
              <a:gd name="connsiteX57" fmla="*/ 96679 w 352425"/>
              <a:gd name="connsiteY57" fmla="*/ 295140 h 400050"/>
              <a:gd name="connsiteX58" fmla="*/ 265271 w 352425"/>
              <a:gd name="connsiteY58" fmla="*/ 295140 h 400050"/>
              <a:gd name="connsiteX59" fmla="*/ 273844 w 352425"/>
              <a:gd name="connsiteY59" fmla="*/ 289425 h 400050"/>
              <a:gd name="connsiteX60" fmla="*/ 265271 w 352425"/>
              <a:gd name="connsiteY60" fmla="*/ 282758 h 400050"/>
              <a:gd name="connsiteX61" fmla="*/ 180499 w 352425"/>
              <a:gd name="connsiteY61" fmla="*/ 282758 h 400050"/>
              <a:gd name="connsiteX62" fmla="*/ 48101 w 352425"/>
              <a:gd name="connsiteY62" fmla="*/ 278948 h 400050"/>
              <a:gd name="connsiteX63" fmla="*/ 26194 w 352425"/>
              <a:gd name="connsiteY63" fmla="*/ 299903 h 400050"/>
              <a:gd name="connsiteX64" fmla="*/ 47149 w 352425"/>
              <a:gd name="connsiteY64" fmla="*/ 322763 h 400050"/>
              <a:gd name="connsiteX65" fmla="*/ 70009 w 352425"/>
              <a:gd name="connsiteY65" fmla="*/ 300855 h 400050"/>
              <a:gd name="connsiteX66" fmla="*/ 48101 w 352425"/>
              <a:gd name="connsiteY66" fmla="*/ 278948 h 400050"/>
              <a:gd name="connsiteX67" fmla="*/ 335756 w 352425"/>
              <a:gd name="connsiteY67" fmla="*/ 300855 h 400050"/>
              <a:gd name="connsiteX68" fmla="*/ 313849 w 352425"/>
              <a:gd name="connsiteY68" fmla="*/ 278948 h 400050"/>
              <a:gd name="connsiteX69" fmla="*/ 290989 w 352425"/>
              <a:gd name="connsiteY69" fmla="*/ 301808 h 400050"/>
              <a:gd name="connsiteX70" fmla="*/ 313849 w 352425"/>
              <a:gd name="connsiteY70" fmla="*/ 322763 h 400050"/>
              <a:gd name="connsiteX71" fmla="*/ 335756 w 352425"/>
              <a:gd name="connsiteY71" fmla="*/ 300855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52425" h="400050">
                <a:moveTo>
                  <a:pt x="353854" y="203700"/>
                </a:moveTo>
                <a:cubicBezTo>
                  <a:pt x="353854" y="245610"/>
                  <a:pt x="353854" y="286568"/>
                  <a:pt x="353854" y="328478"/>
                </a:cubicBezTo>
                <a:cubicBezTo>
                  <a:pt x="353854" y="336098"/>
                  <a:pt x="352901" y="341813"/>
                  <a:pt x="343376" y="339908"/>
                </a:cubicBezTo>
                <a:cubicBezTo>
                  <a:pt x="337661" y="338955"/>
                  <a:pt x="336709" y="342765"/>
                  <a:pt x="336709" y="347528"/>
                </a:cubicBezTo>
                <a:cubicBezTo>
                  <a:pt x="336709" y="360863"/>
                  <a:pt x="336709" y="374198"/>
                  <a:pt x="336709" y="386580"/>
                </a:cubicBezTo>
                <a:cubicBezTo>
                  <a:pt x="336709" y="393248"/>
                  <a:pt x="334804" y="395153"/>
                  <a:pt x="328136" y="395153"/>
                </a:cubicBezTo>
                <a:cubicBezTo>
                  <a:pt x="311944" y="395153"/>
                  <a:pt x="295751" y="395153"/>
                  <a:pt x="279559" y="395153"/>
                </a:cubicBezTo>
                <a:cubicBezTo>
                  <a:pt x="273844" y="395153"/>
                  <a:pt x="271939" y="393248"/>
                  <a:pt x="271939" y="387533"/>
                </a:cubicBezTo>
                <a:cubicBezTo>
                  <a:pt x="271939" y="374198"/>
                  <a:pt x="271939" y="360863"/>
                  <a:pt x="271939" y="347528"/>
                </a:cubicBezTo>
                <a:cubicBezTo>
                  <a:pt x="271939" y="341813"/>
                  <a:pt x="270034" y="339908"/>
                  <a:pt x="264319" y="339908"/>
                </a:cubicBezTo>
                <a:cubicBezTo>
                  <a:pt x="208121" y="339908"/>
                  <a:pt x="150971" y="339908"/>
                  <a:pt x="94774" y="339908"/>
                </a:cubicBezTo>
                <a:cubicBezTo>
                  <a:pt x="89059" y="339908"/>
                  <a:pt x="87154" y="341813"/>
                  <a:pt x="87154" y="347528"/>
                </a:cubicBezTo>
                <a:cubicBezTo>
                  <a:pt x="87154" y="360863"/>
                  <a:pt x="87154" y="374198"/>
                  <a:pt x="87154" y="387533"/>
                </a:cubicBezTo>
                <a:cubicBezTo>
                  <a:pt x="87154" y="393248"/>
                  <a:pt x="86201" y="395153"/>
                  <a:pt x="80486" y="395153"/>
                </a:cubicBezTo>
                <a:cubicBezTo>
                  <a:pt x="64294" y="395153"/>
                  <a:pt x="47149" y="395153"/>
                  <a:pt x="30956" y="395153"/>
                </a:cubicBezTo>
                <a:cubicBezTo>
                  <a:pt x="25241" y="395153"/>
                  <a:pt x="23336" y="393248"/>
                  <a:pt x="23336" y="387533"/>
                </a:cubicBezTo>
                <a:cubicBezTo>
                  <a:pt x="23336" y="374198"/>
                  <a:pt x="23336" y="360863"/>
                  <a:pt x="23336" y="348480"/>
                </a:cubicBezTo>
                <a:cubicBezTo>
                  <a:pt x="23336" y="342765"/>
                  <a:pt x="22384" y="338955"/>
                  <a:pt x="15716" y="339908"/>
                </a:cubicBezTo>
                <a:cubicBezTo>
                  <a:pt x="7144" y="340860"/>
                  <a:pt x="7144" y="336098"/>
                  <a:pt x="7144" y="329430"/>
                </a:cubicBezTo>
                <a:cubicBezTo>
                  <a:pt x="7144" y="246563"/>
                  <a:pt x="7144" y="163695"/>
                  <a:pt x="7144" y="80828"/>
                </a:cubicBezTo>
                <a:cubicBezTo>
                  <a:pt x="7144" y="57015"/>
                  <a:pt x="17621" y="39870"/>
                  <a:pt x="38576" y="28440"/>
                </a:cubicBezTo>
                <a:cubicBezTo>
                  <a:pt x="62389" y="16058"/>
                  <a:pt x="88106" y="12248"/>
                  <a:pt x="114776" y="10343"/>
                </a:cubicBezTo>
                <a:cubicBezTo>
                  <a:pt x="169069" y="5580"/>
                  <a:pt x="222409" y="5580"/>
                  <a:pt x="275749" y="14153"/>
                </a:cubicBezTo>
                <a:cubicBezTo>
                  <a:pt x="292894" y="17010"/>
                  <a:pt x="309086" y="21773"/>
                  <a:pt x="324326" y="30345"/>
                </a:cubicBezTo>
                <a:cubicBezTo>
                  <a:pt x="343376" y="40823"/>
                  <a:pt x="352901" y="57015"/>
                  <a:pt x="352901" y="78923"/>
                </a:cubicBezTo>
                <a:cubicBezTo>
                  <a:pt x="353854" y="120833"/>
                  <a:pt x="353854" y="161790"/>
                  <a:pt x="353854" y="203700"/>
                </a:cubicBezTo>
                <a:close/>
                <a:moveTo>
                  <a:pt x="98584" y="77018"/>
                </a:moveTo>
                <a:cubicBezTo>
                  <a:pt x="76676" y="77018"/>
                  <a:pt x="55721" y="77018"/>
                  <a:pt x="33814" y="77018"/>
                </a:cubicBezTo>
                <a:cubicBezTo>
                  <a:pt x="28099" y="77018"/>
                  <a:pt x="25241" y="77970"/>
                  <a:pt x="25241" y="84638"/>
                </a:cubicBezTo>
                <a:cubicBezTo>
                  <a:pt x="25241" y="115118"/>
                  <a:pt x="25241" y="144645"/>
                  <a:pt x="25241" y="175125"/>
                </a:cubicBezTo>
                <a:cubicBezTo>
                  <a:pt x="25241" y="181793"/>
                  <a:pt x="27146" y="182745"/>
                  <a:pt x="32861" y="182745"/>
                </a:cubicBezTo>
                <a:cubicBezTo>
                  <a:pt x="75724" y="182745"/>
                  <a:pt x="119539" y="182745"/>
                  <a:pt x="162401" y="182745"/>
                </a:cubicBezTo>
                <a:cubicBezTo>
                  <a:pt x="169069" y="182745"/>
                  <a:pt x="170974" y="180840"/>
                  <a:pt x="170974" y="174173"/>
                </a:cubicBezTo>
                <a:cubicBezTo>
                  <a:pt x="170974" y="144645"/>
                  <a:pt x="170974" y="116070"/>
                  <a:pt x="170974" y="86543"/>
                </a:cubicBezTo>
                <a:cubicBezTo>
                  <a:pt x="170974" y="78923"/>
                  <a:pt x="168116" y="77970"/>
                  <a:pt x="161449" y="77970"/>
                </a:cubicBezTo>
                <a:cubicBezTo>
                  <a:pt x="140494" y="77018"/>
                  <a:pt x="119539" y="77018"/>
                  <a:pt x="98584" y="77018"/>
                </a:cubicBezTo>
                <a:close/>
                <a:moveTo>
                  <a:pt x="263366" y="181793"/>
                </a:moveTo>
                <a:cubicBezTo>
                  <a:pt x="285274" y="181793"/>
                  <a:pt x="306229" y="181793"/>
                  <a:pt x="328136" y="181793"/>
                </a:cubicBezTo>
                <a:cubicBezTo>
                  <a:pt x="333851" y="181793"/>
                  <a:pt x="336709" y="180840"/>
                  <a:pt x="336709" y="174173"/>
                </a:cubicBezTo>
                <a:cubicBezTo>
                  <a:pt x="336709" y="143693"/>
                  <a:pt x="336709" y="114165"/>
                  <a:pt x="336709" y="83685"/>
                </a:cubicBezTo>
                <a:cubicBezTo>
                  <a:pt x="336709" y="77018"/>
                  <a:pt x="334804" y="76065"/>
                  <a:pt x="329089" y="76065"/>
                </a:cubicBezTo>
                <a:cubicBezTo>
                  <a:pt x="286226" y="76065"/>
                  <a:pt x="242411" y="76065"/>
                  <a:pt x="199549" y="76065"/>
                </a:cubicBezTo>
                <a:cubicBezTo>
                  <a:pt x="192881" y="76065"/>
                  <a:pt x="190976" y="77970"/>
                  <a:pt x="190976" y="84638"/>
                </a:cubicBezTo>
                <a:cubicBezTo>
                  <a:pt x="190976" y="114165"/>
                  <a:pt x="190976" y="142740"/>
                  <a:pt x="190976" y="172268"/>
                </a:cubicBezTo>
                <a:cubicBezTo>
                  <a:pt x="190976" y="179888"/>
                  <a:pt x="193834" y="180840"/>
                  <a:pt x="200501" y="180840"/>
                </a:cubicBezTo>
                <a:cubicBezTo>
                  <a:pt x="220504" y="180840"/>
                  <a:pt x="241459" y="181793"/>
                  <a:pt x="263366" y="181793"/>
                </a:cubicBezTo>
                <a:close/>
                <a:moveTo>
                  <a:pt x="179546" y="321810"/>
                </a:moveTo>
                <a:cubicBezTo>
                  <a:pt x="208121" y="321810"/>
                  <a:pt x="235744" y="321810"/>
                  <a:pt x="264319" y="321810"/>
                </a:cubicBezTo>
                <a:cubicBezTo>
                  <a:pt x="269081" y="321810"/>
                  <a:pt x="273844" y="322763"/>
                  <a:pt x="273844" y="315143"/>
                </a:cubicBezTo>
                <a:cubicBezTo>
                  <a:pt x="273844" y="308475"/>
                  <a:pt x="270986" y="307523"/>
                  <a:pt x="265271" y="307523"/>
                </a:cubicBezTo>
                <a:cubicBezTo>
                  <a:pt x="209074" y="307523"/>
                  <a:pt x="152876" y="307523"/>
                  <a:pt x="96679" y="307523"/>
                </a:cubicBezTo>
                <a:cubicBezTo>
                  <a:pt x="91916" y="307523"/>
                  <a:pt x="88106" y="307523"/>
                  <a:pt x="88106" y="314190"/>
                </a:cubicBezTo>
                <a:cubicBezTo>
                  <a:pt x="88106" y="321810"/>
                  <a:pt x="91916" y="320858"/>
                  <a:pt x="96679" y="320858"/>
                </a:cubicBezTo>
                <a:cubicBezTo>
                  <a:pt x="124301" y="321810"/>
                  <a:pt x="151924" y="321810"/>
                  <a:pt x="179546" y="321810"/>
                </a:cubicBezTo>
                <a:close/>
                <a:moveTo>
                  <a:pt x="180499" y="282758"/>
                </a:moveTo>
                <a:cubicBezTo>
                  <a:pt x="152876" y="282758"/>
                  <a:pt x="124301" y="282758"/>
                  <a:pt x="96679" y="282758"/>
                </a:cubicBezTo>
                <a:cubicBezTo>
                  <a:pt x="92869" y="282758"/>
                  <a:pt x="88106" y="280853"/>
                  <a:pt x="88106" y="288473"/>
                </a:cubicBezTo>
                <a:cubicBezTo>
                  <a:pt x="88106" y="296093"/>
                  <a:pt x="91916" y="295140"/>
                  <a:pt x="96679" y="295140"/>
                </a:cubicBezTo>
                <a:cubicBezTo>
                  <a:pt x="152876" y="295140"/>
                  <a:pt x="209074" y="295140"/>
                  <a:pt x="265271" y="295140"/>
                </a:cubicBezTo>
                <a:cubicBezTo>
                  <a:pt x="269081" y="295140"/>
                  <a:pt x="273844" y="296093"/>
                  <a:pt x="273844" y="289425"/>
                </a:cubicBezTo>
                <a:cubicBezTo>
                  <a:pt x="273844" y="281805"/>
                  <a:pt x="270034" y="282758"/>
                  <a:pt x="265271" y="282758"/>
                </a:cubicBezTo>
                <a:cubicBezTo>
                  <a:pt x="236696" y="282758"/>
                  <a:pt x="209074" y="282758"/>
                  <a:pt x="180499" y="282758"/>
                </a:cubicBezTo>
                <a:close/>
                <a:moveTo>
                  <a:pt x="48101" y="278948"/>
                </a:moveTo>
                <a:cubicBezTo>
                  <a:pt x="35719" y="278948"/>
                  <a:pt x="26194" y="287520"/>
                  <a:pt x="26194" y="299903"/>
                </a:cubicBezTo>
                <a:cubicBezTo>
                  <a:pt x="26194" y="312285"/>
                  <a:pt x="34766" y="321810"/>
                  <a:pt x="47149" y="322763"/>
                </a:cubicBezTo>
                <a:cubicBezTo>
                  <a:pt x="59531" y="323715"/>
                  <a:pt x="70009" y="313238"/>
                  <a:pt x="70009" y="300855"/>
                </a:cubicBezTo>
                <a:cubicBezTo>
                  <a:pt x="70009" y="289425"/>
                  <a:pt x="59531" y="279900"/>
                  <a:pt x="48101" y="278948"/>
                </a:cubicBezTo>
                <a:close/>
                <a:moveTo>
                  <a:pt x="335756" y="300855"/>
                </a:moveTo>
                <a:cubicBezTo>
                  <a:pt x="335756" y="288473"/>
                  <a:pt x="326231" y="278948"/>
                  <a:pt x="313849" y="278948"/>
                </a:cubicBezTo>
                <a:cubicBezTo>
                  <a:pt x="301466" y="278948"/>
                  <a:pt x="290989" y="289425"/>
                  <a:pt x="290989" y="301808"/>
                </a:cubicBezTo>
                <a:cubicBezTo>
                  <a:pt x="290989" y="313238"/>
                  <a:pt x="301466" y="323715"/>
                  <a:pt x="313849" y="322763"/>
                </a:cubicBezTo>
                <a:cubicBezTo>
                  <a:pt x="327184" y="322763"/>
                  <a:pt x="335756" y="313238"/>
                  <a:pt x="335756" y="30085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53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CCE71BE0-F7EA-4D6B-A81D-D130E2CE4E57}"/>
              </a:ext>
            </a:extLst>
          </p:cNvPr>
          <p:cNvCxnSpPr>
            <a:cxnSpLocks/>
          </p:cNvCxnSpPr>
          <p:nvPr/>
        </p:nvCxnSpPr>
        <p:spPr>
          <a:xfrm>
            <a:off x="914401" y="5311800"/>
            <a:ext cx="10383715" cy="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9ECFCC1E-CE11-4800-9062-7EBA13FBAF47}"/>
              </a:ext>
            </a:extLst>
          </p:cNvPr>
          <p:cNvGrpSpPr/>
          <p:nvPr/>
        </p:nvGrpSpPr>
        <p:grpSpPr>
          <a:xfrm>
            <a:off x="979466" y="5081457"/>
            <a:ext cx="1096955" cy="890861"/>
            <a:chOff x="430681" y="4698935"/>
            <a:chExt cx="1096955" cy="890861"/>
          </a:xfrm>
        </p:grpSpPr>
        <p:sp>
          <p:nvSpPr>
            <p:cNvPr id="274" name="Teardrop 273">
              <a:extLst>
                <a:ext uri="{FF2B5EF4-FFF2-40B4-BE49-F238E27FC236}">
                  <a16:creationId xmlns:a16="http://schemas.microsoft.com/office/drawing/2014/main" id="{95C239F2-A8C5-4B95-BB4D-C0726D811109}"/>
                </a:ext>
              </a:extLst>
            </p:cNvPr>
            <p:cNvSpPr/>
            <p:nvPr/>
          </p:nvSpPr>
          <p:spPr>
            <a:xfrm rot="18900000">
              <a:off x="763134" y="4698935"/>
              <a:ext cx="432048" cy="432048"/>
            </a:xfrm>
            <a:prstGeom prst="teardrop">
              <a:avLst>
                <a:gd name="adj" fmla="val 20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id="{48827686-031A-4136-8F36-74A7F1263ADF}"/>
                </a:ext>
              </a:extLst>
            </p:cNvPr>
            <p:cNvSpPr txBox="1"/>
            <p:nvPr/>
          </p:nvSpPr>
          <p:spPr>
            <a:xfrm>
              <a:off x="430681" y="5220464"/>
              <a:ext cx="109695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2014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B134F439-F791-472F-8AB3-36F20D69D0B8}"/>
                </a:ext>
              </a:extLst>
            </p:cNvPr>
            <p:cNvSpPr/>
            <p:nvPr/>
          </p:nvSpPr>
          <p:spPr>
            <a:xfrm>
              <a:off x="876633" y="4814351"/>
              <a:ext cx="201216" cy="2012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FFBDCAA0-E1E3-4159-BBF3-590D74827B87}"/>
              </a:ext>
            </a:extLst>
          </p:cNvPr>
          <p:cNvGrpSpPr/>
          <p:nvPr/>
        </p:nvGrpSpPr>
        <p:grpSpPr>
          <a:xfrm>
            <a:off x="2698708" y="5081457"/>
            <a:ext cx="1096955" cy="890861"/>
            <a:chOff x="430681" y="4698935"/>
            <a:chExt cx="1096955" cy="890861"/>
          </a:xfrm>
        </p:grpSpPr>
        <p:sp>
          <p:nvSpPr>
            <p:cNvPr id="278" name="Teardrop 277">
              <a:extLst>
                <a:ext uri="{FF2B5EF4-FFF2-40B4-BE49-F238E27FC236}">
                  <a16:creationId xmlns:a16="http://schemas.microsoft.com/office/drawing/2014/main" id="{57C281D4-E73B-451B-8874-8AEC8910BAF1}"/>
                </a:ext>
              </a:extLst>
            </p:cNvPr>
            <p:cNvSpPr/>
            <p:nvPr/>
          </p:nvSpPr>
          <p:spPr>
            <a:xfrm rot="18900000">
              <a:off x="763134" y="4698935"/>
              <a:ext cx="432048" cy="432048"/>
            </a:xfrm>
            <a:prstGeom prst="teardrop">
              <a:avLst>
                <a:gd name="adj" fmla="val 2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A9F97FF7-8361-477C-A5BB-8BACB56AB50C}"/>
                </a:ext>
              </a:extLst>
            </p:cNvPr>
            <p:cNvSpPr txBox="1"/>
            <p:nvPr/>
          </p:nvSpPr>
          <p:spPr>
            <a:xfrm>
              <a:off x="430681" y="5220464"/>
              <a:ext cx="109695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2015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C2A8A2CA-910F-4243-A641-E34B0DF753CA}"/>
                </a:ext>
              </a:extLst>
            </p:cNvPr>
            <p:cNvSpPr/>
            <p:nvPr/>
          </p:nvSpPr>
          <p:spPr>
            <a:xfrm>
              <a:off x="876633" y="4814351"/>
              <a:ext cx="201216" cy="2012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0DE0513C-E32B-4BEB-952F-772C032ED3F9}"/>
              </a:ext>
            </a:extLst>
          </p:cNvPr>
          <p:cNvGrpSpPr/>
          <p:nvPr/>
        </p:nvGrpSpPr>
        <p:grpSpPr>
          <a:xfrm>
            <a:off x="4417950" y="5081457"/>
            <a:ext cx="1096955" cy="890861"/>
            <a:chOff x="430681" y="4698935"/>
            <a:chExt cx="1096955" cy="890861"/>
          </a:xfrm>
        </p:grpSpPr>
        <p:sp>
          <p:nvSpPr>
            <p:cNvPr id="282" name="Teardrop 281">
              <a:extLst>
                <a:ext uri="{FF2B5EF4-FFF2-40B4-BE49-F238E27FC236}">
                  <a16:creationId xmlns:a16="http://schemas.microsoft.com/office/drawing/2014/main" id="{54AEEE33-1B8A-4824-8AD7-E9C2B79B0202}"/>
                </a:ext>
              </a:extLst>
            </p:cNvPr>
            <p:cNvSpPr/>
            <p:nvPr/>
          </p:nvSpPr>
          <p:spPr>
            <a:xfrm rot="18900000">
              <a:off x="763134" y="4698935"/>
              <a:ext cx="432048" cy="432048"/>
            </a:xfrm>
            <a:prstGeom prst="teardrop">
              <a:avLst>
                <a:gd name="adj" fmla="val 2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51D83895-35D0-4F27-9D0E-2474A5B12DDE}"/>
                </a:ext>
              </a:extLst>
            </p:cNvPr>
            <p:cNvSpPr txBox="1"/>
            <p:nvPr/>
          </p:nvSpPr>
          <p:spPr>
            <a:xfrm>
              <a:off x="430681" y="5220464"/>
              <a:ext cx="109695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2016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EB9B89B5-9302-4BD2-A4A0-53F562065F60}"/>
                </a:ext>
              </a:extLst>
            </p:cNvPr>
            <p:cNvSpPr/>
            <p:nvPr/>
          </p:nvSpPr>
          <p:spPr>
            <a:xfrm>
              <a:off x="876633" y="4814351"/>
              <a:ext cx="201216" cy="2012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B40939DD-DFE2-4FA3-8FA4-53293CE09F14}"/>
              </a:ext>
            </a:extLst>
          </p:cNvPr>
          <p:cNvGrpSpPr/>
          <p:nvPr/>
        </p:nvGrpSpPr>
        <p:grpSpPr>
          <a:xfrm>
            <a:off x="6137192" y="5081457"/>
            <a:ext cx="1096955" cy="890861"/>
            <a:chOff x="430681" y="4698935"/>
            <a:chExt cx="1096955" cy="890861"/>
          </a:xfrm>
        </p:grpSpPr>
        <p:sp>
          <p:nvSpPr>
            <p:cNvPr id="286" name="Teardrop 285">
              <a:extLst>
                <a:ext uri="{FF2B5EF4-FFF2-40B4-BE49-F238E27FC236}">
                  <a16:creationId xmlns:a16="http://schemas.microsoft.com/office/drawing/2014/main" id="{1A6FD318-0069-445F-A977-0A0381FC704C}"/>
                </a:ext>
              </a:extLst>
            </p:cNvPr>
            <p:cNvSpPr/>
            <p:nvPr/>
          </p:nvSpPr>
          <p:spPr>
            <a:xfrm rot="18900000">
              <a:off x="763134" y="4698935"/>
              <a:ext cx="432048" cy="432048"/>
            </a:xfrm>
            <a:prstGeom prst="teardrop">
              <a:avLst>
                <a:gd name="adj" fmla="val 20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5854B766-1CFA-458E-994F-98D7DC2A1B00}"/>
                </a:ext>
              </a:extLst>
            </p:cNvPr>
            <p:cNvSpPr txBox="1"/>
            <p:nvPr/>
          </p:nvSpPr>
          <p:spPr>
            <a:xfrm>
              <a:off x="430681" y="5220464"/>
              <a:ext cx="109695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2017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0AD2844D-35E2-4A5F-AAF6-F69872ADE0ED}"/>
                </a:ext>
              </a:extLst>
            </p:cNvPr>
            <p:cNvSpPr/>
            <p:nvPr/>
          </p:nvSpPr>
          <p:spPr>
            <a:xfrm>
              <a:off x="876633" y="4814351"/>
              <a:ext cx="201216" cy="2012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6236E95D-62B5-4AB7-9455-B8FFEA54A85B}"/>
              </a:ext>
            </a:extLst>
          </p:cNvPr>
          <p:cNvGrpSpPr/>
          <p:nvPr/>
        </p:nvGrpSpPr>
        <p:grpSpPr>
          <a:xfrm>
            <a:off x="7856434" y="5081457"/>
            <a:ext cx="1096955" cy="890861"/>
            <a:chOff x="430681" y="4698935"/>
            <a:chExt cx="1096955" cy="890861"/>
          </a:xfrm>
        </p:grpSpPr>
        <p:sp>
          <p:nvSpPr>
            <p:cNvPr id="290" name="Teardrop 289">
              <a:extLst>
                <a:ext uri="{FF2B5EF4-FFF2-40B4-BE49-F238E27FC236}">
                  <a16:creationId xmlns:a16="http://schemas.microsoft.com/office/drawing/2014/main" id="{97D53FD8-66C2-40A2-A4D2-EAD37E822106}"/>
                </a:ext>
              </a:extLst>
            </p:cNvPr>
            <p:cNvSpPr/>
            <p:nvPr/>
          </p:nvSpPr>
          <p:spPr>
            <a:xfrm rot="18900000">
              <a:off x="763134" y="4698935"/>
              <a:ext cx="432048" cy="432048"/>
            </a:xfrm>
            <a:prstGeom prst="teardrop">
              <a:avLst>
                <a:gd name="adj" fmla="val 20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B42B8EAB-90E0-42F3-ABA1-6139268A5F5B}"/>
                </a:ext>
              </a:extLst>
            </p:cNvPr>
            <p:cNvSpPr txBox="1"/>
            <p:nvPr/>
          </p:nvSpPr>
          <p:spPr>
            <a:xfrm>
              <a:off x="430681" y="5220464"/>
              <a:ext cx="109695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2018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79F4DA02-B946-493F-A11C-812BFA85809C}"/>
                </a:ext>
              </a:extLst>
            </p:cNvPr>
            <p:cNvSpPr/>
            <p:nvPr/>
          </p:nvSpPr>
          <p:spPr>
            <a:xfrm>
              <a:off x="876633" y="4814351"/>
              <a:ext cx="201216" cy="2012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07250F84-F420-471A-B035-3A8CA9924641}"/>
              </a:ext>
            </a:extLst>
          </p:cNvPr>
          <p:cNvGrpSpPr/>
          <p:nvPr/>
        </p:nvGrpSpPr>
        <p:grpSpPr>
          <a:xfrm>
            <a:off x="9575678" y="5081457"/>
            <a:ext cx="1096955" cy="890861"/>
            <a:chOff x="430681" y="4698935"/>
            <a:chExt cx="1096955" cy="890861"/>
          </a:xfrm>
        </p:grpSpPr>
        <p:sp>
          <p:nvSpPr>
            <p:cNvPr id="294" name="Teardrop 293">
              <a:extLst>
                <a:ext uri="{FF2B5EF4-FFF2-40B4-BE49-F238E27FC236}">
                  <a16:creationId xmlns:a16="http://schemas.microsoft.com/office/drawing/2014/main" id="{ECFB084E-1676-4AFE-A9C3-68A468D155C9}"/>
                </a:ext>
              </a:extLst>
            </p:cNvPr>
            <p:cNvSpPr/>
            <p:nvPr/>
          </p:nvSpPr>
          <p:spPr>
            <a:xfrm rot="18900000">
              <a:off x="763134" y="4698935"/>
              <a:ext cx="432048" cy="432048"/>
            </a:xfrm>
            <a:prstGeom prst="teardrop">
              <a:avLst>
                <a:gd name="adj" fmla="val 20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35E4E36A-C96C-4BD6-B0EC-45E555B939D4}"/>
                </a:ext>
              </a:extLst>
            </p:cNvPr>
            <p:cNvSpPr txBox="1"/>
            <p:nvPr/>
          </p:nvSpPr>
          <p:spPr>
            <a:xfrm>
              <a:off x="430681" y="5220464"/>
              <a:ext cx="109695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2019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8308B0F-B988-4155-99AB-C08040F09B38}"/>
                </a:ext>
              </a:extLst>
            </p:cNvPr>
            <p:cNvSpPr/>
            <p:nvPr/>
          </p:nvSpPr>
          <p:spPr>
            <a:xfrm>
              <a:off x="876633" y="4814351"/>
              <a:ext cx="201216" cy="2012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97" name="Rounded Rectangle 51">
            <a:extLst>
              <a:ext uri="{FF2B5EF4-FFF2-40B4-BE49-F238E27FC236}">
                <a16:creationId xmlns:a16="http://schemas.microsoft.com/office/drawing/2014/main" id="{AC67DF8D-06C8-437E-9D3A-9CCF2DFF5C44}"/>
              </a:ext>
            </a:extLst>
          </p:cNvPr>
          <p:cNvSpPr/>
          <p:nvPr/>
        </p:nvSpPr>
        <p:spPr>
          <a:xfrm>
            <a:off x="1498207" y="4424158"/>
            <a:ext cx="2103120" cy="91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98" name="Rounded Rectangle 52">
            <a:extLst>
              <a:ext uri="{FF2B5EF4-FFF2-40B4-BE49-F238E27FC236}">
                <a16:creationId xmlns:a16="http://schemas.microsoft.com/office/drawing/2014/main" id="{8BB91E81-12EA-4EC1-B7D2-0BDB6129440C}"/>
              </a:ext>
            </a:extLst>
          </p:cNvPr>
          <p:cNvSpPr/>
          <p:nvPr/>
        </p:nvSpPr>
        <p:spPr>
          <a:xfrm>
            <a:off x="3339923" y="4226136"/>
            <a:ext cx="2103120" cy="9144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99" name="Rounded Rectangle 53">
            <a:extLst>
              <a:ext uri="{FF2B5EF4-FFF2-40B4-BE49-F238E27FC236}">
                <a16:creationId xmlns:a16="http://schemas.microsoft.com/office/drawing/2014/main" id="{CC353913-3229-40CF-97C1-F808F4AAD1A5}"/>
              </a:ext>
            </a:extLst>
          </p:cNvPr>
          <p:cNvSpPr/>
          <p:nvPr/>
        </p:nvSpPr>
        <p:spPr>
          <a:xfrm>
            <a:off x="5181639" y="4028114"/>
            <a:ext cx="2103120" cy="9144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00" name="Rounded Rectangle 54">
            <a:extLst>
              <a:ext uri="{FF2B5EF4-FFF2-40B4-BE49-F238E27FC236}">
                <a16:creationId xmlns:a16="http://schemas.microsoft.com/office/drawing/2014/main" id="{195992B9-1D03-4EB9-BA13-C2430C614D17}"/>
              </a:ext>
            </a:extLst>
          </p:cNvPr>
          <p:cNvSpPr/>
          <p:nvPr/>
        </p:nvSpPr>
        <p:spPr>
          <a:xfrm>
            <a:off x="7023355" y="3804754"/>
            <a:ext cx="2103120" cy="9144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01" name="Rounded Rectangle 55">
            <a:extLst>
              <a:ext uri="{FF2B5EF4-FFF2-40B4-BE49-F238E27FC236}">
                <a16:creationId xmlns:a16="http://schemas.microsoft.com/office/drawing/2014/main" id="{8B6DEE0A-1952-4738-8DD8-2B5A549CC877}"/>
              </a:ext>
            </a:extLst>
          </p:cNvPr>
          <p:cNvSpPr/>
          <p:nvPr/>
        </p:nvSpPr>
        <p:spPr>
          <a:xfrm>
            <a:off x="8865071" y="3632070"/>
            <a:ext cx="2103120" cy="9144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DD2F6FF3-5A48-44DE-BB4B-02C1461A3507}"/>
              </a:ext>
            </a:extLst>
          </p:cNvPr>
          <p:cNvGrpSpPr/>
          <p:nvPr/>
        </p:nvGrpSpPr>
        <p:grpSpPr>
          <a:xfrm>
            <a:off x="1585304" y="2641951"/>
            <a:ext cx="1607390" cy="1446550"/>
            <a:chOff x="1704484" y="1766707"/>
            <a:chExt cx="1038452" cy="1446550"/>
          </a:xfrm>
        </p:grpSpPr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8C9C1753-3EFA-47A7-B738-EE375AEBB758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C5832955-343C-401A-B59E-5F1D5D38A990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DBE1D00E-B025-4169-8387-71A25C480A16}"/>
              </a:ext>
            </a:extLst>
          </p:cNvPr>
          <p:cNvCxnSpPr/>
          <p:nvPr/>
        </p:nvCxnSpPr>
        <p:spPr>
          <a:xfrm>
            <a:off x="1498208" y="2699122"/>
            <a:ext cx="10011" cy="151362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C0EE71DF-30A1-4723-AD64-CE64BE2B94CB}"/>
              </a:ext>
            </a:extLst>
          </p:cNvPr>
          <p:cNvGrpSpPr/>
          <p:nvPr/>
        </p:nvGrpSpPr>
        <p:grpSpPr>
          <a:xfrm>
            <a:off x="3427020" y="2440785"/>
            <a:ext cx="1607390" cy="1446550"/>
            <a:chOff x="1704484" y="1766707"/>
            <a:chExt cx="1038452" cy="1446550"/>
          </a:xfrm>
        </p:grpSpPr>
        <p:sp>
          <p:nvSpPr>
            <p:cNvPr id="307" name="TextBox 306">
              <a:extLst>
                <a:ext uri="{FF2B5EF4-FFF2-40B4-BE49-F238E27FC236}">
                  <a16:creationId xmlns:a16="http://schemas.microsoft.com/office/drawing/2014/main" id="{0EB41E5C-1375-4447-82EB-188608530316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08" name="TextBox 307">
              <a:extLst>
                <a:ext uri="{FF2B5EF4-FFF2-40B4-BE49-F238E27FC236}">
                  <a16:creationId xmlns:a16="http://schemas.microsoft.com/office/drawing/2014/main" id="{CBBF22D6-46E2-48B2-A655-3B47F9D3AA20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3F9DE4A8-B994-4F10-9B67-A6EB446534C1}"/>
              </a:ext>
            </a:extLst>
          </p:cNvPr>
          <p:cNvCxnSpPr/>
          <p:nvPr/>
        </p:nvCxnSpPr>
        <p:spPr>
          <a:xfrm>
            <a:off x="3339924" y="2502354"/>
            <a:ext cx="10011" cy="151362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203BF138-B5C1-428B-8E91-544DD41EB2C9}"/>
              </a:ext>
            </a:extLst>
          </p:cNvPr>
          <p:cNvGrpSpPr/>
          <p:nvPr/>
        </p:nvGrpSpPr>
        <p:grpSpPr>
          <a:xfrm>
            <a:off x="5268736" y="2239619"/>
            <a:ext cx="1607390" cy="1446550"/>
            <a:chOff x="1704484" y="1766707"/>
            <a:chExt cx="1038452" cy="1446550"/>
          </a:xfrm>
        </p:grpSpPr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D57ACD06-9206-4205-91A1-7ADEAB912D0F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id="{93CA1A11-BF2C-452E-AFD7-4F44B6597298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13" name="Straight Connector 312">
            <a:extLst>
              <a:ext uri="{FF2B5EF4-FFF2-40B4-BE49-F238E27FC236}">
                <a16:creationId xmlns:a16="http://schemas.microsoft.com/office/drawing/2014/main" id="{54B0EDF4-C54E-4C9B-A5A9-43EA1956BCFB}"/>
              </a:ext>
            </a:extLst>
          </p:cNvPr>
          <p:cNvCxnSpPr/>
          <p:nvPr/>
        </p:nvCxnSpPr>
        <p:spPr>
          <a:xfrm>
            <a:off x="5181640" y="2305582"/>
            <a:ext cx="10011" cy="151362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1EEA881A-DC94-49B4-8873-A8DE53D4E3A7}"/>
              </a:ext>
            </a:extLst>
          </p:cNvPr>
          <p:cNvGrpSpPr/>
          <p:nvPr/>
        </p:nvGrpSpPr>
        <p:grpSpPr>
          <a:xfrm>
            <a:off x="7110452" y="2038453"/>
            <a:ext cx="1607390" cy="1446550"/>
            <a:chOff x="1704484" y="1766707"/>
            <a:chExt cx="1038452" cy="1446550"/>
          </a:xfrm>
        </p:grpSpPr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B2B2E083-9507-4D87-91FB-6939486E685A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16" name="TextBox 315">
              <a:extLst>
                <a:ext uri="{FF2B5EF4-FFF2-40B4-BE49-F238E27FC236}">
                  <a16:creationId xmlns:a16="http://schemas.microsoft.com/office/drawing/2014/main" id="{FD235949-5503-4EFC-9FDB-80B12835F98E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4E250204-D183-4065-879A-2569DBE0CBE4}"/>
              </a:ext>
            </a:extLst>
          </p:cNvPr>
          <p:cNvCxnSpPr/>
          <p:nvPr/>
        </p:nvCxnSpPr>
        <p:spPr>
          <a:xfrm>
            <a:off x="7023356" y="2108812"/>
            <a:ext cx="10011" cy="151362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EDB39A86-B307-45DB-9D85-762A7A607765}"/>
              </a:ext>
            </a:extLst>
          </p:cNvPr>
          <p:cNvGrpSpPr/>
          <p:nvPr/>
        </p:nvGrpSpPr>
        <p:grpSpPr>
          <a:xfrm>
            <a:off x="8952168" y="1837287"/>
            <a:ext cx="1607390" cy="1446550"/>
            <a:chOff x="1704484" y="1766707"/>
            <a:chExt cx="1038452" cy="1446550"/>
          </a:xfrm>
        </p:grpSpPr>
        <p:sp>
          <p:nvSpPr>
            <p:cNvPr id="319" name="TextBox 318">
              <a:extLst>
                <a:ext uri="{FF2B5EF4-FFF2-40B4-BE49-F238E27FC236}">
                  <a16:creationId xmlns:a16="http://schemas.microsoft.com/office/drawing/2014/main" id="{4D2A6E2C-6EC1-4507-8659-BA3A5FD060EF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20" name="TextBox 319">
              <a:extLst>
                <a:ext uri="{FF2B5EF4-FFF2-40B4-BE49-F238E27FC236}">
                  <a16:creationId xmlns:a16="http://schemas.microsoft.com/office/drawing/2014/main" id="{DC6BD28C-914F-4F2E-ACCE-9E1A55BDF2A5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21" name="Straight Connector 320">
            <a:extLst>
              <a:ext uri="{FF2B5EF4-FFF2-40B4-BE49-F238E27FC236}">
                <a16:creationId xmlns:a16="http://schemas.microsoft.com/office/drawing/2014/main" id="{B8F15602-FDAD-4488-B8AC-558CAF303F02}"/>
              </a:ext>
            </a:extLst>
          </p:cNvPr>
          <p:cNvCxnSpPr/>
          <p:nvPr/>
        </p:nvCxnSpPr>
        <p:spPr>
          <a:xfrm>
            <a:off x="8865072" y="1912040"/>
            <a:ext cx="10011" cy="151362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7149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193A465-6023-40E2-95CA-80E920E12F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4731655 w 10101239"/>
              <a:gd name="connsiteY0" fmla="*/ 0 h 6858000"/>
              <a:gd name="connsiteX1" fmla="*/ 7282347 w 10101239"/>
              <a:gd name="connsiteY1" fmla="*/ 0 h 6858000"/>
              <a:gd name="connsiteX2" fmla="*/ 7550547 w 10101239"/>
              <a:gd name="connsiteY2" fmla="*/ 0 h 6858000"/>
              <a:gd name="connsiteX3" fmla="*/ 10101239 w 10101239"/>
              <a:gd name="connsiteY3" fmla="*/ 0 h 6858000"/>
              <a:gd name="connsiteX4" fmla="*/ 10101239 w 10101239"/>
              <a:gd name="connsiteY4" fmla="*/ 6858000 h 6858000"/>
              <a:gd name="connsiteX5" fmla="*/ 7550547 w 10101239"/>
              <a:gd name="connsiteY5" fmla="*/ 6858000 h 6858000"/>
              <a:gd name="connsiteX6" fmla="*/ 2550692 w 10101239"/>
              <a:gd name="connsiteY6" fmla="*/ 6858000 h 6858000"/>
              <a:gd name="connsiteX7" fmla="*/ 0 w 1010123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1239" h="6858000">
                <a:moveTo>
                  <a:pt x="4731655" y="0"/>
                </a:moveTo>
                <a:lnTo>
                  <a:pt x="7282347" y="0"/>
                </a:lnTo>
                <a:lnTo>
                  <a:pt x="7550547" y="0"/>
                </a:lnTo>
                <a:lnTo>
                  <a:pt x="10101239" y="0"/>
                </a:lnTo>
                <a:lnTo>
                  <a:pt x="10101239" y="6858000"/>
                </a:lnTo>
                <a:lnTo>
                  <a:pt x="7550547" y="6858000"/>
                </a:lnTo>
                <a:lnTo>
                  <a:pt x="25506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59D6F4-996C-4143-8832-56B071227105}"/>
              </a:ext>
            </a:extLst>
          </p:cNvPr>
          <p:cNvSpPr txBox="1"/>
          <p:nvPr/>
        </p:nvSpPr>
        <p:spPr>
          <a:xfrm>
            <a:off x="5300392" y="608272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One Column Style</a:t>
            </a:r>
            <a:endParaRPr lang="ko-KR" altLang="en-US" sz="5400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B6421B1-298B-4A7E-9D75-E881771A4659}"/>
              </a:ext>
            </a:extLst>
          </p:cNvPr>
          <p:cNvSpPr/>
          <p:nvPr/>
        </p:nvSpPr>
        <p:spPr>
          <a:xfrm rot="18326748" flipH="1" flipV="1">
            <a:off x="1766906" y="5827496"/>
            <a:ext cx="2204904" cy="666266"/>
          </a:xfrm>
          <a:custGeom>
            <a:avLst/>
            <a:gdLst>
              <a:gd name="connsiteX0" fmla="*/ 2141990 w 2204904"/>
              <a:gd name="connsiteY0" fmla="*/ 577887 h 666266"/>
              <a:gd name="connsiteX1" fmla="*/ 2204904 w 2204904"/>
              <a:gd name="connsiteY1" fmla="*/ 666266 h 666266"/>
              <a:gd name="connsiteX2" fmla="*/ 1379318 w 2204904"/>
              <a:gd name="connsiteY2" fmla="*/ 666266 h 666266"/>
              <a:gd name="connsiteX3" fmla="*/ 1335129 w 2204904"/>
              <a:gd name="connsiteY3" fmla="*/ 622077 h 666266"/>
              <a:gd name="connsiteX4" fmla="*/ 1379318 w 2204904"/>
              <a:gd name="connsiteY4" fmla="*/ 577887 h 666266"/>
              <a:gd name="connsiteX5" fmla="*/ 1936301 w 2204904"/>
              <a:gd name="connsiteY5" fmla="*/ 288944 h 666266"/>
              <a:gd name="connsiteX6" fmla="*/ 1999215 w 2204904"/>
              <a:gd name="connsiteY6" fmla="*/ 377322 h 666266"/>
              <a:gd name="connsiteX7" fmla="*/ 711754 w 2204904"/>
              <a:gd name="connsiteY7" fmla="*/ 377322 h 666266"/>
              <a:gd name="connsiteX8" fmla="*/ 667564 w 2204904"/>
              <a:gd name="connsiteY8" fmla="*/ 333133 h 666266"/>
              <a:gd name="connsiteX9" fmla="*/ 711754 w 2204904"/>
              <a:gd name="connsiteY9" fmla="*/ 288944 h 666266"/>
              <a:gd name="connsiteX10" fmla="*/ 1730611 w 2204904"/>
              <a:gd name="connsiteY10" fmla="*/ 0 h 666266"/>
              <a:gd name="connsiteX11" fmla="*/ 1793525 w 2204904"/>
              <a:gd name="connsiteY11" fmla="*/ 88378 h 666266"/>
              <a:gd name="connsiteX12" fmla="*/ 44189 w 2204904"/>
              <a:gd name="connsiteY12" fmla="*/ 88378 h 666266"/>
              <a:gd name="connsiteX13" fmla="*/ 0 w 2204904"/>
              <a:gd name="connsiteY13" fmla="*/ 44189 h 666266"/>
              <a:gd name="connsiteX14" fmla="*/ 44190 w 2204904"/>
              <a:gd name="connsiteY14" fmla="*/ 0 h 66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04904" h="666266">
                <a:moveTo>
                  <a:pt x="2141990" y="577887"/>
                </a:moveTo>
                <a:lnTo>
                  <a:pt x="2204904" y="666266"/>
                </a:lnTo>
                <a:lnTo>
                  <a:pt x="1379318" y="666266"/>
                </a:lnTo>
                <a:cubicBezTo>
                  <a:pt x="1354913" y="666266"/>
                  <a:pt x="1335129" y="646482"/>
                  <a:pt x="1335129" y="622077"/>
                </a:cubicBezTo>
                <a:cubicBezTo>
                  <a:pt x="1335129" y="597671"/>
                  <a:pt x="1354913" y="577888"/>
                  <a:pt x="1379318" y="577887"/>
                </a:cubicBezTo>
                <a:close/>
                <a:moveTo>
                  <a:pt x="1936301" y="288944"/>
                </a:moveTo>
                <a:lnTo>
                  <a:pt x="1999215" y="377322"/>
                </a:lnTo>
                <a:lnTo>
                  <a:pt x="711754" y="377322"/>
                </a:lnTo>
                <a:cubicBezTo>
                  <a:pt x="687349" y="377322"/>
                  <a:pt x="667564" y="357538"/>
                  <a:pt x="667564" y="333133"/>
                </a:cubicBezTo>
                <a:cubicBezTo>
                  <a:pt x="667564" y="308728"/>
                  <a:pt x="687348" y="288944"/>
                  <a:pt x="711754" y="288944"/>
                </a:cubicBezTo>
                <a:close/>
                <a:moveTo>
                  <a:pt x="1730611" y="0"/>
                </a:moveTo>
                <a:lnTo>
                  <a:pt x="1793525" y="88378"/>
                </a:lnTo>
                <a:lnTo>
                  <a:pt x="44189" y="88378"/>
                </a:lnTo>
                <a:cubicBezTo>
                  <a:pt x="19785" y="88379"/>
                  <a:pt x="1" y="68594"/>
                  <a:pt x="0" y="44189"/>
                </a:cubicBezTo>
                <a:cubicBezTo>
                  <a:pt x="0" y="19783"/>
                  <a:pt x="19784" y="0"/>
                  <a:pt x="441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DFD9449-95A5-4669-9EDC-66FF51188A0F}"/>
              </a:ext>
            </a:extLst>
          </p:cNvPr>
          <p:cNvSpPr/>
          <p:nvPr/>
        </p:nvSpPr>
        <p:spPr>
          <a:xfrm rot="18326748">
            <a:off x="3281404" y="364240"/>
            <a:ext cx="2204904" cy="666266"/>
          </a:xfrm>
          <a:custGeom>
            <a:avLst/>
            <a:gdLst>
              <a:gd name="connsiteX0" fmla="*/ 2141990 w 2204904"/>
              <a:gd name="connsiteY0" fmla="*/ 577887 h 666266"/>
              <a:gd name="connsiteX1" fmla="*/ 2204904 w 2204904"/>
              <a:gd name="connsiteY1" fmla="*/ 666266 h 666266"/>
              <a:gd name="connsiteX2" fmla="*/ 1379318 w 2204904"/>
              <a:gd name="connsiteY2" fmla="*/ 666266 h 666266"/>
              <a:gd name="connsiteX3" fmla="*/ 1335129 w 2204904"/>
              <a:gd name="connsiteY3" fmla="*/ 622077 h 666266"/>
              <a:gd name="connsiteX4" fmla="*/ 1379318 w 2204904"/>
              <a:gd name="connsiteY4" fmla="*/ 577887 h 666266"/>
              <a:gd name="connsiteX5" fmla="*/ 1936301 w 2204904"/>
              <a:gd name="connsiteY5" fmla="*/ 288944 h 666266"/>
              <a:gd name="connsiteX6" fmla="*/ 1999215 w 2204904"/>
              <a:gd name="connsiteY6" fmla="*/ 377322 h 666266"/>
              <a:gd name="connsiteX7" fmla="*/ 711754 w 2204904"/>
              <a:gd name="connsiteY7" fmla="*/ 377322 h 666266"/>
              <a:gd name="connsiteX8" fmla="*/ 667564 w 2204904"/>
              <a:gd name="connsiteY8" fmla="*/ 333133 h 666266"/>
              <a:gd name="connsiteX9" fmla="*/ 711754 w 2204904"/>
              <a:gd name="connsiteY9" fmla="*/ 288944 h 666266"/>
              <a:gd name="connsiteX10" fmla="*/ 1730611 w 2204904"/>
              <a:gd name="connsiteY10" fmla="*/ 0 h 666266"/>
              <a:gd name="connsiteX11" fmla="*/ 1793525 w 2204904"/>
              <a:gd name="connsiteY11" fmla="*/ 88378 h 666266"/>
              <a:gd name="connsiteX12" fmla="*/ 44189 w 2204904"/>
              <a:gd name="connsiteY12" fmla="*/ 88378 h 666266"/>
              <a:gd name="connsiteX13" fmla="*/ 0 w 2204904"/>
              <a:gd name="connsiteY13" fmla="*/ 44189 h 666266"/>
              <a:gd name="connsiteX14" fmla="*/ 44190 w 2204904"/>
              <a:gd name="connsiteY14" fmla="*/ 0 h 66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04904" h="666266">
                <a:moveTo>
                  <a:pt x="2141990" y="577887"/>
                </a:moveTo>
                <a:lnTo>
                  <a:pt x="2204904" y="666266"/>
                </a:lnTo>
                <a:lnTo>
                  <a:pt x="1379318" y="666266"/>
                </a:lnTo>
                <a:cubicBezTo>
                  <a:pt x="1354913" y="666266"/>
                  <a:pt x="1335129" y="646482"/>
                  <a:pt x="1335129" y="622077"/>
                </a:cubicBezTo>
                <a:cubicBezTo>
                  <a:pt x="1335129" y="597671"/>
                  <a:pt x="1354913" y="577888"/>
                  <a:pt x="1379318" y="577887"/>
                </a:cubicBezTo>
                <a:close/>
                <a:moveTo>
                  <a:pt x="1936301" y="288944"/>
                </a:moveTo>
                <a:lnTo>
                  <a:pt x="1999215" y="377322"/>
                </a:lnTo>
                <a:lnTo>
                  <a:pt x="711754" y="377322"/>
                </a:lnTo>
                <a:cubicBezTo>
                  <a:pt x="687349" y="377322"/>
                  <a:pt x="667564" y="357538"/>
                  <a:pt x="667564" y="333133"/>
                </a:cubicBezTo>
                <a:cubicBezTo>
                  <a:pt x="667564" y="308728"/>
                  <a:pt x="687348" y="288944"/>
                  <a:pt x="711754" y="288944"/>
                </a:cubicBezTo>
                <a:close/>
                <a:moveTo>
                  <a:pt x="1730611" y="0"/>
                </a:moveTo>
                <a:lnTo>
                  <a:pt x="1793525" y="88378"/>
                </a:lnTo>
                <a:lnTo>
                  <a:pt x="44189" y="88378"/>
                </a:lnTo>
                <a:cubicBezTo>
                  <a:pt x="19785" y="88379"/>
                  <a:pt x="1" y="68594"/>
                  <a:pt x="0" y="44189"/>
                </a:cubicBezTo>
                <a:cubicBezTo>
                  <a:pt x="0" y="19783"/>
                  <a:pt x="19784" y="0"/>
                  <a:pt x="441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C6CF49EC-600E-47E0-85FE-E6C01B7E7B5E}"/>
              </a:ext>
            </a:extLst>
          </p:cNvPr>
          <p:cNvSpPr/>
          <p:nvPr/>
        </p:nvSpPr>
        <p:spPr>
          <a:xfrm flipH="1">
            <a:off x="6180745" y="4353647"/>
            <a:ext cx="648072" cy="720080"/>
          </a:xfrm>
          <a:custGeom>
            <a:avLst/>
            <a:gdLst/>
            <a:ahLst/>
            <a:cxnLst/>
            <a:rect l="l" t="t" r="r" b="b"/>
            <a:pathLst>
              <a:path w="648072" h="720080">
                <a:moveTo>
                  <a:pt x="57377" y="0"/>
                </a:moveTo>
                <a:lnTo>
                  <a:pt x="590695" y="0"/>
                </a:lnTo>
                <a:cubicBezTo>
                  <a:pt x="622383" y="0"/>
                  <a:pt x="648072" y="25689"/>
                  <a:pt x="648072" y="57377"/>
                </a:cubicBezTo>
                <a:lnTo>
                  <a:pt x="648072" y="446679"/>
                </a:lnTo>
                <a:cubicBezTo>
                  <a:pt x="648072" y="478367"/>
                  <a:pt x="622383" y="504056"/>
                  <a:pt x="590695" y="504056"/>
                </a:cubicBezTo>
                <a:lnTo>
                  <a:pt x="534515" y="504056"/>
                </a:lnTo>
                <a:lnTo>
                  <a:pt x="571129" y="720080"/>
                </a:lnTo>
                <a:lnTo>
                  <a:pt x="395110" y="504056"/>
                </a:lnTo>
                <a:lnTo>
                  <a:pt x="57377" y="504056"/>
                </a:lnTo>
                <a:cubicBezTo>
                  <a:pt x="25689" y="504056"/>
                  <a:pt x="0" y="478367"/>
                  <a:pt x="0" y="446679"/>
                </a:cubicBezTo>
                <a:lnTo>
                  <a:pt x="0" y="57377"/>
                </a:lnTo>
                <a:cubicBezTo>
                  <a:pt x="0" y="25689"/>
                  <a:pt x="25689" y="0"/>
                  <a:pt x="573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5A96E4-D9B3-4E84-AE45-0999B8916694}"/>
              </a:ext>
            </a:extLst>
          </p:cNvPr>
          <p:cNvSpPr txBox="1"/>
          <p:nvPr/>
        </p:nvSpPr>
        <p:spPr>
          <a:xfrm>
            <a:off x="4158235" y="5107640"/>
            <a:ext cx="2670582" cy="1161069"/>
          </a:xfrm>
          <a:prstGeom prst="rect">
            <a:avLst/>
          </a:prstGeom>
          <a:solidFill>
            <a:schemeClr val="accent4">
              <a:alpha val="52000"/>
            </a:schemeClr>
          </a:solidFill>
        </p:spPr>
        <p:txBody>
          <a:bodyPr wrap="square" lIns="72000" tIns="72000" rIns="72000" bIns="72000" rtlCol="0" anchor="ctr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Time.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endParaRPr lang="en-US" altLang="ko-KR" sz="11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5926FB-29E6-4F6B-BAFD-EC61292CBA62}"/>
              </a:ext>
            </a:extLst>
          </p:cNvPr>
          <p:cNvSpPr txBox="1"/>
          <p:nvPr/>
        </p:nvSpPr>
        <p:spPr>
          <a:xfrm>
            <a:off x="9770544" y="1828202"/>
            <a:ext cx="1528355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ECEBEF-2134-418C-9E71-318848076483}"/>
              </a:ext>
            </a:extLst>
          </p:cNvPr>
          <p:cNvSpPr txBox="1"/>
          <p:nvPr/>
        </p:nvSpPr>
        <p:spPr>
          <a:xfrm>
            <a:off x="7518800" y="2707962"/>
            <a:ext cx="37800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Get a modern PowerPoint  Presentation that is beautifully designed. I hope and I believe that this Template will your Time, Money and Reputation. Get a modern PowerPoint  Presentation that is beautifully designed.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Get a modern PowerPoint  Presentation that is beautifully designed. Easy to change colors, photos and Text.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4304CB-AFFC-4B3D-8FF0-5E9A5ABACD80}"/>
              </a:ext>
            </a:extLst>
          </p:cNvPr>
          <p:cNvSpPr txBox="1"/>
          <p:nvPr/>
        </p:nvSpPr>
        <p:spPr>
          <a:xfrm>
            <a:off x="7101192" y="2268082"/>
            <a:ext cx="4197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PowerPoint  Presentation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BB26A64-BA7C-457F-9459-DECE8699C15E}"/>
              </a:ext>
            </a:extLst>
          </p:cNvPr>
          <p:cNvSpPr/>
          <p:nvPr/>
        </p:nvSpPr>
        <p:spPr>
          <a:xfrm>
            <a:off x="6316988" y="4416231"/>
            <a:ext cx="375586" cy="430550"/>
          </a:xfrm>
          <a:custGeom>
            <a:avLst/>
            <a:gdLst>
              <a:gd name="connsiteX0" fmla="*/ 215414 w 390525"/>
              <a:gd name="connsiteY0" fmla="*/ 441873 h 447675"/>
              <a:gd name="connsiteX1" fmla="*/ 160169 w 390525"/>
              <a:gd name="connsiteY1" fmla="*/ 371388 h 447675"/>
              <a:gd name="connsiteX2" fmla="*/ 141119 w 390525"/>
              <a:gd name="connsiteY2" fmla="*/ 365673 h 447675"/>
              <a:gd name="connsiteX3" fmla="*/ 55394 w 390525"/>
              <a:gd name="connsiteY3" fmla="*/ 389485 h 447675"/>
              <a:gd name="connsiteX4" fmla="*/ 64919 w 390525"/>
              <a:gd name="connsiteY4" fmla="*/ 358053 h 447675"/>
              <a:gd name="connsiteX5" fmla="*/ 73492 w 390525"/>
              <a:gd name="connsiteY5" fmla="*/ 350433 h 447675"/>
              <a:gd name="connsiteX6" fmla="*/ 128737 w 390525"/>
              <a:gd name="connsiteY6" fmla="*/ 320905 h 447675"/>
              <a:gd name="connsiteX7" fmla="*/ 139214 w 390525"/>
              <a:gd name="connsiteY7" fmla="*/ 308523 h 447675"/>
              <a:gd name="connsiteX8" fmla="*/ 164932 w 390525"/>
              <a:gd name="connsiteY8" fmla="*/ 228513 h 447675"/>
              <a:gd name="connsiteX9" fmla="*/ 158264 w 390525"/>
              <a:gd name="connsiteY9" fmla="*/ 217083 h 447675"/>
              <a:gd name="connsiteX10" fmla="*/ 22057 w 390525"/>
              <a:gd name="connsiteY10" fmla="*/ 198033 h 447675"/>
              <a:gd name="connsiteX11" fmla="*/ 9674 w 390525"/>
              <a:gd name="connsiteY11" fmla="*/ 178983 h 447675"/>
              <a:gd name="connsiteX12" fmla="*/ 49679 w 390525"/>
              <a:gd name="connsiteY12" fmla="*/ 145645 h 447675"/>
              <a:gd name="connsiteX13" fmla="*/ 184934 w 390525"/>
              <a:gd name="connsiteY13" fmla="*/ 136120 h 447675"/>
              <a:gd name="connsiteX14" fmla="*/ 198269 w 390525"/>
              <a:gd name="connsiteY14" fmla="*/ 125643 h 447675"/>
              <a:gd name="connsiteX15" fmla="*/ 225892 w 390525"/>
              <a:gd name="connsiteY15" fmla="*/ 40870 h 447675"/>
              <a:gd name="connsiteX16" fmla="*/ 235417 w 390525"/>
              <a:gd name="connsiteY16" fmla="*/ 19915 h 447675"/>
              <a:gd name="connsiteX17" fmla="*/ 272564 w 390525"/>
              <a:gd name="connsiteY17" fmla="*/ 10390 h 447675"/>
              <a:gd name="connsiteX18" fmla="*/ 287804 w 390525"/>
              <a:gd name="connsiteY18" fmla="*/ 42775 h 447675"/>
              <a:gd name="connsiteX19" fmla="*/ 257324 w 390525"/>
              <a:gd name="connsiteY19" fmla="*/ 139930 h 447675"/>
              <a:gd name="connsiteX20" fmla="*/ 263992 w 390525"/>
              <a:gd name="connsiteY20" fmla="*/ 162790 h 447675"/>
              <a:gd name="connsiteX21" fmla="*/ 382102 w 390525"/>
              <a:gd name="connsiteY21" fmla="*/ 261850 h 447675"/>
              <a:gd name="connsiteX22" fmla="*/ 386864 w 390525"/>
              <a:gd name="connsiteY22" fmla="*/ 277090 h 447675"/>
              <a:gd name="connsiteX23" fmla="*/ 377339 w 390525"/>
              <a:gd name="connsiteY23" fmla="*/ 306618 h 447675"/>
              <a:gd name="connsiteX24" fmla="*/ 366862 w 390525"/>
              <a:gd name="connsiteY24" fmla="*/ 311380 h 447675"/>
              <a:gd name="connsiteX25" fmla="*/ 237322 w 390525"/>
              <a:gd name="connsiteY25" fmla="*/ 242800 h 447675"/>
              <a:gd name="connsiteX26" fmla="*/ 223034 w 390525"/>
              <a:gd name="connsiteY26" fmla="*/ 247563 h 447675"/>
              <a:gd name="connsiteX27" fmla="*/ 197317 w 390525"/>
              <a:gd name="connsiteY27" fmla="*/ 327573 h 447675"/>
              <a:gd name="connsiteX28" fmla="*/ 198269 w 390525"/>
              <a:gd name="connsiteY28" fmla="*/ 343765 h 447675"/>
              <a:gd name="connsiteX29" fmla="*/ 222082 w 390525"/>
              <a:gd name="connsiteY29" fmla="*/ 392343 h 447675"/>
              <a:gd name="connsiteX30" fmla="*/ 223987 w 390525"/>
              <a:gd name="connsiteY30" fmla="*/ 421870 h 447675"/>
              <a:gd name="connsiteX31" fmla="*/ 215414 w 390525"/>
              <a:gd name="connsiteY31" fmla="*/ 441873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90525" h="447675">
                <a:moveTo>
                  <a:pt x="215414" y="441873"/>
                </a:moveTo>
                <a:cubicBezTo>
                  <a:pt x="196364" y="417108"/>
                  <a:pt x="177314" y="395200"/>
                  <a:pt x="160169" y="371388"/>
                </a:cubicBezTo>
                <a:cubicBezTo>
                  <a:pt x="154454" y="363768"/>
                  <a:pt x="149692" y="362815"/>
                  <a:pt x="141119" y="365673"/>
                </a:cubicBezTo>
                <a:cubicBezTo>
                  <a:pt x="113497" y="374245"/>
                  <a:pt x="84922" y="381865"/>
                  <a:pt x="55394" y="389485"/>
                </a:cubicBezTo>
                <a:cubicBezTo>
                  <a:pt x="59204" y="378055"/>
                  <a:pt x="62062" y="367578"/>
                  <a:pt x="64919" y="358053"/>
                </a:cubicBezTo>
                <a:cubicBezTo>
                  <a:pt x="65872" y="354243"/>
                  <a:pt x="69682" y="352338"/>
                  <a:pt x="73492" y="350433"/>
                </a:cubicBezTo>
                <a:cubicBezTo>
                  <a:pt x="91589" y="340908"/>
                  <a:pt x="109687" y="330430"/>
                  <a:pt x="128737" y="320905"/>
                </a:cubicBezTo>
                <a:cubicBezTo>
                  <a:pt x="134452" y="318048"/>
                  <a:pt x="137309" y="314238"/>
                  <a:pt x="139214" y="308523"/>
                </a:cubicBezTo>
                <a:cubicBezTo>
                  <a:pt x="147787" y="281853"/>
                  <a:pt x="156359" y="255183"/>
                  <a:pt x="164932" y="228513"/>
                </a:cubicBezTo>
                <a:cubicBezTo>
                  <a:pt x="167789" y="220893"/>
                  <a:pt x="165884" y="218988"/>
                  <a:pt x="158264" y="217083"/>
                </a:cubicBezTo>
                <a:cubicBezTo>
                  <a:pt x="112544" y="211368"/>
                  <a:pt x="67777" y="204700"/>
                  <a:pt x="22057" y="198033"/>
                </a:cubicBezTo>
                <a:cubicBezTo>
                  <a:pt x="3959" y="195175"/>
                  <a:pt x="5864" y="196128"/>
                  <a:pt x="9674" y="178983"/>
                </a:cubicBezTo>
                <a:cubicBezTo>
                  <a:pt x="14437" y="156123"/>
                  <a:pt x="23962" y="145645"/>
                  <a:pt x="49679" y="145645"/>
                </a:cubicBezTo>
                <a:cubicBezTo>
                  <a:pt x="94447" y="144693"/>
                  <a:pt x="139214" y="138978"/>
                  <a:pt x="184934" y="136120"/>
                </a:cubicBezTo>
                <a:cubicBezTo>
                  <a:pt x="192554" y="135168"/>
                  <a:pt x="196364" y="133263"/>
                  <a:pt x="198269" y="125643"/>
                </a:cubicBezTo>
                <a:cubicBezTo>
                  <a:pt x="206842" y="97068"/>
                  <a:pt x="216367" y="69445"/>
                  <a:pt x="225892" y="40870"/>
                </a:cubicBezTo>
                <a:cubicBezTo>
                  <a:pt x="228749" y="33250"/>
                  <a:pt x="230654" y="26583"/>
                  <a:pt x="235417" y="19915"/>
                </a:cubicBezTo>
                <a:cubicBezTo>
                  <a:pt x="244942" y="7533"/>
                  <a:pt x="258277" y="3723"/>
                  <a:pt x="272564" y="10390"/>
                </a:cubicBezTo>
                <a:cubicBezTo>
                  <a:pt x="285899" y="16105"/>
                  <a:pt x="291614" y="27535"/>
                  <a:pt x="287804" y="42775"/>
                </a:cubicBezTo>
                <a:cubicBezTo>
                  <a:pt x="280184" y="76113"/>
                  <a:pt x="267802" y="107545"/>
                  <a:pt x="257324" y="139930"/>
                </a:cubicBezTo>
                <a:cubicBezTo>
                  <a:pt x="253514" y="150408"/>
                  <a:pt x="255419" y="156123"/>
                  <a:pt x="263992" y="162790"/>
                </a:cubicBezTo>
                <a:cubicBezTo>
                  <a:pt x="303044" y="195175"/>
                  <a:pt x="342097" y="228513"/>
                  <a:pt x="382102" y="261850"/>
                </a:cubicBezTo>
                <a:cubicBezTo>
                  <a:pt x="387817" y="266613"/>
                  <a:pt x="389722" y="270423"/>
                  <a:pt x="386864" y="277090"/>
                </a:cubicBezTo>
                <a:cubicBezTo>
                  <a:pt x="383054" y="286615"/>
                  <a:pt x="380197" y="297093"/>
                  <a:pt x="377339" y="306618"/>
                </a:cubicBezTo>
                <a:cubicBezTo>
                  <a:pt x="375434" y="314238"/>
                  <a:pt x="372577" y="314238"/>
                  <a:pt x="366862" y="311380"/>
                </a:cubicBezTo>
                <a:cubicBezTo>
                  <a:pt x="323999" y="288520"/>
                  <a:pt x="280184" y="265660"/>
                  <a:pt x="237322" y="242800"/>
                </a:cubicBezTo>
                <a:cubicBezTo>
                  <a:pt x="230654" y="238990"/>
                  <a:pt x="226844" y="237085"/>
                  <a:pt x="223034" y="247563"/>
                </a:cubicBezTo>
                <a:cubicBezTo>
                  <a:pt x="215414" y="274233"/>
                  <a:pt x="205889" y="300903"/>
                  <a:pt x="197317" y="327573"/>
                </a:cubicBezTo>
                <a:cubicBezTo>
                  <a:pt x="195412" y="333288"/>
                  <a:pt x="195412" y="338050"/>
                  <a:pt x="198269" y="343765"/>
                </a:cubicBezTo>
                <a:cubicBezTo>
                  <a:pt x="205889" y="359958"/>
                  <a:pt x="213509" y="376150"/>
                  <a:pt x="222082" y="392343"/>
                </a:cubicBezTo>
                <a:cubicBezTo>
                  <a:pt x="227797" y="401868"/>
                  <a:pt x="228749" y="411393"/>
                  <a:pt x="223987" y="421870"/>
                </a:cubicBezTo>
                <a:cubicBezTo>
                  <a:pt x="219224" y="428538"/>
                  <a:pt x="218272" y="434253"/>
                  <a:pt x="215414" y="44187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207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71D57B9-A5DB-4B45-A94D-B50AFFFA18F8}"/>
              </a:ext>
            </a:extLst>
          </p:cNvPr>
          <p:cNvSpPr/>
          <p:nvPr/>
        </p:nvSpPr>
        <p:spPr>
          <a:xfrm flipH="1">
            <a:off x="0" y="0"/>
            <a:ext cx="12192000" cy="6858000"/>
          </a:xfrm>
          <a:custGeom>
            <a:avLst/>
            <a:gdLst>
              <a:gd name="connsiteX0" fmla="*/ 4731655 w 10101239"/>
              <a:gd name="connsiteY0" fmla="*/ 0 h 6858000"/>
              <a:gd name="connsiteX1" fmla="*/ 7282347 w 10101239"/>
              <a:gd name="connsiteY1" fmla="*/ 0 h 6858000"/>
              <a:gd name="connsiteX2" fmla="*/ 7550547 w 10101239"/>
              <a:gd name="connsiteY2" fmla="*/ 0 h 6858000"/>
              <a:gd name="connsiteX3" fmla="*/ 10101239 w 10101239"/>
              <a:gd name="connsiteY3" fmla="*/ 0 h 6858000"/>
              <a:gd name="connsiteX4" fmla="*/ 10101239 w 10101239"/>
              <a:gd name="connsiteY4" fmla="*/ 6858000 h 6858000"/>
              <a:gd name="connsiteX5" fmla="*/ 7550547 w 10101239"/>
              <a:gd name="connsiteY5" fmla="*/ 6858000 h 6858000"/>
              <a:gd name="connsiteX6" fmla="*/ 2550692 w 10101239"/>
              <a:gd name="connsiteY6" fmla="*/ 6858000 h 6858000"/>
              <a:gd name="connsiteX7" fmla="*/ 0 w 1010123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1239" h="6858000">
                <a:moveTo>
                  <a:pt x="4731655" y="0"/>
                </a:moveTo>
                <a:lnTo>
                  <a:pt x="7282347" y="0"/>
                </a:lnTo>
                <a:lnTo>
                  <a:pt x="7550547" y="0"/>
                </a:lnTo>
                <a:lnTo>
                  <a:pt x="10101239" y="0"/>
                </a:lnTo>
                <a:lnTo>
                  <a:pt x="10101239" y="6858000"/>
                </a:lnTo>
                <a:lnTo>
                  <a:pt x="7550547" y="6858000"/>
                </a:lnTo>
                <a:lnTo>
                  <a:pt x="25506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442CD5-E887-4BC0-A447-2C9BD87CCF6D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Column Style</a:t>
            </a:r>
            <a:endParaRPr lang="ko-KR" altLang="en-US" sz="5400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6D4DB3-BA2C-4F21-A393-4F44D9E95EC5}"/>
              </a:ext>
            </a:extLst>
          </p:cNvPr>
          <p:cNvSpPr txBox="1"/>
          <p:nvPr/>
        </p:nvSpPr>
        <p:spPr>
          <a:xfrm>
            <a:off x="771878" y="1864492"/>
            <a:ext cx="892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FFE754-5986-4402-9E90-E2BCC36C6105}"/>
              </a:ext>
            </a:extLst>
          </p:cNvPr>
          <p:cNvSpPr txBox="1"/>
          <p:nvPr/>
        </p:nvSpPr>
        <p:spPr>
          <a:xfrm>
            <a:off x="1616130" y="2555058"/>
            <a:ext cx="54405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2B5C2F4-0D4D-4AFA-AC53-3BB0CBD3E551}"/>
              </a:ext>
            </a:extLst>
          </p:cNvPr>
          <p:cNvGrpSpPr/>
          <p:nvPr/>
        </p:nvGrpSpPr>
        <p:grpSpPr>
          <a:xfrm>
            <a:off x="1616130" y="1851305"/>
            <a:ext cx="5440575" cy="672703"/>
            <a:chOff x="4686849" y="720000"/>
            <a:chExt cx="3470386" cy="67270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642D224-9D9F-4B42-863E-BBBEA8035D8E}"/>
                </a:ext>
              </a:extLst>
            </p:cNvPr>
            <p:cNvSpPr txBox="1"/>
            <p:nvPr/>
          </p:nvSpPr>
          <p:spPr>
            <a:xfrm>
              <a:off x="4686849" y="720000"/>
              <a:ext cx="3470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50D507C-9397-41D5-BD00-BDE9943CB1B4}"/>
                </a:ext>
              </a:extLst>
            </p:cNvPr>
            <p:cNvSpPr txBox="1"/>
            <p:nvPr/>
          </p:nvSpPr>
          <p:spPr>
            <a:xfrm>
              <a:off x="4686849" y="1054149"/>
              <a:ext cx="3470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Two Columns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1689F4EE-146B-4942-B743-935D3646D421}"/>
              </a:ext>
            </a:extLst>
          </p:cNvPr>
          <p:cNvSpPr/>
          <p:nvPr/>
        </p:nvSpPr>
        <p:spPr>
          <a:xfrm>
            <a:off x="810054" y="1831230"/>
            <a:ext cx="816471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F5FFDD-0A5F-4DD5-8F9A-DA98194304C7}"/>
              </a:ext>
            </a:extLst>
          </p:cNvPr>
          <p:cNvSpPr txBox="1"/>
          <p:nvPr/>
        </p:nvSpPr>
        <p:spPr>
          <a:xfrm>
            <a:off x="782273" y="4151221"/>
            <a:ext cx="892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87886E-0EE7-4A9D-BADE-DC3C6AECD96E}"/>
              </a:ext>
            </a:extLst>
          </p:cNvPr>
          <p:cNvSpPr txBox="1"/>
          <p:nvPr/>
        </p:nvSpPr>
        <p:spPr>
          <a:xfrm>
            <a:off x="1626525" y="4841787"/>
            <a:ext cx="54405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019CB61-9DB9-4CA6-841E-7984674FE723}"/>
              </a:ext>
            </a:extLst>
          </p:cNvPr>
          <p:cNvGrpSpPr/>
          <p:nvPr/>
        </p:nvGrpSpPr>
        <p:grpSpPr>
          <a:xfrm>
            <a:off x="1626525" y="4138034"/>
            <a:ext cx="5440575" cy="672703"/>
            <a:chOff x="4686849" y="720000"/>
            <a:chExt cx="3470386" cy="67270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9BA5C5A-8E74-460D-B039-4C65BC6FE2E9}"/>
                </a:ext>
              </a:extLst>
            </p:cNvPr>
            <p:cNvSpPr txBox="1"/>
            <p:nvPr/>
          </p:nvSpPr>
          <p:spPr>
            <a:xfrm>
              <a:off x="4686849" y="720000"/>
              <a:ext cx="3470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1CF29D4-1E42-4A67-B712-DEAF73C67284}"/>
                </a:ext>
              </a:extLst>
            </p:cNvPr>
            <p:cNvSpPr txBox="1"/>
            <p:nvPr/>
          </p:nvSpPr>
          <p:spPr>
            <a:xfrm>
              <a:off x="4686849" y="1054149"/>
              <a:ext cx="3470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Two Columns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99495A20-75B3-4DDA-9856-148EC6CAAFEF}"/>
              </a:ext>
            </a:extLst>
          </p:cNvPr>
          <p:cNvSpPr/>
          <p:nvPr/>
        </p:nvSpPr>
        <p:spPr>
          <a:xfrm>
            <a:off x="820449" y="4117959"/>
            <a:ext cx="816471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B9F790E-4244-41E0-9DB0-56214886ED92}"/>
              </a:ext>
            </a:extLst>
          </p:cNvPr>
          <p:cNvSpPr/>
          <p:nvPr/>
        </p:nvSpPr>
        <p:spPr>
          <a:xfrm rot="3273252" flipV="1">
            <a:off x="9554558" y="5806100"/>
            <a:ext cx="2204904" cy="666266"/>
          </a:xfrm>
          <a:custGeom>
            <a:avLst/>
            <a:gdLst>
              <a:gd name="connsiteX0" fmla="*/ 2141990 w 2204904"/>
              <a:gd name="connsiteY0" fmla="*/ 577887 h 666266"/>
              <a:gd name="connsiteX1" fmla="*/ 2204904 w 2204904"/>
              <a:gd name="connsiteY1" fmla="*/ 666266 h 666266"/>
              <a:gd name="connsiteX2" fmla="*/ 1379318 w 2204904"/>
              <a:gd name="connsiteY2" fmla="*/ 666266 h 666266"/>
              <a:gd name="connsiteX3" fmla="*/ 1335129 w 2204904"/>
              <a:gd name="connsiteY3" fmla="*/ 622077 h 666266"/>
              <a:gd name="connsiteX4" fmla="*/ 1379318 w 2204904"/>
              <a:gd name="connsiteY4" fmla="*/ 577887 h 666266"/>
              <a:gd name="connsiteX5" fmla="*/ 1936301 w 2204904"/>
              <a:gd name="connsiteY5" fmla="*/ 288944 h 666266"/>
              <a:gd name="connsiteX6" fmla="*/ 1999215 w 2204904"/>
              <a:gd name="connsiteY6" fmla="*/ 377322 h 666266"/>
              <a:gd name="connsiteX7" fmla="*/ 711754 w 2204904"/>
              <a:gd name="connsiteY7" fmla="*/ 377322 h 666266"/>
              <a:gd name="connsiteX8" fmla="*/ 667564 w 2204904"/>
              <a:gd name="connsiteY8" fmla="*/ 333133 h 666266"/>
              <a:gd name="connsiteX9" fmla="*/ 711754 w 2204904"/>
              <a:gd name="connsiteY9" fmla="*/ 288944 h 666266"/>
              <a:gd name="connsiteX10" fmla="*/ 1730611 w 2204904"/>
              <a:gd name="connsiteY10" fmla="*/ 0 h 666266"/>
              <a:gd name="connsiteX11" fmla="*/ 1793525 w 2204904"/>
              <a:gd name="connsiteY11" fmla="*/ 88378 h 666266"/>
              <a:gd name="connsiteX12" fmla="*/ 44189 w 2204904"/>
              <a:gd name="connsiteY12" fmla="*/ 88378 h 666266"/>
              <a:gd name="connsiteX13" fmla="*/ 0 w 2204904"/>
              <a:gd name="connsiteY13" fmla="*/ 44189 h 666266"/>
              <a:gd name="connsiteX14" fmla="*/ 44190 w 2204904"/>
              <a:gd name="connsiteY14" fmla="*/ 0 h 66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04904" h="666266">
                <a:moveTo>
                  <a:pt x="2141990" y="577887"/>
                </a:moveTo>
                <a:lnTo>
                  <a:pt x="2204904" y="666266"/>
                </a:lnTo>
                <a:lnTo>
                  <a:pt x="1379318" y="666266"/>
                </a:lnTo>
                <a:cubicBezTo>
                  <a:pt x="1354913" y="666266"/>
                  <a:pt x="1335129" y="646482"/>
                  <a:pt x="1335129" y="622077"/>
                </a:cubicBezTo>
                <a:cubicBezTo>
                  <a:pt x="1335129" y="597671"/>
                  <a:pt x="1354913" y="577888"/>
                  <a:pt x="1379318" y="577887"/>
                </a:cubicBezTo>
                <a:close/>
                <a:moveTo>
                  <a:pt x="1936301" y="288944"/>
                </a:moveTo>
                <a:lnTo>
                  <a:pt x="1999215" y="377322"/>
                </a:lnTo>
                <a:lnTo>
                  <a:pt x="711754" y="377322"/>
                </a:lnTo>
                <a:cubicBezTo>
                  <a:pt x="687349" y="377322"/>
                  <a:pt x="667564" y="357538"/>
                  <a:pt x="667564" y="333133"/>
                </a:cubicBezTo>
                <a:cubicBezTo>
                  <a:pt x="667564" y="308728"/>
                  <a:pt x="687348" y="288944"/>
                  <a:pt x="711754" y="288944"/>
                </a:cubicBezTo>
                <a:close/>
                <a:moveTo>
                  <a:pt x="1730611" y="0"/>
                </a:moveTo>
                <a:lnTo>
                  <a:pt x="1793525" y="88378"/>
                </a:lnTo>
                <a:lnTo>
                  <a:pt x="44189" y="88378"/>
                </a:lnTo>
                <a:cubicBezTo>
                  <a:pt x="19785" y="88379"/>
                  <a:pt x="1" y="68594"/>
                  <a:pt x="0" y="44189"/>
                </a:cubicBezTo>
                <a:cubicBezTo>
                  <a:pt x="0" y="19783"/>
                  <a:pt x="19784" y="0"/>
                  <a:pt x="441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6828222-14F2-4FC9-98CE-AFE148CF85DD}"/>
              </a:ext>
            </a:extLst>
          </p:cNvPr>
          <p:cNvSpPr/>
          <p:nvPr/>
        </p:nvSpPr>
        <p:spPr>
          <a:xfrm rot="3273252" flipH="1">
            <a:off x="6759702" y="385636"/>
            <a:ext cx="2204904" cy="666266"/>
          </a:xfrm>
          <a:custGeom>
            <a:avLst/>
            <a:gdLst>
              <a:gd name="connsiteX0" fmla="*/ 2141990 w 2204904"/>
              <a:gd name="connsiteY0" fmla="*/ 577887 h 666266"/>
              <a:gd name="connsiteX1" fmla="*/ 2204904 w 2204904"/>
              <a:gd name="connsiteY1" fmla="*/ 666266 h 666266"/>
              <a:gd name="connsiteX2" fmla="*/ 1379318 w 2204904"/>
              <a:gd name="connsiteY2" fmla="*/ 666266 h 666266"/>
              <a:gd name="connsiteX3" fmla="*/ 1335129 w 2204904"/>
              <a:gd name="connsiteY3" fmla="*/ 622077 h 666266"/>
              <a:gd name="connsiteX4" fmla="*/ 1379318 w 2204904"/>
              <a:gd name="connsiteY4" fmla="*/ 577887 h 666266"/>
              <a:gd name="connsiteX5" fmla="*/ 1936301 w 2204904"/>
              <a:gd name="connsiteY5" fmla="*/ 288944 h 666266"/>
              <a:gd name="connsiteX6" fmla="*/ 1999215 w 2204904"/>
              <a:gd name="connsiteY6" fmla="*/ 377322 h 666266"/>
              <a:gd name="connsiteX7" fmla="*/ 711754 w 2204904"/>
              <a:gd name="connsiteY7" fmla="*/ 377322 h 666266"/>
              <a:gd name="connsiteX8" fmla="*/ 667564 w 2204904"/>
              <a:gd name="connsiteY8" fmla="*/ 333133 h 666266"/>
              <a:gd name="connsiteX9" fmla="*/ 711754 w 2204904"/>
              <a:gd name="connsiteY9" fmla="*/ 288944 h 666266"/>
              <a:gd name="connsiteX10" fmla="*/ 1730611 w 2204904"/>
              <a:gd name="connsiteY10" fmla="*/ 0 h 666266"/>
              <a:gd name="connsiteX11" fmla="*/ 1793525 w 2204904"/>
              <a:gd name="connsiteY11" fmla="*/ 88378 h 666266"/>
              <a:gd name="connsiteX12" fmla="*/ 44189 w 2204904"/>
              <a:gd name="connsiteY12" fmla="*/ 88378 h 666266"/>
              <a:gd name="connsiteX13" fmla="*/ 0 w 2204904"/>
              <a:gd name="connsiteY13" fmla="*/ 44189 h 666266"/>
              <a:gd name="connsiteX14" fmla="*/ 44190 w 2204904"/>
              <a:gd name="connsiteY14" fmla="*/ 0 h 66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04904" h="666266">
                <a:moveTo>
                  <a:pt x="2141990" y="577887"/>
                </a:moveTo>
                <a:lnTo>
                  <a:pt x="2204904" y="666266"/>
                </a:lnTo>
                <a:lnTo>
                  <a:pt x="1379318" y="666266"/>
                </a:lnTo>
                <a:cubicBezTo>
                  <a:pt x="1354913" y="666266"/>
                  <a:pt x="1335129" y="646482"/>
                  <a:pt x="1335129" y="622077"/>
                </a:cubicBezTo>
                <a:cubicBezTo>
                  <a:pt x="1335129" y="597671"/>
                  <a:pt x="1354913" y="577888"/>
                  <a:pt x="1379318" y="577887"/>
                </a:cubicBezTo>
                <a:close/>
                <a:moveTo>
                  <a:pt x="1936301" y="288944"/>
                </a:moveTo>
                <a:lnTo>
                  <a:pt x="1999215" y="377322"/>
                </a:lnTo>
                <a:lnTo>
                  <a:pt x="711754" y="377322"/>
                </a:lnTo>
                <a:cubicBezTo>
                  <a:pt x="687349" y="377322"/>
                  <a:pt x="667564" y="357538"/>
                  <a:pt x="667564" y="333133"/>
                </a:cubicBezTo>
                <a:cubicBezTo>
                  <a:pt x="667564" y="308728"/>
                  <a:pt x="687348" y="288944"/>
                  <a:pt x="711754" y="288944"/>
                </a:cubicBezTo>
                <a:close/>
                <a:moveTo>
                  <a:pt x="1730611" y="0"/>
                </a:moveTo>
                <a:lnTo>
                  <a:pt x="1793525" y="88378"/>
                </a:lnTo>
                <a:lnTo>
                  <a:pt x="44189" y="88378"/>
                </a:lnTo>
                <a:cubicBezTo>
                  <a:pt x="19785" y="88379"/>
                  <a:pt x="1" y="68594"/>
                  <a:pt x="0" y="44189"/>
                </a:cubicBezTo>
                <a:cubicBezTo>
                  <a:pt x="0" y="19783"/>
                  <a:pt x="19784" y="0"/>
                  <a:pt x="441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23787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6641431" y="2575426"/>
            <a:ext cx="555056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F21A8-A2DC-448E-8003-AFE4C77CBA6F}"/>
              </a:ext>
            </a:extLst>
          </p:cNvPr>
          <p:cNvSpPr txBox="1"/>
          <p:nvPr/>
        </p:nvSpPr>
        <p:spPr>
          <a:xfrm>
            <a:off x="6641359" y="3447671"/>
            <a:ext cx="555050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C0B89FDD-04E4-426C-B25E-5B7AD65A9FB7}"/>
              </a:ext>
            </a:extLst>
          </p:cNvPr>
          <p:cNvGrpSpPr/>
          <p:nvPr/>
        </p:nvGrpSpPr>
        <p:grpSpPr>
          <a:xfrm>
            <a:off x="4788078" y="1805914"/>
            <a:ext cx="3301914" cy="3301914"/>
            <a:chOff x="1239645" y="3034337"/>
            <a:chExt cx="3046468" cy="3046468"/>
          </a:xfrm>
        </p:grpSpPr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EE90C997-013B-44F0-915F-D3F821877A5C}"/>
                </a:ext>
              </a:extLst>
            </p:cNvPr>
            <p:cNvGrpSpPr/>
            <p:nvPr/>
          </p:nvGrpSpPr>
          <p:grpSpPr>
            <a:xfrm>
              <a:off x="1840012" y="3635177"/>
              <a:ext cx="1845735" cy="1844788"/>
              <a:chOff x="4574848" y="1897856"/>
              <a:chExt cx="3028217" cy="3026664"/>
            </a:xfrm>
          </p:grpSpPr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A33B927F-AEF6-47F6-B87E-45CAA8A525EA}"/>
                  </a:ext>
                </a:extLst>
              </p:cNvPr>
              <p:cNvSpPr/>
              <p:nvPr/>
            </p:nvSpPr>
            <p:spPr>
              <a:xfrm>
                <a:off x="4575624" y="1897856"/>
                <a:ext cx="3026664" cy="302666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6134D952-B18A-478E-865E-668FA72ACF83}"/>
                  </a:ext>
                </a:extLst>
              </p:cNvPr>
              <p:cNvSpPr/>
              <p:nvPr/>
            </p:nvSpPr>
            <p:spPr>
              <a:xfrm>
                <a:off x="4574848" y="1907000"/>
                <a:ext cx="3028217" cy="2962327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32" name="Group 10">
              <a:extLst>
                <a:ext uri="{FF2B5EF4-FFF2-40B4-BE49-F238E27FC236}">
                  <a16:creationId xmlns:a16="http://schemas.microsoft.com/office/drawing/2014/main" id="{E774A49D-5B8D-4183-876E-95C425FC6F57}"/>
                </a:ext>
              </a:extLst>
            </p:cNvPr>
            <p:cNvGrpSpPr/>
            <p:nvPr/>
          </p:nvGrpSpPr>
          <p:grpSpPr>
            <a:xfrm rot="16200000">
              <a:off x="1239645" y="3034337"/>
              <a:ext cx="3046468" cy="3046468"/>
              <a:chOff x="57821" y="1441240"/>
              <a:chExt cx="4262520" cy="4262520"/>
            </a:xfrm>
          </p:grpSpPr>
          <p:grpSp>
            <p:nvGrpSpPr>
              <p:cNvPr id="233" name="Group 16">
                <a:extLst>
                  <a:ext uri="{FF2B5EF4-FFF2-40B4-BE49-F238E27FC236}">
                    <a16:creationId xmlns:a16="http://schemas.microsoft.com/office/drawing/2014/main" id="{0AB5284C-3563-4BF8-8032-F84FF4A48167}"/>
                  </a:ext>
                </a:extLst>
              </p:cNvPr>
              <p:cNvGrpSpPr/>
              <p:nvPr userDrawn="1"/>
            </p:nvGrpSpPr>
            <p:grpSpPr>
              <a:xfrm>
                <a:off x="57821" y="1441240"/>
                <a:ext cx="4262520" cy="4262520"/>
                <a:chOff x="634127" y="2000307"/>
                <a:chExt cx="4262520" cy="4262520"/>
              </a:xfrm>
            </p:grpSpPr>
            <p:sp>
              <p:nvSpPr>
                <p:cNvPr id="239" name="Block Arc 49">
                  <a:extLst>
                    <a:ext uri="{FF2B5EF4-FFF2-40B4-BE49-F238E27FC236}">
                      <a16:creationId xmlns:a16="http://schemas.microsoft.com/office/drawing/2014/main" id="{A8D1D869-ACF1-444A-9B04-34E2B2983641}"/>
                    </a:ext>
                  </a:extLst>
                </p:cNvPr>
                <p:cNvSpPr/>
                <p:nvPr userDrawn="1"/>
              </p:nvSpPr>
              <p:spPr>
                <a:xfrm rot="7200000">
                  <a:off x="634127" y="2000307"/>
                  <a:ext cx="4262520" cy="4262520"/>
                </a:xfrm>
                <a:prstGeom prst="blockArc">
                  <a:avLst>
                    <a:gd name="adj1" fmla="val 10800000"/>
                    <a:gd name="adj2" fmla="val 14451417"/>
                    <a:gd name="adj3" fmla="val 460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0" name="Block Arc 50">
                  <a:extLst>
                    <a:ext uri="{FF2B5EF4-FFF2-40B4-BE49-F238E27FC236}">
                      <a16:creationId xmlns:a16="http://schemas.microsoft.com/office/drawing/2014/main" id="{1E0E005A-DD06-4441-B8CC-F01A6D089F93}"/>
                    </a:ext>
                  </a:extLst>
                </p:cNvPr>
                <p:cNvSpPr/>
                <p:nvPr userDrawn="1"/>
              </p:nvSpPr>
              <p:spPr>
                <a:xfrm rot="14400000">
                  <a:off x="634127" y="2000307"/>
                  <a:ext cx="4262520" cy="4262520"/>
                </a:xfrm>
                <a:prstGeom prst="blockArc">
                  <a:avLst>
                    <a:gd name="adj1" fmla="val 10800000"/>
                    <a:gd name="adj2" fmla="val 14451417"/>
                    <a:gd name="adj3" fmla="val 460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1" name="Block Arc 51">
                  <a:extLst>
                    <a:ext uri="{FF2B5EF4-FFF2-40B4-BE49-F238E27FC236}">
                      <a16:creationId xmlns:a16="http://schemas.microsoft.com/office/drawing/2014/main" id="{9561DC60-256F-4054-8A80-AFEA0BEAD798}"/>
                    </a:ext>
                  </a:extLst>
                </p:cNvPr>
                <p:cNvSpPr/>
                <p:nvPr userDrawn="1"/>
              </p:nvSpPr>
              <p:spPr>
                <a:xfrm rot="10800000">
                  <a:off x="634127" y="2000307"/>
                  <a:ext cx="4262520" cy="4262520"/>
                </a:xfrm>
                <a:prstGeom prst="blockArc">
                  <a:avLst>
                    <a:gd name="adj1" fmla="val 10800000"/>
                    <a:gd name="adj2" fmla="val 14451417"/>
                    <a:gd name="adj3" fmla="val 4608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2" name="Block Arc 52">
                  <a:extLst>
                    <a:ext uri="{FF2B5EF4-FFF2-40B4-BE49-F238E27FC236}">
                      <a16:creationId xmlns:a16="http://schemas.microsoft.com/office/drawing/2014/main" id="{F627A23F-FED8-41C9-8C80-D866B027E458}"/>
                    </a:ext>
                  </a:extLst>
                </p:cNvPr>
                <p:cNvSpPr/>
                <p:nvPr userDrawn="1"/>
              </p:nvSpPr>
              <p:spPr>
                <a:xfrm rot="3600000">
                  <a:off x="634127" y="2000307"/>
                  <a:ext cx="4262520" cy="4262520"/>
                </a:xfrm>
                <a:prstGeom prst="blockArc">
                  <a:avLst>
                    <a:gd name="adj1" fmla="val 10800000"/>
                    <a:gd name="adj2" fmla="val 14451417"/>
                    <a:gd name="adj3" fmla="val 4608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34" name="Oval 18">
                <a:extLst>
                  <a:ext uri="{FF2B5EF4-FFF2-40B4-BE49-F238E27FC236}">
                    <a16:creationId xmlns:a16="http://schemas.microsoft.com/office/drawing/2014/main" id="{292B986E-4403-4CBA-8CEE-C7B2019C7125}"/>
                  </a:ext>
                </a:extLst>
              </p:cNvPr>
              <p:cNvSpPr/>
              <p:nvPr/>
            </p:nvSpPr>
            <p:spPr>
              <a:xfrm rot="210143">
                <a:off x="3140041" y="1731940"/>
                <a:ext cx="190800" cy="19080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5" name="Oval 19">
                <a:extLst>
                  <a:ext uri="{FF2B5EF4-FFF2-40B4-BE49-F238E27FC236}">
                    <a16:creationId xmlns:a16="http://schemas.microsoft.com/office/drawing/2014/main" id="{A72A41B5-6F28-4095-ADA7-810F8ACBAD68}"/>
                  </a:ext>
                </a:extLst>
              </p:cNvPr>
              <p:cNvSpPr/>
              <p:nvPr/>
            </p:nvSpPr>
            <p:spPr>
              <a:xfrm rot="210143">
                <a:off x="1084975" y="1713528"/>
                <a:ext cx="190800" cy="190800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6" name="Oval 20">
                <a:extLst>
                  <a:ext uri="{FF2B5EF4-FFF2-40B4-BE49-F238E27FC236}">
                    <a16:creationId xmlns:a16="http://schemas.microsoft.com/office/drawing/2014/main" id="{5EEB2E1D-13F9-4281-8AA7-995D00FF342A}"/>
                  </a:ext>
                </a:extLst>
              </p:cNvPr>
              <p:cNvSpPr/>
              <p:nvPr/>
            </p:nvSpPr>
            <p:spPr>
              <a:xfrm rot="210143">
                <a:off x="4123728" y="3456224"/>
                <a:ext cx="190800" cy="1908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7" name="Oval 21">
                <a:extLst>
                  <a:ext uri="{FF2B5EF4-FFF2-40B4-BE49-F238E27FC236}">
                    <a16:creationId xmlns:a16="http://schemas.microsoft.com/office/drawing/2014/main" id="{8F9E104B-30D6-43B6-8F28-29389E7C7826}"/>
                  </a:ext>
                </a:extLst>
              </p:cNvPr>
              <p:cNvSpPr/>
              <p:nvPr/>
            </p:nvSpPr>
            <p:spPr>
              <a:xfrm rot="210143">
                <a:off x="3086058" y="5255169"/>
                <a:ext cx="190800" cy="1908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8" name="Oval 22">
                <a:extLst>
                  <a:ext uri="{FF2B5EF4-FFF2-40B4-BE49-F238E27FC236}">
                    <a16:creationId xmlns:a16="http://schemas.microsoft.com/office/drawing/2014/main" id="{C677B530-2A1E-4F45-AD67-2F130D30F406}"/>
                  </a:ext>
                </a:extLst>
              </p:cNvPr>
              <p:cNvSpPr/>
              <p:nvPr/>
            </p:nvSpPr>
            <p:spPr>
              <a:xfrm rot="210143">
                <a:off x="1062045" y="5223805"/>
                <a:ext cx="190800" cy="19080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691DE23B-92FB-4A7D-8481-D1D06F8121E6}"/>
              </a:ext>
            </a:extLst>
          </p:cNvPr>
          <p:cNvGrpSpPr/>
          <p:nvPr/>
        </p:nvGrpSpPr>
        <p:grpSpPr>
          <a:xfrm flipH="1">
            <a:off x="694846" y="957733"/>
            <a:ext cx="3590888" cy="3756977"/>
            <a:chOff x="6446339" y="1280897"/>
            <a:chExt cx="4320717" cy="530305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D3EE5BCE-8272-45DD-B005-36239B9DF2E3}"/>
                </a:ext>
              </a:extLst>
            </p:cNvPr>
            <p:cNvSpPr/>
            <p:nvPr/>
          </p:nvSpPr>
          <p:spPr>
            <a:xfrm>
              <a:off x="7360122" y="5629227"/>
              <a:ext cx="2033648" cy="954722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8DAE69EE-879B-48C5-8B04-24E229A85082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gradFill flip="none" rotWithShape="1">
              <a:gsLst>
                <a:gs pos="40000">
                  <a:schemeClr val="bg1">
                    <a:lumMod val="60000"/>
                  </a:schemeClr>
                </a:gs>
                <a:gs pos="70000">
                  <a:schemeClr val="bg1">
                    <a:lumMod val="65000"/>
                  </a:schemeClr>
                </a:gs>
                <a:gs pos="50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800000" scaled="0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9108309B-0527-41A4-87CF-6FC72C8D1F1E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6E586B83-7C3C-41AB-9407-CAF03500E5C8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F3215AFC-FA8C-4E3E-9EF9-7BB3338E4970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081A8916-8E82-4F5B-8FD2-89B5C2E1914A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7E127DA5-7DA1-45F1-86A5-7123E0D99B8F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2DD599C-5F3A-4FF0-9227-6D0C75E6D15D}"/>
              </a:ext>
            </a:extLst>
          </p:cNvPr>
          <p:cNvGrpSpPr/>
          <p:nvPr/>
        </p:nvGrpSpPr>
        <p:grpSpPr>
          <a:xfrm>
            <a:off x="689428" y="5431933"/>
            <a:ext cx="5343358" cy="760260"/>
            <a:chOff x="935850" y="5377191"/>
            <a:chExt cx="3475705" cy="494528"/>
          </a:xfrm>
          <a:solidFill>
            <a:srgbClr val="65CCD7"/>
          </a:solidFill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B20B889C-A687-4889-852F-D236C3AE85B0}"/>
                </a:ext>
              </a:extLst>
            </p:cNvPr>
            <p:cNvSpPr/>
            <p:nvPr/>
          </p:nvSpPr>
          <p:spPr>
            <a:xfrm>
              <a:off x="2179036" y="5424044"/>
              <a:ext cx="390525" cy="447675"/>
            </a:xfrm>
            <a:custGeom>
              <a:avLst/>
              <a:gdLst>
                <a:gd name="connsiteX0" fmla="*/ 215414 w 390525"/>
                <a:gd name="connsiteY0" fmla="*/ 441873 h 447675"/>
                <a:gd name="connsiteX1" fmla="*/ 160169 w 390525"/>
                <a:gd name="connsiteY1" fmla="*/ 371388 h 447675"/>
                <a:gd name="connsiteX2" fmla="*/ 141119 w 390525"/>
                <a:gd name="connsiteY2" fmla="*/ 365673 h 447675"/>
                <a:gd name="connsiteX3" fmla="*/ 55394 w 390525"/>
                <a:gd name="connsiteY3" fmla="*/ 389485 h 447675"/>
                <a:gd name="connsiteX4" fmla="*/ 64919 w 390525"/>
                <a:gd name="connsiteY4" fmla="*/ 358053 h 447675"/>
                <a:gd name="connsiteX5" fmla="*/ 73492 w 390525"/>
                <a:gd name="connsiteY5" fmla="*/ 350433 h 447675"/>
                <a:gd name="connsiteX6" fmla="*/ 128737 w 390525"/>
                <a:gd name="connsiteY6" fmla="*/ 320905 h 447675"/>
                <a:gd name="connsiteX7" fmla="*/ 139214 w 390525"/>
                <a:gd name="connsiteY7" fmla="*/ 308523 h 447675"/>
                <a:gd name="connsiteX8" fmla="*/ 164932 w 390525"/>
                <a:gd name="connsiteY8" fmla="*/ 228513 h 447675"/>
                <a:gd name="connsiteX9" fmla="*/ 158264 w 390525"/>
                <a:gd name="connsiteY9" fmla="*/ 217083 h 447675"/>
                <a:gd name="connsiteX10" fmla="*/ 22057 w 390525"/>
                <a:gd name="connsiteY10" fmla="*/ 198033 h 447675"/>
                <a:gd name="connsiteX11" fmla="*/ 9674 w 390525"/>
                <a:gd name="connsiteY11" fmla="*/ 178983 h 447675"/>
                <a:gd name="connsiteX12" fmla="*/ 49679 w 390525"/>
                <a:gd name="connsiteY12" fmla="*/ 145645 h 447675"/>
                <a:gd name="connsiteX13" fmla="*/ 184934 w 390525"/>
                <a:gd name="connsiteY13" fmla="*/ 136120 h 447675"/>
                <a:gd name="connsiteX14" fmla="*/ 198269 w 390525"/>
                <a:gd name="connsiteY14" fmla="*/ 125643 h 447675"/>
                <a:gd name="connsiteX15" fmla="*/ 225892 w 390525"/>
                <a:gd name="connsiteY15" fmla="*/ 40870 h 447675"/>
                <a:gd name="connsiteX16" fmla="*/ 235417 w 390525"/>
                <a:gd name="connsiteY16" fmla="*/ 19915 h 447675"/>
                <a:gd name="connsiteX17" fmla="*/ 272564 w 390525"/>
                <a:gd name="connsiteY17" fmla="*/ 10390 h 447675"/>
                <a:gd name="connsiteX18" fmla="*/ 287804 w 390525"/>
                <a:gd name="connsiteY18" fmla="*/ 42775 h 447675"/>
                <a:gd name="connsiteX19" fmla="*/ 257324 w 390525"/>
                <a:gd name="connsiteY19" fmla="*/ 139930 h 447675"/>
                <a:gd name="connsiteX20" fmla="*/ 263992 w 390525"/>
                <a:gd name="connsiteY20" fmla="*/ 162790 h 447675"/>
                <a:gd name="connsiteX21" fmla="*/ 382102 w 390525"/>
                <a:gd name="connsiteY21" fmla="*/ 261850 h 447675"/>
                <a:gd name="connsiteX22" fmla="*/ 386864 w 390525"/>
                <a:gd name="connsiteY22" fmla="*/ 277090 h 447675"/>
                <a:gd name="connsiteX23" fmla="*/ 377339 w 390525"/>
                <a:gd name="connsiteY23" fmla="*/ 306618 h 447675"/>
                <a:gd name="connsiteX24" fmla="*/ 366862 w 390525"/>
                <a:gd name="connsiteY24" fmla="*/ 311380 h 447675"/>
                <a:gd name="connsiteX25" fmla="*/ 237322 w 390525"/>
                <a:gd name="connsiteY25" fmla="*/ 242800 h 447675"/>
                <a:gd name="connsiteX26" fmla="*/ 223034 w 390525"/>
                <a:gd name="connsiteY26" fmla="*/ 247563 h 447675"/>
                <a:gd name="connsiteX27" fmla="*/ 197317 w 390525"/>
                <a:gd name="connsiteY27" fmla="*/ 327573 h 447675"/>
                <a:gd name="connsiteX28" fmla="*/ 198269 w 390525"/>
                <a:gd name="connsiteY28" fmla="*/ 343765 h 447675"/>
                <a:gd name="connsiteX29" fmla="*/ 222082 w 390525"/>
                <a:gd name="connsiteY29" fmla="*/ 392343 h 447675"/>
                <a:gd name="connsiteX30" fmla="*/ 223987 w 390525"/>
                <a:gd name="connsiteY30" fmla="*/ 421870 h 447675"/>
                <a:gd name="connsiteX31" fmla="*/ 215414 w 390525"/>
                <a:gd name="connsiteY31" fmla="*/ 441873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90525" h="447675">
                  <a:moveTo>
                    <a:pt x="215414" y="441873"/>
                  </a:moveTo>
                  <a:cubicBezTo>
                    <a:pt x="196364" y="417108"/>
                    <a:pt x="177314" y="395200"/>
                    <a:pt x="160169" y="371388"/>
                  </a:cubicBezTo>
                  <a:cubicBezTo>
                    <a:pt x="154454" y="363768"/>
                    <a:pt x="149692" y="362815"/>
                    <a:pt x="141119" y="365673"/>
                  </a:cubicBezTo>
                  <a:cubicBezTo>
                    <a:pt x="113497" y="374245"/>
                    <a:pt x="84922" y="381865"/>
                    <a:pt x="55394" y="389485"/>
                  </a:cubicBezTo>
                  <a:cubicBezTo>
                    <a:pt x="59204" y="378055"/>
                    <a:pt x="62062" y="367578"/>
                    <a:pt x="64919" y="358053"/>
                  </a:cubicBezTo>
                  <a:cubicBezTo>
                    <a:pt x="65872" y="354243"/>
                    <a:pt x="69682" y="352338"/>
                    <a:pt x="73492" y="350433"/>
                  </a:cubicBezTo>
                  <a:cubicBezTo>
                    <a:pt x="91589" y="340908"/>
                    <a:pt x="109687" y="330430"/>
                    <a:pt x="128737" y="320905"/>
                  </a:cubicBezTo>
                  <a:cubicBezTo>
                    <a:pt x="134452" y="318048"/>
                    <a:pt x="137309" y="314238"/>
                    <a:pt x="139214" y="308523"/>
                  </a:cubicBezTo>
                  <a:cubicBezTo>
                    <a:pt x="147787" y="281853"/>
                    <a:pt x="156359" y="255183"/>
                    <a:pt x="164932" y="228513"/>
                  </a:cubicBezTo>
                  <a:cubicBezTo>
                    <a:pt x="167789" y="220893"/>
                    <a:pt x="165884" y="218988"/>
                    <a:pt x="158264" y="217083"/>
                  </a:cubicBezTo>
                  <a:cubicBezTo>
                    <a:pt x="112544" y="211368"/>
                    <a:pt x="67777" y="204700"/>
                    <a:pt x="22057" y="198033"/>
                  </a:cubicBezTo>
                  <a:cubicBezTo>
                    <a:pt x="3959" y="195175"/>
                    <a:pt x="5864" y="196128"/>
                    <a:pt x="9674" y="178983"/>
                  </a:cubicBezTo>
                  <a:cubicBezTo>
                    <a:pt x="14437" y="156123"/>
                    <a:pt x="23962" y="145645"/>
                    <a:pt x="49679" y="145645"/>
                  </a:cubicBezTo>
                  <a:cubicBezTo>
                    <a:pt x="94447" y="144693"/>
                    <a:pt x="139214" y="138978"/>
                    <a:pt x="184934" y="136120"/>
                  </a:cubicBezTo>
                  <a:cubicBezTo>
                    <a:pt x="192554" y="135168"/>
                    <a:pt x="196364" y="133263"/>
                    <a:pt x="198269" y="125643"/>
                  </a:cubicBezTo>
                  <a:cubicBezTo>
                    <a:pt x="206842" y="97068"/>
                    <a:pt x="216367" y="69445"/>
                    <a:pt x="225892" y="40870"/>
                  </a:cubicBezTo>
                  <a:cubicBezTo>
                    <a:pt x="228749" y="33250"/>
                    <a:pt x="230654" y="26583"/>
                    <a:pt x="235417" y="19915"/>
                  </a:cubicBezTo>
                  <a:cubicBezTo>
                    <a:pt x="244942" y="7533"/>
                    <a:pt x="258277" y="3723"/>
                    <a:pt x="272564" y="10390"/>
                  </a:cubicBezTo>
                  <a:cubicBezTo>
                    <a:pt x="285899" y="16105"/>
                    <a:pt x="291614" y="27535"/>
                    <a:pt x="287804" y="42775"/>
                  </a:cubicBezTo>
                  <a:cubicBezTo>
                    <a:pt x="280184" y="76113"/>
                    <a:pt x="267802" y="107545"/>
                    <a:pt x="257324" y="139930"/>
                  </a:cubicBezTo>
                  <a:cubicBezTo>
                    <a:pt x="253514" y="150408"/>
                    <a:pt x="255419" y="156123"/>
                    <a:pt x="263992" y="162790"/>
                  </a:cubicBezTo>
                  <a:cubicBezTo>
                    <a:pt x="303044" y="195175"/>
                    <a:pt x="342097" y="228513"/>
                    <a:pt x="382102" y="261850"/>
                  </a:cubicBezTo>
                  <a:cubicBezTo>
                    <a:pt x="387817" y="266613"/>
                    <a:pt x="389722" y="270423"/>
                    <a:pt x="386864" y="277090"/>
                  </a:cubicBezTo>
                  <a:cubicBezTo>
                    <a:pt x="383054" y="286615"/>
                    <a:pt x="380197" y="297093"/>
                    <a:pt x="377339" y="306618"/>
                  </a:cubicBezTo>
                  <a:cubicBezTo>
                    <a:pt x="375434" y="314238"/>
                    <a:pt x="372577" y="314238"/>
                    <a:pt x="366862" y="311380"/>
                  </a:cubicBezTo>
                  <a:cubicBezTo>
                    <a:pt x="323999" y="288520"/>
                    <a:pt x="280184" y="265660"/>
                    <a:pt x="237322" y="242800"/>
                  </a:cubicBezTo>
                  <a:cubicBezTo>
                    <a:pt x="230654" y="238990"/>
                    <a:pt x="226844" y="237085"/>
                    <a:pt x="223034" y="247563"/>
                  </a:cubicBezTo>
                  <a:cubicBezTo>
                    <a:pt x="215414" y="274233"/>
                    <a:pt x="205889" y="300903"/>
                    <a:pt x="197317" y="327573"/>
                  </a:cubicBezTo>
                  <a:cubicBezTo>
                    <a:pt x="195412" y="333288"/>
                    <a:pt x="195412" y="338050"/>
                    <a:pt x="198269" y="343765"/>
                  </a:cubicBezTo>
                  <a:cubicBezTo>
                    <a:pt x="205889" y="359958"/>
                    <a:pt x="213509" y="376150"/>
                    <a:pt x="222082" y="392343"/>
                  </a:cubicBezTo>
                  <a:cubicBezTo>
                    <a:pt x="227797" y="401868"/>
                    <a:pt x="228749" y="411393"/>
                    <a:pt x="223987" y="421870"/>
                  </a:cubicBezTo>
                  <a:cubicBezTo>
                    <a:pt x="219224" y="428538"/>
                    <a:pt x="218272" y="434253"/>
                    <a:pt x="215414" y="4418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721E88E-6CAE-4BBB-BDB2-70F9A51E3399}"/>
                </a:ext>
              </a:extLst>
            </p:cNvPr>
            <p:cNvSpPr/>
            <p:nvPr/>
          </p:nvSpPr>
          <p:spPr>
            <a:xfrm>
              <a:off x="935850" y="5450627"/>
              <a:ext cx="389804" cy="391918"/>
            </a:xfrm>
            <a:custGeom>
              <a:avLst/>
              <a:gdLst>
                <a:gd name="connsiteX0" fmla="*/ 195824 w 389804"/>
                <a:gd name="connsiteY0" fmla="*/ 283130 h 391918"/>
                <a:gd name="connsiteX1" fmla="*/ 256546 w 389804"/>
                <a:gd name="connsiteY1" fmla="*/ 299085 h 391918"/>
                <a:gd name="connsiteX2" fmla="*/ 348938 w 389804"/>
                <a:gd name="connsiteY2" fmla="*/ 361950 h 391918"/>
                <a:gd name="connsiteX3" fmla="*/ 354653 w 389804"/>
                <a:gd name="connsiteY3" fmla="*/ 367665 h 391918"/>
                <a:gd name="connsiteX4" fmla="*/ 333698 w 389804"/>
                <a:gd name="connsiteY4" fmla="*/ 391477 h 391918"/>
                <a:gd name="connsiteX5" fmla="*/ 324173 w 389804"/>
                <a:gd name="connsiteY5" fmla="*/ 386715 h 391918"/>
                <a:gd name="connsiteX6" fmla="*/ 249878 w 389804"/>
                <a:gd name="connsiteY6" fmla="*/ 335280 h 391918"/>
                <a:gd name="connsiteX7" fmla="*/ 137483 w 389804"/>
                <a:gd name="connsiteY7" fmla="*/ 330517 h 391918"/>
                <a:gd name="connsiteX8" fmla="*/ 44138 w 389804"/>
                <a:gd name="connsiteY8" fmla="*/ 387667 h 391918"/>
                <a:gd name="connsiteX9" fmla="*/ 28898 w 389804"/>
                <a:gd name="connsiteY9" fmla="*/ 384810 h 391918"/>
                <a:gd name="connsiteX10" fmla="*/ 34613 w 389804"/>
                <a:gd name="connsiteY10" fmla="*/ 351472 h 391918"/>
                <a:gd name="connsiteX11" fmla="*/ 133673 w 389804"/>
                <a:gd name="connsiteY11" fmla="*/ 294322 h 391918"/>
                <a:gd name="connsiteX12" fmla="*/ 195824 w 389804"/>
                <a:gd name="connsiteY12" fmla="*/ 283130 h 391918"/>
                <a:gd name="connsiteX13" fmla="*/ 108908 w 389804"/>
                <a:gd name="connsiteY13" fmla="*/ 74295 h 391918"/>
                <a:gd name="connsiteX14" fmla="*/ 98431 w 389804"/>
                <a:gd name="connsiteY14" fmla="*/ 80962 h 391918"/>
                <a:gd name="connsiteX15" fmla="*/ 99383 w 389804"/>
                <a:gd name="connsiteY15" fmla="*/ 141922 h 391918"/>
                <a:gd name="connsiteX16" fmla="*/ 165106 w 389804"/>
                <a:gd name="connsiteY16" fmla="*/ 114300 h 391918"/>
                <a:gd name="connsiteX17" fmla="*/ 223208 w 389804"/>
                <a:gd name="connsiteY17" fmla="*/ 114300 h 391918"/>
                <a:gd name="connsiteX18" fmla="*/ 287978 w 389804"/>
                <a:gd name="connsiteY18" fmla="*/ 140970 h 391918"/>
                <a:gd name="connsiteX19" fmla="*/ 287978 w 389804"/>
                <a:gd name="connsiteY19" fmla="*/ 102870 h 391918"/>
                <a:gd name="connsiteX20" fmla="*/ 260356 w 389804"/>
                <a:gd name="connsiteY20" fmla="*/ 74295 h 391918"/>
                <a:gd name="connsiteX21" fmla="*/ 108908 w 389804"/>
                <a:gd name="connsiteY21" fmla="*/ 74295 h 391918"/>
                <a:gd name="connsiteX22" fmla="*/ 141293 w 389804"/>
                <a:gd name="connsiteY22" fmla="*/ 0 h 391918"/>
                <a:gd name="connsiteX23" fmla="*/ 248926 w 389804"/>
                <a:gd name="connsiteY23" fmla="*/ 0 h 391918"/>
                <a:gd name="connsiteX24" fmla="*/ 259403 w 389804"/>
                <a:gd name="connsiteY24" fmla="*/ 13335 h 391918"/>
                <a:gd name="connsiteX25" fmla="*/ 282263 w 389804"/>
                <a:gd name="connsiteY25" fmla="*/ 34290 h 391918"/>
                <a:gd name="connsiteX26" fmla="*/ 317506 w 389804"/>
                <a:gd name="connsiteY26" fmla="*/ 69532 h 391918"/>
                <a:gd name="connsiteX27" fmla="*/ 318458 w 389804"/>
                <a:gd name="connsiteY27" fmla="*/ 104775 h 391918"/>
                <a:gd name="connsiteX28" fmla="*/ 318458 w 389804"/>
                <a:gd name="connsiteY28" fmla="*/ 146685 h 391918"/>
                <a:gd name="connsiteX29" fmla="*/ 326078 w 389804"/>
                <a:gd name="connsiteY29" fmla="*/ 157162 h 391918"/>
                <a:gd name="connsiteX30" fmla="*/ 384181 w 389804"/>
                <a:gd name="connsiteY30" fmla="*/ 180022 h 391918"/>
                <a:gd name="connsiteX31" fmla="*/ 387991 w 389804"/>
                <a:gd name="connsiteY31" fmla="*/ 190500 h 391918"/>
                <a:gd name="connsiteX32" fmla="*/ 326078 w 389804"/>
                <a:gd name="connsiteY32" fmla="*/ 298132 h 391918"/>
                <a:gd name="connsiteX33" fmla="*/ 313696 w 389804"/>
                <a:gd name="connsiteY33" fmla="*/ 300990 h 391918"/>
                <a:gd name="connsiteX34" fmla="*/ 223208 w 389804"/>
                <a:gd name="connsiteY34" fmla="*/ 254317 h 391918"/>
                <a:gd name="connsiteX35" fmla="*/ 128911 w 389804"/>
                <a:gd name="connsiteY35" fmla="*/ 264795 h 391918"/>
                <a:gd name="connsiteX36" fmla="*/ 73666 w 389804"/>
                <a:gd name="connsiteY36" fmla="*/ 295275 h 391918"/>
                <a:gd name="connsiteX37" fmla="*/ 61283 w 389804"/>
                <a:gd name="connsiteY37" fmla="*/ 292417 h 391918"/>
                <a:gd name="connsiteX38" fmla="*/ 2228 w 389804"/>
                <a:gd name="connsiteY38" fmla="*/ 190500 h 391918"/>
                <a:gd name="connsiteX39" fmla="*/ 6038 w 389804"/>
                <a:gd name="connsiteY39" fmla="*/ 180022 h 391918"/>
                <a:gd name="connsiteX40" fmla="*/ 64141 w 389804"/>
                <a:gd name="connsiteY40" fmla="*/ 157162 h 391918"/>
                <a:gd name="connsiteX41" fmla="*/ 68903 w 389804"/>
                <a:gd name="connsiteY41" fmla="*/ 145732 h 391918"/>
                <a:gd name="connsiteX42" fmla="*/ 68903 w 389804"/>
                <a:gd name="connsiteY42" fmla="*/ 68580 h 391918"/>
                <a:gd name="connsiteX43" fmla="*/ 102241 w 389804"/>
                <a:gd name="connsiteY43" fmla="*/ 34290 h 391918"/>
                <a:gd name="connsiteX44" fmla="*/ 104146 w 389804"/>
                <a:gd name="connsiteY44" fmla="*/ 34290 h 391918"/>
                <a:gd name="connsiteX45" fmla="*/ 128911 w 389804"/>
                <a:gd name="connsiteY45" fmla="*/ 33337 h 391918"/>
                <a:gd name="connsiteX46" fmla="*/ 131768 w 389804"/>
                <a:gd name="connsiteY46" fmla="*/ 9525 h 391918"/>
                <a:gd name="connsiteX47" fmla="*/ 141293 w 389804"/>
                <a:gd name="connsiteY47" fmla="*/ 0 h 39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89804" h="391918">
                  <a:moveTo>
                    <a:pt x="195824" y="283130"/>
                  </a:moveTo>
                  <a:cubicBezTo>
                    <a:pt x="216303" y="283845"/>
                    <a:pt x="236543" y="289084"/>
                    <a:pt x="256546" y="299085"/>
                  </a:cubicBezTo>
                  <a:cubicBezTo>
                    <a:pt x="290836" y="315277"/>
                    <a:pt x="319411" y="338137"/>
                    <a:pt x="348938" y="361950"/>
                  </a:cubicBezTo>
                  <a:cubicBezTo>
                    <a:pt x="350843" y="363855"/>
                    <a:pt x="352748" y="365760"/>
                    <a:pt x="354653" y="367665"/>
                  </a:cubicBezTo>
                  <a:cubicBezTo>
                    <a:pt x="347986" y="376237"/>
                    <a:pt x="341318" y="384810"/>
                    <a:pt x="333698" y="391477"/>
                  </a:cubicBezTo>
                  <a:cubicBezTo>
                    <a:pt x="330841" y="393382"/>
                    <a:pt x="327031" y="388620"/>
                    <a:pt x="324173" y="386715"/>
                  </a:cubicBezTo>
                  <a:cubicBezTo>
                    <a:pt x="300361" y="368617"/>
                    <a:pt x="276548" y="350520"/>
                    <a:pt x="249878" y="335280"/>
                  </a:cubicBezTo>
                  <a:cubicBezTo>
                    <a:pt x="212730" y="314325"/>
                    <a:pt x="175583" y="313372"/>
                    <a:pt x="137483" y="330517"/>
                  </a:cubicBezTo>
                  <a:cubicBezTo>
                    <a:pt x="104145" y="345757"/>
                    <a:pt x="73665" y="366712"/>
                    <a:pt x="44138" y="387667"/>
                  </a:cubicBezTo>
                  <a:cubicBezTo>
                    <a:pt x="37470" y="392430"/>
                    <a:pt x="34613" y="392430"/>
                    <a:pt x="28898" y="384810"/>
                  </a:cubicBezTo>
                  <a:cubicBezTo>
                    <a:pt x="15563" y="364807"/>
                    <a:pt x="14610" y="364807"/>
                    <a:pt x="34613" y="351472"/>
                  </a:cubicBezTo>
                  <a:cubicBezTo>
                    <a:pt x="66045" y="329565"/>
                    <a:pt x="97478" y="308610"/>
                    <a:pt x="133673" y="294322"/>
                  </a:cubicBezTo>
                  <a:cubicBezTo>
                    <a:pt x="154628" y="286226"/>
                    <a:pt x="175345" y="282416"/>
                    <a:pt x="195824" y="283130"/>
                  </a:cubicBezTo>
                  <a:close/>
                  <a:moveTo>
                    <a:pt x="108908" y="74295"/>
                  </a:moveTo>
                  <a:cubicBezTo>
                    <a:pt x="104146" y="74295"/>
                    <a:pt x="98431" y="72390"/>
                    <a:pt x="98431" y="80962"/>
                  </a:cubicBezTo>
                  <a:cubicBezTo>
                    <a:pt x="99383" y="100965"/>
                    <a:pt x="99383" y="120967"/>
                    <a:pt x="99383" y="141922"/>
                  </a:cubicBezTo>
                  <a:cubicBezTo>
                    <a:pt x="122243" y="132397"/>
                    <a:pt x="144151" y="124777"/>
                    <a:pt x="165106" y="114300"/>
                  </a:cubicBezTo>
                  <a:cubicBezTo>
                    <a:pt x="185108" y="103822"/>
                    <a:pt x="203206" y="103822"/>
                    <a:pt x="223208" y="114300"/>
                  </a:cubicBezTo>
                  <a:cubicBezTo>
                    <a:pt x="244163" y="124777"/>
                    <a:pt x="266071" y="132397"/>
                    <a:pt x="287978" y="140970"/>
                  </a:cubicBezTo>
                  <a:cubicBezTo>
                    <a:pt x="287978" y="126682"/>
                    <a:pt x="287978" y="115252"/>
                    <a:pt x="287978" y="102870"/>
                  </a:cubicBezTo>
                  <a:cubicBezTo>
                    <a:pt x="287978" y="74295"/>
                    <a:pt x="287978" y="74295"/>
                    <a:pt x="260356" y="74295"/>
                  </a:cubicBezTo>
                  <a:cubicBezTo>
                    <a:pt x="209873" y="74295"/>
                    <a:pt x="159391" y="74295"/>
                    <a:pt x="108908" y="74295"/>
                  </a:cubicBezTo>
                  <a:close/>
                  <a:moveTo>
                    <a:pt x="141293" y="0"/>
                  </a:moveTo>
                  <a:cubicBezTo>
                    <a:pt x="177488" y="0"/>
                    <a:pt x="212731" y="0"/>
                    <a:pt x="248926" y="0"/>
                  </a:cubicBezTo>
                  <a:cubicBezTo>
                    <a:pt x="257498" y="0"/>
                    <a:pt x="259403" y="6667"/>
                    <a:pt x="259403" y="13335"/>
                  </a:cubicBezTo>
                  <a:cubicBezTo>
                    <a:pt x="260356" y="34290"/>
                    <a:pt x="260356" y="34290"/>
                    <a:pt x="282263" y="34290"/>
                  </a:cubicBezTo>
                  <a:cubicBezTo>
                    <a:pt x="310838" y="34290"/>
                    <a:pt x="317506" y="40957"/>
                    <a:pt x="317506" y="69532"/>
                  </a:cubicBezTo>
                  <a:cubicBezTo>
                    <a:pt x="318458" y="81915"/>
                    <a:pt x="318458" y="93345"/>
                    <a:pt x="318458" y="104775"/>
                  </a:cubicBezTo>
                  <a:cubicBezTo>
                    <a:pt x="318458" y="119062"/>
                    <a:pt x="318458" y="132397"/>
                    <a:pt x="318458" y="146685"/>
                  </a:cubicBezTo>
                  <a:cubicBezTo>
                    <a:pt x="318458" y="152400"/>
                    <a:pt x="320363" y="155257"/>
                    <a:pt x="326078" y="157162"/>
                  </a:cubicBezTo>
                  <a:cubicBezTo>
                    <a:pt x="345128" y="164782"/>
                    <a:pt x="364178" y="173355"/>
                    <a:pt x="384181" y="180022"/>
                  </a:cubicBezTo>
                  <a:cubicBezTo>
                    <a:pt x="390848" y="182880"/>
                    <a:pt x="390848" y="184785"/>
                    <a:pt x="387991" y="190500"/>
                  </a:cubicBezTo>
                  <a:cubicBezTo>
                    <a:pt x="367036" y="226695"/>
                    <a:pt x="346081" y="261937"/>
                    <a:pt x="326078" y="298132"/>
                  </a:cubicBezTo>
                  <a:cubicBezTo>
                    <a:pt x="322268" y="304800"/>
                    <a:pt x="319411" y="305752"/>
                    <a:pt x="313696" y="300990"/>
                  </a:cubicBezTo>
                  <a:cubicBezTo>
                    <a:pt x="286073" y="280987"/>
                    <a:pt x="257498" y="262890"/>
                    <a:pt x="223208" y="254317"/>
                  </a:cubicBezTo>
                  <a:cubicBezTo>
                    <a:pt x="189871" y="245745"/>
                    <a:pt x="159391" y="252412"/>
                    <a:pt x="128911" y="264795"/>
                  </a:cubicBezTo>
                  <a:cubicBezTo>
                    <a:pt x="108908" y="273367"/>
                    <a:pt x="90811" y="283845"/>
                    <a:pt x="73666" y="295275"/>
                  </a:cubicBezTo>
                  <a:cubicBezTo>
                    <a:pt x="67951" y="299085"/>
                    <a:pt x="65093" y="299085"/>
                    <a:pt x="61283" y="292417"/>
                  </a:cubicBezTo>
                  <a:cubicBezTo>
                    <a:pt x="42233" y="258127"/>
                    <a:pt x="22231" y="223837"/>
                    <a:pt x="2228" y="190500"/>
                  </a:cubicBezTo>
                  <a:cubicBezTo>
                    <a:pt x="-1582" y="184785"/>
                    <a:pt x="-629" y="181927"/>
                    <a:pt x="6038" y="180022"/>
                  </a:cubicBezTo>
                  <a:cubicBezTo>
                    <a:pt x="25088" y="172402"/>
                    <a:pt x="44138" y="163830"/>
                    <a:pt x="64141" y="157162"/>
                  </a:cubicBezTo>
                  <a:cubicBezTo>
                    <a:pt x="66998" y="155257"/>
                    <a:pt x="68903" y="152400"/>
                    <a:pt x="68903" y="145732"/>
                  </a:cubicBezTo>
                  <a:cubicBezTo>
                    <a:pt x="68903" y="120015"/>
                    <a:pt x="68903" y="94297"/>
                    <a:pt x="68903" y="68580"/>
                  </a:cubicBezTo>
                  <a:cubicBezTo>
                    <a:pt x="68903" y="42862"/>
                    <a:pt x="76523" y="34290"/>
                    <a:pt x="102241" y="34290"/>
                  </a:cubicBezTo>
                  <a:cubicBezTo>
                    <a:pt x="103193" y="34290"/>
                    <a:pt x="104146" y="34290"/>
                    <a:pt x="104146" y="34290"/>
                  </a:cubicBezTo>
                  <a:cubicBezTo>
                    <a:pt x="112718" y="34290"/>
                    <a:pt x="123196" y="37147"/>
                    <a:pt x="128911" y="33337"/>
                  </a:cubicBezTo>
                  <a:cubicBezTo>
                    <a:pt x="135578" y="28575"/>
                    <a:pt x="130816" y="18097"/>
                    <a:pt x="131768" y="9525"/>
                  </a:cubicBezTo>
                  <a:cubicBezTo>
                    <a:pt x="132721" y="2857"/>
                    <a:pt x="135578" y="0"/>
                    <a:pt x="14129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5E36B1C-4AA5-41A7-9459-A1981BA4002B}"/>
                </a:ext>
              </a:extLst>
            </p:cNvPr>
            <p:cNvSpPr/>
            <p:nvPr/>
          </p:nvSpPr>
          <p:spPr>
            <a:xfrm>
              <a:off x="1587207" y="5402184"/>
              <a:ext cx="352425" cy="400050"/>
            </a:xfrm>
            <a:custGeom>
              <a:avLst/>
              <a:gdLst>
                <a:gd name="connsiteX0" fmla="*/ 353854 w 352425"/>
                <a:gd name="connsiteY0" fmla="*/ 203700 h 400050"/>
                <a:gd name="connsiteX1" fmla="*/ 353854 w 352425"/>
                <a:gd name="connsiteY1" fmla="*/ 328478 h 400050"/>
                <a:gd name="connsiteX2" fmla="*/ 343376 w 352425"/>
                <a:gd name="connsiteY2" fmla="*/ 339908 h 400050"/>
                <a:gd name="connsiteX3" fmla="*/ 336709 w 352425"/>
                <a:gd name="connsiteY3" fmla="*/ 347528 h 400050"/>
                <a:gd name="connsiteX4" fmla="*/ 336709 w 352425"/>
                <a:gd name="connsiteY4" fmla="*/ 386580 h 400050"/>
                <a:gd name="connsiteX5" fmla="*/ 328136 w 352425"/>
                <a:gd name="connsiteY5" fmla="*/ 395153 h 400050"/>
                <a:gd name="connsiteX6" fmla="*/ 279559 w 352425"/>
                <a:gd name="connsiteY6" fmla="*/ 395153 h 400050"/>
                <a:gd name="connsiteX7" fmla="*/ 271939 w 352425"/>
                <a:gd name="connsiteY7" fmla="*/ 387533 h 400050"/>
                <a:gd name="connsiteX8" fmla="*/ 271939 w 352425"/>
                <a:gd name="connsiteY8" fmla="*/ 347528 h 400050"/>
                <a:gd name="connsiteX9" fmla="*/ 264319 w 352425"/>
                <a:gd name="connsiteY9" fmla="*/ 339908 h 400050"/>
                <a:gd name="connsiteX10" fmla="*/ 94774 w 352425"/>
                <a:gd name="connsiteY10" fmla="*/ 339908 h 400050"/>
                <a:gd name="connsiteX11" fmla="*/ 87154 w 352425"/>
                <a:gd name="connsiteY11" fmla="*/ 347528 h 400050"/>
                <a:gd name="connsiteX12" fmla="*/ 87154 w 352425"/>
                <a:gd name="connsiteY12" fmla="*/ 387533 h 400050"/>
                <a:gd name="connsiteX13" fmla="*/ 80486 w 352425"/>
                <a:gd name="connsiteY13" fmla="*/ 395153 h 400050"/>
                <a:gd name="connsiteX14" fmla="*/ 30956 w 352425"/>
                <a:gd name="connsiteY14" fmla="*/ 395153 h 400050"/>
                <a:gd name="connsiteX15" fmla="*/ 23336 w 352425"/>
                <a:gd name="connsiteY15" fmla="*/ 387533 h 400050"/>
                <a:gd name="connsiteX16" fmla="*/ 23336 w 352425"/>
                <a:gd name="connsiteY16" fmla="*/ 348480 h 400050"/>
                <a:gd name="connsiteX17" fmla="*/ 15716 w 352425"/>
                <a:gd name="connsiteY17" fmla="*/ 339908 h 400050"/>
                <a:gd name="connsiteX18" fmla="*/ 7144 w 352425"/>
                <a:gd name="connsiteY18" fmla="*/ 329430 h 400050"/>
                <a:gd name="connsiteX19" fmla="*/ 7144 w 352425"/>
                <a:gd name="connsiteY19" fmla="*/ 80828 h 400050"/>
                <a:gd name="connsiteX20" fmla="*/ 38576 w 352425"/>
                <a:gd name="connsiteY20" fmla="*/ 28440 h 400050"/>
                <a:gd name="connsiteX21" fmla="*/ 114776 w 352425"/>
                <a:gd name="connsiteY21" fmla="*/ 10343 h 400050"/>
                <a:gd name="connsiteX22" fmla="*/ 275749 w 352425"/>
                <a:gd name="connsiteY22" fmla="*/ 14153 h 400050"/>
                <a:gd name="connsiteX23" fmla="*/ 324326 w 352425"/>
                <a:gd name="connsiteY23" fmla="*/ 30345 h 400050"/>
                <a:gd name="connsiteX24" fmla="*/ 352901 w 352425"/>
                <a:gd name="connsiteY24" fmla="*/ 78923 h 400050"/>
                <a:gd name="connsiteX25" fmla="*/ 353854 w 352425"/>
                <a:gd name="connsiteY25" fmla="*/ 203700 h 400050"/>
                <a:gd name="connsiteX26" fmla="*/ 98584 w 352425"/>
                <a:gd name="connsiteY26" fmla="*/ 77018 h 400050"/>
                <a:gd name="connsiteX27" fmla="*/ 33814 w 352425"/>
                <a:gd name="connsiteY27" fmla="*/ 77018 h 400050"/>
                <a:gd name="connsiteX28" fmla="*/ 25241 w 352425"/>
                <a:gd name="connsiteY28" fmla="*/ 84638 h 400050"/>
                <a:gd name="connsiteX29" fmla="*/ 25241 w 352425"/>
                <a:gd name="connsiteY29" fmla="*/ 175125 h 400050"/>
                <a:gd name="connsiteX30" fmla="*/ 32861 w 352425"/>
                <a:gd name="connsiteY30" fmla="*/ 182745 h 400050"/>
                <a:gd name="connsiteX31" fmla="*/ 162401 w 352425"/>
                <a:gd name="connsiteY31" fmla="*/ 182745 h 400050"/>
                <a:gd name="connsiteX32" fmla="*/ 170974 w 352425"/>
                <a:gd name="connsiteY32" fmla="*/ 174173 h 400050"/>
                <a:gd name="connsiteX33" fmla="*/ 170974 w 352425"/>
                <a:gd name="connsiteY33" fmla="*/ 86543 h 400050"/>
                <a:gd name="connsiteX34" fmla="*/ 161449 w 352425"/>
                <a:gd name="connsiteY34" fmla="*/ 77970 h 400050"/>
                <a:gd name="connsiteX35" fmla="*/ 98584 w 352425"/>
                <a:gd name="connsiteY35" fmla="*/ 77018 h 400050"/>
                <a:gd name="connsiteX36" fmla="*/ 263366 w 352425"/>
                <a:gd name="connsiteY36" fmla="*/ 181793 h 400050"/>
                <a:gd name="connsiteX37" fmla="*/ 328136 w 352425"/>
                <a:gd name="connsiteY37" fmla="*/ 181793 h 400050"/>
                <a:gd name="connsiteX38" fmla="*/ 336709 w 352425"/>
                <a:gd name="connsiteY38" fmla="*/ 174173 h 400050"/>
                <a:gd name="connsiteX39" fmla="*/ 336709 w 352425"/>
                <a:gd name="connsiteY39" fmla="*/ 83685 h 400050"/>
                <a:gd name="connsiteX40" fmla="*/ 329089 w 352425"/>
                <a:gd name="connsiteY40" fmla="*/ 76065 h 400050"/>
                <a:gd name="connsiteX41" fmla="*/ 199549 w 352425"/>
                <a:gd name="connsiteY41" fmla="*/ 76065 h 400050"/>
                <a:gd name="connsiteX42" fmla="*/ 190976 w 352425"/>
                <a:gd name="connsiteY42" fmla="*/ 84638 h 400050"/>
                <a:gd name="connsiteX43" fmla="*/ 190976 w 352425"/>
                <a:gd name="connsiteY43" fmla="*/ 172268 h 400050"/>
                <a:gd name="connsiteX44" fmla="*/ 200501 w 352425"/>
                <a:gd name="connsiteY44" fmla="*/ 180840 h 400050"/>
                <a:gd name="connsiteX45" fmla="*/ 263366 w 352425"/>
                <a:gd name="connsiteY45" fmla="*/ 181793 h 400050"/>
                <a:gd name="connsiteX46" fmla="*/ 179546 w 352425"/>
                <a:gd name="connsiteY46" fmla="*/ 321810 h 400050"/>
                <a:gd name="connsiteX47" fmla="*/ 264319 w 352425"/>
                <a:gd name="connsiteY47" fmla="*/ 321810 h 400050"/>
                <a:gd name="connsiteX48" fmla="*/ 273844 w 352425"/>
                <a:gd name="connsiteY48" fmla="*/ 315143 h 400050"/>
                <a:gd name="connsiteX49" fmla="*/ 265271 w 352425"/>
                <a:gd name="connsiteY49" fmla="*/ 307523 h 400050"/>
                <a:gd name="connsiteX50" fmla="*/ 96679 w 352425"/>
                <a:gd name="connsiteY50" fmla="*/ 307523 h 400050"/>
                <a:gd name="connsiteX51" fmla="*/ 88106 w 352425"/>
                <a:gd name="connsiteY51" fmla="*/ 314190 h 400050"/>
                <a:gd name="connsiteX52" fmla="*/ 96679 w 352425"/>
                <a:gd name="connsiteY52" fmla="*/ 320858 h 400050"/>
                <a:gd name="connsiteX53" fmla="*/ 179546 w 352425"/>
                <a:gd name="connsiteY53" fmla="*/ 321810 h 400050"/>
                <a:gd name="connsiteX54" fmla="*/ 180499 w 352425"/>
                <a:gd name="connsiteY54" fmla="*/ 282758 h 400050"/>
                <a:gd name="connsiteX55" fmla="*/ 96679 w 352425"/>
                <a:gd name="connsiteY55" fmla="*/ 282758 h 400050"/>
                <a:gd name="connsiteX56" fmla="*/ 88106 w 352425"/>
                <a:gd name="connsiteY56" fmla="*/ 288473 h 400050"/>
                <a:gd name="connsiteX57" fmla="*/ 96679 w 352425"/>
                <a:gd name="connsiteY57" fmla="*/ 295140 h 400050"/>
                <a:gd name="connsiteX58" fmla="*/ 265271 w 352425"/>
                <a:gd name="connsiteY58" fmla="*/ 295140 h 400050"/>
                <a:gd name="connsiteX59" fmla="*/ 273844 w 352425"/>
                <a:gd name="connsiteY59" fmla="*/ 289425 h 400050"/>
                <a:gd name="connsiteX60" fmla="*/ 265271 w 352425"/>
                <a:gd name="connsiteY60" fmla="*/ 282758 h 400050"/>
                <a:gd name="connsiteX61" fmla="*/ 180499 w 352425"/>
                <a:gd name="connsiteY61" fmla="*/ 282758 h 400050"/>
                <a:gd name="connsiteX62" fmla="*/ 48101 w 352425"/>
                <a:gd name="connsiteY62" fmla="*/ 278948 h 400050"/>
                <a:gd name="connsiteX63" fmla="*/ 26194 w 352425"/>
                <a:gd name="connsiteY63" fmla="*/ 299903 h 400050"/>
                <a:gd name="connsiteX64" fmla="*/ 47149 w 352425"/>
                <a:gd name="connsiteY64" fmla="*/ 322763 h 400050"/>
                <a:gd name="connsiteX65" fmla="*/ 70009 w 352425"/>
                <a:gd name="connsiteY65" fmla="*/ 300855 h 400050"/>
                <a:gd name="connsiteX66" fmla="*/ 48101 w 352425"/>
                <a:gd name="connsiteY66" fmla="*/ 278948 h 400050"/>
                <a:gd name="connsiteX67" fmla="*/ 335756 w 352425"/>
                <a:gd name="connsiteY67" fmla="*/ 300855 h 400050"/>
                <a:gd name="connsiteX68" fmla="*/ 313849 w 352425"/>
                <a:gd name="connsiteY68" fmla="*/ 278948 h 400050"/>
                <a:gd name="connsiteX69" fmla="*/ 290989 w 352425"/>
                <a:gd name="connsiteY69" fmla="*/ 301808 h 400050"/>
                <a:gd name="connsiteX70" fmla="*/ 313849 w 352425"/>
                <a:gd name="connsiteY70" fmla="*/ 322763 h 400050"/>
                <a:gd name="connsiteX71" fmla="*/ 335756 w 352425"/>
                <a:gd name="connsiteY71" fmla="*/ 300855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352425" h="400050">
                  <a:moveTo>
                    <a:pt x="353854" y="203700"/>
                  </a:moveTo>
                  <a:cubicBezTo>
                    <a:pt x="353854" y="245610"/>
                    <a:pt x="353854" y="286568"/>
                    <a:pt x="353854" y="328478"/>
                  </a:cubicBezTo>
                  <a:cubicBezTo>
                    <a:pt x="353854" y="336098"/>
                    <a:pt x="352901" y="341813"/>
                    <a:pt x="343376" y="339908"/>
                  </a:cubicBezTo>
                  <a:cubicBezTo>
                    <a:pt x="337661" y="338955"/>
                    <a:pt x="336709" y="342765"/>
                    <a:pt x="336709" y="347528"/>
                  </a:cubicBezTo>
                  <a:cubicBezTo>
                    <a:pt x="336709" y="360863"/>
                    <a:pt x="336709" y="374198"/>
                    <a:pt x="336709" y="386580"/>
                  </a:cubicBezTo>
                  <a:cubicBezTo>
                    <a:pt x="336709" y="393248"/>
                    <a:pt x="334804" y="395153"/>
                    <a:pt x="328136" y="395153"/>
                  </a:cubicBezTo>
                  <a:cubicBezTo>
                    <a:pt x="311944" y="395153"/>
                    <a:pt x="295751" y="395153"/>
                    <a:pt x="279559" y="395153"/>
                  </a:cubicBezTo>
                  <a:cubicBezTo>
                    <a:pt x="273844" y="395153"/>
                    <a:pt x="271939" y="393248"/>
                    <a:pt x="271939" y="387533"/>
                  </a:cubicBezTo>
                  <a:cubicBezTo>
                    <a:pt x="271939" y="374198"/>
                    <a:pt x="271939" y="360863"/>
                    <a:pt x="271939" y="347528"/>
                  </a:cubicBezTo>
                  <a:cubicBezTo>
                    <a:pt x="271939" y="341813"/>
                    <a:pt x="270034" y="339908"/>
                    <a:pt x="264319" y="339908"/>
                  </a:cubicBezTo>
                  <a:cubicBezTo>
                    <a:pt x="208121" y="339908"/>
                    <a:pt x="150971" y="339908"/>
                    <a:pt x="94774" y="339908"/>
                  </a:cubicBezTo>
                  <a:cubicBezTo>
                    <a:pt x="89059" y="339908"/>
                    <a:pt x="87154" y="341813"/>
                    <a:pt x="87154" y="347528"/>
                  </a:cubicBezTo>
                  <a:cubicBezTo>
                    <a:pt x="87154" y="360863"/>
                    <a:pt x="87154" y="374198"/>
                    <a:pt x="87154" y="387533"/>
                  </a:cubicBezTo>
                  <a:cubicBezTo>
                    <a:pt x="87154" y="393248"/>
                    <a:pt x="86201" y="395153"/>
                    <a:pt x="80486" y="395153"/>
                  </a:cubicBezTo>
                  <a:cubicBezTo>
                    <a:pt x="64294" y="395153"/>
                    <a:pt x="47149" y="395153"/>
                    <a:pt x="30956" y="395153"/>
                  </a:cubicBezTo>
                  <a:cubicBezTo>
                    <a:pt x="25241" y="395153"/>
                    <a:pt x="23336" y="393248"/>
                    <a:pt x="23336" y="387533"/>
                  </a:cubicBezTo>
                  <a:cubicBezTo>
                    <a:pt x="23336" y="374198"/>
                    <a:pt x="23336" y="360863"/>
                    <a:pt x="23336" y="348480"/>
                  </a:cubicBezTo>
                  <a:cubicBezTo>
                    <a:pt x="23336" y="342765"/>
                    <a:pt x="22384" y="338955"/>
                    <a:pt x="15716" y="339908"/>
                  </a:cubicBezTo>
                  <a:cubicBezTo>
                    <a:pt x="7144" y="340860"/>
                    <a:pt x="7144" y="336098"/>
                    <a:pt x="7144" y="329430"/>
                  </a:cubicBezTo>
                  <a:cubicBezTo>
                    <a:pt x="7144" y="246563"/>
                    <a:pt x="7144" y="163695"/>
                    <a:pt x="7144" y="80828"/>
                  </a:cubicBezTo>
                  <a:cubicBezTo>
                    <a:pt x="7144" y="57015"/>
                    <a:pt x="17621" y="39870"/>
                    <a:pt x="38576" y="28440"/>
                  </a:cubicBezTo>
                  <a:cubicBezTo>
                    <a:pt x="62389" y="16058"/>
                    <a:pt x="88106" y="12248"/>
                    <a:pt x="114776" y="10343"/>
                  </a:cubicBezTo>
                  <a:cubicBezTo>
                    <a:pt x="169069" y="5580"/>
                    <a:pt x="222409" y="5580"/>
                    <a:pt x="275749" y="14153"/>
                  </a:cubicBezTo>
                  <a:cubicBezTo>
                    <a:pt x="292894" y="17010"/>
                    <a:pt x="309086" y="21773"/>
                    <a:pt x="324326" y="30345"/>
                  </a:cubicBezTo>
                  <a:cubicBezTo>
                    <a:pt x="343376" y="40823"/>
                    <a:pt x="352901" y="57015"/>
                    <a:pt x="352901" y="78923"/>
                  </a:cubicBezTo>
                  <a:cubicBezTo>
                    <a:pt x="353854" y="120833"/>
                    <a:pt x="353854" y="161790"/>
                    <a:pt x="353854" y="203700"/>
                  </a:cubicBezTo>
                  <a:close/>
                  <a:moveTo>
                    <a:pt x="98584" y="77018"/>
                  </a:moveTo>
                  <a:cubicBezTo>
                    <a:pt x="76676" y="77018"/>
                    <a:pt x="55721" y="77018"/>
                    <a:pt x="33814" y="77018"/>
                  </a:cubicBezTo>
                  <a:cubicBezTo>
                    <a:pt x="28099" y="77018"/>
                    <a:pt x="25241" y="77970"/>
                    <a:pt x="25241" y="84638"/>
                  </a:cubicBezTo>
                  <a:cubicBezTo>
                    <a:pt x="25241" y="115118"/>
                    <a:pt x="25241" y="144645"/>
                    <a:pt x="25241" y="175125"/>
                  </a:cubicBezTo>
                  <a:cubicBezTo>
                    <a:pt x="25241" y="181793"/>
                    <a:pt x="27146" y="182745"/>
                    <a:pt x="32861" y="182745"/>
                  </a:cubicBezTo>
                  <a:cubicBezTo>
                    <a:pt x="75724" y="182745"/>
                    <a:pt x="119539" y="182745"/>
                    <a:pt x="162401" y="182745"/>
                  </a:cubicBezTo>
                  <a:cubicBezTo>
                    <a:pt x="169069" y="182745"/>
                    <a:pt x="170974" y="180840"/>
                    <a:pt x="170974" y="174173"/>
                  </a:cubicBezTo>
                  <a:cubicBezTo>
                    <a:pt x="170974" y="144645"/>
                    <a:pt x="170974" y="116070"/>
                    <a:pt x="170974" y="86543"/>
                  </a:cubicBezTo>
                  <a:cubicBezTo>
                    <a:pt x="170974" y="78923"/>
                    <a:pt x="168116" y="77970"/>
                    <a:pt x="161449" y="77970"/>
                  </a:cubicBezTo>
                  <a:cubicBezTo>
                    <a:pt x="140494" y="77018"/>
                    <a:pt x="119539" y="77018"/>
                    <a:pt x="98584" y="77018"/>
                  </a:cubicBezTo>
                  <a:close/>
                  <a:moveTo>
                    <a:pt x="263366" y="181793"/>
                  </a:moveTo>
                  <a:cubicBezTo>
                    <a:pt x="285274" y="181793"/>
                    <a:pt x="306229" y="181793"/>
                    <a:pt x="328136" y="181793"/>
                  </a:cubicBezTo>
                  <a:cubicBezTo>
                    <a:pt x="333851" y="181793"/>
                    <a:pt x="336709" y="180840"/>
                    <a:pt x="336709" y="174173"/>
                  </a:cubicBezTo>
                  <a:cubicBezTo>
                    <a:pt x="336709" y="143693"/>
                    <a:pt x="336709" y="114165"/>
                    <a:pt x="336709" y="83685"/>
                  </a:cubicBezTo>
                  <a:cubicBezTo>
                    <a:pt x="336709" y="77018"/>
                    <a:pt x="334804" y="76065"/>
                    <a:pt x="329089" y="76065"/>
                  </a:cubicBezTo>
                  <a:cubicBezTo>
                    <a:pt x="286226" y="76065"/>
                    <a:pt x="242411" y="76065"/>
                    <a:pt x="199549" y="76065"/>
                  </a:cubicBezTo>
                  <a:cubicBezTo>
                    <a:pt x="192881" y="76065"/>
                    <a:pt x="190976" y="77970"/>
                    <a:pt x="190976" y="84638"/>
                  </a:cubicBezTo>
                  <a:cubicBezTo>
                    <a:pt x="190976" y="114165"/>
                    <a:pt x="190976" y="142740"/>
                    <a:pt x="190976" y="172268"/>
                  </a:cubicBezTo>
                  <a:cubicBezTo>
                    <a:pt x="190976" y="179888"/>
                    <a:pt x="193834" y="180840"/>
                    <a:pt x="200501" y="180840"/>
                  </a:cubicBezTo>
                  <a:cubicBezTo>
                    <a:pt x="220504" y="180840"/>
                    <a:pt x="241459" y="181793"/>
                    <a:pt x="263366" y="181793"/>
                  </a:cubicBezTo>
                  <a:close/>
                  <a:moveTo>
                    <a:pt x="179546" y="321810"/>
                  </a:moveTo>
                  <a:cubicBezTo>
                    <a:pt x="208121" y="321810"/>
                    <a:pt x="235744" y="321810"/>
                    <a:pt x="264319" y="321810"/>
                  </a:cubicBezTo>
                  <a:cubicBezTo>
                    <a:pt x="269081" y="321810"/>
                    <a:pt x="273844" y="322763"/>
                    <a:pt x="273844" y="315143"/>
                  </a:cubicBezTo>
                  <a:cubicBezTo>
                    <a:pt x="273844" y="308475"/>
                    <a:pt x="270986" y="307523"/>
                    <a:pt x="265271" y="307523"/>
                  </a:cubicBezTo>
                  <a:cubicBezTo>
                    <a:pt x="209074" y="307523"/>
                    <a:pt x="152876" y="307523"/>
                    <a:pt x="96679" y="307523"/>
                  </a:cubicBezTo>
                  <a:cubicBezTo>
                    <a:pt x="91916" y="307523"/>
                    <a:pt x="88106" y="307523"/>
                    <a:pt x="88106" y="314190"/>
                  </a:cubicBezTo>
                  <a:cubicBezTo>
                    <a:pt x="88106" y="321810"/>
                    <a:pt x="91916" y="320858"/>
                    <a:pt x="96679" y="320858"/>
                  </a:cubicBezTo>
                  <a:cubicBezTo>
                    <a:pt x="124301" y="321810"/>
                    <a:pt x="151924" y="321810"/>
                    <a:pt x="179546" y="321810"/>
                  </a:cubicBezTo>
                  <a:close/>
                  <a:moveTo>
                    <a:pt x="180499" y="282758"/>
                  </a:moveTo>
                  <a:cubicBezTo>
                    <a:pt x="152876" y="282758"/>
                    <a:pt x="124301" y="282758"/>
                    <a:pt x="96679" y="282758"/>
                  </a:cubicBezTo>
                  <a:cubicBezTo>
                    <a:pt x="92869" y="282758"/>
                    <a:pt x="88106" y="280853"/>
                    <a:pt x="88106" y="288473"/>
                  </a:cubicBezTo>
                  <a:cubicBezTo>
                    <a:pt x="88106" y="296093"/>
                    <a:pt x="91916" y="295140"/>
                    <a:pt x="96679" y="295140"/>
                  </a:cubicBezTo>
                  <a:cubicBezTo>
                    <a:pt x="152876" y="295140"/>
                    <a:pt x="209074" y="295140"/>
                    <a:pt x="265271" y="295140"/>
                  </a:cubicBezTo>
                  <a:cubicBezTo>
                    <a:pt x="269081" y="295140"/>
                    <a:pt x="273844" y="296093"/>
                    <a:pt x="273844" y="289425"/>
                  </a:cubicBezTo>
                  <a:cubicBezTo>
                    <a:pt x="273844" y="281805"/>
                    <a:pt x="270034" y="282758"/>
                    <a:pt x="265271" y="282758"/>
                  </a:cubicBezTo>
                  <a:cubicBezTo>
                    <a:pt x="236696" y="282758"/>
                    <a:pt x="209074" y="282758"/>
                    <a:pt x="180499" y="282758"/>
                  </a:cubicBezTo>
                  <a:close/>
                  <a:moveTo>
                    <a:pt x="48101" y="278948"/>
                  </a:moveTo>
                  <a:cubicBezTo>
                    <a:pt x="35719" y="278948"/>
                    <a:pt x="26194" y="287520"/>
                    <a:pt x="26194" y="299903"/>
                  </a:cubicBezTo>
                  <a:cubicBezTo>
                    <a:pt x="26194" y="312285"/>
                    <a:pt x="34766" y="321810"/>
                    <a:pt x="47149" y="322763"/>
                  </a:cubicBezTo>
                  <a:cubicBezTo>
                    <a:pt x="59531" y="323715"/>
                    <a:pt x="70009" y="313238"/>
                    <a:pt x="70009" y="300855"/>
                  </a:cubicBezTo>
                  <a:cubicBezTo>
                    <a:pt x="70009" y="289425"/>
                    <a:pt x="59531" y="279900"/>
                    <a:pt x="48101" y="278948"/>
                  </a:cubicBezTo>
                  <a:close/>
                  <a:moveTo>
                    <a:pt x="335756" y="300855"/>
                  </a:moveTo>
                  <a:cubicBezTo>
                    <a:pt x="335756" y="288473"/>
                    <a:pt x="326231" y="278948"/>
                    <a:pt x="313849" y="278948"/>
                  </a:cubicBezTo>
                  <a:cubicBezTo>
                    <a:pt x="301466" y="278948"/>
                    <a:pt x="290989" y="289425"/>
                    <a:pt x="290989" y="301808"/>
                  </a:cubicBezTo>
                  <a:cubicBezTo>
                    <a:pt x="290989" y="313238"/>
                    <a:pt x="301466" y="323715"/>
                    <a:pt x="313849" y="322763"/>
                  </a:cubicBezTo>
                  <a:cubicBezTo>
                    <a:pt x="327184" y="322763"/>
                    <a:pt x="335756" y="313238"/>
                    <a:pt x="335756" y="3008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87D0E249-0CC0-461B-B868-D2DF6B19D40E}"/>
                </a:ext>
              </a:extLst>
            </p:cNvPr>
            <p:cNvGrpSpPr/>
            <p:nvPr/>
          </p:nvGrpSpPr>
          <p:grpSpPr>
            <a:xfrm>
              <a:off x="3335561" y="5410795"/>
              <a:ext cx="434359" cy="376743"/>
              <a:chOff x="10285951" y="1244533"/>
              <a:chExt cx="434359" cy="376743"/>
            </a:xfrm>
            <a:grpFill/>
          </p:grpSpPr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2917E9E0-1A47-4D39-9099-A4598F086DEC}"/>
                  </a:ext>
                </a:extLst>
              </p:cNvPr>
              <p:cNvSpPr/>
              <p:nvPr/>
            </p:nvSpPr>
            <p:spPr>
              <a:xfrm>
                <a:off x="10285951" y="1449826"/>
                <a:ext cx="171450" cy="171450"/>
              </a:xfrm>
              <a:custGeom>
                <a:avLst/>
                <a:gdLst>
                  <a:gd name="connsiteX0" fmla="*/ 169200 w 171450"/>
                  <a:gd name="connsiteY0" fmla="*/ 119539 h 171450"/>
                  <a:gd name="connsiteX1" fmla="*/ 169200 w 171450"/>
                  <a:gd name="connsiteY1" fmla="*/ 133826 h 171450"/>
                  <a:gd name="connsiteX2" fmla="*/ 156817 w 171450"/>
                  <a:gd name="connsiteY2" fmla="*/ 142399 h 171450"/>
                  <a:gd name="connsiteX3" fmla="*/ 147292 w 171450"/>
                  <a:gd name="connsiteY3" fmla="*/ 146209 h 171450"/>
                  <a:gd name="connsiteX4" fmla="*/ 88237 w 171450"/>
                  <a:gd name="connsiteY4" fmla="*/ 171926 h 171450"/>
                  <a:gd name="connsiteX5" fmla="*/ 9180 w 171450"/>
                  <a:gd name="connsiteY5" fmla="*/ 52864 h 171450"/>
                  <a:gd name="connsiteX6" fmla="*/ 18705 w 171450"/>
                  <a:gd name="connsiteY6" fmla="*/ 31909 h 171450"/>
                  <a:gd name="connsiteX7" fmla="*/ 28230 w 171450"/>
                  <a:gd name="connsiteY7" fmla="*/ 15716 h 171450"/>
                  <a:gd name="connsiteX8" fmla="*/ 47280 w 171450"/>
                  <a:gd name="connsiteY8" fmla="*/ 7144 h 171450"/>
                  <a:gd name="connsiteX9" fmla="*/ 82522 w 171450"/>
                  <a:gd name="connsiteY9" fmla="*/ 11906 h 171450"/>
                  <a:gd name="connsiteX10" fmla="*/ 129195 w 171450"/>
                  <a:gd name="connsiteY10" fmla="*/ 22384 h 171450"/>
                  <a:gd name="connsiteX11" fmla="*/ 142530 w 171450"/>
                  <a:gd name="connsiteY11" fmla="*/ 31909 h 171450"/>
                  <a:gd name="connsiteX12" fmla="*/ 169200 w 171450"/>
                  <a:gd name="connsiteY12" fmla="*/ 119539 h 171450"/>
                  <a:gd name="connsiteX13" fmla="*/ 116812 w 171450"/>
                  <a:gd name="connsiteY13" fmla="*/ 64294 h 171450"/>
                  <a:gd name="connsiteX14" fmla="*/ 107287 w 171450"/>
                  <a:gd name="connsiteY14" fmla="*/ 82391 h 171450"/>
                  <a:gd name="connsiteX15" fmla="*/ 98715 w 171450"/>
                  <a:gd name="connsiteY15" fmla="*/ 89059 h 171450"/>
                  <a:gd name="connsiteX16" fmla="*/ 93000 w 171450"/>
                  <a:gd name="connsiteY16" fmla="*/ 81439 h 171450"/>
                  <a:gd name="connsiteX17" fmla="*/ 80617 w 171450"/>
                  <a:gd name="connsiteY17" fmla="*/ 47149 h 171450"/>
                  <a:gd name="connsiteX18" fmla="*/ 61567 w 171450"/>
                  <a:gd name="connsiteY18" fmla="*/ 41434 h 171450"/>
                  <a:gd name="connsiteX19" fmla="*/ 52995 w 171450"/>
                  <a:gd name="connsiteY19" fmla="*/ 51911 h 171450"/>
                  <a:gd name="connsiteX20" fmla="*/ 93000 w 171450"/>
                  <a:gd name="connsiteY20" fmla="*/ 130016 h 171450"/>
                  <a:gd name="connsiteX21" fmla="*/ 126337 w 171450"/>
                  <a:gd name="connsiteY21" fmla="*/ 113824 h 171450"/>
                  <a:gd name="connsiteX22" fmla="*/ 116812 w 171450"/>
                  <a:gd name="connsiteY22" fmla="*/ 64294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71450" h="171450">
                    <a:moveTo>
                      <a:pt x="169200" y="119539"/>
                    </a:moveTo>
                    <a:cubicBezTo>
                      <a:pt x="169200" y="124301"/>
                      <a:pt x="169200" y="129064"/>
                      <a:pt x="169200" y="133826"/>
                    </a:cubicBezTo>
                    <a:cubicBezTo>
                      <a:pt x="168247" y="141446"/>
                      <a:pt x="165390" y="145256"/>
                      <a:pt x="156817" y="142399"/>
                    </a:cubicBezTo>
                    <a:cubicBezTo>
                      <a:pt x="153007" y="141446"/>
                      <a:pt x="150150" y="141446"/>
                      <a:pt x="147292" y="146209"/>
                    </a:cubicBezTo>
                    <a:cubicBezTo>
                      <a:pt x="133005" y="169069"/>
                      <a:pt x="114907" y="176689"/>
                      <a:pt x="88237" y="171926"/>
                    </a:cubicBezTo>
                    <a:cubicBezTo>
                      <a:pt x="35850" y="161449"/>
                      <a:pt x="-2250" y="104299"/>
                      <a:pt x="9180" y="52864"/>
                    </a:cubicBezTo>
                    <a:cubicBezTo>
                      <a:pt x="11085" y="45244"/>
                      <a:pt x="13942" y="38576"/>
                      <a:pt x="18705" y="31909"/>
                    </a:cubicBezTo>
                    <a:cubicBezTo>
                      <a:pt x="22515" y="27146"/>
                      <a:pt x="27277" y="23336"/>
                      <a:pt x="28230" y="15716"/>
                    </a:cubicBezTo>
                    <a:cubicBezTo>
                      <a:pt x="29182" y="9049"/>
                      <a:pt x="39660" y="7144"/>
                      <a:pt x="47280" y="7144"/>
                    </a:cubicBezTo>
                    <a:cubicBezTo>
                      <a:pt x="59662" y="7144"/>
                      <a:pt x="71092" y="9049"/>
                      <a:pt x="82522" y="11906"/>
                    </a:cubicBezTo>
                    <a:cubicBezTo>
                      <a:pt x="97762" y="16669"/>
                      <a:pt x="113002" y="21431"/>
                      <a:pt x="129195" y="22384"/>
                    </a:cubicBezTo>
                    <a:cubicBezTo>
                      <a:pt x="134910" y="23336"/>
                      <a:pt x="138720" y="26194"/>
                      <a:pt x="142530" y="31909"/>
                    </a:cubicBezTo>
                    <a:cubicBezTo>
                      <a:pt x="156817" y="58579"/>
                      <a:pt x="170152" y="87154"/>
                      <a:pt x="169200" y="119539"/>
                    </a:cubicBezTo>
                    <a:close/>
                    <a:moveTo>
                      <a:pt x="116812" y="64294"/>
                    </a:moveTo>
                    <a:cubicBezTo>
                      <a:pt x="113002" y="70961"/>
                      <a:pt x="111097" y="76676"/>
                      <a:pt x="107287" y="82391"/>
                    </a:cubicBezTo>
                    <a:cubicBezTo>
                      <a:pt x="105382" y="85249"/>
                      <a:pt x="102525" y="89059"/>
                      <a:pt x="98715" y="89059"/>
                    </a:cubicBezTo>
                    <a:cubicBezTo>
                      <a:pt x="94905" y="89059"/>
                      <a:pt x="93952" y="84296"/>
                      <a:pt x="93000" y="81439"/>
                    </a:cubicBezTo>
                    <a:cubicBezTo>
                      <a:pt x="89190" y="70009"/>
                      <a:pt x="85380" y="58579"/>
                      <a:pt x="80617" y="47149"/>
                    </a:cubicBezTo>
                    <a:cubicBezTo>
                      <a:pt x="75855" y="36671"/>
                      <a:pt x="71092" y="34766"/>
                      <a:pt x="61567" y="41434"/>
                    </a:cubicBezTo>
                    <a:cubicBezTo>
                      <a:pt x="57757" y="44291"/>
                      <a:pt x="54900" y="48101"/>
                      <a:pt x="52995" y="51911"/>
                    </a:cubicBezTo>
                    <a:cubicBezTo>
                      <a:pt x="41565" y="79534"/>
                      <a:pt x="63472" y="123349"/>
                      <a:pt x="93000" y="130016"/>
                    </a:cubicBezTo>
                    <a:cubicBezTo>
                      <a:pt x="111097" y="133826"/>
                      <a:pt x="122527" y="129064"/>
                      <a:pt x="126337" y="113824"/>
                    </a:cubicBezTo>
                    <a:cubicBezTo>
                      <a:pt x="129195" y="96679"/>
                      <a:pt x="124432" y="80486"/>
                      <a:pt x="116812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EDF5C83A-076A-4EA4-8F51-D421E366FD7B}"/>
                  </a:ext>
                </a:extLst>
              </p:cNvPr>
              <p:cNvSpPr/>
              <p:nvPr/>
            </p:nvSpPr>
            <p:spPr>
              <a:xfrm>
                <a:off x="10310735" y="1323218"/>
                <a:ext cx="409575" cy="276225"/>
              </a:xfrm>
              <a:custGeom>
                <a:avLst/>
                <a:gdLst>
                  <a:gd name="connsiteX0" fmla="*/ 405705 w 409575"/>
                  <a:gd name="connsiteY0" fmla="*/ 207844 h 276225"/>
                  <a:gd name="connsiteX1" fmla="*/ 325695 w 409575"/>
                  <a:gd name="connsiteY1" fmla="*/ 147836 h 276225"/>
                  <a:gd name="connsiteX2" fmla="*/ 319980 w 409575"/>
                  <a:gd name="connsiteY2" fmla="*/ 145931 h 276225"/>
                  <a:gd name="connsiteX3" fmla="*/ 325695 w 409575"/>
                  <a:gd name="connsiteY3" fmla="*/ 143074 h 276225"/>
                  <a:gd name="connsiteX4" fmla="*/ 376178 w 409575"/>
                  <a:gd name="connsiteY4" fmla="*/ 135454 h 276225"/>
                  <a:gd name="connsiteX5" fmla="*/ 384751 w 409575"/>
                  <a:gd name="connsiteY5" fmla="*/ 123071 h 276225"/>
                  <a:gd name="connsiteX6" fmla="*/ 372368 w 409575"/>
                  <a:gd name="connsiteY6" fmla="*/ 116404 h 276225"/>
                  <a:gd name="connsiteX7" fmla="*/ 353318 w 409575"/>
                  <a:gd name="connsiteY7" fmla="*/ 119261 h 276225"/>
                  <a:gd name="connsiteX8" fmla="*/ 370463 w 409575"/>
                  <a:gd name="connsiteY8" fmla="*/ 112594 h 276225"/>
                  <a:gd name="connsiteX9" fmla="*/ 380941 w 409575"/>
                  <a:gd name="connsiteY9" fmla="*/ 103069 h 276225"/>
                  <a:gd name="connsiteX10" fmla="*/ 374273 w 409575"/>
                  <a:gd name="connsiteY10" fmla="*/ 86876 h 276225"/>
                  <a:gd name="connsiteX11" fmla="*/ 359033 w 409575"/>
                  <a:gd name="connsiteY11" fmla="*/ 82114 h 276225"/>
                  <a:gd name="connsiteX12" fmla="*/ 303788 w 409575"/>
                  <a:gd name="connsiteY12" fmla="*/ 84971 h 276225"/>
                  <a:gd name="connsiteX13" fmla="*/ 299026 w 409575"/>
                  <a:gd name="connsiteY13" fmla="*/ 94496 h 276225"/>
                  <a:gd name="connsiteX14" fmla="*/ 319028 w 409575"/>
                  <a:gd name="connsiteY14" fmla="*/ 179269 h 276225"/>
                  <a:gd name="connsiteX15" fmla="*/ 353318 w 409575"/>
                  <a:gd name="connsiteY15" fmla="*/ 171649 h 276225"/>
                  <a:gd name="connsiteX16" fmla="*/ 377130 w 409575"/>
                  <a:gd name="connsiteY16" fmla="*/ 224036 h 276225"/>
                  <a:gd name="connsiteX17" fmla="*/ 358080 w 409575"/>
                  <a:gd name="connsiteY17" fmla="*/ 238324 h 276225"/>
                  <a:gd name="connsiteX18" fmla="*/ 319028 w 409575"/>
                  <a:gd name="connsiteY18" fmla="*/ 202129 h 276225"/>
                  <a:gd name="connsiteX19" fmla="*/ 311408 w 409575"/>
                  <a:gd name="connsiteY19" fmla="*/ 154504 h 276225"/>
                  <a:gd name="connsiteX20" fmla="*/ 290453 w 409575"/>
                  <a:gd name="connsiteY20" fmla="*/ 83066 h 276225"/>
                  <a:gd name="connsiteX21" fmla="*/ 269498 w 409575"/>
                  <a:gd name="connsiteY21" fmla="*/ 71636 h 276225"/>
                  <a:gd name="connsiteX22" fmla="*/ 232351 w 409575"/>
                  <a:gd name="connsiteY22" fmla="*/ 82114 h 276225"/>
                  <a:gd name="connsiteX23" fmla="*/ 280928 w 409575"/>
                  <a:gd name="connsiteY23" fmla="*/ 172601 h 276225"/>
                  <a:gd name="connsiteX24" fmla="*/ 242828 w 409575"/>
                  <a:gd name="connsiteY24" fmla="*/ 104974 h 276225"/>
                  <a:gd name="connsiteX25" fmla="*/ 227588 w 409575"/>
                  <a:gd name="connsiteY25" fmla="*/ 99259 h 276225"/>
                  <a:gd name="connsiteX26" fmla="*/ 148530 w 409575"/>
                  <a:gd name="connsiteY26" fmla="*/ 100211 h 276225"/>
                  <a:gd name="connsiteX27" fmla="*/ 129480 w 409575"/>
                  <a:gd name="connsiteY27" fmla="*/ 50681 h 276225"/>
                  <a:gd name="connsiteX28" fmla="*/ 161866 w 409575"/>
                  <a:gd name="connsiteY28" fmla="*/ 18296 h 276225"/>
                  <a:gd name="connsiteX29" fmla="*/ 166628 w 409575"/>
                  <a:gd name="connsiteY29" fmla="*/ 11629 h 276225"/>
                  <a:gd name="connsiteX30" fmla="*/ 159008 w 409575"/>
                  <a:gd name="connsiteY30" fmla="*/ 7819 h 276225"/>
                  <a:gd name="connsiteX31" fmla="*/ 99953 w 409575"/>
                  <a:gd name="connsiteY31" fmla="*/ 16391 h 276225"/>
                  <a:gd name="connsiteX32" fmla="*/ 15180 w 409575"/>
                  <a:gd name="connsiteY32" fmla="*/ 89734 h 276225"/>
                  <a:gd name="connsiteX33" fmla="*/ 8513 w 409575"/>
                  <a:gd name="connsiteY33" fmla="*/ 127834 h 276225"/>
                  <a:gd name="connsiteX34" fmla="*/ 48518 w 409575"/>
                  <a:gd name="connsiteY34" fmla="*/ 122119 h 276225"/>
                  <a:gd name="connsiteX35" fmla="*/ 119955 w 409575"/>
                  <a:gd name="connsiteY35" fmla="*/ 138311 h 276225"/>
                  <a:gd name="connsiteX36" fmla="*/ 128528 w 409575"/>
                  <a:gd name="connsiteY36" fmla="*/ 144979 h 276225"/>
                  <a:gd name="connsiteX37" fmla="*/ 150435 w 409575"/>
                  <a:gd name="connsiteY37" fmla="*/ 194509 h 276225"/>
                  <a:gd name="connsiteX38" fmla="*/ 155198 w 409575"/>
                  <a:gd name="connsiteY38" fmla="*/ 265946 h 276225"/>
                  <a:gd name="connsiteX39" fmla="*/ 277118 w 409575"/>
                  <a:gd name="connsiteY39" fmla="*/ 246896 h 276225"/>
                  <a:gd name="connsiteX40" fmla="*/ 288548 w 409575"/>
                  <a:gd name="connsiteY40" fmla="*/ 230704 h 276225"/>
                  <a:gd name="connsiteX41" fmla="*/ 333316 w 409575"/>
                  <a:gd name="connsiteY41" fmla="*/ 272614 h 276225"/>
                  <a:gd name="connsiteX42" fmla="*/ 395228 w 409575"/>
                  <a:gd name="connsiteY42" fmla="*/ 258326 h 276225"/>
                  <a:gd name="connsiteX43" fmla="*/ 405705 w 409575"/>
                  <a:gd name="connsiteY43" fmla="*/ 207844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09575" h="276225">
                    <a:moveTo>
                      <a:pt x="405705" y="207844"/>
                    </a:moveTo>
                    <a:cubicBezTo>
                      <a:pt x="399038" y="164029"/>
                      <a:pt x="360938" y="137359"/>
                      <a:pt x="325695" y="147836"/>
                    </a:cubicBezTo>
                    <a:cubicBezTo>
                      <a:pt x="323791" y="148789"/>
                      <a:pt x="320933" y="149741"/>
                      <a:pt x="319980" y="145931"/>
                    </a:cubicBezTo>
                    <a:cubicBezTo>
                      <a:pt x="320933" y="143074"/>
                      <a:pt x="323791" y="144026"/>
                      <a:pt x="325695" y="143074"/>
                    </a:cubicBezTo>
                    <a:cubicBezTo>
                      <a:pt x="342841" y="140216"/>
                      <a:pt x="359033" y="138311"/>
                      <a:pt x="376178" y="135454"/>
                    </a:cubicBezTo>
                    <a:cubicBezTo>
                      <a:pt x="382845" y="134501"/>
                      <a:pt x="386655" y="130691"/>
                      <a:pt x="384751" y="123071"/>
                    </a:cubicBezTo>
                    <a:cubicBezTo>
                      <a:pt x="382845" y="116404"/>
                      <a:pt x="379035" y="114499"/>
                      <a:pt x="372368" y="116404"/>
                    </a:cubicBezTo>
                    <a:cubicBezTo>
                      <a:pt x="365701" y="117356"/>
                      <a:pt x="359985" y="118309"/>
                      <a:pt x="353318" y="119261"/>
                    </a:cubicBezTo>
                    <a:cubicBezTo>
                      <a:pt x="359033" y="116404"/>
                      <a:pt x="364748" y="114499"/>
                      <a:pt x="370463" y="112594"/>
                    </a:cubicBezTo>
                    <a:cubicBezTo>
                      <a:pt x="376178" y="111641"/>
                      <a:pt x="380941" y="109736"/>
                      <a:pt x="380941" y="103069"/>
                    </a:cubicBezTo>
                    <a:cubicBezTo>
                      <a:pt x="380941" y="96401"/>
                      <a:pt x="379988" y="90686"/>
                      <a:pt x="374273" y="86876"/>
                    </a:cubicBezTo>
                    <a:cubicBezTo>
                      <a:pt x="369510" y="84019"/>
                      <a:pt x="364748" y="83066"/>
                      <a:pt x="359033" y="82114"/>
                    </a:cubicBezTo>
                    <a:cubicBezTo>
                      <a:pt x="340935" y="80209"/>
                      <a:pt x="321885" y="82114"/>
                      <a:pt x="303788" y="84971"/>
                    </a:cubicBezTo>
                    <a:cubicBezTo>
                      <a:pt x="297120" y="85924"/>
                      <a:pt x="295216" y="87829"/>
                      <a:pt x="299026" y="94496"/>
                    </a:cubicBezTo>
                    <a:cubicBezTo>
                      <a:pt x="310455" y="121166"/>
                      <a:pt x="314266" y="148789"/>
                      <a:pt x="319028" y="179269"/>
                    </a:cubicBezTo>
                    <a:cubicBezTo>
                      <a:pt x="329505" y="165934"/>
                      <a:pt x="340935" y="166886"/>
                      <a:pt x="353318" y="171649"/>
                    </a:cubicBezTo>
                    <a:cubicBezTo>
                      <a:pt x="371416" y="179269"/>
                      <a:pt x="382845" y="204986"/>
                      <a:pt x="377130" y="224036"/>
                    </a:cubicBezTo>
                    <a:cubicBezTo>
                      <a:pt x="374273" y="233561"/>
                      <a:pt x="367605" y="238324"/>
                      <a:pt x="358080" y="238324"/>
                    </a:cubicBezTo>
                    <a:cubicBezTo>
                      <a:pt x="339983" y="238324"/>
                      <a:pt x="322838" y="223084"/>
                      <a:pt x="319028" y="202129"/>
                    </a:cubicBezTo>
                    <a:cubicBezTo>
                      <a:pt x="316170" y="185936"/>
                      <a:pt x="314266" y="169744"/>
                      <a:pt x="311408" y="154504"/>
                    </a:cubicBezTo>
                    <a:cubicBezTo>
                      <a:pt x="307598" y="129739"/>
                      <a:pt x="300930" y="105926"/>
                      <a:pt x="290453" y="83066"/>
                    </a:cubicBezTo>
                    <a:cubicBezTo>
                      <a:pt x="285691" y="73541"/>
                      <a:pt x="279976" y="69731"/>
                      <a:pt x="269498" y="71636"/>
                    </a:cubicBezTo>
                    <a:cubicBezTo>
                      <a:pt x="257116" y="73541"/>
                      <a:pt x="244733" y="77351"/>
                      <a:pt x="232351" y="82114"/>
                    </a:cubicBezTo>
                    <a:cubicBezTo>
                      <a:pt x="259973" y="106879"/>
                      <a:pt x="274260" y="137359"/>
                      <a:pt x="280928" y="172601"/>
                    </a:cubicBezTo>
                    <a:cubicBezTo>
                      <a:pt x="271403" y="147836"/>
                      <a:pt x="259020" y="125929"/>
                      <a:pt x="242828" y="104974"/>
                    </a:cubicBezTo>
                    <a:cubicBezTo>
                      <a:pt x="239018" y="99259"/>
                      <a:pt x="234255" y="98306"/>
                      <a:pt x="227588" y="99259"/>
                    </a:cubicBezTo>
                    <a:cubicBezTo>
                      <a:pt x="200918" y="103069"/>
                      <a:pt x="174248" y="104974"/>
                      <a:pt x="148530" y="100211"/>
                    </a:cubicBezTo>
                    <a:cubicBezTo>
                      <a:pt x="118051" y="95449"/>
                      <a:pt x="110430" y="74494"/>
                      <a:pt x="129480" y="50681"/>
                    </a:cubicBezTo>
                    <a:cubicBezTo>
                      <a:pt x="139005" y="38299"/>
                      <a:pt x="151388" y="28774"/>
                      <a:pt x="161866" y="18296"/>
                    </a:cubicBezTo>
                    <a:cubicBezTo>
                      <a:pt x="163770" y="16391"/>
                      <a:pt x="166628" y="15439"/>
                      <a:pt x="166628" y="11629"/>
                    </a:cubicBezTo>
                    <a:cubicBezTo>
                      <a:pt x="165676" y="7819"/>
                      <a:pt x="161866" y="8771"/>
                      <a:pt x="159008" y="7819"/>
                    </a:cubicBezTo>
                    <a:cubicBezTo>
                      <a:pt x="139005" y="5914"/>
                      <a:pt x="119003" y="7819"/>
                      <a:pt x="99953" y="16391"/>
                    </a:cubicBezTo>
                    <a:cubicBezTo>
                      <a:pt x="63758" y="32584"/>
                      <a:pt x="33278" y="54491"/>
                      <a:pt x="15180" y="89734"/>
                    </a:cubicBezTo>
                    <a:cubicBezTo>
                      <a:pt x="9465" y="101164"/>
                      <a:pt x="4703" y="113546"/>
                      <a:pt x="8513" y="127834"/>
                    </a:cubicBezTo>
                    <a:cubicBezTo>
                      <a:pt x="21848" y="121166"/>
                      <a:pt x="33278" y="119261"/>
                      <a:pt x="48518" y="122119"/>
                    </a:cubicBezTo>
                    <a:cubicBezTo>
                      <a:pt x="72330" y="126881"/>
                      <a:pt x="96143" y="135454"/>
                      <a:pt x="119955" y="138311"/>
                    </a:cubicBezTo>
                    <a:cubicBezTo>
                      <a:pt x="124718" y="138311"/>
                      <a:pt x="126623" y="142121"/>
                      <a:pt x="128528" y="144979"/>
                    </a:cubicBezTo>
                    <a:cubicBezTo>
                      <a:pt x="137101" y="161171"/>
                      <a:pt x="144720" y="177364"/>
                      <a:pt x="150435" y="194509"/>
                    </a:cubicBezTo>
                    <a:cubicBezTo>
                      <a:pt x="158055" y="217369"/>
                      <a:pt x="161866" y="240229"/>
                      <a:pt x="155198" y="265946"/>
                    </a:cubicBezTo>
                    <a:cubicBezTo>
                      <a:pt x="198060" y="268804"/>
                      <a:pt x="238066" y="263089"/>
                      <a:pt x="277118" y="246896"/>
                    </a:cubicBezTo>
                    <a:cubicBezTo>
                      <a:pt x="282833" y="244039"/>
                      <a:pt x="288548" y="240229"/>
                      <a:pt x="288548" y="230704"/>
                    </a:cubicBezTo>
                    <a:cubicBezTo>
                      <a:pt x="298073" y="252611"/>
                      <a:pt x="313313" y="264994"/>
                      <a:pt x="333316" y="272614"/>
                    </a:cubicBezTo>
                    <a:cubicBezTo>
                      <a:pt x="359985" y="282139"/>
                      <a:pt x="380941" y="277376"/>
                      <a:pt x="395228" y="258326"/>
                    </a:cubicBezTo>
                    <a:cubicBezTo>
                      <a:pt x="407610" y="244991"/>
                      <a:pt x="408563" y="226894"/>
                      <a:pt x="405705" y="2078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D1847157-D4D9-43FB-9346-CD85B15F9DCD}"/>
                  </a:ext>
                </a:extLst>
              </p:cNvPr>
              <p:cNvSpPr/>
              <p:nvPr/>
            </p:nvSpPr>
            <p:spPr>
              <a:xfrm>
                <a:off x="10502604" y="1317226"/>
                <a:ext cx="9525" cy="9525"/>
              </a:xfrm>
              <a:custGeom>
                <a:avLst/>
                <a:gdLst>
                  <a:gd name="connsiteX0" fmla="*/ 8096 w 9525"/>
                  <a:gd name="connsiteY0" fmla="*/ 7144 h 9525"/>
                  <a:gd name="connsiteX1" fmla="*/ 8096 w 9525"/>
                  <a:gd name="connsiteY1" fmla="*/ 7144 h 9525"/>
                  <a:gd name="connsiteX2" fmla="*/ 7144 w 9525"/>
                  <a:gd name="connsiteY2" fmla="*/ 7144 h 9525"/>
                  <a:gd name="connsiteX3" fmla="*/ 8096 w 9525"/>
                  <a:gd name="connsiteY3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8096" y="7144"/>
                    </a:moveTo>
                    <a:cubicBezTo>
                      <a:pt x="8096" y="7144"/>
                      <a:pt x="8096" y="7144"/>
                      <a:pt x="8096" y="7144"/>
                    </a:cubicBezTo>
                    <a:cubicBezTo>
                      <a:pt x="7144" y="7144"/>
                      <a:pt x="7144" y="7144"/>
                      <a:pt x="7144" y="7144"/>
                    </a:cubicBezTo>
                    <a:cubicBezTo>
                      <a:pt x="7144" y="8096"/>
                      <a:pt x="8096" y="8096"/>
                      <a:pt x="809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8F54187D-78A1-4022-8C4E-7F991C712FB1}"/>
                  </a:ext>
                </a:extLst>
              </p:cNvPr>
              <p:cNvSpPr/>
              <p:nvPr/>
            </p:nvSpPr>
            <p:spPr>
              <a:xfrm>
                <a:off x="10435816" y="1244533"/>
                <a:ext cx="161925" cy="171450"/>
              </a:xfrm>
              <a:custGeom>
                <a:avLst/>
                <a:gdLst>
                  <a:gd name="connsiteX0" fmla="*/ 154246 w 161925"/>
                  <a:gd name="connsiteY0" fmla="*/ 126306 h 171450"/>
                  <a:gd name="connsiteX1" fmla="*/ 127576 w 161925"/>
                  <a:gd name="connsiteY1" fmla="*/ 89158 h 171450"/>
                  <a:gd name="connsiteX2" fmla="*/ 83761 w 161925"/>
                  <a:gd name="connsiteY2" fmla="*/ 73918 h 171450"/>
                  <a:gd name="connsiteX3" fmla="*/ 83761 w 161925"/>
                  <a:gd name="connsiteY3" fmla="*/ 73918 h 171450"/>
                  <a:gd name="connsiteX4" fmla="*/ 76141 w 161925"/>
                  <a:gd name="connsiteY4" fmla="*/ 76776 h 171450"/>
                  <a:gd name="connsiteX5" fmla="*/ 82809 w 161925"/>
                  <a:gd name="connsiteY5" fmla="*/ 73918 h 171450"/>
                  <a:gd name="connsiteX6" fmla="*/ 97096 w 161925"/>
                  <a:gd name="connsiteY6" fmla="*/ 53916 h 171450"/>
                  <a:gd name="connsiteX7" fmla="*/ 72331 w 161925"/>
                  <a:gd name="connsiteY7" fmla="*/ 9148 h 171450"/>
                  <a:gd name="connsiteX8" fmla="*/ 18991 w 161925"/>
                  <a:gd name="connsiteY8" fmla="*/ 32961 h 171450"/>
                  <a:gd name="connsiteX9" fmla="*/ 16134 w 161925"/>
                  <a:gd name="connsiteY9" fmla="*/ 68203 h 171450"/>
                  <a:gd name="connsiteX10" fmla="*/ 26611 w 161925"/>
                  <a:gd name="connsiteY10" fmla="*/ 77728 h 171450"/>
                  <a:gd name="connsiteX11" fmla="*/ 59949 w 161925"/>
                  <a:gd name="connsiteY11" fmla="*/ 84396 h 171450"/>
                  <a:gd name="connsiteX12" fmla="*/ 53281 w 161925"/>
                  <a:gd name="connsiteY12" fmla="*/ 91063 h 171450"/>
                  <a:gd name="connsiteX13" fmla="*/ 14228 w 161925"/>
                  <a:gd name="connsiteY13" fmla="*/ 130116 h 171450"/>
                  <a:gd name="connsiteX14" fmla="*/ 29469 w 161925"/>
                  <a:gd name="connsiteY14" fmla="*/ 167263 h 171450"/>
                  <a:gd name="connsiteX15" fmla="*/ 114241 w 161925"/>
                  <a:gd name="connsiteY15" fmla="*/ 165358 h 171450"/>
                  <a:gd name="connsiteX16" fmla="*/ 99953 w 161925"/>
                  <a:gd name="connsiteY16" fmla="*/ 156786 h 171450"/>
                  <a:gd name="connsiteX17" fmla="*/ 140911 w 161925"/>
                  <a:gd name="connsiteY17" fmla="*/ 141546 h 171450"/>
                  <a:gd name="connsiteX18" fmla="*/ 154246 w 161925"/>
                  <a:gd name="connsiteY18" fmla="*/ 126306 h 171450"/>
                  <a:gd name="connsiteX19" fmla="*/ 25659 w 161925"/>
                  <a:gd name="connsiteY19" fmla="*/ 74871 h 171450"/>
                  <a:gd name="connsiteX20" fmla="*/ 20896 w 161925"/>
                  <a:gd name="connsiteY20" fmla="*/ 69156 h 171450"/>
                  <a:gd name="connsiteX21" fmla="*/ 21849 w 161925"/>
                  <a:gd name="connsiteY21" fmla="*/ 44391 h 171450"/>
                  <a:gd name="connsiteX22" fmla="*/ 36136 w 161925"/>
                  <a:gd name="connsiteY22" fmla="*/ 39628 h 171450"/>
                  <a:gd name="connsiteX23" fmla="*/ 65663 w 161925"/>
                  <a:gd name="connsiteY23" fmla="*/ 44391 h 171450"/>
                  <a:gd name="connsiteX24" fmla="*/ 73284 w 161925"/>
                  <a:gd name="connsiteY24" fmla="*/ 49153 h 171450"/>
                  <a:gd name="connsiteX25" fmla="*/ 70426 w 161925"/>
                  <a:gd name="connsiteY25" fmla="*/ 60583 h 171450"/>
                  <a:gd name="connsiteX26" fmla="*/ 25659 w 161925"/>
                  <a:gd name="connsiteY26" fmla="*/ 74871 h 171450"/>
                  <a:gd name="connsiteX27" fmla="*/ 97096 w 161925"/>
                  <a:gd name="connsiteY27" fmla="*/ 152976 h 171450"/>
                  <a:gd name="connsiteX28" fmla="*/ 57091 w 161925"/>
                  <a:gd name="connsiteY28" fmla="*/ 159643 h 171450"/>
                  <a:gd name="connsiteX29" fmla="*/ 51376 w 161925"/>
                  <a:gd name="connsiteY29" fmla="*/ 159643 h 171450"/>
                  <a:gd name="connsiteX30" fmla="*/ 30421 w 161925"/>
                  <a:gd name="connsiteY30" fmla="*/ 145356 h 171450"/>
                  <a:gd name="connsiteX31" fmla="*/ 55186 w 161925"/>
                  <a:gd name="connsiteY31" fmla="*/ 130116 h 171450"/>
                  <a:gd name="connsiteX32" fmla="*/ 82809 w 161925"/>
                  <a:gd name="connsiteY32" fmla="*/ 124401 h 171450"/>
                  <a:gd name="connsiteX33" fmla="*/ 107574 w 161925"/>
                  <a:gd name="connsiteY33" fmla="*/ 131068 h 171450"/>
                  <a:gd name="connsiteX34" fmla="*/ 97096 w 161925"/>
                  <a:gd name="connsiteY34" fmla="*/ 152976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61925" h="171450">
                    <a:moveTo>
                      <a:pt x="154246" y="126306"/>
                    </a:moveTo>
                    <a:cubicBezTo>
                      <a:pt x="148531" y="111066"/>
                      <a:pt x="138053" y="99636"/>
                      <a:pt x="127576" y="89158"/>
                    </a:cubicBezTo>
                    <a:cubicBezTo>
                      <a:pt x="116146" y="78681"/>
                      <a:pt x="103763" y="69156"/>
                      <a:pt x="83761" y="73918"/>
                    </a:cubicBezTo>
                    <a:cubicBezTo>
                      <a:pt x="83761" y="73918"/>
                      <a:pt x="83761" y="73918"/>
                      <a:pt x="83761" y="73918"/>
                    </a:cubicBezTo>
                    <a:cubicBezTo>
                      <a:pt x="81856" y="76776"/>
                      <a:pt x="79951" y="78681"/>
                      <a:pt x="76141" y="76776"/>
                    </a:cubicBezTo>
                    <a:cubicBezTo>
                      <a:pt x="78046" y="72966"/>
                      <a:pt x="79951" y="72966"/>
                      <a:pt x="82809" y="73918"/>
                    </a:cubicBezTo>
                    <a:cubicBezTo>
                      <a:pt x="91381" y="67251"/>
                      <a:pt x="95191" y="61536"/>
                      <a:pt x="97096" y="53916"/>
                    </a:cubicBezTo>
                    <a:cubicBezTo>
                      <a:pt x="101859" y="32961"/>
                      <a:pt x="91381" y="14863"/>
                      <a:pt x="72331" y="9148"/>
                    </a:cubicBezTo>
                    <a:cubicBezTo>
                      <a:pt x="48519" y="2481"/>
                      <a:pt x="26611" y="12958"/>
                      <a:pt x="18991" y="32961"/>
                    </a:cubicBezTo>
                    <a:cubicBezTo>
                      <a:pt x="15181" y="44391"/>
                      <a:pt x="16134" y="56773"/>
                      <a:pt x="16134" y="68203"/>
                    </a:cubicBezTo>
                    <a:cubicBezTo>
                      <a:pt x="16134" y="75823"/>
                      <a:pt x="18991" y="77728"/>
                      <a:pt x="26611" y="77728"/>
                    </a:cubicBezTo>
                    <a:cubicBezTo>
                      <a:pt x="38041" y="76776"/>
                      <a:pt x="49471" y="77728"/>
                      <a:pt x="59949" y="84396"/>
                    </a:cubicBezTo>
                    <a:cubicBezTo>
                      <a:pt x="57091" y="87253"/>
                      <a:pt x="55186" y="89158"/>
                      <a:pt x="53281" y="91063"/>
                    </a:cubicBezTo>
                    <a:cubicBezTo>
                      <a:pt x="39946" y="103446"/>
                      <a:pt x="25659" y="114876"/>
                      <a:pt x="14228" y="130116"/>
                    </a:cubicBezTo>
                    <a:cubicBezTo>
                      <a:pt x="894" y="149166"/>
                      <a:pt x="6609" y="163453"/>
                      <a:pt x="29469" y="167263"/>
                    </a:cubicBezTo>
                    <a:cubicBezTo>
                      <a:pt x="56138" y="171073"/>
                      <a:pt x="83761" y="170121"/>
                      <a:pt x="114241" y="165358"/>
                    </a:cubicBezTo>
                    <a:cubicBezTo>
                      <a:pt x="108526" y="161548"/>
                      <a:pt x="104716" y="159643"/>
                      <a:pt x="99953" y="156786"/>
                    </a:cubicBezTo>
                    <a:cubicBezTo>
                      <a:pt x="115194" y="148213"/>
                      <a:pt x="128528" y="145356"/>
                      <a:pt x="140911" y="141546"/>
                    </a:cubicBezTo>
                    <a:cubicBezTo>
                      <a:pt x="151388" y="141546"/>
                      <a:pt x="159009" y="137736"/>
                      <a:pt x="154246" y="126306"/>
                    </a:cubicBezTo>
                    <a:close/>
                    <a:moveTo>
                      <a:pt x="25659" y="74871"/>
                    </a:moveTo>
                    <a:cubicBezTo>
                      <a:pt x="21849" y="74871"/>
                      <a:pt x="21849" y="72013"/>
                      <a:pt x="20896" y="69156"/>
                    </a:cubicBezTo>
                    <a:cubicBezTo>
                      <a:pt x="18991" y="60583"/>
                      <a:pt x="19944" y="52011"/>
                      <a:pt x="21849" y="44391"/>
                    </a:cubicBezTo>
                    <a:cubicBezTo>
                      <a:pt x="23753" y="35818"/>
                      <a:pt x="31374" y="42486"/>
                      <a:pt x="36136" y="39628"/>
                    </a:cubicBezTo>
                    <a:cubicBezTo>
                      <a:pt x="46613" y="41533"/>
                      <a:pt x="56138" y="42486"/>
                      <a:pt x="65663" y="44391"/>
                    </a:cubicBezTo>
                    <a:cubicBezTo>
                      <a:pt x="68521" y="45343"/>
                      <a:pt x="73284" y="43438"/>
                      <a:pt x="73284" y="49153"/>
                    </a:cubicBezTo>
                    <a:cubicBezTo>
                      <a:pt x="73284" y="52963"/>
                      <a:pt x="74236" y="57726"/>
                      <a:pt x="70426" y="60583"/>
                    </a:cubicBezTo>
                    <a:cubicBezTo>
                      <a:pt x="56138" y="71061"/>
                      <a:pt x="40899" y="74871"/>
                      <a:pt x="25659" y="74871"/>
                    </a:cubicBezTo>
                    <a:close/>
                    <a:moveTo>
                      <a:pt x="97096" y="152976"/>
                    </a:moveTo>
                    <a:cubicBezTo>
                      <a:pt x="83761" y="158691"/>
                      <a:pt x="68521" y="154881"/>
                      <a:pt x="57091" y="159643"/>
                    </a:cubicBezTo>
                    <a:cubicBezTo>
                      <a:pt x="54234" y="159643"/>
                      <a:pt x="53281" y="159643"/>
                      <a:pt x="51376" y="159643"/>
                    </a:cubicBezTo>
                    <a:cubicBezTo>
                      <a:pt x="38994" y="158691"/>
                      <a:pt x="30421" y="152976"/>
                      <a:pt x="30421" y="145356"/>
                    </a:cubicBezTo>
                    <a:cubicBezTo>
                      <a:pt x="30421" y="137736"/>
                      <a:pt x="44709" y="128211"/>
                      <a:pt x="55186" y="130116"/>
                    </a:cubicBezTo>
                    <a:cubicBezTo>
                      <a:pt x="65663" y="132021"/>
                      <a:pt x="73284" y="132973"/>
                      <a:pt x="82809" y="124401"/>
                    </a:cubicBezTo>
                    <a:cubicBezTo>
                      <a:pt x="91381" y="116781"/>
                      <a:pt x="102811" y="121543"/>
                      <a:pt x="107574" y="131068"/>
                    </a:cubicBezTo>
                    <a:cubicBezTo>
                      <a:pt x="112336" y="141546"/>
                      <a:pt x="108526" y="148213"/>
                      <a:pt x="97096" y="1529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3DCA924B-7619-4EE8-82A5-329FD09F338F}"/>
                  </a:ext>
                </a:extLst>
              </p:cNvPr>
              <p:cNvSpPr/>
              <p:nvPr/>
            </p:nvSpPr>
            <p:spPr>
              <a:xfrm>
                <a:off x="10495937" y="1316869"/>
                <a:ext cx="19050" cy="9525"/>
              </a:xfrm>
              <a:custGeom>
                <a:avLst/>
                <a:gdLst>
                  <a:gd name="connsiteX0" fmla="*/ 14764 w 19050"/>
                  <a:gd name="connsiteY0" fmla="*/ 7501 h 9525"/>
                  <a:gd name="connsiteX1" fmla="*/ 7144 w 19050"/>
                  <a:gd name="connsiteY1" fmla="*/ 10358 h 9525"/>
                  <a:gd name="connsiteX2" fmla="*/ 14764 w 19050"/>
                  <a:gd name="connsiteY2" fmla="*/ 750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14764" y="7501"/>
                    </a:moveTo>
                    <a:cubicBezTo>
                      <a:pt x="12859" y="10358"/>
                      <a:pt x="10954" y="12263"/>
                      <a:pt x="7144" y="10358"/>
                    </a:cubicBezTo>
                    <a:cubicBezTo>
                      <a:pt x="9049" y="7501"/>
                      <a:pt x="11906" y="6548"/>
                      <a:pt x="14764" y="750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64C9916-5EC3-41C5-A34C-FF6E644FB7AA}"/>
                </a:ext>
              </a:extLst>
            </p:cNvPr>
            <p:cNvSpPr/>
            <p:nvPr/>
          </p:nvSpPr>
          <p:spPr>
            <a:xfrm>
              <a:off x="4021030" y="5482801"/>
              <a:ext cx="390525" cy="295275"/>
            </a:xfrm>
            <a:custGeom>
              <a:avLst/>
              <a:gdLst>
                <a:gd name="connsiteX0" fmla="*/ 382243 w 390525"/>
                <a:gd name="connsiteY0" fmla="*/ 201188 h 295275"/>
                <a:gd name="connsiteX1" fmla="*/ 373670 w 390525"/>
                <a:gd name="connsiteY1" fmla="*/ 185948 h 295275"/>
                <a:gd name="connsiteX2" fmla="*/ 373670 w 390525"/>
                <a:gd name="connsiteY2" fmla="*/ 163088 h 295275"/>
                <a:gd name="connsiteX3" fmla="*/ 371765 w 390525"/>
                <a:gd name="connsiteY3" fmla="*/ 127846 h 295275"/>
                <a:gd name="connsiteX4" fmla="*/ 330808 w 390525"/>
                <a:gd name="connsiteY4" fmla="*/ 22118 h 295275"/>
                <a:gd name="connsiteX5" fmla="*/ 321283 w 390525"/>
                <a:gd name="connsiteY5" fmla="*/ 15451 h 295275"/>
                <a:gd name="connsiteX6" fmla="*/ 232700 w 390525"/>
                <a:gd name="connsiteY6" fmla="*/ 7831 h 295275"/>
                <a:gd name="connsiteX7" fmla="*/ 71728 w 390525"/>
                <a:gd name="connsiteY7" fmla="*/ 15451 h 295275"/>
                <a:gd name="connsiteX8" fmla="*/ 61250 w 390525"/>
                <a:gd name="connsiteY8" fmla="*/ 23071 h 295275"/>
                <a:gd name="connsiteX9" fmla="*/ 25055 w 390525"/>
                <a:gd name="connsiteY9" fmla="*/ 108796 h 295275"/>
                <a:gd name="connsiteX10" fmla="*/ 17435 w 390525"/>
                <a:gd name="connsiteY10" fmla="*/ 188806 h 295275"/>
                <a:gd name="connsiteX11" fmla="*/ 10768 w 390525"/>
                <a:gd name="connsiteY11" fmla="*/ 200236 h 295275"/>
                <a:gd name="connsiteX12" fmla="*/ 7910 w 390525"/>
                <a:gd name="connsiteY12" fmla="*/ 214523 h 295275"/>
                <a:gd name="connsiteX13" fmla="*/ 12673 w 390525"/>
                <a:gd name="connsiteY13" fmla="*/ 222143 h 295275"/>
                <a:gd name="connsiteX14" fmla="*/ 18388 w 390525"/>
                <a:gd name="connsiteY14" fmla="*/ 229763 h 295275"/>
                <a:gd name="connsiteX15" fmla="*/ 26960 w 390525"/>
                <a:gd name="connsiteY15" fmla="*/ 237383 h 295275"/>
                <a:gd name="connsiteX16" fmla="*/ 34580 w 390525"/>
                <a:gd name="connsiteY16" fmla="*/ 245956 h 295275"/>
                <a:gd name="connsiteX17" fmla="*/ 34580 w 390525"/>
                <a:gd name="connsiteY17" fmla="*/ 284056 h 295275"/>
                <a:gd name="connsiteX18" fmla="*/ 43153 w 390525"/>
                <a:gd name="connsiteY18" fmla="*/ 292628 h 295275"/>
                <a:gd name="connsiteX19" fmla="*/ 80300 w 390525"/>
                <a:gd name="connsiteY19" fmla="*/ 292628 h 295275"/>
                <a:gd name="connsiteX20" fmla="*/ 99350 w 390525"/>
                <a:gd name="connsiteY20" fmla="*/ 272626 h 295275"/>
                <a:gd name="connsiteX21" fmla="*/ 110780 w 390525"/>
                <a:gd name="connsiteY21" fmla="*/ 252623 h 295275"/>
                <a:gd name="connsiteX22" fmla="*/ 117448 w 390525"/>
                <a:gd name="connsiteY22" fmla="*/ 245003 h 295275"/>
                <a:gd name="connsiteX23" fmla="*/ 131735 w 390525"/>
                <a:gd name="connsiteY23" fmla="*/ 236431 h 295275"/>
                <a:gd name="connsiteX24" fmla="*/ 257465 w 390525"/>
                <a:gd name="connsiteY24" fmla="*/ 236431 h 295275"/>
                <a:gd name="connsiteX25" fmla="*/ 277468 w 390525"/>
                <a:gd name="connsiteY25" fmla="*/ 246908 h 295275"/>
                <a:gd name="connsiteX26" fmla="*/ 283183 w 390525"/>
                <a:gd name="connsiteY26" fmla="*/ 251671 h 295275"/>
                <a:gd name="connsiteX27" fmla="*/ 294613 w 390525"/>
                <a:gd name="connsiteY27" fmla="*/ 271673 h 295275"/>
                <a:gd name="connsiteX28" fmla="*/ 294613 w 390525"/>
                <a:gd name="connsiteY28" fmla="*/ 283103 h 295275"/>
                <a:gd name="connsiteX29" fmla="*/ 302233 w 390525"/>
                <a:gd name="connsiteY29" fmla="*/ 291676 h 295275"/>
                <a:gd name="connsiteX30" fmla="*/ 350810 w 390525"/>
                <a:gd name="connsiteY30" fmla="*/ 291676 h 295275"/>
                <a:gd name="connsiteX31" fmla="*/ 358430 w 390525"/>
                <a:gd name="connsiteY31" fmla="*/ 284056 h 295275"/>
                <a:gd name="connsiteX32" fmla="*/ 358430 w 390525"/>
                <a:gd name="connsiteY32" fmla="*/ 251671 h 295275"/>
                <a:gd name="connsiteX33" fmla="*/ 367003 w 390525"/>
                <a:gd name="connsiteY33" fmla="*/ 236431 h 295275"/>
                <a:gd name="connsiteX34" fmla="*/ 379385 w 390525"/>
                <a:gd name="connsiteY34" fmla="*/ 221191 h 295275"/>
                <a:gd name="connsiteX35" fmla="*/ 380338 w 390525"/>
                <a:gd name="connsiteY35" fmla="*/ 221191 h 295275"/>
                <a:gd name="connsiteX36" fmla="*/ 385100 w 390525"/>
                <a:gd name="connsiteY36" fmla="*/ 215476 h 295275"/>
                <a:gd name="connsiteX37" fmla="*/ 382243 w 390525"/>
                <a:gd name="connsiteY37" fmla="*/ 201188 h 295275"/>
                <a:gd name="connsiteX38" fmla="*/ 364145 w 390525"/>
                <a:gd name="connsiteY38" fmla="*/ 163088 h 295275"/>
                <a:gd name="connsiteX39" fmla="*/ 364145 w 390525"/>
                <a:gd name="connsiteY39" fmla="*/ 164041 h 295275"/>
                <a:gd name="connsiteX40" fmla="*/ 335570 w 390525"/>
                <a:gd name="connsiteY40" fmla="*/ 192616 h 295275"/>
                <a:gd name="connsiteX41" fmla="*/ 307948 w 390525"/>
                <a:gd name="connsiteY41" fmla="*/ 164993 h 295275"/>
                <a:gd name="connsiteX42" fmla="*/ 320330 w 390525"/>
                <a:gd name="connsiteY42" fmla="*/ 153563 h 295275"/>
                <a:gd name="connsiteX43" fmla="*/ 354620 w 390525"/>
                <a:gd name="connsiteY43" fmla="*/ 153563 h 295275"/>
                <a:gd name="connsiteX44" fmla="*/ 364145 w 390525"/>
                <a:gd name="connsiteY44" fmla="*/ 163088 h 295275"/>
                <a:gd name="connsiteX45" fmla="*/ 71728 w 390525"/>
                <a:gd name="connsiteY45" fmla="*/ 30691 h 295275"/>
                <a:gd name="connsiteX46" fmla="*/ 80300 w 390525"/>
                <a:gd name="connsiteY46" fmla="*/ 26881 h 295275"/>
                <a:gd name="connsiteX47" fmla="*/ 311758 w 390525"/>
                <a:gd name="connsiteY47" fmla="*/ 26881 h 295275"/>
                <a:gd name="connsiteX48" fmla="*/ 322235 w 390525"/>
                <a:gd name="connsiteY48" fmla="*/ 34501 h 295275"/>
                <a:gd name="connsiteX49" fmla="*/ 352715 w 390525"/>
                <a:gd name="connsiteY49" fmla="*/ 108796 h 295275"/>
                <a:gd name="connsiteX50" fmla="*/ 39343 w 390525"/>
                <a:gd name="connsiteY50" fmla="*/ 108796 h 295275"/>
                <a:gd name="connsiteX51" fmla="*/ 71728 w 390525"/>
                <a:gd name="connsiteY51" fmla="*/ 30691 h 295275"/>
                <a:gd name="connsiteX52" fmla="*/ 285088 w 390525"/>
                <a:gd name="connsiteY52" fmla="*/ 166898 h 295275"/>
                <a:gd name="connsiteX53" fmla="*/ 196505 w 390525"/>
                <a:gd name="connsiteY53" fmla="*/ 166898 h 295275"/>
                <a:gd name="connsiteX54" fmla="*/ 107923 w 390525"/>
                <a:gd name="connsiteY54" fmla="*/ 166898 h 295275"/>
                <a:gd name="connsiteX55" fmla="*/ 98398 w 390525"/>
                <a:gd name="connsiteY55" fmla="*/ 160231 h 295275"/>
                <a:gd name="connsiteX56" fmla="*/ 107923 w 390525"/>
                <a:gd name="connsiteY56" fmla="*/ 154516 h 295275"/>
                <a:gd name="connsiteX57" fmla="*/ 286040 w 390525"/>
                <a:gd name="connsiteY57" fmla="*/ 154516 h 295275"/>
                <a:gd name="connsiteX58" fmla="*/ 295565 w 390525"/>
                <a:gd name="connsiteY58" fmla="*/ 161183 h 295275"/>
                <a:gd name="connsiteX59" fmla="*/ 285088 w 390525"/>
                <a:gd name="connsiteY59" fmla="*/ 166898 h 295275"/>
                <a:gd name="connsiteX60" fmla="*/ 294613 w 390525"/>
                <a:gd name="connsiteY60" fmla="*/ 185948 h 295275"/>
                <a:gd name="connsiteX61" fmla="*/ 286040 w 390525"/>
                <a:gd name="connsiteY61" fmla="*/ 192616 h 295275"/>
                <a:gd name="connsiteX62" fmla="*/ 195553 w 390525"/>
                <a:gd name="connsiteY62" fmla="*/ 192616 h 295275"/>
                <a:gd name="connsiteX63" fmla="*/ 106970 w 390525"/>
                <a:gd name="connsiteY63" fmla="*/ 192616 h 295275"/>
                <a:gd name="connsiteX64" fmla="*/ 98398 w 390525"/>
                <a:gd name="connsiteY64" fmla="*/ 186901 h 295275"/>
                <a:gd name="connsiteX65" fmla="*/ 106970 w 390525"/>
                <a:gd name="connsiteY65" fmla="*/ 180233 h 295275"/>
                <a:gd name="connsiteX66" fmla="*/ 286040 w 390525"/>
                <a:gd name="connsiteY66" fmla="*/ 180233 h 295275"/>
                <a:gd name="connsiteX67" fmla="*/ 294613 w 390525"/>
                <a:gd name="connsiteY67" fmla="*/ 185948 h 295275"/>
                <a:gd name="connsiteX68" fmla="*/ 27913 w 390525"/>
                <a:gd name="connsiteY68" fmla="*/ 184043 h 295275"/>
                <a:gd name="connsiteX69" fmla="*/ 27913 w 390525"/>
                <a:gd name="connsiteY69" fmla="*/ 180233 h 295275"/>
                <a:gd name="connsiteX70" fmla="*/ 55535 w 390525"/>
                <a:gd name="connsiteY70" fmla="*/ 152611 h 295275"/>
                <a:gd name="connsiteX71" fmla="*/ 84110 w 390525"/>
                <a:gd name="connsiteY71" fmla="*/ 181186 h 295275"/>
                <a:gd name="connsiteX72" fmla="*/ 73633 w 390525"/>
                <a:gd name="connsiteY72" fmla="*/ 191663 h 295275"/>
                <a:gd name="connsiteX73" fmla="*/ 36485 w 390525"/>
                <a:gd name="connsiteY73" fmla="*/ 191663 h 295275"/>
                <a:gd name="connsiteX74" fmla="*/ 27913 w 390525"/>
                <a:gd name="connsiteY74" fmla="*/ 184043 h 295275"/>
                <a:gd name="connsiteX75" fmla="*/ 372718 w 390525"/>
                <a:gd name="connsiteY75" fmla="*/ 219286 h 295275"/>
                <a:gd name="connsiteX76" fmla="*/ 314615 w 390525"/>
                <a:gd name="connsiteY76" fmla="*/ 219286 h 295275"/>
                <a:gd name="connsiteX77" fmla="*/ 307948 w 390525"/>
                <a:gd name="connsiteY77" fmla="*/ 220238 h 295275"/>
                <a:gd name="connsiteX78" fmla="*/ 310805 w 390525"/>
                <a:gd name="connsiteY78" fmla="*/ 230716 h 295275"/>
                <a:gd name="connsiteX79" fmla="*/ 304138 w 390525"/>
                <a:gd name="connsiteY79" fmla="*/ 249766 h 295275"/>
                <a:gd name="connsiteX80" fmla="*/ 282230 w 390525"/>
                <a:gd name="connsiteY80" fmla="*/ 247861 h 295275"/>
                <a:gd name="connsiteX81" fmla="*/ 277468 w 390525"/>
                <a:gd name="connsiteY81" fmla="*/ 226906 h 295275"/>
                <a:gd name="connsiteX82" fmla="*/ 280325 w 390525"/>
                <a:gd name="connsiteY82" fmla="*/ 219286 h 295275"/>
                <a:gd name="connsiteX83" fmla="*/ 276515 w 390525"/>
                <a:gd name="connsiteY83" fmla="*/ 217381 h 295275"/>
                <a:gd name="connsiteX84" fmla="*/ 119353 w 390525"/>
                <a:gd name="connsiteY84" fmla="*/ 217381 h 295275"/>
                <a:gd name="connsiteX85" fmla="*/ 111733 w 390525"/>
                <a:gd name="connsiteY85" fmla="*/ 218333 h 295275"/>
                <a:gd name="connsiteX86" fmla="*/ 113638 w 390525"/>
                <a:gd name="connsiteY86" fmla="*/ 228811 h 295275"/>
                <a:gd name="connsiteX87" fmla="*/ 106970 w 390525"/>
                <a:gd name="connsiteY87" fmla="*/ 247861 h 295275"/>
                <a:gd name="connsiteX88" fmla="*/ 85063 w 390525"/>
                <a:gd name="connsiteY88" fmla="*/ 247861 h 295275"/>
                <a:gd name="connsiteX89" fmla="*/ 78395 w 390525"/>
                <a:gd name="connsiteY89" fmla="*/ 228811 h 295275"/>
                <a:gd name="connsiteX90" fmla="*/ 80300 w 390525"/>
                <a:gd name="connsiteY90" fmla="*/ 218333 h 295275"/>
                <a:gd name="connsiteX91" fmla="*/ 18388 w 390525"/>
                <a:gd name="connsiteY91" fmla="*/ 217381 h 295275"/>
                <a:gd name="connsiteX92" fmla="*/ 8863 w 390525"/>
                <a:gd name="connsiteY92" fmla="*/ 209761 h 295275"/>
                <a:gd name="connsiteX93" fmla="*/ 15530 w 390525"/>
                <a:gd name="connsiteY93" fmla="*/ 204046 h 295275"/>
                <a:gd name="connsiteX94" fmla="*/ 19340 w 390525"/>
                <a:gd name="connsiteY94" fmla="*/ 204046 h 295275"/>
                <a:gd name="connsiteX95" fmla="*/ 369860 w 390525"/>
                <a:gd name="connsiteY95" fmla="*/ 204046 h 295275"/>
                <a:gd name="connsiteX96" fmla="*/ 379385 w 390525"/>
                <a:gd name="connsiteY96" fmla="*/ 206903 h 295275"/>
                <a:gd name="connsiteX97" fmla="*/ 372718 w 390525"/>
                <a:gd name="connsiteY97" fmla="*/ 219286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390525" h="295275">
                  <a:moveTo>
                    <a:pt x="382243" y="201188"/>
                  </a:moveTo>
                  <a:cubicBezTo>
                    <a:pt x="370813" y="199283"/>
                    <a:pt x="373670" y="192616"/>
                    <a:pt x="373670" y="185948"/>
                  </a:cubicBezTo>
                  <a:cubicBezTo>
                    <a:pt x="373670" y="179281"/>
                    <a:pt x="373670" y="171661"/>
                    <a:pt x="373670" y="163088"/>
                  </a:cubicBezTo>
                  <a:cubicBezTo>
                    <a:pt x="372718" y="152611"/>
                    <a:pt x="374623" y="140228"/>
                    <a:pt x="371765" y="127846"/>
                  </a:cubicBezTo>
                  <a:cubicBezTo>
                    <a:pt x="362240" y="90698"/>
                    <a:pt x="346048" y="56408"/>
                    <a:pt x="330808" y="22118"/>
                  </a:cubicBezTo>
                  <a:cubicBezTo>
                    <a:pt x="328903" y="17356"/>
                    <a:pt x="325093" y="16403"/>
                    <a:pt x="321283" y="15451"/>
                  </a:cubicBezTo>
                  <a:cubicBezTo>
                    <a:pt x="291755" y="10688"/>
                    <a:pt x="262228" y="8783"/>
                    <a:pt x="232700" y="7831"/>
                  </a:cubicBezTo>
                  <a:cubicBezTo>
                    <a:pt x="178408" y="5926"/>
                    <a:pt x="125068" y="7831"/>
                    <a:pt x="71728" y="15451"/>
                  </a:cubicBezTo>
                  <a:cubicBezTo>
                    <a:pt x="66965" y="16403"/>
                    <a:pt x="63155" y="18308"/>
                    <a:pt x="61250" y="23071"/>
                  </a:cubicBezTo>
                  <a:cubicBezTo>
                    <a:pt x="47915" y="51646"/>
                    <a:pt x="35533" y="80221"/>
                    <a:pt x="25055" y="108796"/>
                  </a:cubicBezTo>
                  <a:cubicBezTo>
                    <a:pt x="15530" y="134513"/>
                    <a:pt x="18388" y="162136"/>
                    <a:pt x="17435" y="188806"/>
                  </a:cubicBezTo>
                  <a:cubicBezTo>
                    <a:pt x="17435" y="193568"/>
                    <a:pt x="19340" y="198331"/>
                    <a:pt x="10768" y="200236"/>
                  </a:cubicBezTo>
                  <a:cubicBezTo>
                    <a:pt x="4100" y="201188"/>
                    <a:pt x="8863" y="209761"/>
                    <a:pt x="7910" y="214523"/>
                  </a:cubicBezTo>
                  <a:cubicBezTo>
                    <a:pt x="7910" y="217381"/>
                    <a:pt x="6958" y="222143"/>
                    <a:pt x="12673" y="222143"/>
                  </a:cubicBezTo>
                  <a:cubicBezTo>
                    <a:pt x="18388" y="222143"/>
                    <a:pt x="19340" y="225001"/>
                    <a:pt x="18388" y="229763"/>
                  </a:cubicBezTo>
                  <a:cubicBezTo>
                    <a:pt x="17435" y="236431"/>
                    <a:pt x="21245" y="238336"/>
                    <a:pt x="26960" y="237383"/>
                  </a:cubicBezTo>
                  <a:cubicBezTo>
                    <a:pt x="33628" y="236431"/>
                    <a:pt x="35533" y="240241"/>
                    <a:pt x="34580" y="245956"/>
                  </a:cubicBezTo>
                  <a:cubicBezTo>
                    <a:pt x="34580" y="258338"/>
                    <a:pt x="34580" y="271673"/>
                    <a:pt x="34580" y="284056"/>
                  </a:cubicBezTo>
                  <a:cubicBezTo>
                    <a:pt x="34580" y="290723"/>
                    <a:pt x="36485" y="292628"/>
                    <a:pt x="43153" y="292628"/>
                  </a:cubicBezTo>
                  <a:cubicBezTo>
                    <a:pt x="55535" y="292628"/>
                    <a:pt x="67918" y="292628"/>
                    <a:pt x="80300" y="292628"/>
                  </a:cubicBezTo>
                  <a:cubicBezTo>
                    <a:pt x="99350" y="292628"/>
                    <a:pt x="99350" y="292628"/>
                    <a:pt x="99350" y="272626"/>
                  </a:cubicBezTo>
                  <a:cubicBezTo>
                    <a:pt x="99350" y="263101"/>
                    <a:pt x="97445" y="253576"/>
                    <a:pt x="110780" y="252623"/>
                  </a:cubicBezTo>
                  <a:cubicBezTo>
                    <a:pt x="114590" y="252623"/>
                    <a:pt x="116495" y="248813"/>
                    <a:pt x="117448" y="245003"/>
                  </a:cubicBezTo>
                  <a:cubicBezTo>
                    <a:pt x="119353" y="237383"/>
                    <a:pt x="125068" y="236431"/>
                    <a:pt x="131735" y="236431"/>
                  </a:cubicBezTo>
                  <a:cubicBezTo>
                    <a:pt x="173645" y="236431"/>
                    <a:pt x="215555" y="236431"/>
                    <a:pt x="257465" y="236431"/>
                  </a:cubicBezTo>
                  <a:cubicBezTo>
                    <a:pt x="266038" y="236431"/>
                    <a:pt x="275563" y="235478"/>
                    <a:pt x="277468" y="246908"/>
                  </a:cubicBezTo>
                  <a:cubicBezTo>
                    <a:pt x="277468" y="248813"/>
                    <a:pt x="281278" y="251671"/>
                    <a:pt x="283183" y="251671"/>
                  </a:cubicBezTo>
                  <a:cubicBezTo>
                    <a:pt x="296518" y="252623"/>
                    <a:pt x="294613" y="263101"/>
                    <a:pt x="294613" y="271673"/>
                  </a:cubicBezTo>
                  <a:cubicBezTo>
                    <a:pt x="294613" y="275483"/>
                    <a:pt x="294613" y="279293"/>
                    <a:pt x="294613" y="283103"/>
                  </a:cubicBezTo>
                  <a:cubicBezTo>
                    <a:pt x="293660" y="288818"/>
                    <a:pt x="295565" y="291676"/>
                    <a:pt x="302233" y="291676"/>
                  </a:cubicBezTo>
                  <a:cubicBezTo>
                    <a:pt x="318425" y="291676"/>
                    <a:pt x="334618" y="291676"/>
                    <a:pt x="350810" y="291676"/>
                  </a:cubicBezTo>
                  <a:cubicBezTo>
                    <a:pt x="356525" y="291676"/>
                    <a:pt x="358430" y="289771"/>
                    <a:pt x="358430" y="284056"/>
                  </a:cubicBezTo>
                  <a:cubicBezTo>
                    <a:pt x="358430" y="273578"/>
                    <a:pt x="357478" y="262148"/>
                    <a:pt x="358430" y="251671"/>
                  </a:cubicBezTo>
                  <a:cubicBezTo>
                    <a:pt x="359383" y="245956"/>
                    <a:pt x="352715" y="233573"/>
                    <a:pt x="367003" y="236431"/>
                  </a:cubicBezTo>
                  <a:cubicBezTo>
                    <a:pt x="381290" y="238336"/>
                    <a:pt x="368908" y="221191"/>
                    <a:pt x="379385" y="221191"/>
                  </a:cubicBezTo>
                  <a:cubicBezTo>
                    <a:pt x="379385" y="221191"/>
                    <a:pt x="380338" y="221191"/>
                    <a:pt x="380338" y="221191"/>
                  </a:cubicBezTo>
                  <a:cubicBezTo>
                    <a:pt x="384148" y="221191"/>
                    <a:pt x="386053" y="219286"/>
                    <a:pt x="385100" y="215476"/>
                  </a:cubicBezTo>
                  <a:cubicBezTo>
                    <a:pt x="384148" y="211666"/>
                    <a:pt x="387958" y="202141"/>
                    <a:pt x="382243" y="201188"/>
                  </a:cubicBezTo>
                  <a:close/>
                  <a:moveTo>
                    <a:pt x="364145" y="163088"/>
                  </a:moveTo>
                  <a:cubicBezTo>
                    <a:pt x="364145" y="163088"/>
                    <a:pt x="364145" y="164041"/>
                    <a:pt x="364145" y="164041"/>
                  </a:cubicBezTo>
                  <a:cubicBezTo>
                    <a:pt x="364145" y="192616"/>
                    <a:pt x="364145" y="192616"/>
                    <a:pt x="335570" y="192616"/>
                  </a:cubicBezTo>
                  <a:cubicBezTo>
                    <a:pt x="307948" y="192616"/>
                    <a:pt x="308900" y="192616"/>
                    <a:pt x="307948" y="164993"/>
                  </a:cubicBezTo>
                  <a:cubicBezTo>
                    <a:pt x="307948" y="155468"/>
                    <a:pt x="310805" y="152611"/>
                    <a:pt x="320330" y="153563"/>
                  </a:cubicBezTo>
                  <a:cubicBezTo>
                    <a:pt x="331760" y="154516"/>
                    <a:pt x="343190" y="154516"/>
                    <a:pt x="354620" y="153563"/>
                  </a:cubicBezTo>
                  <a:cubicBezTo>
                    <a:pt x="362240" y="153563"/>
                    <a:pt x="365098" y="156421"/>
                    <a:pt x="364145" y="163088"/>
                  </a:cubicBezTo>
                  <a:close/>
                  <a:moveTo>
                    <a:pt x="71728" y="30691"/>
                  </a:moveTo>
                  <a:cubicBezTo>
                    <a:pt x="73633" y="26881"/>
                    <a:pt x="76490" y="26881"/>
                    <a:pt x="80300" y="26881"/>
                  </a:cubicBezTo>
                  <a:cubicBezTo>
                    <a:pt x="157453" y="20213"/>
                    <a:pt x="234605" y="20213"/>
                    <a:pt x="311758" y="26881"/>
                  </a:cubicBezTo>
                  <a:cubicBezTo>
                    <a:pt x="317473" y="27833"/>
                    <a:pt x="319378" y="29738"/>
                    <a:pt x="322235" y="34501"/>
                  </a:cubicBezTo>
                  <a:cubicBezTo>
                    <a:pt x="335570" y="57361"/>
                    <a:pt x="345095" y="81173"/>
                    <a:pt x="352715" y="108796"/>
                  </a:cubicBezTo>
                  <a:cubicBezTo>
                    <a:pt x="247940" y="104986"/>
                    <a:pt x="144118" y="104986"/>
                    <a:pt x="39343" y="108796"/>
                  </a:cubicBezTo>
                  <a:cubicBezTo>
                    <a:pt x="45058" y="79268"/>
                    <a:pt x="58393" y="55456"/>
                    <a:pt x="71728" y="30691"/>
                  </a:cubicBezTo>
                  <a:close/>
                  <a:moveTo>
                    <a:pt x="285088" y="166898"/>
                  </a:moveTo>
                  <a:cubicBezTo>
                    <a:pt x="255560" y="166898"/>
                    <a:pt x="226033" y="166898"/>
                    <a:pt x="196505" y="166898"/>
                  </a:cubicBezTo>
                  <a:cubicBezTo>
                    <a:pt x="166978" y="166898"/>
                    <a:pt x="137450" y="166898"/>
                    <a:pt x="107923" y="166898"/>
                  </a:cubicBezTo>
                  <a:cubicBezTo>
                    <a:pt x="103160" y="166898"/>
                    <a:pt x="98398" y="167851"/>
                    <a:pt x="98398" y="160231"/>
                  </a:cubicBezTo>
                  <a:cubicBezTo>
                    <a:pt x="98398" y="152611"/>
                    <a:pt x="104113" y="154516"/>
                    <a:pt x="107923" y="154516"/>
                  </a:cubicBezTo>
                  <a:cubicBezTo>
                    <a:pt x="166978" y="154516"/>
                    <a:pt x="226033" y="154516"/>
                    <a:pt x="286040" y="154516"/>
                  </a:cubicBezTo>
                  <a:cubicBezTo>
                    <a:pt x="290803" y="154516"/>
                    <a:pt x="295565" y="153563"/>
                    <a:pt x="295565" y="161183"/>
                  </a:cubicBezTo>
                  <a:cubicBezTo>
                    <a:pt x="294613" y="167851"/>
                    <a:pt x="289850" y="166898"/>
                    <a:pt x="285088" y="166898"/>
                  </a:cubicBezTo>
                  <a:close/>
                  <a:moveTo>
                    <a:pt x="294613" y="185948"/>
                  </a:moveTo>
                  <a:cubicBezTo>
                    <a:pt x="294613" y="193568"/>
                    <a:pt x="290803" y="192616"/>
                    <a:pt x="286040" y="192616"/>
                  </a:cubicBezTo>
                  <a:cubicBezTo>
                    <a:pt x="255560" y="192616"/>
                    <a:pt x="226033" y="192616"/>
                    <a:pt x="195553" y="192616"/>
                  </a:cubicBezTo>
                  <a:cubicBezTo>
                    <a:pt x="166025" y="192616"/>
                    <a:pt x="136498" y="192616"/>
                    <a:pt x="106970" y="192616"/>
                  </a:cubicBezTo>
                  <a:cubicBezTo>
                    <a:pt x="103160" y="192616"/>
                    <a:pt x="98398" y="194521"/>
                    <a:pt x="98398" y="186901"/>
                  </a:cubicBezTo>
                  <a:cubicBezTo>
                    <a:pt x="98398" y="179281"/>
                    <a:pt x="102208" y="180233"/>
                    <a:pt x="106970" y="180233"/>
                  </a:cubicBezTo>
                  <a:cubicBezTo>
                    <a:pt x="166978" y="180233"/>
                    <a:pt x="226033" y="180233"/>
                    <a:pt x="286040" y="180233"/>
                  </a:cubicBezTo>
                  <a:cubicBezTo>
                    <a:pt x="289850" y="180233"/>
                    <a:pt x="294613" y="179281"/>
                    <a:pt x="294613" y="185948"/>
                  </a:cubicBezTo>
                  <a:close/>
                  <a:moveTo>
                    <a:pt x="27913" y="184043"/>
                  </a:moveTo>
                  <a:cubicBezTo>
                    <a:pt x="27913" y="183091"/>
                    <a:pt x="27913" y="182138"/>
                    <a:pt x="27913" y="180233"/>
                  </a:cubicBezTo>
                  <a:cubicBezTo>
                    <a:pt x="27913" y="152611"/>
                    <a:pt x="27913" y="152611"/>
                    <a:pt x="55535" y="152611"/>
                  </a:cubicBezTo>
                  <a:cubicBezTo>
                    <a:pt x="84110" y="152611"/>
                    <a:pt x="84110" y="152611"/>
                    <a:pt x="84110" y="181186"/>
                  </a:cubicBezTo>
                  <a:cubicBezTo>
                    <a:pt x="84110" y="189758"/>
                    <a:pt x="82205" y="192616"/>
                    <a:pt x="73633" y="191663"/>
                  </a:cubicBezTo>
                  <a:cubicBezTo>
                    <a:pt x="61250" y="190711"/>
                    <a:pt x="48868" y="190711"/>
                    <a:pt x="36485" y="191663"/>
                  </a:cubicBezTo>
                  <a:cubicBezTo>
                    <a:pt x="29818" y="193568"/>
                    <a:pt x="26960" y="190711"/>
                    <a:pt x="27913" y="184043"/>
                  </a:cubicBezTo>
                  <a:close/>
                  <a:moveTo>
                    <a:pt x="372718" y="219286"/>
                  </a:moveTo>
                  <a:cubicBezTo>
                    <a:pt x="353668" y="218333"/>
                    <a:pt x="334618" y="219286"/>
                    <a:pt x="314615" y="219286"/>
                  </a:cubicBezTo>
                  <a:cubicBezTo>
                    <a:pt x="312710" y="219286"/>
                    <a:pt x="309853" y="218333"/>
                    <a:pt x="307948" y="220238"/>
                  </a:cubicBezTo>
                  <a:cubicBezTo>
                    <a:pt x="308900" y="224048"/>
                    <a:pt x="309853" y="227858"/>
                    <a:pt x="310805" y="230716"/>
                  </a:cubicBezTo>
                  <a:cubicBezTo>
                    <a:pt x="311758" y="238336"/>
                    <a:pt x="311758" y="245956"/>
                    <a:pt x="304138" y="249766"/>
                  </a:cubicBezTo>
                  <a:cubicBezTo>
                    <a:pt x="296518" y="253576"/>
                    <a:pt x="288898" y="253576"/>
                    <a:pt x="282230" y="247861"/>
                  </a:cubicBezTo>
                  <a:cubicBezTo>
                    <a:pt x="275563" y="242146"/>
                    <a:pt x="275563" y="234526"/>
                    <a:pt x="277468" y="226906"/>
                  </a:cubicBezTo>
                  <a:cubicBezTo>
                    <a:pt x="278420" y="224048"/>
                    <a:pt x="279373" y="222143"/>
                    <a:pt x="280325" y="219286"/>
                  </a:cubicBezTo>
                  <a:cubicBezTo>
                    <a:pt x="279373" y="218333"/>
                    <a:pt x="278420" y="217381"/>
                    <a:pt x="276515" y="217381"/>
                  </a:cubicBezTo>
                  <a:cubicBezTo>
                    <a:pt x="224128" y="217381"/>
                    <a:pt x="171740" y="217381"/>
                    <a:pt x="119353" y="217381"/>
                  </a:cubicBezTo>
                  <a:cubicBezTo>
                    <a:pt x="116495" y="217381"/>
                    <a:pt x="113638" y="216428"/>
                    <a:pt x="111733" y="218333"/>
                  </a:cubicBezTo>
                  <a:cubicBezTo>
                    <a:pt x="109828" y="222143"/>
                    <a:pt x="114590" y="225001"/>
                    <a:pt x="113638" y="228811"/>
                  </a:cubicBezTo>
                  <a:cubicBezTo>
                    <a:pt x="113638" y="235478"/>
                    <a:pt x="114590" y="243098"/>
                    <a:pt x="106970" y="247861"/>
                  </a:cubicBezTo>
                  <a:cubicBezTo>
                    <a:pt x="100303" y="252623"/>
                    <a:pt x="91730" y="252623"/>
                    <a:pt x="85063" y="247861"/>
                  </a:cubicBezTo>
                  <a:cubicBezTo>
                    <a:pt x="78395" y="244051"/>
                    <a:pt x="78395" y="236431"/>
                    <a:pt x="78395" y="228811"/>
                  </a:cubicBezTo>
                  <a:cubicBezTo>
                    <a:pt x="78395" y="225001"/>
                    <a:pt x="83158" y="222143"/>
                    <a:pt x="80300" y="218333"/>
                  </a:cubicBezTo>
                  <a:cubicBezTo>
                    <a:pt x="59345" y="215476"/>
                    <a:pt x="39343" y="217381"/>
                    <a:pt x="18388" y="217381"/>
                  </a:cubicBezTo>
                  <a:cubicBezTo>
                    <a:pt x="12673" y="217381"/>
                    <a:pt x="8863" y="217381"/>
                    <a:pt x="8863" y="209761"/>
                  </a:cubicBezTo>
                  <a:cubicBezTo>
                    <a:pt x="8863" y="204998"/>
                    <a:pt x="10768" y="203093"/>
                    <a:pt x="15530" y="204046"/>
                  </a:cubicBezTo>
                  <a:cubicBezTo>
                    <a:pt x="16483" y="204046"/>
                    <a:pt x="17435" y="204046"/>
                    <a:pt x="19340" y="204046"/>
                  </a:cubicBezTo>
                  <a:cubicBezTo>
                    <a:pt x="136498" y="204046"/>
                    <a:pt x="252703" y="204046"/>
                    <a:pt x="369860" y="204046"/>
                  </a:cubicBezTo>
                  <a:cubicBezTo>
                    <a:pt x="372718" y="204046"/>
                    <a:pt x="378433" y="201188"/>
                    <a:pt x="379385" y="206903"/>
                  </a:cubicBezTo>
                  <a:cubicBezTo>
                    <a:pt x="381290" y="214523"/>
                    <a:pt x="381290" y="219286"/>
                    <a:pt x="372718" y="219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9F5B562-0EBF-4176-9F13-DAEC5007A9E5}"/>
                </a:ext>
              </a:extLst>
            </p:cNvPr>
            <p:cNvSpPr/>
            <p:nvPr/>
          </p:nvSpPr>
          <p:spPr>
            <a:xfrm flipH="1">
              <a:off x="2787833" y="5377191"/>
              <a:ext cx="307657" cy="452148"/>
            </a:xfrm>
            <a:custGeom>
              <a:avLst/>
              <a:gdLst>
                <a:gd name="connsiteX0" fmla="*/ 233362 w 307657"/>
                <a:gd name="connsiteY0" fmla="*/ 282985 h 452148"/>
                <a:gd name="connsiteX1" fmla="*/ 261937 w 307657"/>
                <a:gd name="connsiteY1" fmla="*/ 311560 h 452148"/>
                <a:gd name="connsiteX2" fmla="*/ 232410 w 307657"/>
                <a:gd name="connsiteY2" fmla="*/ 339182 h 452148"/>
                <a:gd name="connsiteX3" fmla="*/ 204787 w 307657"/>
                <a:gd name="connsiteY3" fmla="*/ 310607 h 452148"/>
                <a:gd name="connsiteX4" fmla="*/ 233362 w 307657"/>
                <a:gd name="connsiteY4" fmla="*/ 282985 h 452148"/>
                <a:gd name="connsiteX5" fmla="*/ 72390 w 307657"/>
                <a:gd name="connsiteY5" fmla="*/ 281080 h 452148"/>
                <a:gd name="connsiteX6" fmla="*/ 100965 w 307657"/>
                <a:gd name="connsiteY6" fmla="*/ 309655 h 452148"/>
                <a:gd name="connsiteX7" fmla="*/ 72390 w 307657"/>
                <a:gd name="connsiteY7" fmla="*/ 337277 h 452148"/>
                <a:gd name="connsiteX8" fmla="*/ 43815 w 307657"/>
                <a:gd name="connsiteY8" fmla="*/ 308702 h 452148"/>
                <a:gd name="connsiteX9" fmla="*/ 72390 w 307657"/>
                <a:gd name="connsiteY9" fmla="*/ 281080 h 452148"/>
                <a:gd name="connsiteX10" fmla="*/ 231457 w 307657"/>
                <a:gd name="connsiteY10" fmla="*/ 93437 h 452148"/>
                <a:gd name="connsiteX11" fmla="*/ 247650 w 307657"/>
                <a:gd name="connsiteY11" fmla="*/ 109630 h 452148"/>
                <a:gd name="connsiteX12" fmla="*/ 247650 w 307657"/>
                <a:gd name="connsiteY12" fmla="*/ 149635 h 452148"/>
                <a:gd name="connsiteX13" fmla="*/ 232410 w 307657"/>
                <a:gd name="connsiteY13" fmla="*/ 164875 h 452148"/>
                <a:gd name="connsiteX14" fmla="*/ 66675 w 307657"/>
                <a:gd name="connsiteY14" fmla="*/ 164875 h 452148"/>
                <a:gd name="connsiteX15" fmla="*/ 51435 w 307657"/>
                <a:gd name="connsiteY15" fmla="*/ 149635 h 452148"/>
                <a:gd name="connsiteX16" fmla="*/ 51435 w 307657"/>
                <a:gd name="connsiteY16" fmla="*/ 110582 h 452148"/>
                <a:gd name="connsiteX17" fmla="*/ 68580 w 307657"/>
                <a:gd name="connsiteY17" fmla="*/ 93437 h 452148"/>
                <a:gd name="connsiteX18" fmla="*/ 149542 w 307657"/>
                <a:gd name="connsiteY18" fmla="*/ 93437 h 452148"/>
                <a:gd name="connsiteX19" fmla="*/ 231457 w 307657"/>
                <a:gd name="connsiteY19" fmla="*/ 93437 h 452148"/>
                <a:gd name="connsiteX20" fmla="*/ 191452 w 307657"/>
                <a:gd name="connsiteY20" fmla="*/ 54385 h 452148"/>
                <a:gd name="connsiteX21" fmla="*/ 200977 w 307657"/>
                <a:gd name="connsiteY21" fmla="*/ 67720 h 452148"/>
                <a:gd name="connsiteX22" fmla="*/ 192405 w 307657"/>
                <a:gd name="connsiteY22" fmla="*/ 80102 h 452148"/>
                <a:gd name="connsiteX23" fmla="*/ 150495 w 307657"/>
                <a:gd name="connsiteY23" fmla="*/ 80102 h 452148"/>
                <a:gd name="connsiteX24" fmla="*/ 108585 w 307657"/>
                <a:gd name="connsiteY24" fmla="*/ 80102 h 452148"/>
                <a:gd name="connsiteX25" fmla="*/ 100012 w 307657"/>
                <a:gd name="connsiteY25" fmla="*/ 67720 h 452148"/>
                <a:gd name="connsiteX26" fmla="*/ 108585 w 307657"/>
                <a:gd name="connsiteY26" fmla="*/ 54385 h 452148"/>
                <a:gd name="connsiteX27" fmla="*/ 191452 w 307657"/>
                <a:gd name="connsiteY27" fmla="*/ 54385 h 452148"/>
                <a:gd name="connsiteX28" fmla="*/ 232410 w 307657"/>
                <a:gd name="connsiteY28" fmla="*/ 38192 h 452148"/>
                <a:gd name="connsiteX29" fmla="*/ 71437 w 307657"/>
                <a:gd name="connsiteY29" fmla="*/ 38192 h 452148"/>
                <a:gd name="connsiteX30" fmla="*/ 15240 w 307657"/>
                <a:gd name="connsiteY30" fmla="*/ 95342 h 452148"/>
                <a:gd name="connsiteX31" fmla="*/ 15240 w 307657"/>
                <a:gd name="connsiteY31" fmla="*/ 312512 h 452148"/>
                <a:gd name="connsiteX32" fmla="*/ 72390 w 307657"/>
                <a:gd name="connsiteY32" fmla="*/ 369662 h 452148"/>
                <a:gd name="connsiteX33" fmla="*/ 92392 w 307657"/>
                <a:gd name="connsiteY33" fmla="*/ 369662 h 452148"/>
                <a:gd name="connsiteX34" fmla="*/ 0 w 307657"/>
                <a:gd name="connsiteY34" fmla="*/ 450625 h 452148"/>
                <a:gd name="connsiteX35" fmla="*/ 58102 w 307657"/>
                <a:gd name="connsiteY35" fmla="*/ 450625 h 452148"/>
                <a:gd name="connsiteX36" fmla="*/ 65722 w 307657"/>
                <a:gd name="connsiteY36" fmla="*/ 445862 h 452148"/>
                <a:gd name="connsiteX37" fmla="*/ 80962 w 307657"/>
                <a:gd name="connsiteY37" fmla="*/ 431575 h 452148"/>
                <a:gd name="connsiteX38" fmla="*/ 161925 w 307657"/>
                <a:gd name="connsiteY38" fmla="*/ 400142 h 452148"/>
                <a:gd name="connsiteX39" fmla="*/ 214312 w 307657"/>
                <a:gd name="connsiteY39" fmla="*/ 421097 h 452148"/>
                <a:gd name="connsiteX40" fmla="*/ 291465 w 307657"/>
                <a:gd name="connsiteY40" fmla="*/ 450625 h 452148"/>
                <a:gd name="connsiteX41" fmla="*/ 307657 w 307657"/>
                <a:gd name="connsiteY41" fmla="*/ 450625 h 452148"/>
                <a:gd name="connsiteX42" fmla="*/ 215265 w 307657"/>
                <a:gd name="connsiteY42" fmla="*/ 369662 h 452148"/>
                <a:gd name="connsiteX43" fmla="*/ 245745 w 307657"/>
                <a:gd name="connsiteY43" fmla="*/ 366805 h 452148"/>
                <a:gd name="connsiteX44" fmla="*/ 289560 w 307657"/>
                <a:gd name="connsiteY44" fmla="*/ 309655 h 452148"/>
                <a:gd name="connsiteX45" fmla="*/ 289560 w 307657"/>
                <a:gd name="connsiteY45" fmla="*/ 97247 h 452148"/>
                <a:gd name="connsiteX46" fmla="*/ 232410 w 307657"/>
                <a:gd name="connsiteY46" fmla="*/ 38192 h 452148"/>
                <a:gd name="connsiteX47" fmla="*/ 169545 w 307657"/>
                <a:gd name="connsiteY47" fmla="*/ 92 h 452148"/>
                <a:gd name="connsiteX48" fmla="*/ 159186 w 307657"/>
                <a:gd name="connsiteY48" fmla="*/ 3426 h 452148"/>
                <a:gd name="connsiteX49" fmla="*/ 154781 w 307657"/>
                <a:gd name="connsiteY49" fmla="*/ 9300 h 452148"/>
                <a:gd name="connsiteX50" fmla="*/ 150376 w 307657"/>
                <a:gd name="connsiteY50" fmla="*/ 3426 h 452148"/>
                <a:gd name="connsiteX51" fmla="*/ 140017 w 307657"/>
                <a:gd name="connsiteY51" fmla="*/ 92 h 452148"/>
                <a:gd name="connsiteX52" fmla="*/ 135213 w 307657"/>
                <a:gd name="connsiteY52" fmla="*/ 4643 h 452148"/>
                <a:gd name="connsiteX53" fmla="*/ 128230 w 307657"/>
                <a:gd name="connsiteY53" fmla="*/ 7713 h 452148"/>
                <a:gd name="connsiteX54" fmla="*/ 125752 w 307657"/>
                <a:gd name="connsiteY54" fmla="*/ 13607 h 452148"/>
                <a:gd name="connsiteX55" fmla="*/ 121920 w 307657"/>
                <a:gd name="connsiteY55" fmla="*/ 17237 h 452148"/>
                <a:gd name="connsiteX56" fmla="*/ 139065 w 307657"/>
                <a:gd name="connsiteY56" fmla="*/ 36287 h 452148"/>
                <a:gd name="connsiteX57" fmla="*/ 154781 w 307657"/>
                <a:gd name="connsiteY57" fmla="*/ 25810 h 452148"/>
                <a:gd name="connsiteX58" fmla="*/ 170497 w 307657"/>
                <a:gd name="connsiteY58" fmla="*/ 36287 h 452148"/>
                <a:gd name="connsiteX59" fmla="*/ 187642 w 307657"/>
                <a:gd name="connsiteY59" fmla="*/ 17237 h 452148"/>
                <a:gd name="connsiteX60" fmla="*/ 183810 w 307657"/>
                <a:gd name="connsiteY60" fmla="*/ 13607 h 452148"/>
                <a:gd name="connsiteX61" fmla="*/ 181332 w 307657"/>
                <a:gd name="connsiteY61" fmla="*/ 7713 h 452148"/>
                <a:gd name="connsiteX62" fmla="*/ 174349 w 307657"/>
                <a:gd name="connsiteY62" fmla="*/ 4643 h 452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07657" h="452148">
                  <a:moveTo>
                    <a:pt x="233362" y="282985"/>
                  </a:moveTo>
                  <a:cubicBezTo>
                    <a:pt x="248602" y="282985"/>
                    <a:pt x="261937" y="296320"/>
                    <a:pt x="261937" y="311560"/>
                  </a:cubicBezTo>
                  <a:cubicBezTo>
                    <a:pt x="260985" y="326800"/>
                    <a:pt x="248602" y="339182"/>
                    <a:pt x="232410" y="339182"/>
                  </a:cubicBezTo>
                  <a:cubicBezTo>
                    <a:pt x="217170" y="338230"/>
                    <a:pt x="204787" y="325847"/>
                    <a:pt x="204787" y="310607"/>
                  </a:cubicBezTo>
                  <a:cubicBezTo>
                    <a:pt x="205740" y="295367"/>
                    <a:pt x="218122" y="282985"/>
                    <a:pt x="233362" y="282985"/>
                  </a:cubicBezTo>
                  <a:close/>
                  <a:moveTo>
                    <a:pt x="72390" y="281080"/>
                  </a:moveTo>
                  <a:cubicBezTo>
                    <a:pt x="88582" y="281080"/>
                    <a:pt x="100965" y="293462"/>
                    <a:pt x="100965" y="309655"/>
                  </a:cubicBezTo>
                  <a:cubicBezTo>
                    <a:pt x="100965" y="325847"/>
                    <a:pt x="89535" y="338230"/>
                    <a:pt x="72390" y="337277"/>
                  </a:cubicBezTo>
                  <a:cubicBezTo>
                    <a:pt x="56197" y="337277"/>
                    <a:pt x="43815" y="323942"/>
                    <a:pt x="43815" y="308702"/>
                  </a:cubicBezTo>
                  <a:cubicBezTo>
                    <a:pt x="44767" y="294415"/>
                    <a:pt x="57150" y="281080"/>
                    <a:pt x="72390" y="281080"/>
                  </a:cubicBezTo>
                  <a:close/>
                  <a:moveTo>
                    <a:pt x="231457" y="93437"/>
                  </a:moveTo>
                  <a:cubicBezTo>
                    <a:pt x="243840" y="93437"/>
                    <a:pt x="247650" y="97247"/>
                    <a:pt x="247650" y="109630"/>
                  </a:cubicBezTo>
                  <a:cubicBezTo>
                    <a:pt x="247650" y="122965"/>
                    <a:pt x="247650" y="136300"/>
                    <a:pt x="247650" y="149635"/>
                  </a:cubicBezTo>
                  <a:cubicBezTo>
                    <a:pt x="247650" y="160112"/>
                    <a:pt x="242887" y="164875"/>
                    <a:pt x="232410" y="164875"/>
                  </a:cubicBezTo>
                  <a:cubicBezTo>
                    <a:pt x="177165" y="163922"/>
                    <a:pt x="121920" y="163922"/>
                    <a:pt x="66675" y="164875"/>
                  </a:cubicBezTo>
                  <a:cubicBezTo>
                    <a:pt x="56197" y="164875"/>
                    <a:pt x="51435" y="160112"/>
                    <a:pt x="51435" y="149635"/>
                  </a:cubicBezTo>
                  <a:cubicBezTo>
                    <a:pt x="51435" y="136300"/>
                    <a:pt x="51435" y="123917"/>
                    <a:pt x="51435" y="110582"/>
                  </a:cubicBezTo>
                  <a:cubicBezTo>
                    <a:pt x="51435" y="96295"/>
                    <a:pt x="55245" y="93437"/>
                    <a:pt x="68580" y="93437"/>
                  </a:cubicBezTo>
                  <a:cubicBezTo>
                    <a:pt x="95250" y="93437"/>
                    <a:pt x="122872" y="93437"/>
                    <a:pt x="149542" y="93437"/>
                  </a:cubicBezTo>
                  <a:cubicBezTo>
                    <a:pt x="177165" y="93437"/>
                    <a:pt x="203835" y="93437"/>
                    <a:pt x="231457" y="93437"/>
                  </a:cubicBezTo>
                  <a:close/>
                  <a:moveTo>
                    <a:pt x="191452" y="54385"/>
                  </a:moveTo>
                  <a:cubicBezTo>
                    <a:pt x="201930" y="54385"/>
                    <a:pt x="200025" y="62005"/>
                    <a:pt x="200977" y="67720"/>
                  </a:cubicBezTo>
                  <a:cubicBezTo>
                    <a:pt x="200977" y="74387"/>
                    <a:pt x="202882" y="80102"/>
                    <a:pt x="192405" y="80102"/>
                  </a:cubicBezTo>
                  <a:cubicBezTo>
                    <a:pt x="178117" y="80102"/>
                    <a:pt x="164782" y="80102"/>
                    <a:pt x="150495" y="80102"/>
                  </a:cubicBezTo>
                  <a:cubicBezTo>
                    <a:pt x="136207" y="80102"/>
                    <a:pt x="122872" y="79150"/>
                    <a:pt x="108585" y="80102"/>
                  </a:cubicBezTo>
                  <a:cubicBezTo>
                    <a:pt x="99060" y="80102"/>
                    <a:pt x="100012" y="74387"/>
                    <a:pt x="100012" y="67720"/>
                  </a:cubicBezTo>
                  <a:cubicBezTo>
                    <a:pt x="100012" y="62005"/>
                    <a:pt x="97155" y="54385"/>
                    <a:pt x="108585" y="54385"/>
                  </a:cubicBezTo>
                  <a:cubicBezTo>
                    <a:pt x="136207" y="54385"/>
                    <a:pt x="163830" y="54385"/>
                    <a:pt x="191452" y="54385"/>
                  </a:cubicBezTo>
                  <a:close/>
                  <a:moveTo>
                    <a:pt x="232410" y="38192"/>
                  </a:moveTo>
                  <a:cubicBezTo>
                    <a:pt x="178117" y="37240"/>
                    <a:pt x="124777" y="37240"/>
                    <a:pt x="71437" y="38192"/>
                  </a:cubicBezTo>
                  <a:cubicBezTo>
                    <a:pt x="40957" y="38192"/>
                    <a:pt x="15240" y="63910"/>
                    <a:pt x="15240" y="95342"/>
                  </a:cubicBezTo>
                  <a:cubicBezTo>
                    <a:pt x="14287" y="167732"/>
                    <a:pt x="14287" y="240122"/>
                    <a:pt x="15240" y="312512"/>
                  </a:cubicBezTo>
                  <a:cubicBezTo>
                    <a:pt x="15240" y="343945"/>
                    <a:pt x="40957" y="368710"/>
                    <a:pt x="72390" y="369662"/>
                  </a:cubicBezTo>
                  <a:cubicBezTo>
                    <a:pt x="78105" y="369662"/>
                    <a:pt x="83820" y="369662"/>
                    <a:pt x="92392" y="369662"/>
                  </a:cubicBezTo>
                  <a:cubicBezTo>
                    <a:pt x="60960" y="396332"/>
                    <a:pt x="31432" y="423002"/>
                    <a:pt x="0" y="450625"/>
                  </a:cubicBezTo>
                  <a:cubicBezTo>
                    <a:pt x="21907" y="450625"/>
                    <a:pt x="40005" y="450625"/>
                    <a:pt x="58102" y="450625"/>
                  </a:cubicBezTo>
                  <a:cubicBezTo>
                    <a:pt x="60960" y="450625"/>
                    <a:pt x="63817" y="447767"/>
                    <a:pt x="65722" y="445862"/>
                  </a:cubicBezTo>
                  <a:cubicBezTo>
                    <a:pt x="70485" y="441100"/>
                    <a:pt x="76200" y="437290"/>
                    <a:pt x="80962" y="431575"/>
                  </a:cubicBezTo>
                  <a:cubicBezTo>
                    <a:pt x="101917" y="404905"/>
                    <a:pt x="128587" y="398237"/>
                    <a:pt x="161925" y="400142"/>
                  </a:cubicBezTo>
                  <a:cubicBezTo>
                    <a:pt x="182880" y="401095"/>
                    <a:pt x="200977" y="403952"/>
                    <a:pt x="214312" y="421097"/>
                  </a:cubicBezTo>
                  <a:cubicBezTo>
                    <a:pt x="234315" y="445862"/>
                    <a:pt x="260032" y="456340"/>
                    <a:pt x="291465" y="450625"/>
                  </a:cubicBezTo>
                  <a:cubicBezTo>
                    <a:pt x="296227" y="449672"/>
                    <a:pt x="300037" y="450625"/>
                    <a:pt x="307657" y="450625"/>
                  </a:cubicBezTo>
                  <a:cubicBezTo>
                    <a:pt x="275272" y="422050"/>
                    <a:pt x="245745" y="396332"/>
                    <a:pt x="215265" y="369662"/>
                  </a:cubicBezTo>
                  <a:cubicBezTo>
                    <a:pt x="226695" y="368710"/>
                    <a:pt x="236220" y="369662"/>
                    <a:pt x="245745" y="366805"/>
                  </a:cubicBezTo>
                  <a:cubicBezTo>
                    <a:pt x="272415" y="359185"/>
                    <a:pt x="289560" y="337277"/>
                    <a:pt x="289560" y="309655"/>
                  </a:cubicBezTo>
                  <a:cubicBezTo>
                    <a:pt x="289560" y="239170"/>
                    <a:pt x="289560" y="167732"/>
                    <a:pt x="289560" y="97247"/>
                  </a:cubicBezTo>
                  <a:cubicBezTo>
                    <a:pt x="289560" y="64862"/>
                    <a:pt x="264795" y="39145"/>
                    <a:pt x="232410" y="38192"/>
                  </a:cubicBezTo>
                  <a:close/>
                  <a:moveTo>
                    <a:pt x="169545" y="92"/>
                  </a:moveTo>
                  <a:cubicBezTo>
                    <a:pt x="165735" y="-384"/>
                    <a:pt x="162163" y="1045"/>
                    <a:pt x="159186" y="3426"/>
                  </a:cubicBezTo>
                  <a:lnTo>
                    <a:pt x="154781" y="9300"/>
                  </a:lnTo>
                  <a:lnTo>
                    <a:pt x="150376" y="3426"/>
                  </a:lnTo>
                  <a:cubicBezTo>
                    <a:pt x="147399" y="1045"/>
                    <a:pt x="143827" y="-384"/>
                    <a:pt x="140017" y="92"/>
                  </a:cubicBezTo>
                  <a:lnTo>
                    <a:pt x="135213" y="4643"/>
                  </a:lnTo>
                  <a:lnTo>
                    <a:pt x="128230" y="7713"/>
                  </a:lnTo>
                  <a:lnTo>
                    <a:pt x="125752" y="13607"/>
                  </a:lnTo>
                  <a:lnTo>
                    <a:pt x="121920" y="17237"/>
                  </a:lnTo>
                  <a:cubicBezTo>
                    <a:pt x="120015" y="26762"/>
                    <a:pt x="129540" y="36287"/>
                    <a:pt x="139065" y="36287"/>
                  </a:cubicBezTo>
                  <a:lnTo>
                    <a:pt x="154781" y="25810"/>
                  </a:lnTo>
                  <a:lnTo>
                    <a:pt x="170497" y="36287"/>
                  </a:lnTo>
                  <a:cubicBezTo>
                    <a:pt x="180022" y="36287"/>
                    <a:pt x="189547" y="26762"/>
                    <a:pt x="187642" y="17237"/>
                  </a:cubicBezTo>
                  <a:lnTo>
                    <a:pt x="183810" y="13607"/>
                  </a:lnTo>
                  <a:lnTo>
                    <a:pt x="181332" y="7713"/>
                  </a:lnTo>
                  <a:lnTo>
                    <a:pt x="174349" y="4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1A440BEE-B1DC-408A-8E9D-FA5BD5FBDD94}"/>
              </a:ext>
            </a:extLst>
          </p:cNvPr>
          <p:cNvSpPr/>
          <p:nvPr/>
        </p:nvSpPr>
        <p:spPr>
          <a:xfrm>
            <a:off x="6457818" y="4698627"/>
            <a:ext cx="5495799" cy="1742537"/>
          </a:xfrm>
          <a:custGeom>
            <a:avLst/>
            <a:gdLst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91392 w 5673186"/>
              <a:gd name="connsiteY109" fmla="*/ 1421102 h 1798781"/>
              <a:gd name="connsiteX110" fmla="*/ 1791392 w 5673186"/>
              <a:gd name="connsiteY110" fmla="*/ 1414998 h 1798781"/>
              <a:gd name="connsiteX111" fmla="*/ 1732488 w 5673186"/>
              <a:gd name="connsiteY111" fmla="*/ 1414998 h 1798781"/>
              <a:gd name="connsiteX112" fmla="*/ 1730789 w 5673186"/>
              <a:gd name="connsiteY112" fmla="*/ 1403104 h 1798781"/>
              <a:gd name="connsiteX113" fmla="*/ 1695546 w 5673186"/>
              <a:gd name="connsiteY113" fmla="*/ 1450729 h 1798781"/>
              <a:gd name="connsiteX114" fmla="*/ 1694594 w 5673186"/>
              <a:gd name="connsiteY114" fmla="*/ 1474542 h 1798781"/>
              <a:gd name="connsiteX115" fmla="*/ 1706024 w 5673186"/>
              <a:gd name="connsiteY115" fmla="*/ 1482162 h 1798781"/>
              <a:gd name="connsiteX116" fmla="*/ 1711416 w 5673186"/>
              <a:gd name="connsiteY116" fmla="*/ 1472171 h 1798781"/>
              <a:gd name="connsiteX117" fmla="*/ 1711416 w 5673186"/>
              <a:gd name="connsiteY117" fmla="*/ 1495204 h 1798781"/>
              <a:gd name="connsiteX118" fmla="*/ 1706024 w 5673186"/>
              <a:gd name="connsiteY118" fmla="*/ 1499306 h 1798781"/>
              <a:gd name="connsiteX119" fmla="*/ 1698404 w 5673186"/>
              <a:gd name="connsiteY119" fmla="*/ 1536454 h 1798781"/>
              <a:gd name="connsiteX120" fmla="*/ 1708881 w 5673186"/>
              <a:gd name="connsiteY120" fmla="*/ 1593604 h 1798781"/>
              <a:gd name="connsiteX121" fmla="*/ 1697451 w 5673186"/>
              <a:gd name="connsiteY121" fmla="*/ 1592652 h 1798781"/>
              <a:gd name="connsiteX122" fmla="*/ 1687926 w 5673186"/>
              <a:gd name="connsiteY122" fmla="*/ 1601224 h 1798781"/>
              <a:gd name="connsiteX123" fmla="*/ 1702214 w 5673186"/>
              <a:gd name="connsiteY123" fmla="*/ 1605987 h 1798781"/>
              <a:gd name="connsiteX124" fmla="*/ 1743171 w 5673186"/>
              <a:gd name="connsiteY124" fmla="*/ 1650754 h 1798781"/>
              <a:gd name="connsiteX125" fmla="*/ 1726979 w 5673186"/>
              <a:gd name="connsiteY125" fmla="*/ 1704094 h 1798781"/>
              <a:gd name="connsiteX126" fmla="*/ 1676496 w 5673186"/>
              <a:gd name="connsiteY126" fmla="*/ 1701237 h 1798781"/>
              <a:gd name="connsiteX127" fmla="*/ 1665066 w 5673186"/>
              <a:gd name="connsiteY127" fmla="*/ 1682187 h 1798781"/>
              <a:gd name="connsiteX128" fmla="*/ 1633634 w 5673186"/>
              <a:gd name="connsiteY128" fmla="*/ 1683139 h 1798781"/>
              <a:gd name="connsiteX129" fmla="*/ 1597439 w 5673186"/>
              <a:gd name="connsiteY129" fmla="*/ 1699331 h 1798781"/>
              <a:gd name="connsiteX130" fmla="*/ 1573626 w 5673186"/>
              <a:gd name="connsiteY130" fmla="*/ 1669804 h 1798781"/>
              <a:gd name="connsiteX131" fmla="*/ 1592676 w 5673186"/>
              <a:gd name="connsiteY131" fmla="*/ 1636467 h 1798781"/>
              <a:gd name="connsiteX132" fmla="*/ 1599344 w 5673186"/>
              <a:gd name="connsiteY132" fmla="*/ 1620274 h 1798781"/>
              <a:gd name="connsiteX133" fmla="*/ 1543146 w 5673186"/>
              <a:gd name="connsiteY133" fmla="*/ 1605034 h 1798781"/>
              <a:gd name="connsiteX134" fmla="*/ 1568864 w 5673186"/>
              <a:gd name="connsiteY134" fmla="*/ 1517404 h 1798781"/>
              <a:gd name="connsiteX135" fmla="*/ 1609821 w 5673186"/>
              <a:gd name="connsiteY135" fmla="*/ 1535502 h 1798781"/>
              <a:gd name="connsiteX136" fmla="*/ 1615536 w 5673186"/>
              <a:gd name="connsiteY136" fmla="*/ 1555504 h 1798781"/>
              <a:gd name="connsiteX137" fmla="*/ 1628871 w 5673186"/>
              <a:gd name="connsiteY137" fmla="*/ 1565981 h 1798781"/>
              <a:gd name="connsiteX138" fmla="*/ 1640301 w 5673186"/>
              <a:gd name="connsiteY138" fmla="*/ 1554552 h 1798781"/>
              <a:gd name="connsiteX139" fmla="*/ 1645064 w 5673186"/>
              <a:gd name="connsiteY139" fmla="*/ 1513594 h 1798781"/>
              <a:gd name="connsiteX140" fmla="*/ 1625061 w 5673186"/>
              <a:gd name="connsiteY140" fmla="*/ 1436442 h 1798781"/>
              <a:gd name="connsiteX141" fmla="*/ 1619346 w 5673186"/>
              <a:gd name="connsiteY141" fmla="*/ 1374529 h 1798781"/>
              <a:gd name="connsiteX142" fmla="*/ 1560291 w 5673186"/>
              <a:gd name="connsiteY142" fmla="*/ 1371672 h 1798781"/>
              <a:gd name="connsiteX143" fmla="*/ 1461231 w 5673186"/>
              <a:gd name="connsiteY143" fmla="*/ 1354527 h 1798781"/>
              <a:gd name="connsiteX144" fmla="*/ 1400271 w 5673186"/>
              <a:gd name="connsiteY144" fmla="*/ 1341192 h 1798781"/>
              <a:gd name="connsiteX145" fmla="*/ 1382174 w 5673186"/>
              <a:gd name="connsiteY145" fmla="*/ 1335477 h 1798781"/>
              <a:gd name="connsiteX146" fmla="*/ 1380269 w 5673186"/>
              <a:gd name="connsiteY146" fmla="*/ 1354527 h 1798781"/>
              <a:gd name="connsiteX147" fmla="*/ 1376459 w 5673186"/>
              <a:gd name="connsiteY147" fmla="*/ 1392627 h 1798781"/>
              <a:gd name="connsiteX148" fmla="*/ 1331691 w 5673186"/>
              <a:gd name="connsiteY148" fmla="*/ 1401199 h 1798781"/>
              <a:gd name="connsiteX149" fmla="*/ 1293591 w 5673186"/>
              <a:gd name="connsiteY149" fmla="*/ 1379292 h 1798781"/>
              <a:gd name="connsiteX150" fmla="*/ 1285971 w 5673186"/>
              <a:gd name="connsiteY150" fmla="*/ 1367862 h 1798781"/>
              <a:gd name="connsiteX151" fmla="*/ 1281209 w 5673186"/>
              <a:gd name="connsiteY151" fmla="*/ 1374529 h 1798781"/>
              <a:gd name="connsiteX152" fmla="*/ 1237394 w 5673186"/>
              <a:gd name="connsiteY152" fmla="*/ 1402152 h 1798781"/>
              <a:gd name="connsiteX153" fmla="*/ 1182149 w 5673186"/>
              <a:gd name="connsiteY153" fmla="*/ 1358337 h 1798781"/>
              <a:gd name="connsiteX154" fmla="*/ 1190721 w 5673186"/>
              <a:gd name="connsiteY154" fmla="*/ 1304997 h 1798781"/>
              <a:gd name="connsiteX155" fmla="*/ 1210724 w 5673186"/>
              <a:gd name="connsiteY155" fmla="*/ 1289756 h 1798781"/>
              <a:gd name="connsiteX156" fmla="*/ 1092614 w 5673186"/>
              <a:gd name="connsiteY156" fmla="*/ 1261181 h 1798781"/>
              <a:gd name="connsiteX157" fmla="*/ 1064039 w 5673186"/>
              <a:gd name="connsiteY157" fmla="*/ 1266897 h 1798781"/>
              <a:gd name="connsiteX158" fmla="*/ 1003079 w 5673186"/>
              <a:gd name="connsiteY158" fmla="*/ 1313569 h 1798781"/>
              <a:gd name="connsiteX159" fmla="*/ 997364 w 5673186"/>
              <a:gd name="connsiteY159" fmla="*/ 1324999 h 1798781"/>
              <a:gd name="connsiteX160" fmla="*/ 1003079 w 5673186"/>
              <a:gd name="connsiteY160" fmla="*/ 1351669 h 1798781"/>
              <a:gd name="connsiteX161" fmla="*/ 947834 w 5673186"/>
              <a:gd name="connsiteY161" fmla="*/ 1421202 h 1798781"/>
              <a:gd name="connsiteX162" fmla="*/ 943071 w 5673186"/>
              <a:gd name="connsiteY162" fmla="*/ 1421202 h 1798781"/>
              <a:gd name="connsiteX163" fmla="*/ 745904 w 5673186"/>
              <a:gd name="connsiteY163" fmla="*/ 1403104 h 1798781"/>
              <a:gd name="connsiteX164" fmla="*/ 636366 w 5673186"/>
              <a:gd name="connsiteY164" fmla="*/ 1389769 h 1798781"/>
              <a:gd name="connsiteX165" fmla="*/ 600171 w 5673186"/>
              <a:gd name="connsiteY165" fmla="*/ 1240227 h 1798781"/>
              <a:gd name="connsiteX166" fmla="*/ 600171 w 5673186"/>
              <a:gd name="connsiteY166" fmla="*/ 1220224 h 1798781"/>
              <a:gd name="connsiteX167" fmla="*/ 560166 w 5673186"/>
              <a:gd name="connsiteY167" fmla="*/ 1216414 h 1798781"/>
              <a:gd name="connsiteX168" fmla="*/ 517304 w 5673186"/>
              <a:gd name="connsiteY168" fmla="*/ 1267849 h 1798781"/>
              <a:gd name="connsiteX169" fmla="*/ 510636 w 5673186"/>
              <a:gd name="connsiteY169" fmla="*/ 1284042 h 1798781"/>
              <a:gd name="connsiteX170" fmla="*/ 519209 w 5673186"/>
              <a:gd name="connsiteY170" fmla="*/ 1309759 h 1798781"/>
              <a:gd name="connsiteX171" fmla="*/ 477299 w 5673186"/>
              <a:gd name="connsiteY171" fmla="*/ 1384054 h 1798781"/>
              <a:gd name="connsiteX172" fmla="*/ 322994 w 5673186"/>
              <a:gd name="connsiteY172" fmla="*/ 1382149 h 1798781"/>
              <a:gd name="connsiteX173" fmla="*/ 186786 w 5673186"/>
              <a:gd name="connsiteY173" fmla="*/ 1338334 h 1798781"/>
              <a:gd name="connsiteX174" fmla="*/ 127731 w 5673186"/>
              <a:gd name="connsiteY174" fmla="*/ 1189744 h 1798781"/>
              <a:gd name="connsiteX175" fmla="*/ 257271 w 5673186"/>
              <a:gd name="connsiteY175" fmla="*/ 1089732 h 1798781"/>
              <a:gd name="connsiteX176" fmla="*/ 318231 w 5673186"/>
              <a:gd name="connsiteY176" fmla="*/ 1084969 h 1798781"/>
              <a:gd name="connsiteX177" fmla="*/ 208694 w 5673186"/>
              <a:gd name="connsiteY177" fmla="*/ 1059252 h 1798781"/>
              <a:gd name="connsiteX178" fmla="*/ 26766 w 5673186"/>
              <a:gd name="connsiteY178" fmla="*/ 1016389 h 1798781"/>
              <a:gd name="connsiteX179" fmla="*/ 96 w 5673186"/>
              <a:gd name="connsiteY179" fmla="*/ 1004007 h 1798781"/>
              <a:gd name="connsiteX180" fmla="*/ 138209 w 5673186"/>
              <a:gd name="connsiteY180" fmla="*/ 981147 h 1798781"/>
              <a:gd name="connsiteX181" fmla="*/ 361094 w 5673186"/>
              <a:gd name="connsiteY181" fmla="*/ 1014484 h 1798781"/>
              <a:gd name="connsiteX182" fmla="*/ 801149 w 5673186"/>
              <a:gd name="connsiteY182" fmla="*/ 1075444 h 1798781"/>
              <a:gd name="connsiteX183" fmla="*/ 1055466 w 5673186"/>
              <a:gd name="connsiteY183" fmla="*/ 1090684 h 1798781"/>
              <a:gd name="connsiteX184" fmla="*/ 1075469 w 5673186"/>
              <a:gd name="connsiteY184" fmla="*/ 1067824 h 1798781"/>
              <a:gd name="connsiteX185" fmla="*/ 1076421 w 5673186"/>
              <a:gd name="connsiteY185" fmla="*/ 1052584 h 1798781"/>
              <a:gd name="connsiteX186" fmla="*/ 1060229 w 5673186"/>
              <a:gd name="connsiteY186" fmla="*/ 981147 h 1798781"/>
              <a:gd name="connsiteX187" fmla="*/ 917354 w 5673186"/>
              <a:gd name="connsiteY187" fmla="*/ 779217 h 1798781"/>
              <a:gd name="connsiteX188" fmla="*/ 948786 w 5673186"/>
              <a:gd name="connsiteY188" fmla="*/ 672536 h 1798781"/>
              <a:gd name="connsiteX189" fmla="*/ 977361 w 5673186"/>
              <a:gd name="connsiteY189" fmla="*/ 640151 h 1798781"/>
              <a:gd name="connsiteX190" fmla="*/ 1167861 w 5673186"/>
              <a:gd name="connsiteY190" fmla="*/ 472511 h 1798781"/>
              <a:gd name="connsiteX191" fmla="*/ 1367886 w 5673186"/>
              <a:gd name="connsiteY191" fmla="*/ 423934 h 1798781"/>
              <a:gd name="connsiteX192" fmla="*/ 1698404 w 5673186"/>
              <a:gd name="connsiteY192" fmla="*/ 513469 h 1798781"/>
              <a:gd name="connsiteX193" fmla="*/ 1767936 w 5673186"/>
              <a:gd name="connsiteY193" fmla="*/ 542997 h 1798781"/>
              <a:gd name="connsiteX194" fmla="*/ 2060354 w 5673186"/>
              <a:gd name="connsiteY194" fmla="*/ 700159 h 1798781"/>
              <a:gd name="connsiteX195" fmla="*/ 2223231 w 5673186"/>
              <a:gd name="connsiteY195" fmla="*/ 760167 h 1798781"/>
              <a:gd name="connsiteX196" fmla="*/ 2890934 w 5673186"/>
              <a:gd name="connsiteY196" fmla="*/ 920186 h 1798781"/>
              <a:gd name="connsiteX197" fmla="*/ 2939511 w 5673186"/>
              <a:gd name="connsiteY197" fmla="*/ 900184 h 1798781"/>
              <a:gd name="connsiteX198" fmla="*/ 3134774 w 5673186"/>
              <a:gd name="connsiteY198" fmla="*/ 654439 h 1798781"/>
              <a:gd name="connsiteX199" fmla="*/ 3645314 w 5673186"/>
              <a:gd name="connsiteY199" fmla="*/ 61031 h 1798781"/>
              <a:gd name="connsiteX200" fmla="*/ 3661506 w 5673186"/>
              <a:gd name="connsiteY200" fmla="*/ 41029 h 1798781"/>
              <a:gd name="connsiteX201" fmla="*/ 3725131 w 5673186"/>
              <a:gd name="connsiteY201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91392 w 5673186"/>
              <a:gd name="connsiteY109" fmla="*/ 1421102 h 1798781"/>
              <a:gd name="connsiteX110" fmla="*/ 1732488 w 5673186"/>
              <a:gd name="connsiteY110" fmla="*/ 1414998 h 1798781"/>
              <a:gd name="connsiteX111" fmla="*/ 1730789 w 5673186"/>
              <a:gd name="connsiteY111" fmla="*/ 1403104 h 1798781"/>
              <a:gd name="connsiteX112" fmla="*/ 1695546 w 5673186"/>
              <a:gd name="connsiteY112" fmla="*/ 1450729 h 1798781"/>
              <a:gd name="connsiteX113" fmla="*/ 1694594 w 5673186"/>
              <a:gd name="connsiteY113" fmla="*/ 1474542 h 1798781"/>
              <a:gd name="connsiteX114" fmla="*/ 1706024 w 5673186"/>
              <a:gd name="connsiteY114" fmla="*/ 1482162 h 1798781"/>
              <a:gd name="connsiteX115" fmla="*/ 1711416 w 5673186"/>
              <a:gd name="connsiteY115" fmla="*/ 1472171 h 1798781"/>
              <a:gd name="connsiteX116" fmla="*/ 1711416 w 5673186"/>
              <a:gd name="connsiteY116" fmla="*/ 1495204 h 1798781"/>
              <a:gd name="connsiteX117" fmla="*/ 1706024 w 5673186"/>
              <a:gd name="connsiteY117" fmla="*/ 1499306 h 1798781"/>
              <a:gd name="connsiteX118" fmla="*/ 1698404 w 5673186"/>
              <a:gd name="connsiteY118" fmla="*/ 1536454 h 1798781"/>
              <a:gd name="connsiteX119" fmla="*/ 1708881 w 5673186"/>
              <a:gd name="connsiteY119" fmla="*/ 1593604 h 1798781"/>
              <a:gd name="connsiteX120" fmla="*/ 1697451 w 5673186"/>
              <a:gd name="connsiteY120" fmla="*/ 1592652 h 1798781"/>
              <a:gd name="connsiteX121" fmla="*/ 1687926 w 5673186"/>
              <a:gd name="connsiteY121" fmla="*/ 1601224 h 1798781"/>
              <a:gd name="connsiteX122" fmla="*/ 1702214 w 5673186"/>
              <a:gd name="connsiteY122" fmla="*/ 1605987 h 1798781"/>
              <a:gd name="connsiteX123" fmla="*/ 1743171 w 5673186"/>
              <a:gd name="connsiteY123" fmla="*/ 1650754 h 1798781"/>
              <a:gd name="connsiteX124" fmla="*/ 1726979 w 5673186"/>
              <a:gd name="connsiteY124" fmla="*/ 1704094 h 1798781"/>
              <a:gd name="connsiteX125" fmla="*/ 1676496 w 5673186"/>
              <a:gd name="connsiteY125" fmla="*/ 1701237 h 1798781"/>
              <a:gd name="connsiteX126" fmla="*/ 1665066 w 5673186"/>
              <a:gd name="connsiteY126" fmla="*/ 1682187 h 1798781"/>
              <a:gd name="connsiteX127" fmla="*/ 1633634 w 5673186"/>
              <a:gd name="connsiteY127" fmla="*/ 1683139 h 1798781"/>
              <a:gd name="connsiteX128" fmla="*/ 1597439 w 5673186"/>
              <a:gd name="connsiteY128" fmla="*/ 1699331 h 1798781"/>
              <a:gd name="connsiteX129" fmla="*/ 1573626 w 5673186"/>
              <a:gd name="connsiteY129" fmla="*/ 1669804 h 1798781"/>
              <a:gd name="connsiteX130" fmla="*/ 1592676 w 5673186"/>
              <a:gd name="connsiteY130" fmla="*/ 1636467 h 1798781"/>
              <a:gd name="connsiteX131" fmla="*/ 1599344 w 5673186"/>
              <a:gd name="connsiteY131" fmla="*/ 1620274 h 1798781"/>
              <a:gd name="connsiteX132" fmla="*/ 1543146 w 5673186"/>
              <a:gd name="connsiteY132" fmla="*/ 1605034 h 1798781"/>
              <a:gd name="connsiteX133" fmla="*/ 1568864 w 5673186"/>
              <a:gd name="connsiteY133" fmla="*/ 1517404 h 1798781"/>
              <a:gd name="connsiteX134" fmla="*/ 1609821 w 5673186"/>
              <a:gd name="connsiteY134" fmla="*/ 1535502 h 1798781"/>
              <a:gd name="connsiteX135" fmla="*/ 1615536 w 5673186"/>
              <a:gd name="connsiteY135" fmla="*/ 1555504 h 1798781"/>
              <a:gd name="connsiteX136" fmla="*/ 1628871 w 5673186"/>
              <a:gd name="connsiteY136" fmla="*/ 1565981 h 1798781"/>
              <a:gd name="connsiteX137" fmla="*/ 1640301 w 5673186"/>
              <a:gd name="connsiteY137" fmla="*/ 1554552 h 1798781"/>
              <a:gd name="connsiteX138" fmla="*/ 1645064 w 5673186"/>
              <a:gd name="connsiteY138" fmla="*/ 1513594 h 1798781"/>
              <a:gd name="connsiteX139" fmla="*/ 1625061 w 5673186"/>
              <a:gd name="connsiteY139" fmla="*/ 1436442 h 1798781"/>
              <a:gd name="connsiteX140" fmla="*/ 1619346 w 5673186"/>
              <a:gd name="connsiteY140" fmla="*/ 1374529 h 1798781"/>
              <a:gd name="connsiteX141" fmla="*/ 1560291 w 5673186"/>
              <a:gd name="connsiteY141" fmla="*/ 1371672 h 1798781"/>
              <a:gd name="connsiteX142" fmla="*/ 1461231 w 5673186"/>
              <a:gd name="connsiteY142" fmla="*/ 1354527 h 1798781"/>
              <a:gd name="connsiteX143" fmla="*/ 1400271 w 5673186"/>
              <a:gd name="connsiteY143" fmla="*/ 1341192 h 1798781"/>
              <a:gd name="connsiteX144" fmla="*/ 1382174 w 5673186"/>
              <a:gd name="connsiteY144" fmla="*/ 1335477 h 1798781"/>
              <a:gd name="connsiteX145" fmla="*/ 1380269 w 5673186"/>
              <a:gd name="connsiteY145" fmla="*/ 1354527 h 1798781"/>
              <a:gd name="connsiteX146" fmla="*/ 1376459 w 5673186"/>
              <a:gd name="connsiteY146" fmla="*/ 1392627 h 1798781"/>
              <a:gd name="connsiteX147" fmla="*/ 1331691 w 5673186"/>
              <a:gd name="connsiteY147" fmla="*/ 1401199 h 1798781"/>
              <a:gd name="connsiteX148" fmla="*/ 1293591 w 5673186"/>
              <a:gd name="connsiteY148" fmla="*/ 1379292 h 1798781"/>
              <a:gd name="connsiteX149" fmla="*/ 1285971 w 5673186"/>
              <a:gd name="connsiteY149" fmla="*/ 1367862 h 1798781"/>
              <a:gd name="connsiteX150" fmla="*/ 1281209 w 5673186"/>
              <a:gd name="connsiteY150" fmla="*/ 1374529 h 1798781"/>
              <a:gd name="connsiteX151" fmla="*/ 1237394 w 5673186"/>
              <a:gd name="connsiteY151" fmla="*/ 1402152 h 1798781"/>
              <a:gd name="connsiteX152" fmla="*/ 1182149 w 5673186"/>
              <a:gd name="connsiteY152" fmla="*/ 1358337 h 1798781"/>
              <a:gd name="connsiteX153" fmla="*/ 1190721 w 5673186"/>
              <a:gd name="connsiteY153" fmla="*/ 1304997 h 1798781"/>
              <a:gd name="connsiteX154" fmla="*/ 1210724 w 5673186"/>
              <a:gd name="connsiteY154" fmla="*/ 1289756 h 1798781"/>
              <a:gd name="connsiteX155" fmla="*/ 1092614 w 5673186"/>
              <a:gd name="connsiteY155" fmla="*/ 1261181 h 1798781"/>
              <a:gd name="connsiteX156" fmla="*/ 1064039 w 5673186"/>
              <a:gd name="connsiteY156" fmla="*/ 1266897 h 1798781"/>
              <a:gd name="connsiteX157" fmla="*/ 1003079 w 5673186"/>
              <a:gd name="connsiteY157" fmla="*/ 1313569 h 1798781"/>
              <a:gd name="connsiteX158" fmla="*/ 997364 w 5673186"/>
              <a:gd name="connsiteY158" fmla="*/ 1324999 h 1798781"/>
              <a:gd name="connsiteX159" fmla="*/ 1003079 w 5673186"/>
              <a:gd name="connsiteY159" fmla="*/ 1351669 h 1798781"/>
              <a:gd name="connsiteX160" fmla="*/ 947834 w 5673186"/>
              <a:gd name="connsiteY160" fmla="*/ 1421202 h 1798781"/>
              <a:gd name="connsiteX161" fmla="*/ 943071 w 5673186"/>
              <a:gd name="connsiteY161" fmla="*/ 1421202 h 1798781"/>
              <a:gd name="connsiteX162" fmla="*/ 745904 w 5673186"/>
              <a:gd name="connsiteY162" fmla="*/ 1403104 h 1798781"/>
              <a:gd name="connsiteX163" fmla="*/ 636366 w 5673186"/>
              <a:gd name="connsiteY163" fmla="*/ 1389769 h 1798781"/>
              <a:gd name="connsiteX164" fmla="*/ 600171 w 5673186"/>
              <a:gd name="connsiteY164" fmla="*/ 1240227 h 1798781"/>
              <a:gd name="connsiteX165" fmla="*/ 600171 w 5673186"/>
              <a:gd name="connsiteY165" fmla="*/ 1220224 h 1798781"/>
              <a:gd name="connsiteX166" fmla="*/ 560166 w 5673186"/>
              <a:gd name="connsiteY166" fmla="*/ 1216414 h 1798781"/>
              <a:gd name="connsiteX167" fmla="*/ 517304 w 5673186"/>
              <a:gd name="connsiteY167" fmla="*/ 1267849 h 1798781"/>
              <a:gd name="connsiteX168" fmla="*/ 510636 w 5673186"/>
              <a:gd name="connsiteY168" fmla="*/ 1284042 h 1798781"/>
              <a:gd name="connsiteX169" fmla="*/ 519209 w 5673186"/>
              <a:gd name="connsiteY169" fmla="*/ 1309759 h 1798781"/>
              <a:gd name="connsiteX170" fmla="*/ 477299 w 5673186"/>
              <a:gd name="connsiteY170" fmla="*/ 1384054 h 1798781"/>
              <a:gd name="connsiteX171" fmla="*/ 322994 w 5673186"/>
              <a:gd name="connsiteY171" fmla="*/ 1382149 h 1798781"/>
              <a:gd name="connsiteX172" fmla="*/ 186786 w 5673186"/>
              <a:gd name="connsiteY172" fmla="*/ 1338334 h 1798781"/>
              <a:gd name="connsiteX173" fmla="*/ 127731 w 5673186"/>
              <a:gd name="connsiteY173" fmla="*/ 1189744 h 1798781"/>
              <a:gd name="connsiteX174" fmla="*/ 257271 w 5673186"/>
              <a:gd name="connsiteY174" fmla="*/ 1089732 h 1798781"/>
              <a:gd name="connsiteX175" fmla="*/ 318231 w 5673186"/>
              <a:gd name="connsiteY175" fmla="*/ 1084969 h 1798781"/>
              <a:gd name="connsiteX176" fmla="*/ 208694 w 5673186"/>
              <a:gd name="connsiteY176" fmla="*/ 1059252 h 1798781"/>
              <a:gd name="connsiteX177" fmla="*/ 26766 w 5673186"/>
              <a:gd name="connsiteY177" fmla="*/ 1016389 h 1798781"/>
              <a:gd name="connsiteX178" fmla="*/ 96 w 5673186"/>
              <a:gd name="connsiteY178" fmla="*/ 1004007 h 1798781"/>
              <a:gd name="connsiteX179" fmla="*/ 138209 w 5673186"/>
              <a:gd name="connsiteY179" fmla="*/ 981147 h 1798781"/>
              <a:gd name="connsiteX180" fmla="*/ 361094 w 5673186"/>
              <a:gd name="connsiteY180" fmla="*/ 1014484 h 1798781"/>
              <a:gd name="connsiteX181" fmla="*/ 801149 w 5673186"/>
              <a:gd name="connsiteY181" fmla="*/ 1075444 h 1798781"/>
              <a:gd name="connsiteX182" fmla="*/ 1055466 w 5673186"/>
              <a:gd name="connsiteY182" fmla="*/ 1090684 h 1798781"/>
              <a:gd name="connsiteX183" fmla="*/ 1075469 w 5673186"/>
              <a:gd name="connsiteY183" fmla="*/ 1067824 h 1798781"/>
              <a:gd name="connsiteX184" fmla="*/ 1076421 w 5673186"/>
              <a:gd name="connsiteY184" fmla="*/ 1052584 h 1798781"/>
              <a:gd name="connsiteX185" fmla="*/ 1060229 w 5673186"/>
              <a:gd name="connsiteY185" fmla="*/ 981147 h 1798781"/>
              <a:gd name="connsiteX186" fmla="*/ 917354 w 5673186"/>
              <a:gd name="connsiteY186" fmla="*/ 779217 h 1798781"/>
              <a:gd name="connsiteX187" fmla="*/ 948786 w 5673186"/>
              <a:gd name="connsiteY187" fmla="*/ 672536 h 1798781"/>
              <a:gd name="connsiteX188" fmla="*/ 977361 w 5673186"/>
              <a:gd name="connsiteY188" fmla="*/ 640151 h 1798781"/>
              <a:gd name="connsiteX189" fmla="*/ 1167861 w 5673186"/>
              <a:gd name="connsiteY189" fmla="*/ 472511 h 1798781"/>
              <a:gd name="connsiteX190" fmla="*/ 1367886 w 5673186"/>
              <a:gd name="connsiteY190" fmla="*/ 423934 h 1798781"/>
              <a:gd name="connsiteX191" fmla="*/ 1698404 w 5673186"/>
              <a:gd name="connsiteY191" fmla="*/ 513469 h 1798781"/>
              <a:gd name="connsiteX192" fmla="*/ 1767936 w 5673186"/>
              <a:gd name="connsiteY192" fmla="*/ 542997 h 1798781"/>
              <a:gd name="connsiteX193" fmla="*/ 2060354 w 5673186"/>
              <a:gd name="connsiteY193" fmla="*/ 700159 h 1798781"/>
              <a:gd name="connsiteX194" fmla="*/ 2223231 w 5673186"/>
              <a:gd name="connsiteY194" fmla="*/ 760167 h 1798781"/>
              <a:gd name="connsiteX195" fmla="*/ 2890934 w 5673186"/>
              <a:gd name="connsiteY195" fmla="*/ 920186 h 1798781"/>
              <a:gd name="connsiteX196" fmla="*/ 2939511 w 5673186"/>
              <a:gd name="connsiteY196" fmla="*/ 900184 h 1798781"/>
              <a:gd name="connsiteX197" fmla="*/ 3134774 w 5673186"/>
              <a:gd name="connsiteY197" fmla="*/ 654439 h 1798781"/>
              <a:gd name="connsiteX198" fmla="*/ 3645314 w 5673186"/>
              <a:gd name="connsiteY198" fmla="*/ 61031 h 1798781"/>
              <a:gd name="connsiteX199" fmla="*/ 3661506 w 5673186"/>
              <a:gd name="connsiteY199" fmla="*/ 41029 h 1798781"/>
              <a:gd name="connsiteX200" fmla="*/ 3725131 w 5673186"/>
              <a:gd name="connsiteY200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91392 w 5673186"/>
              <a:gd name="connsiteY109" fmla="*/ 1421102 h 1798781"/>
              <a:gd name="connsiteX110" fmla="*/ 1730789 w 5673186"/>
              <a:gd name="connsiteY110" fmla="*/ 1403104 h 1798781"/>
              <a:gd name="connsiteX111" fmla="*/ 1695546 w 5673186"/>
              <a:gd name="connsiteY111" fmla="*/ 1450729 h 1798781"/>
              <a:gd name="connsiteX112" fmla="*/ 1694594 w 5673186"/>
              <a:gd name="connsiteY112" fmla="*/ 1474542 h 1798781"/>
              <a:gd name="connsiteX113" fmla="*/ 1706024 w 5673186"/>
              <a:gd name="connsiteY113" fmla="*/ 1482162 h 1798781"/>
              <a:gd name="connsiteX114" fmla="*/ 1711416 w 5673186"/>
              <a:gd name="connsiteY114" fmla="*/ 1472171 h 1798781"/>
              <a:gd name="connsiteX115" fmla="*/ 1711416 w 5673186"/>
              <a:gd name="connsiteY115" fmla="*/ 1495204 h 1798781"/>
              <a:gd name="connsiteX116" fmla="*/ 1706024 w 5673186"/>
              <a:gd name="connsiteY116" fmla="*/ 1499306 h 1798781"/>
              <a:gd name="connsiteX117" fmla="*/ 1698404 w 5673186"/>
              <a:gd name="connsiteY117" fmla="*/ 1536454 h 1798781"/>
              <a:gd name="connsiteX118" fmla="*/ 1708881 w 5673186"/>
              <a:gd name="connsiteY118" fmla="*/ 1593604 h 1798781"/>
              <a:gd name="connsiteX119" fmla="*/ 1697451 w 5673186"/>
              <a:gd name="connsiteY119" fmla="*/ 1592652 h 1798781"/>
              <a:gd name="connsiteX120" fmla="*/ 1687926 w 5673186"/>
              <a:gd name="connsiteY120" fmla="*/ 1601224 h 1798781"/>
              <a:gd name="connsiteX121" fmla="*/ 1702214 w 5673186"/>
              <a:gd name="connsiteY121" fmla="*/ 1605987 h 1798781"/>
              <a:gd name="connsiteX122" fmla="*/ 1743171 w 5673186"/>
              <a:gd name="connsiteY122" fmla="*/ 1650754 h 1798781"/>
              <a:gd name="connsiteX123" fmla="*/ 1726979 w 5673186"/>
              <a:gd name="connsiteY123" fmla="*/ 1704094 h 1798781"/>
              <a:gd name="connsiteX124" fmla="*/ 1676496 w 5673186"/>
              <a:gd name="connsiteY124" fmla="*/ 1701237 h 1798781"/>
              <a:gd name="connsiteX125" fmla="*/ 1665066 w 5673186"/>
              <a:gd name="connsiteY125" fmla="*/ 1682187 h 1798781"/>
              <a:gd name="connsiteX126" fmla="*/ 1633634 w 5673186"/>
              <a:gd name="connsiteY126" fmla="*/ 1683139 h 1798781"/>
              <a:gd name="connsiteX127" fmla="*/ 1597439 w 5673186"/>
              <a:gd name="connsiteY127" fmla="*/ 1699331 h 1798781"/>
              <a:gd name="connsiteX128" fmla="*/ 1573626 w 5673186"/>
              <a:gd name="connsiteY128" fmla="*/ 1669804 h 1798781"/>
              <a:gd name="connsiteX129" fmla="*/ 1592676 w 5673186"/>
              <a:gd name="connsiteY129" fmla="*/ 1636467 h 1798781"/>
              <a:gd name="connsiteX130" fmla="*/ 1599344 w 5673186"/>
              <a:gd name="connsiteY130" fmla="*/ 1620274 h 1798781"/>
              <a:gd name="connsiteX131" fmla="*/ 1543146 w 5673186"/>
              <a:gd name="connsiteY131" fmla="*/ 1605034 h 1798781"/>
              <a:gd name="connsiteX132" fmla="*/ 1568864 w 5673186"/>
              <a:gd name="connsiteY132" fmla="*/ 1517404 h 1798781"/>
              <a:gd name="connsiteX133" fmla="*/ 1609821 w 5673186"/>
              <a:gd name="connsiteY133" fmla="*/ 1535502 h 1798781"/>
              <a:gd name="connsiteX134" fmla="*/ 1615536 w 5673186"/>
              <a:gd name="connsiteY134" fmla="*/ 1555504 h 1798781"/>
              <a:gd name="connsiteX135" fmla="*/ 1628871 w 5673186"/>
              <a:gd name="connsiteY135" fmla="*/ 1565981 h 1798781"/>
              <a:gd name="connsiteX136" fmla="*/ 1640301 w 5673186"/>
              <a:gd name="connsiteY136" fmla="*/ 1554552 h 1798781"/>
              <a:gd name="connsiteX137" fmla="*/ 1645064 w 5673186"/>
              <a:gd name="connsiteY137" fmla="*/ 1513594 h 1798781"/>
              <a:gd name="connsiteX138" fmla="*/ 1625061 w 5673186"/>
              <a:gd name="connsiteY138" fmla="*/ 1436442 h 1798781"/>
              <a:gd name="connsiteX139" fmla="*/ 1619346 w 5673186"/>
              <a:gd name="connsiteY139" fmla="*/ 1374529 h 1798781"/>
              <a:gd name="connsiteX140" fmla="*/ 1560291 w 5673186"/>
              <a:gd name="connsiteY140" fmla="*/ 1371672 h 1798781"/>
              <a:gd name="connsiteX141" fmla="*/ 1461231 w 5673186"/>
              <a:gd name="connsiteY141" fmla="*/ 1354527 h 1798781"/>
              <a:gd name="connsiteX142" fmla="*/ 1400271 w 5673186"/>
              <a:gd name="connsiteY142" fmla="*/ 1341192 h 1798781"/>
              <a:gd name="connsiteX143" fmla="*/ 1382174 w 5673186"/>
              <a:gd name="connsiteY143" fmla="*/ 1335477 h 1798781"/>
              <a:gd name="connsiteX144" fmla="*/ 1380269 w 5673186"/>
              <a:gd name="connsiteY144" fmla="*/ 1354527 h 1798781"/>
              <a:gd name="connsiteX145" fmla="*/ 1376459 w 5673186"/>
              <a:gd name="connsiteY145" fmla="*/ 1392627 h 1798781"/>
              <a:gd name="connsiteX146" fmla="*/ 1331691 w 5673186"/>
              <a:gd name="connsiteY146" fmla="*/ 1401199 h 1798781"/>
              <a:gd name="connsiteX147" fmla="*/ 1293591 w 5673186"/>
              <a:gd name="connsiteY147" fmla="*/ 1379292 h 1798781"/>
              <a:gd name="connsiteX148" fmla="*/ 1285971 w 5673186"/>
              <a:gd name="connsiteY148" fmla="*/ 1367862 h 1798781"/>
              <a:gd name="connsiteX149" fmla="*/ 1281209 w 5673186"/>
              <a:gd name="connsiteY149" fmla="*/ 1374529 h 1798781"/>
              <a:gd name="connsiteX150" fmla="*/ 1237394 w 5673186"/>
              <a:gd name="connsiteY150" fmla="*/ 1402152 h 1798781"/>
              <a:gd name="connsiteX151" fmla="*/ 1182149 w 5673186"/>
              <a:gd name="connsiteY151" fmla="*/ 1358337 h 1798781"/>
              <a:gd name="connsiteX152" fmla="*/ 1190721 w 5673186"/>
              <a:gd name="connsiteY152" fmla="*/ 1304997 h 1798781"/>
              <a:gd name="connsiteX153" fmla="*/ 1210724 w 5673186"/>
              <a:gd name="connsiteY153" fmla="*/ 1289756 h 1798781"/>
              <a:gd name="connsiteX154" fmla="*/ 1092614 w 5673186"/>
              <a:gd name="connsiteY154" fmla="*/ 1261181 h 1798781"/>
              <a:gd name="connsiteX155" fmla="*/ 1064039 w 5673186"/>
              <a:gd name="connsiteY155" fmla="*/ 1266897 h 1798781"/>
              <a:gd name="connsiteX156" fmla="*/ 1003079 w 5673186"/>
              <a:gd name="connsiteY156" fmla="*/ 1313569 h 1798781"/>
              <a:gd name="connsiteX157" fmla="*/ 997364 w 5673186"/>
              <a:gd name="connsiteY157" fmla="*/ 1324999 h 1798781"/>
              <a:gd name="connsiteX158" fmla="*/ 1003079 w 5673186"/>
              <a:gd name="connsiteY158" fmla="*/ 1351669 h 1798781"/>
              <a:gd name="connsiteX159" fmla="*/ 947834 w 5673186"/>
              <a:gd name="connsiteY159" fmla="*/ 1421202 h 1798781"/>
              <a:gd name="connsiteX160" fmla="*/ 943071 w 5673186"/>
              <a:gd name="connsiteY160" fmla="*/ 1421202 h 1798781"/>
              <a:gd name="connsiteX161" fmla="*/ 745904 w 5673186"/>
              <a:gd name="connsiteY161" fmla="*/ 1403104 h 1798781"/>
              <a:gd name="connsiteX162" fmla="*/ 636366 w 5673186"/>
              <a:gd name="connsiteY162" fmla="*/ 1389769 h 1798781"/>
              <a:gd name="connsiteX163" fmla="*/ 600171 w 5673186"/>
              <a:gd name="connsiteY163" fmla="*/ 1240227 h 1798781"/>
              <a:gd name="connsiteX164" fmla="*/ 600171 w 5673186"/>
              <a:gd name="connsiteY164" fmla="*/ 1220224 h 1798781"/>
              <a:gd name="connsiteX165" fmla="*/ 560166 w 5673186"/>
              <a:gd name="connsiteY165" fmla="*/ 1216414 h 1798781"/>
              <a:gd name="connsiteX166" fmla="*/ 517304 w 5673186"/>
              <a:gd name="connsiteY166" fmla="*/ 1267849 h 1798781"/>
              <a:gd name="connsiteX167" fmla="*/ 510636 w 5673186"/>
              <a:gd name="connsiteY167" fmla="*/ 1284042 h 1798781"/>
              <a:gd name="connsiteX168" fmla="*/ 519209 w 5673186"/>
              <a:gd name="connsiteY168" fmla="*/ 1309759 h 1798781"/>
              <a:gd name="connsiteX169" fmla="*/ 477299 w 5673186"/>
              <a:gd name="connsiteY169" fmla="*/ 1384054 h 1798781"/>
              <a:gd name="connsiteX170" fmla="*/ 322994 w 5673186"/>
              <a:gd name="connsiteY170" fmla="*/ 1382149 h 1798781"/>
              <a:gd name="connsiteX171" fmla="*/ 186786 w 5673186"/>
              <a:gd name="connsiteY171" fmla="*/ 1338334 h 1798781"/>
              <a:gd name="connsiteX172" fmla="*/ 127731 w 5673186"/>
              <a:gd name="connsiteY172" fmla="*/ 1189744 h 1798781"/>
              <a:gd name="connsiteX173" fmla="*/ 257271 w 5673186"/>
              <a:gd name="connsiteY173" fmla="*/ 1089732 h 1798781"/>
              <a:gd name="connsiteX174" fmla="*/ 318231 w 5673186"/>
              <a:gd name="connsiteY174" fmla="*/ 1084969 h 1798781"/>
              <a:gd name="connsiteX175" fmla="*/ 208694 w 5673186"/>
              <a:gd name="connsiteY175" fmla="*/ 1059252 h 1798781"/>
              <a:gd name="connsiteX176" fmla="*/ 26766 w 5673186"/>
              <a:gd name="connsiteY176" fmla="*/ 1016389 h 1798781"/>
              <a:gd name="connsiteX177" fmla="*/ 96 w 5673186"/>
              <a:gd name="connsiteY177" fmla="*/ 1004007 h 1798781"/>
              <a:gd name="connsiteX178" fmla="*/ 138209 w 5673186"/>
              <a:gd name="connsiteY178" fmla="*/ 981147 h 1798781"/>
              <a:gd name="connsiteX179" fmla="*/ 361094 w 5673186"/>
              <a:gd name="connsiteY179" fmla="*/ 1014484 h 1798781"/>
              <a:gd name="connsiteX180" fmla="*/ 801149 w 5673186"/>
              <a:gd name="connsiteY180" fmla="*/ 1075444 h 1798781"/>
              <a:gd name="connsiteX181" fmla="*/ 1055466 w 5673186"/>
              <a:gd name="connsiteY181" fmla="*/ 1090684 h 1798781"/>
              <a:gd name="connsiteX182" fmla="*/ 1075469 w 5673186"/>
              <a:gd name="connsiteY182" fmla="*/ 1067824 h 1798781"/>
              <a:gd name="connsiteX183" fmla="*/ 1076421 w 5673186"/>
              <a:gd name="connsiteY183" fmla="*/ 1052584 h 1798781"/>
              <a:gd name="connsiteX184" fmla="*/ 1060229 w 5673186"/>
              <a:gd name="connsiteY184" fmla="*/ 981147 h 1798781"/>
              <a:gd name="connsiteX185" fmla="*/ 917354 w 5673186"/>
              <a:gd name="connsiteY185" fmla="*/ 779217 h 1798781"/>
              <a:gd name="connsiteX186" fmla="*/ 948786 w 5673186"/>
              <a:gd name="connsiteY186" fmla="*/ 672536 h 1798781"/>
              <a:gd name="connsiteX187" fmla="*/ 977361 w 5673186"/>
              <a:gd name="connsiteY187" fmla="*/ 640151 h 1798781"/>
              <a:gd name="connsiteX188" fmla="*/ 1167861 w 5673186"/>
              <a:gd name="connsiteY188" fmla="*/ 472511 h 1798781"/>
              <a:gd name="connsiteX189" fmla="*/ 1367886 w 5673186"/>
              <a:gd name="connsiteY189" fmla="*/ 423934 h 1798781"/>
              <a:gd name="connsiteX190" fmla="*/ 1698404 w 5673186"/>
              <a:gd name="connsiteY190" fmla="*/ 513469 h 1798781"/>
              <a:gd name="connsiteX191" fmla="*/ 1767936 w 5673186"/>
              <a:gd name="connsiteY191" fmla="*/ 542997 h 1798781"/>
              <a:gd name="connsiteX192" fmla="*/ 2060354 w 5673186"/>
              <a:gd name="connsiteY192" fmla="*/ 700159 h 1798781"/>
              <a:gd name="connsiteX193" fmla="*/ 2223231 w 5673186"/>
              <a:gd name="connsiteY193" fmla="*/ 760167 h 1798781"/>
              <a:gd name="connsiteX194" fmla="*/ 2890934 w 5673186"/>
              <a:gd name="connsiteY194" fmla="*/ 920186 h 1798781"/>
              <a:gd name="connsiteX195" fmla="*/ 2939511 w 5673186"/>
              <a:gd name="connsiteY195" fmla="*/ 900184 h 1798781"/>
              <a:gd name="connsiteX196" fmla="*/ 3134774 w 5673186"/>
              <a:gd name="connsiteY196" fmla="*/ 654439 h 1798781"/>
              <a:gd name="connsiteX197" fmla="*/ 3645314 w 5673186"/>
              <a:gd name="connsiteY197" fmla="*/ 61031 h 1798781"/>
              <a:gd name="connsiteX198" fmla="*/ 3661506 w 5673186"/>
              <a:gd name="connsiteY198" fmla="*/ 41029 h 1798781"/>
              <a:gd name="connsiteX199" fmla="*/ 3725131 w 5673186"/>
              <a:gd name="connsiteY199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30789 w 5673186"/>
              <a:gd name="connsiteY109" fmla="*/ 1403104 h 1798781"/>
              <a:gd name="connsiteX110" fmla="*/ 1695546 w 5673186"/>
              <a:gd name="connsiteY110" fmla="*/ 1450729 h 1798781"/>
              <a:gd name="connsiteX111" fmla="*/ 1694594 w 5673186"/>
              <a:gd name="connsiteY111" fmla="*/ 1474542 h 1798781"/>
              <a:gd name="connsiteX112" fmla="*/ 1706024 w 5673186"/>
              <a:gd name="connsiteY112" fmla="*/ 1482162 h 1798781"/>
              <a:gd name="connsiteX113" fmla="*/ 1711416 w 5673186"/>
              <a:gd name="connsiteY113" fmla="*/ 1472171 h 1798781"/>
              <a:gd name="connsiteX114" fmla="*/ 1711416 w 5673186"/>
              <a:gd name="connsiteY114" fmla="*/ 1495204 h 1798781"/>
              <a:gd name="connsiteX115" fmla="*/ 1706024 w 5673186"/>
              <a:gd name="connsiteY115" fmla="*/ 1499306 h 1798781"/>
              <a:gd name="connsiteX116" fmla="*/ 1698404 w 5673186"/>
              <a:gd name="connsiteY116" fmla="*/ 1536454 h 1798781"/>
              <a:gd name="connsiteX117" fmla="*/ 1708881 w 5673186"/>
              <a:gd name="connsiteY117" fmla="*/ 1593604 h 1798781"/>
              <a:gd name="connsiteX118" fmla="*/ 1697451 w 5673186"/>
              <a:gd name="connsiteY118" fmla="*/ 1592652 h 1798781"/>
              <a:gd name="connsiteX119" fmla="*/ 1687926 w 5673186"/>
              <a:gd name="connsiteY119" fmla="*/ 1601224 h 1798781"/>
              <a:gd name="connsiteX120" fmla="*/ 1702214 w 5673186"/>
              <a:gd name="connsiteY120" fmla="*/ 1605987 h 1798781"/>
              <a:gd name="connsiteX121" fmla="*/ 1743171 w 5673186"/>
              <a:gd name="connsiteY121" fmla="*/ 1650754 h 1798781"/>
              <a:gd name="connsiteX122" fmla="*/ 1726979 w 5673186"/>
              <a:gd name="connsiteY122" fmla="*/ 1704094 h 1798781"/>
              <a:gd name="connsiteX123" fmla="*/ 1676496 w 5673186"/>
              <a:gd name="connsiteY123" fmla="*/ 1701237 h 1798781"/>
              <a:gd name="connsiteX124" fmla="*/ 1665066 w 5673186"/>
              <a:gd name="connsiteY124" fmla="*/ 1682187 h 1798781"/>
              <a:gd name="connsiteX125" fmla="*/ 1633634 w 5673186"/>
              <a:gd name="connsiteY125" fmla="*/ 1683139 h 1798781"/>
              <a:gd name="connsiteX126" fmla="*/ 1597439 w 5673186"/>
              <a:gd name="connsiteY126" fmla="*/ 1699331 h 1798781"/>
              <a:gd name="connsiteX127" fmla="*/ 1573626 w 5673186"/>
              <a:gd name="connsiteY127" fmla="*/ 1669804 h 1798781"/>
              <a:gd name="connsiteX128" fmla="*/ 1592676 w 5673186"/>
              <a:gd name="connsiteY128" fmla="*/ 1636467 h 1798781"/>
              <a:gd name="connsiteX129" fmla="*/ 1599344 w 5673186"/>
              <a:gd name="connsiteY129" fmla="*/ 1620274 h 1798781"/>
              <a:gd name="connsiteX130" fmla="*/ 1543146 w 5673186"/>
              <a:gd name="connsiteY130" fmla="*/ 1605034 h 1798781"/>
              <a:gd name="connsiteX131" fmla="*/ 1568864 w 5673186"/>
              <a:gd name="connsiteY131" fmla="*/ 1517404 h 1798781"/>
              <a:gd name="connsiteX132" fmla="*/ 1609821 w 5673186"/>
              <a:gd name="connsiteY132" fmla="*/ 1535502 h 1798781"/>
              <a:gd name="connsiteX133" fmla="*/ 1615536 w 5673186"/>
              <a:gd name="connsiteY133" fmla="*/ 1555504 h 1798781"/>
              <a:gd name="connsiteX134" fmla="*/ 1628871 w 5673186"/>
              <a:gd name="connsiteY134" fmla="*/ 1565981 h 1798781"/>
              <a:gd name="connsiteX135" fmla="*/ 1640301 w 5673186"/>
              <a:gd name="connsiteY135" fmla="*/ 1554552 h 1798781"/>
              <a:gd name="connsiteX136" fmla="*/ 1645064 w 5673186"/>
              <a:gd name="connsiteY136" fmla="*/ 1513594 h 1798781"/>
              <a:gd name="connsiteX137" fmla="*/ 1625061 w 5673186"/>
              <a:gd name="connsiteY137" fmla="*/ 1436442 h 1798781"/>
              <a:gd name="connsiteX138" fmla="*/ 1619346 w 5673186"/>
              <a:gd name="connsiteY138" fmla="*/ 1374529 h 1798781"/>
              <a:gd name="connsiteX139" fmla="*/ 1560291 w 5673186"/>
              <a:gd name="connsiteY139" fmla="*/ 1371672 h 1798781"/>
              <a:gd name="connsiteX140" fmla="*/ 1461231 w 5673186"/>
              <a:gd name="connsiteY140" fmla="*/ 1354527 h 1798781"/>
              <a:gd name="connsiteX141" fmla="*/ 1400271 w 5673186"/>
              <a:gd name="connsiteY141" fmla="*/ 1341192 h 1798781"/>
              <a:gd name="connsiteX142" fmla="*/ 1382174 w 5673186"/>
              <a:gd name="connsiteY142" fmla="*/ 1335477 h 1798781"/>
              <a:gd name="connsiteX143" fmla="*/ 1380269 w 5673186"/>
              <a:gd name="connsiteY143" fmla="*/ 1354527 h 1798781"/>
              <a:gd name="connsiteX144" fmla="*/ 1376459 w 5673186"/>
              <a:gd name="connsiteY144" fmla="*/ 1392627 h 1798781"/>
              <a:gd name="connsiteX145" fmla="*/ 1331691 w 5673186"/>
              <a:gd name="connsiteY145" fmla="*/ 1401199 h 1798781"/>
              <a:gd name="connsiteX146" fmla="*/ 1293591 w 5673186"/>
              <a:gd name="connsiteY146" fmla="*/ 1379292 h 1798781"/>
              <a:gd name="connsiteX147" fmla="*/ 1285971 w 5673186"/>
              <a:gd name="connsiteY147" fmla="*/ 1367862 h 1798781"/>
              <a:gd name="connsiteX148" fmla="*/ 1281209 w 5673186"/>
              <a:gd name="connsiteY148" fmla="*/ 1374529 h 1798781"/>
              <a:gd name="connsiteX149" fmla="*/ 1237394 w 5673186"/>
              <a:gd name="connsiteY149" fmla="*/ 1402152 h 1798781"/>
              <a:gd name="connsiteX150" fmla="*/ 1182149 w 5673186"/>
              <a:gd name="connsiteY150" fmla="*/ 1358337 h 1798781"/>
              <a:gd name="connsiteX151" fmla="*/ 1190721 w 5673186"/>
              <a:gd name="connsiteY151" fmla="*/ 1304997 h 1798781"/>
              <a:gd name="connsiteX152" fmla="*/ 1210724 w 5673186"/>
              <a:gd name="connsiteY152" fmla="*/ 1289756 h 1798781"/>
              <a:gd name="connsiteX153" fmla="*/ 1092614 w 5673186"/>
              <a:gd name="connsiteY153" fmla="*/ 1261181 h 1798781"/>
              <a:gd name="connsiteX154" fmla="*/ 1064039 w 5673186"/>
              <a:gd name="connsiteY154" fmla="*/ 1266897 h 1798781"/>
              <a:gd name="connsiteX155" fmla="*/ 1003079 w 5673186"/>
              <a:gd name="connsiteY155" fmla="*/ 1313569 h 1798781"/>
              <a:gd name="connsiteX156" fmla="*/ 997364 w 5673186"/>
              <a:gd name="connsiteY156" fmla="*/ 1324999 h 1798781"/>
              <a:gd name="connsiteX157" fmla="*/ 1003079 w 5673186"/>
              <a:gd name="connsiteY157" fmla="*/ 1351669 h 1798781"/>
              <a:gd name="connsiteX158" fmla="*/ 947834 w 5673186"/>
              <a:gd name="connsiteY158" fmla="*/ 1421202 h 1798781"/>
              <a:gd name="connsiteX159" fmla="*/ 943071 w 5673186"/>
              <a:gd name="connsiteY159" fmla="*/ 1421202 h 1798781"/>
              <a:gd name="connsiteX160" fmla="*/ 745904 w 5673186"/>
              <a:gd name="connsiteY160" fmla="*/ 1403104 h 1798781"/>
              <a:gd name="connsiteX161" fmla="*/ 636366 w 5673186"/>
              <a:gd name="connsiteY161" fmla="*/ 1389769 h 1798781"/>
              <a:gd name="connsiteX162" fmla="*/ 600171 w 5673186"/>
              <a:gd name="connsiteY162" fmla="*/ 1240227 h 1798781"/>
              <a:gd name="connsiteX163" fmla="*/ 600171 w 5673186"/>
              <a:gd name="connsiteY163" fmla="*/ 1220224 h 1798781"/>
              <a:gd name="connsiteX164" fmla="*/ 560166 w 5673186"/>
              <a:gd name="connsiteY164" fmla="*/ 1216414 h 1798781"/>
              <a:gd name="connsiteX165" fmla="*/ 517304 w 5673186"/>
              <a:gd name="connsiteY165" fmla="*/ 1267849 h 1798781"/>
              <a:gd name="connsiteX166" fmla="*/ 510636 w 5673186"/>
              <a:gd name="connsiteY166" fmla="*/ 1284042 h 1798781"/>
              <a:gd name="connsiteX167" fmla="*/ 519209 w 5673186"/>
              <a:gd name="connsiteY167" fmla="*/ 1309759 h 1798781"/>
              <a:gd name="connsiteX168" fmla="*/ 477299 w 5673186"/>
              <a:gd name="connsiteY168" fmla="*/ 1384054 h 1798781"/>
              <a:gd name="connsiteX169" fmla="*/ 322994 w 5673186"/>
              <a:gd name="connsiteY169" fmla="*/ 1382149 h 1798781"/>
              <a:gd name="connsiteX170" fmla="*/ 186786 w 5673186"/>
              <a:gd name="connsiteY170" fmla="*/ 1338334 h 1798781"/>
              <a:gd name="connsiteX171" fmla="*/ 127731 w 5673186"/>
              <a:gd name="connsiteY171" fmla="*/ 1189744 h 1798781"/>
              <a:gd name="connsiteX172" fmla="*/ 257271 w 5673186"/>
              <a:gd name="connsiteY172" fmla="*/ 1089732 h 1798781"/>
              <a:gd name="connsiteX173" fmla="*/ 318231 w 5673186"/>
              <a:gd name="connsiteY173" fmla="*/ 1084969 h 1798781"/>
              <a:gd name="connsiteX174" fmla="*/ 208694 w 5673186"/>
              <a:gd name="connsiteY174" fmla="*/ 1059252 h 1798781"/>
              <a:gd name="connsiteX175" fmla="*/ 26766 w 5673186"/>
              <a:gd name="connsiteY175" fmla="*/ 1016389 h 1798781"/>
              <a:gd name="connsiteX176" fmla="*/ 96 w 5673186"/>
              <a:gd name="connsiteY176" fmla="*/ 1004007 h 1798781"/>
              <a:gd name="connsiteX177" fmla="*/ 138209 w 5673186"/>
              <a:gd name="connsiteY177" fmla="*/ 981147 h 1798781"/>
              <a:gd name="connsiteX178" fmla="*/ 361094 w 5673186"/>
              <a:gd name="connsiteY178" fmla="*/ 1014484 h 1798781"/>
              <a:gd name="connsiteX179" fmla="*/ 801149 w 5673186"/>
              <a:gd name="connsiteY179" fmla="*/ 1075444 h 1798781"/>
              <a:gd name="connsiteX180" fmla="*/ 1055466 w 5673186"/>
              <a:gd name="connsiteY180" fmla="*/ 1090684 h 1798781"/>
              <a:gd name="connsiteX181" fmla="*/ 1075469 w 5673186"/>
              <a:gd name="connsiteY181" fmla="*/ 1067824 h 1798781"/>
              <a:gd name="connsiteX182" fmla="*/ 1076421 w 5673186"/>
              <a:gd name="connsiteY182" fmla="*/ 1052584 h 1798781"/>
              <a:gd name="connsiteX183" fmla="*/ 1060229 w 5673186"/>
              <a:gd name="connsiteY183" fmla="*/ 981147 h 1798781"/>
              <a:gd name="connsiteX184" fmla="*/ 917354 w 5673186"/>
              <a:gd name="connsiteY184" fmla="*/ 779217 h 1798781"/>
              <a:gd name="connsiteX185" fmla="*/ 948786 w 5673186"/>
              <a:gd name="connsiteY185" fmla="*/ 672536 h 1798781"/>
              <a:gd name="connsiteX186" fmla="*/ 977361 w 5673186"/>
              <a:gd name="connsiteY186" fmla="*/ 640151 h 1798781"/>
              <a:gd name="connsiteX187" fmla="*/ 1167861 w 5673186"/>
              <a:gd name="connsiteY187" fmla="*/ 472511 h 1798781"/>
              <a:gd name="connsiteX188" fmla="*/ 1367886 w 5673186"/>
              <a:gd name="connsiteY188" fmla="*/ 423934 h 1798781"/>
              <a:gd name="connsiteX189" fmla="*/ 1698404 w 5673186"/>
              <a:gd name="connsiteY189" fmla="*/ 513469 h 1798781"/>
              <a:gd name="connsiteX190" fmla="*/ 1767936 w 5673186"/>
              <a:gd name="connsiteY190" fmla="*/ 542997 h 1798781"/>
              <a:gd name="connsiteX191" fmla="*/ 2060354 w 5673186"/>
              <a:gd name="connsiteY191" fmla="*/ 700159 h 1798781"/>
              <a:gd name="connsiteX192" fmla="*/ 2223231 w 5673186"/>
              <a:gd name="connsiteY192" fmla="*/ 760167 h 1798781"/>
              <a:gd name="connsiteX193" fmla="*/ 2890934 w 5673186"/>
              <a:gd name="connsiteY193" fmla="*/ 920186 h 1798781"/>
              <a:gd name="connsiteX194" fmla="*/ 2939511 w 5673186"/>
              <a:gd name="connsiteY194" fmla="*/ 900184 h 1798781"/>
              <a:gd name="connsiteX195" fmla="*/ 3134774 w 5673186"/>
              <a:gd name="connsiteY195" fmla="*/ 654439 h 1798781"/>
              <a:gd name="connsiteX196" fmla="*/ 3645314 w 5673186"/>
              <a:gd name="connsiteY196" fmla="*/ 61031 h 1798781"/>
              <a:gd name="connsiteX197" fmla="*/ 3661506 w 5673186"/>
              <a:gd name="connsiteY197" fmla="*/ 41029 h 1798781"/>
              <a:gd name="connsiteX198" fmla="*/ 3725131 w 5673186"/>
              <a:gd name="connsiteY198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30789 w 5673186"/>
              <a:gd name="connsiteY109" fmla="*/ 1403104 h 1798781"/>
              <a:gd name="connsiteX110" fmla="*/ 1695546 w 5673186"/>
              <a:gd name="connsiteY110" fmla="*/ 1450729 h 1798781"/>
              <a:gd name="connsiteX111" fmla="*/ 1694594 w 5673186"/>
              <a:gd name="connsiteY111" fmla="*/ 1474542 h 1798781"/>
              <a:gd name="connsiteX112" fmla="*/ 1706024 w 5673186"/>
              <a:gd name="connsiteY112" fmla="*/ 1482162 h 1798781"/>
              <a:gd name="connsiteX113" fmla="*/ 1711416 w 5673186"/>
              <a:gd name="connsiteY113" fmla="*/ 1472171 h 1798781"/>
              <a:gd name="connsiteX114" fmla="*/ 1711416 w 5673186"/>
              <a:gd name="connsiteY114" fmla="*/ 1495204 h 1798781"/>
              <a:gd name="connsiteX115" fmla="*/ 1698404 w 5673186"/>
              <a:gd name="connsiteY115" fmla="*/ 1536454 h 1798781"/>
              <a:gd name="connsiteX116" fmla="*/ 1708881 w 5673186"/>
              <a:gd name="connsiteY116" fmla="*/ 1593604 h 1798781"/>
              <a:gd name="connsiteX117" fmla="*/ 1697451 w 5673186"/>
              <a:gd name="connsiteY117" fmla="*/ 1592652 h 1798781"/>
              <a:gd name="connsiteX118" fmla="*/ 1687926 w 5673186"/>
              <a:gd name="connsiteY118" fmla="*/ 1601224 h 1798781"/>
              <a:gd name="connsiteX119" fmla="*/ 1702214 w 5673186"/>
              <a:gd name="connsiteY119" fmla="*/ 1605987 h 1798781"/>
              <a:gd name="connsiteX120" fmla="*/ 1743171 w 5673186"/>
              <a:gd name="connsiteY120" fmla="*/ 1650754 h 1798781"/>
              <a:gd name="connsiteX121" fmla="*/ 1726979 w 5673186"/>
              <a:gd name="connsiteY121" fmla="*/ 1704094 h 1798781"/>
              <a:gd name="connsiteX122" fmla="*/ 1676496 w 5673186"/>
              <a:gd name="connsiteY122" fmla="*/ 1701237 h 1798781"/>
              <a:gd name="connsiteX123" fmla="*/ 1665066 w 5673186"/>
              <a:gd name="connsiteY123" fmla="*/ 1682187 h 1798781"/>
              <a:gd name="connsiteX124" fmla="*/ 1633634 w 5673186"/>
              <a:gd name="connsiteY124" fmla="*/ 1683139 h 1798781"/>
              <a:gd name="connsiteX125" fmla="*/ 1597439 w 5673186"/>
              <a:gd name="connsiteY125" fmla="*/ 1699331 h 1798781"/>
              <a:gd name="connsiteX126" fmla="*/ 1573626 w 5673186"/>
              <a:gd name="connsiteY126" fmla="*/ 1669804 h 1798781"/>
              <a:gd name="connsiteX127" fmla="*/ 1592676 w 5673186"/>
              <a:gd name="connsiteY127" fmla="*/ 1636467 h 1798781"/>
              <a:gd name="connsiteX128" fmla="*/ 1599344 w 5673186"/>
              <a:gd name="connsiteY128" fmla="*/ 1620274 h 1798781"/>
              <a:gd name="connsiteX129" fmla="*/ 1543146 w 5673186"/>
              <a:gd name="connsiteY129" fmla="*/ 1605034 h 1798781"/>
              <a:gd name="connsiteX130" fmla="*/ 1568864 w 5673186"/>
              <a:gd name="connsiteY130" fmla="*/ 1517404 h 1798781"/>
              <a:gd name="connsiteX131" fmla="*/ 1609821 w 5673186"/>
              <a:gd name="connsiteY131" fmla="*/ 1535502 h 1798781"/>
              <a:gd name="connsiteX132" fmla="*/ 1615536 w 5673186"/>
              <a:gd name="connsiteY132" fmla="*/ 1555504 h 1798781"/>
              <a:gd name="connsiteX133" fmla="*/ 1628871 w 5673186"/>
              <a:gd name="connsiteY133" fmla="*/ 1565981 h 1798781"/>
              <a:gd name="connsiteX134" fmla="*/ 1640301 w 5673186"/>
              <a:gd name="connsiteY134" fmla="*/ 1554552 h 1798781"/>
              <a:gd name="connsiteX135" fmla="*/ 1645064 w 5673186"/>
              <a:gd name="connsiteY135" fmla="*/ 1513594 h 1798781"/>
              <a:gd name="connsiteX136" fmla="*/ 1625061 w 5673186"/>
              <a:gd name="connsiteY136" fmla="*/ 1436442 h 1798781"/>
              <a:gd name="connsiteX137" fmla="*/ 1619346 w 5673186"/>
              <a:gd name="connsiteY137" fmla="*/ 1374529 h 1798781"/>
              <a:gd name="connsiteX138" fmla="*/ 1560291 w 5673186"/>
              <a:gd name="connsiteY138" fmla="*/ 1371672 h 1798781"/>
              <a:gd name="connsiteX139" fmla="*/ 1461231 w 5673186"/>
              <a:gd name="connsiteY139" fmla="*/ 1354527 h 1798781"/>
              <a:gd name="connsiteX140" fmla="*/ 1400271 w 5673186"/>
              <a:gd name="connsiteY140" fmla="*/ 1341192 h 1798781"/>
              <a:gd name="connsiteX141" fmla="*/ 1382174 w 5673186"/>
              <a:gd name="connsiteY141" fmla="*/ 1335477 h 1798781"/>
              <a:gd name="connsiteX142" fmla="*/ 1380269 w 5673186"/>
              <a:gd name="connsiteY142" fmla="*/ 1354527 h 1798781"/>
              <a:gd name="connsiteX143" fmla="*/ 1376459 w 5673186"/>
              <a:gd name="connsiteY143" fmla="*/ 1392627 h 1798781"/>
              <a:gd name="connsiteX144" fmla="*/ 1331691 w 5673186"/>
              <a:gd name="connsiteY144" fmla="*/ 1401199 h 1798781"/>
              <a:gd name="connsiteX145" fmla="*/ 1293591 w 5673186"/>
              <a:gd name="connsiteY145" fmla="*/ 1379292 h 1798781"/>
              <a:gd name="connsiteX146" fmla="*/ 1285971 w 5673186"/>
              <a:gd name="connsiteY146" fmla="*/ 1367862 h 1798781"/>
              <a:gd name="connsiteX147" fmla="*/ 1281209 w 5673186"/>
              <a:gd name="connsiteY147" fmla="*/ 1374529 h 1798781"/>
              <a:gd name="connsiteX148" fmla="*/ 1237394 w 5673186"/>
              <a:gd name="connsiteY148" fmla="*/ 1402152 h 1798781"/>
              <a:gd name="connsiteX149" fmla="*/ 1182149 w 5673186"/>
              <a:gd name="connsiteY149" fmla="*/ 1358337 h 1798781"/>
              <a:gd name="connsiteX150" fmla="*/ 1190721 w 5673186"/>
              <a:gd name="connsiteY150" fmla="*/ 1304997 h 1798781"/>
              <a:gd name="connsiteX151" fmla="*/ 1210724 w 5673186"/>
              <a:gd name="connsiteY151" fmla="*/ 1289756 h 1798781"/>
              <a:gd name="connsiteX152" fmla="*/ 1092614 w 5673186"/>
              <a:gd name="connsiteY152" fmla="*/ 1261181 h 1798781"/>
              <a:gd name="connsiteX153" fmla="*/ 1064039 w 5673186"/>
              <a:gd name="connsiteY153" fmla="*/ 1266897 h 1798781"/>
              <a:gd name="connsiteX154" fmla="*/ 1003079 w 5673186"/>
              <a:gd name="connsiteY154" fmla="*/ 1313569 h 1798781"/>
              <a:gd name="connsiteX155" fmla="*/ 997364 w 5673186"/>
              <a:gd name="connsiteY155" fmla="*/ 1324999 h 1798781"/>
              <a:gd name="connsiteX156" fmla="*/ 1003079 w 5673186"/>
              <a:gd name="connsiteY156" fmla="*/ 1351669 h 1798781"/>
              <a:gd name="connsiteX157" fmla="*/ 947834 w 5673186"/>
              <a:gd name="connsiteY157" fmla="*/ 1421202 h 1798781"/>
              <a:gd name="connsiteX158" fmla="*/ 943071 w 5673186"/>
              <a:gd name="connsiteY158" fmla="*/ 1421202 h 1798781"/>
              <a:gd name="connsiteX159" fmla="*/ 745904 w 5673186"/>
              <a:gd name="connsiteY159" fmla="*/ 1403104 h 1798781"/>
              <a:gd name="connsiteX160" fmla="*/ 636366 w 5673186"/>
              <a:gd name="connsiteY160" fmla="*/ 1389769 h 1798781"/>
              <a:gd name="connsiteX161" fmla="*/ 600171 w 5673186"/>
              <a:gd name="connsiteY161" fmla="*/ 1240227 h 1798781"/>
              <a:gd name="connsiteX162" fmla="*/ 600171 w 5673186"/>
              <a:gd name="connsiteY162" fmla="*/ 1220224 h 1798781"/>
              <a:gd name="connsiteX163" fmla="*/ 560166 w 5673186"/>
              <a:gd name="connsiteY163" fmla="*/ 1216414 h 1798781"/>
              <a:gd name="connsiteX164" fmla="*/ 517304 w 5673186"/>
              <a:gd name="connsiteY164" fmla="*/ 1267849 h 1798781"/>
              <a:gd name="connsiteX165" fmla="*/ 510636 w 5673186"/>
              <a:gd name="connsiteY165" fmla="*/ 1284042 h 1798781"/>
              <a:gd name="connsiteX166" fmla="*/ 519209 w 5673186"/>
              <a:gd name="connsiteY166" fmla="*/ 1309759 h 1798781"/>
              <a:gd name="connsiteX167" fmla="*/ 477299 w 5673186"/>
              <a:gd name="connsiteY167" fmla="*/ 1384054 h 1798781"/>
              <a:gd name="connsiteX168" fmla="*/ 322994 w 5673186"/>
              <a:gd name="connsiteY168" fmla="*/ 1382149 h 1798781"/>
              <a:gd name="connsiteX169" fmla="*/ 186786 w 5673186"/>
              <a:gd name="connsiteY169" fmla="*/ 1338334 h 1798781"/>
              <a:gd name="connsiteX170" fmla="*/ 127731 w 5673186"/>
              <a:gd name="connsiteY170" fmla="*/ 1189744 h 1798781"/>
              <a:gd name="connsiteX171" fmla="*/ 257271 w 5673186"/>
              <a:gd name="connsiteY171" fmla="*/ 1089732 h 1798781"/>
              <a:gd name="connsiteX172" fmla="*/ 318231 w 5673186"/>
              <a:gd name="connsiteY172" fmla="*/ 1084969 h 1798781"/>
              <a:gd name="connsiteX173" fmla="*/ 208694 w 5673186"/>
              <a:gd name="connsiteY173" fmla="*/ 1059252 h 1798781"/>
              <a:gd name="connsiteX174" fmla="*/ 26766 w 5673186"/>
              <a:gd name="connsiteY174" fmla="*/ 1016389 h 1798781"/>
              <a:gd name="connsiteX175" fmla="*/ 96 w 5673186"/>
              <a:gd name="connsiteY175" fmla="*/ 1004007 h 1798781"/>
              <a:gd name="connsiteX176" fmla="*/ 138209 w 5673186"/>
              <a:gd name="connsiteY176" fmla="*/ 981147 h 1798781"/>
              <a:gd name="connsiteX177" fmla="*/ 361094 w 5673186"/>
              <a:gd name="connsiteY177" fmla="*/ 1014484 h 1798781"/>
              <a:gd name="connsiteX178" fmla="*/ 801149 w 5673186"/>
              <a:gd name="connsiteY178" fmla="*/ 1075444 h 1798781"/>
              <a:gd name="connsiteX179" fmla="*/ 1055466 w 5673186"/>
              <a:gd name="connsiteY179" fmla="*/ 1090684 h 1798781"/>
              <a:gd name="connsiteX180" fmla="*/ 1075469 w 5673186"/>
              <a:gd name="connsiteY180" fmla="*/ 1067824 h 1798781"/>
              <a:gd name="connsiteX181" fmla="*/ 1076421 w 5673186"/>
              <a:gd name="connsiteY181" fmla="*/ 1052584 h 1798781"/>
              <a:gd name="connsiteX182" fmla="*/ 1060229 w 5673186"/>
              <a:gd name="connsiteY182" fmla="*/ 981147 h 1798781"/>
              <a:gd name="connsiteX183" fmla="*/ 917354 w 5673186"/>
              <a:gd name="connsiteY183" fmla="*/ 779217 h 1798781"/>
              <a:gd name="connsiteX184" fmla="*/ 948786 w 5673186"/>
              <a:gd name="connsiteY184" fmla="*/ 672536 h 1798781"/>
              <a:gd name="connsiteX185" fmla="*/ 977361 w 5673186"/>
              <a:gd name="connsiteY185" fmla="*/ 640151 h 1798781"/>
              <a:gd name="connsiteX186" fmla="*/ 1167861 w 5673186"/>
              <a:gd name="connsiteY186" fmla="*/ 472511 h 1798781"/>
              <a:gd name="connsiteX187" fmla="*/ 1367886 w 5673186"/>
              <a:gd name="connsiteY187" fmla="*/ 423934 h 1798781"/>
              <a:gd name="connsiteX188" fmla="*/ 1698404 w 5673186"/>
              <a:gd name="connsiteY188" fmla="*/ 513469 h 1798781"/>
              <a:gd name="connsiteX189" fmla="*/ 1767936 w 5673186"/>
              <a:gd name="connsiteY189" fmla="*/ 542997 h 1798781"/>
              <a:gd name="connsiteX190" fmla="*/ 2060354 w 5673186"/>
              <a:gd name="connsiteY190" fmla="*/ 700159 h 1798781"/>
              <a:gd name="connsiteX191" fmla="*/ 2223231 w 5673186"/>
              <a:gd name="connsiteY191" fmla="*/ 760167 h 1798781"/>
              <a:gd name="connsiteX192" fmla="*/ 2890934 w 5673186"/>
              <a:gd name="connsiteY192" fmla="*/ 920186 h 1798781"/>
              <a:gd name="connsiteX193" fmla="*/ 2939511 w 5673186"/>
              <a:gd name="connsiteY193" fmla="*/ 900184 h 1798781"/>
              <a:gd name="connsiteX194" fmla="*/ 3134774 w 5673186"/>
              <a:gd name="connsiteY194" fmla="*/ 654439 h 1798781"/>
              <a:gd name="connsiteX195" fmla="*/ 3645314 w 5673186"/>
              <a:gd name="connsiteY195" fmla="*/ 61031 h 1798781"/>
              <a:gd name="connsiteX196" fmla="*/ 3661506 w 5673186"/>
              <a:gd name="connsiteY196" fmla="*/ 41029 h 1798781"/>
              <a:gd name="connsiteX197" fmla="*/ 3725131 w 5673186"/>
              <a:gd name="connsiteY197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30789 w 5673186"/>
              <a:gd name="connsiteY109" fmla="*/ 1403104 h 1798781"/>
              <a:gd name="connsiteX110" fmla="*/ 1695546 w 5673186"/>
              <a:gd name="connsiteY110" fmla="*/ 1450729 h 1798781"/>
              <a:gd name="connsiteX111" fmla="*/ 1694594 w 5673186"/>
              <a:gd name="connsiteY111" fmla="*/ 1474542 h 1798781"/>
              <a:gd name="connsiteX112" fmla="*/ 1706024 w 5673186"/>
              <a:gd name="connsiteY112" fmla="*/ 1482162 h 1798781"/>
              <a:gd name="connsiteX113" fmla="*/ 1711416 w 5673186"/>
              <a:gd name="connsiteY113" fmla="*/ 1472171 h 1798781"/>
              <a:gd name="connsiteX114" fmla="*/ 1698404 w 5673186"/>
              <a:gd name="connsiteY114" fmla="*/ 1536454 h 1798781"/>
              <a:gd name="connsiteX115" fmla="*/ 1708881 w 5673186"/>
              <a:gd name="connsiteY115" fmla="*/ 1593604 h 1798781"/>
              <a:gd name="connsiteX116" fmla="*/ 1697451 w 5673186"/>
              <a:gd name="connsiteY116" fmla="*/ 1592652 h 1798781"/>
              <a:gd name="connsiteX117" fmla="*/ 1687926 w 5673186"/>
              <a:gd name="connsiteY117" fmla="*/ 1601224 h 1798781"/>
              <a:gd name="connsiteX118" fmla="*/ 1702214 w 5673186"/>
              <a:gd name="connsiteY118" fmla="*/ 1605987 h 1798781"/>
              <a:gd name="connsiteX119" fmla="*/ 1743171 w 5673186"/>
              <a:gd name="connsiteY119" fmla="*/ 1650754 h 1798781"/>
              <a:gd name="connsiteX120" fmla="*/ 1726979 w 5673186"/>
              <a:gd name="connsiteY120" fmla="*/ 1704094 h 1798781"/>
              <a:gd name="connsiteX121" fmla="*/ 1676496 w 5673186"/>
              <a:gd name="connsiteY121" fmla="*/ 1701237 h 1798781"/>
              <a:gd name="connsiteX122" fmla="*/ 1665066 w 5673186"/>
              <a:gd name="connsiteY122" fmla="*/ 1682187 h 1798781"/>
              <a:gd name="connsiteX123" fmla="*/ 1633634 w 5673186"/>
              <a:gd name="connsiteY123" fmla="*/ 1683139 h 1798781"/>
              <a:gd name="connsiteX124" fmla="*/ 1597439 w 5673186"/>
              <a:gd name="connsiteY124" fmla="*/ 1699331 h 1798781"/>
              <a:gd name="connsiteX125" fmla="*/ 1573626 w 5673186"/>
              <a:gd name="connsiteY125" fmla="*/ 1669804 h 1798781"/>
              <a:gd name="connsiteX126" fmla="*/ 1592676 w 5673186"/>
              <a:gd name="connsiteY126" fmla="*/ 1636467 h 1798781"/>
              <a:gd name="connsiteX127" fmla="*/ 1599344 w 5673186"/>
              <a:gd name="connsiteY127" fmla="*/ 1620274 h 1798781"/>
              <a:gd name="connsiteX128" fmla="*/ 1543146 w 5673186"/>
              <a:gd name="connsiteY128" fmla="*/ 1605034 h 1798781"/>
              <a:gd name="connsiteX129" fmla="*/ 1568864 w 5673186"/>
              <a:gd name="connsiteY129" fmla="*/ 1517404 h 1798781"/>
              <a:gd name="connsiteX130" fmla="*/ 1609821 w 5673186"/>
              <a:gd name="connsiteY130" fmla="*/ 1535502 h 1798781"/>
              <a:gd name="connsiteX131" fmla="*/ 1615536 w 5673186"/>
              <a:gd name="connsiteY131" fmla="*/ 1555504 h 1798781"/>
              <a:gd name="connsiteX132" fmla="*/ 1628871 w 5673186"/>
              <a:gd name="connsiteY132" fmla="*/ 1565981 h 1798781"/>
              <a:gd name="connsiteX133" fmla="*/ 1640301 w 5673186"/>
              <a:gd name="connsiteY133" fmla="*/ 1554552 h 1798781"/>
              <a:gd name="connsiteX134" fmla="*/ 1645064 w 5673186"/>
              <a:gd name="connsiteY134" fmla="*/ 1513594 h 1798781"/>
              <a:gd name="connsiteX135" fmla="*/ 1625061 w 5673186"/>
              <a:gd name="connsiteY135" fmla="*/ 1436442 h 1798781"/>
              <a:gd name="connsiteX136" fmla="*/ 1619346 w 5673186"/>
              <a:gd name="connsiteY136" fmla="*/ 1374529 h 1798781"/>
              <a:gd name="connsiteX137" fmla="*/ 1560291 w 5673186"/>
              <a:gd name="connsiteY137" fmla="*/ 1371672 h 1798781"/>
              <a:gd name="connsiteX138" fmla="*/ 1461231 w 5673186"/>
              <a:gd name="connsiteY138" fmla="*/ 1354527 h 1798781"/>
              <a:gd name="connsiteX139" fmla="*/ 1400271 w 5673186"/>
              <a:gd name="connsiteY139" fmla="*/ 1341192 h 1798781"/>
              <a:gd name="connsiteX140" fmla="*/ 1382174 w 5673186"/>
              <a:gd name="connsiteY140" fmla="*/ 1335477 h 1798781"/>
              <a:gd name="connsiteX141" fmla="*/ 1380269 w 5673186"/>
              <a:gd name="connsiteY141" fmla="*/ 1354527 h 1798781"/>
              <a:gd name="connsiteX142" fmla="*/ 1376459 w 5673186"/>
              <a:gd name="connsiteY142" fmla="*/ 1392627 h 1798781"/>
              <a:gd name="connsiteX143" fmla="*/ 1331691 w 5673186"/>
              <a:gd name="connsiteY143" fmla="*/ 1401199 h 1798781"/>
              <a:gd name="connsiteX144" fmla="*/ 1293591 w 5673186"/>
              <a:gd name="connsiteY144" fmla="*/ 1379292 h 1798781"/>
              <a:gd name="connsiteX145" fmla="*/ 1285971 w 5673186"/>
              <a:gd name="connsiteY145" fmla="*/ 1367862 h 1798781"/>
              <a:gd name="connsiteX146" fmla="*/ 1281209 w 5673186"/>
              <a:gd name="connsiteY146" fmla="*/ 1374529 h 1798781"/>
              <a:gd name="connsiteX147" fmla="*/ 1237394 w 5673186"/>
              <a:gd name="connsiteY147" fmla="*/ 1402152 h 1798781"/>
              <a:gd name="connsiteX148" fmla="*/ 1182149 w 5673186"/>
              <a:gd name="connsiteY148" fmla="*/ 1358337 h 1798781"/>
              <a:gd name="connsiteX149" fmla="*/ 1190721 w 5673186"/>
              <a:gd name="connsiteY149" fmla="*/ 1304997 h 1798781"/>
              <a:gd name="connsiteX150" fmla="*/ 1210724 w 5673186"/>
              <a:gd name="connsiteY150" fmla="*/ 1289756 h 1798781"/>
              <a:gd name="connsiteX151" fmla="*/ 1092614 w 5673186"/>
              <a:gd name="connsiteY151" fmla="*/ 1261181 h 1798781"/>
              <a:gd name="connsiteX152" fmla="*/ 1064039 w 5673186"/>
              <a:gd name="connsiteY152" fmla="*/ 1266897 h 1798781"/>
              <a:gd name="connsiteX153" fmla="*/ 1003079 w 5673186"/>
              <a:gd name="connsiteY153" fmla="*/ 1313569 h 1798781"/>
              <a:gd name="connsiteX154" fmla="*/ 997364 w 5673186"/>
              <a:gd name="connsiteY154" fmla="*/ 1324999 h 1798781"/>
              <a:gd name="connsiteX155" fmla="*/ 1003079 w 5673186"/>
              <a:gd name="connsiteY155" fmla="*/ 1351669 h 1798781"/>
              <a:gd name="connsiteX156" fmla="*/ 947834 w 5673186"/>
              <a:gd name="connsiteY156" fmla="*/ 1421202 h 1798781"/>
              <a:gd name="connsiteX157" fmla="*/ 943071 w 5673186"/>
              <a:gd name="connsiteY157" fmla="*/ 1421202 h 1798781"/>
              <a:gd name="connsiteX158" fmla="*/ 745904 w 5673186"/>
              <a:gd name="connsiteY158" fmla="*/ 1403104 h 1798781"/>
              <a:gd name="connsiteX159" fmla="*/ 636366 w 5673186"/>
              <a:gd name="connsiteY159" fmla="*/ 1389769 h 1798781"/>
              <a:gd name="connsiteX160" fmla="*/ 600171 w 5673186"/>
              <a:gd name="connsiteY160" fmla="*/ 1240227 h 1798781"/>
              <a:gd name="connsiteX161" fmla="*/ 600171 w 5673186"/>
              <a:gd name="connsiteY161" fmla="*/ 1220224 h 1798781"/>
              <a:gd name="connsiteX162" fmla="*/ 560166 w 5673186"/>
              <a:gd name="connsiteY162" fmla="*/ 1216414 h 1798781"/>
              <a:gd name="connsiteX163" fmla="*/ 517304 w 5673186"/>
              <a:gd name="connsiteY163" fmla="*/ 1267849 h 1798781"/>
              <a:gd name="connsiteX164" fmla="*/ 510636 w 5673186"/>
              <a:gd name="connsiteY164" fmla="*/ 1284042 h 1798781"/>
              <a:gd name="connsiteX165" fmla="*/ 519209 w 5673186"/>
              <a:gd name="connsiteY165" fmla="*/ 1309759 h 1798781"/>
              <a:gd name="connsiteX166" fmla="*/ 477299 w 5673186"/>
              <a:gd name="connsiteY166" fmla="*/ 1384054 h 1798781"/>
              <a:gd name="connsiteX167" fmla="*/ 322994 w 5673186"/>
              <a:gd name="connsiteY167" fmla="*/ 1382149 h 1798781"/>
              <a:gd name="connsiteX168" fmla="*/ 186786 w 5673186"/>
              <a:gd name="connsiteY168" fmla="*/ 1338334 h 1798781"/>
              <a:gd name="connsiteX169" fmla="*/ 127731 w 5673186"/>
              <a:gd name="connsiteY169" fmla="*/ 1189744 h 1798781"/>
              <a:gd name="connsiteX170" fmla="*/ 257271 w 5673186"/>
              <a:gd name="connsiteY170" fmla="*/ 1089732 h 1798781"/>
              <a:gd name="connsiteX171" fmla="*/ 318231 w 5673186"/>
              <a:gd name="connsiteY171" fmla="*/ 1084969 h 1798781"/>
              <a:gd name="connsiteX172" fmla="*/ 208694 w 5673186"/>
              <a:gd name="connsiteY172" fmla="*/ 1059252 h 1798781"/>
              <a:gd name="connsiteX173" fmla="*/ 26766 w 5673186"/>
              <a:gd name="connsiteY173" fmla="*/ 1016389 h 1798781"/>
              <a:gd name="connsiteX174" fmla="*/ 96 w 5673186"/>
              <a:gd name="connsiteY174" fmla="*/ 1004007 h 1798781"/>
              <a:gd name="connsiteX175" fmla="*/ 138209 w 5673186"/>
              <a:gd name="connsiteY175" fmla="*/ 981147 h 1798781"/>
              <a:gd name="connsiteX176" fmla="*/ 361094 w 5673186"/>
              <a:gd name="connsiteY176" fmla="*/ 1014484 h 1798781"/>
              <a:gd name="connsiteX177" fmla="*/ 801149 w 5673186"/>
              <a:gd name="connsiteY177" fmla="*/ 1075444 h 1798781"/>
              <a:gd name="connsiteX178" fmla="*/ 1055466 w 5673186"/>
              <a:gd name="connsiteY178" fmla="*/ 1090684 h 1798781"/>
              <a:gd name="connsiteX179" fmla="*/ 1075469 w 5673186"/>
              <a:gd name="connsiteY179" fmla="*/ 1067824 h 1798781"/>
              <a:gd name="connsiteX180" fmla="*/ 1076421 w 5673186"/>
              <a:gd name="connsiteY180" fmla="*/ 1052584 h 1798781"/>
              <a:gd name="connsiteX181" fmla="*/ 1060229 w 5673186"/>
              <a:gd name="connsiteY181" fmla="*/ 981147 h 1798781"/>
              <a:gd name="connsiteX182" fmla="*/ 917354 w 5673186"/>
              <a:gd name="connsiteY182" fmla="*/ 779217 h 1798781"/>
              <a:gd name="connsiteX183" fmla="*/ 948786 w 5673186"/>
              <a:gd name="connsiteY183" fmla="*/ 672536 h 1798781"/>
              <a:gd name="connsiteX184" fmla="*/ 977361 w 5673186"/>
              <a:gd name="connsiteY184" fmla="*/ 640151 h 1798781"/>
              <a:gd name="connsiteX185" fmla="*/ 1167861 w 5673186"/>
              <a:gd name="connsiteY185" fmla="*/ 472511 h 1798781"/>
              <a:gd name="connsiteX186" fmla="*/ 1367886 w 5673186"/>
              <a:gd name="connsiteY186" fmla="*/ 423934 h 1798781"/>
              <a:gd name="connsiteX187" fmla="*/ 1698404 w 5673186"/>
              <a:gd name="connsiteY187" fmla="*/ 513469 h 1798781"/>
              <a:gd name="connsiteX188" fmla="*/ 1767936 w 5673186"/>
              <a:gd name="connsiteY188" fmla="*/ 542997 h 1798781"/>
              <a:gd name="connsiteX189" fmla="*/ 2060354 w 5673186"/>
              <a:gd name="connsiteY189" fmla="*/ 700159 h 1798781"/>
              <a:gd name="connsiteX190" fmla="*/ 2223231 w 5673186"/>
              <a:gd name="connsiteY190" fmla="*/ 760167 h 1798781"/>
              <a:gd name="connsiteX191" fmla="*/ 2890934 w 5673186"/>
              <a:gd name="connsiteY191" fmla="*/ 920186 h 1798781"/>
              <a:gd name="connsiteX192" fmla="*/ 2939511 w 5673186"/>
              <a:gd name="connsiteY192" fmla="*/ 900184 h 1798781"/>
              <a:gd name="connsiteX193" fmla="*/ 3134774 w 5673186"/>
              <a:gd name="connsiteY193" fmla="*/ 654439 h 1798781"/>
              <a:gd name="connsiteX194" fmla="*/ 3645314 w 5673186"/>
              <a:gd name="connsiteY194" fmla="*/ 61031 h 1798781"/>
              <a:gd name="connsiteX195" fmla="*/ 3661506 w 5673186"/>
              <a:gd name="connsiteY195" fmla="*/ 41029 h 1798781"/>
              <a:gd name="connsiteX196" fmla="*/ 3725131 w 5673186"/>
              <a:gd name="connsiteY196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30789 w 5673186"/>
              <a:gd name="connsiteY109" fmla="*/ 1403104 h 1798781"/>
              <a:gd name="connsiteX110" fmla="*/ 1695546 w 5673186"/>
              <a:gd name="connsiteY110" fmla="*/ 1450729 h 1798781"/>
              <a:gd name="connsiteX111" fmla="*/ 1694594 w 5673186"/>
              <a:gd name="connsiteY111" fmla="*/ 1474542 h 1798781"/>
              <a:gd name="connsiteX112" fmla="*/ 1706024 w 5673186"/>
              <a:gd name="connsiteY112" fmla="*/ 1482162 h 1798781"/>
              <a:gd name="connsiteX113" fmla="*/ 1698404 w 5673186"/>
              <a:gd name="connsiteY113" fmla="*/ 1536454 h 1798781"/>
              <a:gd name="connsiteX114" fmla="*/ 1708881 w 5673186"/>
              <a:gd name="connsiteY114" fmla="*/ 1593604 h 1798781"/>
              <a:gd name="connsiteX115" fmla="*/ 1697451 w 5673186"/>
              <a:gd name="connsiteY115" fmla="*/ 1592652 h 1798781"/>
              <a:gd name="connsiteX116" fmla="*/ 1687926 w 5673186"/>
              <a:gd name="connsiteY116" fmla="*/ 1601224 h 1798781"/>
              <a:gd name="connsiteX117" fmla="*/ 1702214 w 5673186"/>
              <a:gd name="connsiteY117" fmla="*/ 1605987 h 1798781"/>
              <a:gd name="connsiteX118" fmla="*/ 1743171 w 5673186"/>
              <a:gd name="connsiteY118" fmla="*/ 1650754 h 1798781"/>
              <a:gd name="connsiteX119" fmla="*/ 1726979 w 5673186"/>
              <a:gd name="connsiteY119" fmla="*/ 1704094 h 1798781"/>
              <a:gd name="connsiteX120" fmla="*/ 1676496 w 5673186"/>
              <a:gd name="connsiteY120" fmla="*/ 1701237 h 1798781"/>
              <a:gd name="connsiteX121" fmla="*/ 1665066 w 5673186"/>
              <a:gd name="connsiteY121" fmla="*/ 1682187 h 1798781"/>
              <a:gd name="connsiteX122" fmla="*/ 1633634 w 5673186"/>
              <a:gd name="connsiteY122" fmla="*/ 1683139 h 1798781"/>
              <a:gd name="connsiteX123" fmla="*/ 1597439 w 5673186"/>
              <a:gd name="connsiteY123" fmla="*/ 1699331 h 1798781"/>
              <a:gd name="connsiteX124" fmla="*/ 1573626 w 5673186"/>
              <a:gd name="connsiteY124" fmla="*/ 1669804 h 1798781"/>
              <a:gd name="connsiteX125" fmla="*/ 1592676 w 5673186"/>
              <a:gd name="connsiteY125" fmla="*/ 1636467 h 1798781"/>
              <a:gd name="connsiteX126" fmla="*/ 1599344 w 5673186"/>
              <a:gd name="connsiteY126" fmla="*/ 1620274 h 1798781"/>
              <a:gd name="connsiteX127" fmla="*/ 1543146 w 5673186"/>
              <a:gd name="connsiteY127" fmla="*/ 1605034 h 1798781"/>
              <a:gd name="connsiteX128" fmla="*/ 1568864 w 5673186"/>
              <a:gd name="connsiteY128" fmla="*/ 1517404 h 1798781"/>
              <a:gd name="connsiteX129" fmla="*/ 1609821 w 5673186"/>
              <a:gd name="connsiteY129" fmla="*/ 1535502 h 1798781"/>
              <a:gd name="connsiteX130" fmla="*/ 1615536 w 5673186"/>
              <a:gd name="connsiteY130" fmla="*/ 1555504 h 1798781"/>
              <a:gd name="connsiteX131" fmla="*/ 1628871 w 5673186"/>
              <a:gd name="connsiteY131" fmla="*/ 1565981 h 1798781"/>
              <a:gd name="connsiteX132" fmla="*/ 1640301 w 5673186"/>
              <a:gd name="connsiteY132" fmla="*/ 1554552 h 1798781"/>
              <a:gd name="connsiteX133" fmla="*/ 1645064 w 5673186"/>
              <a:gd name="connsiteY133" fmla="*/ 1513594 h 1798781"/>
              <a:gd name="connsiteX134" fmla="*/ 1625061 w 5673186"/>
              <a:gd name="connsiteY134" fmla="*/ 1436442 h 1798781"/>
              <a:gd name="connsiteX135" fmla="*/ 1619346 w 5673186"/>
              <a:gd name="connsiteY135" fmla="*/ 1374529 h 1798781"/>
              <a:gd name="connsiteX136" fmla="*/ 1560291 w 5673186"/>
              <a:gd name="connsiteY136" fmla="*/ 1371672 h 1798781"/>
              <a:gd name="connsiteX137" fmla="*/ 1461231 w 5673186"/>
              <a:gd name="connsiteY137" fmla="*/ 1354527 h 1798781"/>
              <a:gd name="connsiteX138" fmla="*/ 1400271 w 5673186"/>
              <a:gd name="connsiteY138" fmla="*/ 1341192 h 1798781"/>
              <a:gd name="connsiteX139" fmla="*/ 1382174 w 5673186"/>
              <a:gd name="connsiteY139" fmla="*/ 1335477 h 1798781"/>
              <a:gd name="connsiteX140" fmla="*/ 1380269 w 5673186"/>
              <a:gd name="connsiteY140" fmla="*/ 1354527 h 1798781"/>
              <a:gd name="connsiteX141" fmla="*/ 1376459 w 5673186"/>
              <a:gd name="connsiteY141" fmla="*/ 1392627 h 1798781"/>
              <a:gd name="connsiteX142" fmla="*/ 1331691 w 5673186"/>
              <a:gd name="connsiteY142" fmla="*/ 1401199 h 1798781"/>
              <a:gd name="connsiteX143" fmla="*/ 1293591 w 5673186"/>
              <a:gd name="connsiteY143" fmla="*/ 1379292 h 1798781"/>
              <a:gd name="connsiteX144" fmla="*/ 1285971 w 5673186"/>
              <a:gd name="connsiteY144" fmla="*/ 1367862 h 1798781"/>
              <a:gd name="connsiteX145" fmla="*/ 1281209 w 5673186"/>
              <a:gd name="connsiteY145" fmla="*/ 1374529 h 1798781"/>
              <a:gd name="connsiteX146" fmla="*/ 1237394 w 5673186"/>
              <a:gd name="connsiteY146" fmla="*/ 1402152 h 1798781"/>
              <a:gd name="connsiteX147" fmla="*/ 1182149 w 5673186"/>
              <a:gd name="connsiteY147" fmla="*/ 1358337 h 1798781"/>
              <a:gd name="connsiteX148" fmla="*/ 1190721 w 5673186"/>
              <a:gd name="connsiteY148" fmla="*/ 1304997 h 1798781"/>
              <a:gd name="connsiteX149" fmla="*/ 1210724 w 5673186"/>
              <a:gd name="connsiteY149" fmla="*/ 1289756 h 1798781"/>
              <a:gd name="connsiteX150" fmla="*/ 1092614 w 5673186"/>
              <a:gd name="connsiteY150" fmla="*/ 1261181 h 1798781"/>
              <a:gd name="connsiteX151" fmla="*/ 1064039 w 5673186"/>
              <a:gd name="connsiteY151" fmla="*/ 1266897 h 1798781"/>
              <a:gd name="connsiteX152" fmla="*/ 1003079 w 5673186"/>
              <a:gd name="connsiteY152" fmla="*/ 1313569 h 1798781"/>
              <a:gd name="connsiteX153" fmla="*/ 997364 w 5673186"/>
              <a:gd name="connsiteY153" fmla="*/ 1324999 h 1798781"/>
              <a:gd name="connsiteX154" fmla="*/ 1003079 w 5673186"/>
              <a:gd name="connsiteY154" fmla="*/ 1351669 h 1798781"/>
              <a:gd name="connsiteX155" fmla="*/ 947834 w 5673186"/>
              <a:gd name="connsiteY155" fmla="*/ 1421202 h 1798781"/>
              <a:gd name="connsiteX156" fmla="*/ 943071 w 5673186"/>
              <a:gd name="connsiteY156" fmla="*/ 1421202 h 1798781"/>
              <a:gd name="connsiteX157" fmla="*/ 745904 w 5673186"/>
              <a:gd name="connsiteY157" fmla="*/ 1403104 h 1798781"/>
              <a:gd name="connsiteX158" fmla="*/ 636366 w 5673186"/>
              <a:gd name="connsiteY158" fmla="*/ 1389769 h 1798781"/>
              <a:gd name="connsiteX159" fmla="*/ 600171 w 5673186"/>
              <a:gd name="connsiteY159" fmla="*/ 1240227 h 1798781"/>
              <a:gd name="connsiteX160" fmla="*/ 600171 w 5673186"/>
              <a:gd name="connsiteY160" fmla="*/ 1220224 h 1798781"/>
              <a:gd name="connsiteX161" fmla="*/ 560166 w 5673186"/>
              <a:gd name="connsiteY161" fmla="*/ 1216414 h 1798781"/>
              <a:gd name="connsiteX162" fmla="*/ 517304 w 5673186"/>
              <a:gd name="connsiteY162" fmla="*/ 1267849 h 1798781"/>
              <a:gd name="connsiteX163" fmla="*/ 510636 w 5673186"/>
              <a:gd name="connsiteY163" fmla="*/ 1284042 h 1798781"/>
              <a:gd name="connsiteX164" fmla="*/ 519209 w 5673186"/>
              <a:gd name="connsiteY164" fmla="*/ 1309759 h 1798781"/>
              <a:gd name="connsiteX165" fmla="*/ 477299 w 5673186"/>
              <a:gd name="connsiteY165" fmla="*/ 1384054 h 1798781"/>
              <a:gd name="connsiteX166" fmla="*/ 322994 w 5673186"/>
              <a:gd name="connsiteY166" fmla="*/ 1382149 h 1798781"/>
              <a:gd name="connsiteX167" fmla="*/ 186786 w 5673186"/>
              <a:gd name="connsiteY167" fmla="*/ 1338334 h 1798781"/>
              <a:gd name="connsiteX168" fmla="*/ 127731 w 5673186"/>
              <a:gd name="connsiteY168" fmla="*/ 1189744 h 1798781"/>
              <a:gd name="connsiteX169" fmla="*/ 257271 w 5673186"/>
              <a:gd name="connsiteY169" fmla="*/ 1089732 h 1798781"/>
              <a:gd name="connsiteX170" fmla="*/ 318231 w 5673186"/>
              <a:gd name="connsiteY170" fmla="*/ 1084969 h 1798781"/>
              <a:gd name="connsiteX171" fmla="*/ 208694 w 5673186"/>
              <a:gd name="connsiteY171" fmla="*/ 1059252 h 1798781"/>
              <a:gd name="connsiteX172" fmla="*/ 26766 w 5673186"/>
              <a:gd name="connsiteY172" fmla="*/ 1016389 h 1798781"/>
              <a:gd name="connsiteX173" fmla="*/ 96 w 5673186"/>
              <a:gd name="connsiteY173" fmla="*/ 1004007 h 1798781"/>
              <a:gd name="connsiteX174" fmla="*/ 138209 w 5673186"/>
              <a:gd name="connsiteY174" fmla="*/ 981147 h 1798781"/>
              <a:gd name="connsiteX175" fmla="*/ 361094 w 5673186"/>
              <a:gd name="connsiteY175" fmla="*/ 1014484 h 1798781"/>
              <a:gd name="connsiteX176" fmla="*/ 801149 w 5673186"/>
              <a:gd name="connsiteY176" fmla="*/ 1075444 h 1798781"/>
              <a:gd name="connsiteX177" fmla="*/ 1055466 w 5673186"/>
              <a:gd name="connsiteY177" fmla="*/ 1090684 h 1798781"/>
              <a:gd name="connsiteX178" fmla="*/ 1075469 w 5673186"/>
              <a:gd name="connsiteY178" fmla="*/ 1067824 h 1798781"/>
              <a:gd name="connsiteX179" fmla="*/ 1076421 w 5673186"/>
              <a:gd name="connsiteY179" fmla="*/ 1052584 h 1798781"/>
              <a:gd name="connsiteX180" fmla="*/ 1060229 w 5673186"/>
              <a:gd name="connsiteY180" fmla="*/ 981147 h 1798781"/>
              <a:gd name="connsiteX181" fmla="*/ 917354 w 5673186"/>
              <a:gd name="connsiteY181" fmla="*/ 779217 h 1798781"/>
              <a:gd name="connsiteX182" fmla="*/ 948786 w 5673186"/>
              <a:gd name="connsiteY182" fmla="*/ 672536 h 1798781"/>
              <a:gd name="connsiteX183" fmla="*/ 977361 w 5673186"/>
              <a:gd name="connsiteY183" fmla="*/ 640151 h 1798781"/>
              <a:gd name="connsiteX184" fmla="*/ 1167861 w 5673186"/>
              <a:gd name="connsiteY184" fmla="*/ 472511 h 1798781"/>
              <a:gd name="connsiteX185" fmla="*/ 1367886 w 5673186"/>
              <a:gd name="connsiteY185" fmla="*/ 423934 h 1798781"/>
              <a:gd name="connsiteX186" fmla="*/ 1698404 w 5673186"/>
              <a:gd name="connsiteY186" fmla="*/ 513469 h 1798781"/>
              <a:gd name="connsiteX187" fmla="*/ 1767936 w 5673186"/>
              <a:gd name="connsiteY187" fmla="*/ 542997 h 1798781"/>
              <a:gd name="connsiteX188" fmla="*/ 2060354 w 5673186"/>
              <a:gd name="connsiteY188" fmla="*/ 700159 h 1798781"/>
              <a:gd name="connsiteX189" fmla="*/ 2223231 w 5673186"/>
              <a:gd name="connsiteY189" fmla="*/ 760167 h 1798781"/>
              <a:gd name="connsiteX190" fmla="*/ 2890934 w 5673186"/>
              <a:gd name="connsiteY190" fmla="*/ 920186 h 1798781"/>
              <a:gd name="connsiteX191" fmla="*/ 2939511 w 5673186"/>
              <a:gd name="connsiteY191" fmla="*/ 900184 h 1798781"/>
              <a:gd name="connsiteX192" fmla="*/ 3134774 w 5673186"/>
              <a:gd name="connsiteY192" fmla="*/ 654439 h 1798781"/>
              <a:gd name="connsiteX193" fmla="*/ 3645314 w 5673186"/>
              <a:gd name="connsiteY193" fmla="*/ 61031 h 1798781"/>
              <a:gd name="connsiteX194" fmla="*/ 3661506 w 5673186"/>
              <a:gd name="connsiteY194" fmla="*/ 41029 h 1798781"/>
              <a:gd name="connsiteX195" fmla="*/ 3725131 w 5673186"/>
              <a:gd name="connsiteY195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30789 w 5673186"/>
              <a:gd name="connsiteY109" fmla="*/ 1403104 h 1798781"/>
              <a:gd name="connsiteX110" fmla="*/ 1695546 w 5673186"/>
              <a:gd name="connsiteY110" fmla="*/ 1450729 h 1798781"/>
              <a:gd name="connsiteX111" fmla="*/ 1694594 w 5673186"/>
              <a:gd name="connsiteY111" fmla="*/ 1474542 h 1798781"/>
              <a:gd name="connsiteX112" fmla="*/ 1698404 w 5673186"/>
              <a:gd name="connsiteY112" fmla="*/ 1536454 h 1798781"/>
              <a:gd name="connsiteX113" fmla="*/ 1708881 w 5673186"/>
              <a:gd name="connsiteY113" fmla="*/ 1593604 h 1798781"/>
              <a:gd name="connsiteX114" fmla="*/ 1697451 w 5673186"/>
              <a:gd name="connsiteY114" fmla="*/ 1592652 h 1798781"/>
              <a:gd name="connsiteX115" fmla="*/ 1687926 w 5673186"/>
              <a:gd name="connsiteY115" fmla="*/ 1601224 h 1798781"/>
              <a:gd name="connsiteX116" fmla="*/ 1702214 w 5673186"/>
              <a:gd name="connsiteY116" fmla="*/ 1605987 h 1798781"/>
              <a:gd name="connsiteX117" fmla="*/ 1743171 w 5673186"/>
              <a:gd name="connsiteY117" fmla="*/ 1650754 h 1798781"/>
              <a:gd name="connsiteX118" fmla="*/ 1726979 w 5673186"/>
              <a:gd name="connsiteY118" fmla="*/ 1704094 h 1798781"/>
              <a:gd name="connsiteX119" fmla="*/ 1676496 w 5673186"/>
              <a:gd name="connsiteY119" fmla="*/ 1701237 h 1798781"/>
              <a:gd name="connsiteX120" fmla="*/ 1665066 w 5673186"/>
              <a:gd name="connsiteY120" fmla="*/ 1682187 h 1798781"/>
              <a:gd name="connsiteX121" fmla="*/ 1633634 w 5673186"/>
              <a:gd name="connsiteY121" fmla="*/ 1683139 h 1798781"/>
              <a:gd name="connsiteX122" fmla="*/ 1597439 w 5673186"/>
              <a:gd name="connsiteY122" fmla="*/ 1699331 h 1798781"/>
              <a:gd name="connsiteX123" fmla="*/ 1573626 w 5673186"/>
              <a:gd name="connsiteY123" fmla="*/ 1669804 h 1798781"/>
              <a:gd name="connsiteX124" fmla="*/ 1592676 w 5673186"/>
              <a:gd name="connsiteY124" fmla="*/ 1636467 h 1798781"/>
              <a:gd name="connsiteX125" fmla="*/ 1599344 w 5673186"/>
              <a:gd name="connsiteY125" fmla="*/ 1620274 h 1798781"/>
              <a:gd name="connsiteX126" fmla="*/ 1543146 w 5673186"/>
              <a:gd name="connsiteY126" fmla="*/ 1605034 h 1798781"/>
              <a:gd name="connsiteX127" fmla="*/ 1568864 w 5673186"/>
              <a:gd name="connsiteY127" fmla="*/ 1517404 h 1798781"/>
              <a:gd name="connsiteX128" fmla="*/ 1609821 w 5673186"/>
              <a:gd name="connsiteY128" fmla="*/ 1535502 h 1798781"/>
              <a:gd name="connsiteX129" fmla="*/ 1615536 w 5673186"/>
              <a:gd name="connsiteY129" fmla="*/ 1555504 h 1798781"/>
              <a:gd name="connsiteX130" fmla="*/ 1628871 w 5673186"/>
              <a:gd name="connsiteY130" fmla="*/ 1565981 h 1798781"/>
              <a:gd name="connsiteX131" fmla="*/ 1640301 w 5673186"/>
              <a:gd name="connsiteY131" fmla="*/ 1554552 h 1798781"/>
              <a:gd name="connsiteX132" fmla="*/ 1645064 w 5673186"/>
              <a:gd name="connsiteY132" fmla="*/ 1513594 h 1798781"/>
              <a:gd name="connsiteX133" fmla="*/ 1625061 w 5673186"/>
              <a:gd name="connsiteY133" fmla="*/ 1436442 h 1798781"/>
              <a:gd name="connsiteX134" fmla="*/ 1619346 w 5673186"/>
              <a:gd name="connsiteY134" fmla="*/ 1374529 h 1798781"/>
              <a:gd name="connsiteX135" fmla="*/ 1560291 w 5673186"/>
              <a:gd name="connsiteY135" fmla="*/ 1371672 h 1798781"/>
              <a:gd name="connsiteX136" fmla="*/ 1461231 w 5673186"/>
              <a:gd name="connsiteY136" fmla="*/ 1354527 h 1798781"/>
              <a:gd name="connsiteX137" fmla="*/ 1400271 w 5673186"/>
              <a:gd name="connsiteY137" fmla="*/ 1341192 h 1798781"/>
              <a:gd name="connsiteX138" fmla="*/ 1382174 w 5673186"/>
              <a:gd name="connsiteY138" fmla="*/ 1335477 h 1798781"/>
              <a:gd name="connsiteX139" fmla="*/ 1380269 w 5673186"/>
              <a:gd name="connsiteY139" fmla="*/ 1354527 h 1798781"/>
              <a:gd name="connsiteX140" fmla="*/ 1376459 w 5673186"/>
              <a:gd name="connsiteY140" fmla="*/ 1392627 h 1798781"/>
              <a:gd name="connsiteX141" fmla="*/ 1331691 w 5673186"/>
              <a:gd name="connsiteY141" fmla="*/ 1401199 h 1798781"/>
              <a:gd name="connsiteX142" fmla="*/ 1293591 w 5673186"/>
              <a:gd name="connsiteY142" fmla="*/ 1379292 h 1798781"/>
              <a:gd name="connsiteX143" fmla="*/ 1285971 w 5673186"/>
              <a:gd name="connsiteY143" fmla="*/ 1367862 h 1798781"/>
              <a:gd name="connsiteX144" fmla="*/ 1281209 w 5673186"/>
              <a:gd name="connsiteY144" fmla="*/ 1374529 h 1798781"/>
              <a:gd name="connsiteX145" fmla="*/ 1237394 w 5673186"/>
              <a:gd name="connsiteY145" fmla="*/ 1402152 h 1798781"/>
              <a:gd name="connsiteX146" fmla="*/ 1182149 w 5673186"/>
              <a:gd name="connsiteY146" fmla="*/ 1358337 h 1798781"/>
              <a:gd name="connsiteX147" fmla="*/ 1190721 w 5673186"/>
              <a:gd name="connsiteY147" fmla="*/ 1304997 h 1798781"/>
              <a:gd name="connsiteX148" fmla="*/ 1210724 w 5673186"/>
              <a:gd name="connsiteY148" fmla="*/ 1289756 h 1798781"/>
              <a:gd name="connsiteX149" fmla="*/ 1092614 w 5673186"/>
              <a:gd name="connsiteY149" fmla="*/ 1261181 h 1798781"/>
              <a:gd name="connsiteX150" fmla="*/ 1064039 w 5673186"/>
              <a:gd name="connsiteY150" fmla="*/ 1266897 h 1798781"/>
              <a:gd name="connsiteX151" fmla="*/ 1003079 w 5673186"/>
              <a:gd name="connsiteY151" fmla="*/ 1313569 h 1798781"/>
              <a:gd name="connsiteX152" fmla="*/ 997364 w 5673186"/>
              <a:gd name="connsiteY152" fmla="*/ 1324999 h 1798781"/>
              <a:gd name="connsiteX153" fmla="*/ 1003079 w 5673186"/>
              <a:gd name="connsiteY153" fmla="*/ 1351669 h 1798781"/>
              <a:gd name="connsiteX154" fmla="*/ 947834 w 5673186"/>
              <a:gd name="connsiteY154" fmla="*/ 1421202 h 1798781"/>
              <a:gd name="connsiteX155" fmla="*/ 943071 w 5673186"/>
              <a:gd name="connsiteY155" fmla="*/ 1421202 h 1798781"/>
              <a:gd name="connsiteX156" fmla="*/ 745904 w 5673186"/>
              <a:gd name="connsiteY156" fmla="*/ 1403104 h 1798781"/>
              <a:gd name="connsiteX157" fmla="*/ 636366 w 5673186"/>
              <a:gd name="connsiteY157" fmla="*/ 1389769 h 1798781"/>
              <a:gd name="connsiteX158" fmla="*/ 600171 w 5673186"/>
              <a:gd name="connsiteY158" fmla="*/ 1240227 h 1798781"/>
              <a:gd name="connsiteX159" fmla="*/ 600171 w 5673186"/>
              <a:gd name="connsiteY159" fmla="*/ 1220224 h 1798781"/>
              <a:gd name="connsiteX160" fmla="*/ 560166 w 5673186"/>
              <a:gd name="connsiteY160" fmla="*/ 1216414 h 1798781"/>
              <a:gd name="connsiteX161" fmla="*/ 517304 w 5673186"/>
              <a:gd name="connsiteY161" fmla="*/ 1267849 h 1798781"/>
              <a:gd name="connsiteX162" fmla="*/ 510636 w 5673186"/>
              <a:gd name="connsiteY162" fmla="*/ 1284042 h 1798781"/>
              <a:gd name="connsiteX163" fmla="*/ 519209 w 5673186"/>
              <a:gd name="connsiteY163" fmla="*/ 1309759 h 1798781"/>
              <a:gd name="connsiteX164" fmla="*/ 477299 w 5673186"/>
              <a:gd name="connsiteY164" fmla="*/ 1384054 h 1798781"/>
              <a:gd name="connsiteX165" fmla="*/ 322994 w 5673186"/>
              <a:gd name="connsiteY165" fmla="*/ 1382149 h 1798781"/>
              <a:gd name="connsiteX166" fmla="*/ 186786 w 5673186"/>
              <a:gd name="connsiteY166" fmla="*/ 1338334 h 1798781"/>
              <a:gd name="connsiteX167" fmla="*/ 127731 w 5673186"/>
              <a:gd name="connsiteY167" fmla="*/ 1189744 h 1798781"/>
              <a:gd name="connsiteX168" fmla="*/ 257271 w 5673186"/>
              <a:gd name="connsiteY168" fmla="*/ 1089732 h 1798781"/>
              <a:gd name="connsiteX169" fmla="*/ 318231 w 5673186"/>
              <a:gd name="connsiteY169" fmla="*/ 1084969 h 1798781"/>
              <a:gd name="connsiteX170" fmla="*/ 208694 w 5673186"/>
              <a:gd name="connsiteY170" fmla="*/ 1059252 h 1798781"/>
              <a:gd name="connsiteX171" fmla="*/ 26766 w 5673186"/>
              <a:gd name="connsiteY171" fmla="*/ 1016389 h 1798781"/>
              <a:gd name="connsiteX172" fmla="*/ 96 w 5673186"/>
              <a:gd name="connsiteY172" fmla="*/ 1004007 h 1798781"/>
              <a:gd name="connsiteX173" fmla="*/ 138209 w 5673186"/>
              <a:gd name="connsiteY173" fmla="*/ 981147 h 1798781"/>
              <a:gd name="connsiteX174" fmla="*/ 361094 w 5673186"/>
              <a:gd name="connsiteY174" fmla="*/ 1014484 h 1798781"/>
              <a:gd name="connsiteX175" fmla="*/ 801149 w 5673186"/>
              <a:gd name="connsiteY175" fmla="*/ 1075444 h 1798781"/>
              <a:gd name="connsiteX176" fmla="*/ 1055466 w 5673186"/>
              <a:gd name="connsiteY176" fmla="*/ 1090684 h 1798781"/>
              <a:gd name="connsiteX177" fmla="*/ 1075469 w 5673186"/>
              <a:gd name="connsiteY177" fmla="*/ 1067824 h 1798781"/>
              <a:gd name="connsiteX178" fmla="*/ 1076421 w 5673186"/>
              <a:gd name="connsiteY178" fmla="*/ 1052584 h 1798781"/>
              <a:gd name="connsiteX179" fmla="*/ 1060229 w 5673186"/>
              <a:gd name="connsiteY179" fmla="*/ 981147 h 1798781"/>
              <a:gd name="connsiteX180" fmla="*/ 917354 w 5673186"/>
              <a:gd name="connsiteY180" fmla="*/ 779217 h 1798781"/>
              <a:gd name="connsiteX181" fmla="*/ 948786 w 5673186"/>
              <a:gd name="connsiteY181" fmla="*/ 672536 h 1798781"/>
              <a:gd name="connsiteX182" fmla="*/ 977361 w 5673186"/>
              <a:gd name="connsiteY182" fmla="*/ 640151 h 1798781"/>
              <a:gd name="connsiteX183" fmla="*/ 1167861 w 5673186"/>
              <a:gd name="connsiteY183" fmla="*/ 472511 h 1798781"/>
              <a:gd name="connsiteX184" fmla="*/ 1367886 w 5673186"/>
              <a:gd name="connsiteY184" fmla="*/ 423934 h 1798781"/>
              <a:gd name="connsiteX185" fmla="*/ 1698404 w 5673186"/>
              <a:gd name="connsiteY185" fmla="*/ 513469 h 1798781"/>
              <a:gd name="connsiteX186" fmla="*/ 1767936 w 5673186"/>
              <a:gd name="connsiteY186" fmla="*/ 542997 h 1798781"/>
              <a:gd name="connsiteX187" fmla="*/ 2060354 w 5673186"/>
              <a:gd name="connsiteY187" fmla="*/ 700159 h 1798781"/>
              <a:gd name="connsiteX188" fmla="*/ 2223231 w 5673186"/>
              <a:gd name="connsiteY188" fmla="*/ 760167 h 1798781"/>
              <a:gd name="connsiteX189" fmla="*/ 2890934 w 5673186"/>
              <a:gd name="connsiteY189" fmla="*/ 920186 h 1798781"/>
              <a:gd name="connsiteX190" fmla="*/ 2939511 w 5673186"/>
              <a:gd name="connsiteY190" fmla="*/ 900184 h 1798781"/>
              <a:gd name="connsiteX191" fmla="*/ 3134774 w 5673186"/>
              <a:gd name="connsiteY191" fmla="*/ 654439 h 1798781"/>
              <a:gd name="connsiteX192" fmla="*/ 3645314 w 5673186"/>
              <a:gd name="connsiteY192" fmla="*/ 61031 h 1798781"/>
              <a:gd name="connsiteX193" fmla="*/ 3661506 w 5673186"/>
              <a:gd name="connsiteY193" fmla="*/ 41029 h 1798781"/>
              <a:gd name="connsiteX194" fmla="*/ 3725131 w 5673186"/>
              <a:gd name="connsiteY194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730789 w 5673186"/>
              <a:gd name="connsiteY108" fmla="*/ 1403104 h 1798781"/>
              <a:gd name="connsiteX109" fmla="*/ 1695546 w 5673186"/>
              <a:gd name="connsiteY109" fmla="*/ 1450729 h 1798781"/>
              <a:gd name="connsiteX110" fmla="*/ 1694594 w 5673186"/>
              <a:gd name="connsiteY110" fmla="*/ 1474542 h 1798781"/>
              <a:gd name="connsiteX111" fmla="*/ 1698404 w 5673186"/>
              <a:gd name="connsiteY111" fmla="*/ 1536454 h 1798781"/>
              <a:gd name="connsiteX112" fmla="*/ 1708881 w 5673186"/>
              <a:gd name="connsiteY112" fmla="*/ 1593604 h 1798781"/>
              <a:gd name="connsiteX113" fmla="*/ 1697451 w 5673186"/>
              <a:gd name="connsiteY113" fmla="*/ 1592652 h 1798781"/>
              <a:gd name="connsiteX114" fmla="*/ 1687926 w 5673186"/>
              <a:gd name="connsiteY114" fmla="*/ 1601224 h 1798781"/>
              <a:gd name="connsiteX115" fmla="*/ 1702214 w 5673186"/>
              <a:gd name="connsiteY115" fmla="*/ 1605987 h 1798781"/>
              <a:gd name="connsiteX116" fmla="*/ 1743171 w 5673186"/>
              <a:gd name="connsiteY116" fmla="*/ 1650754 h 1798781"/>
              <a:gd name="connsiteX117" fmla="*/ 1726979 w 5673186"/>
              <a:gd name="connsiteY117" fmla="*/ 1704094 h 1798781"/>
              <a:gd name="connsiteX118" fmla="*/ 1676496 w 5673186"/>
              <a:gd name="connsiteY118" fmla="*/ 1701237 h 1798781"/>
              <a:gd name="connsiteX119" fmla="*/ 1665066 w 5673186"/>
              <a:gd name="connsiteY119" fmla="*/ 1682187 h 1798781"/>
              <a:gd name="connsiteX120" fmla="*/ 1633634 w 5673186"/>
              <a:gd name="connsiteY120" fmla="*/ 1683139 h 1798781"/>
              <a:gd name="connsiteX121" fmla="*/ 1597439 w 5673186"/>
              <a:gd name="connsiteY121" fmla="*/ 1699331 h 1798781"/>
              <a:gd name="connsiteX122" fmla="*/ 1573626 w 5673186"/>
              <a:gd name="connsiteY122" fmla="*/ 1669804 h 1798781"/>
              <a:gd name="connsiteX123" fmla="*/ 1592676 w 5673186"/>
              <a:gd name="connsiteY123" fmla="*/ 1636467 h 1798781"/>
              <a:gd name="connsiteX124" fmla="*/ 1599344 w 5673186"/>
              <a:gd name="connsiteY124" fmla="*/ 1620274 h 1798781"/>
              <a:gd name="connsiteX125" fmla="*/ 1543146 w 5673186"/>
              <a:gd name="connsiteY125" fmla="*/ 1605034 h 1798781"/>
              <a:gd name="connsiteX126" fmla="*/ 1568864 w 5673186"/>
              <a:gd name="connsiteY126" fmla="*/ 1517404 h 1798781"/>
              <a:gd name="connsiteX127" fmla="*/ 1609821 w 5673186"/>
              <a:gd name="connsiteY127" fmla="*/ 1535502 h 1798781"/>
              <a:gd name="connsiteX128" fmla="*/ 1615536 w 5673186"/>
              <a:gd name="connsiteY128" fmla="*/ 1555504 h 1798781"/>
              <a:gd name="connsiteX129" fmla="*/ 1628871 w 5673186"/>
              <a:gd name="connsiteY129" fmla="*/ 1565981 h 1798781"/>
              <a:gd name="connsiteX130" fmla="*/ 1640301 w 5673186"/>
              <a:gd name="connsiteY130" fmla="*/ 1554552 h 1798781"/>
              <a:gd name="connsiteX131" fmla="*/ 1645064 w 5673186"/>
              <a:gd name="connsiteY131" fmla="*/ 1513594 h 1798781"/>
              <a:gd name="connsiteX132" fmla="*/ 1625061 w 5673186"/>
              <a:gd name="connsiteY132" fmla="*/ 1436442 h 1798781"/>
              <a:gd name="connsiteX133" fmla="*/ 1619346 w 5673186"/>
              <a:gd name="connsiteY133" fmla="*/ 1374529 h 1798781"/>
              <a:gd name="connsiteX134" fmla="*/ 1560291 w 5673186"/>
              <a:gd name="connsiteY134" fmla="*/ 1371672 h 1798781"/>
              <a:gd name="connsiteX135" fmla="*/ 1461231 w 5673186"/>
              <a:gd name="connsiteY135" fmla="*/ 1354527 h 1798781"/>
              <a:gd name="connsiteX136" fmla="*/ 1400271 w 5673186"/>
              <a:gd name="connsiteY136" fmla="*/ 1341192 h 1798781"/>
              <a:gd name="connsiteX137" fmla="*/ 1382174 w 5673186"/>
              <a:gd name="connsiteY137" fmla="*/ 1335477 h 1798781"/>
              <a:gd name="connsiteX138" fmla="*/ 1380269 w 5673186"/>
              <a:gd name="connsiteY138" fmla="*/ 1354527 h 1798781"/>
              <a:gd name="connsiteX139" fmla="*/ 1376459 w 5673186"/>
              <a:gd name="connsiteY139" fmla="*/ 1392627 h 1798781"/>
              <a:gd name="connsiteX140" fmla="*/ 1331691 w 5673186"/>
              <a:gd name="connsiteY140" fmla="*/ 1401199 h 1798781"/>
              <a:gd name="connsiteX141" fmla="*/ 1293591 w 5673186"/>
              <a:gd name="connsiteY141" fmla="*/ 1379292 h 1798781"/>
              <a:gd name="connsiteX142" fmla="*/ 1285971 w 5673186"/>
              <a:gd name="connsiteY142" fmla="*/ 1367862 h 1798781"/>
              <a:gd name="connsiteX143" fmla="*/ 1281209 w 5673186"/>
              <a:gd name="connsiteY143" fmla="*/ 1374529 h 1798781"/>
              <a:gd name="connsiteX144" fmla="*/ 1237394 w 5673186"/>
              <a:gd name="connsiteY144" fmla="*/ 1402152 h 1798781"/>
              <a:gd name="connsiteX145" fmla="*/ 1182149 w 5673186"/>
              <a:gd name="connsiteY145" fmla="*/ 1358337 h 1798781"/>
              <a:gd name="connsiteX146" fmla="*/ 1190721 w 5673186"/>
              <a:gd name="connsiteY146" fmla="*/ 1304997 h 1798781"/>
              <a:gd name="connsiteX147" fmla="*/ 1210724 w 5673186"/>
              <a:gd name="connsiteY147" fmla="*/ 1289756 h 1798781"/>
              <a:gd name="connsiteX148" fmla="*/ 1092614 w 5673186"/>
              <a:gd name="connsiteY148" fmla="*/ 1261181 h 1798781"/>
              <a:gd name="connsiteX149" fmla="*/ 1064039 w 5673186"/>
              <a:gd name="connsiteY149" fmla="*/ 1266897 h 1798781"/>
              <a:gd name="connsiteX150" fmla="*/ 1003079 w 5673186"/>
              <a:gd name="connsiteY150" fmla="*/ 1313569 h 1798781"/>
              <a:gd name="connsiteX151" fmla="*/ 997364 w 5673186"/>
              <a:gd name="connsiteY151" fmla="*/ 1324999 h 1798781"/>
              <a:gd name="connsiteX152" fmla="*/ 1003079 w 5673186"/>
              <a:gd name="connsiteY152" fmla="*/ 1351669 h 1798781"/>
              <a:gd name="connsiteX153" fmla="*/ 947834 w 5673186"/>
              <a:gd name="connsiteY153" fmla="*/ 1421202 h 1798781"/>
              <a:gd name="connsiteX154" fmla="*/ 943071 w 5673186"/>
              <a:gd name="connsiteY154" fmla="*/ 1421202 h 1798781"/>
              <a:gd name="connsiteX155" fmla="*/ 745904 w 5673186"/>
              <a:gd name="connsiteY155" fmla="*/ 1403104 h 1798781"/>
              <a:gd name="connsiteX156" fmla="*/ 636366 w 5673186"/>
              <a:gd name="connsiteY156" fmla="*/ 1389769 h 1798781"/>
              <a:gd name="connsiteX157" fmla="*/ 600171 w 5673186"/>
              <a:gd name="connsiteY157" fmla="*/ 1240227 h 1798781"/>
              <a:gd name="connsiteX158" fmla="*/ 600171 w 5673186"/>
              <a:gd name="connsiteY158" fmla="*/ 1220224 h 1798781"/>
              <a:gd name="connsiteX159" fmla="*/ 560166 w 5673186"/>
              <a:gd name="connsiteY159" fmla="*/ 1216414 h 1798781"/>
              <a:gd name="connsiteX160" fmla="*/ 517304 w 5673186"/>
              <a:gd name="connsiteY160" fmla="*/ 1267849 h 1798781"/>
              <a:gd name="connsiteX161" fmla="*/ 510636 w 5673186"/>
              <a:gd name="connsiteY161" fmla="*/ 1284042 h 1798781"/>
              <a:gd name="connsiteX162" fmla="*/ 519209 w 5673186"/>
              <a:gd name="connsiteY162" fmla="*/ 1309759 h 1798781"/>
              <a:gd name="connsiteX163" fmla="*/ 477299 w 5673186"/>
              <a:gd name="connsiteY163" fmla="*/ 1384054 h 1798781"/>
              <a:gd name="connsiteX164" fmla="*/ 322994 w 5673186"/>
              <a:gd name="connsiteY164" fmla="*/ 1382149 h 1798781"/>
              <a:gd name="connsiteX165" fmla="*/ 186786 w 5673186"/>
              <a:gd name="connsiteY165" fmla="*/ 1338334 h 1798781"/>
              <a:gd name="connsiteX166" fmla="*/ 127731 w 5673186"/>
              <a:gd name="connsiteY166" fmla="*/ 1189744 h 1798781"/>
              <a:gd name="connsiteX167" fmla="*/ 257271 w 5673186"/>
              <a:gd name="connsiteY167" fmla="*/ 1089732 h 1798781"/>
              <a:gd name="connsiteX168" fmla="*/ 318231 w 5673186"/>
              <a:gd name="connsiteY168" fmla="*/ 1084969 h 1798781"/>
              <a:gd name="connsiteX169" fmla="*/ 208694 w 5673186"/>
              <a:gd name="connsiteY169" fmla="*/ 1059252 h 1798781"/>
              <a:gd name="connsiteX170" fmla="*/ 26766 w 5673186"/>
              <a:gd name="connsiteY170" fmla="*/ 1016389 h 1798781"/>
              <a:gd name="connsiteX171" fmla="*/ 96 w 5673186"/>
              <a:gd name="connsiteY171" fmla="*/ 1004007 h 1798781"/>
              <a:gd name="connsiteX172" fmla="*/ 138209 w 5673186"/>
              <a:gd name="connsiteY172" fmla="*/ 981147 h 1798781"/>
              <a:gd name="connsiteX173" fmla="*/ 361094 w 5673186"/>
              <a:gd name="connsiteY173" fmla="*/ 1014484 h 1798781"/>
              <a:gd name="connsiteX174" fmla="*/ 801149 w 5673186"/>
              <a:gd name="connsiteY174" fmla="*/ 1075444 h 1798781"/>
              <a:gd name="connsiteX175" fmla="*/ 1055466 w 5673186"/>
              <a:gd name="connsiteY175" fmla="*/ 1090684 h 1798781"/>
              <a:gd name="connsiteX176" fmla="*/ 1075469 w 5673186"/>
              <a:gd name="connsiteY176" fmla="*/ 1067824 h 1798781"/>
              <a:gd name="connsiteX177" fmla="*/ 1076421 w 5673186"/>
              <a:gd name="connsiteY177" fmla="*/ 1052584 h 1798781"/>
              <a:gd name="connsiteX178" fmla="*/ 1060229 w 5673186"/>
              <a:gd name="connsiteY178" fmla="*/ 981147 h 1798781"/>
              <a:gd name="connsiteX179" fmla="*/ 917354 w 5673186"/>
              <a:gd name="connsiteY179" fmla="*/ 779217 h 1798781"/>
              <a:gd name="connsiteX180" fmla="*/ 948786 w 5673186"/>
              <a:gd name="connsiteY180" fmla="*/ 672536 h 1798781"/>
              <a:gd name="connsiteX181" fmla="*/ 977361 w 5673186"/>
              <a:gd name="connsiteY181" fmla="*/ 640151 h 1798781"/>
              <a:gd name="connsiteX182" fmla="*/ 1167861 w 5673186"/>
              <a:gd name="connsiteY182" fmla="*/ 472511 h 1798781"/>
              <a:gd name="connsiteX183" fmla="*/ 1367886 w 5673186"/>
              <a:gd name="connsiteY183" fmla="*/ 423934 h 1798781"/>
              <a:gd name="connsiteX184" fmla="*/ 1698404 w 5673186"/>
              <a:gd name="connsiteY184" fmla="*/ 513469 h 1798781"/>
              <a:gd name="connsiteX185" fmla="*/ 1767936 w 5673186"/>
              <a:gd name="connsiteY185" fmla="*/ 542997 h 1798781"/>
              <a:gd name="connsiteX186" fmla="*/ 2060354 w 5673186"/>
              <a:gd name="connsiteY186" fmla="*/ 700159 h 1798781"/>
              <a:gd name="connsiteX187" fmla="*/ 2223231 w 5673186"/>
              <a:gd name="connsiteY187" fmla="*/ 760167 h 1798781"/>
              <a:gd name="connsiteX188" fmla="*/ 2890934 w 5673186"/>
              <a:gd name="connsiteY188" fmla="*/ 920186 h 1798781"/>
              <a:gd name="connsiteX189" fmla="*/ 2939511 w 5673186"/>
              <a:gd name="connsiteY189" fmla="*/ 900184 h 1798781"/>
              <a:gd name="connsiteX190" fmla="*/ 3134774 w 5673186"/>
              <a:gd name="connsiteY190" fmla="*/ 654439 h 1798781"/>
              <a:gd name="connsiteX191" fmla="*/ 3645314 w 5673186"/>
              <a:gd name="connsiteY191" fmla="*/ 61031 h 1798781"/>
              <a:gd name="connsiteX192" fmla="*/ 3661506 w 5673186"/>
              <a:gd name="connsiteY192" fmla="*/ 41029 h 1798781"/>
              <a:gd name="connsiteX193" fmla="*/ 3725131 w 5673186"/>
              <a:gd name="connsiteY193" fmla="*/ 175 h 179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5673186" h="1798781">
                <a:moveTo>
                  <a:pt x="3911419" y="1189863"/>
                </a:moveTo>
                <a:cubicBezTo>
                  <a:pt x="3903918" y="1190459"/>
                  <a:pt x="3895822" y="1191649"/>
                  <a:pt x="3885344" y="1191649"/>
                </a:cubicBezTo>
                <a:cubicBezTo>
                  <a:pt x="3837719" y="1195459"/>
                  <a:pt x="3789141" y="1192602"/>
                  <a:pt x="3742469" y="1195459"/>
                </a:cubicBezTo>
                <a:cubicBezTo>
                  <a:pt x="3705321" y="1197364"/>
                  <a:pt x="3671031" y="1197364"/>
                  <a:pt x="3634836" y="1200222"/>
                </a:cubicBezTo>
                <a:cubicBezTo>
                  <a:pt x="3628169" y="1200222"/>
                  <a:pt x="3615786" y="1224987"/>
                  <a:pt x="3616739" y="1236417"/>
                </a:cubicBezTo>
                <a:cubicBezTo>
                  <a:pt x="3616739" y="1247847"/>
                  <a:pt x="3628169" y="1244037"/>
                  <a:pt x="3634836" y="1244037"/>
                </a:cubicBezTo>
                <a:cubicBezTo>
                  <a:pt x="3650076" y="1244989"/>
                  <a:pt x="3682461" y="1243084"/>
                  <a:pt x="3682461" y="1242131"/>
                </a:cubicBezTo>
                <a:cubicBezTo>
                  <a:pt x="3760566" y="1238322"/>
                  <a:pt x="3834861" y="1240227"/>
                  <a:pt x="3912966" y="1236417"/>
                </a:cubicBezTo>
                <a:cubicBezTo>
                  <a:pt x="3918681" y="1236417"/>
                  <a:pt x="3935826" y="1238322"/>
                  <a:pt x="3941541" y="1237369"/>
                </a:cubicBezTo>
                <a:cubicBezTo>
                  <a:pt x="3945351" y="1237369"/>
                  <a:pt x="3941541" y="1208794"/>
                  <a:pt x="3942494" y="1204032"/>
                </a:cubicBezTo>
                <a:cubicBezTo>
                  <a:pt x="3943446" y="1199269"/>
                  <a:pt x="3936779" y="1192602"/>
                  <a:pt x="3933921" y="1191649"/>
                </a:cubicBezTo>
                <a:cubicBezTo>
                  <a:pt x="3925825" y="1189268"/>
                  <a:pt x="3918920" y="1189268"/>
                  <a:pt x="3911419" y="1189863"/>
                </a:cubicBezTo>
                <a:close/>
                <a:moveTo>
                  <a:pt x="3725131" y="175"/>
                </a:moveTo>
                <a:cubicBezTo>
                  <a:pt x="3733896" y="-345"/>
                  <a:pt x="3743183" y="309"/>
                  <a:pt x="3752946" y="1976"/>
                </a:cubicBezTo>
                <a:cubicBezTo>
                  <a:pt x="3781521" y="6739"/>
                  <a:pt x="3811049" y="10549"/>
                  <a:pt x="3840576" y="17216"/>
                </a:cubicBezTo>
                <a:cubicBezTo>
                  <a:pt x="3853911" y="20074"/>
                  <a:pt x="3856769" y="25789"/>
                  <a:pt x="3852959" y="39124"/>
                </a:cubicBezTo>
                <a:cubicBezTo>
                  <a:pt x="3830099" y="117229"/>
                  <a:pt x="3806286" y="194381"/>
                  <a:pt x="3782474" y="271534"/>
                </a:cubicBezTo>
                <a:cubicBezTo>
                  <a:pt x="3753899" y="361069"/>
                  <a:pt x="3730086" y="395359"/>
                  <a:pt x="3703416" y="484894"/>
                </a:cubicBezTo>
                <a:cubicBezTo>
                  <a:pt x="3645314" y="682061"/>
                  <a:pt x="3585306" y="878276"/>
                  <a:pt x="3527204" y="1075444"/>
                </a:cubicBezTo>
                <a:cubicBezTo>
                  <a:pt x="3518631" y="1104972"/>
                  <a:pt x="3518631" y="1105924"/>
                  <a:pt x="3549111" y="1104972"/>
                </a:cubicBezTo>
                <a:cubicBezTo>
                  <a:pt x="3975831" y="1096399"/>
                  <a:pt x="4401599" y="1080207"/>
                  <a:pt x="4827366" y="1055442"/>
                </a:cubicBezTo>
                <a:cubicBezTo>
                  <a:pt x="5031201" y="1043059"/>
                  <a:pt x="5111211" y="1031629"/>
                  <a:pt x="5314094" y="1014484"/>
                </a:cubicBezTo>
                <a:cubicBezTo>
                  <a:pt x="5364576" y="1009722"/>
                  <a:pt x="5414107" y="1011626"/>
                  <a:pt x="5463636" y="1020199"/>
                </a:cubicBezTo>
                <a:cubicBezTo>
                  <a:pt x="5494116" y="1024961"/>
                  <a:pt x="5523644" y="1031629"/>
                  <a:pt x="5554124" y="1037344"/>
                </a:cubicBezTo>
                <a:cubicBezTo>
                  <a:pt x="5597939" y="1044012"/>
                  <a:pt x="5625561" y="1048774"/>
                  <a:pt x="5673186" y="1062109"/>
                </a:cubicBezTo>
                <a:cubicBezTo>
                  <a:pt x="5616036" y="1064967"/>
                  <a:pt x="5541741" y="1052584"/>
                  <a:pt x="5517929" y="1057347"/>
                </a:cubicBezTo>
                <a:cubicBezTo>
                  <a:pt x="5364576" y="1077349"/>
                  <a:pt x="5334096" y="1097352"/>
                  <a:pt x="5180744" y="1117354"/>
                </a:cubicBezTo>
                <a:lnTo>
                  <a:pt x="4631151" y="1188792"/>
                </a:lnTo>
                <a:cubicBezTo>
                  <a:pt x="4594004" y="1194507"/>
                  <a:pt x="4567334" y="1199269"/>
                  <a:pt x="4523519" y="1204984"/>
                </a:cubicBezTo>
                <a:cubicBezTo>
                  <a:pt x="4529234" y="1214509"/>
                  <a:pt x="4535901" y="1230702"/>
                  <a:pt x="4541616" y="1230702"/>
                </a:cubicBezTo>
                <a:cubicBezTo>
                  <a:pt x="4618769" y="1232606"/>
                  <a:pt x="4657821" y="1228797"/>
                  <a:pt x="4734974" y="1224987"/>
                </a:cubicBezTo>
                <a:cubicBezTo>
                  <a:pt x="4759739" y="1223081"/>
                  <a:pt x="4784504" y="1223081"/>
                  <a:pt x="4813079" y="1231654"/>
                </a:cubicBezTo>
                <a:cubicBezTo>
                  <a:pt x="4800696" y="1240227"/>
                  <a:pt x="4791171" y="1240227"/>
                  <a:pt x="4781646" y="1240227"/>
                </a:cubicBezTo>
                <a:cubicBezTo>
                  <a:pt x="4670204" y="1245942"/>
                  <a:pt x="4596861" y="1264039"/>
                  <a:pt x="4484466" y="1265944"/>
                </a:cubicBezTo>
                <a:cubicBezTo>
                  <a:pt x="4470179" y="1265944"/>
                  <a:pt x="4457796" y="1268802"/>
                  <a:pt x="4449224" y="1282137"/>
                </a:cubicBezTo>
                <a:cubicBezTo>
                  <a:pt x="4446366" y="1285947"/>
                  <a:pt x="4442556" y="1289756"/>
                  <a:pt x="4438746" y="1291662"/>
                </a:cubicBezTo>
                <a:cubicBezTo>
                  <a:pt x="4414934" y="1305949"/>
                  <a:pt x="4403504" y="1359289"/>
                  <a:pt x="4415886" y="1384054"/>
                </a:cubicBezTo>
                <a:cubicBezTo>
                  <a:pt x="4422554" y="1396437"/>
                  <a:pt x="4440651" y="1405009"/>
                  <a:pt x="4437794" y="1417392"/>
                </a:cubicBezTo>
                <a:cubicBezTo>
                  <a:pt x="4433984" y="1430727"/>
                  <a:pt x="4412076" y="1422154"/>
                  <a:pt x="4402551" y="1430727"/>
                </a:cubicBezTo>
                <a:cubicBezTo>
                  <a:pt x="4359689" y="1468827"/>
                  <a:pt x="4312064" y="1451681"/>
                  <a:pt x="4265391" y="1441204"/>
                </a:cubicBezTo>
                <a:cubicBezTo>
                  <a:pt x="4243484" y="1436442"/>
                  <a:pt x="4222529" y="1433584"/>
                  <a:pt x="4201574" y="1445014"/>
                </a:cubicBezTo>
                <a:cubicBezTo>
                  <a:pt x="4193001" y="1449777"/>
                  <a:pt x="4182524" y="1450729"/>
                  <a:pt x="4172999" y="1449777"/>
                </a:cubicBezTo>
                <a:cubicBezTo>
                  <a:pt x="4123469" y="1444062"/>
                  <a:pt x="4072986" y="1439299"/>
                  <a:pt x="4025361" y="1421202"/>
                </a:cubicBezTo>
                <a:cubicBezTo>
                  <a:pt x="3996786" y="1409772"/>
                  <a:pt x="3981546" y="1345954"/>
                  <a:pt x="3965354" y="1319284"/>
                </a:cubicBezTo>
                <a:cubicBezTo>
                  <a:pt x="3959639" y="1310712"/>
                  <a:pt x="3953924" y="1308806"/>
                  <a:pt x="3944399" y="1309759"/>
                </a:cubicBezTo>
                <a:cubicBezTo>
                  <a:pt x="3848196" y="1319284"/>
                  <a:pt x="3712941" y="1328809"/>
                  <a:pt x="3616739" y="1338334"/>
                </a:cubicBezTo>
                <a:cubicBezTo>
                  <a:pt x="3599594" y="1339287"/>
                  <a:pt x="3591021" y="1349764"/>
                  <a:pt x="3585306" y="1364052"/>
                </a:cubicBezTo>
                <a:cubicBezTo>
                  <a:pt x="3578639" y="1379292"/>
                  <a:pt x="3572924" y="1393579"/>
                  <a:pt x="3563399" y="1406914"/>
                </a:cubicBezTo>
                <a:cubicBezTo>
                  <a:pt x="3540539" y="1439299"/>
                  <a:pt x="3510059" y="1434537"/>
                  <a:pt x="3471006" y="1439299"/>
                </a:cubicBezTo>
                <a:cubicBezTo>
                  <a:pt x="3352896" y="1454539"/>
                  <a:pt x="3271934" y="1474542"/>
                  <a:pt x="3153824" y="1492639"/>
                </a:cubicBezTo>
                <a:cubicBezTo>
                  <a:pt x="3007139" y="1515499"/>
                  <a:pt x="2860454" y="1557409"/>
                  <a:pt x="2712816" y="1567887"/>
                </a:cubicBezTo>
                <a:cubicBezTo>
                  <a:pt x="2696624" y="1568839"/>
                  <a:pt x="2689956" y="1572649"/>
                  <a:pt x="2689004" y="1589794"/>
                </a:cubicBezTo>
                <a:cubicBezTo>
                  <a:pt x="2688051" y="1611702"/>
                  <a:pt x="2686146" y="1611702"/>
                  <a:pt x="2661381" y="1645039"/>
                </a:cubicBezTo>
                <a:cubicBezTo>
                  <a:pt x="2664239" y="1648849"/>
                  <a:pt x="2668049" y="1646944"/>
                  <a:pt x="2671859" y="1646944"/>
                </a:cubicBezTo>
                <a:cubicBezTo>
                  <a:pt x="2691861" y="1644087"/>
                  <a:pt x="2710911" y="1663137"/>
                  <a:pt x="2720436" y="1687902"/>
                </a:cubicBezTo>
                <a:cubicBezTo>
                  <a:pt x="2730914" y="1713619"/>
                  <a:pt x="2727104" y="1751719"/>
                  <a:pt x="2709959" y="1765054"/>
                </a:cubicBezTo>
                <a:cubicBezTo>
                  <a:pt x="2695671" y="1775531"/>
                  <a:pt x="2681384" y="1784104"/>
                  <a:pt x="2668049" y="1772674"/>
                </a:cubicBezTo>
                <a:cubicBezTo>
                  <a:pt x="2664239" y="1768864"/>
                  <a:pt x="2661381" y="1764102"/>
                  <a:pt x="2657571" y="1760292"/>
                </a:cubicBezTo>
                <a:cubicBezTo>
                  <a:pt x="2640426" y="1741242"/>
                  <a:pt x="2634711" y="1750767"/>
                  <a:pt x="2622329" y="1772674"/>
                </a:cubicBezTo>
                <a:cubicBezTo>
                  <a:pt x="2614709" y="1786962"/>
                  <a:pt x="2604231" y="1774579"/>
                  <a:pt x="2587086" y="1770769"/>
                </a:cubicBezTo>
                <a:cubicBezTo>
                  <a:pt x="2575656" y="1767912"/>
                  <a:pt x="2565179" y="1769817"/>
                  <a:pt x="2555654" y="1778389"/>
                </a:cubicBezTo>
                <a:cubicBezTo>
                  <a:pt x="2541366" y="1791724"/>
                  <a:pt x="2527079" y="1806964"/>
                  <a:pt x="2513744" y="1793629"/>
                </a:cubicBezTo>
                <a:cubicBezTo>
                  <a:pt x="2508981" y="1788867"/>
                  <a:pt x="2505171" y="1783152"/>
                  <a:pt x="2500409" y="1778389"/>
                </a:cubicBezTo>
                <a:cubicBezTo>
                  <a:pt x="2485169" y="1762197"/>
                  <a:pt x="2479454" y="1763149"/>
                  <a:pt x="2469929" y="1783152"/>
                </a:cubicBezTo>
                <a:cubicBezTo>
                  <a:pt x="2464214" y="1795534"/>
                  <a:pt x="2456594" y="1796487"/>
                  <a:pt x="2441354" y="1796487"/>
                </a:cubicBezTo>
                <a:cubicBezTo>
                  <a:pt x="2426114" y="1796487"/>
                  <a:pt x="2415636" y="1787914"/>
                  <a:pt x="2410874" y="1775531"/>
                </a:cubicBezTo>
                <a:cubicBezTo>
                  <a:pt x="2403254" y="1756481"/>
                  <a:pt x="2392776" y="1760292"/>
                  <a:pt x="2372774" y="1764102"/>
                </a:cubicBezTo>
                <a:cubicBezTo>
                  <a:pt x="2357534" y="1766959"/>
                  <a:pt x="2347056" y="1757434"/>
                  <a:pt x="2341341" y="1743147"/>
                </a:cubicBezTo>
                <a:cubicBezTo>
                  <a:pt x="2330864" y="1718381"/>
                  <a:pt x="2333721" y="1665042"/>
                  <a:pt x="2344199" y="1641229"/>
                </a:cubicBezTo>
                <a:cubicBezTo>
                  <a:pt x="2349914" y="1627894"/>
                  <a:pt x="2362296" y="1623131"/>
                  <a:pt x="2376584" y="1624084"/>
                </a:cubicBezTo>
                <a:cubicBezTo>
                  <a:pt x="2391824" y="1625037"/>
                  <a:pt x="2401349" y="1624084"/>
                  <a:pt x="2407064" y="1638372"/>
                </a:cubicBezTo>
                <a:cubicBezTo>
                  <a:pt x="2409921" y="1645039"/>
                  <a:pt x="2408016" y="1654564"/>
                  <a:pt x="2419446" y="1654564"/>
                </a:cubicBezTo>
                <a:cubicBezTo>
                  <a:pt x="2430876" y="1654564"/>
                  <a:pt x="2433734" y="1645992"/>
                  <a:pt x="2436591" y="1638372"/>
                </a:cubicBezTo>
                <a:cubicBezTo>
                  <a:pt x="2443259" y="1622179"/>
                  <a:pt x="2442306" y="1605034"/>
                  <a:pt x="2442306" y="1586937"/>
                </a:cubicBezTo>
                <a:cubicBezTo>
                  <a:pt x="2442306" y="1554552"/>
                  <a:pt x="2422304" y="1561219"/>
                  <a:pt x="2406111" y="1555504"/>
                </a:cubicBezTo>
                <a:cubicBezTo>
                  <a:pt x="2398491" y="1552647"/>
                  <a:pt x="2390871" y="1548837"/>
                  <a:pt x="2383251" y="1545027"/>
                </a:cubicBezTo>
                <a:cubicBezTo>
                  <a:pt x="2364201" y="1534549"/>
                  <a:pt x="2354676" y="1538359"/>
                  <a:pt x="2348961" y="1558362"/>
                </a:cubicBezTo>
                <a:cubicBezTo>
                  <a:pt x="2342294" y="1579317"/>
                  <a:pt x="2336579" y="1601224"/>
                  <a:pt x="2330864" y="1622179"/>
                </a:cubicBezTo>
                <a:cubicBezTo>
                  <a:pt x="2328006" y="1633609"/>
                  <a:pt x="2322291" y="1638372"/>
                  <a:pt x="2309909" y="1638372"/>
                </a:cubicBezTo>
                <a:cubicBezTo>
                  <a:pt x="2283239" y="1639324"/>
                  <a:pt x="2261331" y="1636467"/>
                  <a:pt x="2239424" y="1615512"/>
                </a:cubicBezTo>
                <a:cubicBezTo>
                  <a:pt x="2227041" y="1603129"/>
                  <a:pt x="2201324" y="1605034"/>
                  <a:pt x="2181321" y="1600272"/>
                </a:cubicBezTo>
                <a:cubicBezTo>
                  <a:pt x="2178464" y="1599319"/>
                  <a:pt x="2172749" y="1602177"/>
                  <a:pt x="2174654" y="1604081"/>
                </a:cubicBezTo>
                <a:cubicBezTo>
                  <a:pt x="2187036" y="1619322"/>
                  <a:pt x="2167986" y="1627894"/>
                  <a:pt x="2166081" y="1640277"/>
                </a:cubicBezTo>
                <a:cubicBezTo>
                  <a:pt x="2163224" y="1651706"/>
                  <a:pt x="2164176" y="1656469"/>
                  <a:pt x="2178464" y="1655517"/>
                </a:cubicBezTo>
                <a:cubicBezTo>
                  <a:pt x="2208944" y="1652659"/>
                  <a:pt x="2217516" y="1659327"/>
                  <a:pt x="2226089" y="1685044"/>
                </a:cubicBezTo>
                <a:cubicBezTo>
                  <a:pt x="2235614" y="1715524"/>
                  <a:pt x="2227994" y="1751719"/>
                  <a:pt x="2208944" y="1763149"/>
                </a:cubicBezTo>
                <a:cubicBezTo>
                  <a:pt x="2194656" y="1771722"/>
                  <a:pt x="2180369" y="1768864"/>
                  <a:pt x="2168939" y="1757434"/>
                </a:cubicBezTo>
                <a:cubicBezTo>
                  <a:pt x="2164176" y="1752672"/>
                  <a:pt x="2160366" y="1746004"/>
                  <a:pt x="2155604" y="1741242"/>
                </a:cubicBezTo>
                <a:cubicBezTo>
                  <a:pt x="2143221" y="1727906"/>
                  <a:pt x="2131791" y="1726954"/>
                  <a:pt x="2123219" y="1744099"/>
                </a:cubicBezTo>
                <a:cubicBezTo>
                  <a:pt x="2115599" y="1758387"/>
                  <a:pt x="2105121" y="1768864"/>
                  <a:pt x="2087024" y="1766959"/>
                </a:cubicBezTo>
                <a:cubicBezTo>
                  <a:pt x="2067974" y="1765054"/>
                  <a:pt x="2061306" y="1751719"/>
                  <a:pt x="2057496" y="1736479"/>
                </a:cubicBezTo>
                <a:cubicBezTo>
                  <a:pt x="2054639" y="1724097"/>
                  <a:pt x="2049876" y="1722192"/>
                  <a:pt x="2038446" y="1725049"/>
                </a:cubicBezTo>
                <a:cubicBezTo>
                  <a:pt x="2011776" y="1729812"/>
                  <a:pt x="2000346" y="1722192"/>
                  <a:pt x="1994631" y="1695522"/>
                </a:cubicBezTo>
                <a:cubicBezTo>
                  <a:pt x="1990821" y="1678377"/>
                  <a:pt x="1990821" y="1661231"/>
                  <a:pt x="1993679" y="1645039"/>
                </a:cubicBezTo>
                <a:cubicBezTo>
                  <a:pt x="1997489" y="1627894"/>
                  <a:pt x="2007966" y="1615512"/>
                  <a:pt x="2026064" y="1614559"/>
                </a:cubicBezTo>
                <a:cubicBezTo>
                  <a:pt x="2043209" y="1613606"/>
                  <a:pt x="2054639" y="1623131"/>
                  <a:pt x="2060354" y="1639324"/>
                </a:cubicBezTo>
                <a:cubicBezTo>
                  <a:pt x="2062259" y="1645992"/>
                  <a:pt x="2061306" y="1656469"/>
                  <a:pt x="2072736" y="1655517"/>
                </a:cubicBezTo>
                <a:cubicBezTo>
                  <a:pt x="2082261" y="1655517"/>
                  <a:pt x="2089881" y="1650754"/>
                  <a:pt x="2093691" y="1641229"/>
                </a:cubicBezTo>
                <a:cubicBezTo>
                  <a:pt x="2095596" y="1635514"/>
                  <a:pt x="2098454" y="1630752"/>
                  <a:pt x="2099406" y="1625989"/>
                </a:cubicBezTo>
                <a:cubicBezTo>
                  <a:pt x="2105121" y="1597414"/>
                  <a:pt x="2089881" y="1568839"/>
                  <a:pt x="2101311" y="1539312"/>
                </a:cubicBezTo>
                <a:cubicBezTo>
                  <a:pt x="2098454" y="1538359"/>
                  <a:pt x="2096549" y="1538359"/>
                  <a:pt x="2093691" y="1538359"/>
                </a:cubicBezTo>
                <a:cubicBezTo>
                  <a:pt x="2087024" y="1557409"/>
                  <a:pt x="2079404" y="1575506"/>
                  <a:pt x="2072736" y="1594556"/>
                </a:cubicBezTo>
                <a:cubicBezTo>
                  <a:pt x="2068926" y="1606939"/>
                  <a:pt x="2062259" y="1609797"/>
                  <a:pt x="2049876" y="1606939"/>
                </a:cubicBezTo>
                <a:cubicBezTo>
                  <a:pt x="2012729" y="1599319"/>
                  <a:pt x="1978439" y="1583127"/>
                  <a:pt x="1942244" y="1573602"/>
                </a:cubicBezTo>
                <a:cubicBezTo>
                  <a:pt x="1935576" y="1571697"/>
                  <a:pt x="1928909" y="1567887"/>
                  <a:pt x="1926051" y="1561219"/>
                </a:cubicBezTo>
                <a:cubicBezTo>
                  <a:pt x="1915574" y="1538359"/>
                  <a:pt x="1895571" y="1529787"/>
                  <a:pt x="1874616" y="1522167"/>
                </a:cubicBezTo>
                <a:cubicBezTo>
                  <a:pt x="1846041" y="1511689"/>
                  <a:pt x="1840326" y="1495497"/>
                  <a:pt x="1852709" y="1466922"/>
                </a:cubicBezTo>
                <a:cubicBezTo>
                  <a:pt x="1871759" y="1424059"/>
                  <a:pt x="1846359" y="1426123"/>
                  <a:pt x="1826039" y="1415487"/>
                </a:cubicBezTo>
                <a:cubicBezTo>
                  <a:pt x="1805719" y="1404851"/>
                  <a:pt x="1752538" y="1397230"/>
                  <a:pt x="1730789" y="1403104"/>
                </a:cubicBezTo>
                <a:cubicBezTo>
                  <a:pt x="1696499" y="1385006"/>
                  <a:pt x="1702214" y="1407867"/>
                  <a:pt x="1695546" y="1450729"/>
                </a:cubicBezTo>
                <a:cubicBezTo>
                  <a:pt x="1695546" y="1454539"/>
                  <a:pt x="1694118" y="1460255"/>
                  <a:pt x="1694594" y="1474542"/>
                </a:cubicBezTo>
                <a:cubicBezTo>
                  <a:pt x="1695070" y="1488829"/>
                  <a:pt x="1696023" y="1516610"/>
                  <a:pt x="1698404" y="1536454"/>
                </a:cubicBezTo>
                <a:cubicBezTo>
                  <a:pt x="1709834" y="1554552"/>
                  <a:pt x="1710786" y="1573602"/>
                  <a:pt x="1708881" y="1593604"/>
                </a:cubicBezTo>
                <a:cubicBezTo>
                  <a:pt x="1707929" y="1590747"/>
                  <a:pt x="1704119" y="1589794"/>
                  <a:pt x="1697451" y="1592652"/>
                </a:cubicBezTo>
                <a:cubicBezTo>
                  <a:pt x="1692689" y="1594556"/>
                  <a:pt x="1688879" y="1596462"/>
                  <a:pt x="1687926" y="1601224"/>
                </a:cubicBezTo>
                <a:cubicBezTo>
                  <a:pt x="1691736" y="1607892"/>
                  <a:pt x="1697451" y="1605987"/>
                  <a:pt x="1702214" y="1605987"/>
                </a:cubicBezTo>
                <a:cubicBezTo>
                  <a:pt x="1733646" y="1607892"/>
                  <a:pt x="1745076" y="1619322"/>
                  <a:pt x="1743171" y="1650754"/>
                </a:cubicBezTo>
                <a:cubicBezTo>
                  <a:pt x="1742219" y="1669804"/>
                  <a:pt x="1740314" y="1688854"/>
                  <a:pt x="1726979" y="1704094"/>
                </a:cubicBezTo>
                <a:cubicBezTo>
                  <a:pt x="1709834" y="1724097"/>
                  <a:pt x="1690784" y="1723144"/>
                  <a:pt x="1676496" y="1701237"/>
                </a:cubicBezTo>
                <a:cubicBezTo>
                  <a:pt x="1672686" y="1695522"/>
                  <a:pt x="1669829" y="1687902"/>
                  <a:pt x="1665066" y="1682187"/>
                </a:cubicBezTo>
                <a:cubicBezTo>
                  <a:pt x="1654589" y="1671709"/>
                  <a:pt x="1644111" y="1663137"/>
                  <a:pt x="1633634" y="1683139"/>
                </a:cubicBezTo>
                <a:cubicBezTo>
                  <a:pt x="1626014" y="1698379"/>
                  <a:pt x="1614584" y="1703142"/>
                  <a:pt x="1597439" y="1699331"/>
                </a:cubicBezTo>
                <a:cubicBezTo>
                  <a:pt x="1580294" y="1695522"/>
                  <a:pt x="1576484" y="1684092"/>
                  <a:pt x="1573626" y="1669804"/>
                </a:cubicBezTo>
                <a:cubicBezTo>
                  <a:pt x="1566006" y="1633609"/>
                  <a:pt x="1559339" y="1654564"/>
                  <a:pt x="1592676" y="1636467"/>
                </a:cubicBezTo>
                <a:cubicBezTo>
                  <a:pt x="1598391" y="1633609"/>
                  <a:pt x="1598391" y="1633609"/>
                  <a:pt x="1599344" y="1620274"/>
                </a:cubicBezTo>
                <a:cubicBezTo>
                  <a:pt x="1563149" y="1631704"/>
                  <a:pt x="1551719" y="1628847"/>
                  <a:pt x="1543146" y="1605034"/>
                </a:cubicBezTo>
                <a:cubicBezTo>
                  <a:pt x="1531716" y="1573602"/>
                  <a:pt x="1545051" y="1526929"/>
                  <a:pt x="1568864" y="1517404"/>
                </a:cubicBezTo>
                <a:cubicBezTo>
                  <a:pt x="1584104" y="1510737"/>
                  <a:pt x="1602201" y="1518356"/>
                  <a:pt x="1609821" y="1535502"/>
                </a:cubicBezTo>
                <a:cubicBezTo>
                  <a:pt x="1612679" y="1542169"/>
                  <a:pt x="1614584" y="1548837"/>
                  <a:pt x="1615536" y="1555504"/>
                </a:cubicBezTo>
                <a:cubicBezTo>
                  <a:pt x="1617441" y="1563124"/>
                  <a:pt x="1623156" y="1565029"/>
                  <a:pt x="1628871" y="1565981"/>
                </a:cubicBezTo>
                <a:cubicBezTo>
                  <a:pt x="1637444" y="1566934"/>
                  <a:pt x="1639349" y="1560267"/>
                  <a:pt x="1640301" y="1554552"/>
                </a:cubicBezTo>
                <a:cubicBezTo>
                  <a:pt x="1642206" y="1541217"/>
                  <a:pt x="1644111" y="1526929"/>
                  <a:pt x="1645064" y="1513594"/>
                </a:cubicBezTo>
                <a:cubicBezTo>
                  <a:pt x="1646969" y="1486924"/>
                  <a:pt x="1627919" y="1464064"/>
                  <a:pt x="1625061" y="1436442"/>
                </a:cubicBezTo>
                <a:cubicBezTo>
                  <a:pt x="1624109" y="1430727"/>
                  <a:pt x="1626014" y="1377387"/>
                  <a:pt x="1619346" y="1374529"/>
                </a:cubicBezTo>
                <a:lnTo>
                  <a:pt x="1560291" y="1371672"/>
                </a:lnTo>
                <a:cubicBezTo>
                  <a:pt x="1527906" y="1365956"/>
                  <a:pt x="1494569" y="1361194"/>
                  <a:pt x="1461231" y="1354527"/>
                </a:cubicBezTo>
                <a:cubicBezTo>
                  <a:pt x="1432656" y="1348812"/>
                  <a:pt x="1424084" y="1360242"/>
                  <a:pt x="1400271" y="1341192"/>
                </a:cubicBezTo>
                <a:cubicBezTo>
                  <a:pt x="1395509" y="1337381"/>
                  <a:pt x="1388841" y="1330714"/>
                  <a:pt x="1382174" y="1335477"/>
                </a:cubicBezTo>
                <a:cubicBezTo>
                  <a:pt x="1375506" y="1340239"/>
                  <a:pt x="1379316" y="1347859"/>
                  <a:pt x="1380269" y="1354527"/>
                </a:cubicBezTo>
                <a:cubicBezTo>
                  <a:pt x="1381221" y="1367862"/>
                  <a:pt x="1381221" y="1380244"/>
                  <a:pt x="1376459" y="1392627"/>
                </a:cubicBezTo>
                <a:cubicBezTo>
                  <a:pt x="1371696" y="1404056"/>
                  <a:pt x="1350741" y="1400247"/>
                  <a:pt x="1331691" y="1401199"/>
                </a:cubicBezTo>
                <a:cubicBezTo>
                  <a:pt x="1312641" y="1403104"/>
                  <a:pt x="1300259" y="1397389"/>
                  <a:pt x="1293591" y="1379292"/>
                </a:cubicBezTo>
                <a:cubicBezTo>
                  <a:pt x="1291686" y="1375481"/>
                  <a:pt x="1288829" y="1372624"/>
                  <a:pt x="1285971" y="1367862"/>
                </a:cubicBezTo>
                <a:cubicBezTo>
                  <a:pt x="1284066" y="1371672"/>
                  <a:pt x="1282161" y="1372624"/>
                  <a:pt x="1281209" y="1374529"/>
                </a:cubicBezTo>
                <a:cubicBezTo>
                  <a:pt x="1272636" y="1393579"/>
                  <a:pt x="1261206" y="1408819"/>
                  <a:pt x="1237394" y="1402152"/>
                </a:cubicBezTo>
                <a:cubicBezTo>
                  <a:pt x="1215486" y="1396437"/>
                  <a:pt x="1184054" y="1377387"/>
                  <a:pt x="1182149" y="1358337"/>
                </a:cubicBezTo>
                <a:cubicBezTo>
                  <a:pt x="1180244" y="1340239"/>
                  <a:pt x="1183101" y="1322142"/>
                  <a:pt x="1190721" y="1304997"/>
                </a:cubicBezTo>
                <a:cubicBezTo>
                  <a:pt x="1195484" y="1294519"/>
                  <a:pt x="1220249" y="1291662"/>
                  <a:pt x="1210724" y="1289756"/>
                </a:cubicBezTo>
                <a:cubicBezTo>
                  <a:pt x="1174529" y="1284042"/>
                  <a:pt x="1128809" y="1267849"/>
                  <a:pt x="1092614" y="1261181"/>
                </a:cubicBezTo>
                <a:cubicBezTo>
                  <a:pt x="1082136" y="1259277"/>
                  <a:pt x="1072611" y="1261181"/>
                  <a:pt x="1064039" y="1266897"/>
                </a:cubicBezTo>
                <a:cubicBezTo>
                  <a:pt x="1042131" y="1281184"/>
                  <a:pt x="1029749" y="1307854"/>
                  <a:pt x="1003079" y="1313569"/>
                </a:cubicBezTo>
                <a:cubicBezTo>
                  <a:pt x="996411" y="1314522"/>
                  <a:pt x="995459" y="1318331"/>
                  <a:pt x="997364" y="1324999"/>
                </a:cubicBezTo>
                <a:cubicBezTo>
                  <a:pt x="1000221" y="1333572"/>
                  <a:pt x="1002126" y="1343097"/>
                  <a:pt x="1003079" y="1351669"/>
                </a:cubicBezTo>
                <a:cubicBezTo>
                  <a:pt x="1007841" y="1387864"/>
                  <a:pt x="984029" y="1416439"/>
                  <a:pt x="947834" y="1421202"/>
                </a:cubicBezTo>
                <a:lnTo>
                  <a:pt x="943071" y="1421202"/>
                </a:lnTo>
                <a:cubicBezTo>
                  <a:pt x="878301" y="1406914"/>
                  <a:pt x="810674" y="1417392"/>
                  <a:pt x="745904" y="1403104"/>
                </a:cubicBezTo>
                <a:cubicBezTo>
                  <a:pt x="717329" y="1396437"/>
                  <a:pt x="662084" y="1404056"/>
                  <a:pt x="636366" y="1389769"/>
                </a:cubicBezTo>
                <a:cubicBezTo>
                  <a:pt x="584931" y="1361194"/>
                  <a:pt x="593504" y="1297377"/>
                  <a:pt x="600171" y="1240227"/>
                </a:cubicBezTo>
                <a:cubicBezTo>
                  <a:pt x="601124" y="1233559"/>
                  <a:pt x="603981" y="1226892"/>
                  <a:pt x="600171" y="1220224"/>
                </a:cubicBezTo>
                <a:cubicBezTo>
                  <a:pt x="588741" y="1219272"/>
                  <a:pt x="565881" y="1209747"/>
                  <a:pt x="560166" y="1216414"/>
                </a:cubicBezTo>
                <a:cubicBezTo>
                  <a:pt x="548736" y="1231654"/>
                  <a:pt x="536354" y="1263087"/>
                  <a:pt x="517304" y="1267849"/>
                </a:cubicBezTo>
                <a:cubicBezTo>
                  <a:pt x="506826" y="1270706"/>
                  <a:pt x="506826" y="1275469"/>
                  <a:pt x="510636" y="1284042"/>
                </a:cubicBezTo>
                <a:cubicBezTo>
                  <a:pt x="514446" y="1291662"/>
                  <a:pt x="518256" y="1301187"/>
                  <a:pt x="519209" y="1309759"/>
                </a:cubicBezTo>
                <a:cubicBezTo>
                  <a:pt x="524924" y="1347859"/>
                  <a:pt x="516351" y="1384054"/>
                  <a:pt x="477299" y="1384054"/>
                </a:cubicBezTo>
                <a:cubicBezTo>
                  <a:pt x="425864" y="1384054"/>
                  <a:pt x="374429" y="1383102"/>
                  <a:pt x="322994" y="1382149"/>
                </a:cubicBezTo>
                <a:cubicBezTo>
                  <a:pt x="275369" y="1381197"/>
                  <a:pt x="227744" y="1365004"/>
                  <a:pt x="186786" y="1338334"/>
                </a:cubicBezTo>
                <a:cubicBezTo>
                  <a:pt x="132494" y="1303092"/>
                  <a:pt x="110586" y="1247847"/>
                  <a:pt x="127731" y="1189744"/>
                </a:cubicBezTo>
                <a:cubicBezTo>
                  <a:pt x="145829" y="1128784"/>
                  <a:pt x="192501" y="1092589"/>
                  <a:pt x="257271" y="1089732"/>
                </a:cubicBezTo>
                <a:cubicBezTo>
                  <a:pt x="275369" y="1088779"/>
                  <a:pt x="294419" y="1094494"/>
                  <a:pt x="318231" y="1084969"/>
                </a:cubicBezTo>
                <a:cubicBezTo>
                  <a:pt x="279179" y="1070682"/>
                  <a:pt x="243936" y="1065919"/>
                  <a:pt x="208694" y="1059252"/>
                </a:cubicBezTo>
                <a:cubicBezTo>
                  <a:pt x="132494" y="1044964"/>
                  <a:pt x="102966" y="1030676"/>
                  <a:pt x="26766" y="1016389"/>
                </a:cubicBezTo>
                <a:cubicBezTo>
                  <a:pt x="17241" y="1015436"/>
                  <a:pt x="3906" y="1017342"/>
                  <a:pt x="96" y="1004007"/>
                </a:cubicBezTo>
                <a:cubicBezTo>
                  <a:pt x="-3714" y="990672"/>
                  <a:pt x="107729" y="975432"/>
                  <a:pt x="138209" y="981147"/>
                </a:cubicBezTo>
                <a:cubicBezTo>
                  <a:pt x="241079" y="1000197"/>
                  <a:pt x="257271" y="995434"/>
                  <a:pt x="361094" y="1014484"/>
                </a:cubicBezTo>
                <a:cubicBezTo>
                  <a:pt x="506826" y="1042107"/>
                  <a:pt x="653511" y="1063062"/>
                  <a:pt x="801149" y="1075444"/>
                </a:cubicBezTo>
                <a:cubicBezTo>
                  <a:pt x="879254" y="1082112"/>
                  <a:pt x="976409" y="1095447"/>
                  <a:pt x="1055466" y="1090684"/>
                </a:cubicBezTo>
                <a:cubicBezTo>
                  <a:pt x="1069754" y="1090684"/>
                  <a:pt x="1086899" y="1091637"/>
                  <a:pt x="1075469" y="1067824"/>
                </a:cubicBezTo>
                <a:cubicBezTo>
                  <a:pt x="1073564" y="1064014"/>
                  <a:pt x="1074516" y="1057347"/>
                  <a:pt x="1076421" y="1052584"/>
                </a:cubicBezTo>
                <a:cubicBezTo>
                  <a:pt x="1089756" y="1024009"/>
                  <a:pt x="1078326" y="1004007"/>
                  <a:pt x="1060229" y="981147"/>
                </a:cubicBezTo>
                <a:cubicBezTo>
                  <a:pt x="1014509" y="924949"/>
                  <a:pt x="926879" y="851607"/>
                  <a:pt x="917354" y="779217"/>
                </a:cubicBezTo>
                <a:cubicBezTo>
                  <a:pt x="911639" y="738259"/>
                  <a:pt x="923069" y="703017"/>
                  <a:pt x="948786" y="672536"/>
                </a:cubicBezTo>
                <a:cubicBezTo>
                  <a:pt x="957359" y="661107"/>
                  <a:pt x="967836" y="650629"/>
                  <a:pt x="977361" y="640151"/>
                </a:cubicBezTo>
                <a:cubicBezTo>
                  <a:pt x="1028796" y="584907"/>
                  <a:pt x="1118331" y="530614"/>
                  <a:pt x="1167861" y="472511"/>
                </a:cubicBezTo>
                <a:cubicBezTo>
                  <a:pt x="1218344" y="414409"/>
                  <a:pt x="1294544" y="414409"/>
                  <a:pt x="1367886" y="423934"/>
                </a:cubicBezTo>
                <a:cubicBezTo>
                  <a:pt x="1482186" y="439174"/>
                  <a:pt x="1590771" y="474416"/>
                  <a:pt x="1698404" y="513469"/>
                </a:cubicBezTo>
                <a:cubicBezTo>
                  <a:pt x="1713644" y="518232"/>
                  <a:pt x="1751744" y="536329"/>
                  <a:pt x="1767936" y="542997"/>
                </a:cubicBezTo>
                <a:cubicBezTo>
                  <a:pt x="1868901" y="585859"/>
                  <a:pt x="1966056" y="643961"/>
                  <a:pt x="2060354" y="700159"/>
                </a:cubicBezTo>
                <a:cubicBezTo>
                  <a:pt x="2109884" y="729686"/>
                  <a:pt x="2167986" y="745879"/>
                  <a:pt x="2223231" y="760167"/>
                </a:cubicBezTo>
                <a:cubicBezTo>
                  <a:pt x="2446116" y="817317"/>
                  <a:pt x="2669001" y="857322"/>
                  <a:pt x="2890934" y="920186"/>
                </a:cubicBezTo>
                <a:cubicBezTo>
                  <a:pt x="2914746" y="926854"/>
                  <a:pt x="2927129" y="915424"/>
                  <a:pt x="2939511" y="900184"/>
                </a:cubicBezTo>
                <a:cubicBezTo>
                  <a:pt x="3005234" y="818269"/>
                  <a:pt x="3070004" y="737307"/>
                  <a:pt x="3134774" y="654439"/>
                </a:cubicBezTo>
                <a:cubicBezTo>
                  <a:pt x="3304319" y="437269"/>
                  <a:pt x="3471959" y="275344"/>
                  <a:pt x="3645314" y="61031"/>
                </a:cubicBezTo>
                <a:cubicBezTo>
                  <a:pt x="3651029" y="54364"/>
                  <a:pt x="3657696" y="48649"/>
                  <a:pt x="3661506" y="41029"/>
                </a:cubicBezTo>
                <a:cubicBezTo>
                  <a:pt x="3677223" y="13883"/>
                  <a:pt x="3698833" y="1738"/>
                  <a:pt x="3725131" y="17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dirty="0">
              <a:solidFill>
                <a:schemeClr val="accent3"/>
              </a:solidFill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9BF0BCE0-B9E0-4823-B845-FB9A3FF4C161}"/>
              </a:ext>
            </a:extLst>
          </p:cNvPr>
          <p:cNvGrpSpPr/>
          <p:nvPr/>
        </p:nvGrpSpPr>
        <p:grpSpPr>
          <a:xfrm>
            <a:off x="7821905" y="957733"/>
            <a:ext cx="4207870" cy="3575447"/>
            <a:chOff x="3114003" y="1416842"/>
            <a:chExt cx="5060665" cy="4300071"/>
          </a:xfrm>
        </p:grpSpPr>
        <p:sp>
          <p:nvSpPr>
            <p:cNvPr id="94" name="Freeform 8">
              <a:extLst>
                <a:ext uri="{FF2B5EF4-FFF2-40B4-BE49-F238E27FC236}">
                  <a16:creationId xmlns:a16="http://schemas.microsoft.com/office/drawing/2014/main" id="{C71E016D-1A41-46B0-A6EC-DC218D9257B3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3114003" y="1608590"/>
              <a:ext cx="2377581" cy="1281000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5" name="Freeform 4">
              <a:extLst>
                <a:ext uri="{FF2B5EF4-FFF2-40B4-BE49-F238E27FC236}">
                  <a16:creationId xmlns:a16="http://schemas.microsoft.com/office/drawing/2014/main" id="{BD0E0560-927E-4D27-B3CA-59B8476AD3F0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230398" y="1555450"/>
              <a:ext cx="1944270" cy="1047540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6" name="Freeform 2">
              <a:extLst>
                <a:ext uri="{FF2B5EF4-FFF2-40B4-BE49-F238E27FC236}">
                  <a16:creationId xmlns:a16="http://schemas.microsoft.com/office/drawing/2014/main" id="{26C4212F-1A72-43D5-B978-92FDAABB3F4E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905873" y="1416842"/>
              <a:ext cx="1918246" cy="1033518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7" name="Freeform 7">
              <a:extLst>
                <a:ext uri="{FF2B5EF4-FFF2-40B4-BE49-F238E27FC236}">
                  <a16:creationId xmlns:a16="http://schemas.microsoft.com/office/drawing/2014/main" id="{90FB3DA0-9254-4ACE-8D7E-E4960D1BB93F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3544696" y="2235416"/>
              <a:ext cx="1690994" cy="911079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40374F7D-B24F-4BCE-B1B6-0915DBDA49C7}"/>
                </a:ext>
              </a:extLst>
            </p:cNvPr>
            <p:cNvGrpSpPr/>
            <p:nvPr/>
          </p:nvGrpSpPr>
          <p:grpSpPr>
            <a:xfrm rot="20966877">
              <a:off x="4251446" y="1572876"/>
              <a:ext cx="3472140" cy="4144037"/>
              <a:chOff x="4425792" y="1367168"/>
              <a:chExt cx="3472140" cy="4144037"/>
            </a:xfrm>
          </p:grpSpPr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A65B58C1-9012-4654-8A32-880FA968DDF2}"/>
                  </a:ext>
                </a:extLst>
              </p:cNvPr>
              <p:cNvSpPr/>
              <p:nvPr/>
            </p:nvSpPr>
            <p:spPr>
              <a:xfrm>
                <a:off x="4428126" y="1376937"/>
                <a:ext cx="3469806" cy="3599204"/>
              </a:xfrm>
              <a:custGeom>
                <a:avLst/>
                <a:gdLst>
                  <a:gd name="connsiteX0" fmla="*/ 1065125 w 3215472"/>
                  <a:gd name="connsiteY0" fmla="*/ 3456633 h 3537020"/>
                  <a:gd name="connsiteX1" fmla="*/ 0 w 3215472"/>
                  <a:gd name="connsiteY1" fmla="*/ 1828800 h 3537020"/>
                  <a:gd name="connsiteX2" fmla="*/ 1909187 w 3215472"/>
                  <a:gd name="connsiteY2" fmla="*/ 0 h 3537020"/>
                  <a:gd name="connsiteX3" fmla="*/ 3215472 w 3215472"/>
                  <a:gd name="connsiteY3" fmla="*/ 1798655 h 3537020"/>
                  <a:gd name="connsiteX4" fmla="*/ 1487156 w 3215472"/>
                  <a:gd name="connsiteY4" fmla="*/ 3537020 h 3537020"/>
                  <a:gd name="connsiteX5" fmla="*/ 1065125 w 3215472"/>
                  <a:gd name="connsiteY5" fmla="*/ 3456633 h 3537020"/>
                  <a:gd name="connsiteX0" fmla="*/ 1065125 w 3215472"/>
                  <a:gd name="connsiteY0" fmla="*/ 3456633 h 3537020"/>
                  <a:gd name="connsiteX1" fmla="*/ 0 w 3215472"/>
                  <a:gd name="connsiteY1" fmla="*/ 1828800 h 3537020"/>
                  <a:gd name="connsiteX2" fmla="*/ 1909187 w 3215472"/>
                  <a:gd name="connsiteY2" fmla="*/ 0 h 3537020"/>
                  <a:gd name="connsiteX3" fmla="*/ 3215472 w 3215472"/>
                  <a:gd name="connsiteY3" fmla="*/ 1798655 h 3537020"/>
                  <a:gd name="connsiteX4" fmla="*/ 1487156 w 3215472"/>
                  <a:gd name="connsiteY4" fmla="*/ 3537020 h 3537020"/>
                  <a:gd name="connsiteX5" fmla="*/ 1065125 w 3215472"/>
                  <a:gd name="connsiteY5" fmla="*/ 3456633 h 3537020"/>
                  <a:gd name="connsiteX0" fmla="*/ 1065125 w 3215472"/>
                  <a:gd name="connsiteY0" fmla="*/ 3456633 h 3546880"/>
                  <a:gd name="connsiteX1" fmla="*/ 0 w 3215472"/>
                  <a:gd name="connsiteY1" fmla="*/ 1828800 h 3546880"/>
                  <a:gd name="connsiteX2" fmla="*/ 1909187 w 3215472"/>
                  <a:gd name="connsiteY2" fmla="*/ 0 h 3546880"/>
                  <a:gd name="connsiteX3" fmla="*/ 3215472 w 3215472"/>
                  <a:gd name="connsiteY3" fmla="*/ 1798655 h 3546880"/>
                  <a:gd name="connsiteX4" fmla="*/ 1487156 w 3215472"/>
                  <a:gd name="connsiteY4" fmla="*/ 3537020 h 3546880"/>
                  <a:gd name="connsiteX5" fmla="*/ 1065125 w 3215472"/>
                  <a:gd name="connsiteY5" fmla="*/ 3456633 h 3546880"/>
                  <a:gd name="connsiteX0" fmla="*/ 1051478 w 3201825"/>
                  <a:gd name="connsiteY0" fmla="*/ 3456633 h 3546880"/>
                  <a:gd name="connsiteX1" fmla="*/ 0 w 3201825"/>
                  <a:gd name="connsiteY1" fmla="*/ 1821976 h 3546880"/>
                  <a:gd name="connsiteX2" fmla="*/ 1895540 w 3201825"/>
                  <a:gd name="connsiteY2" fmla="*/ 0 h 3546880"/>
                  <a:gd name="connsiteX3" fmla="*/ 3201825 w 3201825"/>
                  <a:gd name="connsiteY3" fmla="*/ 1798655 h 3546880"/>
                  <a:gd name="connsiteX4" fmla="*/ 1473509 w 3201825"/>
                  <a:gd name="connsiteY4" fmla="*/ 3537020 h 3546880"/>
                  <a:gd name="connsiteX5" fmla="*/ 1051478 w 3201825"/>
                  <a:gd name="connsiteY5" fmla="*/ 3456633 h 3546880"/>
                  <a:gd name="connsiteX0" fmla="*/ 1051478 w 3201825"/>
                  <a:gd name="connsiteY0" fmla="*/ 3456633 h 3546880"/>
                  <a:gd name="connsiteX1" fmla="*/ 0 w 3201825"/>
                  <a:gd name="connsiteY1" fmla="*/ 1821976 h 3546880"/>
                  <a:gd name="connsiteX2" fmla="*/ 1895540 w 3201825"/>
                  <a:gd name="connsiteY2" fmla="*/ 0 h 3546880"/>
                  <a:gd name="connsiteX3" fmla="*/ 3201825 w 3201825"/>
                  <a:gd name="connsiteY3" fmla="*/ 1798655 h 3546880"/>
                  <a:gd name="connsiteX4" fmla="*/ 1473509 w 3201825"/>
                  <a:gd name="connsiteY4" fmla="*/ 3537020 h 3546880"/>
                  <a:gd name="connsiteX5" fmla="*/ 1051478 w 3201825"/>
                  <a:gd name="connsiteY5" fmla="*/ 3456633 h 3546880"/>
                  <a:gd name="connsiteX0" fmla="*/ 1058302 w 3201825"/>
                  <a:gd name="connsiteY0" fmla="*/ 3466869 h 3549276"/>
                  <a:gd name="connsiteX1" fmla="*/ 0 w 3201825"/>
                  <a:gd name="connsiteY1" fmla="*/ 1821976 h 3549276"/>
                  <a:gd name="connsiteX2" fmla="*/ 1895540 w 3201825"/>
                  <a:gd name="connsiteY2" fmla="*/ 0 h 3549276"/>
                  <a:gd name="connsiteX3" fmla="*/ 3201825 w 3201825"/>
                  <a:gd name="connsiteY3" fmla="*/ 1798655 h 3549276"/>
                  <a:gd name="connsiteX4" fmla="*/ 1473509 w 3201825"/>
                  <a:gd name="connsiteY4" fmla="*/ 3537020 h 3549276"/>
                  <a:gd name="connsiteX5" fmla="*/ 1058302 w 3201825"/>
                  <a:gd name="connsiteY5" fmla="*/ 3466869 h 3549276"/>
                  <a:gd name="connsiteX0" fmla="*/ 1058302 w 3201825"/>
                  <a:gd name="connsiteY0" fmla="*/ 3466869 h 3549276"/>
                  <a:gd name="connsiteX1" fmla="*/ 0 w 3201825"/>
                  <a:gd name="connsiteY1" fmla="*/ 1821976 h 3549276"/>
                  <a:gd name="connsiteX2" fmla="*/ 1895540 w 3201825"/>
                  <a:gd name="connsiteY2" fmla="*/ 0 h 3549276"/>
                  <a:gd name="connsiteX3" fmla="*/ 3201825 w 3201825"/>
                  <a:gd name="connsiteY3" fmla="*/ 1798655 h 3549276"/>
                  <a:gd name="connsiteX4" fmla="*/ 1473509 w 3201825"/>
                  <a:gd name="connsiteY4" fmla="*/ 3537020 h 3549276"/>
                  <a:gd name="connsiteX5" fmla="*/ 1058302 w 3201825"/>
                  <a:gd name="connsiteY5" fmla="*/ 3466869 h 3549276"/>
                  <a:gd name="connsiteX0" fmla="*/ 1058302 w 3201825"/>
                  <a:gd name="connsiteY0" fmla="*/ 3466869 h 3549276"/>
                  <a:gd name="connsiteX1" fmla="*/ 0 w 3201825"/>
                  <a:gd name="connsiteY1" fmla="*/ 1821976 h 3549276"/>
                  <a:gd name="connsiteX2" fmla="*/ 1895540 w 3201825"/>
                  <a:gd name="connsiteY2" fmla="*/ 0 h 3549276"/>
                  <a:gd name="connsiteX3" fmla="*/ 3201825 w 3201825"/>
                  <a:gd name="connsiteY3" fmla="*/ 1798655 h 3549276"/>
                  <a:gd name="connsiteX4" fmla="*/ 1473509 w 3201825"/>
                  <a:gd name="connsiteY4" fmla="*/ 3537020 h 3549276"/>
                  <a:gd name="connsiteX5" fmla="*/ 1058302 w 3201825"/>
                  <a:gd name="connsiteY5" fmla="*/ 3466869 h 3549276"/>
                  <a:gd name="connsiteX0" fmla="*/ 1110034 w 3253557"/>
                  <a:gd name="connsiteY0" fmla="*/ 3466869 h 3549276"/>
                  <a:gd name="connsiteX1" fmla="*/ 51732 w 3253557"/>
                  <a:gd name="connsiteY1" fmla="*/ 1821976 h 3549276"/>
                  <a:gd name="connsiteX2" fmla="*/ 1947272 w 3253557"/>
                  <a:gd name="connsiteY2" fmla="*/ 0 h 3549276"/>
                  <a:gd name="connsiteX3" fmla="*/ 3253557 w 3253557"/>
                  <a:gd name="connsiteY3" fmla="*/ 1798655 h 3549276"/>
                  <a:gd name="connsiteX4" fmla="*/ 1525241 w 3253557"/>
                  <a:gd name="connsiteY4" fmla="*/ 3537020 h 3549276"/>
                  <a:gd name="connsiteX5" fmla="*/ 1110034 w 3253557"/>
                  <a:gd name="connsiteY5" fmla="*/ 3466869 h 3549276"/>
                  <a:gd name="connsiteX0" fmla="*/ 1110126 w 3253649"/>
                  <a:gd name="connsiteY0" fmla="*/ 3473693 h 3556100"/>
                  <a:gd name="connsiteX1" fmla="*/ 51824 w 3253649"/>
                  <a:gd name="connsiteY1" fmla="*/ 1828800 h 3556100"/>
                  <a:gd name="connsiteX2" fmla="*/ 1943952 w 3253649"/>
                  <a:gd name="connsiteY2" fmla="*/ 0 h 3556100"/>
                  <a:gd name="connsiteX3" fmla="*/ 3253649 w 3253649"/>
                  <a:gd name="connsiteY3" fmla="*/ 1805479 h 3556100"/>
                  <a:gd name="connsiteX4" fmla="*/ 1525333 w 3253649"/>
                  <a:gd name="connsiteY4" fmla="*/ 3543844 h 3556100"/>
                  <a:gd name="connsiteX5" fmla="*/ 1110126 w 3253649"/>
                  <a:gd name="connsiteY5" fmla="*/ 3473693 h 3556100"/>
                  <a:gd name="connsiteX0" fmla="*/ 1109163 w 3252686"/>
                  <a:gd name="connsiteY0" fmla="*/ 3505878 h 3588285"/>
                  <a:gd name="connsiteX1" fmla="*/ 50861 w 3252686"/>
                  <a:gd name="connsiteY1" fmla="*/ 1860985 h 3588285"/>
                  <a:gd name="connsiteX2" fmla="*/ 1942989 w 3252686"/>
                  <a:gd name="connsiteY2" fmla="*/ 32185 h 3588285"/>
                  <a:gd name="connsiteX3" fmla="*/ 3252686 w 3252686"/>
                  <a:gd name="connsiteY3" fmla="*/ 1837664 h 3588285"/>
                  <a:gd name="connsiteX4" fmla="*/ 1524370 w 3252686"/>
                  <a:gd name="connsiteY4" fmla="*/ 3576029 h 3588285"/>
                  <a:gd name="connsiteX5" fmla="*/ 1109163 w 3252686"/>
                  <a:gd name="connsiteY5" fmla="*/ 3505878 h 3588285"/>
                  <a:gd name="connsiteX0" fmla="*/ 1078315 w 3221838"/>
                  <a:gd name="connsiteY0" fmla="*/ 3571720 h 3654127"/>
                  <a:gd name="connsiteX1" fmla="*/ 20013 w 3221838"/>
                  <a:gd name="connsiteY1" fmla="*/ 1926827 h 3654127"/>
                  <a:gd name="connsiteX2" fmla="*/ 431170 w 3221838"/>
                  <a:gd name="connsiteY2" fmla="*/ 441959 h 3654127"/>
                  <a:gd name="connsiteX3" fmla="*/ 1912141 w 3221838"/>
                  <a:gd name="connsiteY3" fmla="*/ 98027 h 3654127"/>
                  <a:gd name="connsiteX4" fmla="*/ 3221838 w 3221838"/>
                  <a:gd name="connsiteY4" fmla="*/ 1903506 h 3654127"/>
                  <a:gd name="connsiteX5" fmla="*/ 1493522 w 3221838"/>
                  <a:gd name="connsiteY5" fmla="*/ 3641871 h 3654127"/>
                  <a:gd name="connsiteX6" fmla="*/ 1078315 w 3221838"/>
                  <a:gd name="connsiteY6" fmla="*/ 3571720 h 3654127"/>
                  <a:gd name="connsiteX0" fmla="*/ 1103461 w 3246984"/>
                  <a:gd name="connsiteY0" fmla="*/ 3548970 h 3631377"/>
                  <a:gd name="connsiteX1" fmla="*/ 45159 w 3246984"/>
                  <a:gd name="connsiteY1" fmla="*/ 1904077 h 3631377"/>
                  <a:gd name="connsiteX2" fmla="*/ 282307 w 3246984"/>
                  <a:gd name="connsiteY2" fmla="*/ 582982 h 3631377"/>
                  <a:gd name="connsiteX3" fmla="*/ 1937287 w 3246984"/>
                  <a:gd name="connsiteY3" fmla="*/ 75277 h 3631377"/>
                  <a:gd name="connsiteX4" fmla="*/ 3246984 w 3246984"/>
                  <a:gd name="connsiteY4" fmla="*/ 1880756 h 3631377"/>
                  <a:gd name="connsiteX5" fmla="*/ 1518668 w 3246984"/>
                  <a:gd name="connsiteY5" fmla="*/ 3619121 h 3631377"/>
                  <a:gd name="connsiteX6" fmla="*/ 1103461 w 3246984"/>
                  <a:gd name="connsiteY6" fmla="*/ 3548970 h 3631377"/>
                  <a:gd name="connsiteX0" fmla="*/ 1105781 w 3249304"/>
                  <a:gd name="connsiteY0" fmla="*/ 3548970 h 3631377"/>
                  <a:gd name="connsiteX1" fmla="*/ 47479 w 3249304"/>
                  <a:gd name="connsiteY1" fmla="*/ 1904077 h 3631377"/>
                  <a:gd name="connsiteX2" fmla="*/ 284627 w 3249304"/>
                  <a:gd name="connsiteY2" fmla="*/ 582982 h 3631377"/>
                  <a:gd name="connsiteX3" fmla="*/ 1939607 w 3249304"/>
                  <a:gd name="connsiteY3" fmla="*/ 75277 h 3631377"/>
                  <a:gd name="connsiteX4" fmla="*/ 3249304 w 3249304"/>
                  <a:gd name="connsiteY4" fmla="*/ 1880756 h 3631377"/>
                  <a:gd name="connsiteX5" fmla="*/ 1520988 w 3249304"/>
                  <a:gd name="connsiteY5" fmla="*/ 3619121 h 3631377"/>
                  <a:gd name="connsiteX6" fmla="*/ 1105781 w 3249304"/>
                  <a:gd name="connsiteY6" fmla="*/ 3548970 h 3631377"/>
                  <a:gd name="connsiteX0" fmla="*/ 1117906 w 3261429"/>
                  <a:gd name="connsiteY0" fmla="*/ 3548970 h 3631377"/>
                  <a:gd name="connsiteX1" fmla="*/ 59604 w 3261429"/>
                  <a:gd name="connsiteY1" fmla="*/ 1904077 h 3631377"/>
                  <a:gd name="connsiteX2" fmla="*/ 296752 w 3261429"/>
                  <a:gd name="connsiteY2" fmla="*/ 582982 h 3631377"/>
                  <a:gd name="connsiteX3" fmla="*/ 1951732 w 3261429"/>
                  <a:gd name="connsiteY3" fmla="*/ 75277 h 3631377"/>
                  <a:gd name="connsiteX4" fmla="*/ 3261429 w 3261429"/>
                  <a:gd name="connsiteY4" fmla="*/ 1880756 h 3631377"/>
                  <a:gd name="connsiteX5" fmla="*/ 1533113 w 3261429"/>
                  <a:gd name="connsiteY5" fmla="*/ 3619121 h 3631377"/>
                  <a:gd name="connsiteX6" fmla="*/ 1117906 w 3261429"/>
                  <a:gd name="connsiteY6" fmla="*/ 3548970 h 3631377"/>
                  <a:gd name="connsiteX0" fmla="*/ 1125390 w 3268913"/>
                  <a:gd name="connsiteY0" fmla="*/ 3548970 h 3631377"/>
                  <a:gd name="connsiteX1" fmla="*/ 67088 w 3268913"/>
                  <a:gd name="connsiteY1" fmla="*/ 1904077 h 3631377"/>
                  <a:gd name="connsiteX2" fmla="*/ 304236 w 3268913"/>
                  <a:gd name="connsiteY2" fmla="*/ 582982 h 3631377"/>
                  <a:gd name="connsiteX3" fmla="*/ 1959216 w 3268913"/>
                  <a:gd name="connsiteY3" fmla="*/ 75277 h 3631377"/>
                  <a:gd name="connsiteX4" fmla="*/ 3268913 w 3268913"/>
                  <a:gd name="connsiteY4" fmla="*/ 1880756 h 3631377"/>
                  <a:gd name="connsiteX5" fmla="*/ 1540597 w 3268913"/>
                  <a:gd name="connsiteY5" fmla="*/ 3619121 h 3631377"/>
                  <a:gd name="connsiteX6" fmla="*/ 1125390 w 3268913"/>
                  <a:gd name="connsiteY6" fmla="*/ 3548970 h 3631377"/>
                  <a:gd name="connsiteX0" fmla="*/ 1125390 w 3268913"/>
                  <a:gd name="connsiteY0" fmla="*/ 3552888 h 3635295"/>
                  <a:gd name="connsiteX1" fmla="*/ 67088 w 3268913"/>
                  <a:gd name="connsiteY1" fmla="*/ 1907995 h 3635295"/>
                  <a:gd name="connsiteX2" fmla="*/ 304236 w 3268913"/>
                  <a:gd name="connsiteY2" fmla="*/ 586900 h 3635295"/>
                  <a:gd name="connsiteX3" fmla="*/ 1959216 w 3268913"/>
                  <a:gd name="connsiteY3" fmla="*/ 79195 h 3635295"/>
                  <a:gd name="connsiteX4" fmla="*/ 3268913 w 3268913"/>
                  <a:gd name="connsiteY4" fmla="*/ 1884674 h 3635295"/>
                  <a:gd name="connsiteX5" fmla="*/ 1540597 w 3268913"/>
                  <a:gd name="connsiteY5" fmla="*/ 3623039 h 3635295"/>
                  <a:gd name="connsiteX6" fmla="*/ 1125390 w 3268913"/>
                  <a:gd name="connsiteY6" fmla="*/ 3552888 h 3635295"/>
                  <a:gd name="connsiteX0" fmla="*/ 1125390 w 3268913"/>
                  <a:gd name="connsiteY0" fmla="*/ 3546884 h 3629291"/>
                  <a:gd name="connsiteX1" fmla="*/ 67088 w 3268913"/>
                  <a:gd name="connsiteY1" fmla="*/ 1901991 h 3629291"/>
                  <a:gd name="connsiteX2" fmla="*/ 304236 w 3268913"/>
                  <a:gd name="connsiteY2" fmla="*/ 580896 h 3629291"/>
                  <a:gd name="connsiteX3" fmla="*/ 1972864 w 3268913"/>
                  <a:gd name="connsiteY3" fmla="*/ 80015 h 3629291"/>
                  <a:gd name="connsiteX4" fmla="*/ 3268913 w 3268913"/>
                  <a:gd name="connsiteY4" fmla="*/ 1878670 h 3629291"/>
                  <a:gd name="connsiteX5" fmla="*/ 1540597 w 3268913"/>
                  <a:gd name="connsiteY5" fmla="*/ 3617035 h 3629291"/>
                  <a:gd name="connsiteX6" fmla="*/ 1125390 w 3268913"/>
                  <a:gd name="connsiteY6" fmla="*/ 3546884 h 3629291"/>
                  <a:gd name="connsiteX0" fmla="*/ 1125390 w 3268913"/>
                  <a:gd name="connsiteY0" fmla="*/ 3501425 h 3583832"/>
                  <a:gd name="connsiteX1" fmla="*/ 67088 w 3268913"/>
                  <a:gd name="connsiteY1" fmla="*/ 1856532 h 3583832"/>
                  <a:gd name="connsiteX2" fmla="*/ 304236 w 3268913"/>
                  <a:gd name="connsiteY2" fmla="*/ 535437 h 3583832"/>
                  <a:gd name="connsiteX3" fmla="*/ 1972864 w 3268913"/>
                  <a:gd name="connsiteY3" fmla="*/ 34556 h 3583832"/>
                  <a:gd name="connsiteX4" fmla="*/ 3268913 w 3268913"/>
                  <a:gd name="connsiteY4" fmla="*/ 1833211 h 3583832"/>
                  <a:gd name="connsiteX5" fmla="*/ 1540597 w 3268913"/>
                  <a:gd name="connsiteY5" fmla="*/ 3571576 h 3583832"/>
                  <a:gd name="connsiteX6" fmla="*/ 1125390 w 3268913"/>
                  <a:gd name="connsiteY6" fmla="*/ 3501425 h 3583832"/>
                  <a:gd name="connsiteX0" fmla="*/ 1125390 w 3268913"/>
                  <a:gd name="connsiteY0" fmla="*/ 3623549 h 3705956"/>
                  <a:gd name="connsiteX1" fmla="*/ 67088 w 3268913"/>
                  <a:gd name="connsiteY1" fmla="*/ 1978656 h 3705956"/>
                  <a:gd name="connsiteX2" fmla="*/ 304236 w 3268913"/>
                  <a:gd name="connsiteY2" fmla="*/ 657561 h 3705956"/>
                  <a:gd name="connsiteX3" fmla="*/ 1262992 w 3268913"/>
                  <a:gd name="connsiteY3" fmla="*/ 142357 h 3705956"/>
                  <a:gd name="connsiteX4" fmla="*/ 1972864 w 3268913"/>
                  <a:gd name="connsiteY4" fmla="*/ 156680 h 3705956"/>
                  <a:gd name="connsiteX5" fmla="*/ 3268913 w 3268913"/>
                  <a:gd name="connsiteY5" fmla="*/ 1955335 h 3705956"/>
                  <a:gd name="connsiteX6" fmla="*/ 1540597 w 3268913"/>
                  <a:gd name="connsiteY6" fmla="*/ 3693700 h 3705956"/>
                  <a:gd name="connsiteX7" fmla="*/ 1125390 w 3268913"/>
                  <a:gd name="connsiteY7" fmla="*/ 3623549 h 3705956"/>
                  <a:gd name="connsiteX0" fmla="*/ 1125390 w 3268913"/>
                  <a:gd name="connsiteY0" fmla="*/ 3612421 h 3694828"/>
                  <a:gd name="connsiteX1" fmla="*/ 67088 w 3268913"/>
                  <a:gd name="connsiteY1" fmla="*/ 1967528 h 3694828"/>
                  <a:gd name="connsiteX2" fmla="*/ 304236 w 3268913"/>
                  <a:gd name="connsiteY2" fmla="*/ 646433 h 3694828"/>
                  <a:gd name="connsiteX3" fmla="*/ 1262992 w 3268913"/>
                  <a:gd name="connsiteY3" fmla="*/ 131229 h 3694828"/>
                  <a:gd name="connsiteX4" fmla="*/ 1972864 w 3268913"/>
                  <a:gd name="connsiteY4" fmla="*/ 145552 h 3694828"/>
                  <a:gd name="connsiteX5" fmla="*/ 3268913 w 3268913"/>
                  <a:gd name="connsiteY5" fmla="*/ 1944207 h 3694828"/>
                  <a:gd name="connsiteX6" fmla="*/ 1540597 w 3268913"/>
                  <a:gd name="connsiteY6" fmla="*/ 3682572 h 3694828"/>
                  <a:gd name="connsiteX7" fmla="*/ 1125390 w 3268913"/>
                  <a:gd name="connsiteY7" fmla="*/ 3612421 h 3694828"/>
                  <a:gd name="connsiteX0" fmla="*/ 1125390 w 3268913"/>
                  <a:gd name="connsiteY0" fmla="*/ 3612421 h 3694828"/>
                  <a:gd name="connsiteX1" fmla="*/ 67088 w 3268913"/>
                  <a:gd name="connsiteY1" fmla="*/ 1967528 h 3694828"/>
                  <a:gd name="connsiteX2" fmla="*/ 304236 w 3268913"/>
                  <a:gd name="connsiteY2" fmla="*/ 646433 h 3694828"/>
                  <a:gd name="connsiteX3" fmla="*/ 1262992 w 3268913"/>
                  <a:gd name="connsiteY3" fmla="*/ 131229 h 3694828"/>
                  <a:gd name="connsiteX4" fmla="*/ 1972864 w 3268913"/>
                  <a:gd name="connsiteY4" fmla="*/ 145552 h 3694828"/>
                  <a:gd name="connsiteX5" fmla="*/ 3268913 w 3268913"/>
                  <a:gd name="connsiteY5" fmla="*/ 1944207 h 3694828"/>
                  <a:gd name="connsiteX6" fmla="*/ 1540597 w 3268913"/>
                  <a:gd name="connsiteY6" fmla="*/ 3682572 h 3694828"/>
                  <a:gd name="connsiteX7" fmla="*/ 1125390 w 3268913"/>
                  <a:gd name="connsiteY7" fmla="*/ 3612421 h 3694828"/>
                  <a:gd name="connsiteX0" fmla="*/ 1125390 w 3268913"/>
                  <a:gd name="connsiteY0" fmla="*/ 3510213 h 3592620"/>
                  <a:gd name="connsiteX1" fmla="*/ 67088 w 3268913"/>
                  <a:gd name="connsiteY1" fmla="*/ 1865320 h 3592620"/>
                  <a:gd name="connsiteX2" fmla="*/ 304236 w 3268913"/>
                  <a:gd name="connsiteY2" fmla="*/ 544225 h 3592620"/>
                  <a:gd name="connsiteX3" fmla="*/ 1262992 w 3268913"/>
                  <a:gd name="connsiteY3" fmla="*/ 29021 h 3592620"/>
                  <a:gd name="connsiteX4" fmla="*/ 1972864 w 3268913"/>
                  <a:gd name="connsiteY4" fmla="*/ 43344 h 3592620"/>
                  <a:gd name="connsiteX5" fmla="*/ 3268913 w 3268913"/>
                  <a:gd name="connsiteY5" fmla="*/ 1841999 h 3592620"/>
                  <a:gd name="connsiteX6" fmla="*/ 1540597 w 3268913"/>
                  <a:gd name="connsiteY6" fmla="*/ 3580364 h 3592620"/>
                  <a:gd name="connsiteX7" fmla="*/ 1125390 w 3268913"/>
                  <a:gd name="connsiteY7" fmla="*/ 3510213 h 3592620"/>
                  <a:gd name="connsiteX0" fmla="*/ 1125390 w 3268913"/>
                  <a:gd name="connsiteY0" fmla="*/ 3516797 h 3599204"/>
                  <a:gd name="connsiteX1" fmla="*/ 67088 w 3268913"/>
                  <a:gd name="connsiteY1" fmla="*/ 1871904 h 3599204"/>
                  <a:gd name="connsiteX2" fmla="*/ 304236 w 3268913"/>
                  <a:gd name="connsiteY2" fmla="*/ 550809 h 3599204"/>
                  <a:gd name="connsiteX3" fmla="*/ 1262992 w 3268913"/>
                  <a:gd name="connsiteY3" fmla="*/ 35605 h 3599204"/>
                  <a:gd name="connsiteX4" fmla="*/ 1966040 w 3268913"/>
                  <a:gd name="connsiteY4" fmla="*/ 36280 h 3599204"/>
                  <a:gd name="connsiteX5" fmla="*/ 3268913 w 3268913"/>
                  <a:gd name="connsiteY5" fmla="*/ 1848583 h 3599204"/>
                  <a:gd name="connsiteX6" fmla="*/ 1540597 w 3268913"/>
                  <a:gd name="connsiteY6" fmla="*/ 3586948 h 3599204"/>
                  <a:gd name="connsiteX7" fmla="*/ 1125390 w 3268913"/>
                  <a:gd name="connsiteY7" fmla="*/ 3516797 h 3599204"/>
                  <a:gd name="connsiteX0" fmla="*/ 1125390 w 3268913"/>
                  <a:gd name="connsiteY0" fmla="*/ 3516797 h 3599204"/>
                  <a:gd name="connsiteX1" fmla="*/ 67088 w 3268913"/>
                  <a:gd name="connsiteY1" fmla="*/ 1871904 h 3599204"/>
                  <a:gd name="connsiteX2" fmla="*/ 304236 w 3268913"/>
                  <a:gd name="connsiteY2" fmla="*/ 550809 h 3599204"/>
                  <a:gd name="connsiteX3" fmla="*/ 1262992 w 3268913"/>
                  <a:gd name="connsiteY3" fmla="*/ 35605 h 3599204"/>
                  <a:gd name="connsiteX4" fmla="*/ 1966040 w 3268913"/>
                  <a:gd name="connsiteY4" fmla="*/ 36280 h 3599204"/>
                  <a:gd name="connsiteX5" fmla="*/ 3268913 w 3268913"/>
                  <a:gd name="connsiteY5" fmla="*/ 1848583 h 3599204"/>
                  <a:gd name="connsiteX6" fmla="*/ 1540597 w 3268913"/>
                  <a:gd name="connsiteY6" fmla="*/ 3586948 h 3599204"/>
                  <a:gd name="connsiteX7" fmla="*/ 1125390 w 3268913"/>
                  <a:gd name="connsiteY7" fmla="*/ 3516797 h 3599204"/>
                  <a:gd name="connsiteX0" fmla="*/ 1125390 w 3258677"/>
                  <a:gd name="connsiteY0" fmla="*/ 3516797 h 3599204"/>
                  <a:gd name="connsiteX1" fmla="*/ 67088 w 3258677"/>
                  <a:gd name="connsiteY1" fmla="*/ 1871904 h 3599204"/>
                  <a:gd name="connsiteX2" fmla="*/ 304236 w 3258677"/>
                  <a:gd name="connsiteY2" fmla="*/ 550809 h 3599204"/>
                  <a:gd name="connsiteX3" fmla="*/ 1262992 w 3258677"/>
                  <a:gd name="connsiteY3" fmla="*/ 35605 h 3599204"/>
                  <a:gd name="connsiteX4" fmla="*/ 1966040 w 3258677"/>
                  <a:gd name="connsiteY4" fmla="*/ 36280 h 3599204"/>
                  <a:gd name="connsiteX5" fmla="*/ 3258677 w 3258677"/>
                  <a:gd name="connsiteY5" fmla="*/ 1851995 h 3599204"/>
                  <a:gd name="connsiteX6" fmla="*/ 1540597 w 3258677"/>
                  <a:gd name="connsiteY6" fmla="*/ 3586948 h 3599204"/>
                  <a:gd name="connsiteX7" fmla="*/ 1125390 w 3258677"/>
                  <a:gd name="connsiteY7" fmla="*/ 3516797 h 3599204"/>
                  <a:gd name="connsiteX0" fmla="*/ 1125390 w 3286580"/>
                  <a:gd name="connsiteY0" fmla="*/ 3516797 h 3599204"/>
                  <a:gd name="connsiteX1" fmla="*/ 67088 w 3286580"/>
                  <a:gd name="connsiteY1" fmla="*/ 1871904 h 3599204"/>
                  <a:gd name="connsiteX2" fmla="*/ 304236 w 3286580"/>
                  <a:gd name="connsiteY2" fmla="*/ 550809 h 3599204"/>
                  <a:gd name="connsiteX3" fmla="*/ 1262992 w 3286580"/>
                  <a:gd name="connsiteY3" fmla="*/ 35605 h 3599204"/>
                  <a:gd name="connsiteX4" fmla="*/ 1966040 w 3286580"/>
                  <a:gd name="connsiteY4" fmla="*/ 36280 h 3599204"/>
                  <a:gd name="connsiteX5" fmla="*/ 3258677 w 3286580"/>
                  <a:gd name="connsiteY5" fmla="*/ 1851995 h 3599204"/>
                  <a:gd name="connsiteX6" fmla="*/ 1540597 w 3286580"/>
                  <a:gd name="connsiteY6" fmla="*/ 3586948 h 3599204"/>
                  <a:gd name="connsiteX7" fmla="*/ 1125390 w 3286580"/>
                  <a:gd name="connsiteY7" fmla="*/ 3516797 h 3599204"/>
                  <a:gd name="connsiteX0" fmla="*/ 1125390 w 3286580"/>
                  <a:gd name="connsiteY0" fmla="*/ 3516797 h 3599204"/>
                  <a:gd name="connsiteX1" fmla="*/ 67088 w 3286580"/>
                  <a:gd name="connsiteY1" fmla="*/ 1871904 h 3599204"/>
                  <a:gd name="connsiteX2" fmla="*/ 304236 w 3286580"/>
                  <a:gd name="connsiteY2" fmla="*/ 550809 h 3599204"/>
                  <a:gd name="connsiteX3" fmla="*/ 1262992 w 3286580"/>
                  <a:gd name="connsiteY3" fmla="*/ 35605 h 3599204"/>
                  <a:gd name="connsiteX4" fmla="*/ 1966040 w 3286580"/>
                  <a:gd name="connsiteY4" fmla="*/ 36280 h 3599204"/>
                  <a:gd name="connsiteX5" fmla="*/ 3258677 w 3286580"/>
                  <a:gd name="connsiteY5" fmla="*/ 1851995 h 3599204"/>
                  <a:gd name="connsiteX6" fmla="*/ 1540597 w 3286580"/>
                  <a:gd name="connsiteY6" fmla="*/ 3586948 h 3599204"/>
                  <a:gd name="connsiteX7" fmla="*/ 1125390 w 3286580"/>
                  <a:gd name="connsiteY7" fmla="*/ 3516797 h 3599204"/>
                  <a:gd name="connsiteX0" fmla="*/ 1125390 w 3286580"/>
                  <a:gd name="connsiteY0" fmla="*/ 3516797 h 3599204"/>
                  <a:gd name="connsiteX1" fmla="*/ 67088 w 3286580"/>
                  <a:gd name="connsiteY1" fmla="*/ 1871904 h 3599204"/>
                  <a:gd name="connsiteX2" fmla="*/ 304236 w 3286580"/>
                  <a:gd name="connsiteY2" fmla="*/ 550809 h 3599204"/>
                  <a:gd name="connsiteX3" fmla="*/ 1262992 w 3286580"/>
                  <a:gd name="connsiteY3" fmla="*/ 35605 h 3599204"/>
                  <a:gd name="connsiteX4" fmla="*/ 1966040 w 3286580"/>
                  <a:gd name="connsiteY4" fmla="*/ 36280 h 3599204"/>
                  <a:gd name="connsiteX5" fmla="*/ 3258677 w 3286580"/>
                  <a:gd name="connsiteY5" fmla="*/ 1851995 h 3599204"/>
                  <a:gd name="connsiteX6" fmla="*/ 1540597 w 3286580"/>
                  <a:gd name="connsiteY6" fmla="*/ 3586948 h 3599204"/>
                  <a:gd name="connsiteX7" fmla="*/ 1125390 w 3286580"/>
                  <a:gd name="connsiteY7" fmla="*/ 3516797 h 3599204"/>
                  <a:gd name="connsiteX0" fmla="*/ 1125390 w 3281645"/>
                  <a:gd name="connsiteY0" fmla="*/ 3516797 h 3599204"/>
                  <a:gd name="connsiteX1" fmla="*/ 67088 w 3281645"/>
                  <a:gd name="connsiteY1" fmla="*/ 1871904 h 3599204"/>
                  <a:gd name="connsiteX2" fmla="*/ 304236 w 3281645"/>
                  <a:gd name="connsiteY2" fmla="*/ 550809 h 3599204"/>
                  <a:gd name="connsiteX3" fmla="*/ 1262992 w 3281645"/>
                  <a:gd name="connsiteY3" fmla="*/ 35605 h 3599204"/>
                  <a:gd name="connsiteX4" fmla="*/ 1966040 w 3281645"/>
                  <a:gd name="connsiteY4" fmla="*/ 36280 h 3599204"/>
                  <a:gd name="connsiteX5" fmla="*/ 3253333 w 3281645"/>
                  <a:gd name="connsiteY5" fmla="*/ 1880684 h 3599204"/>
                  <a:gd name="connsiteX6" fmla="*/ 1540597 w 3281645"/>
                  <a:gd name="connsiteY6" fmla="*/ 3586948 h 3599204"/>
                  <a:gd name="connsiteX7" fmla="*/ 1125390 w 3281645"/>
                  <a:gd name="connsiteY7" fmla="*/ 3516797 h 3599204"/>
                  <a:gd name="connsiteX0" fmla="*/ 1125390 w 3326709"/>
                  <a:gd name="connsiteY0" fmla="*/ 3516797 h 3599204"/>
                  <a:gd name="connsiteX1" fmla="*/ 67088 w 3326709"/>
                  <a:gd name="connsiteY1" fmla="*/ 1871904 h 3599204"/>
                  <a:gd name="connsiteX2" fmla="*/ 304236 w 3326709"/>
                  <a:gd name="connsiteY2" fmla="*/ 550809 h 3599204"/>
                  <a:gd name="connsiteX3" fmla="*/ 1262992 w 3326709"/>
                  <a:gd name="connsiteY3" fmla="*/ 35605 h 3599204"/>
                  <a:gd name="connsiteX4" fmla="*/ 1966040 w 3326709"/>
                  <a:gd name="connsiteY4" fmla="*/ 36280 h 3599204"/>
                  <a:gd name="connsiteX5" fmla="*/ 3301804 w 3326709"/>
                  <a:gd name="connsiteY5" fmla="*/ 1939189 h 3599204"/>
                  <a:gd name="connsiteX6" fmla="*/ 1540597 w 3326709"/>
                  <a:gd name="connsiteY6" fmla="*/ 3586948 h 3599204"/>
                  <a:gd name="connsiteX7" fmla="*/ 1125390 w 3326709"/>
                  <a:gd name="connsiteY7" fmla="*/ 3516797 h 3599204"/>
                  <a:gd name="connsiteX0" fmla="*/ 1125390 w 3351995"/>
                  <a:gd name="connsiteY0" fmla="*/ 3516797 h 3599204"/>
                  <a:gd name="connsiteX1" fmla="*/ 67088 w 3351995"/>
                  <a:gd name="connsiteY1" fmla="*/ 1871904 h 3599204"/>
                  <a:gd name="connsiteX2" fmla="*/ 304236 w 3351995"/>
                  <a:gd name="connsiteY2" fmla="*/ 550809 h 3599204"/>
                  <a:gd name="connsiteX3" fmla="*/ 1262992 w 3351995"/>
                  <a:gd name="connsiteY3" fmla="*/ 35605 h 3599204"/>
                  <a:gd name="connsiteX4" fmla="*/ 1966040 w 3351995"/>
                  <a:gd name="connsiteY4" fmla="*/ 36280 h 3599204"/>
                  <a:gd name="connsiteX5" fmla="*/ 3328712 w 3351995"/>
                  <a:gd name="connsiteY5" fmla="*/ 1954096 h 3599204"/>
                  <a:gd name="connsiteX6" fmla="*/ 1540597 w 3351995"/>
                  <a:gd name="connsiteY6" fmla="*/ 3586948 h 3599204"/>
                  <a:gd name="connsiteX7" fmla="*/ 1125390 w 3351995"/>
                  <a:gd name="connsiteY7" fmla="*/ 3516797 h 3599204"/>
                  <a:gd name="connsiteX0" fmla="*/ 1125390 w 3444778"/>
                  <a:gd name="connsiteY0" fmla="*/ 3516797 h 3599204"/>
                  <a:gd name="connsiteX1" fmla="*/ 67088 w 3444778"/>
                  <a:gd name="connsiteY1" fmla="*/ 1871904 h 3599204"/>
                  <a:gd name="connsiteX2" fmla="*/ 304236 w 3444778"/>
                  <a:gd name="connsiteY2" fmla="*/ 550809 h 3599204"/>
                  <a:gd name="connsiteX3" fmla="*/ 1262992 w 3444778"/>
                  <a:gd name="connsiteY3" fmla="*/ 35605 h 3599204"/>
                  <a:gd name="connsiteX4" fmla="*/ 1966040 w 3444778"/>
                  <a:gd name="connsiteY4" fmla="*/ 36280 h 3599204"/>
                  <a:gd name="connsiteX5" fmla="*/ 3426125 w 3444778"/>
                  <a:gd name="connsiteY5" fmla="*/ 1962346 h 3599204"/>
                  <a:gd name="connsiteX6" fmla="*/ 1540597 w 3444778"/>
                  <a:gd name="connsiteY6" fmla="*/ 3586948 h 3599204"/>
                  <a:gd name="connsiteX7" fmla="*/ 1125390 w 3444778"/>
                  <a:gd name="connsiteY7" fmla="*/ 3516797 h 3599204"/>
                  <a:gd name="connsiteX0" fmla="*/ 1125390 w 3469806"/>
                  <a:gd name="connsiteY0" fmla="*/ 3516797 h 3599204"/>
                  <a:gd name="connsiteX1" fmla="*/ 67088 w 3469806"/>
                  <a:gd name="connsiteY1" fmla="*/ 1871904 h 3599204"/>
                  <a:gd name="connsiteX2" fmla="*/ 304236 w 3469806"/>
                  <a:gd name="connsiteY2" fmla="*/ 550809 h 3599204"/>
                  <a:gd name="connsiteX3" fmla="*/ 1262992 w 3469806"/>
                  <a:gd name="connsiteY3" fmla="*/ 35605 h 3599204"/>
                  <a:gd name="connsiteX4" fmla="*/ 1966040 w 3469806"/>
                  <a:gd name="connsiteY4" fmla="*/ 36280 h 3599204"/>
                  <a:gd name="connsiteX5" fmla="*/ 3426125 w 3469806"/>
                  <a:gd name="connsiteY5" fmla="*/ 1962346 h 3599204"/>
                  <a:gd name="connsiteX6" fmla="*/ 1540597 w 3469806"/>
                  <a:gd name="connsiteY6" fmla="*/ 3586948 h 3599204"/>
                  <a:gd name="connsiteX7" fmla="*/ 1125390 w 3469806"/>
                  <a:gd name="connsiteY7" fmla="*/ 3516797 h 3599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69806" h="3599204">
                    <a:moveTo>
                      <a:pt x="1125390" y="3516797"/>
                    </a:moveTo>
                    <a:cubicBezTo>
                      <a:pt x="716894" y="3002619"/>
                      <a:pt x="390286" y="2546444"/>
                      <a:pt x="67088" y="1871904"/>
                    </a:cubicBezTo>
                    <a:cubicBezTo>
                      <a:pt x="-42476" y="1671000"/>
                      <a:pt x="-52063" y="1220686"/>
                      <a:pt x="304236" y="550809"/>
                    </a:cubicBezTo>
                    <a:cubicBezTo>
                      <a:pt x="499573" y="251583"/>
                      <a:pt x="964416" y="112261"/>
                      <a:pt x="1262992" y="35605"/>
                    </a:cubicBezTo>
                    <a:cubicBezTo>
                      <a:pt x="1551332" y="-6932"/>
                      <a:pt x="1801748" y="-16811"/>
                      <a:pt x="1966040" y="36280"/>
                    </a:cubicBezTo>
                    <a:cubicBezTo>
                      <a:pt x="3239668" y="237772"/>
                      <a:pt x="3608233" y="1130012"/>
                      <a:pt x="3426125" y="1962346"/>
                    </a:cubicBezTo>
                    <a:cubicBezTo>
                      <a:pt x="2860256" y="3277643"/>
                      <a:pt x="1980224" y="3141696"/>
                      <a:pt x="1540597" y="3586948"/>
                    </a:cubicBezTo>
                    <a:cubicBezTo>
                      <a:pt x="1393096" y="3607919"/>
                      <a:pt x="1259243" y="3611832"/>
                      <a:pt x="1125390" y="35167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DE5C3CED-F765-47D9-8847-09B18EBBCA67}"/>
                  </a:ext>
                </a:extLst>
              </p:cNvPr>
              <p:cNvSpPr/>
              <p:nvPr/>
            </p:nvSpPr>
            <p:spPr>
              <a:xfrm>
                <a:off x="5481981" y="5082580"/>
                <a:ext cx="428625" cy="428625"/>
              </a:xfrm>
              <a:custGeom>
                <a:avLst/>
                <a:gdLst>
                  <a:gd name="connsiteX0" fmla="*/ 260641 w 428625"/>
                  <a:gd name="connsiteY0" fmla="*/ 423821 h 428625"/>
                  <a:gd name="connsiteX1" fmla="*/ 147294 w 428625"/>
                  <a:gd name="connsiteY1" fmla="*/ 404771 h 428625"/>
                  <a:gd name="connsiteX2" fmla="*/ 52996 w 428625"/>
                  <a:gd name="connsiteY2" fmla="*/ 374291 h 428625"/>
                  <a:gd name="connsiteX3" fmla="*/ 8229 w 428625"/>
                  <a:gd name="connsiteY3" fmla="*/ 274278 h 428625"/>
                  <a:gd name="connsiteX4" fmla="*/ 36804 w 428625"/>
                  <a:gd name="connsiteY4" fmla="*/ 90446 h 428625"/>
                  <a:gd name="connsiteX5" fmla="*/ 130149 w 428625"/>
                  <a:gd name="connsiteY5" fmla="*/ 8531 h 428625"/>
                  <a:gd name="connsiteX6" fmla="*/ 237781 w 428625"/>
                  <a:gd name="connsiteY6" fmla="*/ 18056 h 428625"/>
                  <a:gd name="connsiteX7" fmla="*/ 334936 w 428625"/>
                  <a:gd name="connsiteY7" fmla="*/ 34249 h 428625"/>
                  <a:gd name="connsiteX8" fmla="*/ 399706 w 428625"/>
                  <a:gd name="connsiteY8" fmla="*/ 72349 h 428625"/>
                  <a:gd name="connsiteX9" fmla="*/ 424471 w 428625"/>
                  <a:gd name="connsiteY9" fmla="*/ 158074 h 428625"/>
                  <a:gd name="connsiteX10" fmla="*/ 396849 w 428625"/>
                  <a:gd name="connsiteY10" fmla="*/ 332381 h 428625"/>
                  <a:gd name="connsiteX11" fmla="*/ 326364 w 428625"/>
                  <a:gd name="connsiteY11" fmla="*/ 415249 h 428625"/>
                  <a:gd name="connsiteX12" fmla="*/ 298741 w 428625"/>
                  <a:gd name="connsiteY12" fmla="*/ 423821 h 428625"/>
                  <a:gd name="connsiteX13" fmla="*/ 260641 w 428625"/>
                  <a:gd name="connsiteY13" fmla="*/ 423821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28625" h="428625">
                    <a:moveTo>
                      <a:pt x="260641" y="423821"/>
                    </a:moveTo>
                    <a:cubicBezTo>
                      <a:pt x="223494" y="414296"/>
                      <a:pt x="185394" y="411438"/>
                      <a:pt x="147294" y="404771"/>
                    </a:cubicBezTo>
                    <a:cubicBezTo>
                      <a:pt x="113956" y="399056"/>
                      <a:pt x="80619" y="395246"/>
                      <a:pt x="52996" y="374291"/>
                    </a:cubicBezTo>
                    <a:cubicBezTo>
                      <a:pt x="19659" y="349526"/>
                      <a:pt x="2514" y="317141"/>
                      <a:pt x="8229" y="274278"/>
                    </a:cubicBezTo>
                    <a:cubicBezTo>
                      <a:pt x="16801" y="212366"/>
                      <a:pt x="27279" y="151406"/>
                      <a:pt x="36804" y="90446"/>
                    </a:cubicBezTo>
                    <a:cubicBezTo>
                      <a:pt x="43471" y="48536"/>
                      <a:pt x="83476" y="14246"/>
                      <a:pt x="130149" y="8531"/>
                    </a:cubicBezTo>
                    <a:cubicBezTo>
                      <a:pt x="166344" y="3769"/>
                      <a:pt x="202539" y="12341"/>
                      <a:pt x="237781" y="18056"/>
                    </a:cubicBezTo>
                    <a:cubicBezTo>
                      <a:pt x="270166" y="22819"/>
                      <a:pt x="303504" y="26628"/>
                      <a:pt x="334936" y="34249"/>
                    </a:cubicBezTo>
                    <a:cubicBezTo>
                      <a:pt x="359701" y="40916"/>
                      <a:pt x="381609" y="53299"/>
                      <a:pt x="399706" y="72349"/>
                    </a:cubicBezTo>
                    <a:cubicBezTo>
                      <a:pt x="422566" y="97113"/>
                      <a:pt x="429234" y="125688"/>
                      <a:pt x="424471" y="158074"/>
                    </a:cubicBezTo>
                    <a:cubicBezTo>
                      <a:pt x="415899" y="216176"/>
                      <a:pt x="405421" y="274278"/>
                      <a:pt x="396849" y="332381"/>
                    </a:cubicBezTo>
                    <a:cubicBezTo>
                      <a:pt x="391134" y="375244"/>
                      <a:pt x="364464" y="400961"/>
                      <a:pt x="326364" y="415249"/>
                    </a:cubicBezTo>
                    <a:cubicBezTo>
                      <a:pt x="316839" y="419059"/>
                      <a:pt x="308266" y="420963"/>
                      <a:pt x="298741" y="423821"/>
                    </a:cubicBezTo>
                    <a:cubicBezTo>
                      <a:pt x="286359" y="423821"/>
                      <a:pt x="273024" y="423821"/>
                      <a:pt x="260641" y="42382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C34DEED7-D28C-4D8E-AF6A-8614C125D587}"/>
                  </a:ext>
                </a:extLst>
              </p:cNvPr>
              <p:cNvSpPr/>
              <p:nvPr/>
            </p:nvSpPr>
            <p:spPr>
              <a:xfrm>
                <a:off x="4425792" y="2808868"/>
                <a:ext cx="95250" cy="495300"/>
              </a:xfrm>
              <a:custGeom>
                <a:avLst/>
                <a:gdLst>
                  <a:gd name="connsiteX0" fmla="*/ 8096 w 95250"/>
                  <a:gd name="connsiteY0" fmla="*/ 29580 h 495300"/>
                  <a:gd name="connsiteX1" fmla="*/ 11906 w 95250"/>
                  <a:gd name="connsiteY1" fmla="*/ 7673 h 495300"/>
                  <a:gd name="connsiteX2" fmla="*/ 14764 w 95250"/>
                  <a:gd name="connsiteY2" fmla="*/ 10530 h 495300"/>
                  <a:gd name="connsiteX3" fmla="*/ 90964 w 95250"/>
                  <a:gd name="connsiteY3" fmla="*/ 494400 h 495300"/>
                  <a:gd name="connsiteX4" fmla="*/ 46196 w 95250"/>
                  <a:gd name="connsiteY4" fmla="*/ 390578 h 495300"/>
                  <a:gd name="connsiteX5" fmla="*/ 10954 w 95250"/>
                  <a:gd name="connsiteY5" fmla="*/ 204840 h 495300"/>
                  <a:gd name="connsiteX6" fmla="*/ 7144 w 95250"/>
                  <a:gd name="connsiteY6" fmla="*/ 189600 h 495300"/>
                  <a:gd name="connsiteX7" fmla="*/ 8096 w 95250"/>
                  <a:gd name="connsiteY7" fmla="*/ 29580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0" h="495300">
                    <a:moveTo>
                      <a:pt x="8096" y="29580"/>
                    </a:moveTo>
                    <a:cubicBezTo>
                      <a:pt x="12859" y="22913"/>
                      <a:pt x="10954" y="15293"/>
                      <a:pt x="11906" y="7673"/>
                    </a:cubicBezTo>
                    <a:cubicBezTo>
                      <a:pt x="14764" y="6720"/>
                      <a:pt x="15716" y="6720"/>
                      <a:pt x="14764" y="10530"/>
                    </a:cubicBezTo>
                    <a:cubicBezTo>
                      <a:pt x="11906" y="176265"/>
                      <a:pt x="40481" y="337238"/>
                      <a:pt x="90964" y="494400"/>
                    </a:cubicBezTo>
                    <a:cubicBezTo>
                      <a:pt x="72866" y="461063"/>
                      <a:pt x="57626" y="426773"/>
                      <a:pt x="46196" y="390578"/>
                    </a:cubicBezTo>
                    <a:cubicBezTo>
                      <a:pt x="27146" y="329618"/>
                      <a:pt x="16669" y="267705"/>
                      <a:pt x="10954" y="204840"/>
                    </a:cubicBezTo>
                    <a:cubicBezTo>
                      <a:pt x="10001" y="199125"/>
                      <a:pt x="11906" y="194363"/>
                      <a:pt x="7144" y="189600"/>
                    </a:cubicBezTo>
                    <a:cubicBezTo>
                      <a:pt x="8096" y="135308"/>
                      <a:pt x="8096" y="81968"/>
                      <a:pt x="8096" y="2958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A46C0880-7BE8-4D26-AAAD-E2D98DAE6904}"/>
                  </a:ext>
                </a:extLst>
              </p:cNvPr>
              <p:cNvSpPr/>
              <p:nvPr/>
            </p:nvSpPr>
            <p:spPr>
              <a:xfrm>
                <a:off x="5754528" y="1777142"/>
                <a:ext cx="981075" cy="3190875"/>
              </a:xfrm>
              <a:custGeom>
                <a:avLst/>
                <a:gdLst>
                  <a:gd name="connsiteX0" fmla="*/ 7144 w 981075"/>
                  <a:gd name="connsiteY0" fmla="*/ 3171094 h 3190875"/>
                  <a:gd name="connsiteX1" fmla="*/ 25241 w 981075"/>
                  <a:gd name="connsiteY1" fmla="*/ 2853912 h 3190875"/>
                  <a:gd name="connsiteX2" fmla="*/ 39529 w 981075"/>
                  <a:gd name="connsiteY2" fmla="*/ 2573876 h 3190875"/>
                  <a:gd name="connsiteX3" fmla="*/ 61436 w 981075"/>
                  <a:gd name="connsiteY3" fmla="*/ 2187162 h 3190875"/>
                  <a:gd name="connsiteX4" fmla="*/ 82391 w 981075"/>
                  <a:gd name="connsiteY4" fmla="*/ 1884266 h 3190875"/>
                  <a:gd name="connsiteX5" fmla="*/ 116681 w 981075"/>
                  <a:gd name="connsiteY5" fmla="*/ 1539461 h 3190875"/>
                  <a:gd name="connsiteX6" fmla="*/ 172879 w 981075"/>
                  <a:gd name="connsiteY6" fmla="*/ 1162271 h 3190875"/>
                  <a:gd name="connsiteX7" fmla="*/ 341471 w 981075"/>
                  <a:gd name="connsiteY7" fmla="*/ 546956 h 3190875"/>
                  <a:gd name="connsiteX8" fmla="*/ 577691 w 981075"/>
                  <a:gd name="connsiteY8" fmla="*/ 126904 h 3190875"/>
                  <a:gd name="connsiteX9" fmla="*/ 631031 w 981075"/>
                  <a:gd name="connsiteY9" fmla="*/ 72611 h 3190875"/>
                  <a:gd name="connsiteX10" fmla="*/ 687229 w 981075"/>
                  <a:gd name="connsiteY10" fmla="*/ 19271 h 3190875"/>
                  <a:gd name="connsiteX11" fmla="*/ 711041 w 981075"/>
                  <a:gd name="connsiteY11" fmla="*/ 25939 h 3190875"/>
                  <a:gd name="connsiteX12" fmla="*/ 754856 w 981075"/>
                  <a:gd name="connsiteY12" fmla="*/ 160241 h 3190875"/>
                  <a:gd name="connsiteX13" fmla="*/ 904399 w 981075"/>
                  <a:gd name="connsiteY13" fmla="*/ 677449 h 3190875"/>
                  <a:gd name="connsiteX14" fmla="*/ 977741 w 981075"/>
                  <a:gd name="connsiteY14" fmla="*/ 1159414 h 3190875"/>
                  <a:gd name="connsiteX15" fmla="*/ 972979 w 981075"/>
                  <a:gd name="connsiteY15" fmla="*/ 1496599 h 3190875"/>
                  <a:gd name="connsiteX16" fmla="*/ 869156 w 981075"/>
                  <a:gd name="connsiteY16" fmla="*/ 1925224 h 3190875"/>
                  <a:gd name="connsiteX17" fmla="*/ 618649 w 981075"/>
                  <a:gd name="connsiteY17" fmla="*/ 2480531 h 3190875"/>
                  <a:gd name="connsiteX18" fmla="*/ 345281 w 981075"/>
                  <a:gd name="connsiteY18" fmla="*/ 2952971 h 3190875"/>
                  <a:gd name="connsiteX19" fmla="*/ 170021 w 981075"/>
                  <a:gd name="connsiteY19" fmla="*/ 3149187 h 3190875"/>
                  <a:gd name="connsiteX20" fmla="*/ 129064 w 981075"/>
                  <a:gd name="connsiteY20" fmla="*/ 3174904 h 3190875"/>
                  <a:gd name="connsiteX21" fmla="*/ 110966 w 981075"/>
                  <a:gd name="connsiteY21" fmla="*/ 3185381 h 3190875"/>
                  <a:gd name="connsiteX22" fmla="*/ 22384 w 981075"/>
                  <a:gd name="connsiteY22" fmla="*/ 3181571 h 3190875"/>
                  <a:gd name="connsiteX23" fmla="*/ 7144 w 981075"/>
                  <a:gd name="connsiteY23" fmla="*/ 3171094 h 3190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81075" h="3190875">
                    <a:moveTo>
                      <a:pt x="7144" y="3171094"/>
                    </a:moveTo>
                    <a:cubicBezTo>
                      <a:pt x="12859" y="3065366"/>
                      <a:pt x="19526" y="2959639"/>
                      <a:pt x="25241" y="2853912"/>
                    </a:cubicBezTo>
                    <a:cubicBezTo>
                      <a:pt x="30004" y="2760566"/>
                      <a:pt x="34766" y="2667221"/>
                      <a:pt x="39529" y="2573876"/>
                    </a:cubicBezTo>
                    <a:cubicBezTo>
                      <a:pt x="46196" y="2445289"/>
                      <a:pt x="53816" y="2315749"/>
                      <a:pt x="61436" y="2187162"/>
                    </a:cubicBezTo>
                    <a:cubicBezTo>
                      <a:pt x="67151" y="2086196"/>
                      <a:pt x="73819" y="1985231"/>
                      <a:pt x="82391" y="1884266"/>
                    </a:cubicBezTo>
                    <a:cubicBezTo>
                      <a:pt x="91916" y="1769014"/>
                      <a:pt x="103346" y="1653761"/>
                      <a:pt x="116681" y="1539461"/>
                    </a:cubicBezTo>
                    <a:cubicBezTo>
                      <a:pt x="131921" y="1413731"/>
                      <a:pt x="149066" y="1288001"/>
                      <a:pt x="172879" y="1162271"/>
                    </a:cubicBezTo>
                    <a:cubicBezTo>
                      <a:pt x="211931" y="952721"/>
                      <a:pt x="262414" y="746029"/>
                      <a:pt x="341471" y="546956"/>
                    </a:cubicBezTo>
                    <a:cubicBezTo>
                      <a:pt x="401479" y="396461"/>
                      <a:pt x="476726" y="254539"/>
                      <a:pt x="577691" y="126904"/>
                    </a:cubicBezTo>
                    <a:cubicBezTo>
                      <a:pt x="593884" y="106901"/>
                      <a:pt x="612934" y="89756"/>
                      <a:pt x="631031" y="72611"/>
                    </a:cubicBezTo>
                    <a:cubicBezTo>
                      <a:pt x="650081" y="54514"/>
                      <a:pt x="669131" y="37369"/>
                      <a:pt x="687229" y="19271"/>
                    </a:cubicBezTo>
                    <a:cubicBezTo>
                      <a:pt x="704374" y="2126"/>
                      <a:pt x="703421" y="2126"/>
                      <a:pt x="711041" y="25939"/>
                    </a:cubicBezTo>
                    <a:cubicBezTo>
                      <a:pt x="725329" y="70706"/>
                      <a:pt x="740569" y="115474"/>
                      <a:pt x="754856" y="160241"/>
                    </a:cubicBezTo>
                    <a:cubicBezTo>
                      <a:pt x="810101" y="330739"/>
                      <a:pt x="864394" y="502189"/>
                      <a:pt x="904399" y="677449"/>
                    </a:cubicBezTo>
                    <a:cubicBezTo>
                      <a:pt x="941546" y="836516"/>
                      <a:pt x="967264" y="996536"/>
                      <a:pt x="977741" y="1159414"/>
                    </a:cubicBezTo>
                    <a:cubicBezTo>
                      <a:pt x="984409" y="1271809"/>
                      <a:pt x="984409" y="1384204"/>
                      <a:pt x="972979" y="1496599"/>
                    </a:cubicBezTo>
                    <a:cubicBezTo>
                      <a:pt x="958691" y="1644236"/>
                      <a:pt x="919639" y="1786159"/>
                      <a:pt x="869156" y="1925224"/>
                    </a:cubicBezTo>
                    <a:cubicBezTo>
                      <a:pt x="799624" y="2116676"/>
                      <a:pt x="710089" y="2298604"/>
                      <a:pt x="618649" y="2480531"/>
                    </a:cubicBezTo>
                    <a:cubicBezTo>
                      <a:pt x="537686" y="2643409"/>
                      <a:pt x="450056" y="2803429"/>
                      <a:pt x="345281" y="2952971"/>
                    </a:cubicBezTo>
                    <a:cubicBezTo>
                      <a:pt x="294799" y="3025362"/>
                      <a:pt x="240506" y="3094894"/>
                      <a:pt x="170021" y="3149187"/>
                    </a:cubicBezTo>
                    <a:cubicBezTo>
                      <a:pt x="157639" y="3158712"/>
                      <a:pt x="144304" y="3168237"/>
                      <a:pt x="129064" y="3174904"/>
                    </a:cubicBezTo>
                    <a:cubicBezTo>
                      <a:pt x="125254" y="3182524"/>
                      <a:pt x="118586" y="3185381"/>
                      <a:pt x="110966" y="3185381"/>
                    </a:cubicBezTo>
                    <a:cubicBezTo>
                      <a:pt x="81439" y="3186334"/>
                      <a:pt x="51911" y="3186334"/>
                      <a:pt x="22384" y="3181571"/>
                    </a:cubicBezTo>
                    <a:cubicBezTo>
                      <a:pt x="14764" y="3180619"/>
                      <a:pt x="9049" y="3179666"/>
                      <a:pt x="7144" y="317109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5EAC5B9A-FFAC-41DB-A9CD-8FC95821F2AC}"/>
                  </a:ext>
                </a:extLst>
              </p:cNvPr>
              <p:cNvSpPr/>
              <p:nvPr/>
            </p:nvSpPr>
            <p:spPr>
              <a:xfrm>
                <a:off x="4653640" y="1758957"/>
                <a:ext cx="1790700" cy="3152775"/>
              </a:xfrm>
              <a:custGeom>
                <a:avLst/>
                <a:gdLst>
                  <a:gd name="connsiteX0" fmla="*/ 907055 w 1790700"/>
                  <a:gd name="connsiteY0" fmla="*/ 3150227 h 3152775"/>
                  <a:gd name="connsiteX1" fmla="*/ 897530 w 1790700"/>
                  <a:gd name="connsiteY1" fmla="*/ 3139750 h 3152775"/>
                  <a:gd name="connsiteX2" fmla="*/ 828950 w 1790700"/>
                  <a:gd name="connsiteY2" fmla="*/ 3040690 h 3152775"/>
                  <a:gd name="connsiteX3" fmla="*/ 341270 w 1790700"/>
                  <a:gd name="connsiteY3" fmla="*/ 2370130 h 3152775"/>
                  <a:gd name="connsiteX4" fmla="*/ 338413 w 1790700"/>
                  <a:gd name="connsiteY4" fmla="*/ 2363462 h 3152775"/>
                  <a:gd name="connsiteX5" fmla="*/ 356510 w 1790700"/>
                  <a:gd name="connsiteY5" fmla="*/ 2382512 h 3152775"/>
                  <a:gd name="connsiteX6" fmla="*/ 372703 w 1790700"/>
                  <a:gd name="connsiteY6" fmla="*/ 2403467 h 3152775"/>
                  <a:gd name="connsiteX7" fmla="*/ 361273 w 1790700"/>
                  <a:gd name="connsiteY7" fmla="*/ 2381560 h 3152775"/>
                  <a:gd name="connsiteX8" fmla="*/ 138388 w 1790700"/>
                  <a:gd name="connsiteY8" fmla="*/ 1991987 h 3152775"/>
                  <a:gd name="connsiteX9" fmla="*/ 12658 w 1790700"/>
                  <a:gd name="connsiteY9" fmla="*/ 1524310 h 3152775"/>
                  <a:gd name="connsiteX10" fmla="*/ 125053 w 1790700"/>
                  <a:gd name="connsiteY10" fmla="*/ 913757 h 3152775"/>
                  <a:gd name="connsiteX11" fmla="*/ 575585 w 1790700"/>
                  <a:gd name="connsiteY11" fmla="*/ 358450 h 3152775"/>
                  <a:gd name="connsiteX12" fmla="*/ 1249955 w 1790700"/>
                  <a:gd name="connsiteY12" fmla="*/ 38410 h 3152775"/>
                  <a:gd name="connsiteX13" fmla="*/ 1724300 w 1790700"/>
                  <a:gd name="connsiteY13" fmla="*/ 13645 h 3152775"/>
                  <a:gd name="connsiteX14" fmla="*/ 1791928 w 1790700"/>
                  <a:gd name="connsiteY14" fmla="*/ 23170 h 3152775"/>
                  <a:gd name="connsiteX15" fmla="*/ 1775735 w 1790700"/>
                  <a:gd name="connsiteY15" fmla="*/ 27932 h 3152775"/>
                  <a:gd name="connsiteX16" fmla="*/ 1327108 w 1790700"/>
                  <a:gd name="connsiteY16" fmla="*/ 192715 h 3152775"/>
                  <a:gd name="connsiteX17" fmla="*/ 899435 w 1790700"/>
                  <a:gd name="connsiteY17" fmla="*/ 501325 h 3152775"/>
                  <a:gd name="connsiteX18" fmla="*/ 646070 w 1790700"/>
                  <a:gd name="connsiteY18" fmla="*/ 905185 h 3152775"/>
                  <a:gd name="connsiteX19" fmla="*/ 508910 w 1790700"/>
                  <a:gd name="connsiteY19" fmla="*/ 1377625 h 3152775"/>
                  <a:gd name="connsiteX20" fmla="*/ 500338 w 1790700"/>
                  <a:gd name="connsiteY20" fmla="*/ 1748147 h 3152775"/>
                  <a:gd name="connsiteX21" fmla="*/ 603208 w 1790700"/>
                  <a:gd name="connsiteY21" fmla="*/ 2229160 h 3152775"/>
                  <a:gd name="connsiteX22" fmla="*/ 902293 w 1790700"/>
                  <a:gd name="connsiteY22" fmla="*/ 3054025 h 3152775"/>
                  <a:gd name="connsiteX23" fmla="*/ 933725 w 1790700"/>
                  <a:gd name="connsiteY23" fmla="*/ 3134035 h 3152775"/>
                  <a:gd name="connsiteX24" fmla="*/ 931820 w 1790700"/>
                  <a:gd name="connsiteY24" fmla="*/ 3142607 h 3152775"/>
                  <a:gd name="connsiteX25" fmla="*/ 907055 w 1790700"/>
                  <a:gd name="connsiteY25" fmla="*/ 3150227 h 3152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790700" h="3152775">
                    <a:moveTo>
                      <a:pt x="907055" y="3150227"/>
                    </a:moveTo>
                    <a:cubicBezTo>
                      <a:pt x="903245" y="3146417"/>
                      <a:pt x="898483" y="3143560"/>
                      <a:pt x="897530" y="3139750"/>
                    </a:cubicBezTo>
                    <a:cubicBezTo>
                      <a:pt x="885148" y="3099745"/>
                      <a:pt x="852763" y="3072122"/>
                      <a:pt x="828950" y="3040690"/>
                    </a:cubicBezTo>
                    <a:cubicBezTo>
                      <a:pt x="660358" y="2821615"/>
                      <a:pt x="494623" y="2600635"/>
                      <a:pt x="341270" y="2370130"/>
                    </a:cubicBezTo>
                    <a:cubicBezTo>
                      <a:pt x="340318" y="2369177"/>
                      <a:pt x="340318" y="2367272"/>
                      <a:pt x="338413" y="2363462"/>
                    </a:cubicBezTo>
                    <a:cubicBezTo>
                      <a:pt x="347938" y="2369177"/>
                      <a:pt x="351748" y="2375845"/>
                      <a:pt x="356510" y="2382512"/>
                    </a:cubicBezTo>
                    <a:cubicBezTo>
                      <a:pt x="361273" y="2388227"/>
                      <a:pt x="366035" y="2394895"/>
                      <a:pt x="372703" y="2403467"/>
                    </a:cubicBezTo>
                    <a:cubicBezTo>
                      <a:pt x="370798" y="2392037"/>
                      <a:pt x="365083" y="2387275"/>
                      <a:pt x="361273" y="2381560"/>
                    </a:cubicBezTo>
                    <a:cubicBezTo>
                      <a:pt x="276500" y="2257735"/>
                      <a:pt x="200300" y="2129147"/>
                      <a:pt x="138388" y="1991987"/>
                    </a:cubicBezTo>
                    <a:cubicBezTo>
                      <a:pt x="71713" y="1842445"/>
                      <a:pt x="27898" y="1687187"/>
                      <a:pt x="12658" y="1524310"/>
                    </a:cubicBezTo>
                    <a:cubicBezTo>
                      <a:pt x="-8297" y="1309997"/>
                      <a:pt x="30755" y="1106162"/>
                      <a:pt x="125053" y="913757"/>
                    </a:cubicBezTo>
                    <a:cubicBezTo>
                      <a:pt x="231733" y="693730"/>
                      <a:pt x="386990" y="512755"/>
                      <a:pt x="575585" y="358450"/>
                    </a:cubicBezTo>
                    <a:cubicBezTo>
                      <a:pt x="774658" y="196525"/>
                      <a:pt x="998495" y="87940"/>
                      <a:pt x="1249955" y="38410"/>
                    </a:cubicBezTo>
                    <a:cubicBezTo>
                      <a:pt x="1407118" y="6977"/>
                      <a:pt x="1565233" y="310"/>
                      <a:pt x="1724300" y="13645"/>
                    </a:cubicBezTo>
                    <a:cubicBezTo>
                      <a:pt x="1747160" y="15550"/>
                      <a:pt x="1769068" y="17455"/>
                      <a:pt x="1791928" y="23170"/>
                    </a:cubicBezTo>
                    <a:cubicBezTo>
                      <a:pt x="1786213" y="25075"/>
                      <a:pt x="1781450" y="26027"/>
                      <a:pt x="1775735" y="27932"/>
                    </a:cubicBezTo>
                    <a:cubicBezTo>
                      <a:pt x="1622383" y="71747"/>
                      <a:pt x="1470935" y="123182"/>
                      <a:pt x="1327108" y="192715"/>
                    </a:cubicBezTo>
                    <a:cubicBezTo>
                      <a:pt x="1166135" y="269867"/>
                      <a:pt x="1019450" y="366070"/>
                      <a:pt x="899435" y="501325"/>
                    </a:cubicBezTo>
                    <a:cubicBezTo>
                      <a:pt x="792755" y="621340"/>
                      <a:pt x="711793" y="758500"/>
                      <a:pt x="646070" y="905185"/>
                    </a:cubicBezTo>
                    <a:cubicBezTo>
                      <a:pt x="580348" y="1055680"/>
                      <a:pt x="532723" y="1213795"/>
                      <a:pt x="508910" y="1377625"/>
                    </a:cubicBezTo>
                    <a:cubicBezTo>
                      <a:pt x="490813" y="1500497"/>
                      <a:pt x="488908" y="1624322"/>
                      <a:pt x="500338" y="1748147"/>
                    </a:cubicBezTo>
                    <a:cubicBezTo>
                      <a:pt x="514625" y="1912930"/>
                      <a:pt x="559393" y="2071045"/>
                      <a:pt x="603208" y="2229160"/>
                    </a:cubicBezTo>
                    <a:cubicBezTo>
                      <a:pt x="682265" y="2512052"/>
                      <a:pt x="790850" y="2782562"/>
                      <a:pt x="902293" y="3054025"/>
                    </a:cubicBezTo>
                    <a:cubicBezTo>
                      <a:pt x="912770" y="3080695"/>
                      <a:pt x="923248" y="3107365"/>
                      <a:pt x="933725" y="3134035"/>
                    </a:cubicBezTo>
                    <a:cubicBezTo>
                      <a:pt x="936583" y="3137845"/>
                      <a:pt x="935630" y="3142607"/>
                      <a:pt x="931820" y="3142607"/>
                    </a:cubicBezTo>
                    <a:cubicBezTo>
                      <a:pt x="922295" y="3143560"/>
                      <a:pt x="915628" y="3151180"/>
                      <a:pt x="907055" y="315022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775BA8E5-1BA8-4760-82C2-338681392E27}"/>
                  </a:ext>
                </a:extLst>
              </p:cNvPr>
              <p:cNvSpPr/>
              <p:nvPr/>
            </p:nvSpPr>
            <p:spPr>
              <a:xfrm>
                <a:off x="6499708" y="1806892"/>
                <a:ext cx="1183405" cy="2730446"/>
              </a:xfrm>
              <a:custGeom>
                <a:avLst/>
                <a:gdLst>
                  <a:gd name="connsiteX0" fmla="*/ 7294 w 1190625"/>
                  <a:gd name="connsiteY0" fmla="*/ 7144 h 2676525"/>
                  <a:gd name="connsiteX1" fmla="*/ 30154 w 1190625"/>
                  <a:gd name="connsiteY1" fmla="*/ 19526 h 2676525"/>
                  <a:gd name="connsiteX2" fmla="*/ 491164 w 1190625"/>
                  <a:gd name="connsiteY2" fmla="*/ 281464 h 2676525"/>
                  <a:gd name="connsiteX3" fmla="*/ 878832 w 1190625"/>
                  <a:gd name="connsiteY3" fmla="*/ 602456 h 2676525"/>
                  <a:gd name="connsiteX4" fmla="*/ 1165534 w 1190625"/>
                  <a:gd name="connsiteY4" fmla="*/ 1192054 h 2676525"/>
                  <a:gd name="connsiteX5" fmla="*/ 1190299 w 1190625"/>
                  <a:gd name="connsiteY5" fmla="*/ 1391126 h 2676525"/>
                  <a:gd name="connsiteX6" fmla="*/ 1179822 w 1190625"/>
                  <a:gd name="connsiteY6" fmla="*/ 1463516 h 2676525"/>
                  <a:gd name="connsiteX7" fmla="*/ 936934 w 1190625"/>
                  <a:gd name="connsiteY7" fmla="*/ 2012156 h 2676525"/>
                  <a:gd name="connsiteX8" fmla="*/ 606417 w 1190625"/>
                  <a:gd name="connsiteY8" fmla="*/ 2357914 h 2676525"/>
                  <a:gd name="connsiteX9" fmla="*/ 218749 w 1190625"/>
                  <a:gd name="connsiteY9" fmla="*/ 2664619 h 2676525"/>
                  <a:gd name="connsiteX10" fmla="*/ 201604 w 1190625"/>
                  <a:gd name="connsiteY10" fmla="*/ 2671286 h 2676525"/>
                  <a:gd name="connsiteX11" fmla="*/ 258754 w 1190625"/>
                  <a:gd name="connsiteY11" fmla="*/ 2622709 h 2676525"/>
                  <a:gd name="connsiteX12" fmla="*/ 610227 w 1190625"/>
                  <a:gd name="connsiteY12" fmla="*/ 2225516 h 2676525"/>
                  <a:gd name="connsiteX13" fmla="*/ 794059 w 1190625"/>
                  <a:gd name="connsiteY13" fmla="*/ 1736884 h 2676525"/>
                  <a:gd name="connsiteX14" fmla="*/ 806442 w 1190625"/>
                  <a:gd name="connsiteY14" fmla="*/ 1363504 h 2676525"/>
                  <a:gd name="connsiteX15" fmla="*/ 672139 w 1190625"/>
                  <a:gd name="connsiteY15" fmla="*/ 900589 h 2676525"/>
                  <a:gd name="connsiteX16" fmla="*/ 406392 w 1190625"/>
                  <a:gd name="connsiteY16" fmla="*/ 476726 h 2676525"/>
                  <a:gd name="connsiteX17" fmla="*/ 110164 w 1190625"/>
                  <a:gd name="connsiteY17" fmla="*/ 107156 h 2676525"/>
                  <a:gd name="connsiteX18" fmla="*/ 12057 w 1190625"/>
                  <a:gd name="connsiteY18" fmla="*/ 14764 h 2676525"/>
                  <a:gd name="connsiteX19" fmla="*/ 7294 w 1190625"/>
                  <a:gd name="connsiteY19" fmla="*/ 7144 h 2676525"/>
                  <a:gd name="connsiteX0" fmla="*/ 151 w 1183405"/>
                  <a:gd name="connsiteY0" fmla="*/ 0 h 2730437"/>
                  <a:gd name="connsiteX1" fmla="*/ 23011 w 1183405"/>
                  <a:gd name="connsiteY1" fmla="*/ 12382 h 2730437"/>
                  <a:gd name="connsiteX2" fmla="*/ 484021 w 1183405"/>
                  <a:gd name="connsiteY2" fmla="*/ 274320 h 2730437"/>
                  <a:gd name="connsiteX3" fmla="*/ 871689 w 1183405"/>
                  <a:gd name="connsiteY3" fmla="*/ 595312 h 2730437"/>
                  <a:gd name="connsiteX4" fmla="*/ 1158391 w 1183405"/>
                  <a:gd name="connsiteY4" fmla="*/ 1184910 h 2730437"/>
                  <a:gd name="connsiteX5" fmla="*/ 1183156 w 1183405"/>
                  <a:gd name="connsiteY5" fmla="*/ 1383982 h 2730437"/>
                  <a:gd name="connsiteX6" fmla="*/ 1172679 w 1183405"/>
                  <a:gd name="connsiteY6" fmla="*/ 1456372 h 2730437"/>
                  <a:gd name="connsiteX7" fmla="*/ 929791 w 1183405"/>
                  <a:gd name="connsiteY7" fmla="*/ 2005012 h 2730437"/>
                  <a:gd name="connsiteX8" fmla="*/ 599274 w 1183405"/>
                  <a:gd name="connsiteY8" fmla="*/ 2350770 h 2730437"/>
                  <a:gd name="connsiteX9" fmla="*/ 211606 w 1183405"/>
                  <a:gd name="connsiteY9" fmla="*/ 2657475 h 2730437"/>
                  <a:gd name="connsiteX10" fmla="*/ 231589 w 1183405"/>
                  <a:gd name="connsiteY10" fmla="*/ 2730428 h 2730437"/>
                  <a:gd name="connsiteX11" fmla="*/ 251611 w 1183405"/>
                  <a:gd name="connsiteY11" fmla="*/ 2615565 h 2730437"/>
                  <a:gd name="connsiteX12" fmla="*/ 603084 w 1183405"/>
                  <a:gd name="connsiteY12" fmla="*/ 2218372 h 2730437"/>
                  <a:gd name="connsiteX13" fmla="*/ 786916 w 1183405"/>
                  <a:gd name="connsiteY13" fmla="*/ 1729740 h 2730437"/>
                  <a:gd name="connsiteX14" fmla="*/ 799299 w 1183405"/>
                  <a:gd name="connsiteY14" fmla="*/ 1356360 h 2730437"/>
                  <a:gd name="connsiteX15" fmla="*/ 664996 w 1183405"/>
                  <a:gd name="connsiteY15" fmla="*/ 893445 h 2730437"/>
                  <a:gd name="connsiteX16" fmla="*/ 399249 w 1183405"/>
                  <a:gd name="connsiteY16" fmla="*/ 469582 h 2730437"/>
                  <a:gd name="connsiteX17" fmla="*/ 103021 w 1183405"/>
                  <a:gd name="connsiteY17" fmla="*/ 100012 h 2730437"/>
                  <a:gd name="connsiteX18" fmla="*/ 4914 w 1183405"/>
                  <a:gd name="connsiteY18" fmla="*/ 7620 h 2730437"/>
                  <a:gd name="connsiteX19" fmla="*/ 151 w 1183405"/>
                  <a:gd name="connsiteY19" fmla="*/ 0 h 2730437"/>
                  <a:gd name="connsiteX0" fmla="*/ 151 w 1183405"/>
                  <a:gd name="connsiteY0" fmla="*/ 0 h 2730437"/>
                  <a:gd name="connsiteX1" fmla="*/ 23011 w 1183405"/>
                  <a:gd name="connsiteY1" fmla="*/ 12382 h 2730437"/>
                  <a:gd name="connsiteX2" fmla="*/ 484021 w 1183405"/>
                  <a:gd name="connsiteY2" fmla="*/ 274320 h 2730437"/>
                  <a:gd name="connsiteX3" fmla="*/ 871689 w 1183405"/>
                  <a:gd name="connsiteY3" fmla="*/ 595312 h 2730437"/>
                  <a:gd name="connsiteX4" fmla="*/ 1158391 w 1183405"/>
                  <a:gd name="connsiteY4" fmla="*/ 1184910 h 2730437"/>
                  <a:gd name="connsiteX5" fmla="*/ 1183156 w 1183405"/>
                  <a:gd name="connsiteY5" fmla="*/ 1383982 h 2730437"/>
                  <a:gd name="connsiteX6" fmla="*/ 1172679 w 1183405"/>
                  <a:gd name="connsiteY6" fmla="*/ 1456372 h 2730437"/>
                  <a:gd name="connsiteX7" fmla="*/ 929791 w 1183405"/>
                  <a:gd name="connsiteY7" fmla="*/ 2005012 h 2730437"/>
                  <a:gd name="connsiteX8" fmla="*/ 599274 w 1183405"/>
                  <a:gd name="connsiteY8" fmla="*/ 2350770 h 2730437"/>
                  <a:gd name="connsiteX9" fmla="*/ 211606 w 1183405"/>
                  <a:gd name="connsiteY9" fmla="*/ 2657475 h 2730437"/>
                  <a:gd name="connsiteX10" fmla="*/ 231589 w 1183405"/>
                  <a:gd name="connsiteY10" fmla="*/ 2730428 h 2730437"/>
                  <a:gd name="connsiteX11" fmla="*/ 603084 w 1183405"/>
                  <a:gd name="connsiteY11" fmla="*/ 2218372 h 2730437"/>
                  <a:gd name="connsiteX12" fmla="*/ 786916 w 1183405"/>
                  <a:gd name="connsiteY12" fmla="*/ 1729740 h 2730437"/>
                  <a:gd name="connsiteX13" fmla="*/ 799299 w 1183405"/>
                  <a:gd name="connsiteY13" fmla="*/ 1356360 h 2730437"/>
                  <a:gd name="connsiteX14" fmla="*/ 664996 w 1183405"/>
                  <a:gd name="connsiteY14" fmla="*/ 893445 h 2730437"/>
                  <a:gd name="connsiteX15" fmla="*/ 399249 w 1183405"/>
                  <a:gd name="connsiteY15" fmla="*/ 469582 h 2730437"/>
                  <a:gd name="connsiteX16" fmla="*/ 103021 w 1183405"/>
                  <a:gd name="connsiteY16" fmla="*/ 100012 h 2730437"/>
                  <a:gd name="connsiteX17" fmla="*/ 4914 w 1183405"/>
                  <a:gd name="connsiteY17" fmla="*/ 7620 h 2730437"/>
                  <a:gd name="connsiteX18" fmla="*/ 151 w 1183405"/>
                  <a:gd name="connsiteY18" fmla="*/ 0 h 2730437"/>
                  <a:gd name="connsiteX0" fmla="*/ 151 w 1183405"/>
                  <a:gd name="connsiteY0" fmla="*/ 0 h 2730446"/>
                  <a:gd name="connsiteX1" fmla="*/ 23011 w 1183405"/>
                  <a:gd name="connsiteY1" fmla="*/ 12382 h 2730446"/>
                  <a:gd name="connsiteX2" fmla="*/ 484021 w 1183405"/>
                  <a:gd name="connsiteY2" fmla="*/ 274320 h 2730446"/>
                  <a:gd name="connsiteX3" fmla="*/ 871689 w 1183405"/>
                  <a:gd name="connsiteY3" fmla="*/ 595312 h 2730446"/>
                  <a:gd name="connsiteX4" fmla="*/ 1158391 w 1183405"/>
                  <a:gd name="connsiteY4" fmla="*/ 1184910 h 2730446"/>
                  <a:gd name="connsiteX5" fmla="*/ 1183156 w 1183405"/>
                  <a:gd name="connsiteY5" fmla="*/ 1383982 h 2730446"/>
                  <a:gd name="connsiteX6" fmla="*/ 1172679 w 1183405"/>
                  <a:gd name="connsiteY6" fmla="*/ 1456372 h 2730446"/>
                  <a:gd name="connsiteX7" fmla="*/ 929791 w 1183405"/>
                  <a:gd name="connsiteY7" fmla="*/ 2005012 h 2730446"/>
                  <a:gd name="connsiteX8" fmla="*/ 599274 w 1183405"/>
                  <a:gd name="connsiteY8" fmla="*/ 2350770 h 2730446"/>
                  <a:gd name="connsiteX9" fmla="*/ 343709 w 1183405"/>
                  <a:gd name="connsiteY9" fmla="*/ 2691977 h 2730446"/>
                  <a:gd name="connsiteX10" fmla="*/ 231589 w 1183405"/>
                  <a:gd name="connsiteY10" fmla="*/ 2730428 h 2730446"/>
                  <a:gd name="connsiteX11" fmla="*/ 603084 w 1183405"/>
                  <a:gd name="connsiteY11" fmla="*/ 2218372 h 2730446"/>
                  <a:gd name="connsiteX12" fmla="*/ 786916 w 1183405"/>
                  <a:gd name="connsiteY12" fmla="*/ 1729740 h 2730446"/>
                  <a:gd name="connsiteX13" fmla="*/ 799299 w 1183405"/>
                  <a:gd name="connsiteY13" fmla="*/ 1356360 h 2730446"/>
                  <a:gd name="connsiteX14" fmla="*/ 664996 w 1183405"/>
                  <a:gd name="connsiteY14" fmla="*/ 893445 h 2730446"/>
                  <a:gd name="connsiteX15" fmla="*/ 399249 w 1183405"/>
                  <a:gd name="connsiteY15" fmla="*/ 469582 h 2730446"/>
                  <a:gd name="connsiteX16" fmla="*/ 103021 w 1183405"/>
                  <a:gd name="connsiteY16" fmla="*/ 100012 h 2730446"/>
                  <a:gd name="connsiteX17" fmla="*/ 4914 w 1183405"/>
                  <a:gd name="connsiteY17" fmla="*/ 7620 h 2730446"/>
                  <a:gd name="connsiteX18" fmla="*/ 151 w 1183405"/>
                  <a:gd name="connsiteY18" fmla="*/ 0 h 2730446"/>
                  <a:gd name="connsiteX0" fmla="*/ 151 w 1183405"/>
                  <a:gd name="connsiteY0" fmla="*/ 0 h 2730446"/>
                  <a:gd name="connsiteX1" fmla="*/ 23011 w 1183405"/>
                  <a:gd name="connsiteY1" fmla="*/ 12382 h 2730446"/>
                  <a:gd name="connsiteX2" fmla="*/ 484021 w 1183405"/>
                  <a:gd name="connsiteY2" fmla="*/ 274320 h 2730446"/>
                  <a:gd name="connsiteX3" fmla="*/ 871689 w 1183405"/>
                  <a:gd name="connsiteY3" fmla="*/ 595312 h 2730446"/>
                  <a:gd name="connsiteX4" fmla="*/ 1158391 w 1183405"/>
                  <a:gd name="connsiteY4" fmla="*/ 1184910 h 2730446"/>
                  <a:gd name="connsiteX5" fmla="*/ 1183156 w 1183405"/>
                  <a:gd name="connsiteY5" fmla="*/ 1383982 h 2730446"/>
                  <a:gd name="connsiteX6" fmla="*/ 1172679 w 1183405"/>
                  <a:gd name="connsiteY6" fmla="*/ 1456372 h 2730446"/>
                  <a:gd name="connsiteX7" fmla="*/ 929791 w 1183405"/>
                  <a:gd name="connsiteY7" fmla="*/ 2005012 h 2730446"/>
                  <a:gd name="connsiteX8" fmla="*/ 694906 w 1183405"/>
                  <a:gd name="connsiteY8" fmla="*/ 2368584 h 2730446"/>
                  <a:gd name="connsiteX9" fmla="*/ 343709 w 1183405"/>
                  <a:gd name="connsiteY9" fmla="*/ 2691977 h 2730446"/>
                  <a:gd name="connsiteX10" fmla="*/ 231589 w 1183405"/>
                  <a:gd name="connsiteY10" fmla="*/ 2730428 h 2730446"/>
                  <a:gd name="connsiteX11" fmla="*/ 603084 w 1183405"/>
                  <a:gd name="connsiteY11" fmla="*/ 2218372 h 2730446"/>
                  <a:gd name="connsiteX12" fmla="*/ 786916 w 1183405"/>
                  <a:gd name="connsiteY12" fmla="*/ 1729740 h 2730446"/>
                  <a:gd name="connsiteX13" fmla="*/ 799299 w 1183405"/>
                  <a:gd name="connsiteY13" fmla="*/ 1356360 h 2730446"/>
                  <a:gd name="connsiteX14" fmla="*/ 664996 w 1183405"/>
                  <a:gd name="connsiteY14" fmla="*/ 893445 h 2730446"/>
                  <a:gd name="connsiteX15" fmla="*/ 399249 w 1183405"/>
                  <a:gd name="connsiteY15" fmla="*/ 469582 h 2730446"/>
                  <a:gd name="connsiteX16" fmla="*/ 103021 w 1183405"/>
                  <a:gd name="connsiteY16" fmla="*/ 100012 h 2730446"/>
                  <a:gd name="connsiteX17" fmla="*/ 4914 w 1183405"/>
                  <a:gd name="connsiteY17" fmla="*/ 7620 h 2730446"/>
                  <a:gd name="connsiteX18" fmla="*/ 151 w 1183405"/>
                  <a:gd name="connsiteY18" fmla="*/ 0 h 2730446"/>
                  <a:gd name="connsiteX0" fmla="*/ 151 w 1183405"/>
                  <a:gd name="connsiteY0" fmla="*/ 0 h 2730446"/>
                  <a:gd name="connsiteX1" fmla="*/ 23011 w 1183405"/>
                  <a:gd name="connsiteY1" fmla="*/ 12382 h 2730446"/>
                  <a:gd name="connsiteX2" fmla="*/ 484021 w 1183405"/>
                  <a:gd name="connsiteY2" fmla="*/ 274320 h 2730446"/>
                  <a:gd name="connsiteX3" fmla="*/ 871689 w 1183405"/>
                  <a:gd name="connsiteY3" fmla="*/ 595312 h 2730446"/>
                  <a:gd name="connsiteX4" fmla="*/ 1158391 w 1183405"/>
                  <a:gd name="connsiteY4" fmla="*/ 1184910 h 2730446"/>
                  <a:gd name="connsiteX5" fmla="*/ 1183156 w 1183405"/>
                  <a:gd name="connsiteY5" fmla="*/ 1383982 h 2730446"/>
                  <a:gd name="connsiteX6" fmla="*/ 1172679 w 1183405"/>
                  <a:gd name="connsiteY6" fmla="*/ 1456372 h 2730446"/>
                  <a:gd name="connsiteX7" fmla="*/ 975825 w 1183405"/>
                  <a:gd name="connsiteY7" fmla="*/ 2023482 h 2730446"/>
                  <a:gd name="connsiteX8" fmla="*/ 694906 w 1183405"/>
                  <a:gd name="connsiteY8" fmla="*/ 2368584 h 2730446"/>
                  <a:gd name="connsiteX9" fmla="*/ 343709 w 1183405"/>
                  <a:gd name="connsiteY9" fmla="*/ 2691977 h 2730446"/>
                  <a:gd name="connsiteX10" fmla="*/ 231589 w 1183405"/>
                  <a:gd name="connsiteY10" fmla="*/ 2730428 h 2730446"/>
                  <a:gd name="connsiteX11" fmla="*/ 603084 w 1183405"/>
                  <a:gd name="connsiteY11" fmla="*/ 2218372 h 2730446"/>
                  <a:gd name="connsiteX12" fmla="*/ 786916 w 1183405"/>
                  <a:gd name="connsiteY12" fmla="*/ 1729740 h 2730446"/>
                  <a:gd name="connsiteX13" fmla="*/ 799299 w 1183405"/>
                  <a:gd name="connsiteY13" fmla="*/ 1356360 h 2730446"/>
                  <a:gd name="connsiteX14" fmla="*/ 664996 w 1183405"/>
                  <a:gd name="connsiteY14" fmla="*/ 893445 h 2730446"/>
                  <a:gd name="connsiteX15" fmla="*/ 399249 w 1183405"/>
                  <a:gd name="connsiteY15" fmla="*/ 469582 h 2730446"/>
                  <a:gd name="connsiteX16" fmla="*/ 103021 w 1183405"/>
                  <a:gd name="connsiteY16" fmla="*/ 100012 h 2730446"/>
                  <a:gd name="connsiteX17" fmla="*/ 4914 w 1183405"/>
                  <a:gd name="connsiteY17" fmla="*/ 7620 h 2730446"/>
                  <a:gd name="connsiteX18" fmla="*/ 151 w 1183405"/>
                  <a:gd name="connsiteY18" fmla="*/ 0 h 2730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83405" h="2730446">
                    <a:moveTo>
                      <a:pt x="151" y="0"/>
                    </a:moveTo>
                    <a:cubicBezTo>
                      <a:pt x="7771" y="3810"/>
                      <a:pt x="15391" y="8572"/>
                      <a:pt x="23011" y="12382"/>
                    </a:cubicBezTo>
                    <a:cubicBezTo>
                      <a:pt x="179221" y="96202"/>
                      <a:pt x="335431" y="178117"/>
                      <a:pt x="484021" y="274320"/>
                    </a:cubicBezTo>
                    <a:cubicBezTo>
                      <a:pt x="625944" y="365760"/>
                      <a:pt x="759294" y="467677"/>
                      <a:pt x="871689" y="595312"/>
                    </a:cubicBezTo>
                    <a:cubicBezTo>
                      <a:pt x="1022184" y="764857"/>
                      <a:pt x="1116481" y="962025"/>
                      <a:pt x="1158391" y="1184910"/>
                    </a:cubicBezTo>
                    <a:cubicBezTo>
                      <a:pt x="1170774" y="1250632"/>
                      <a:pt x="1178394" y="1317307"/>
                      <a:pt x="1183156" y="1383982"/>
                    </a:cubicBezTo>
                    <a:cubicBezTo>
                      <a:pt x="1185061" y="1408747"/>
                      <a:pt x="1175536" y="1431607"/>
                      <a:pt x="1172679" y="1456372"/>
                    </a:cubicBezTo>
                    <a:cubicBezTo>
                      <a:pt x="1150771" y="1664970"/>
                      <a:pt x="1055454" y="1871447"/>
                      <a:pt x="975825" y="2023482"/>
                    </a:cubicBezTo>
                    <a:cubicBezTo>
                      <a:pt x="896196" y="2175517"/>
                      <a:pt x="800259" y="2257168"/>
                      <a:pt x="694906" y="2368584"/>
                    </a:cubicBezTo>
                    <a:cubicBezTo>
                      <a:pt x="589553" y="2480000"/>
                      <a:pt x="477059" y="2595774"/>
                      <a:pt x="343709" y="2691977"/>
                    </a:cubicBezTo>
                    <a:cubicBezTo>
                      <a:pt x="339899" y="2694834"/>
                      <a:pt x="241114" y="2731381"/>
                      <a:pt x="231589" y="2730428"/>
                    </a:cubicBezTo>
                    <a:cubicBezTo>
                      <a:pt x="296835" y="2657244"/>
                      <a:pt x="510530" y="2385153"/>
                      <a:pt x="603084" y="2218372"/>
                    </a:cubicBezTo>
                    <a:cubicBezTo>
                      <a:pt x="695638" y="2051591"/>
                      <a:pt x="759294" y="1905000"/>
                      <a:pt x="786916" y="1729740"/>
                    </a:cubicBezTo>
                    <a:cubicBezTo>
                      <a:pt x="806919" y="1605915"/>
                      <a:pt x="809776" y="1481137"/>
                      <a:pt x="799299" y="1356360"/>
                    </a:cubicBezTo>
                    <a:cubicBezTo>
                      <a:pt x="785011" y="1193482"/>
                      <a:pt x="737386" y="1040130"/>
                      <a:pt x="664996" y="893445"/>
                    </a:cubicBezTo>
                    <a:cubicBezTo>
                      <a:pt x="590701" y="742950"/>
                      <a:pt x="494499" y="605790"/>
                      <a:pt x="399249" y="469582"/>
                    </a:cubicBezTo>
                    <a:cubicBezTo>
                      <a:pt x="308761" y="340042"/>
                      <a:pt x="212559" y="214312"/>
                      <a:pt x="103021" y="100012"/>
                    </a:cubicBezTo>
                    <a:cubicBezTo>
                      <a:pt x="71589" y="67627"/>
                      <a:pt x="39204" y="36195"/>
                      <a:pt x="4914" y="7620"/>
                    </a:cubicBezTo>
                    <a:cubicBezTo>
                      <a:pt x="3009" y="6667"/>
                      <a:pt x="-801" y="5715"/>
                      <a:pt x="1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DC4F2B2D-E206-4E1E-8772-3427AE9E8A80}"/>
                  </a:ext>
                </a:extLst>
              </p:cNvPr>
              <p:cNvSpPr/>
              <p:nvPr/>
            </p:nvSpPr>
            <p:spPr>
              <a:xfrm>
                <a:off x="4445540" y="1517417"/>
                <a:ext cx="1962150" cy="1171575"/>
              </a:xfrm>
              <a:custGeom>
                <a:avLst/>
                <a:gdLst>
                  <a:gd name="connsiteX0" fmla="*/ 7397 w 1962150"/>
                  <a:gd name="connsiteY0" fmla="*/ 1164823 h 1171575"/>
                  <a:gd name="connsiteX1" fmla="*/ 26447 w 1962150"/>
                  <a:gd name="connsiteY1" fmla="*/ 1010518 h 1171575"/>
                  <a:gd name="connsiteX2" fmla="*/ 80740 w 1962150"/>
                  <a:gd name="connsiteY2" fmla="*/ 749533 h 1171575"/>
                  <a:gd name="connsiteX3" fmla="*/ 376967 w 1962150"/>
                  <a:gd name="connsiteY3" fmla="*/ 308525 h 1171575"/>
                  <a:gd name="connsiteX4" fmla="*/ 760825 w 1962150"/>
                  <a:gd name="connsiteY4" fmla="*/ 73258 h 1171575"/>
                  <a:gd name="connsiteX5" fmla="*/ 1029430 w 1962150"/>
                  <a:gd name="connsiteY5" fmla="*/ 12298 h 1171575"/>
                  <a:gd name="connsiteX6" fmla="*/ 1854295 w 1962150"/>
                  <a:gd name="connsiteY6" fmla="*/ 182795 h 1171575"/>
                  <a:gd name="connsiteX7" fmla="*/ 1939067 w 1962150"/>
                  <a:gd name="connsiteY7" fmla="*/ 230420 h 1171575"/>
                  <a:gd name="connsiteX8" fmla="*/ 1961927 w 1962150"/>
                  <a:gd name="connsiteY8" fmla="*/ 244708 h 1171575"/>
                  <a:gd name="connsiteX9" fmla="*/ 1953355 w 1962150"/>
                  <a:gd name="connsiteY9" fmla="*/ 245660 h 1171575"/>
                  <a:gd name="connsiteX10" fmla="*/ 1582832 w 1962150"/>
                  <a:gd name="connsiteY10" fmla="*/ 176128 h 1171575"/>
                  <a:gd name="connsiteX11" fmla="*/ 950372 w 1962150"/>
                  <a:gd name="connsiteY11" fmla="*/ 216133 h 1171575"/>
                  <a:gd name="connsiteX12" fmla="*/ 629380 w 1962150"/>
                  <a:gd name="connsiteY12" fmla="*/ 355198 h 1171575"/>
                  <a:gd name="connsiteX13" fmla="*/ 379825 w 1962150"/>
                  <a:gd name="connsiteY13" fmla="*/ 515218 h 1171575"/>
                  <a:gd name="connsiteX14" fmla="*/ 170275 w 1962150"/>
                  <a:gd name="connsiteY14" fmla="*/ 769535 h 1171575"/>
                  <a:gd name="connsiteX15" fmla="*/ 21685 w 1962150"/>
                  <a:gd name="connsiteY15" fmla="*/ 1115293 h 1171575"/>
                  <a:gd name="connsiteX16" fmla="*/ 10255 w 1962150"/>
                  <a:gd name="connsiteY16" fmla="*/ 1167680 h 1171575"/>
                  <a:gd name="connsiteX17" fmla="*/ 7397 w 1962150"/>
                  <a:gd name="connsiteY17" fmla="*/ 1164823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62150" h="1171575">
                    <a:moveTo>
                      <a:pt x="7397" y="1164823"/>
                    </a:moveTo>
                    <a:cubicBezTo>
                      <a:pt x="14065" y="1113388"/>
                      <a:pt x="21685" y="1061953"/>
                      <a:pt x="26447" y="1010518"/>
                    </a:cubicBezTo>
                    <a:cubicBezTo>
                      <a:pt x="35020" y="920983"/>
                      <a:pt x="52165" y="834305"/>
                      <a:pt x="80740" y="749533"/>
                    </a:cubicBezTo>
                    <a:cubicBezTo>
                      <a:pt x="139795" y="576178"/>
                      <a:pt x="240760" y="430445"/>
                      <a:pt x="376967" y="308525"/>
                    </a:cubicBezTo>
                    <a:cubicBezTo>
                      <a:pt x="491267" y="207560"/>
                      <a:pt x="618902" y="127550"/>
                      <a:pt x="760825" y="73258"/>
                    </a:cubicBezTo>
                    <a:cubicBezTo>
                      <a:pt x="846550" y="40873"/>
                      <a:pt x="937037" y="19918"/>
                      <a:pt x="1029430" y="12298"/>
                    </a:cubicBezTo>
                    <a:cubicBezTo>
                      <a:pt x="1320895" y="-12467"/>
                      <a:pt x="1594262" y="53255"/>
                      <a:pt x="1854295" y="182795"/>
                    </a:cubicBezTo>
                    <a:cubicBezTo>
                      <a:pt x="1882870" y="197083"/>
                      <a:pt x="1910492" y="214228"/>
                      <a:pt x="1939067" y="230420"/>
                    </a:cubicBezTo>
                    <a:cubicBezTo>
                      <a:pt x="1946687" y="235183"/>
                      <a:pt x="1954307" y="239945"/>
                      <a:pt x="1961927" y="244708"/>
                    </a:cubicBezTo>
                    <a:cubicBezTo>
                      <a:pt x="1959070" y="249470"/>
                      <a:pt x="1955260" y="246613"/>
                      <a:pt x="1953355" y="245660"/>
                    </a:cubicBezTo>
                    <a:cubicBezTo>
                      <a:pt x="1831435" y="214228"/>
                      <a:pt x="1707610" y="189463"/>
                      <a:pt x="1582832" y="176128"/>
                    </a:cubicBezTo>
                    <a:cubicBezTo>
                      <a:pt x="1369472" y="152315"/>
                      <a:pt x="1158970" y="157078"/>
                      <a:pt x="950372" y="216133"/>
                    </a:cubicBezTo>
                    <a:cubicBezTo>
                      <a:pt x="837025" y="248518"/>
                      <a:pt x="733202" y="300905"/>
                      <a:pt x="629380" y="355198"/>
                    </a:cubicBezTo>
                    <a:cubicBezTo>
                      <a:pt x="541750" y="400918"/>
                      <a:pt x="456025" y="450448"/>
                      <a:pt x="379825" y="515218"/>
                    </a:cubicBezTo>
                    <a:cubicBezTo>
                      <a:pt x="295052" y="587608"/>
                      <a:pt x="228377" y="675238"/>
                      <a:pt x="170275" y="769535"/>
                    </a:cubicBezTo>
                    <a:cubicBezTo>
                      <a:pt x="103600" y="877168"/>
                      <a:pt x="52165" y="992420"/>
                      <a:pt x="21685" y="1115293"/>
                    </a:cubicBezTo>
                    <a:cubicBezTo>
                      <a:pt x="16922" y="1132438"/>
                      <a:pt x="14065" y="1150535"/>
                      <a:pt x="10255" y="1167680"/>
                    </a:cubicBezTo>
                    <a:cubicBezTo>
                      <a:pt x="8350" y="1168633"/>
                      <a:pt x="6445" y="1167680"/>
                      <a:pt x="7397" y="116482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6DE2EEFE-D3CC-4EA5-B1AC-DCCEBAC644FD}"/>
                  </a:ext>
                </a:extLst>
              </p:cNvPr>
              <p:cNvSpPr/>
              <p:nvPr/>
            </p:nvSpPr>
            <p:spPr>
              <a:xfrm>
                <a:off x="6509385" y="1758211"/>
                <a:ext cx="1315582" cy="691725"/>
              </a:xfrm>
              <a:custGeom>
                <a:avLst/>
                <a:gdLst>
                  <a:gd name="connsiteX0" fmla="*/ 1160621 w 1162050"/>
                  <a:gd name="connsiteY0" fmla="*/ 568975 h 571500"/>
                  <a:gd name="connsiteX1" fmla="*/ 1097756 w 1162050"/>
                  <a:gd name="connsiteY1" fmla="*/ 481345 h 571500"/>
                  <a:gd name="connsiteX2" fmla="*/ 849154 w 1162050"/>
                  <a:gd name="connsiteY2" fmla="*/ 278462 h 571500"/>
                  <a:gd name="connsiteX3" fmla="*/ 408146 w 1162050"/>
                  <a:gd name="connsiteY3" fmla="*/ 119395 h 571500"/>
                  <a:gd name="connsiteX4" fmla="*/ 18574 w 1162050"/>
                  <a:gd name="connsiteY4" fmla="*/ 41290 h 571500"/>
                  <a:gd name="connsiteX5" fmla="*/ 7144 w 1162050"/>
                  <a:gd name="connsiteY5" fmla="*/ 35575 h 571500"/>
                  <a:gd name="connsiteX6" fmla="*/ 54769 w 1162050"/>
                  <a:gd name="connsiteY6" fmla="*/ 26050 h 571500"/>
                  <a:gd name="connsiteX7" fmla="*/ 102394 w 1162050"/>
                  <a:gd name="connsiteY7" fmla="*/ 18430 h 571500"/>
                  <a:gd name="connsiteX8" fmla="*/ 807244 w 1162050"/>
                  <a:gd name="connsiteY8" fmla="*/ 102250 h 571500"/>
                  <a:gd name="connsiteX9" fmla="*/ 912019 w 1162050"/>
                  <a:gd name="connsiteY9" fmla="*/ 148922 h 571500"/>
                  <a:gd name="connsiteX10" fmla="*/ 980599 w 1162050"/>
                  <a:gd name="connsiteY10" fmla="*/ 217502 h 571500"/>
                  <a:gd name="connsiteX11" fmla="*/ 1158716 w 1162050"/>
                  <a:gd name="connsiteY11" fmla="*/ 564212 h 571500"/>
                  <a:gd name="connsiteX12" fmla="*/ 1160621 w 1162050"/>
                  <a:gd name="connsiteY12" fmla="*/ 568975 h 571500"/>
                  <a:gd name="connsiteX0" fmla="*/ 1241327 w 1241327"/>
                  <a:gd name="connsiteY0" fmla="*/ 568302 h 568302"/>
                  <a:gd name="connsiteX1" fmla="*/ 1090612 w 1241327"/>
                  <a:gd name="connsiteY1" fmla="*/ 474202 h 568302"/>
                  <a:gd name="connsiteX2" fmla="*/ 842010 w 1241327"/>
                  <a:gd name="connsiteY2" fmla="*/ 271319 h 568302"/>
                  <a:gd name="connsiteX3" fmla="*/ 401002 w 1241327"/>
                  <a:gd name="connsiteY3" fmla="*/ 112252 h 568302"/>
                  <a:gd name="connsiteX4" fmla="*/ 11430 w 1241327"/>
                  <a:gd name="connsiteY4" fmla="*/ 34147 h 568302"/>
                  <a:gd name="connsiteX5" fmla="*/ 0 w 1241327"/>
                  <a:gd name="connsiteY5" fmla="*/ 28432 h 568302"/>
                  <a:gd name="connsiteX6" fmla="*/ 47625 w 1241327"/>
                  <a:gd name="connsiteY6" fmla="*/ 18907 h 568302"/>
                  <a:gd name="connsiteX7" fmla="*/ 95250 w 1241327"/>
                  <a:gd name="connsiteY7" fmla="*/ 11287 h 568302"/>
                  <a:gd name="connsiteX8" fmla="*/ 800100 w 1241327"/>
                  <a:gd name="connsiteY8" fmla="*/ 95107 h 568302"/>
                  <a:gd name="connsiteX9" fmla="*/ 904875 w 1241327"/>
                  <a:gd name="connsiteY9" fmla="*/ 141779 h 568302"/>
                  <a:gd name="connsiteX10" fmla="*/ 973455 w 1241327"/>
                  <a:gd name="connsiteY10" fmla="*/ 210359 h 568302"/>
                  <a:gd name="connsiteX11" fmla="*/ 1151572 w 1241327"/>
                  <a:gd name="connsiteY11" fmla="*/ 557069 h 568302"/>
                  <a:gd name="connsiteX12" fmla="*/ 1241327 w 1241327"/>
                  <a:gd name="connsiteY12" fmla="*/ 568302 h 568302"/>
                  <a:gd name="connsiteX0" fmla="*/ 1241327 w 1241327"/>
                  <a:gd name="connsiteY0" fmla="*/ 568302 h 568302"/>
                  <a:gd name="connsiteX1" fmla="*/ 1090612 w 1241327"/>
                  <a:gd name="connsiteY1" fmla="*/ 474202 h 568302"/>
                  <a:gd name="connsiteX2" fmla="*/ 842010 w 1241327"/>
                  <a:gd name="connsiteY2" fmla="*/ 271319 h 568302"/>
                  <a:gd name="connsiteX3" fmla="*/ 401002 w 1241327"/>
                  <a:gd name="connsiteY3" fmla="*/ 112252 h 568302"/>
                  <a:gd name="connsiteX4" fmla="*/ 11430 w 1241327"/>
                  <a:gd name="connsiteY4" fmla="*/ 34147 h 568302"/>
                  <a:gd name="connsiteX5" fmla="*/ 0 w 1241327"/>
                  <a:gd name="connsiteY5" fmla="*/ 28432 h 568302"/>
                  <a:gd name="connsiteX6" fmla="*/ 47625 w 1241327"/>
                  <a:gd name="connsiteY6" fmla="*/ 18907 h 568302"/>
                  <a:gd name="connsiteX7" fmla="*/ 95250 w 1241327"/>
                  <a:gd name="connsiteY7" fmla="*/ 11287 h 568302"/>
                  <a:gd name="connsiteX8" fmla="*/ 800100 w 1241327"/>
                  <a:gd name="connsiteY8" fmla="*/ 95107 h 568302"/>
                  <a:gd name="connsiteX9" fmla="*/ 904875 w 1241327"/>
                  <a:gd name="connsiteY9" fmla="*/ 141779 h 568302"/>
                  <a:gd name="connsiteX10" fmla="*/ 973455 w 1241327"/>
                  <a:gd name="connsiteY10" fmla="*/ 210359 h 568302"/>
                  <a:gd name="connsiteX11" fmla="*/ 1241327 w 1241327"/>
                  <a:gd name="connsiteY11" fmla="*/ 568302 h 568302"/>
                  <a:gd name="connsiteX0" fmla="*/ 1241327 w 1241327"/>
                  <a:gd name="connsiteY0" fmla="*/ 568302 h 568302"/>
                  <a:gd name="connsiteX1" fmla="*/ 1090612 w 1241327"/>
                  <a:gd name="connsiteY1" fmla="*/ 474202 h 568302"/>
                  <a:gd name="connsiteX2" fmla="*/ 842010 w 1241327"/>
                  <a:gd name="connsiteY2" fmla="*/ 271319 h 568302"/>
                  <a:gd name="connsiteX3" fmla="*/ 401002 w 1241327"/>
                  <a:gd name="connsiteY3" fmla="*/ 112252 h 568302"/>
                  <a:gd name="connsiteX4" fmla="*/ 11430 w 1241327"/>
                  <a:gd name="connsiteY4" fmla="*/ 34147 h 568302"/>
                  <a:gd name="connsiteX5" fmla="*/ 0 w 1241327"/>
                  <a:gd name="connsiteY5" fmla="*/ 28432 h 568302"/>
                  <a:gd name="connsiteX6" fmla="*/ 47625 w 1241327"/>
                  <a:gd name="connsiteY6" fmla="*/ 18907 h 568302"/>
                  <a:gd name="connsiteX7" fmla="*/ 95250 w 1241327"/>
                  <a:gd name="connsiteY7" fmla="*/ 11287 h 568302"/>
                  <a:gd name="connsiteX8" fmla="*/ 800100 w 1241327"/>
                  <a:gd name="connsiteY8" fmla="*/ 95107 h 568302"/>
                  <a:gd name="connsiteX9" fmla="*/ 904875 w 1241327"/>
                  <a:gd name="connsiteY9" fmla="*/ 141779 h 568302"/>
                  <a:gd name="connsiteX10" fmla="*/ 1049960 w 1241327"/>
                  <a:gd name="connsiteY10" fmla="*/ 224610 h 568302"/>
                  <a:gd name="connsiteX11" fmla="*/ 1241327 w 1241327"/>
                  <a:gd name="connsiteY11" fmla="*/ 568302 h 568302"/>
                  <a:gd name="connsiteX0" fmla="*/ 1241327 w 1241327"/>
                  <a:gd name="connsiteY0" fmla="*/ 568302 h 568495"/>
                  <a:gd name="connsiteX1" fmla="*/ 842010 w 1241327"/>
                  <a:gd name="connsiteY1" fmla="*/ 271319 h 568495"/>
                  <a:gd name="connsiteX2" fmla="*/ 401002 w 1241327"/>
                  <a:gd name="connsiteY2" fmla="*/ 112252 h 568495"/>
                  <a:gd name="connsiteX3" fmla="*/ 11430 w 1241327"/>
                  <a:gd name="connsiteY3" fmla="*/ 34147 h 568495"/>
                  <a:gd name="connsiteX4" fmla="*/ 0 w 1241327"/>
                  <a:gd name="connsiteY4" fmla="*/ 28432 h 568495"/>
                  <a:gd name="connsiteX5" fmla="*/ 47625 w 1241327"/>
                  <a:gd name="connsiteY5" fmla="*/ 18907 h 568495"/>
                  <a:gd name="connsiteX6" fmla="*/ 95250 w 1241327"/>
                  <a:gd name="connsiteY6" fmla="*/ 11287 h 568495"/>
                  <a:gd name="connsiteX7" fmla="*/ 800100 w 1241327"/>
                  <a:gd name="connsiteY7" fmla="*/ 95107 h 568495"/>
                  <a:gd name="connsiteX8" fmla="*/ 904875 w 1241327"/>
                  <a:gd name="connsiteY8" fmla="*/ 141779 h 568495"/>
                  <a:gd name="connsiteX9" fmla="*/ 1049960 w 1241327"/>
                  <a:gd name="connsiteY9" fmla="*/ 224610 h 568495"/>
                  <a:gd name="connsiteX10" fmla="*/ 1241327 w 1241327"/>
                  <a:gd name="connsiteY10" fmla="*/ 568302 h 568495"/>
                  <a:gd name="connsiteX0" fmla="*/ 1241327 w 1241327"/>
                  <a:gd name="connsiteY0" fmla="*/ 563568 h 563761"/>
                  <a:gd name="connsiteX1" fmla="*/ 842010 w 1241327"/>
                  <a:gd name="connsiteY1" fmla="*/ 266585 h 563761"/>
                  <a:gd name="connsiteX2" fmla="*/ 401002 w 1241327"/>
                  <a:gd name="connsiteY2" fmla="*/ 107518 h 563761"/>
                  <a:gd name="connsiteX3" fmla="*/ 11430 w 1241327"/>
                  <a:gd name="connsiteY3" fmla="*/ 29413 h 563761"/>
                  <a:gd name="connsiteX4" fmla="*/ 0 w 1241327"/>
                  <a:gd name="connsiteY4" fmla="*/ 23698 h 563761"/>
                  <a:gd name="connsiteX5" fmla="*/ 47625 w 1241327"/>
                  <a:gd name="connsiteY5" fmla="*/ 14173 h 563761"/>
                  <a:gd name="connsiteX6" fmla="*/ 95250 w 1241327"/>
                  <a:gd name="connsiteY6" fmla="*/ 6553 h 563761"/>
                  <a:gd name="connsiteX7" fmla="*/ 800100 w 1241327"/>
                  <a:gd name="connsiteY7" fmla="*/ 90373 h 563761"/>
                  <a:gd name="connsiteX8" fmla="*/ 1049960 w 1241327"/>
                  <a:gd name="connsiteY8" fmla="*/ 219876 h 563761"/>
                  <a:gd name="connsiteX9" fmla="*/ 1241327 w 1241327"/>
                  <a:gd name="connsiteY9" fmla="*/ 563568 h 563761"/>
                  <a:gd name="connsiteX0" fmla="*/ 1241327 w 1241327"/>
                  <a:gd name="connsiteY0" fmla="*/ 559022 h 559215"/>
                  <a:gd name="connsiteX1" fmla="*/ 842010 w 1241327"/>
                  <a:gd name="connsiteY1" fmla="*/ 262039 h 559215"/>
                  <a:gd name="connsiteX2" fmla="*/ 401002 w 1241327"/>
                  <a:gd name="connsiteY2" fmla="*/ 102972 h 559215"/>
                  <a:gd name="connsiteX3" fmla="*/ 11430 w 1241327"/>
                  <a:gd name="connsiteY3" fmla="*/ 24867 h 559215"/>
                  <a:gd name="connsiteX4" fmla="*/ 0 w 1241327"/>
                  <a:gd name="connsiteY4" fmla="*/ 19152 h 559215"/>
                  <a:gd name="connsiteX5" fmla="*/ 47625 w 1241327"/>
                  <a:gd name="connsiteY5" fmla="*/ 9627 h 559215"/>
                  <a:gd name="connsiteX6" fmla="*/ 95250 w 1241327"/>
                  <a:gd name="connsiteY6" fmla="*/ 2007 h 559215"/>
                  <a:gd name="connsiteX7" fmla="*/ 708030 w 1241327"/>
                  <a:gd name="connsiteY7" fmla="*/ 48887 h 559215"/>
                  <a:gd name="connsiteX8" fmla="*/ 1049960 w 1241327"/>
                  <a:gd name="connsiteY8" fmla="*/ 215330 h 559215"/>
                  <a:gd name="connsiteX9" fmla="*/ 1241327 w 1241327"/>
                  <a:gd name="connsiteY9" fmla="*/ 559022 h 559215"/>
                  <a:gd name="connsiteX0" fmla="*/ 1315582 w 1315582"/>
                  <a:gd name="connsiteY0" fmla="*/ 691594 h 691725"/>
                  <a:gd name="connsiteX1" fmla="*/ 842010 w 1315582"/>
                  <a:gd name="connsiteY1" fmla="*/ 262039 h 691725"/>
                  <a:gd name="connsiteX2" fmla="*/ 401002 w 1315582"/>
                  <a:gd name="connsiteY2" fmla="*/ 102972 h 691725"/>
                  <a:gd name="connsiteX3" fmla="*/ 11430 w 1315582"/>
                  <a:gd name="connsiteY3" fmla="*/ 24867 h 691725"/>
                  <a:gd name="connsiteX4" fmla="*/ 0 w 1315582"/>
                  <a:gd name="connsiteY4" fmla="*/ 19152 h 691725"/>
                  <a:gd name="connsiteX5" fmla="*/ 47625 w 1315582"/>
                  <a:gd name="connsiteY5" fmla="*/ 9627 h 691725"/>
                  <a:gd name="connsiteX6" fmla="*/ 95250 w 1315582"/>
                  <a:gd name="connsiteY6" fmla="*/ 2007 h 691725"/>
                  <a:gd name="connsiteX7" fmla="*/ 708030 w 1315582"/>
                  <a:gd name="connsiteY7" fmla="*/ 48887 h 691725"/>
                  <a:gd name="connsiteX8" fmla="*/ 1049960 w 1315582"/>
                  <a:gd name="connsiteY8" fmla="*/ 215330 h 691725"/>
                  <a:gd name="connsiteX9" fmla="*/ 1315582 w 1315582"/>
                  <a:gd name="connsiteY9" fmla="*/ 691594 h 69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5582" h="691725">
                    <a:moveTo>
                      <a:pt x="1315582" y="691594"/>
                    </a:moveTo>
                    <a:cubicBezTo>
                      <a:pt x="1280924" y="699379"/>
                      <a:pt x="994440" y="360143"/>
                      <a:pt x="842010" y="262039"/>
                    </a:cubicBezTo>
                    <a:cubicBezTo>
                      <a:pt x="689580" y="163935"/>
                      <a:pt x="554355" y="140119"/>
                      <a:pt x="401002" y="102972"/>
                    </a:cubicBezTo>
                    <a:cubicBezTo>
                      <a:pt x="272415" y="71539"/>
                      <a:pt x="141922" y="47727"/>
                      <a:pt x="11430" y="24867"/>
                    </a:cubicBezTo>
                    <a:cubicBezTo>
                      <a:pt x="7620" y="23914"/>
                      <a:pt x="3810" y="22962"/>
                      <a:pt x="0" y="19152"/>
                    </a:cubicBezTo>
                    <a:cubicBezTo>
                      <a:pt x="16192" y="16294"/>
                      <a:pt x="31432" y="12484"/>
                      <a:pt x="47625" y="9627"/>
                    </a:cubicBezTo>
                    <a:cubicBezTo>
                      <a:pt x="63817" y="6769"/>
                      <a:pt x="-14817" y="-4536"/>
                      <a:pt x="95250" y="2007"/>
                    </a:cubicBezTo>
                    <a:cubicBezTo>
                      <a:pt x="205317" y="8550"/>
                      <a:pt x="548912" y="13333"/>
                      <a:pt x="708030" y="48887"/>
                    </a:cubicBezTo>
                    <a:cubicBezTo>
                      <a:pt x="867148" y="84441"/>
                      <a:pt x="976422" y="136464"/>
                      <a:pt x="1049960" y="215330"/>
                    </a:cubicBezTo>
                    <a:cubicBezTo>
                      <a:pt x="1106035" y="286417"/>
                      <a:pt x="1296056" y="647620"/>
                      <a:pt x="1315582" y="69159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4501C39D-AFBC-46B1-B53B-B7FE64BA070C}"/>
                  </a:ext>
                </a:extLst>
              </p:cNvPr>
              <p:cNvSpPr/>
              <p:nvPr/>
            </p:nvSpPr>
            <p:spPr>
              <a:xfrm>
                <a:off x="5680234" y="1367168"/>
                <a:ext cx="733425" cy="361950"/>
              </a:xfrm>
              <a:custGeom>
                <a:avLst/>
                <a:gdLst>
                  <a:gd name="connsiteX0" fmla="*/ 731996 w 733425"/>
                  <a:gd name="connsiteY0" fmla="*/ 361618 h 361950"/>
                  <a:gd name="connsiteX1" fmla="*/ 400526 w 733425"/>
                  <a:gd name="connsiteY1" fmla="*/ 134923 h 361950"/>
                  <a:gd name="connsiteX2" fmla="*/ 7144 w 733425"/>
                  <a:gd name="connsiteY2" fmla="*/ 42530 h 361950"/>
                  <a:gd name="connsiteX3" fmla="*/ 219551 w 733425"/>
                  <a:gd name="connsiteY3" fmla="*/ 7288 h 361950"/>
                  <a:gd name="connsiteX4" fmla="*/ 427196 w 733425"/>
                  <a:gd name="connsiteY4" fmla="*/ 17765 h 361950"/>
                  <a:gd name="connsiteX5" fmla="*/ 524351 w 733425"/>
                  <a:gd name="connsiteY5" fmla="*/ 60628 h 361950"/>
                  <a:gd name="connsiteX6" fmla="*/ 692944 w 733425"/>
                  <a:gd name="connsiteY6" fmla="*/ 259700 h 361950"/>
                  <a:gd name="connsiteX7" fmla="*/ 731996 w 733425"/>
                  <a:gd name="connsiteY7" fmla="*/ 361618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3425" h="361950">
                    <a:moveTo>
                      <a:pt x="731996" y="361618"/>
                    </a:moveTo>
                    <a:cubicBezTo>
                      <a:pt x="639604" y="258748"/>
                      <a:pt x="525304" y="188263"/>
                      <a:pt x="400526" y="134923"/>
                    </a:cubicBezTo>
                    <a:cubicBezTo>
                      <a:pt x="275749" y="80630"/>
                      <a:pt x="144304" y="49198"/>
                      <a:pt x="7144" y="42530"/>
                    </a:cubicBezTo>
                    <a:cubicBezTo>
                      <a:pt x="63341" y="22528"/>
                      <a:pt x="152876" y="8240"/>
                      <a:pt x="219551" y="7288"/>
                    </a:cubicBezTo>
                    <a:cubicBezTo>
                      <a:pt x="289084" y="6335"/>
                      <a:pt x="357664" y="10145"/>
                      <a:pt x="427196" y="17765"/>
                    </a:cubicBezTo>
                    <a:cubicBezTo>
                      <a:pt x="463391" y="21575"/>
                      <a:pt x="493871" y="41578"/>
                      <a:pt x="524351" y="60628"/>
                    </a:cubicBezTo>
                    <a:cubicBezTo>
                      <a:pt x="601504" y="109205"/>
                      <a:pt x="653891" y="178738"/>
                      <a:pt x="692944" y="259700"/>
                    </a:cubicBezTo>
                    <a:cubicBezTo>
                      <a:pt x="709136" y="292085"/>
                      <a:pt x="722471" y="325423"/>
                      <a:pt x="731996" y="36161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D3685EC3-5831-43B1-8532-CD590B7D4B13}"/>
                  </a:ext>
                </a:extLst>
              </p:cNvPr>
              <p:cNvSpPr/>
              <p:nvPr/>
            </p:nvSpPr>
            <p:spPr>
              <a:xfrm>
                <a:off x="6504146" y="1534355"/>
                <a:ext cx="714375" cy="209550"/>
              </a:xfrm>
              <a:custGeom>
                <a:avLst/>
                <a:gdLst>
                  <a:gd name="connsiteX0" fmla="*/ 711994 w 714375"/>
                  <a:gd name="connsiteY0" fmla="*/ 161094 h 209550"/>
                  <a:gd name="connsiteX1" fmla="*/ 7144 w 714375"/>
                  <a:gd name="connsiteY1" fmla="*/ 207766 h 209550"/>
                  <a:gd name="connsiteX2" fmla="*/ 35719 w 714375"/>
                  <a:gd name="connsiteY2" fmla="*/ 186811 h 209550"/>
                  <a:gd name="connsiteX3" fmla="*/ 65246 w 714375"/>
                  <a:gd name="connsiteY3" fmla="*/ 166809 h 209550"/>
                  <a:gd name="connsiteX4" fmla="*/ 366236 w 714375"/>
                  <a:gd name="connsiteY4" fmla="*/ 13456 h 209550"/>
                  <a:gd name="connsiteX5" fmla="*/ 428149 w 714375"/>
                  <a:gd name="connsiteY5" fmla="*/ 9646 h 209550"/>
                  <a:gd name="connsiteX6" fmla="*/ 614839 w 714375"/>
                  <a:gd name="connsiteY6" fmla="*/ 90609 h 209550"/>
                  <a:gd name="connsiteX7" fmla="*/ 711994 w 714375"/>
                  <a:gd name="connsiteY7" fmla="*/ 161094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14375" h="209550">
                    <a:moveTo>
                      <a:pt x="711994" y="161094"/>
                    </a:moveTo>
                    <a:cubicBezTo>
                      <a:pt x="471011" y="89656"/>
                      <a:pt x="237649" y="106801"/>
                      <a:pt x="7144" y="207766"/>
                    </a:cubicBezTo>
                    <a:cubicBezTo>
                      <a:pt x="16669" y="201099"/>
                      <a:pt x="26194" y="193479"/>
                      <a:pt x="35719" y="186811"/>
                    </a:cubicBezTo>
                    <a:cubicBezTo>
                      <a:pt x="45244" y="180144"/>
                      <a:pt x="55721" y="173476"/>
                      <a:pt x="65246" y="166809"/>
                    </a:cubicBezTo>
                    <a:cubicBezTo>
                      <a:pt x="159544" y="102991"/>
                      <a:pt x="258604" y="50604"/>
                      <a:pt x="366236" y="13456"/>
                    </a:cubicBezTo>
                    <a:cubicBezTo>
                      <a:pt x="387191" y="5836"/>
                      <a:pt x="407194" y="5836"/>
                      <a:pt x="428149" y="9646"/>
                    </a:cubicBezTo>
                    <a:cubicBezTo>
                      <a:pt x="495776" y="23934"/>
                      <a:pt x="556736" y="54414"/>
                      <a:pt x="614839" y="90609"/>
                    </a:cubicBezTo>
                    <a:cubicBezTo>
                      <a:pt x="649129" y="112516"/>
                      <a:pt x="681514" y="135376"/>
                      <a:pt x="711994" y="16109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46DEDB5E-923E-4D92-B7C6-BA19962741D3}"/>
                  </a:ext>
                </a:extLst>
              </p:cNvPr>
              <p:cNvSpPr/>
              <p:nvPr/>
            </p:nvSpPr>
            <p:spPr>
              <a:xfrm>
                <a:off x="6375312" y="1374074"/>
                <a:ext cx="285750" cy="342900"/>
              </a:xfrm>
              <a:custGeom>
                <a:avLst/>
                <a:gdLst>
                  <a:gd name="connsiteX0" fmla="*/ 94069 w 285750"/>
                  <a:gd name="connsiteY0" fmla="*/ 343283 h 342900"/>
                  <a:gd name="connsiteX1" fmla="*/ 88354 w 285750"/>
                  <a:gd name="connsiteY1" fmla="*/ 243270 h 342900"/>
                  <a:gd name="connsiteX2" fmla="*/ 11201 w 285750"/>
                  <a:gd name="connsiteY2" fmla="*/ 51818 h 342900"/>
                  <a:gd name="connsiteX3" fmla="*/ 15964 w 285750"/>
                  <a:gd name="connsiteY3" fmla="*/ 33720 h 342900"/>
                  <a:gd name="connsiteX4" fmla="*/ 183604 w 285750"/>
                  <a:gd name="connsiteY4" fmla="*/ 25148 h 342900"/>
                  <a:gd name="connsiteX5" fmla="*/ 282664 w 285750"/>
                  <a:gd name="connsiteY5" fmla="*/ 102300 h 342900"/>
                  <a:gd name="connsiteX6" fmla="*/ 280759 w 285750"/>
                  <a:gd name="connsiteY6" fmla="*/ 118493 h 342900"/>
                  <a:gd name="connsiteX7" fmla="*/ 97879 w 285750"/>
                  <a:gd name="connsiteY7" fmla="*/ 339473 h 342900"/>
                  <a:gd name="connsiteX8" fmla="*/ 94069 w 285750"/>
                  <a:gd name="connsiteY8" fmla="*/ 343283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5750" h="342900">
                    <a:moveTo>
                      <a:pt x="94069" y="343283"/>
                    </a:moveTo>
                    <a:cubicBezTo>
                      <a:pt x="95022" y="308993"/>
                      <a:pt x="93117" y="276608"/>
                      <a:pt x="88354" y="243270"/>
                    </a:cubicBezTo>
                    <a:cubicBezTo>
                      <a:pt x="77876" y="173738"/>
                      <a:pt x="55969" y="108015"/>
                      <a:pt x="11201" y="51818"/>
                    </a:cubicBezTo>
                    <a:cubicBezTo>
                      <a:pt x="2629" y="41340"/>
                      <a:pt x="9297" y="38483"/>
                      <a:pt x="15964" y="33720"/>
                    </a:cubicBezTo>
                    <a:cubicBezTo>
                      <a:pt x="70256" y="383"/>
                      <a:pt x="126454" y="-570"/>
                      <a:pt x="183604" y="25148"/>
                    </a:cubicBezTo>
                    <a:cubicBezTo>
                      <a:pt x="222656" y="42293"/>
                      <a:pt x="255042" y="69915"/>
                      <a:pt x="282664" y="102300"/>
                    </a:cubicBezTo>
                    <a:cubicBezTo>
                      <a:pt x="288379" y="108968"/>
                      <a:pt x="289331" y="112778"/>
                      <a:pt x="280759" y="118493"/>
                    </a:cubicBezTo>
                    <a:cubicBezTo>
                      <a:pt x="193129" y="169928"/>
                      <a:pt x="131217" y="243270"/>
                      <a:pt x="97879" y="339473"/>
                    </a:cubicBezTo>
                    <a:cubicBezTo>
                      <a:pt x="97879" y="340425"/>
                      <a:pt x="96926" y="340425"/>
                      <a:pt x="94069" y="34328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BE031DD1-5483-41CE-BBBD-822D27544E1E}"/>
                  </a:ext>
                </a:extLst>
              </p:cNvPr>
              <p:cNvSpPr/>
              <p:nvPr/>
            </p:nvSpPr>
            <p:spPr>
              <a:xfrm>
                <a:off x="5553552" y="4885848"/>
                <a:ext cx="409575" cy="161925"/>
              </a:xfrm>
              <a:custGeom>
                <a:avLst/>
                <a:gdLst>
                  <a:gd name="connsiteX0" fmla="*/ 7144 w 409575"/>
                  <a:gd name="connsiteY0" fmla="*/ 23336 h 161925"/>
                  <a:gd name="connsiteX1" fmla="*/ 33814 w 409575"/>
                  <a:gd name="connsiteY1" fmla="*/ 7144 h 161925"/>
                  <a:gd name="connsiteX2" fmla="*/ 45244 w 409575"/>
                  <a:gd name="connsiteY2" fmla="*/ 18574 h 161925"/>
                  <a:gd name="connsiteX3" fmla="*/ 209074 w 409575"/>
                  <a:gd name="connsiteY3" fmla="*/ 63341 h 161925"/>
                  <a:gd name="connsiteX4" fmla="*/ 330041 w 409575"/>
                  <a:gd name="connsiteY4" fmla="*/ 67151 h 161925"/>
                  <a:gd name="connsiteX5" fmla="*/ 388144 w 409575"/>
                  <a:gd name="connsiteY5" fmla="*/ 70009 h 161925"/>
                  <a:gd name="connsiteX6" fmla="*/ 407194 w 409575"/>
                  <a:gd name="connsiteY6" fmla="*/ 90964 h 161925"/>
                  <a:gd name="connsiteX7" fmla="*/ 374809 w 409575"/>
                  <a:gd name="connsiteY7" fmla="*/ 138589 h 161925"/>
                  <a:gd name="connsiteX8" fmla="*/ 305276 w 409575"/>
                  <a:gd name="connsiteY8" fmla="*/ 159544 h 161925"/>
                  <a:gd name="connsiteX9" fmla="*/ 95726 w 409575"/>
                  <a:gd name="connsiteY9" fmla="*/ 137636 h 161925"/>
                  <a:gd name="connsiteX10" fmla="*/ 42386 w 409575"/>
                  <a:gd name="connsiteY10" fmla="*/ 108109 h 161925"/>
                  <a:gd name="connsiteX11" fmla="*/ 7144 w 409575"/>
                  <a:gd name="connsiteY11" fmla="*/ 2333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575" h="161925">
                    <a:moveTo>
                      <a:pt x="7144" y="23336"/>
                    </a:moveTo>
                    <a:cubicBezTo>
                      <a:pt x="10954" y="12859"/>
                      <a:pt x="10954" y="12859"/>
                      <a:pt x="33814" y="7144"/>
                    </a:cubicBezTo>
                    <a:cubicBezTo>
                      <a:pt x="37624" y="10954"/>
                      <a:pt x="39529" y="15716"/>
                      <a:pt x="45244" y="18574"/>
                    </a:cubicBezTo>
                    <a:cubicBezTo>
                      <a:pt x="97631" y="42386"/>
                      <a:pt x="151924" y="58579"/>
                      <a:pt x="209074" y="63341"/>
                    </a:cubicBezTo>
                    <a:cubicBezTo>
                      <a:pt x="249079" y="70009"/>
                      <a:pt x="290036" y="72866"/>
                      <a:pt x="330041" y="67151"/>
                    </a:cubicBezTo>
                    <a:cubicBezTo>
                      <a:pt x="349091" y="73819"/>
                      <a:pt x="368141" y="70009"/>
                      <a:pt x="388144" y="70009"/>
                    </a:cubicBezTo>
                    <a:cubicBezTo>
                      <a:pt x="404336" y="70009"/>
                      <a:pt x="409099" y="76676"/>
                      <a:pt x="407194" y="90964"/>
                    </a:cubicBezTo>
                    <a:cubicBezTo>
                      <a:pt x="405289" y="113824"/>
                      <a:pt x="392906" y="127159"/>
                      <a:pt x="374809" y="138589"/>
                    </a:cubicBezTo>
                    <a:cubicBezTo>
                      <a:pt x="353854" y="151924"/>
                      <a:pt x="330041" y="157639"/>
                      <a:pt x="305276" y="159544"/>
                    </a:cubicBezTo>
                    <a:cubicBezTo>
                      <a:pt x="233839" y="164306"/>
                      <a:pt x="164306" y="160496"/>
                      <a:pt x="95726" y="137636"/>
                    </a:cubicBezTo>
                    <a:cubicBezTo>
                      <a:pt x="76676" y="130969"/>
                      <a:pt x="58579" y="120491"/>
                      <a:pt x="42386" y="108109"/>
                    </a:cubicBezTo>
                    <a:cubicBezTo>
                      <a:pt x="16669" y="85249"/>
                      <a:pt x="9049" y="55721"/>
                      <a:pt x="7144" y="2333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FA1D7830-A97E-4F24-9EB3-68952C5CA867}"/>
                  </a:ext>
                </a:extLst>
              </p:cNvPr>
              <p:cNvSpPr/>
              <p:nvPr/>
            </p:nvSpPr>
            <p:spPr>
              <a:xfrm>
                <a:off x="4430553" y="2675096"/>
                <a:ext cx="28575" cy="142875"/>
              </a:xfrm>
              <a:custGeom>
                <a:avLst/>
                <a:gdLst>
                  <a:gd name="connsiteX0" fmla="*/ 22384 w 28575"/>
                  <a:gd name="connsiteY0" fmla="*/ 7144 h 142875"/>
                  <a:gd name="connsiteX1" fmla="*/ 26194 w 28575"/>
                  <a:gd name="connsiteY1" fmla="*/ 10001 h 142875"/>
                  <a:gd name="connsiteX2" fmla="*/ 12859 w 28575"/>
                  <a:gd name="connsiteY2" fmla="*/ 128111 h 142875"/>
                  <a:gd name="connsiteX3" fmla="*/ 10001 w 28575"/>
                  <a:gd name="connsiteY3" fmla="*/ 143351 h 142875"/>
                  <a:gd name="connsiteX4" fmla="*/ 7144 w 28575"/>
                  <a:gd name="connsiteY4" fmla="*/ 140494 h 142875"/>
                  <a:gd name="connsiteX5" fmla="*/ 22384 w 28575"/>
                  <a:gd name="connsiteY5" fmla="*/ 714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75" h="142875">
                    <a:moveTo>
                      <a:pt x="22384" y="7144"/>
                    </a:moveTo>
                    <a:cubicBezTo>
                      <a:pt x="23336" y="8096"/>
                      <a:pt x="24289" y="9049"/>
                      <a:pt x="26194" y="10001"/>
                    </a:cubicBezTo>
                    <a:cubicBezTo>
                      <a:pt x="20479" y="49054"/>
                      <a:pt x="12859" y="88106"/>
                      <a:pt x="12859" y="128111"/>
                    </a:cubicBezTo>
                    <a:cubicBezTo>
                      <a:pt x="12859" y="132874"/>
                      <a:pt x="10954" y="138589"/>
                      <a:pt x="10001" y="143351"/>
                    </a:cubicBezTo>
                    <a:cubicBezTo>
                      <a:pt x="9049" y="142399"/>
                      <a:pt x="8096" y="141446"/>
                      <a:pt x="7144" y="140494"/>
                    </a:cubicBezTo>
                    <a:cubicBezTo>
                      <a:pt x="10001" y="95726"/>
                      <a:pt x="13811" y="50959"/>
                      <a:pt x="22384" y="714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6C04D5EC-49B3-4960-88A8-1F918DC737A6}"/>
                  </a:ext>
                </a:extLst>
              </p:cNvPr>
              <p:cNvSpPr/>
              <p:nvPr/>
            </p:nvSpPr>
            <p:spPr>
              <a:xfrm>
                <a:off x="5526881" y="1403147"/>
                <a:ext cx="76200" cy="19050"/>
              </a:xfrm>
              <a:custGeom>
                <a:avLst/>
                <a:gdLst>
                  <a:gd name="connsiteX0" fmla="*/ 69056 w 76200"/>
                  <a:gd name="connsiteY0" fmla="*/ 8457 h 19050"/>
                  <a:gd name="connsiteX1" fmla="*/ 7144 w 76200"/>
                  <a:gd name="connsiteY1" fmla="*/ 13219 h 19050"/>
                  <a:gd name="connsiteX2" fmla="*/ 69056 w 76200"/>
                  <a:gd name="connsiteY2" fmla="*/ 84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6200" h="19050">
                    <a:moveTo>
                      <a:pt x="69056" y="8457"/>
                    </a:moveTo>
                    <a:cubicBezTo>
                      <a:pt x="48101" y="8457"/>
                      <a:pt x="28099" y="14172"/>
                      <a:pt x="7144" y="13219"/>
                    </a:cubicBezTo>
                    <a:cubicBezTo>
                      <a:pt x="27146" y="7504"/>
                      <a:pt x="48101" y="5599"/>
                      <a:pt x="69056" y="845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327A7D4E-E90A-4BF2-866A-3A3514579A90}"/>
                  </a:ext>
                </a:extLst>
              </p:cNvPr>
              <p:cNvSpPr/>
              <p:nvPr/>
            </p:nvSpPr>
            <p:spPr>
              <a:xfrm>
                <a:off x="5547677" y="5119211"/>
                <a:ext cx="323850" cy="161925"/>
              </a:xfrm>
              <a:custGeom>
                <a:avLst/>
                <a:gdLst>
                  <a:gd name="connsiteX0" fmla="*/ 121602 w 323850"/>
                  <a:gd name="connsiteY0" fmla="*/ 7144 h 161925"/>
                  <a:gd name="connsiteX1" fmla="*/ 279717 w 323850"/>
                  <a:gd name="connsiteY1" fmla="*/ 48101 h 161925"/>
                  <a:gd name="connsiteX2" fmla="*/ 316865 w 323850"/>
                  <a:gd name="connsiteY2" fmla="*/ 83344 h 161925"/>
                  <a:gd name="connsiteX3" fmla="*/ 311150 w 323850"/>
                  <a:gd name="connsiteY3" fmla="*/ 130016 h 161925"/>
                  <a:gd name="connsiteX4" fmla="*/ 274955 w 323850"/>
                  <a:gd name="connsiteY4" fmla="*/ 150019 h 161925"/>
                  <a:gd name="connsiteX5" fmla="*/ 33020 w 323850"/>
                  <a:gd name="connsiteY5" fmla="*/ 106204 h 161925"/>
                  <a:gd name="connsiteX6" fmla="*/ 24447 w 323850"/>
                  <a:gd name="connsiteY6" fmla="*/ 98584 h 161925"/>
                  <a:gd name="connsiteX7" fmla="*/ 39687 w 323850"/>
                  <a:gd name="connsiteY7" fmla="*/ 22384 h 161925"/>
                  <a:gd name="connsiteX8" fmla="*/ 121602 w 323850"/>
                  <a:gd name="connsiteY8" fmla="*/ 71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3850" h="161925">
                    <a:moveTo>
                      <a:pt x="121602" y="7144"/>
                    </a:moveTo>
                    <a:cubicBezTo>
                      <a:pt x="177800" y="8096"/>
                      <a:pt x="231140" y="18574"/>
                      <a:pt x="279717" y="48101"/>
                    </a:cubicBezTo>
                    <a:cubicBezTo>
                      <a:pt x="294957" y="56674"/>
                      <a:pt x="308292" y="67151"/>
                      <a:pt x="316865" y="83344"/>
                    </a:cubicBezTo>
                    <a:cubicBezTo>
                      <a:pt x="327342" y="100489"/>
                      <a:pt x="325437" y="115729"/>
                      <a:pt x="311150" y="130016"/>
                    </a:cubicBezTo>
                    <a:cubicBezTo>
                      <a:pt x="300672" y="140494"/>
                      <a:pt x="288290" y="147161"/>
                      <a:pt x="274955" y="150019"/>
                    </a:cubicBezTo>
                    <a:cubicBezTo>
                      <a:pt x="188277" y="170974"/>
                      <a:pt x="107315" y="157639"/>
                      <a:pt x="33020" y="106204"/>
                    </a:cubicBezTo>
                    <a:cubicBezTo>
                      <a:pt x="30162" y="104299"/>
                      <a:pt x="27305" y="101441"/>
                      <a:pt x="24447" y="98584"/>
                    </a:cubicBezTo>
                    <a:cubicBezTo>
                      <a:pt x="-3175" y="70009"/>
                      <a:pt x="2540" y="38576"/>
                      <a:pt x="39687" y="22384"/>
                    </a:cubicBezTo>
                    <a:cubicBezTo>
                      <a:pt x="65405" y="10954"/>
                      <a:pt x="93027" y="7144"/>
                      <a:pt x="121602" y="714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9" name="Freeform 5">
              <a:extLst>
                <a:ext uri="{FF2B5EF4-FFF2-40B4-BE49-F238E27FC236}">
                  <a16:creationId xmlns:a16="http://schemas.microsoft.com/office/drawing/2014/main" id="{DD964275-E74D-4649-8373-9DD16198B74B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322407" y="3518919"/>
              <a:ext cx="1332573" cy="717967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0" name="Freeform 5">
              <a:extLst>
                <a:ext uri="{FF2B5EF4-FFF2-40B4-BE49-F238E27FC236}">
                  <a16:creationId xmlns:a16="http://schemas.microsoft.com/office/drawing/2014/main" id="{BA9957C1-BB45-487F-8C84-4D30598B11D8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4681645" y="4598197"/>
              <a:ext cx="994231" cy="535674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66483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C7BCE10-813F-4CA3-A441-19F32C25C4D2}"/>
              </a:ext>
            </a:extLst>
          </p:cNvPr>
          <p:cNvGrpSpPr/>
          <p:nvPr/>
        </p:nvGrpSpPr>
        <p:grpSpPr>
          <a:xfrm>
            <a:off x="15640" y="933667"/>
            <a:ext cx="4730832" cy="5807055"/>
            <a:chOff x="25121" y="277125"/>
            <a:chExt cx="5472948" cy="6717996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982A2C6-2B67-4C12-9A67-8158E16D7A5B}"/>
                </a:ext>
              </a:extLst>
            </p:cNvPr>
            <p:cNvSpPr/>
            <p:nvPr/>
          </p:nvSpPr>
          <p:spPr>
            <a:xfrm flipH="1">
              <a:off x="25121" y="277125"/>
              <a:ext cx="4574039" cy="6397073"/>
            </a:xfrm>
            <a:custGeom>
              <a:avLst/>
              <a:gdLst>
                <a:gd name="connsiteX0" fmla="*/ 4214006 w 4642135"/>
                <a:gd name="connsiteY0" fmla="*/ 1528722 h 5643519"/>
                <a:gd name="connsiteX1" fmla="*/ 4211845 w 4642135"/>
                <a:gd name="connsiteY1" fmla="*/ 1535210 h 5643519"/>
                <a:gd name="connsiteX2" fmla="*/ 4281037 w 4642135"/>
                <a:gd name="connsiteY2" fmla="*/ 1582780 h 5643519"/>
                <a:gd name="connsiteX3" fmla="*/ 4300497 w 4642135"/>
                <a:gd name="connsiteY3" fmla="*/ 1587104 h 5643519"/>
                <a:gd name="connsiteX4" fmla="*/ 4291848 w 4642135"/>
                <a:gd name="connsiteY4" fmla="*/ 1565482 h 5643519"/>
                <a:gd name="connsiteX5" fmla="*/ 4214006 w 4642135"/>
                <a:gd name="connsiteY5" fmla="*/ 1528722 h 5643519"/>
                <a:gd name="connsiteX6" fmla="*/ 3165036 w 4642135"/>
                <a:gd name="connsiteY6" fmla="*/ 1460611 h 5643519"/>
                <a:gd name="connsiteX7" fmla="*/ 3148009 w 4642135"/>
                <a:gd name="connsiteY7" fmla="*/ 1468179 h 5643519"/>
                <a:gd name="connsiteX8" fmla="*/ 2860426 w 4642135"/>
                <a:gd name="connsiteY8" fmla="*/ 1591429 h 5643519"/>
                <a:gd name="connsiteX9" fmla="*/ 2899347 w 4642135"/>
                <a:gd name="connsiteY9" fmla="*/ 1589266 h 5643519"/>
                <a:gd name="connsiteX10" fmla="*/ 3115574 w 4642135"/>
                <a:gd name="connsiteY10" fmla="*/ 1498450 h 5643519"/>
                <a:gd name="connsiteX11" fmla="*/ 3186930 w 4642135"/>
                <a:gd name="connsiteY11" fmla="*/ 1466017 h 5643519"/>
                <a:gd name="connsiteX12" fmla="*/ 3165036 w 4642135"/>
                <a:gd name="connsiteY12" fmla="*/ 1460611 h 5643519"/>
                <a:gd name="connsiteX13" fmla="*/ 2717716 w 4642135"/>
                <a:gd name="connsiteY13" fmla="*/ 1269250 h 5643519"/>
                <a:gd name="connsiteX14" fmla="*/ 2419323 w 4642135"/>
                <a:gd name="connsiteY14" fmla="*/ 1353579 h 5643519"/>
                <a:gd name="connsiteX15" fmla="*/ 2395539 w 4642135"/>
                <a:gd name="connsiteY15" fmla="*/ 1433582 h 5643519"/>
                <a:gd name="connsiteX16" fmla="*/ 2423648 w 4642135"/>
                <a:gd name="connsiteY16" fmla="*/ 1440070 h 5643519"/>
                <a:gd name="connsiteX17" fmla="*/ 2739339 w 4642135"/>
                <a:gd name="connsiteY17" fmla="*/ 1269250 h 5643519"/>
                <a:gd name="connsiteX18" fmla="*/ 2717716 w 4642135"/>
                <a:gd name="connsiteY18" fmla="*/ 1269250 h 5643519"/>
                <a:gd name="connsiteX19" fmla="*/ 1617123 w 4642135"/>
                <a:gd name="connsiteY19" fmla="*/ 1124379 h 5643519"/>
                <a:gd name="connsiteX20" fmla="*/ 1727398 w 4642135"/>
                <a:gd name="connsiteY20" fmla="*/ 1366553 h 5643519"/>
                <a:gd name="connsiteX21" fmla="*/ 1591176 w 4642135"/>
                <a:gd name="connsiteY21" fmla="*/ 1202221 h 5643519"/>
                <a:gd name="connsiteX22" fmla="*/ 1790104 w 4642135"/>
                <a:gd name="connsiteY22" fmla="*/ 1569806 h 5643519"/>
                <a:gd name="connsiteX23" fmla="*/ 2466893 w 4642135"/>
                <a:gd name="connsiteY23" fmla="*/ 2756890 h 5643519"/>
                <a:gd name="connsiteX24" fmla="*/ 2985838 w 4642135"/>
                <a:gd name="connsiteY24" fmla="*/ 3935327 h 5643519"/>
                <a:gd name="connsiteX25" fmla="*/ 2994487 w 4642135"/>
                <a:gd name="connsiteY25" fmla="*/ 3943976 h 5643519"/>
                <a:gd name="connsiteX26" fmla="*/ 2998811 w 4642135"/>
                <a:gd name="connsiteY26" fmla="*/ 3928839 h 5643519"/>
                <a:gd name="connsiteX27" fmla="*/ 3189091 w 4642135"/>
                <a:gd name="connsiteY27" fmla="*/ 2752566 h 5643519"/>
                <a:gd name="connsiteX28" fmla="*/ 3282069 w 4642135"/>
                <a:gd name="connsiteY28" fmla="*/ 2123347 h 5643519"/>
                <a:gd name="connsiteX29" fmla="*/ 3295043 w 4642135"/>
                <a:gd name="connsiteY29" fmla="*/ 2045505 h 5643519"/>
                <a:gd name="connsiteX30" fmla="*/ 3266932 w 4642135"/>
                <a:gd name="connsiteY30" fmla="*/ 2071452 h 5643519"/>
                <a:gd name="connsiteX31" fmla="*/ 3301529 w 4642135"/>
                <a:gd name="connsiteY31" fmla="*/ 1881173 h 5643519"/>
                <a:gd name="connsiteX32" fmla="*/ 3212877 w 4642135"/>
                <a:gd name="connsiteY32" fmla="*/ 2151455 h 5643519"/>
                <a:gd name="connsiteX33" fmla="*/ 3182605 w 4642135"/>
                <a:gd name="connsiteY33" fmla="*/ 2101724 h 5643519"/>
                <a:gd name="connsiteX34" fmla="*/ 3154494 w 4642135"/>
                <a:gd name="connsiteY34" fmla="*/ 2231460 h 5643519"/>
                <a:gd name="connsiteX35" fmla="*/ 3128547 w 4642135"/>
                <a:gd name="connsiteY35" fmla="*/ 2170917 h 5643519"/>
                <a:gd name="connsiteX36" fmla="*/ 3115574 w 4642135"/>
                <a:gd name="connsiteY36" fmla="*/ 2151455 h 5643519"/>
                <a:gd name="connsiteX37" fmla="*/ 3102600 w 4642135"/>
                <a:gd name="connsiteY37" fmla="*/ 2173078 h 5643519"/>
                <a:gd name="connsiteX38" fmla="*/ 3059355 w 4642135"/>
                <a:gd name="connsiteY38" fmla="*/ 2341735 h 5643519"/>
                <a:gd name="connsiteX39" fmla="*/ 2998811 w 4642135"/>
                <a:gd name="connsiteY39" fmla="*/ 2261732 h 5643519"/>
                <a:gd name="connsiteX40" fmla="*/ 2983676 w 4642135"/>
                <a:gd name="connsiteY40" fmla="*/ 2436875 h 5643519"/>
                <a:gd name="connsiteX41" fmla="*/ 2975027 w 4642135"/>
                <a:gd name="connsiteY41" fmla="*/ 2460661 h 5643519"/>
                <a:gd name="connsiteX42" fmla="*/ 2955566 w 4642135"/>
                <a:gd name="connsiteY42" fmla="*/ 2439038 h 5643519"/>
                <a:gd name="connsiteX43" fmla="*/ 2933943 w 4642135"/>
                <a:gd name="connsiteY43" fmla="*/ 2367682 h 5643519"/>
                <a:gd name="connsiteX44" fmla="*/ 2918808 w 4642135"/>
                <a:gd name="connsiteY44" fmla="*/ 2287679 h 5643519"/>
                <a:gd name="connsiteX45" fmla="*/ 2871238 w 4642135"/>
                <a:gd name="connsiteY45" fmla="*/ 2633642 h 5643519"/>
                <a:gd name="connsiteX46" fmla="*/ 2840967 w 4642135"/>
                <a:gd name="connsiteY46" fmla="*/ 2590397 h 5643519"/>
                <a:gd name="connsiteX47" fmla="*/ 2840967 w 4642135"/>
                <a:gd name="connsiteY47" fmla="*/ 2423901 h 5643519"/>
                <a:gd name="connsiteX48" fmla="*/ 2851777 w 4642135"/>
                <a:gd name="connsiteY48" fmla="*/ 2333086 h 5643519"/>
                <a:gd name="connsiteX49" fmla="*/ 2752313 w 4642135"/>
                <a:gd name="connsiteY49" fmla="*/ 2486608 h 5643519"/>
                <a:gd name="connsiteX50" fmla="*/ 2782584 w 4642135"/>
                <a:gd name="connsiteY50" fmla="*/ 2283355 h 5643519"/>
                <a:gd name="connsiteX51" fmla="*/ 2698257 w 4642135"/>
                <a:gd name="connsiteY51" fmla="*/ 2365521 h 5643519"/>
                <a:gd name="connsiteX52" fmla="*/ 2990162 w 4642135"/>
                <a:gd name="connsiteY52" fmla="*/ 1790358 h 5643519"/>
                <a:gd name="connsiteX53" fmla="*/ 2912320 w 4642135"/>
                <a:gd name="connsiteY53" fmla="*/ 1840089 h 5643519"/>
                <a:gd name="connsiteX54" fmla="*/ 2819344 w 4642135"/>
                <a:gd name="connsiteY54" fmla="*/ 1891983 h 5643519"/>
                <a:gd name="connsiteX55" fmla="*/ 2758800 w 4642135"/>
                <a:gd name="connsiteY55" fmla="*/ 1941716 h 5643519"/>
                <a:gd name="connsiteX56" fmla="*/ 2830154 w 4642135"/>
                <a:gd name="connsiteY56" fmla="*/ 1788194 h 5643519"/>
                <a:gd name="connsiteX57" fmla="*/ 2795558 w 4642135"/>
                <a:gd name="connsiteY57" fmla="*/ 1818466 h 5643519"/>
                <a:gd name="connsiteX58" fmla="*/ 2570682 w 4642135"/>
                <a:gd name="connsiteY58" fmla="*/ 2086587 h 5643519"/>
                <a:gd name="connsiteX59" fmla="*/ 2549059 w 4642135"/>
                <a:gd name="connsiteY59" fmla="*/ 2101724 h 5643519"/>
                <a:gd name="connsiteX60" fmla="*/ 2540410 w 4642135"/>
                <a:gd name="connsiteY60" fmla="*/ 2075777 h 5643519"/>
                <a:gd name="connsiteX61" fmla="*/ 2557708 w 4642135"/>
                <a:gd name="connsiteY61" fmla="*/ 1963339 h 5643519"/>
                <a:gd name="connsiteX62" fmla="*/ 2469057 w 4642135"/>
                <a:gd name="connsiteY62" fmla="*/ 2086587 h 5643519"/>
                <a:gd name="connsiteX63" fmla="*/ 2447434 w 4642135"/>
                <a:gd name="connsiteY63" fmla="*/ 2106049 h 5643519"/>
                <a:gd name="connsiteX64" fmla="*/ 2438785 w 4642135"/>
                <a:gd name="connsiteY64" fmla="*/ 2073614 h 5643519"/>
                <a:gd name="connsiteX65" fmla="*/ 2449595 w 4642135"/>
                <a:gd name="connsiteY65" fmla="*/ 1969825 h 5643519"/>
                <a:gd name="connsiteX66" fmla="*/ 2471218 w 4642135"/>
                <a:gd name="connsiteY66" fmla="*/ 1876848 h 5643519"/>
                <a:gd name="connsiteX67" fmla="*/ 2830154 w 4642135"/>
                <a:gd name="connsiteY67" fmla="*/ 1602239 h 5643519"/>
                <a:gd name="connsiteX68" fmla="*/ 2858265 w 4642135"/>
                <a:gd name="connsiteY68" fmla="*/ 1587104 h 5643519"/>
                <a:gd name="connsiteX69" fmla="*/ 2851777 w 4642135"/>
                <a:gd name="connsiteY69" fmla="*/ 1589266 h 5643519"/>
                <a:gd name="connsiteX70" fmla="*/ 2849616 w 4642135"/>
                <a:gd name="connsiteY70" fmla="*/ 1587104 h 5643519"/>
                <a:gd name="connsiteX71" fmla="*/ 2869075 w 4642135"/>
                <a:gd name="connsiteY71" fmla="*/ 1567643 h 5643519"/>
                <a:gd name="connsiteX72" fmla="*/ 3039895 w 4642135"/>
                <a:gd name="connsiteY72" fmla="*/ 1437907 h 5643519"/>
                <a:gd name="connsiteX73" fmla="*/ 2676634 w 4642135"/>
                <a:gd name="connsiteY73" fmla="*/ 1584941 h 5643519"/>
                <a:gd name="connsiteX74" fmla="*/ 2920969 w 4642135"/>
                <a:gd name="connsiteY74" fmla="*/ 1418448 h 5643519"/>
                <a:gd name="connsiteX75" fmla="*/ 2631226 w 4642135"/>
                <a:gd name="connsiteY75" fmla="*/ 1507099 h 5643519"/>
                <a:gd name="connsiteX76" fmla="*/ 2726365 w 4642135"/>
                <a:gd name="connsiteY76" fmla="*/ 1424933 h 5643519"/>
                <a:gd name="connsiteX77" fmla="*/ 2510139 w 4642135"/>
                <a:gd name="connsiteY77" fmla="*/ 1511424 h 5643519"/>
                <a:gd name="connsiteX78" fmla="*/ 2856101 w 4642135"/>
                <a:gd name="connsiteY78" fmla="*/ 1286548 h 5643519"/>
                <a:gd name="connsiteX79" fmla="*/ 2797721 w 4642135"/>
                <a:gd name="connsiteY79" fmla="*/ 1301685 h 5643519"/>
                <a:gd name="connsiteX80" fmla="*/ 2475542 w 4642135"/>
                <a:gd name="connsiteY80" fmla="*/ 1463854 h 5643519"/>
                <a:gd name="connsiteX81" fmla="*/ 2440946 w 4642135"/>
                <a:gd name="connsiteY81" fmla="*/ 1543859 h 5643519"/>
                <a:gd name="connsiteX82" fmla="*/ 2440946 w 4642135"/>
                <a:gd name="connsiteY82" fmla="*/ 1558994 h 5643519"/>
                <a:gd name="connsiteX83" fmla="*/ 2404189 w 4642135"/>
                <a:gd name="connsiteY83" fmla="*/ 1535210 h 5643519"/>
                <a:gd name="connsiteX84" fmla="*/ 2358780 w 4642135"/>
                <a:gd name="connsiteY84" fmla="*/ 1528722 h 5643519"/>
                <a:gd name="connsiteX85" fmla="*/ 2365268 w 4642135"/>
                <a:gd name="connsiteY85" fmla="*/ 1567643 h 5643519"/>
                <a:gd name="connsiteX86" fmla="*/ 2447434 w 4642135"/>
                <a:gd name="connsiteY86" fmla="*/ 1727651 h 5643519"/>
                <a:gd name="connsiteX87" fmla="*/ 2291751 w 4642135"/>
                <a:gd name="connsiteY87" fmla="*/ 1563318 h 5643519"/>
                <a:gd name="connsiteX88" fmla="*/ 2302561 w 4642135"/>
                <a:gd name="connsiteY88" fmla="*/ 1597915 h 5643519"/>
                <a:gd name="connsiteX89" fmla="*/ 2378241 w 4642135"/>
                <a:gd name="connsiteY89" fmla="*/ 1811980 h 5643519"/>
                <a:gd name="connsiteX90" fmla="*/ 2380402 w 4642135"/>
                <a:gd name="connsiteY90" fmla="*/ 1926579 h 5643519"/>
                <a:gd name="connsiteX91" fmla="*/ 2369592 w 4642135"/>
                <a:gd name="connsiteY91" fmla="*/ 1928743 h 5643519"/>
                <a:gd name="connsiteX92" fmla="*/ 2172825 w 4642135"/>
                <a:gd name="connsiteY92" fmla="*/ 1466017 h 5643519"/>
                <a:gd name="connsiteX93" fmla="*/ 2183637 w 4642135"/>
                <a:gd name="connsiteY93" fmla="*/ 1515748 h 5643519"/>
                <a:gd name="connsiteX94" fmla="*/ 2211746 w 4642135"/>
                <a:gd name="connsiteY94" fmla="*/ 1699542 h 5643519"/>
                <a:gd name="connsiteX95" fmla="*/ 2198772 w 4642135"/>
                <a:gd name="connsiteY95" fmla="*/ 1749273 h 5643519"/>
                <a:gd name="connsiteX96" fmla="*/ 2170664 w 4642135"/>
                <a:gd name="connsiteY96" fmla="*/ 1706028 h 5643519"/>
                <a:gd name="connsiteX97" fmla="*/ 2090659 w 4642135"/>
                <a:gd name="connsiteY97" fmla="*/ 1526561 h 5643519"/>
                <a:gd name="connsiteX98" fmla="*/ 2056062 w 4642135"/>
                <a:gd name="connsiteY98" fmla="*/ 1626025 h 5643519"/>
                <a:gd name="connsiteX99" fmla="*/ 1930651 w 4642135"/>
                <a:gd name="connsiteY99" fmla="*/ 1420609 h 5643519"/>
                <a:gd name="connsiteX100" fmla="*/ 1930651 w 4642135"/>
                <a:gd name="connsiteY100" fmla="*/ 1524398 h 5643519"/>
                <a:gd name="connsiteX101" fmla="*/ 1922002 w 4642135"/>
                <a:gd name="connsiteY101" fmla="*/ 1537371 h 5643519"/>
                <a:gd name="connsiteX102" fmla="*/ 1911191 w 4642135"/>
                <a:gd name="connsiteY102" fmla="*/ 1530885 h 5643519"/>
                <a:gd name="connsiteX103" fmla="*/ 1893893 w 4642135"/>
                <a:gd name="connsiteY103" fmla="*/ 1502775 h 5643519"/>
                <a:gd name="connsiteX104" fmla="*/ 1829025 w 4642135"/>
                <a:gd name="connsiteY104" fmla="*/ 1377363 h 5643519"/>
                <a:gd name="connsiteX105" fmla="*/ 1826862 w 4642135"/>
                <a:gd name="connsiteY105" fmla="*/ 1435746 h 5643519"/>
                <a:gd name="connsiteX106" fmla="*/ 1617123 w 4642135"/>
                <a:gd name="connsiteY106" fmla="*/ 1124379 h 5643519"/>
                <a:gd name="connsiteX107" fmla="*/ 2123094 w 4642135"/>
                <a:gd name="connsiteY107" fmla="*/ 925450 h 5643519"/>
                <a:gd name="connsiteX108" fmla="*/ 2250666 w 4642135"/>
                <a:gd name="connsiteY108" fmla="*/ 1068160 h 5643519"/>
                <a:gd name="connsiteX109" fmla="*/ 1971735 w 4642135"/>
                <a:gd name="connsiteY109" fmla="*/ 968696 h 5643519"/>
                <a:gd name="connsiteX110" fmla="*/ 1978221 w 4642135"/>
                <a:gd name="connsiteY110" fmla="*/ 977345 h 5643519"/>
                <a:gd name="connsiteX111" fmla="*/ 2324183 w 4642135"/>
                <a:gd name="connsiteY111" fmla="*/ 1323308 h 5643519"/>
                <a:gd name="connsiteX112" fmla="*/ 2356619 w 4642135"/>
                <a:gd name="connsiteY112" fmla="*/ 1325469 h 5643519"/>
                <a:gd name="connsiteX113" fmla="*/ 2626901 w 4642135"/>
                <a:gd name="connsiteY113" fmla="*/ 1206545 h 5643519"/>
                <a:gd name="connsiteX114" fmla="*/ 2637713 w 4642135"/>
                <a:gd name="connsiteY114" fmla="*/ 1197896 h 5643519"/>
                <a:gd name="connsiteX115" fmla="*/ 2661497 w 4642135"/>
                <a:gd name="connsiteY115" fmla="*/ 1200057 h 5643519"/>
                <a:gd name="connsiteX116" fmla="*/ 2901510 w 4642135"/>
                <a:gd name="connsiteY116" fmla="*/ 1197896 h 5643519"/>
                <a:gd name="connsiteX117" fmla="*/ 2988001 w 4642135"/>
                <a:gd name="connsiteY117" fmla="*/ 1195733 h 5643519"/>
                <a:gd name="connsiteX118" fmla="*/ 2629064 w 4642135"/>
                <a:gd name="connsiteY118" fmla="*/ 1120055 h 5643519"/>
                <a:gd name="connsiteX119" fmla="*/ 2635550 w 4642135"/>
                <a:gd name="connsiteY119" fmla="*/ 1158975 h 5643519"/>
                <a:gd name="connsiteX120" fmla="*/ 2635550 w 4642135"/>
                <a:gd name="connsiteY120" fmla="*/ 1195733 h 5643519"/>
                <a:gd name="connsiteX121" fmla="*/ 2447434 w 4642135"/>
                <a:gd name="connsiteY121" fmla="*/ 1031400 h 5643519"/>
                <a:gd name="connsiteX122" fmla="*/ 2514463 w 4642135"/>
                <a:gd name="connsiteY122" fmla="*/ 1197896 h 5643519"/>
                <a:gd name="connsiteX123" fmla="*/ 2123094 w 4642135"/>
                <a:gd name="connsiteY123" fmla="*/ 925450 h 5643519"/>
                <a:gd name="connsiteX124" fmla="*/ 1716587 w 4642135"/>
                <a:gd name="connsiteY124" fmla="*/ 0 h 5643519"/>
                <a:gd name="connsiteX125" fmla="*/ 1569553 w 4642135"/>
                <a:gd name="connsiteY125" fmla="*/ 190279 h 5643519"/>
                <a:gd name="connsiteX126" fmla="*/ 1595500 w 4642135"/>
                <a:gd name="connsiteY126" fmla="*/ 170818 h 5643519"/>
                <a:gd name="connsiteX127" fmla="*/ 1887405 w 4642135"/>
                <a:gd name="connsiteY127" fmla="*/ 38921 h 5643519"/>
                <a:gd name="connsiteX128" fmla="*/ 2071199 w 4642135"/>
                <a:gd name="connsiteY128" fmla="*/ 8649 h 5643519"/>
                <a:gd name="connsiteX129" fmla="*/ 1694965 w 4642135"/>
                <a:gd name="connsiteY129" fmla="*/ 224876 h 5643519"/>
                <a:gd name="connsiteX130" fmla="*/ 1798754 w 4642135"/>
                <a:gd name="connsiteY130" fmla="*/ 188116 h 5643519"/>
                <a:gd name="connsiteX131" fmla="*/ 2315534 w 4642135"/>
                <a:gd name="connsiteY131" fmla="*/ 155683 h 5643519"/>
                <a:gd name="connsiteX132" fmla="*/ 2577170 w 4642135"/>
                <a:gd name="connsiteY132" fmla="*/ 250823 h 5643519"/>
                <a:gd name="connsiteX133" fmla="*/ 2644199 w 4642135"/>
                <a:gd name="connsiteY133" fmla="*/ 315691 h 5643519"/>
                <a:gd name="connsiteX134" fmla="*/ 2334996 w 4642135"/>
                <a:gd name="connsiteY134" fmla="*/ 242174 h 5643519"/>
                <a:gd name="connsiteX135" fmla="*/ 2019305 w 4642135"/>
                <a:gd name="connsiteY135" fmla="*/ 240010 h 5643519"/>
                <a:gd name="connsiteX136" fmla="*/ 2304724 w 4642135"/>
                <a:gd name="connsiteY136" fmla="*/ 313527 h 5643519"/>
                <a:gd name="connsiteX137" fmla="*/ 2564196 w 4642135"/>
                <a:gd name="connsiteY137" fmla="*/ 454076 h 5643519"/>
                <a:gd name="connsiteX138" fmla="*/ 1861458 w 4642135"/>
                <a:gd name="connsiteY138" fmla="*/ 287580 h 5643519"/>
                <a:gd name="connsiteX139" fmla="*/ 2337157 w 4642135"/>
                <a:gd name="connsiteY139" fmla="*/ 471374 h 5643519"/>
                <a:gd name="connsiteX140" fmla="*/ 2062550 w 4642135"/>
                <a:gd name="connsiteY140" fmla="*/ 423804 h 5643519"/>
                <a:gd name="connsiteX141" fmla="*/ 2060387 w 4642135"/>
                <a:gd name="connsiteY141" fmla="*/ 428129 h 5643519"/>
                <a:gd name="connsiteX142" fmla="*/ 2196611 w 4642135"/>
                <a:gd name="connsiteY142" fmla="*/ 490833 h 5643519"/>
                <a:gd name="connsiteX143" fmla="*/ 1854973 w 4642135"/>
                <a:gd name="connsiteY143" fmla="*/ 469211 h 5643519"/>
                <a:gd name="connsiteX144" fmla="*/ 2177149 w 4642135"/>
                <a:gd name="connsiteY144" fmla="*/ 594622 h 5643519"/>
                <a:gd name="connsiteX145" fmla="*/ 1779292 w 4642135"/>
                <a:gd name="connsiteY145" fmla="*/ 538403 h 5643519"/>
                <a:gd name="connsiteX146" fmla="*/ 1982545 w 4642135"/>
                <a:gd name="connsiteY146" fmla="*/ 657329 h 5643519"/>
                <a:gd name="connsiteX147" fmla="*/ 1595500 w 4642135"/>
                <a:gd name="connsiteY147" fmla="*/ 581649 h 5643519"/>
                <a:gd name="connsiteX148" fmla="*/ 1630097 w 4642135"/>
                <a:gd name="connsiteY148" fmla="*/ 605435 h 5643519"/>
                <a:gd name="connsiteX149" fmla="*/ 1965247 w 4642135"/>
                <a:gd name="connsiteY149" fmla="*/ 670303 h 5643519"/>
                <a:gd name="connsiteX150" fmla="*/ 2129579 w 4642135"/>
                <a:gd name="connsiteY150" fmla="*/ 683276 h 5643519"/>
                <a:gd name="connsiteX151" fmla="*/ 2458244 w 4642135"/>
                <a:gd name="connsiteY151" fmla="*/ 838960 h 5643519"/>
                <a:gd name="connsiteX152" fmla="*/ 2568521 w 4642135"/>
                <a:gd name="connsiteY152" fmla="*/ 1014102 h 5643519"/>
                <a:gd name="connsiteX153" fmla="*/ 2607442 w 4642135"/>
                <a:gd name="connsiteY153" fmla="*/ 1096268 h 5643519"/>
                <a:gd name="connsiteX154" fmla="*/ 2637713 w 4642135"/>
                <a:gd name="connsiteY154" fmla="*/ 1109242 h 5643519"/>
                <a:gd name="connsiteX155" fmla="*/ 2799882 w 4642135"/>
                <a:gd name="connsiteY155" fmla="*/ 1102756 h 5643519"/>
                <a:gd name="connsiteX156" fmla="*/ 3029083 w 4642135"/>
                <a:gd name="connsiteY156" fmla="*/ 1128704 h 5643519"/>
                <a:gd name="connsiteX157" fmla="*/ 3052869 w 4642135"/>
                <a:gd name="connsiteY157" fmla="*/ 1135189 h 5643519"/>
                <a:gd name="connsiteX158" fmla="*/ 3057193 w 4642135"/>
                <a:gd name="connsiteY158" fmla="*/ 1133028 h 5643519"/>
                <a:gd name="connsiteX159" fmla="*/ 2933943 w 4642135"/>
                <a:gd name="connsiteY159" fmla="*/ 1046537 h 5643519"/>
                <a:gd name="connsiteX160" fmla="*/ 3346937 w 4642135"/>
                <a:gd name="connsiteY160" fmla="*/ 1184923 h 5643519"/>
                <a:gd name="connsiteX161" fmla="*/ 3519919 w 4642135"/>
                <a:gd name="connsiteY161" fmla="*/ 1349255 h 5643519"/>
                <a:gd name="connsiteX162" fmla="*/ 3545866 w 4642135"/>
                <a:gd name="connsiteY162" fmla="*/ 1355741 h 5643519"/>
                <a:gd name="connsiteX163" fmla="*/ 3963183 w 4642135"/>
                <a:gd name="connsiteY163" fmla="*/ 1264925 h 5643519"/>
                <a:gd name="connsiteX164" fmla="*/ 4058322 w 4642135"/>
                <a:gd name="connsiteY164" fmla="*/ 1271413 h 5643519"/>
                <a:gd name="connsiteX165" fmla="*/ 3926425 w 4642135"/>
                <a:gd name="connsiteY165" fmla="*/ 1323308 h 5643519"/>
                <a:gd name="connsiteX166" fmla="*/ 3928586 w 4642135"/>
                <a:gd name="connsiteY166" fmla="*/ 1329793 h 5643519"/>
                <a:gd name="connsiteX167" fmla="*/ 3971832 w 4642135"/>
                <a:gd name="connsiteY167" fmla="*/ 1325469 h 5643519"/>
                <a:gd name="connsiteX168" fmla="*/ 4194547 w 4642135"/>
                <a:gd name="connsiteY168" fmla="*/ 1351416 h 5643519"/>
                <a:gd name="connsiteX169" fmla="*/ 4309146 w 4642135"/>
                <a:gd name="connsiteY169" fmla="*/ 1377363 h 5643519"/>
                <a:gd name="connsiteX170" fmla="*/ 4367528 w 4642135"/>
                <a:gd name="connsiteY170" fmla="*/ 1472503 h 5643519"/>
                <a:gd name="connsiteX171" fmla="*/ 4408610 w 4642135"/>
                <a:gd name="connsiteY171" fmla="*/ 1528722 h 5643519"/>
                <a:gd name="connsiteX172" fmla="*/ 4601053 w 4642135"/>
                <a:gd name="connsiteY172" fmla="*/ 1695218 h 5643519"/>
                <a:gd name="connsiteX173" fmla="*/ 4639974 w 4642135"/>
                <a:gd name="connsiteY173" fmla="*/ 1766572 h 5643519"/>
                <a:gd name="connsiteX174" fmla="*/ 4642135 w 4642135"/>
                <a:gd name="connsiteY174" fmla="*/ 1773059 h 5643519"/>
                <a:gd name="connsiteX175" fmla="*/ 4627000 w 4642135"/>
                <a:gd name="connsiteY175" fmla="*/ 1801168 h 5643519"/>
                <a:gd name="connsiteX176" fmla="*/ 4605378 w 4642135"/>
                <a:gd name="connsiteY176" fmla="*/ 1773059 h 5643519"/>
                <a:gd name="connsiteX177" fmla="*/ 4393475 w 4642135"/>
                <a:gd name="connsiteY177" fmla="*/ 1617376 h 5643519"/>
                <a:gd name="connsiteX178" fmla="*/ 4363204 w 4642135"/>
                <a:gd name="connsiteY178" fmla="*/ 1615213 h 5643519"/>
                <a:gd name="connsiteX179" fmla="*/ 4363204 w 4642135"/>
                <a:gd name="connsiteY179" fmla="*/ 1658458 h 5643519"/>
                <a:gd name="connsiteX180" fmla="*/ 4389151 w 4642135"/>
                <a:gd name="connsiteY180" fmla="*/ 1686569 h 5643519"/>
                <a:gd name="connsiteX181" fmla="*/ 4490776 w 4642135"/>
                <a:gd name="connsiteY181" fmla="*/ 1818466 h 5643519"/>
                <a:gd name="connsiteX182" fmla="*/ 4510238 w 4642135"/>
                <a:gd name="connsiteY182" fmla="*/ 1885497 h 5643519"/>
                <a:gd name="connsiteX183" fmla="*/ 4108056 w 4642135"/>
                <a:gd name="connsiteY183" fmla="*/ 1543859 h 5643519"/>
                <a:gd name="connsiteX184" fmla="*/ 4337256 w 4642135"/>
                <a:gd name="connsiteY184" fmla="*/ 1801168 h 5643519"/>
                <a:gd name="connsiteX185" fmla="*/ 4330768 w 4642135"/>
                <a:gd name="connsiteY185" fmla="*/ 1807656 h 5643519"/>
                <a:gd name="connsiteX186" fmla="*/ 4138328 w 4642135"/>
                <a:gd name="connsiteY186" fmla="*/ 1669271 h 5643519"/>
                <a:gd name="connsiteX187" fmla="*/ 4216169 w 4642135"/>
                <a:gd name="connsiteY187" fmla="*/ 1783870 h 5643519"/>
                <a:gd name="connsiteX188" fmla="*/ 4021565 w 4642135"/>
                <a:gd name="connsiteY188" fmla="*/ 1671432 h 5643519"/>
                <a:gd name="connsiteX189" fmla="*/ 4151301 w 4642135"/>
                <a:gd name="connsiteY189" fmla="*/ 1850901 h 5643519"/>
                <a:gd name="connsiteX190" fmla="*/ 3868043 w 4642135"/>
                <a:gd name="connsiteY190" fmla="*/ 1658458 h 5643519"/>
                <a:gd name="connsiteX191" fmla="*/ 3982644 w 4642135"/>
                <a:gd name="connsiteY191" fmla="*/ 1816305 h 5643519"/>
                <a:gd name="connsiteX192" fmla="*/ 3712360 w 4642135"/>
                <a:gd name="connsiteY192" fmla="*/ 1632511 h 5643519"/>
                <a:gd name="connsiteX193" fmla="*/ 3721009 w 4642135"/>
                <a:gd name="connsiteY193" fmla="*/ 1656297 h 5643519"/>
                <a:gd name="connsiteX194" fmla="*/ 3978320 w 4642135"/>
                <a:gd name="connsiteY194" fmla="*/ 1829278 h 5643519"/>
                <a:gd name="connsiteX195" fmla="*/ 4211845 w 4642135"/>
                <a:gd name="connsiteY195" fmla="*/ 2036856 h 5643519"/>
                <a:gd name="connsiteX196" fmla="*/ 4226979 w 4642135"/>
                <a:gd name="connsiteY196" fmla="*/ 2356872 h 5643519"/>
                <a:gd name="connsiteX197" fmla="*/ 4203196 w 4642135"/>
                <a:gd name="connsiteY197" fmla="*/ 2393629 h 5643519"/>
                <a:gd name="connsiteX198" fmla="*/ 4185898 w 4642135"/>
                <a:gd name="connsiteY198" fmla="*/ 2359033 h 5643519"/>
                <a:gd name="connsiteX199" fmla="*/ 4142652 w 4642135"/>
                <a:gd name="connsiteY199" fmla="*/ 2233621 h 5643519"/>
                <a:gd name="connsiteX200" fmla="*/ 4101568 w 4642135"/>
                <a:gd name="connsiteY200" fmla="*/ 2365521 h 5643519"/>
                <a:gd name="connsiteX201" fmla="*/ 3932911 w 4642135"/>
                <a:gd name="connsiteY201" fmla="*/ 2019558 h 5643519"/>
                <a:gd name="connsiteX202" fmla="*/ 3961022 w 4642135"/>
                <a:gd name="connsiteY202" fmla="*/ 2181727 h 5643519"/>
                <a:gd name="connsiteX203" fmla="*/ 3792365 w 4642135"/>
                <a:gd name="connsiteY203" fmla="*/ 2021719 h 5643519"/>
                <a:gd name="connsiteX204" fmla="*/ 3883180 w 4642135"/>
                <a:gd name="connsiteY204" fmla="*/ 2304977 h 5643519"/>
                <a:gd name="connsiteX205" fmla="*/ 3876692 w 4642135"/>
                <a:gd name="connsiteY205" fmla="*/ 2607695 h 5643519"/>
                <a:gd name="connsiteX206" fmla="*/ 3826961 w 4642135"/>
                <a:gd name="connsiteY206" fmla="*/ 2495257 h 5643519"/>
                <a:gd name="connsiteX207" fmla="*/ 3792365 w 4642135"/>
                <a:gd name="connsiteY207" fmla="*/ 2730943 h 5643519"/>
                <a:gd name="connsiteX208" fmla="*/ 3749119 w 4642135"/>
                <a:gd name="connsiteY208" fmla="*/ 2544988 h 5643519"/>
                <a:gd name="connsiteX209" fmla="*/ 3628032 w 4642135"/>
                <a:gd name="connsiteY209" fmla="*/ 2823922 h 5643519"/>
                <a:gd name="connsiteX210" fmla="*/ 3714523 w 4642135"/>
                <a:gd name="connsiteY210" fmla="*/ 2393629 h 5643519"/>
                <a:gd name="connsiteX211" fmla="*/ 3705874 w 4642135"/>
                <a:gd name="connsiteY211" fmla="*/ 2389305 h 5643519"/>
                <a:gd name="connsiteX212" fmla="*/ 3582623 w 4642135"/>
                <a:gd name="connsiteY212" fmla="*/ 2635803 h 5643519"/>
                <a:gd name="connsiteX213" fmla="*/ 3623708 w 4642135"/>
                <a:gd name="connsiteY213" fmla="*/ 2441199 h 5643519"/>
                <a:gd name="connsiteX214" fmla="*/ 3561001 w 4642135"/>
                <a:gd name="connsiteY214" fmla="*/ 2495257 h 5643519"/>
                <a:gd name="connsiteX215" fmla="*/ 3541542 w 4642135"/>
                <a:gd name="connsiteY215" fmla="*/ 2512555 h 5643519"/>
                <a:gd name="connsiteX216" fmla="*/ 3532892 w 4642135"/>
                <a:gd name="connsiteY216" fmla="*/ 2488769 h 5643519"/>
                <a:gd name="connsiteX217" fmla="*/ 3543703 w 4642135"/>
                <a:gd name="connsiteY217" fmla="*/ 2324437 h 5643519"/>
                <a:gd name="connsiteX218" fmla="*/ 3496133 w 4642135"/>
                <a:gd name="connsiteY218" fmla="*/ 2391468 h 5643519"/>
                <a:gd name="connsiteX219" fmla="*/ 3476673 w 4642135"/>
                <a:gd name="connsiteY219" fmla="*/ 2408766 h 5643519"/>
                <a:gd name="connsiteX220" fmla="*/ 3474510 w 4642135"/>
                <a:gd name="connsiteY220" fmla="*/ 2382819 h 5643519"/>
                <a:gd name="connsiteX221" fmla="*/ 3483159 w 4642135"/>
                <a:gd name="connsiteY221" fmla="*/ 2276867 h 5643519"/>
                <a:gd name="connsiteX222" fmla="*/ 3478835 w 4642135"/>
                <a:gd name="connsiteY222" fmla="*/ 2268218 h 5643519"/>
                <a:gd name="connsiteX223" fmla="*/ 3455051 w 4642135"/>
                <a:gd name="connsiteY223" fmla="*/ 2285516 h 5643519"/>
                <a:gd name="connsiteX224" fmla="*/ 3450726 w 4642135"/>
                <a:gd name="connsiteY224" fmla="*/ 2032532 h 5643519"/>
                <a:gd name="connsiteX225" fmla="*/ 3405318 w 4642135"/>
                <a:gd name="connsiteY225" fmla="*/ 2207674 h 5643519"/>
                <a:gd name="connsiteX226" fmla="*/ 3394507 w 4642135"/>
                <a:gd name="connsiteY226" fmla="*/ 2054154 h 5643519"/>
                <a:gd name="connsiteX227" fmla="*/ 3385858 w 4642135"/>
                <a:gd name="connsiteY227" fmla="*/ 2054154 h 5643519"/>
                <a:gd name="connsiteX228" fmla="*/ 3381534 w 4642135"/>
                <a:gd name="connsiteY228" fmla="*/ 2077938 h 5643519"/>
                <a:gd name="connsiteX229" fmla="*/ 3344774 w 4642135"/>
                <a:gd name="connsiteY229" fmla="*/ 2501743 h 5643519"/>
                <a:gd name="connsiteX230" fmla="*/ 3282069 w 4642135"/>
                <a:gd name="connsiteY230" fmla="*/ 3401246 h 5643519"/>
                <a:gd name="connsiteX231" fmla="*/ 3102600 w 4642135"/>
                <a:gd name="connsiteY231" fmla="*/ 4380755 h 5643519"/>
                <a:gd name="connsiteX232" fmla="*/ 3096114 w 4642135"/>
                <a:gd name="connsiteY232" fmla="*/ 4439135 h 5643519"/>
                <a:gd name="connsiteX233" fmla="*/ 3204228 w 4642135"/>
                <a:gd name="connsiteY233" fmla="*/ 5148359 h 5643519"/>
                <a:gd name="connsiteX234" fmla="*/ 3251798 w 4642135"/>
                <a:gd name="connsiteY234" fmla="*/ 5552704 h 5643519"/>
                <a:gd name="connsiteX235" fmla="*/ 3286394 w 4642135"/>
                <a:gd name="connsiteY235" fmla="*/ 5589461 h 5643519"/>
                <a:gd name="connsiteX236" fmla="*/ 3435589 w 4642135"/>
                <a:gd name="connsiteY236" fmla="*/ 5643519 h 5643519"/>
                <a:gd name="connsiteX237" fmla="*/ 2796641 w 4642135"/>
                <a:gd name="connsiteY237" fmla="*/ 5618532 h 5643519"/>
                <a:gd name="connsiteX238" fmla="*/ 2796641 w 4642135"/>
                <a:gd name="connsiteY238" fmla="*/ 5567820 h 5643519"/>
                <a:gd name="connsiteX239" fmla="*/ 2819411 w 4642135"/>
                <a:gd name="connsiteY239" fmla="*/ 5567433 h 5643519"/>
                <a:gd name="connsiteX240" fmla="*/ 2843128 w 4642135"/>
                <a:gd name="connsiteY240" fmla="*/ 5522432 h 5643519"/>
                <a:gd name="connsiteX241" fmla="*/ 2860426 w 4642135"/>
                <a:gd name="connsiteY241" fmla="*/ 5042409 h 5643519"/>
                <a:gd name="connsiteX242" fmla="*/ 2858265 w 4642135"/>
                <a:gd name="connsiteY242" fmla="*/ 5018623 h 5643519"/>
                <a:gd name="connsiteX243" fmla="*/ 2853940 w 4642135"/>
                <a:gd name="connsiteY243" fmla="*/ 5018623 h 5643519"/>
                <a:gd name="connsiteX244" fmla="*/ 2667985 w 4642135"/>
                <a:gd name="connsiteY244" fmla="*/ 5544055 h 5643519"/>
                <a:gd name="connsiteX245" fmla="*/ 2683120 w 4642135"/>
                <a:gd name="connsiteY245" fmla="*/ 5563514 h 5643519"/>
                <a:gd name="connsiteX246" fmla="*/ 2693498 w 4642135"/>
                <a:gd name="connsiteY246" fmla="*/ 5563913 h 5643519"/>
                <a:gd name="connsiteX247" fmla="*/ 2693498 w 4642135"/>
                <a:gd name="connsiteY247" fmla="*/ 5614498 h 5643519"/>
                <a:gd name="connsiteX248" fmla="*/ 2274452 w 4642135"/>
                <a:gd name="connsiteY248" fmla="*/ 5598110 h 5643519"/>
                <a:gd name="connsiteX249" fmla="*/ 2360943 w 4642135"/>
                <a:gd name="connsiteY249" fmla="*/ 5524593 h 5643519"/>
                <a:gd name="connsiteX250" fmla="*/ 2700418 w 4642135"/>
                <a:gd name="connsiteY250" fmla="*/ 4800235 h 5643519"/>
                <a:gd name="connsiteX251" fmla="*/ 2851777 w 4642135"/>
                <a:gd name="connsiteY251" fmla="*/ 4454272 h 5643519"/>
                <a:gd name="connsiteX252" fmla="*/ 2856101 w 4642135"/>
                <a:gd name="connsiteY252" fmla="*/ 4395889 h 5643519"/>
                <a:gd name="connsiteX253" fmla="*/ 2581495 w 4642135"/>
                <a:gd name="connsiteY253" fmla="*/ 3515847 h 5643519"/>
                <a:gd name="connsiteX254" fmla="*/ 1854973 w 4642135"/>
                <a:gd name="connsiteY254" fmla="*/ 2006584 h 5643519"/>
                <a:gd name="connsiteX255" fmla="*/ 1502522 w 4642135"/>
                <a:gd name="connsiteY255" fmla="*/ 1258440 h 5643519"/>
                <a:gd name="connsiteX256" fmla="*/ 1489548 w 4642135"/>
                <a:gd name="connsiteY256" fmla="*/ 1228168 h 5643519"/>
                <a:gd name="connsiteX257" fmla="*/ 1485224 w 4642135"/>
                <a:gd name="connsiteY257" fmla="*/ 1273574 h 5643519"/>
                <a:gd name="connsiteX258" fmla="*/ 1379274 w 4642135"/>
                <a:gd name="connsiteY258" fmla="*/ 1068160 h 5643519"/>
                <a:gd name="connsiteX259" fmla="*/ 1476574 w 4642135"/>
                <a:gd name="connsiteY259" fmla="*/ 1392500 h 5643519"/>
                <a:gd name="connsiteX260" fmla="*/ 1426843 w 4642135"/>
                <a:gd name="connsiteY260" fmla="*/ 1366553 h 5643519"/>
                <a:gd name="connsiteX261" fmla="*/ 1498197 w 4642135"/>
                <a:gd name="connsiteY261" fmla="*/ 1535210 h 5643519"/>
                <a:gd name="connsiteX262" fmla="*/ 1487387 w 4642135"/>
                <a:gd name="connsiteY262" fmla="*/ 1539535 h 5643519"/>
                <a:gd name="connsiteX263" fmla="*/ 1405221 w 4642135"/>
                <a:gd name="connsiteY263" fmla="*/ 1457368 h 5643519"/>
                <a:gd name="connsiteX264" fmla="*/ 1398733 w 4642135"/>
                <a:gd name="connsiteY264" fmla="*/ 1461693 h 5643519"/>
                <a:gd name="connsiteX265" fmla="*/ 1465764 w 4642135"/>
                <a:gd name="connsiteY265" fmla="*/ 1649809 h 5643519"/>
                <a:gd name="connsiteX266" fmla="*/ 1470089 w 4642135"/>
                <a:gd name="connsiteY266" fmla="*/ 1682244 h 5643519"/>
                <a:gd name="connsiteX267" fmla="*/ 1441978 w 4642135"/>
                <a:gd name="connsiteY267" fmla="*/ 1669271 h 5643519"/>
                <a:gd name="connsiteX268" fmla="*/ 1364137 w 4642135"/>
                <a:gd name="connsiteY268" fmla="*/ 1626025 h 5643519"/>
                <a:gd name="connsiteX269" fmla="*/ 1472250 w 4642135"/>
                <a:gd name="connsiteY269" fmla="*/ 1820629 h 5643519"/>
                <a:gd name="connsiteX270" fmla="*/ 1480899 w 4642135"/>
                <a:gd name="connsiteY270" fmla="*/ 1855226 h 5643519"/>
                <a:gd name="connsiteX271" fmla="*/ 1450627 w 4642135"/>
                <a:gd name="connsiteY271" fmla="*/ 1844413 h 5643519"/>
                <a:gd name="connsiteX272" fmla="*/ 1301432 w 4642135"/>
                <a:gd name="connsiteY272" fmla="*/ 1693054 h 5643519"/>
                <a:gd name="connsiteX273" fmla="*/ 1262511 w 4642135"/>
                <a:gd name="connsiteY273" fmla="*/ 1641160 h 5643519"/>
                <a:gd name="connsiteX274" fmla="*/ 1498197 w 4642135"/>
                <a:gd name="connsiteY274" fmla="*/ 2095236 h 5643519"/>
                <a:gd name="connsiteX275" fmla="*/ 1305756 w 4642135"/>
                <a:gd name="connsiteY275" fmla="*/ 1857387 h 5643519"/>
                <a:gd name="connsiteX276" fmla="*/ 1264672 w 4642135"/>
                <a:gd name="connsiteY276" fmla="*/ 1775221 h 5643519"/>
                <a:gd name="connsiteX277" fmla="*/ 1281970 w 4642135"/>
                <a:gd name="connsiteY277" fmla="*/ 2002260 h 5643519"/>
                <a:gd name="connsiteX278" fmla="*/ 1154398 w 4642135"/>
                <a:gd name="connsiteY278" fmla="*/ 1738463 h 5643519"/>
                <a:gd name="connsiteX279" fmla="*/ 1141424 w 4642135"/>
                <a:gd name="connsiteY279" fmla="*/ 1876848 h 5643519"/>
                <a:gd name="connsiteX280" fmla="*/ 1007363 w 4642135"/>
                <a:gd name="connsiteY280" fmla="*/ 1150326 h 5643519"/>
                <a:gd name="connsiteX281" fmla="*/ 955469 w 4642135"/>
                <a:gd name="connsiteY281" fmla="*/ 1219519 h 5643519"/>
                <a:gd name="connsiteX282" fmla="*/ 923034 w 4642135"/>
                <a:gd name="connsiteY282" fmla="*/ 1295197 h 5643519"/>
                <a:gd name="connsiteX283" fmla="*/ 886276 w 4642135"/>
                <a:gd name="connsiteY283" fmla="*/ 1403311 h 5643519"/>
                <a:gd name="connsiteX284" fmla="*/ 860329 w 4642135"/>
                <a:gd name="connsiteY284" fmla="*/ 1213031 h 5643519"/>
                <a:gd name="connsiteX285" fmla="*/ 806271 w 4642135"/>
                <a:gd name="connsiteY285" fmla="*/ 1669271 h 5643519"/>
                <a:gd name="connsiteX286" fmla="*/ 713295 w 4642135"/>
                <a:gd name="connsiteY286" fmla="*/ 1511424 h 5643519"/>
                <a:gd name="connsiteX287" fmla="*/ 713295 w 4642135"/>
                <a:gd name="connsiteY287" fmla="*/ 1693054 h 5643519"/>
                <a:gd name="connsiteX288" fmla="*/ 704646 w 4642135"/>
                <a:gd name="connsiteY288" fmla="*/ 1719002 h 5643519"/>
                <a:gd name="connsiteX289" fmla="*/ 678699 w 4642135"/>
                <a:gd name="connsiteY289" fmla="*/ 1697379 h 5643519"/>
                <a:gd name="connsiteX290" fmla="*/ 603018 w 4642135"/>
                <a:gd name="connsiteY290" fmla="*/ 1567643 h 5643519"/>
                <a:gd name="connsiteX291" fmla="*/ 568422 w 4642135"/>
                <a:gd name="connsiteY291" fmla="*/ 1468179 h 5643519"/>
                <a:gd name="connsiteX292" fmla="*/ 752216 w 4642135"/>
                <a:gd name="connsiteY292" fmla="*/ 960047 h 5643519"/>
                <a:gd name="connsiteX293" fmla="*/ 920873 w 4642135"/>
                <a:gd name="connsiteY293" fmla="*/ 735171 h 5643519"/>
                <a:gd name="connsiteX294" fmla="*/ 953306 w 4642135"/>
                <a:gd name="connsiteY294" fmla="*/ 683276 h 5643519"/>
                <a:gd name="connsiteX295" fmla="*/ 959793 w 4642135"/>
                <a:gd name="connsiteY295" fmla="*/ 663815 h 5643519"/>
                <a:gd name="connsiteX296" fmla="*/ 942495 w 4642135"/>
                <a:gd name="connsiteY296" fmla="*/ 672464 h 5643519"/>
                <a:gd name="connsiteX297" fmla="*/ 747891 w 4642135"/>
                <a:gd name="connsiteY297" fmla="*/ 938424 h 5643519"/>
                <a:gd name="connsiteX298" fmla="*/ 728430 w 4642135"/>
                <a:gd name="connsiteY298" fmla="*/ 955722 h 5643519"/>
                <a:gd name="connsiteX299" fmla="*/ 817084 w 4642135"/>
                <a:gd name="connsiteY299" fmla="*/ 711385 h 5643519"/>
                <a:gd name="connsiteX300" fmla="*/ 548963 w 4642135"/>
                <a:gd name="connsiteY300" fmla="*/ 1040049 h 5643519"/>
                <a:gd name="connsiteX301" fmla="*/ 672211 w 4642135"/>
                <a:gd name="connsiteY301" fmla="*/ 750306 h 5643519"/>
                <a:gd name="connsiteX302" fmla="*/ 460308 w 4642135"/>
                <a:gd name="connsiteY302" fmla="*/ 979506 h 5643519"/>
                <a:gd name="connsiteX303" fmla="*/ 492744 w 4642135"/>
                <a:gd name="connsiteY303" fmla="*/ 838960 h 5643519"/>
                <a:gd name="connsiteX304" fmla="*/ 345709 w 4642135"/>
                <a:gd name="connsiteY304" fmla="*/ 1046537 h 5643519"/>
                <a:gd name="connsiteX305" fmla="*/ 542475 w 4642135"/>
                <a:gd name="connsiteY305" fmla="*/ 609759 h 5643519"/>
                <a:gd name="connsiteX306" fmla="*/ 466796 w 4642135"/>
                <a:gd name="connsiteY306" fmla="*/ 687601 h 5643519"/>
                <a:gd name="connsiteX307" fmla="*/ 198675 w 4642135"/>
                <a:gd name="connsiteY307" fmla="*/ 1143838 h 5643519"/>
                <a:gd name="connsiteX308" fmla="*/ 172728 w 4642135"/>
                <a:gd name="connsiteY308" fmla="*/ 1176274 h 5643519"/>
                <a:gd name="connsiteX309" fmla="*/ 270029 w 4642135"/>
                <a:gd name="connsiteY309" fmla="*/ 880042 h 5643519"/>
                <a:gd name="connsiteX310" fmla="*/ 449498 w 4642135"/>
                <a:gd name="connsiteY310" fmla="*/ 629219 h 5643519"/>
                <a:gd name="connsiteX311" fmla="*/ 200836 w 4642135"/>
                <a:gd name="connsiteY311" fmla="*/ 849770 h 5643519"/>
                <a:gd name="connsiteX312" fmla="*/ 14881 w 4642135"/>
                <a:gd name="connsiteY312" fmla="*/ 1128704 h 5643519"/>
                <a:gd name="connsiteX313" fmla="*/ 6232 w 4642135"/>
                <a:gd name="connsiteY313" fmla="*/ 1046537 h 5643519"/>
                <a:gd name="connsiteX314" fmla="*/ 32179 w 4642135"/>
                <a:gd name="connsiteY314" fmla="*/ 973020 h 5643519"/>
                <a:gd name="connsiteX315" fmla="*/ 512203 w 4642135"/>
                <a:gd name="connsiteY315" fmla="*/ 501646 h 5643519"/>
                <a:gd name="connsiteX316" fmla="*/ 594369 w 4642135"/>
                <a:gd name="connsiteY316" fmla="*/ 467050 h 5643519"/>
                <a:gd name="connsiteX317" fmla="*/ 168403 w 4642135"/>
                <a:gd name="connsiteY317" fmla="*/ 557865 h 5643519"/>
                <a:gd name="connsiteX318" fmla="*/ 272192 w 4642135"/>
                <a:gd name="connsiteY318" fmla="*/ 488672 h 5643519"/>
                <a:gd name="connsiteX319" fmla="*/ 391116 w 4642135"/>
                <a:gd name="connsiteY319" fmla="*/ 412992 h 5643519"/>
                <a:gd name="connsiteX320" fmla="*/ 525176 w 4642135"/>
                <a:gd name="connsiteY320" fmla="*/ 378396 h 5643519"/>
                <a:gd name="connsiteX321" fmla="*/ 661401 w 4642135"/>
                <a:gd name="connsiteY321" fmla="*/ 363261 h 5643519"/>
                <a:gd name="connsiteX322" fmla="*/ 434361 w 4642135"/>
                <a:gd name="connsiteY322" fmla="*/ 324340 h 5643519"/>
                <a:gd name="connsiteX323" fmla="*/ 507878 w 4642135"/>
                <a:gd name="connsiteY323" fmla="*/ 313527 h 5643519"/>
                <a:gd name="connsiteX324" fmla="*/ 507878 w 4642135"/>
                <a:gd name="connsiteY324" fmla="*/ 309203 h 5643519"/>
                <a:gd name="connsiteX325" fmla="*/ 417063 w 4642135"/>
                <a:gd name="connsiteY325" fmla="*/ 309203 h 5643519"/>
                <a:gd name="connsiteX326" fmla="*/ 881952 w 4642135"/>
                <a:gd name="connsiteY326" fmla="*/ 276770 h 5643519"/>
                <a:gd name="connsiteX327" fmla="*/ 1067907 w 4642135"/>
                <a:gd name="connsiteY327" fmla="*/ 298393 h 5643519"/>
                <a:gd name="connsiteX328" fmla="*/ 1223590 w 4642135"/>
                <a:gd name="connsiteY328" fmla="*/ 371910 h 5643519"/>
                <a:gd name="connsiteX329" fmla="*/ 1258187 w 4642135"/>
                <a:gd name="connsiteY329" fmla="*/ 367585 h 5643519"/>
                <a:gd name="connsiteX330" fmla="*/ 1640907 w 4642135"/>
                <a:gd name="connsiteY330" fmla="*/ 30271 h 5643519"/>
                <a:gd name="connsiteX331" fmla="*/ 1716587 w 4642135"/>
                <a:gd name="connsiteY331" fmla="*/ 0 h 5643519"/>
                <a:gd name="connsiteX0" fmla="*/ 4214006 w 4642135"/>
                <a:gd name="connsiteY0" fmla="*/ 1528722 h 5643519"/>
                <a:gd name="connsiteX1" fmla="*/ 4211845 w 4642135"/>
                <a:gd name="connsiteY1" fmla="*/ 1535210 h 5643519"/>
                <a:gd name="connsiteX2" fmla="*/ 4281037 w 4642135"/>
                <a:gd name="connsiteY2" fmla="*/ 1582780 h 5643519"/>
                <a:gd name="connsiteX3" fmla="*/ 4300497 w 4642135"/>
                <a:gd name="connsiteY3" fmla="*/ 1587104 h 5643519"/>
                <a:gd name="connsiteX4" fmla="*/ 4291848 w 4642135"/>
                <a:gd name="connsiteY4" fmla="*/ 1565482 h 5643519"/>
                <a:gd name="connsiteX5" fmla="*/ 4214006 w 4642135"/>
                <a:gd name="connsiteY5" fmla="*/ 1528722 h 5643519"/>
                <a:gd name="connsiteX6" fmla="*/ 3165036 w 4642135"/>
                <a:gd name="connsiteY6" fmla="*/ 1460611 h 5643519"/>
                <a:gd name="connsiteX7" fmla="*/ 3148009 w 4642135"/>
                <a:gd name="connsiteY7" fmla="*/ 1468179 h 5643519"/>
                <a:gd name="connsiteX8" fmla="*/ 2860426 w 4642135"/>
                <a:gd name="connsiteY8" fmla="*/ 1591429 h 5643519"/>
                <a:gd name="connsiteX9" fmla="*/ 2899347 w 4642135"/>
                <a:gd name="connsiteY9" fmla="*/ 1589266 h 5643519"/>
                <a:gd name="connsiteX10" fmla="*/ 3115574 w 4642135"/>
                <a:gd name="connsiteY10" fmla="*/ 1498450 h 5643519"/>
                <a:gd name="connsiteX11" fmla="*/ 3186930 w 4642135"/>
                <a:gd name="connsiteY11" fmla="*/ 1466017 h 5643519"/>
                <a:gd name="connsiteX12" fmla="*/ 3165036 w 4642135"/>
                <a:gd name="connsiteY12" fmla="*/ 1460611 h 5643519"/>
                <a:gd name="connsiteX13" fmla="*/ 2717716 w 4642135"/>
                <a:gd name="connsiteY13" fmla="*/ 1269250 h 5643519"/>
                <a:gd name="connsiteX14" fmla="*/ 2419323 w 4642135"/>
                <a:gd name="connsiteY14" fmla="*/ 1353579 h 5643519"/>
                <a:gd name="connsiteX15" fmla="*/ 2395539 w 4642135"/>
                <a:gd name="connsiteY15" fmla="*/ 1433582 h 5643519"/>
                <a:gd name="connsiteX16" fmla="*/ 2423648 w 4642135"/>
                <a:gd name="connsiteY16" fmla="*/ 1440070 h 5643519"/>
                <a:gd name="connsiteX17" fmla="*/ 2739339 w 4642135"/>
                <a:gd name="connsiteY17" fmla="*/ 1269250 h 5643519"/>
                <a:gd name="connsiteX18" fmla="*/ 2717716 w 4642135"/>
                <a:gd name="connsiteY18" fmla="*/ 1269250 h 5643519"/>
                <a:gd name="connsiteX19" fmla="*/ 1617123 w 4642135"/>
                <a:gd name="connsiteY19" fmla="*/ 1124379 h 5643519"/>
                <a:gd name="connsiteX20" fmla="*/ 1727398 w 4642135"/>
                <a:gd name="connsiteY20" fmla="*/ 1366553 h 5643519"/>
                <a:gd name="connsiteX21" fmla="*/ 1591176 w 4642135"/>
                <a:gd name="connsiteY21" fmla="*/ 1202221 h 5643519"/>
                <a:gd name="connsiteX22" fmla="*/ 1790104 w 4642135"/>
                <a:gd name="connsiteY22" fmla="*/ 1569806 h 5643519"/>
                <a:gd name="connsiteX23" fmla="*/ 2466893 w 4642135"/>
                <a:gd name="connsiteY23" fmla="*/ 2756890 h 5643519"/>
                <a:gd name="connsiteX24" fmla="*/ 2985838 w 4642135"/>
                <a:gd name="connsiteY24" fmla="*/ 3935327 h 5643519"/>
                <a:gd name="connsiteX25" fmla="*/ 2994487 w 4642135"/>
                <a:gd name="connsiteY25" fmla="*/ 3943976 h 5643519"/>
                <a:gd name="connsiteX26" fmla="*/ 2998811 w 4642135"/>
                <a:gd name="connsiteY26" fmla="*/ 3928839 h 5643519"/>
                <a:gd name="connsiteX27" fmla="*/ 3189091 w 4642135"/>
                <a:gd name="connsiteY27" fmla="*/ 2752566 h 5643519"/>
                <a:gd name="connsiteX28" fmla="*/ 3282069 w 4642135"/>
                <a:gd name="connsiteY28" fmla="*/ 2123347 h 5643519"/>
                <a:gd name="connsiteX29" fmla="*/ 3295043 w 4642135"/>
                <a:gd name="connsiteY29" fmla="*/ 2045505 h 5643519"/>
                <a:gd name="connsiteX30" fmla="*/ 3266932 w 4642135"/>
                <a:gd name="connsiteY30" fmla="*/ 2071452 h 5643519"/>
                <a:gd name="connsiteX31" fmla="*/ 3301529 w 4642135"/>
                <a:gd name="connsiteY31" fmla="*/ 1881173 h 5643519"/>
                <a:gd name="connsiteX32" fmla="*/ 3212877 w 4642135"/>
                <a:gd name="connsiteY32" fmla="*/ 2151455 h 5643519"/>
                <a:gd name="connsiteX33" fmla="*/ 3182605 w 4642135"/>
                <a:gd name="connsiteY33" fmla="*/ 2101724 h 5643519"/>
                <a:gd name="connsiteX34" fmla="*/ 3154494 w 4642135"/>
                <a:gd name="connsiteY34" fmla="*/ 2231460 h 5643519"/>
                <a:gd name="connsiteX35" fmla="*/ 3128547 w 4642135"/>
                <a:gd name="connsiteY35" fmla="*/ 2170917 h 5643519"/>
                <a:gd name="connsiteX36" fmla="*/ 3115574 w 4642135"/>
                <a:gd name="connsiteY36" fmla="*/ 2151455 h 5643519"/>
                <a:gd name="connsiteX37" fmla="*/ 3102600 w 4642135"/>
                <a:gd name="connsiteY37" fmla="*/ 2173078 h 5643519"/>
                <a:gd name="connsiteX38" fmla="*/ 3059355 w 4642135"/>
                <a:gd name="connsiteY38" fmla="*/ 2341735 h 5643519"/>
                <a:gd name="connsiteX39" fmla="*/ 2998811 w 4642135"/>
                <a:gd name="connsiteY39" fmla="*/ 2261732 h 5643519"/>
                <a:gd name="connsiteX40" fmla="*/ 2983676 w 4642135"/>
                <a:gd name="connsiteY40" fmla="*/ 2436875 h 5643519"/>
                <a:gd name="connsiteX41" fmla="*/ 2975027 w 4642135"/>
                <a:gd name="connsiteY41" fmla="*/ 2460661 h 5643519"/>
                <a:gd name="connsiteX42" fmla="*/ 2955566 w 4642135"/>
                <a:gd name="connsiteY42" fmla="*/ 2439038 h 5643519"/>
                <a:gd name="connsiteX43" fmla="*/ 2933943 w 4642135"/>
                <a:gd name="connsiteY43" fmla="*/ 2367682 h 5643519"/>
                <a:gd name="connsiteX44" fmla="*/ 2918808 w 4642135"/>
                <a:gd name="connsiteY44" fmla="*/ 2287679 h 5643519"/>
                <a:gd name="connsiteX45" fmla="*/ 2871238 w 4642135"/>
                <a:gd name="connsiteY45" fmla="*/ 2633642 h 5643519"/>
                <a:gd name="connsiteX46" fmla="*/ 2840967 w 4642135"/>
                <a:gd name="connsiteY46" fmla="*/ 2590397 h 5643519"/>
                <a:gd name="connsiteX47" fmla="*/ 2840967 w 4642135"/>
                <a:gd name="connsiteY47" fmla="*/ 2423901 h 5643519"/>
                <a:gd name="connsiteX48" fmla="*/ 2851777 w 4642135"/>
                <a:gd name="connsiteY48" fmla="*/ 2333086 h 5643519"/>
                <a:gd name="connsiteX49" fmla="*/ 2752313 w 4642135"/>
                <a:gd name="connsiteY49" fmla="*/ 2486608 h 5643519"/>
                <a:gd name="connsiteX50" fmla="*/ 2782584 w 4642135"/>
                <a:gd name="connsiteY50" fmla="*/ 2283355 h 5643519"/>
                <a:gd name="connsiteX51" fmla="*/ 2698257 w 4642135"/>
                <a:gd name="connsiteY51" fmla="*/ 2365521 h 5643519"/>
                <a:gd name="connsiteX52" fmla="*/ 2990162 w 4642135"/>
                <a:gd name="connsiteY52" fmla="*/ 1790358 h 5643519"/>
                <a:gd name="connsiteX53" fmla="*/ 2912320 w 4642135"/>
                <a:gd name="connsiteY53" fmla="*/ 1840089 h 5643519"/>
                <a:gd name="connsiteX54" fmla="*/ 2819344 w 4642135"/>
                <a:gd name="connsiteY54" fmla="*/ 1891983 h 5643519"/>
                <a:gd name="connsiteX55" fmla="*/ 2758800 w 4642135"/>
                <a:gd name="connsiteY55" fmla="*/ 1941716 h 5643519"/>
                <a:gd name="connsiteX56" fmla="*/ 2830154 w 4642135"/>
                <a:gd name="connsiteY56" fmla="*/ 1788194 h 5643519"/>
                <a:gd name="connsiteX57" fmla="*/ 2795558 w 4642135"/>
                <a:gd name="connsiteY57" fmla="*/ 1818466 h 5643519"/>
                <a:gd name="connsiteX58" fmla="*/ 2570682 w 4642135"/>
                <a:gd name="connsiteY58" fmla="*/ 2086587 h 5643519"/>
                <a:gd name="connsiteX59" fmla="*/ 2549059 w 4642135"/>
                <a:gd name="connsiteY59" fmla="*/ 2101724 h 5643519"/>
                <a:gd name="connsiteX60" fmla="*/ 2540410 w 4642135"/>
                <a:gd name="connsiteY60" fmla="*/ 2075777 h 5643519"/>
                <a:gd name="connsiteX61" fmla="*/ 2557708 w 4642135"/>
                <a:gd name="connsiteY61" fmla="*/ 1963339 h 5643519"/>
                <a:gd name="connsiteX62" fmla="*/ 2469057 w 4642135"/>
                <a:gd name="connsiteY62" fmla="*/ 2086587 h 5643519"/>
                <a:gd name="connsiteX63" fmla="*/ 2447434 w 4642135"/>
                <a:gd name="connsiteY63" fmla="*/ 2106049 h 5643519"/>
                <a:gd name="connsiteX64" fmla="*/ 2438785 w 4642135"/>
                <a:gd name="connsiteY64" fmla="*/ 2073614 h 5643519"/>
                <a:gd name="connsiteX65" fmla="*/ 2449595 w 4642135"/>
                <a:gd name="connsiteY65" fmla="*/ 1969825 h 5643519"/>
                <a:gd name="connsiteX66" fmla="*/ 2471218 w 4642135"/>
                <a:gd name="connsiteY66" fmla="*/ 1876848 h 5643519"/>
                <a:gd name="connsiteX67" fmla="*/ 2830154 w 4642135"/>
                <a:gd name="connsiteY67" fmla="*/ 1602239 h 5643519"/>
                <a:gd name="connsiteX68" fmla="*/ 2858265 w 4642135"/>
                <a:gd name="connsiteY68" fmla="*/ 1587104 h 5643519"/>
                <a:gd name="connsiteX69" fmla="*/ 2851777 w 4642135"/>
                <a:gd name="connsiteY69" fmla="*/ 1589266 h 5643519"/>
                <a:gd name="connsiteX70" fmla="*/ 2849616 w 4642135"/>
                <a:gd name="connsiteY70" fmla="*/ 1587104 h 5643519"/>
                <a:gd name="connsiteX71" fmla="*/ 2869075 w 4642135"/>
                <a:gd name="connsiteY71" fmla="*/ 1567643 h 5643519"/>
                <a:gd name="connsiteX72" fmla="*/ 3039895 w 4642135"/>
                <a:gd name="connsiteY72" fmla="*/ 1437907 h 5643519"/>
                <a:gd name="connsiteX73" fmla="*/ 2676634 w 4642135"/>
                <a:gd name="connsiteY73" fmla="*/ 1584941 h 5643519"/>
                <a:gd name="connsiteX74" fmla="*/ 2920969 w 4642135"/>
                <a:gd name="connsiteY74" fmla="*/ 1418448 h 5643519"/>
                <a:gd name="connsiteX75" fmla="*/ 2631226 w 4642135"/>
                <a:gd name="connsiteY75" fmla="*/ 1507099 h 5643519"/>
                <a:gd name="connsiteX76" fmla="*/ 2726365 w 4642135"/>
                <a:gd name="connsiteY76" fmla="*/ 1424933 h 5643519"/>
                <a:gd name="connsiteX77" fmla="*/ 2510139 w 4642135"/>
                <a:gd name="connsiteY77" fmla="*/ 1511424 h 5643519"/>
                <a:gd name="connsiteX78" fmla="*/ 2856101 w 4642135"/>
                <a:gd name="connsiteY78" fmla="*/ 1286548 h 5643519"/>
                <a:gd name="connsiteX79" fmla="*/ 2797721 w 4642135"/>
                <a:gd name="connsiteY79" fmla="*/ 1301685 h 5643519"/>
                <a:gd name="connsiteX80" fmla="*/ 2475542 w 4642135"/>
                <a:gd name="connsiteY80" fmla="*/ 1463854 h 5643519"/>
                <a:gd name="connsiteX81" fmla="*/ 2440946 w 4642135"/>
                <a:gd name="connsiteY81" fmla="*/ 1543859 h 5643519"/>
                <a:gd name="connsiteX82" fmla="*/ 2440946 w 4642135"/>
                <a:gd name="connsiteY82" fmla="*/ 1558994 h 5643519"/>
                <a:gd name="connsiteX83" fmla="*/ 2404189 w 4642135"/>
                <a:gd name="connsiteY83" fmla="*/ 1535210 h 5643519"/>
                <a:gd name="connsiteX84" fmla="*/ 2358780 w 4642135"/>
                <a:gd name="connsiteY84" fmla="*/ 1528722 h 5643519"/>
                <a:gd name="connsiteX85" fmla="*/ 2365268 w 4642135"/>
                <a:gd name="connsiteY85" fmla="*/ 1567643 h 5643519"/>
                <a:gd name="connsiteX86" fmla="*/ 2447434 w 4642135"/>
                <a:gd name="connsiteY86" fmla="*/ 1727651 h 5643519"/>
                <a:gd name="connsiteX87" fmla="*/ 2291751 w 4642135"/>
                <a:gd name="connsiteY87" fmla="*/ 1563318 h 5643519"/>
                <a:gd name="connsiteX88" fmla="*/ 2302561 w 4642135"/>
                <a:gd name="connsiteY88" fmla="*/ 1597915 h 5643519"/>
                <a:gd name="connsiteX89" fmla="*/ 2378241 w 4642135"/>
                <a:gd name="connsiteY89" fmla="*/ 1811980 h 5643519"/>
                <a:gd name="connsiteX90" fmla="*/ 2380402 w 4642135"/>
                <a:gd name="connsiteY90" fmla="*/ 1926579 h 5643519"/>
                <a:gd name="connsiteX91" fmla="*/ 2369592 w 4642135"/>
                <a:gd name="connsiteY91" fmla="*/ 1928743 h 5643519"/>
                <a:gd name="connsiteX92" fmla="*/ 2172825 w 4642135"/>
                <a:gd name="connsiteY92" fmla="*/ 1466017 h 5643519"/>
                <a:gd name="connsiteX93" fmla="*/ 2183637 w 4642135"/>
                <a:gd name="connsiteY93" fmla="*/ 1515748 h 5643519"/>
                <a:gd name="connsiteX94" fmla="*/ 2211746 w 4642135"/>
                <a:gd name="connsiteY94" fmla="*/ 1699542 h 5643519"/>
                <a:gd name="connsiteX95" fmla="*/ 2198772 w 4642135"/>
                <a:gd name="connsiteY95" fmla="*/ 1749273 h 5643519"/>
                <a:gd name="connsiteX96" fmla="*/ 2170664 w 4642135"/>
                <a:gd name="connsiteY96" fmla="*/ 1706028 h 5643519"/>
                <a:gd name="connsiteX97" fmla="*/ 2090659 w 4642135"/>
                <a:gd name="connsiteY97" fmla="*/ 1526561 h 5643519"/>
                <a:gd name="connsiteX98" fmla="*/ 2056062 w 4642135"/>
                <a:gd name="connsiteY98" fmla="*/ 1626025 h 5643519"/>
                <a:gd name="connsiteX99" fmla="*/ 1930651 w 4642135"/>
                <a:gd name="connsiteY99" fmla="*/ 1420609 h 5643519"/>
                <a:gd name="connsiteX100" fmla="*/ 1930651 w 4642135"/>
                <a:gd name="connsiteY100" fmla="*/ 1524398 h 5643519"/>
                <a:gd name="connsiteX101" fmla="*/ 1922002 w 4642135"/>
                <a:gd name="connsiteY101" fmla="*/ 1537371 h 5643519"/>
                <a:gd name="connsiteX102" fmla="*/ 1911191 w 4642135"/>
                <a:gd name="connsiteY102" fmla="*/ 1530885 h 5643519"/>
                <a:gd name="connsiteX103" fmla="*/ 1893893 w 4642135"/>
                <a:gd name="connsiteY103" fmla="*/ 1502775 h 5643519"/>
                <a:gd name="connsiteX104" fmla="*/ 1829025 w 4642135"/>
                <a:gd name="connsiteY104" fmla="*/ 1377363 h 5643519"/>
                <a:gd name="connsiteX105" fmla="*/ 1826862 w 4642135"/>
                <a:gd name="connsiteY105" fmla="*/ 1435746 h 5643519"/>
                <a:gd name="connsiteX106" fmla="*/ 1617123 w 4642135"/>
                <a:gd name="connsiteY106" fmla="*/ 1124379 h 5643519"/>
                <a:gd name="connsiteX107" fmla="*/ 2123094 w 4642135"/>
                <a:gd name="connsiteY107" fmla="*/ 925450 h 5643519"/>
                <a:gd name="connsiteX108" fmla="*/ 2250666 w 4642135"/>
                <a:gd name="connsiteY108" fmla="*/ 1068160 h 5643519"/>
                <a:gd name="connsiteX109" fmla="*/ 1971735 w 4642135"/>
                <a:gd name="connsiteY109" fmla="*/ 968696 h 5643519"/>
                <a:gd name="connsiteX110" fmla="*/ 1978221 w 4642135"/>
                <a:gd name="connsiteY110" fmla="*/ 977345 h 5643519"/>
                <a:gd name="connsiteX111" fmla="*/ 2324183 w 4642135"/>
                <a:gd name="connsiteY111" fmla="*/ 1323308 h 5643519"/>
                <a:gd name="connsiteX112" fmla="*/ 2356619 w 4642135"/>
                <a:gd name="connsiteY112" fmla="*/ 1325469 h 5643519"/>
                <a:gd name="connsiteX113" fmla="*/ 2626901 w 4642135"/>
                <a:gd name="connsiteY113" fmla="*/ 1206545 h 5643519"/>
                <a:gd name="connsiteX114" fmla="*/ 2637713 w 4642135"/>
                <a:gd name="connsiteY114" fmla="*/ 1197896 h 5643519"/>
                <a:gd name="connsiteX115" fmla="*/ 2661497 w 4642135"/>
                <a:gd name="connsiteY115" fmla="*/ 1200057 h 5643519"/>
                <a:gd name="connsiteX116" fmla="*/ 2901510 w 4642135"/>
                <a:gd name="connsiteY116" fmla="*/ 1197896 h 5643519"/>
                <a:gd name="connsiteX117" fmla="*/ 2988001 w 4642135"/>
                <a:gd name="connsiteY117" fmla="*/ 1195733 h 5643519"/>
                <a:gd name="connsiteX118" fmla="*/ 2629064 w 4642135"/>
                <a:gd name="connsiteY118" fmla="*/ 1120055 h 5643519"/>
                <a:gd name="connsiteX119" fmla="*/ 2635550 w 4642135"/>
                <a:gd name="connsiteY119" fmla="*/ 1158975 h 5643519"/>
                <a:gd name="connsiteX120" fmla="*/ 2635550 w 4642135"/>
                <a:gd name="connsiteY120" fmla="*/ 1195733 h 5643519"/>
                <a:gd name="connsiteX121" fmla="*/ 2447434 w 4642135"/>
                <a:gd name="connsiteY121" fmla="*/ 1031400 h 5643519"/>
                <a:gd name="connsiteX122" fmla="*/ 2514463 w 4642135"/>
                <a:gd name="connsiteY122" fmla="*/ 1197896 h 5643519"/>
                <a:gd name="connsiteX123" fmla="*/ 2123094 w 4642135"/>
                <a:gd name="connsiteY123" fmla="*/ 925450 h 5643519"/>
                <a:gd name="connsiteX124" fmla="*/ 1716587 w 4642135"/>
                <a:gd name="connsiteY124" fmla="*/ 0 h 5643519"/>
                <a:gd name="connsiteX125" fmla="*/ 1569553 w 4642135"/>
                <a:gd name="connsiteY125" fmla="*/ 190279 h 5643519"/>
                <a:gd name="connsiteX126" fmla="*/ 1595500 w 4642135"/>
                <a:gd name="connsiteY126" fmla="*/ 170818 h 5643519"/>
                <a:gd name="connsiteX127" fmla="*/ 1887405 w 4642135"/>
                <a:gd name="connsiteY127" fmla="*/ 38921 h 5643519"/>
                <a:gd name="connsiteX128" fmla="*/ 2071199 w 4642135"/>
                <a:gd name="connsiteY128" fmla="*/ 8649 h 5643519"/>
                <a:gd name="connsiteX129" fmla="*/ 1694965 w 4642135"/>
                <a:gd name="connsiteY129" fmla="*/ 224876 h 5643519"/>
                <a:gd name="connsiteX130" fmla="*/ 1798754 w 4642135"/>
                <a:gd name="connsiteY130" fmla="*/ 188116 h 5643519"/>
                <a:gd name="connsiteX131" fmla="*/ 2315534 w 4642135"/>
                <a:gd name="connsiteY131" fmla="*/ 155683 h 5643519"/>
                <a:gd name="connsiteX132" fmla="*/ 2577170 w 4642135"/>
                <a:gd name="connsiteY132" fmla="*/ 250823 h 5643519"/>
                <a:gd name="connsiteX133" fmla="*/ 2644199 w 4642135"/>
                <a:gd name="connsiteY133" fmla="*/ 315691 h 5643519"/>
                <a:gd name="connsiteX134" fmla="*/ 2334996 w 4642135"/>
                <a:gd name="connsiteY134" fmla="*/ 242174 h 5643519"/>
                <a:gd name="connsiteX135" fmla="*/ 2019305 w 4642135"/>
                <a:gd name="connsiteY135" fmla="*/ 240010 h 5643519"/>
                <a:gd name="connsiteX136" fmla="*/ 2304724 w 4642135"/>
                <a:gd name="connsiteY136" fmla="*/ 313527 h 5643519"/>
                <a:gd name="connsiteX137" fmla="*/ 2564196 w 4642135"/>
                <a:gd name="connsiteY137" fmla="*/ 454076 h 5643519"/>
                <a:gd name="connsiteX138" fmla="*/ 1861458 w 4642135"/>
                <a:gd name="connsiteY138" fmla="*/ 287580 h 5643519"/>
                <a:gd name="connsiteX139" fmla="*/ 2337157 w 4642135"/>
                <a:gd name="connsiteY139" fmla="*/ 471374 h 5643519"/>
                <a:gd name="connsiteX140" fmla="*/ 2062550 w 4642135"/>
                <a:gd name="connsiteY140" fmla="*/ 423804 h 5643519"/>
                <a:gd name="connsiteX141" fmla="*/ 2060387 w 4642135"/>
                <a:gd name="connsiteY141" fmla="*/ 428129 h 5643519"/>
                <a:gd name="connsiteX142" fmla="*/ 2196611 w 4642135"/>
                <a:gd name="connsiteY142" fmla="*/ 490833 h 5643519"/>
                <a:gd name="connsiteX143" fmla="*/ 1854973 w 4642135"/>
                <a:gd name="connsiteY143" fmla="*/ 469211 h 5643519"/>
                <a:gd name="connsiteX144" fmla="*/ 2177149 w 4642135"/>
                <a:gd name="connsiteY144" fmla="*/ 594622 h 5643519"/>
                <a:gd name="connsiteX145" fmla="*/ 1779292 w 4642135"/>
                <a:gd name="connsiteY145" fmla="*/ 538403 h 5643519"/>
                <a:gd name="connsiteX146" fmla="*/ 1982545 w 4642135"/>
                <a:gd name="connsiteY146" fmla="*/ 657329 h 5643519"/>
                <a:gd name="connsiteX147" fmla="*/ 1595500 w 4642135"/>
                <a:gd name="connsiteY147" fmla="*/ 581649 h 5643519"/>
                <a:gd name="connsiteX148" fmla="*/ 1630097 w 4642135"/>
                <a:gd name="connsiteY148" fmla="*/ 605435 h 5643519"/>
                <a:gd name="connsiteX149" fmla="*/ 1965247 w 4642135"/>
                <a:gd name="connsiteY149" fmla="*/ 670303 h 5643519"/>
                <a:gd name="connsiteX150" fmla="*/ 2129579 w 4642135"/>
                <a:gd name="connsiteY150" fmla="*/ 683276 h 5643519"/>
                <a:gd name="connsiteX151" fmla="*/ 2458244 w 4642135"/>
                <a:gd name="connsiteY151" fmla="*/ 838960 h 5643519"/>
                <a:gd name="connsiteX152" fmla="*/ 2568521 w 4642135"/>
                <a:gd name="connsiteY152" fmla="*/ 1014102 h 5643519"/>
                <a:gd name="connsiteX153" fmla="*/ 2607442 w 4642135"/>
                <a:gd name="connsiteY153" fmla="*/ 1096268 h 5643519"/>
                <a:gd name="connsiteX154" fmla="*/ 2637713 w 4642135"/>
                <a:gd name="connsiteY154" fmla="*/ 1109242 h 5643519"/>
                <a:gd name="connsiteX155" fmla="*/ 2799882 w 4642135"/>
                <a:gd name="connsiteY155" fmla="*/ 1102756 h 5643519"/>
                <a:gd name="connsiteX156" fmla="*/ 3029083 w 4642135"/>
                <a:gd name="connsiteY156" fmla="*/ 1128704 h 5643519"/>
                <a:gd name="connsiteX157" fmla="*/ 3052869 w 4642135"/>
                <a:gd name="connsiteY157" fmla="*/ 1135189 h 5643519"/>
                <a:gd name="connsiteX158" fmla="*/ 3057193 w 4642135"/>
                <a:gd name="connsiteY158" fmla="*/ 1133028 h 5643519"/>
                <a:gd name="connsiteX159" fmla="*/ 2933943 w 4642135"/>
                <a:gd name="connsiteY159" fmla="*/ 1046537 h 5643519"/>
                <a:gd name="connsiteX160" fmla="*/ 3346937 w 4642135"/>
                <a:gd name="connsiteY160" fmla="*/ 1184923 h 5643519"/>
                <a:gd name="connsiteX161" fmla="*/ 3519919 w 4642135"/>
                <a:gd name="connsiteY161" fmla="*/ 1349255 h 5643519"/>
                <a:gd name="connsiteX162" fmla="*/ 3545866 w 4642135"/>
                <a:gd name="connsiteY162" fmla="*/ 1355741 h 5643519"/>
                <a:gd name="connsiteX163" fmla="*/ 3963183 w 4642135"/>
                <a:gd name="connsiteY163" fmla="*/ 1264925 h 5643519"/>
                <a:gd name="connsiteX164" fmla="*/ 4058322 w 4642135"/>
                <a:gd name="connsiteY164" fmla="*/ 1271413 h 5643519"/>
                <a:gd name="connsiteX165" fmla="*/ 3926425 w 4642135"/>
                <a:gd name="connsiteY165" fmla="*/ 1323308 h 5643519"/>
                <a:gd name="connsiteX166" fmla="*/ 3928586 w 4642135"/>
                <a:gd name="connsiteY166" fmla="*/ 1329793 h 5643519"/>
                <a:gd name="connsiteX167" fmla="*/ 3971832 w 4642135"/>
                <a:gd name="connsiteY167" fmla="*/ 1325469 h 5643519"/>
                <a:gd name="connsiteX168" fmla="*/ 4194547 w 4642135"/>
                <a:gd name="connsiteY168" fmla="*/ 1351416 h 5643519"/>
                <a:gd name="connsiteX169" fmla="*/ 4309146 w 4642135"/>
                <a:gd name="connsiteY169" fmla="*/ 1377363 h 5643519"/>
                <a:gd name="connsiteX170" fmla="*/ 4367528 w 4642135"/>
                <a:gd name="connsiteY170" fmla="*/ 1472503 h 5643519"/>
                <a:gd name="connsiteX171" fmla="*/ 4408610 w 4642135"/>
                <a:gd name="connsiteY171" fmla="*/ 1528722 h 5643519"/>
                <a:gd name="connsiteX172" fmla="*/ 4601053 w 4642135"/>
                <a:gd name="connsiteY172" fmla="*/ 1695218 h 5643519"/>
                <a:gd name="connsiteX173" fmla="*/ 4639974 w 4642135"/>
                <a:gd name="connsiteY173" fmla="*/ 1766572 h 5643519"/>
                <a:gd name="connsiteX174" fmla="*/ 4642135 w 4642135"/>
                <a:gd name="connsiteY174" fmla="*/ 1773059 h 5643519"/>
                <a:gd name="connsiteX175" fmla="*/ 4627000 w 4642135"/>
                <a:gd name="connsiteY175" fmla="*/ 1801168 h 5643519"/>
                <a:gd name="connsiteX176" fmla="*/ 4605378 w 4642135"/>
                <a:gd name="connsiteY176" fmla="*/ 1773059 h 5643519"/>
                <a:gd name="connsiteX177" fmla="*/ 4393475 w 4642135"/>
                <a:gd name="connsiteY177" fmla="*/ 1617376 h 5643519"/>
                <a:gd name="connsiteX178" fmla="*/ 4363204 w 4642135"/>
                <a:gd name="connsiteY178" fmla="*/ 1615213 h 5643519"/>
                <a:gd name="connsiteX179" fmla="*/ 4363204 w 4642135"/>
                <a:gd name="connsiteY179" fmla="*/ 1658458 h 5643519"/>
                <a:gd name="connsiteX180" fmla="*/ 4389151 w 4642135"/>
                <a:gd name="connsiteY180" fmla="*/ 1686569 h 5643519"/>
                <a:gd name="connsiteX181" fmla="*/ 4490776 w 4642135"/>
                <a:gd name="connsiteY181" fmla="*/ 1818466 h 5643519"/>
                <a:gd name="connsiteX182" fmla="*/ 4510238 w 4642135"/>
                <a:gd name="connsiteY182" fmla="*/ 1885497 h 5643519"/>
                <a:gd name="connsiteX183" fmla="*/ 4108056 w 4642135"/>
                <a:gd name="connsiteY183" fmla="*/ 1543859 h 5643519"/>
                <a:gd name="connsiteX184" fmla="*/ 4337256 w 4642135"/>
                <a:gd name="connsiteY184" fmla="*/ 1801168 h 5643519"/>
                <a:gd name="connsiteX185" fmla="*/ 4330768 w 4642135"/>
                <a:gd name="connsiteY185" fmla="*/ 1807656 h 5643519"/>
                <a:gd name="connsiteX186" fmla="*/ 4138328 w 4642135"/>
                <a:gd name="connsiteY186" fmla="*/ 1669271 h 5643519"/>
                <a:gd name="connsiteX187" fmla="*/ 4216169 w 4642135"/>
                <a:gd name="connsiteY187" fmla="*/ 1783870 h 5643519"/>
                <a:gd name="connsiteX188" fmla="*/ 4021565 w 4642135"/>
                <a:gd name="connsiteY188" fmla="*/ 1671432 h 5643519"/>
                <a:gd name="connsiteX189" fmla="*/ 4151301 w 4642135"/>
                <a:gd name="connsiteY189" fmla="*/ 1850901 h 5643519"/>
                <a:gd name="connsiteX190" fmla="*/ 3868043 w 4642135"/>
                <a:gd name="connsiteY190" fmla="*/ 1658458 h 5643519"/>
                <a:gd name="connsiteX191" fmla="*/ 3982644 w 4642135"/>
                <a:gd name="connsiteY191" fmla="*/ 1816305 h 5643519"/>
                <a:gd name="connsiteX192" fmla="*/ 3712360 w 4642135"/>
                <a:gd name="connsiteY192" fmla="*/ 1632511 h 5643519"/>
                <a:gd name="connsiteX193" fmla="*/ 3721009 w 4642135"/>
                <a:gd name="connsiteY193" fmla="*/ 1656297 h 5643519"/>
                <a:gd name="connsiteX194" fmla="*/ 3978320 w 4642135"/>
                <a:gd name="connsiteY194" fmla="*/ 1829278 h 5643519"/>
                <a:gd name="connsiteX195" fmla="*/ 4211845 w 4642135"/>
                <a:gd name="connsiteY195" fmla="*/ 2036856 h 5643519"/>
                <a:gd name="connsiteX196" fmla="*/ 4226979 w 4642135"/>
                <a:gd name="connsiteY196" fmla="*/ 2356872 h 5643519"/>
                <a:gd name="connsiteX197" fmla="*/ 4203196 w 4642135"/>
                <a:gd name="connsiteY197" fmla="*/ 2393629 h 5643519"/>
                <a:gd name="connsiteX198" fmla="*/ 4185898 w 4642135"/>
                <a:gd name="connsiteY198" fmla="*/ 2359033 h 5643519"/>
                <a:gd name="connsiteX199" fmla="*/ 4142652 w 4642135"/>
                <a:gd name="connsiteY199" fmla="*/ 2233621 h 5643519"/>
                <a:gd name="connsiteX200" fmla="*/ 4101568 w 4642135"/>
                <a:gd name="connsiteY200" fmla="*/ 2365521 h 5643519"/>
                <a:gd name="connsiteX201" fmla="*/ 3932911 w 4642135"/>
                <a:gd name="connsiteY201" fmla="*/ 2019558 h 5643519"/>
                <a:gd name="connsiteX202" fmla="*/ 3961022 w 4642135"/>
                <a:gd name="connsiteY202" fmla="*/ 2181727 h 5643519"/>
                <a:gd name="connsiteX203" fmla="*/ 3792365 w 4642135"/>
                <a:gd name="connsiteY203" fmla="*/ 2021719 h 5643519"/>
                <a:gd name="connsiteX204" fmla="*/ 3883180 w 4642135"/>
                <a:gd name="connsiteY204" fmla="*/ 2304977 h 5643519"/>
                <a:gd name="connsiteX205" fmla="*/ 3876692 w 4642135"/>
                <a:gd name="connsiteY205" fmla="*/ 2607695 h 5643519"/>
                <a:gd name="connsiteX206" fmla="*/ 3826961 w 4642135"/>
                <a:gd name="connsiteY206" fmla="*/ 2495257 h 5643519"/>
                <a:gd name="connsiteX207" fmla="*/ 3792365 w 4642135"/>
                <a:gd name="connsiteY207" fmla="*/ 2730943 h 5643519"/>
                <a:gd name="connsiteX208" fmla="*/ 3749119 w 4642135"/>
                <a:gd name="connsiteY208" fmla="*/ 2544988 h 5643519"/>
                <a:gd name="connsiteX209" fmla="*/ 3628032 w 4642135"/>
                <a:gd name="connsiteY209" fmla="*/ 2823922 h 5643519"/>
                <a:gd name="connsiteX210" fmla="*/ 3714523 w 4642135"/>
                <a:gd name="connsiteY210" fmla="*/ 2393629 h 5643519"/>
                <a:gd name="connsiteX211" fmla="*/ 3705874 w 4642135"/>
                <a:gd name="connsiteY211" fmla="*/ 2389305 h 5643519"/>
                <a:gd name="connsiteX212" fmla="*/ 3582623 w 4642135"/>
                <a:gd name="connsiteY212" fmla="*/ 2635803 h 5643519"/>
                <a:gd name="connsiteX213" fmla="*/ 3623708 w 4642135"/>
                <a:gd name="connsiteY213" fmla="*/ 2441199 h 5643519"/>
                <a:gd name="connsiteX214" fmla="*/ 3561001 w 4642135"/>
                <a:gd name="connsiteY214" fmla="*/ 2495257 h 5643519"/>
                <a:gd name="connsiteX215" fmla="*/ 3541542 w 4642135"/>
                <a:gd name="connsiteY215" fmla="*/ 2512555 h 5643519"/>
                <a:gd name="connsiteX216" fmla="*/ 3532892 w 4642135"/>
                <a:gd name="connsiteY216" fmla="*/ 2488769 h 5643519"/>
                <a:gd name="connsiteX217" fmla="*/ 3543703 w 4642135"/>
                <a:gd name="connsiteY217" fmla="*/ 2324437 h 5643519"/>
                <a:gd name="connsiteX218" fmla="*/ 3496133 w 4642135"/>
                <a:gd name="connsiteY218" fmla="*/ 2391468 h 5643519"/>
                <a:gd name="connsiteX219" fmla="*/ 3476673 w 4642135"/>
                <a:gd name="connsiteY219" fmla="*/ 2408766 h 5643519"/>
                <a:gd name="connsiteX220" fmla="*/ 3474510 w 4642135"/>
                <a:gd name="connsiteY220" fmla="*/ 2382819 h 5643519"/>
                <a:gd name="connsiteX221" fmla="*/ 3483159 w 4642135"/>
                <a:gd name="connsiteY221" fmla="*/ 2276867 h 5643519"/>
                <a:gd name="connsiteX222" fmla="*/ 3478835 w 4642135"/>
                <a:gd name="connsiteY222" fmla="*/ 2268218 h 5643519"/>
                <a:gd name="connsiteX223" fmla="*/ 3455051 w 4642135"/>
                <a:gd name="connsiteY223" fmla="*/ 2285516 h 5643519"/>
                <a:gd name="connsiteX224" fmla="*/ 3450726 w 4642135"/>
                <a:gd name="connsiteY224" fmla="*/ 2032532 h 5643519"/>
                <a:gd name="connsiteX225" fmla="*/ 3405318 w 4642135"/>
                <a:gd name="connsiteY225" fmla="*/ 2207674 h 5643519"/>
                <a:gd name="connsiteX226" fmla="*/ 3394507 w 4642135"/>
                <a:gd name="connsiteY226" fmla="*/ 2054154 h 5643519"/>
                <a:gd name="connsiteX227" fmla="*/ 3385858 w 4642135"/>
                <a:gd name="connsiteY227" fmla="*/ 2054154 h 5643519"/>
                <a:gd name="connsiteX228" fmla="*/ 3381534 w 4642135"/>
                <a:gd name="connsiteY228" fmla="*/ 2077938 h 5643519"/>
                <a:gd name="connsiteX229" fmla="*/ 3344774 w 4642135"/>
                <a:gd name="connsiteY229" fmla="*/ 2501743 h 5643519"/>
                <a:gd name="connsiteX230" fmla="*/ 3282069 w 4642135"/>
                <a:gd name="connsiteY230" fmla="*/ 3401246 h 5643519"/>
                <a:gd name="connsiteX231" fmla="*/ 3102600 w 4642135"/>
                <a:gd name="connsiteY231" fmla="*/ 4380755 h 5643519"/>
                <a:gd name="connsiteX232" fmla="*/ 3096114 w 4642135"/>
                <a:gd name="connsiteY232" fmla="*/ 4439135 h 5643519"/>
                <a:gd name="connsiteX233" fmla="*/ 3204228 w 4642135"/>
                <a:gd name="connsiteY233" fmla="*/ 5148359 h 5643519"/>
                <a:gd name="connsiteX234" fmla="*/ 3251798 w 4642135"/>
                <a:gd name="connsiteY234" fmla="*/ 5552704 h 5643519"/>
                <a:gd name="connsiteX235" fmla="*/ 3286394 w 4642135"/>
                <a:gd name="connsiteY235" fmla="*/ 5589461 h 5643519"/>
                <a:gd name="connsiteX236" fmla="*/ 3435589 w 4642135"/>
                <a:gd name="connsiteY236" fmla="*/ 5643519 h 5643519"/>
                <a:gd name="connsiteX237" fmla="*/ 2796641 w 4642135"/>
                <a:gd name="connsiteY237" fmla="*/ 5618532 h 5643519"/>
                <a:gd name="connsiteX238" fmla="*/ 2796641 w 4642135"/>
                <a:gd name="connsiteY238" fmla="*/ 5567820 h 5643519"/>
                <a:gd name="connsiteX239" fmla="*/ 2843128 w 4642135"/>
                <a:gd name="connsiteY239" fmla="*/ 5522432 h 5643519"/>
                <a:gd name="connsiteX240" fmla="*/ 2860426 w 4642135"/>
                <a:gd name="connsiteY240" fmla="*/ 5042409 h 5643519"/>
                <a:gd name="connsiteX241" fmla="*/ 2858265 w 4642135"/>
                <a:gd name="connsiteY241" fmla="*/ 5018623 h 5643519"/>
                <a:gd name="connsiteX242" fmla="*/ 2853940 w 4642135"/>
                <a:gd name="connsiteY242" fmla="*/ 5018623 h 5643519"/>
                <a:gd name="connsiteX243" fmla="*/ 2667985 w 4642135"/>
                <a:gd name="connsiteY243" fmla="*/ 5544055 h 5643519"/>
                <a:gd name="connsiteX244" fmla="*/ 2683120 w 4642135"/>
                <a:gd name="connsiteY244" fmla="*/ 5563514 h 5643519"/>
                <a:gd name="connsiteX245" fmla="*/ 2693498 w 4642135"/>
                <a:gd name="connsiteY245" fmla="*/ 5563913 h 5643519"/>
                <a:gd name="connsiteX246" fmla="*/ 2693498 w 4642135"/>
                <a:gd name="connsiteY246" fmla="*/ 5614498 h 5643519"/>
                <a:gd name="connsiteX247" fmla="*/ 2274452 w 4642135"/>
                <a:gd name="connsiteY247" fmla="*/ 5598110 h 5643519"/>
                <a:gd name="connsiteX248" fmla="*/ 2360943 w 4642135"/>
                <a:gd name="connsiteY248" fmla="*/ 5524593 h 5643519"/>
                <a:gd name="connsiteX249" fmla="*/ 2700418 w 4642135"/>
                <a:gd name="connsiteY249" fmla="*/ 4800235 h 5643519"/>
                <a:gd name="connsiteX250" fmla="*/ 2851777 w 4642135"/>
                <a:gd name="connsiteY250" fmla="*/ 4454272 h 5643519"/>
                <a:gd name="connsiteX251" fmla="*/ 2856101 w 4642135"/>
                <a:gd name="connsiteY251" fmla="*/ 4395889 h 5643519"/>
                <a:gd name="connsiteX252" fmla="*/ 2581495 w 4642135"/>
                <a:gd name="connsiteY252" fmla="*/ 3515847 h 5643519"/>
                <a:gd name="connsiteX253" fmla="*/ 1854973 w 4642135"/>
                <a:gd name="connsiteY253" fmla="*/ 2006584 h 5643519"/>
                <a:gd name="connsiteX254" fmla="*/ 1502522 w 4642135"/>
                <a:gd name="connsiteY254" fmla="*/ 1258440 h 5643519"/>
                <a:gd name="connsiteX255" fmla="*/ 1489548 w 4642135"/>
                <a:gd name="connsiteY255" fmla="*/ 1228168 h 5643519"/>
                <a:gd name="connsiteX256" fmla="*/ 1485224 w 4642135"/>
                <a:gd name="connsiteY256" fmla="*/ 1273574 h 5643519"/>
                <a:gd name="connsiteX257" fmla="*/ 1379274 w 4642135"/>
                <a:gd name="connsiteY257" fmla="*/ 1068160 h 5643519"/>
                <a:gd name="connsiteX258" fmla="*/ 1476574 w 4642135"/>
                <a:gd name="connsiteY258" fmla="*/ 1392500 h 5643519"/>
                <a:gd name="connsiteX259" fmla="*/ 1426843 w 4642135"/>
                <a:gd name="connsiteY259" fmla="*/ 1366553 h 5643519"/>
                <a:gd name="connsiteX260" fmla="*/ 1498197 w 4642135"/>
                <a:gd name="connsiteY260" fmla="*/ 1535210 h 5643519"/>
                <a:gd name="connsiteX261" fmla="*/ 1487387 w 4642135"/>
                <a:gd name="connsiteY261" fmla="*/ 1539535 h 5643519"/>
                <a:gd name="connsiteX262" fmla="*/ 1405221 w 4642135"/>
                <a:gd name="connsiteY262" fmla="*/ 1457368 h 5643519"/>
                <a:gd name="connsiteX263" fmla="*/ 1398733 w 4642135"/>
                <a:gd name="connsiteY263" fmla="*/ 1461693 h 5643519"/>
                <a:gd name="connsiteX264" fmla="*/ 1465764 w 4642135"/>
                <a:gd name="connsiteY264" fmla="*/ 1649809 h 5643519"/>
                <a:gd name="connsiteX265" fmla="*/ 1470089 w 4642135"/>
                <a:gd name="connsiteY265" fmla="*/ 1682244 h 5643519"/>
                <a:gd name="connsiteX266" fmla="*/ 1441978 w 4642135"/>
                <a:gd name="connsiteY266" fmla="*/ 1669271 h 5643519"/>
                <a:gd name="connsiteX267" fmla="*/ 1364137 w 4642135"/>
                <a:gd name="connsiteY267" fmla="*/ 1626025 h 5643519"/>
                <a:gd name="connsiteX268" fmla="*/ 1472250 w 4642135"/>
                <a:gd name="connsiteY268" fmla="*/ 1820629 h 5643519"/>
                <a:gd name="connsiteX269" fmla="*/ 1480899 w 4642135"/>
                <a:gd name="connsiteY269" fmla="*/ 1855226 h 5643519"/>
                <a:gd name="connsiteX270" fmla="*/ 1450627 w 4642135"/>
                <a:gd name="connsiteY270" fmla="*/ 1844413 h 5643519"/>
                <a:gd name="connsiteX271" fmla="*/ 1301432 w 4642135"/>
                <a:gd name="connsiteY271" fmla="*/ 1693054 h 5643519"/>
                <a:gd name="connsiteX272" fmla="*/ 1262511 w 4642135"/>
                <a:gd name="connsiteY272" fmla="*/ 1641160 h 5643519"/>
                <a:gd name="connsiteX273" fmla="*/ 1498197 w 4642135"/>
                <a:gd name="connsiteY273" fmla="*/ 2095236 h 5643519"/>
                <a:gd name="connsiteX274" fmla="*/ 1305756 w 4642135"/>
                <a:gd name="connsiteY274" fmla="*/ 1857387 h 5643519"/>
                <a:gd name="connsiteX275" fmla="*/ 1264672 w 4642135"/>
                <a:gd name="connsiteY275" fmla="*/ 1775221 h 5643519"/>
                <a:gd name="connsiteX276" fmla="*/ 1281970 w 4642135"/>
                <a:gd name="connsiteY276" fmla="*/ 2002260 h 5643519"/>
                <a:gd name="connsiteX277" fmla="*/ 1154398 w 4642135"/>
                <a:gd name="connsiteY277" fmla="*/ 1738463 h 5643519"/>
                <a:gd name="connsiteX278" fmla="*/ 1141424 w 4642135"/>
                <a:gd name="connsiteY278" fmla="*/ 1876848 h 5643519"/>
                <a:gd name="connsiteX279" fmla="*/ 1007363 w 4642135"/>
                <a:gd name="connsiteY279" fmla="*/ 1150326 h 5643519"/>
                <a:gd name="connsiteX280" fmla="*/ 955469 w 4642135"/>
                <a:gd name="connsiteY280" fmla="*/ 1219519 h 5643519"/>
                <a:gd name="connsiteX281" fmla="*/ 923034 w 4642135"/>
                <a:gd name="connsiteY281" fmla="*/ 1295197 h 5643519"/>
                <a:gd name="connsiteX282" fmla="*/ 886276 w 4642135"/>
                <a:gd name="connsiteY282" fmla="*/ 1403311 h 5643519"/>
                <a:gd name="connsiteX283" fmla="*/ 860329 w 4642135"/>
                <a:gd name="connsiteY283" fmla="*/ 1213031 h 5643519"/>
                <a:gd name="connsiteX284" fmla="*/ 806271 w 4642135"/>
                <a:gd name="connsiteY284" fmla="*/ 1669271 h 5643519"/>
                <a:gd name="connsiteX285" fmla="*/ 713295 w 4642135"/>
                <a:gd name="connsiteY285" fmla="*/ 1511424 h 5643519"/>
                <a:gd name="connsiteX286" fmla="*/ 713295 w 4642135"/>
                <a:gd name="connsiteY286" fmla="*/ 1693054 h 5643519"/>
                <a:gd name="connsiteX287" fmla="*/ 704646 w 4642135"/>
                <a:gd name="connsiteY287" fmla="*/ 1719002 h 5643519"/>
                <a:gd name="connsiteX288" fmla="*/ 678699 w 4642135"/>
                <a:gd name="connsiteY288" fmla="*/ 1697379 h 5643519"/>
                <a:gd name="connsiteX289" fmla="*/ 603018 w 4642135"/>
                <a:gd name="connsiteY289" fmla="*/ 1567643 h 5643519"/>
                <a:gd name="connsiteX290" fmla="*/ 568422 w 4642135"/>
                <a:gd name="connsiteY290" fmla="*/ 1468179 h 5643519"/>
                <a:gd name="connsiteX291" fmla="*/ 752216 w 4642135"/>
                <a:gd name="connsiteY291" fmla="*/ 960047 h 5643519"/>
                <a:gd name="connsiteX292" fmla="*/ 920873 w 4642135"/>
                <a:gd name="connsiteY292" fmla="*/ 735171 h 5643519"/>
                <a:gd name="connsiteX293" fmla="*/ 953306 w 4642135"/>
                <a:gd name="connsiteY293" fmla="*/ 683276 h 5643519"/>
                <a:gd name="connsiteX294" fmla="*/ 959793 w 4642135"/>
                <a:gd name="connsiteY294" fmla="*/ 663815 h 5643519"/>
                <a:gd name="connsiteX295" fmla="*/ 942495 w 4642135"/>
                <a:gd name="connsiteY295" fmla="*/ 672464 h 5643519"/>
                <a:gd name="connsiteX296" fmla="*/ 747891 w 4642135"/>
                <a:gd name="connsiteY296" fmla="*/ 938424 h 5643519"/>
                <a:gd name="connsiteX297" fmla="*/ 728430 w 4642135"/>
                <a:gd name="connsiteY297" fmla="*/ 955722 h 5643519"/>
                <a:gd name="connsiteX298" fmla="*/ 817084 w 4642135"/>
                <a:gd name="connsiteY298" fmla="*/ 711385 h 5643519"/>
                <a:gd name="connsiteX299" fmla="*/ 548963 w 4642135"/>
                <a:gd name="connsiteY299" fmla="*/ 1040049 h 5643519"/>
                <a:gd name="connsiteX300" fmla="*/ 672211 w 4642135"/>
                <a:gd name="connsiteY300" fmla="*/ 750306 h 5643519"/>
                <a:gd name="connsiteX301" fmla="*/ 460308 w 4642135"/>
                <a:gd name="connsiteY301" fmla="*/ 979506 h 5643519"/>
                <a:gd name="connsiteX302" fmla="*/ 492744 w 4642135"/>
                <a:gd name="connsiteY302" fmla="*/ 838960 h 5643519"/>
                <a:gd name="connsiteX303" fmla="*/ 345709 w 4642135"/>
                <a:gd name="connsiteY303" fmla="*/ 1046537 h 5643519"/>
                <a:gd name="connsiteX304" fmla="*/ 542475 w 4642135"/>
                <a:gd name="connsiteY304" fmla="*/ 609759 h 5643519"/>
                <a:gd name="connsiteX305" fmla="*/ 466796 w 4642135"/>
                <a:gd name="connsiteY305" fmla="*/ 687601 h 5643519"/>
                <a:gd name="connsiteX306" fmla="*/ 198675 w 4642135"/>
                <a:gd name="connsiteY306" fmla="*/ 1143838 h 5643519"/>
                <a:gd name="connsiteX307" fmla="*/ 172728 w 4642135"/>
                <a:gd name="connsiteY307" fmla="*/ 1176274 h 5643519"/>
                <a:gd name="connsiteX308" fmla="*/ 270029 w 4642135"/>
                <a:gd name="connsiteY308" fmla="*/ 880042 h 5643519"/>
                <a:gd name="connsiteX309" fmla="*/ 449498 w 4642135"/>
                <a:gd name="connsiteY309" fmla="*/ 629219 h 5643519"/>
                <a:gd name="connsiteX310" fmla="*/ 200836 w 4642135"/>
                <a:gd name="connsiteY310" fmla="*/ 849770 h 5643519"/>
                <a:gd name="connsiteX311" fmla="*/ 14881 w 4642135"/>
                <a:gd name="connsiteY311" fmla="*/ 1128704 h 5643519"/>
                <a:gd name="connsiteX312" fmla="*/ 6232 w 4642135"/>
                <a:gd name="connsiteY312" fmla="*/ 1046537 h 5643519"/>
                <a:gd name="connsiteX313" fmla="*/ 32179 w 4642135"/>
                <a:gd name="connsiteY313" fmla="*/ 973020 h 5643519"/>
                <a:gd name="connsiteX314" fmla="*/ 512203 w 4642135"/>
                <a:gd name="connsiteY314" fmla="*/ 501646 h 5643519"/>
                <a:gd name="connsiteX315" fmla="*/ 594369 w 4642135"/>
                <a:gd name="connsiteY315" fmla="*/ 467050 h 5643519"/>
                <a:gd name="connsiteX316" fmla="*/ 168403 w 4642135"/>
                <a:gd name="connsiteY316" fmla="*/ 557865 h 5643519"/>
                <a:gd name="connsiteX317" fmla="*/ 272192 w 4642135"/>
                <a:gd name="connsiteY317" fmla="*/ 488672 h 5643519"/>
                <a:gd name="connsiteX318" fmla="*/ 391116 w 4642135"/>
                <a:gd name="connsiteY318" fmla="*/ 412992 h 5643519"/>
                <a:gd name="connsiteX319" fmla="*/ 525176 w 4642135"/>
                <a:gd name="connsiteY319" fmla="*/ 378396 h 5643519"/>
                <a:gd name="connsiteX320" fmla="*/ 661401 w 4642135"/>
                <a:gd name="connsiteY320" fmla="*/ 363261 h 5643519"/>
                <a:gd name="connsiteX321" fmla="*/ 434361 w 4642135"/>
                <a:gd name="connsiteY321" fmla="*/ 324340 h 5643519"/>
                <a:gd name="connsiteX322" fmla="*/ 507878 w 4642135"/>
                <a:gd name="connsiteY322" fmla="*/ 313527 h 5643519"/>
                <a:gd name="connsiteX323" fmla="*/ 507878 w 4642135"/>
                <a:gd name="connsiteY323" fmla="*/ 309203 h 5643519"/>
                <a:gd name="connsiteX324" fmla="*/ 417063 w 4642135"/>
                <a:gd name="connsiteY324" fmla="*/ 309203 h 5643519"/>
                <a:gd name="connsiteX325" fmla="*/ 881952 w 4642135"/>
                <a:gd name="connsiteY325" fmla="*/ 276770 h 5643519"/>
                <a:gd name="connsiteX326" fmla="*/ 1067907 w 4642135"/>
                <a:gd name="connsiteY326" fmla="*/ 298393 h 5643519"/>
                <a:gd name="connsiteX327" fmla="*/ 1223590 w 4642135"/>
                <a:gd name="connsiteY327" fmla="*/ 371910 h 5643519"/>
                <a:gd name="connsiteX328" fmla="*/ 1258187 w 4642135"/>
                <a:gd name="connsiteY328" fmla="*/ 367585 h 5643519"/>
                <a:gd name="connsiteX329" fmla="*/ 1640907 w 4642135"/>
                <a:gd name="connsiteY329" fmla="*/ 30271 h 5643519"/>
                <a:gd name="connsiteX330" fmla="*/ 1716587 w 4642135"/>
                <a:gd name="connsiteY330" fmla="*/ 0 h 5643519"/>
                <a:gd name="connsiteX0" fmla="*/ 4214006 w 4642135"/>
                <a:gd name="connsiteY0" fmla="*/ 1528722 h 5643519"/>
                <a:gd name="connsiteX1" fmla="*/ 4211845 w 4642135"/>
                <a:gd name="connsiteY1" fmla="*/ 1535210 h 5643519"/>
                <a:gd name="connsiteX2" fmla="*/ 4281037 w 4642135"/>
                <a:gd name="connsiteY2" fmla="*/ 1582780 h 5643519"/>
                <a:gd name="connsiteX3" fmla="*/ 4300497 w 4642135"/>
                <a:gd name="connsiteY3" fmla="*/ 1587104 h 5643519"/>
                <a:gd name="connsiteX4" fmla="*/ 4291848 w 4642135"/>
                <a:gd name="connsiteY4" fmla="*/ 1565482 h 5643519"/>
                <a:gd name="connsiteX5" fmla="*/ 4214006 w 4642135"/>
                <a:gd name="connsiteY5" fmla="*/ 1528722 h 5643519"/>
                <a:gd name="connsiteX6" fmla="*/ 3165036 w 4642135"/>
                <a:gd name="connsiteY6" fmla="*/ 1460611 h 5643519"/>
                <a:gd name="connsiteX7" fmla="*/ 3148009 w 4642135"/>
                <a:gd name="connsiteY7" fmla="*/ 1468179 h 5643519"/>
                <a:gd name="connsiteX8" fmla="*/ 2860426 w 4642135"/>
                <a:gd name="connsiteY8" fmla="*/ 1591429 h 5643519"/>
                <a:gd name="connsiteX9" fmla="*/ 2899347 w 4642135"/>
                <a:gd name="connsiteY9" fmla="*/ 1589266 h 5643519"/>
                <a:gd name="connsiteX10" fmla="*/ 3115574 w 4642135"/>
                <a:gd name="connsiteY10" fmla="*/ 1498450 h 5643519"/>
                <a:gd name="connsiteX11" fmla="*/ 3186930 w 4642135"/>
                <a:gd name="connsiteY11" fmla="*/ 1466017 h 5643519"/>
                <a:gd name="connsiteX12" fmla="*/ 3165036 w 4642135"/>
                <a:gd name="connsiteY12" fmla="*/ 1460611 h 5643519"/>
                <a:gd name="connsiteX13" fmla="*/ 2717716 w 4642135"/>
                <a:gd name="connsiteY13" fmla="*/ 1269250 h 5643519"/>
                <a:gd name="connsiteX14" fmla="*/ 2419323 w 4642135"/>
                <a:gd name="connsiteY14" fmla="*/ 1353579 h 5643519"/>
                <a:gd name="connsiteX15" fmla="*/ 2395539 w 4642135"/>
                <a:gd name="connsiteY15" fmla="*/ 1433582 h 5643519"/>
                <a:gd name="connsiteX16" fmla="*/ 2423648 w 4642135"/>
                <a:gd name="connsiteY16" fmla="*/ 1440070 h 5643519"/>
                <a:gd name="connsiteX17" fmla="*/ 2739339 w 4642135"/>
                <a:gd name="connsiteY17" fmla="*/ 1269250 h 5643519"/>
                <a:gd name="connsiteX18" fmla="*/ 2717716 w 4642135"/>
                <a:gd name="connsiteY18" fmla="*/ 1269250 h 5643519"/>
                <a:gd name="connsiteX19" fmla="*/ 1617123 w 4642135"/>
                <a:gd name="connsiteY19" fmla="*/ 1124379 h 5643519"/>
                <a:gd name="connsiteX20" fmla="*/ 1727398 w 4642135"/>
                <a:gd name="connsiteY20" fmla="*/ 1366553 h 5643519"/>
                <a:gd name="connsiteX21" fmla="*/ 1591176 w 4642135"/>
                <a:gd name="connsiteY21" fmla="*/ 1202221 h 5643519"/>
                <a:gd name="connsiteX22" fmla="*/ 1790104 w 4642135"/>
                <a:gd name="connsiteY22" fmla="*/ 1569806 h 5643519"/>
                <a:gd name="connsiteX23" fmla="*/ 2466893 w 4642135"/>
                <a:gd name="connsiteY23" fmla="*/ 2756890 h 5643519"/>
                <a:gd name="connsiteX24" fmla="*/ 2985838 w 4642135"/>
                <a:gd name="connsiteY24" fmla="*/ 3935327 h 5643519"/>
                <a:gd name="connsiteX25" fmla="*/ 2994487 w 4642135"/>
                <a:gd name="connsiteY25" fmla="*/ 3943976 h 5643519"/>
                <a:gd name="connsiteX26" fmla="*/ 2998811 w 4642135"/>
                <a:gd name="connsiteY26" fmla="*/ 3928839 h 5643519"/>
                <a:gd name="connsiteX27" fmla="*/ 3189091 w 4642135"/>
                <a:gd name="connsiteY27" fmla="*/ 2752566 h 5643519"/>
                <a:gd name="connsiteX28" fmla="*/ 3282069 w 4642135"/>
                <a:gd name="connsiteY28" fmla="*/ 2123347 h 5643519"/>
                <a:gd name="connsiteX29" fmla="*/ 3295043 w 4642135"/>
                <a:gd name="connsiteY29" fmla="*/ 2045505 h 5643519"/>
                <a:gd name="connsiteX30" fmla="*/ 3266932 w 4642135"/>
                <a:gd name="connsiteY30" fmla="*/ 2071452 h 5643519"/>
                <a:gd name="connsiteX31" fmla="*/ 3301529 w 4642135"/>
                <a:gd name="connsiteY31" fmla="*/ 1881173 h 5643519"/>
                <a:gd name="connsiteX32" fmla="*/ 3212877 w 4642135"/>
                <a:gd name="connsiteY32" fmla="*/ 2151455 h 5643519"/>
                <a:gd name="connsiteX33" fmla="*/ 3182605 w 4642135"/>
                <a:gd name="connsiteY33" fmla="*/ 2101724 h 5643519"/>
                <a:gd name="connsiteX34" fmla="*/ 3154494 w 4642135"/>
                <a:gd name="connsiteY34" fmla="*/ 2231460 h 5643519"/>
                <a:gd name="connsiteX35" fmla="*/ 3128547 w 4642135"/>
                <a:gd name="connsiteY35" fmla="*/ 2170917 h 5643519"/>
                <a:gd name="connsiteX36" fmla="*/ 3115574 w 4642135"/>
                <a:gd name="connsiteY36" fmla="*/ 2151455 h 5643519"/>
                <a:gd name="connsiteX37" fmla="*/ 3102600 w 4642135"/>
                <a:gd name="connsiteY37" fmla="*/ 2173078 h 5643519"/>
                <a:gd name="connsiteX38" fmla="*/ 3059355 w 4642135"/>
                <a:gd name="connsiteY38" fmla="*/ 2341735 h 5643519"/>
                <a:gd name="connsiteX39" fmla="*/ 2998811 w 4642135"/>
                <a:gd name="connsiteY39" fmla="*/ 2261732 h 5643519"/>
                <a:gd name="connsiteX40" fmla="*/ 2983676 w 4642135"/>
                <a:gd name="connsiteY40" fmla="*/ 2436875 h 5643519"/>
                <a:gd name="connsiteX41" fmla="*/ 2975027 w 4642135"/>
                <a:gd name="connsiteY41" fmla="*/ 2460661 h 5643519"/>
                <a:gd name="connsiteX42" fmla="*/ 2955566 w 4642135"/>
                <a:gd name="connsiteY42" fmla="*/ 2439038 h 5643519"/>
                <a:gd name="connsiteX43" fmla="*/ 2933943 w 4642135"/>
                <a:gd name="connsiteY43" fmla="*/ 2367682 h 5643519"/>
                <a:gd name="connsiteX44" fmla="*/ 2918808 w 4642135"/>
                <a:gd name="connsiteY44" fmla="*/ 2287679 h 5643519"/>
                <a:gd name="connsiteX45" fmla="*/ 2871238 w 4642135"/>
                <a:gd name="connsiteY45" fmla="*/ 2633642 h 5643519"/>
                <a:gd name="connsiteX46" fmla="*/ 2840967 w 4642135"/>
                <a:gd name="connsiteY46" fmla="*/ 2590397 h 5643519"/>
                <a:gd name="connsiteX47" fmla="*/ 2840967 w 4642135"/>
                <a:gd name="connsiteY47" fmla="*/ 2423901 h 5643519"/>
                <a:gd name="connsiteX48" fmla="*/ 2851777 w 4642135"/>
                <a:gd name="connsiteY48" fmla="*/ 2333086 h 5643519"/>
                <a:gd name="connsiteX49" fmla="*/ 2752313 w 4642135"/>
                <a:gd name="connsiteY49" fmla="*/ 2486608 h 5643519"/>
                <a:gd name="connsiteX50" fmla="*/ 2782584 w 4642135"/>
                <a:gd name="connsiteY50" fmla="*/ 2283355 h 5643519"/>
                <a:gd name="connsiteX51" fmla="*/ 2698257 w 4642135"/>
                <a:gd name="connsiteY51" fmla="*/ 2365521 h 5643519"/>
                <a:gd name="connsiteX52" fmla="*/ 2990162 w 4642135"/>
                <a:gd name="connsiteY52" fmla="*/ 1790358 h 5643519"/>
                <a:gd name="connsiteX53" fmla="*/ 2912320 w 4642135"/>
                <a:gd name="connsiteY53" fmla="*/ 1840089 h 5643519"/>
                <a:gd name="connsiteX54" fmla="*/ 2819344 w 4642135"/>
                <a:gd name="connsiteY54" fmla="*/ 1891983 h 5643519"/>
                <a:gd name="connsiteX55" fmla="*/ 2758800 w 4642135"/>
                <a:gd name="connsiteY55" fmla="*/ 1941716 h 5643519"/>
                <a:gd name="connsiteX56" fmla="*/ 2830154 w 4642135"/>
                <a:gd name="connsiteY56" fmla="*/ 1788194 h 5643519"/>
                <a:gd name="connsiteX57" fmla="*/ 2795558 w 4642135"/>
                <a:gd name="connsiteY57" fmla="*/ 1818466 h 5643519"/>
                <a:gd name="connsiteX58" fmla="*/ 2570682 w 4642135"/>
                <a:gd name="connsiteY58" fmla="*/ 2086587 h 5643519"/>
                <a:gd name="connsiteX59" fmla="*/ 2549059 w 4642135"/>
                <a:gd name="connsiteY59" fmla="*/ 2101724 h 5643519"/>
                <a:gd name="connsiteX60" fmla="*/ 2540410 w 4642135"/>
                <a:gd name="connsiteY60" fmla="*/ 2075777 h 5643519"/>
                <a:gd name="connsiteX61" fmla="*/ 2557708 w 4642135"/>
                <a:gd name="connsiteY61" fmla="*/ 1963339 h 5643519"/>
                <a:gd name="connsiteX62" fmla="*/ 2469057 w 4642135"/>
                <a:gd name="connsiteY62" fmla="*/ 2086587 h 5643519"/>
                <a:gd name="connsiteX63" fmla="*/ 2447434 w 4642135"/>
                <a:gd name="connsiteY63" fmla="*/ 2106049 h 5643519"/>
                <a:gd name="connsiteX64" fmla="*/ 2438785 w 4642135"/>
                <a:gd name="connsiteY64" fmla="*/ 2073614 h 5643519"/>
                <a:gd name="connsiteX65" fmla="*/ 2449595 w 4642135"/>
                <a:gd name="connsiteY65" fmla="*/ 1969825 h 5643519"/>
                <a:gd name="connsiteX66" fmla="*/ 2471218 w 4642135"/>
                <a:gd name="connsiteY66" fmla="*/ 1876848 h 5643519"/>
                <a:gd name="connsiteX67" fmla="*/ 2830154 w 4642135"/>
                <a:gd name="connsiteY67" fmla="*/ 1602239 h 5643519"/>
                <a:gd name="connsiteX68" fmla="*/ 2858265 w 4642135"/>
                <a:gd name="connsiteY68" fmla="*/ 1587104 h 5643519"/>
                <a:gd name="connsiteX69" fmla="*/ 2851777 w 4642135"/>
                <a:gd name="connsiteY69" fmla="*/ 1589266 h 5643519"/>
                <a:gd name="connsiteX70" fmla="*/ 2849616 w 4642135"/>
                <a:gd name="connsiteY70" fmla="*/ 1587104 h 5643519"/>
                <a:gd name="connsiteX71" fmla="*/ 2869075 w 4642135"/>
                <a:gd name="connsiteY71" fmla="*/ 1567643 h 5643519"/>
                <a:gd name="connsiteX72" fmla="*/ 3039895 w 4642135"/>
                <a:gd name="connsiteY72" fmla="*/ 1437907 h 5643519"/>
                <a:gd name="connsiteX73" fmla="*/ 2676634 w 4642135"/>
                <a:gd name="connsiteY73" fmla="*/ 1584941 h 5643519"/>
                <a:gd name="connsiteX74" fmla="*/ 2920969 w 4642135"/>
                <a:gd name="connsiteY74" fmla="*/ 1418448 h 5643519"/>
                <a:gd name="connsiteX75" fmla="*/ 2631226 w 4642135"/>
                <a:gd name="connsiteY75" fmla="*/ 1507099 h 5643519"/>
                <a:gd name="connsiteX76" fmla="*/ 2726365 w 4642135"/>
                <a:gd name="connsiteY76" fmla="*/ 1424933 h 5643519"/>
                <a:gd name="connsiteX77" fmla="*/ 2510139 w 4642135"/>
                <a:gd name="connsiteY77" fmla="*/ 1511424 h 5643519"/>
                <a:gd name="connsiteX78" fmla="*/ 2856101 w 4642135"/>
                <a:gd name="connsiteY78" fmla="*/ 1286548 h 5643519"/>
                <a:gd name="connsiteX79" fmla="*/ 2797721 w 4642135"/>
                <a:gd name="connsiteY79" fmla="*/ 1301685 h 5643519"/>
                <a:gd name="connsiteX80" fmla="*/ 2475542 w 4642135"/>
                <a:gd name="connsiteY80" fmla="*/ 1463854 h 5643519"/>
                <a:gd name="connsiteX81" fmla="*/ 2440946 w 4642135"/>
                <a:gd name="connsiteY81" fmla="*/ 1543859 h 5643519"/>
                <a:gd name="connsiteX82" fmla="*/ 2440946 w 4642135"/>
                <a:gd name="connsiteY82" fmla="*/ 1558994 h 5643519"/>
                <a:gd name="connsiteX83" fmla="*/ 2404189 w 4642135"/>
                <a:gd name="connsiteY83" fmla="*/ 1535210 h 5643519"/>
                <a:gd name="connsiteX84" fmla="*/ 2358780 w 4642135"/>
                <a:gd name="connsiteY84" fmla="*/ 1528722 h 5643519"/>
                <a:gd name="connsiteX85" fmla="*/ 2365268 w 4642135"/>
                <a:gd name="connsiteY85" fmla="*/ 1567643 h 5643519"/>
                <a:gd name="connsiteX86" fmla="*/ 2447434 w 4642135"/>
                <a:gd name="connsiteY86" fmla="*/ 1727651 h 5643519"/>
                <a:gd name="connsiteX87" fmla="*/ 2291751 w 4642135"/>
                <a:gd name="connsiteY87" fmla="*/ 1563318 h 5643519"/>
                <a:gd name="connsiteX88" fmla="*/ 2302561 w 4642135"/>
                <a:gd name="connsiteY88" fmla="*/ 1597915 h 5643519"/>
                <a:gd name="connsiteX89" fmla="*/ 2378241 w 4642135"/>
                <a:gd name="connsiteY89" fmla="*/ 1811980 h 5643519"/>
                <a:gd name="connsiteX90" fmla="*/ 2380402 w 4642135"/>
                <a:gd name="connsiteY90" fmla="*/ 1926579 h 5643519"/>
                <a:gd name="connsiteX91" fmla="*/ 2369592 w 4642135"/>
                <a:gd name="connsiteY91" fmla="*/ 1928743 h 5643519"/>
                <a:gd name="connsiteX92" fmla="*/ 2172825 w 4642135"/>
                <a:gd name="connsiteY92" fmla="*/ 1466017 h 5643519"/>
                <a:gd name="connsiteX93" fmla="*/ 2183637 w 4642135"/>
                <a:gd name="connsiteY93" fmla="*/ 1515748 h 5643519"/>
                <a:gd name="connsiteX94" fmla="*/ 2211746 w 4642135"/>
                <a:gd name="connsiteY94" fmla="*/ 1699542 h 5643519"/>
                <a:gd name="connsiteX95" fmla="*/ 2198772 w 4642135"/>
                <a:gd name="connsiteY95" fmla="*/ 1749273 h 5643519"/>
                <a:gd name="connsiteX96" fmla="*/ 2170664 w 4642135"/>
                <a:gd name="connsiteY96" fmla="*/ 1706028 h 5643519"/>
                <a:gd name="connsiteX97" fmla="*/ 2090659 w 4642135"/>
                <a:gd name="connsiteY97" fmla="*/ 1526561 h 5643519"/>
                <a:gd name="connsiteX98" fmla="*/ 2056062 w 4642135"/>
                <a:gd name="connsiteY98" fmla="*/ 1626025 h 5643519"/>
                <a:gd name="connsiteX99" fmla="*/ 1930651 w 4642135"/>
                <a:gd name="connsiteY99" fmla="*/ 1420609 h 5643519"/>
                <a:gd name="connsiteX100" fmla="*/ 1930651 w 4642135"/>
                <a:gd name="connsiteY100" fmla="*/ 1524398 h 5643519"/>
                <a:gd name="connsiteX101" fmla="*/ 1922002 w 4642135"/>
                <a:gd name="connsiteY101" fmla="*/ 1537371 h 5643519"/>
                <a:gd name="connsiteX102" fmla="*/ 1911191 w 4642135"/>
                <a:gd name="connsiteY102" fmla="*/ 1530885 h 5643519"/>
                <a:gd name="connsiteX103" fmla="*/ 1893893 w 4642135"/>
                <a:gd name="connsiteY103" fmla="*/ 1502775 h 5643519"/>
                <a:gd name="connsiteX104" fmla="*/ 1829025 w 4642135"/>
                <a:gd name="connsiteY104" fmla="*/ 1377363 h 5643519"/>
                <a:gd name="connsiteX105" fmla="*/ 1826862 w 4642135"/>
                <a:gd name="connsiteY105" fmla="*/ 1435746 h 5643519"/>
                <a:gd name="connsiteX106" fmla="*/ 1617123 w 4642135"/>
                <a:gd name="connsiteY106" fmla="*/ 1124379 h 5643519"/>
                <a:gd name="connsiteX107" fmla="*/ 2123094 w 4642135"/>
                <a:gd name="connsiteY107" fmla="*/ 925450 h 5643519"/>
                <a:gd name="connsiteX108" fmla="*/ 2250666 w 4642135"/>
                <a:gd name="connsiteY108" fmla="*/ 1068160 h 5643519"/>
                <a:gd name="connsiteX109" fmla="*/ 1971735 w 4642135"/>
                <a:gd name="connsiteY109" fmla="*/ 968696 h 5643519"/>
                <a:gd name="connsiteX110" fmla="*/ 1978221 w 4642135"/>
                <a:gd name="connsiteY110" fmla="*/ 977345 h 5643519"/>
                <a:gd name="connsiteX111" fmla="*/ 2324183 w 4642135"/>
                <a:gd name="connsiteY111" fmla="*/ 1323308 h 5643519"/>
                <a:gd name="connsiteX112" fmla="*/ 2356619 w 4642135"/>
                <a:gd name="connsiteY112" fmla="*/ 1325469 h 5643519"/>
                <a:gd name="connsiteX113" fmla="*/ 2626901 w 4642135"/>
                <a:gd name="connsiteY113" fmla="*/ 1206545 h 5643519"/>
                <a:gd name="connsiteX114" fmla="*/ 2637713 w 4642135"/>
                <a:gd name="connsiteY114" fmla="*/ 1197896 h 5643519"/>
                <a:gd name="connsiteX115" fmla="*/ 2661497 w 4642135"/>
                <a:gd name="connsiteY115" fmla="*/ 1200057 h 5643519"/>
                <a:gd name="connsiteX116" fmla="*/ 2901510 w 4642135"/>
                <a:gd name="connsiteY116" fmla="*/ 1197896 h 5643519"/>
                <a:gd name="connsiteX117" fmla="*/ 2988001 w 4642135"/>
                <a:gd name="connsiteY117" fmla="*/ 1195733 h 5643519"/>
                <a:gd name="connsiteX118" fmla="*/ 2629064 w 4642135"/>
                <a:gd name="connsiteY118" fmla="*/ 1120055 h 5643519"/>
                <a:gd name="connsiteX119" fmla="*/ 2635550 w 4642135"/>
                <a:gd name="connsiteY119" fmla="*/ 1158975 h 5643519"/>
                <a:gd name="connsiteX120" fmla="*/ 2635550 w 4642135"/>
                <a:gd name="connsiteY120" fmla="*/ 1195733 h 5643519"/>
                <a:gd name="connsiteX121" fmla="*/ 2447434 w 4642135"/>
                <a:gd name="connsiteY121" fmla="*/ 1031400 h 5643519"/>
                <a:gd name="connsiteX122" fmla="*/ 2514463 w 4642135"/>
                <a:gd name="connsiteY122" fmla="*/ 1197896 h 5643519"/>
                <a:gd name="connsiteX123" fmla="*/ 2123094 w 4642135"/>
                <a:gd name="connsiteY123" fmla="*/ 925450 h 5643519"/>
                <a:gd name="connsiteX124" fmla="*/ 1716587 w 4642135"/>
                <a:gd name="connsiteY124" fmla="*/ 0 h 5643519"/>
                <a:gd name="connsiteX125" fmla="*/ 1569553 w 4642135"/>
                <a:gd name="connsiteY125" fmla="*/ 190279 h 5643519"/>
                <a:gd name="connsiteX126" fmla="*/ 1595500 w 4642135"/>
                <a:gd name="connsiteY126" fmla="*/ 170818 h 5643519"/>
                <a:gd name="connsiteX127" fmla="*/ 1887405 w 4642135"/>
                <a:gd name="connsiteY127" fmla="*/ 38921 h 5643519"/>
                <a:gd name="connsiteX128" fmla="*/ 2071199 w 4642135"/>
                <a:gd name="connsiteY128" fmla="*/ 8649 h 5643519"/>
                <a:gd name="connsiteX129" fmla="*/ 1694965 w 4642135"/>
                <a:gd name="connsiteY129" fmla="*/ 224876 h 5643519"/>
                <a:gd name="connsiteX130" fmla="*/ 1798754 w 4642135"/>
                <a:gd name="connsiteY130" fmla="*/ 188116 h 5643519"/>
                <a:gd name="connsiteX131" fmla="*/ 2315534 w 4642135"/>
                <a:gd name="connsiteY131" fmla="*/ 155683 h 5643519"/>
                <a:gd name="connsiteX132" fmla="*/ 2577170 w 4642135"/>
                <a:gd name="connsiteY132" fmla="*/ 250823 h 5643519"/>
                <a:gd name="connsiteX133" fmla="*/ 2644199 w 4642135"/>
                <a:gd name="connsiteY133" fmla="*/ 315691 h 5643519"/>
                <a:gd name="connsiteX134" fmla="*/ 2334996 w 4642135"/>
                <a:gd name="connsiteY134" fmla="*/ 242174 h 5643519"/>
                <a:gd name="connsiteX135" fmla="*/ 2019305 w 4642135"/>
                <a:gd name="connsiteY135" fmla="*/ 240010 h 5643519"/>
                <a:gd name="connsiteX136" fmla="*/ 2304724 w 4642135"/>
                <a:gd name="connsiteY136" fmla="*/ 313527 h 5643519"/>
                <a:gd name="connsiteX137" fmla="*/ 2564196 w 4642135"/>
                <a:gd name="connsiteY137" fmla="*/ 454076 h 5643519"/>
                <a:gd name="connsiteX138" fmla="*/ 1861458 w 4642135"/>
                <a:gd name="connsiteY138" fmla="*/ 287580 h 5643519"/>
                <a:gd name="connsiteX139" fmla="*/ 2337157 w 4642135"/>
                <a:gd name="connsiteY139" fmla="*/ 471374 h 5643519"/>
                <a:gd name="connsiteX140" fmla="*/ 2062550 w 4642135"/>
                <a:gd name="connsiteY140" fmla="*/ 423804 h 5643519"/>
                <a:gd name="connsiteX141" fmla="*/ 2060387 w 4642135"/>
                <a:gd name="connsiteY141" fmla="*/ 428129 h 5643519"/>
                <a:gd name="connsiteX142" fmla="*/ 2196611 w 4642135"/>
                <a:gd name="connsiteY142" fmla="*/ 490833 h 5643519"/>
                <a:gd name="connsiteX143" fmla="*/ 1854973 w 4642135"/>
                <a:gd name="connsiteY143" fmla="*/ 469211 h 5643519"/>
                <a:gd name="connsiteX144" fmla="*/ 2177149 w 4642135"/>
                <a:gd name="connsiteY144" fmla="*/ 594622 h 5643519"/>
                <a:gd name="connsiteX145" fmla="*/ 1779292 w 4642135"/>
                <a:gd name="connsiteY145" fmla="*/ 538403 h 5643519"/>
                <a:gd name="connsiteX146" fmla="*/ 1982545 w 4642135"/>
                <a:gd name="connsiteY146" fmla="*/ 657329 h 5643519"/>
                <a:gd name="connsiteX147" fmla="*/ 1595500 w 4642135"/>
                <a:gd name="connsiteY147" fmla="*/ 581649 h 5643519"/>
                <a:gd name="connsiteX148" fmla="*/ 1630097 w 4642135"/>
                <a:gd name="connsiteY148" fmla="*/ 605435 h 5643519"/>
                <a:gd name="connsiteX149" fmla="*/ 1965247 w 4642135"/>
                <a:gd name="connsiteY149" fmla="*/ 670303 h 5643519"/>
                <a:gd name="connsiteX150" fmla="*/ 2129579 w 4642135"/>
                <a:gd name="connsiteY150" fmla="*/ 683276 h 5643519"/>
                <a:gd name="connsiteX151" fmla="*/ 2458244 w 4642135"/>
                <a:gd name="connsiteY151" fmla="*/ 838960 h 5643519"/>
                <a:gd name="connsiteX152" fmla="*/ 2568521 w 4642135"/>
                <a:gd name="connsiteY152" fmla="*/ 1014102 h 5643519"/>
                <a:gd name="connsiteX153" fmla="*/ 2607442 w 4642135"/>
                <a:gd name="connsiteY153" fmla="*/ 1096268 h 5643519"/>
                <a:gd name="connsiteX154" fmla="*/ 2637713 w 4642135"/>
                <a:gd name="connsiteY154" fmla="*/ 1109242 h 5643519"/>
                <a:gd name="connsiteX155" fmla="*/ 2799882 w 4642135"/>
                <a:gd name="connsiteY155" fmla="*/ 1102756 h 5643519"/>
                <a:gd name="connsiteX156" fmla="*/ 3029083 w 4642135"/>
                <a:gd name="connsiteY156" fmla="*/ 1128704 h 5643519"/>
                <a:gd name="connsiteX157" fmla="*/ 3052869 w 4642135"/>
                <a:gd name="connsiteY157" fmla="*/ 1135189 h 5643519"/>
                <a:gd name="connsiteX158" fmla="*/ 3057193 w 4642135"/>
                <a:gd name="connsiteY158" fmla="*/ 1133028 h 5643519"/>
                <a:gd name="connsiteX159" fmla="*/ 2933943 w 4642135"/>
                <a:gd name="connsiteY159" fmla="*/ 1046537 h 5643519"/>
                <a:gd name="connsiteX160" fmla="*/ 3346937 w 4642135"/>
                <a:gd name="connsiteY160" fmla="*/ 1184923 h 5643519"/>
                <a:gd name="connsiteX161" fmla="*/ 3519919 w 4642135"/>
                <a:gd name="connsiteY161" fmla="*/ 1349255 h 5643519"/>
                <a:gd name="connsiteX162" fmla="*/ 3545866 w 4642135"/>
                <a:gd name="connsiteY162" fmla="*/ 1355741 h 5643519"/>
                <a:gd name="connsiteX163" fmla="*/ 3963183 w 4642135"/>
                <a:gd name="connsiteY163" fmla="*/ 1264925 h 5643519"/>
                <a:gd name="connsiteX164" fmla="*/ 4058322 w 4642135"/>
                <a:gd name="connsiteY164" fmla="*/ 1271413 h 5643519"/>
                <a:gd name="connsiteX165" fmla="*/ 3926425 w 4642135"/>
                <a:gd name="connsiteY165" fmla="*/ 1323308 h 5643519"/>
                <a:gd name="connsiteX166" fmla="*/ 3928586 w 4642135"/>
                <a:gd name="connsiteY166" fmla="*/ 1329793 h 5643519"/>
                <a:gd name="connsiteX167" fmla="*/ 3971832 w 4642135"/>
                <a:gd name="connsiteY167" fmla="*/ 1325469 h 5643519"/>
                <a:gd name="connsiteX168" fmla="*/ 4194547 w 4642135"/>
                <a:gd name="connsiteY168" fmla="*/ 1351416 h 5643519"/>
                <a:gd name="connsiteX169" fmla="*/ 4309146 w 4642135"/>
                <a:gd name="connsiteY169" fmla="*/ 1377363 h 5643519"/>
                <a:gd name="connsiteX170" fmla="*/ 4367528 w 4642135"/>
                <a:gd name="connsiteY170" fmla="*/ 1472503 h 5643519"/>
                <a:gd name="connsiteX171" fmla="*/ 4408610 w 4642135"/>
                <a:gd name="connsiteY171" fmla="*/ 1528722 h 5643519"/>
                <a:gd name="connsiteX172" fmla="*/ 4601053 w 4642135"/>
                <a:gd name="connsiteY172" fmla="*/ 1695218 h 5643519"/>
                <a:gd name="connsiteX173" fmla="*/ 4639974 w 4642135"/>
                <a:gd name="connsiteY173" fmla="*/ 1766572 h 5643519"/>
                <a:gd name="connsiteX174" fmla="*/ 4642135 w 4642135"/>
                <a:gd name="connsiteY174" fmla="*/ 1773059 h 5643519"/>
                <a:gd name="connsiteX175" fmla="*/ 4627000 w 4642135"/>
                <a:gd name="connsiteY175" fmla="*/ 1801168 h 5643519"/>
                <a:gd name="connsiteX176" fmla="*/ 4605378 w 4642135"/>
                <a:gd name="connsiteY176" fmla="*/ 1773059 h 5643519"/>
                <a:gd name="connsiteX177" fmla="*/ 4393475 w 4642135"/>
                <a:gd name="connsiteY177" fmla="*/ 1617376 h 5643519"/>
                <a:gd name="connsiteX178" fmla="*/ 4363204 w 4642135"/>
                <a:gd name="connsiteY178" fmla="*/ 1615213 h 5643519"/>
                <a:gd name="connsiteX179" fmla="*/ 4363204 w 4642135"/>
                <a:gd name="connsiteY179" fmla="*/ 1658458 h 5643519"/>
                <a:gd name="connsiteX180" fmla="*/ 4389151 w 4642135"/>
                <a:gd name="connsiteY180" fmla="*/ 1686569 h 5643519"/>
                <a:gd name="connsiteX181" fmla="*/ 4490776 w 4642135"/>
                <a:gd name="connsiteY181" fmla="*/ 1818466 h 5643519"/>
                <a:gd name="connsiteX182" fmla="*/ 4510238 w 4642135"/>
                <a:gd name="connsiteY182" fmla="*/ 1885497 h 5643519"/>
                <a:gd name="connsiteX183" fmla="*/ 4108056 w 4642135"/>
                <a:gd name="connsiteY183" fmla="*/ 1543859 h 5643519"/>
                <a:gd name="connsiteX184" fmla="*/ 4337256 w 4642135"/>
                <a:gd name="connsiteY184" fmla="*/ 1801168 h 5643519"/>
                <a:gd name="connsiteX185" fmla="*/ 4330768 w 4642135"/>
                <a:gd name="connsiteY185" fmla="*/ 1807656 h 5643519"/>
                <a:gd name="connsiteX186" fmla="*/ 4138328 w 4642135"/>
                <a:gd name="connsiteY186" fmla="*/ 1669271 h 5643519"/>
                <a:gd name="connsiteX187" fmla="*/ 4216169 w 4642135"/>
                <a:gd name="connsiteY187" fmla="*/ 1783870 h 5643519"/>
                <a:gd name="connsiteX188" fmla="*/ 4021565 w 4642135"/>
                <a:gd name="connsiteY188" fmla="*/ 1671432 h 5643519"/>
                <a:gd name="connsiteX189" fmla="*/ 4151301 w 4642135"/>
                <a:gd name="connsiteY189" fmla="*/ 1850901 h 5643519"/>
                <a:gd name="connsiteX190" fmla="*/ 3868043 w 4642135"/>
                <a:gd name="connsiteY190" fmla="*/ 1658458 h 5643519"/>
                <a:gd name="connsiteX191" fmla="*/ 3982644 w 4642135"/>
                <a:gd name="connsiteY191" fmla="*/ 1816305 h 5643519"/>
                <a:gd name="connsiteX192" fmla="*/ 3712360 w 4642135"/>
                <a:gd name="connsiteY192" fmla="*/ 1632511 h 5643519"/>
                <a:gd name="connsiteX193" fmla="*/ 3721009 w 4642135"/>
                <a:gd name="connsiteY193" fmla="*/ 1656297 h 5643519"/>
                <a:gd name="connsiteX194" fmla="*/ 3978320 w 4642135"/>
                <a:gd name="connsiteY194" fmla="*/ 1829278 h 5643519"/>
                <a:gd name="connsiteX195" fmla="*/ 4211845 w 4642135"/>
                <a:gd name="connsiteY195" fmla="*/ 2036856 h 5643519"/>
                <a:gd name="connsiteX196" fmla="*/ 4226979 w 4642135"/>
                <a:gd name="connsiteY196" fmla="*/ 2356872 h 5643519"/>
                <a:gd name="connsiteX197" fmla="*/ 4203196 w 4642135"/>
                <a:gd name="connsiteY197" fmla="*/ 2393629 h 5643519"/>
                <a:gd name="connsiteX198" fmla="*/ 4185898 w 4642135"/>
                <a:gd name="connsiteY198" fmla="*/ 2359033 h 5643519"/>
                <a:gd name="connsiteX199" fmla="*/ 4142652 w 4642135"/>
                <a:gd name="connsiteY199" fmla="*/ 2233621 h 5643519"/>
                <a:gd name="connsiteX200" fmla="*/ 4101568 w 4642135"/>
                <a:gd name="connsiteY200" fmla="*/ 2365521 h 5643519"/>
                <a:gd name="connsiteX201" fmla="*/ 3932911 w 4642135"/>
                <a:gd name="connsiteY201" fmla="*/ 2019558 h 5643519"/>
                <a:gd name="connsiteX202" fmla="*/ 3961022 w 4642135"/>
                <a:gd name="connsiteY202" fmla="*/ 2181727 h 5643519"/>
                <a:gd name="connsiteX203" fmla="*/ 3792365 w 4642135"/>
                <a:gd name="connsiteY203" fmla="*/ 2021719 h 5643519"/>
                <a:gd name="connsiteX204" fmla="*/ 3883180 w 4642135"/>
                <a:gd name="connsiteY204" fmla="*/ 2304977 h 5643519"/>
                <a:gd name="connsiteX205" fmla="*/ 3876692 w 4642135"/>
                <a:gd name="connsiteY205" fmla="*/ 2607695 h 5643519"/>
                <a:gd name="connsiteX206" fmla="*/ 3826961 w 4642135"/>
                <a:gd name="connsiteY206" fmla="*/ 2495257 h 5643519"/>
                <a:gd name="connsiteX207" fmla="*/ 3792365 w 4642135"/>
                <a:gd name="connsiteY207" fmla="*/ 2730943 h 5643519"/>
                <a:gd name="connsiteX208" fmla="*/ 3749119 w 4642135"/>
                <a:gd name="connsiteY208" fmla="*/ 2544988 h 5643519"/>
                <a:gd name="connsiteX209" fmla="*/ 3628032 w 4642135"/>
                <a:gd name="connsiteY209" fmla="*/ 2823922 h 5643519"/>
                <a:gd name="connsiteX210" fmla="*/ 3714523 w 4642135"/>
                <a:gd name="connsiteY210" fmla="*/ 2393629 h 5643519"/>
                <a:gd name="connsiteX211" fmla="*/ 3705874 w 4642135"/>
                <a:gd name="connsiteY211" fmla="*/ 2389305 h 5643519"/>
                <a:gd name="connsiteX212" fmla="*/ 3582623 w 4642135"/>
                <a:gd name="connsiteY212" fmla="*/ 2635803 h 5643519"/>
                <a:gd name="connsiteX213" fmla="*/ 3623708 w 4642135"/>
                <a:gd name="connsiteY213" fmla="*/ 2441199 h 5643519"/>
                <a:gd name="connsiteX214" fmla="*/ 3561001 w 4642135"/>
                <a:gd name="connsiteY214" fmla="*/ 2495257 h 5643519"/>
                <a:gd name="connsiteX215" fmla="*/ 3541542 w 4642135"/>
                <a:gd name="connsiteY215" fmla="*/ 2512555 h 5643519"/>
                <a:gd name="connsiteX216" fmla="*/ 3532892 w 4642135"/>
                <a:gd name="connsiteY216" fmla="*/ 2488769 h 5643519"/>
                <a:gd name="connsiteX217" fmla="*/ 3543703 w 4642135"/>
                <a:gd name="connsiteY217" fmla="*/ 2324437 h 5643519"/>
                <a:gd name="connsiteX218" fmla="*/ 3496133 w 4642135"/>
                <a:gd name="connsiteY218" fmla="*/ 2391468 h 5643519"/>
                <a:gd name="connsiteX219" fmla="*/ 3476673 w 4642135"/>
                <a:gd name="connsiteY219" fmla="*/ 2408766 h 5643519"/>
                <a:gd name="connsiteX220" fmla="*/ 3474510 w 4642135"/>
                <a:gd name="connsiteY220" fmla="*/ 2382819 h 5643519"/>
                <a:gd name="connsiteX221" fmla="*/ 3483159 w 4642135"/>
                <a:gd name="connsiteY221" fmla="*/ 2276867 h 5643519"/>
                <a:gd name="connsiteX222" fmla="*/ 3478835 w 4642135"/>
                <a:gd name="connsiteY222" fmla="*/ 2268218 h 5643519"/>
                <a:gd name="connsiteX223" fmla="*/ 3455051 w 4642135"/>
                <a:gd name="connsiteY223" fmla="*/ 2285516 h 5643519"/>
                <a:gd name="connsiteX224" fmla="*/ 3450726 w 4642135"/>
                <a:gd name="connsiteY224" fmla="*/ 2032532 h 5643519"/>
                <a:gd name="connsiteX225" fmla="*/ 3405318 w 4642135"/>
                <a:gd name="connsiteY225" fmla="*/ 2207674 h 5643519"/>
                <a:gd name="connsiteX226" fmla="*/ 3394507 w 4642135"/>
                <a:gd name="connsiteY226" fmla="*/ 2054154 h 5643519"/>
                <a:gd name="connsiteX227" fmla="*/ 3385858 w 4642135"/>
                <a:gd name="connsiteY227" fmla="*/ 2054154 h 5643519"/>
                <a:gd name="connsiteX228" fmla="*/ 3381534 w 4642135"/>
                <a:gd name="connsiteY228" fmla="*/ 2077938 h 5643519"/>
                <a:gd name="connsiteX229" fmla="*/ 3344774 w 4642135"/>
                <a:gd name="connsiteY229" fmla="*/ 2501743 h 5643519"/>
                <a:gd name="connsiteX230" fmla="*/ 3282069 w 4642135"/>
                <a:gd name="connsiteY230" fmla="*/ 3401246 h 5643519"/>
                <a:gd name="connsiteX231" fmla="*/ 3102600 w 4642135"/>
                <a:gd name="connsiteY231" fmla="*/ 4380755 h 5643519"/>
                <a:gd name="connsiteX232" fmla="*/ 3096114 w 4642135"/>
                <a:gd name="connsiteY232" fmla="*/ 4439135 h 5643519"/>
                <a:gd name="connsiteX233" fmla="*/ 3204228 w 4642135"/>
                <a:gd name="connsiteY233" fmla="*/ 5148359 h 5643519"/>
                <a:gd name="connsiteX234" fmla="*/ 3251798 w 4642135"/>
                <a:gd name="connsiteY234" fmla="*/ 5552704 h 5643519"/>
                <a:gd name="connsiteX235" fmla="*/ 3286394 w 4642135"/>
                <a:gd name="connsiteY235" fmla="*/ 5589461 h 5643519"/>
                <a:gd name="connsiteX236" fmla="*/ 3435589 w 4642135"/>
                <a:gd name="connsiteY236" fmla="*/ 5643519 h 5643519"/>
                <a:gd name="connsiteX237" fmla="*/ 2796641 w 4642135"/>
                <a:gd name="connsiteY237" fmla="*/ 5618532 h 5643519"/>
                <a:gd name="connsiteX238" fmla="*/ 2843128 w 4642135"/>
                <a:gd name="connsiteY238" fmla="*/ 5522432 h 5643519"/>
                <a:gd name="connsiteX239" fmla="*/ 2860426 w 4642135"/>
                <a:gd name="connsiteY239" fmla="*/ 5042409 h 5643519"/>
                <a:gd name="connsiteX240" fmla="*/ 2858265 w 4642135"/>
                <a:gd name="connsiteY240" fmla="*/ 5018623 h 5643519"/>
                <a:gd name="connsiteX241" fmla="*/ 2853940 w 4642135"/>
                <a:gd name="connsiteY241" fmla="*/ 5018623 h 5643519"/>
                <a:gd name="connsiteX242" fmla="*/ 2667985 w 4642135"/>
                <a:gd name="connsiteY242" fmla="*/ 5544055 h 5643519"/>
                <a:gd name="connsiteX243" fmla="*/ 2683120 w 4642135"/>
                <a:gd name="connsiteY243" fmla="*/ 5563514 h 5643519"/>
                <a:gd name="connsiteX244" fmla="*/ 2693498 w 4642135"/>
                <a:gd name="connsiteY244" fmla="*/ 5563913 h 5643519"/>
                <a:gd name="connsiteX245" fmla="*/ 2693498 w 4642135"/>
                <a:gd name="connsiteY245" fmla="*/ 5614498 h 5643519"/>
                <a:gd name="connsiteX246" fmla="*/ 2274452 w 4642135"/>
                <a:gd name="connsiteY246" fmla="*/ 5598110 h 5643519"/>
                <a:gd name="connsiteX247" fmla="*/ 2360943 w 4642135"/>
                <a:gd name="connsiteY247" fmla="*/ 5524593 h 5643519"/>
                <a:gd name="connsiteX248" fmla="*/ 2700418 w 4642135"/>
                <a:gd name="connsiteY248" fmla="*/ 4800235 h 5643519"/>
                <a:gd name="connsiteX249" fmla="*/ 2851777 w 4642135"/>
                <a:gd name="connsiteY249" fmla="*/ 4454272 h 5643519"/>
                <a:gd name="connsiteX250" fmla="*/ 2856101 w 4642135"/>
                <a:gd name="connsiteY250" fmla="*/ 4395889 h 5643519"/>
                <a:gd name="connsiteX251" fmla="*/ 2581495 w 4642135"/>
                <a:gd name="connsiteY251" fmla="*/ 3515847 h 5643519"/>
                <a:gd name="connsiteX252" fmla="*/ 1854973 w 4642135"/>
                <a:gd name="connsiteY252" fmla="*/ 2006584 h 5643519"/>
                <a:gd name="connsiteX253" fmla="*/ 1502522 w 4642135"/>
                <a:gd name="connsiteY253" fmla="*/ 1258440 h 5643519"/>
                <a:gd name="connsiteX254" fmla="*/ 1489548 w 4642135"/>
                <a:gd name="connsiteY254" fmla="*/ 1228168 h 5643519"/>
                <a:gd name="connsiteX255" fmla="*/ 1485224 w 4642135"/>
                <a:gd name="connsiteY255" fmla="*/ 1273574 h 5643519"/>
                <a:gd name="connsiteX256" fmla="*/ 1379274 w 4642135"/>
                <a:gd name="connsiteY256" fmla="*/ 1068160 h 5643519"/>
                <a:gd name="connsiteX257" fmla="*/ 1476574 w 4642135"/>
                <a:gd name="connsiteY257" fmla="*/ 1392500 h 5643519"/>
                <a:gd name="connsiteX258" fmla="*/ 1426843 w 4642135"/>
                <a:gd name="connsiteY258" fmla="*/ 1366553 h 5643519"/>
                <a:gd name="connsiteX259" fmla="*/ 1498197 w 4642135"/>
                <a:gd name="connsiteY259" fmla="*/ 1535210 h 5643519"/>
                <a:gd name="connsiteX260" fmla="*/ 1487387 w 4642135"/>
                <a:gd name="connsiteY260" fmla="*/ 1539535 h 5643519"/>
                <a:gd name="connsiteX261" fmla="*/ 1405221 w 4642135"/>
                <a:gd name="connsiteY261" fmla="*/ 1457368 h 5643519"/>
                <a:gd name="connsiteX262" fmla="*/ 1398733 w 4642135"/>
                <a:gd name="connsiteY262" fmla="*/ 1461693 h 5643519"/>
                <a:gd name="connsiteX263" fmla="*/ 1465764 w 4642135"/>
                <a:gd name="connsiteY263" fmla="*/ 1649809 h 5643519"/>
                <a:gd name="connsiteX264" fmla="*/ 1470089 w 4642135"/>
                <a:gd name="connsiteY264" fmla="*/ 1682244 h 5643519"/>
                <a:gd name="connsiteX265" fmla="*/ 1441978 w 4642135"/>
                <a:gd name="connsiteY265" fmla="*/ 1669271 h 5643519"/>
                <a:gd name="connsiteX266" fmla="*/ 1364137 w 4642135"/>
                <a:gd name="connsiteY266" fmla="*/ 1626025 h 5643519"/>
                <a:gd name="connsiteX267" fmla="*/ 1472250 w 4642135"/>
                <a:gd name="connsiteY267" fmla="*/ 1820629 h 5643519"/>
                <a:gd name="connsiteX268" fmla="*/ 1480899 w 4642135"/>
                <a:gd name="connsiteY268" fmla="*/ 1855226 h 5643519"/>
                <a:gd name="connsiteX269" fmla="*/ 1450627 w 4642135"/>
                <a:gd name="connsiteY269" fmla="*/ 1844413 h 5643519"/>
                <a:gd name="connsiteX270" fmla="*/ 1301432 w 4642135"/>
                <a:gd name="connsiteY270" fmla="*/ 1693054 h 5643519"/>
                <a:gd name="connsiteX271" fmla="*/ 1262511 w 4642135"/>
                <a:gd name="connsiteY271" fmla="*/ 1641160 h 5643519"/>
                <a:gd name="connsiteX272" fmla="*/ 1498197 w 4642135"/>
                <a:gd name="connsiteY272" fmla="*/ 2095236 h 5643519"/>
                <a:gd name="connsiteX273" fmla="*/ 1305756 w 4642135"/>
                <a:gd name="connsiteY273" fmla="*/ 1857387 h 5643519"/>
                <a:gd name="connsiteX274" fmla="*/ 1264672 w 4642135"/>
                <a:gd name="connsiteY274" fmla="*/ 1775221 h 5643519"/>
                <a:gd name="connsiteX275" fmla="*/ 1281970 w 4642135"/>
                <a:gd name="connsiteY275" fmla="*/ 2002260 h 5643519"/>
                <a:gd name="connsiteX276" fmla="*/ 1154398 w 4642135"/>
                <a:gd name="connsiteY276" fmla="*/ 1738463 h 5643519"/>
                <a:gd name="connsiteX277" fmla="*/ 1141424 w 4642135"/>
                <a:gd name="connsiteY277" fmla="*/ 1876848 h 5643519"/>
                <a:gd name="connsiteX278" fmla="*/ 1007363 w 4642135"/>
                <a:gd name="connsiteY278" fmla="*/ 1150326 h 5643519"/>
                <a:gd name="connsiteX279" fmla="*/ 955469 w 4642135"/>
                <a:gd name="connsiteY279" fmla="*/ 1219519 h 5643519"/>
                <a:gd name="connsiteX280" fmla="*/ 923034 w 4642135"/>
                <a:gd name="connsiteY280" fmla="*/ 1295197 h 5643519"/>
                <a:gd name="connsiteX281" fmla="*/ 886276 w 4642135"/>
                <a:gd name="connsiteY281" fmla="*/ 1403311 h 5643519"/>
                <a:gd name="connsiteX282" fmla="*/ 860329 w 4642135"/>
                <a:gd name="connsiteY282" fmla="*/ 1213031 h 5643519"/>
                <a:gd name="connsiteX283" fmla="*/ 806271 w 4642135"/>
                <a:gd name="connsiteY283" fmla="*/ 1669271 h 5643519"/>
                <a:gd name="connsiteX284" fmla="*/ 713295 w 4642135"/>
                <a:gd name="connsiteY284" fmla="*/ 1511424 h 5643519"/>
                <a:gd name="connsiteX285" fmla="*/ 713295 w 4642135"/>
                <a:gd name="connsiteY285" fmla="*/ 1693054 h 5643519"/>
                <a:gd name="connsiteX286" fmla="*/ 704646 w 4642135"/>
                <a:gd name="connsiteY286" fmla="*/ 1719002 h 5643519"/>
                <a:gd name="connsiteX287" fmla="*/ 678699 w 4642135"/>
                <a:gd name="connsiteY287" fmla="*/ 1697379 h 5643519"/>
                <a:gd name="connsiteX288" fmla="*/ 603018 w 4642135"/>
                <a:gd name="connsiteY288" fmla="*/ 1567643 h 5643519"/>
                <a:gd name="connsiteX289" fmla="*/ 568422 w 4642135"/>
                <a:gd name="connsiteY289" fmla="*/ 1468179 h 5643519"/>
                <a:gd name="connsiteX290" fmla="*/ 752216 w 4642135"/>
                <a:gd name="connsiteY290" fmla="*/ 960047 h 5643519"/>
                <a:gd name="connsiteX291" fmla="*/ 920873 w 4642135"/>
                <a:gd name="connsiteY291" fmla="*/ 735171 h 5643519"/>
                <a:gd name="connsiteX292" fmla="*/ 953306 w 4642135"/>
                <a:gd name="connsiteY292" fmla="*/ 683276 h 5643519"/>
                <a:gd name="connsiteX293" fmla="*/ 959793 w 4642135"/>
                <a:gd name="connsiteY293" fmla="*/ 663815 h 5643519"/>
                <a:gd name="connsiteX294" fmla="*/ 942495 w 4642135"/>
                <a:gd name="connsiteY294" fmla="*/ 672464 h 5643519"/>
                <a:gd name="connsiteX295" fmla="*/ 747891 w 4642135"/>
                <a:gd name="connsiteY295" fmla="*/ 938424 h 5643519"/>
                <a:gd name="connsiteX296" fmla="*/ 728430 w 4642135"/>
                <a:gd name="connsiteY296" fmla="*/ 955722 h 5643519"/>
                <a:gd name="connsiteX297" fmla="*/ 817084 w 4642135"/>
                <a:gd name="connsiteY297" fmla="*/ 711385 h 5643519"/>
                <a:gd name="connsiteX298" fmla="*/ 548963 w 4642135"/>
                <a:gd name="connsiteY298" fmla="*/ 1040049 h 5643519"/>
                <a:gd name="connsiteX299" fmla="*/ 672211 w 4642135"/>
                <a:gd name="connsiteY299" fmla="*/ 750306 h 5643519"/>
                <a:gd name="connsiteX300" fmla="*/ 460308 w 4642135"/>
                <a:gd name="connsiteY300" fmla="*/ 979506 h 5643519"/>
                <a:gd name="connsiteX301" fmla="*/ 492744 w 4642135"/>
                <a:gd name="connsiteY301" fmla="*/ 838960 h 5643519"/>
                <a:gd name="connsiteX302" fmla="*/ 345709 w 4642135"/>
                <a:gd name="connsiteY302" fmla="*/ 1046537 h 5643519"/>
                <a:gd name="connsiteX303" fmla="*/ 542475 w 4642135"/>
                <a:gd name="connsiteY303" fmla="*/ 609759 h 5643519"/>
                <a:gd name="connsiteX304" fmla="*/ 466796 w 4642135"/>
                <a:gd name="connsiteY304" fmla="*/ 687601 h 5643519"/>
                <a:gd name="connsiteX305" fmla="*/ 198675 w 4642135"/>
                <a:gd name="connsiteY305" fmla="*/ 1143838 h 5643519"/>
                <a:gd name="connsiteX306" fmla="*/ 172728 w 4642135"/>
                <a:gd name="connsiteY306" fmla="*/ 1176274 h 5643519"/>
                <a:gd name="connsiteX307" fmla="*/ 270029 w 4642135"/>
                <a:gd name="connsiteY307" fmla="*/ 880042 h 5643519"/>
                <a:gd name="connsiteX308" fmla="*/ 449498 w 4642135"/>
                <a:gd name="connsiteY308" fmla="*/ 629219 h 5643519"/>
                <a:gd name="connsiteX309" fmla="*/ 200836 w 4642135"/>
                <a:gd name="connsiteY309" fmla="*/ 849770 h 5643519"/>
                <a:gd name="connsiteX310" fmla="*/ 14881 w 4642135"/>
                <a:gd name="connsiteY310" fmla="*/ 1128704 h 5643519"/>
                <a:gd name="connsiteX311" fmla="*/ 6232 w 4642135"/>
                <a:gd name="connsiteY311" fmla="*/ 1046537 h 5643519"/>
                <a:gd name="connsiteX312" fmla="*/ 32179 w 4642135"/>
                <a:gd name="connsiteY312" fmla="*/ 973020 h 5643519"/>
                <a:gd name="connsiteX313" fmla="*/ 512203 w 4642135"/>
                <a:gd name="connsiteY313" fmla="*/ 501646 h 5643519"/>
                <a:gd name="connsiteX314" fmla="*/ 594369 w 4642135"/>
                <a:gd name="connsiteY314" fmla="*/ 467050 h 5643519"/>
                <a:gd name="connsiteX315" fmla="*/ 168403 w 4642135"/>
                <a:gd name="connsiteY315" fmla="*/ 557865 h 5643519"/>
                <a:gd name="connsiteX316" fmla="*/ 272192 w 4642135"/>
                <a:gd name="connsiteY316" fmla="*/ 488672 h 5643519"/>
                <a:gd name="connsiteX317" fmla="*/ 391116 w 4642135"/>
                <a:gd name="connsiteY317" fmla="*/ 412992 h 5643519"/>
                <a:gd name="connsiteX318" fmla="*/ 525176 w 4642135"/>
                <a:gd name="connsiteY318" fmla="*/ 378396 h 5643519"/>
                <a:gd name="connsiteX319" fmla="*/ 661401 w 4642135"/>
                <a:gd name="connsiteY319" fmla="*/ 363261 h 5643519"/>
                <a:gd name="connsiteX320" fmla="*/ 434361 w 4642135"/>
                <a:gd name="connsiteY320" fmla="*/ 324340 h 5643519"/>
                <a:gd name="connsiteX321" fmla="*/ 507878 w 4642135"/>
                <a:gd name="connsiteY321" fmla="*/ 313527 h 5643519"/>
                <a:gd name="connsiteX322" fmla="*/ 507878 w 4642135"/>
                <a:gd name="connsiteY322" fmla="*/ 309203 h 5643519"/>
                <a:gd name="connsiteX323" fmla="*/ 417063 w 4642135"/>
                <a:gd name="connsiteY323" fmla="*/ 309203 h 5643519"/>
                <a:gd name="connsiteX324" fmla="*/ 881952 w 4642135"/>
                <a:gd name="connsiteY324" fmla="*/ 276770 h 5643519"/>
                <a:gd name="connsiteX325" fmla="*/ 1067907 w 4642135"/>
                <a:gd name="connsiteY325" fmla="*/ 298393 h 5643519"/>
                <a:gd name="connsiteX326" fmla="*/ 1223590 w 4642135"/>
                <a:gd name="connsiteY326" fmla="*/ 371910 h 5643519"/>
                <a:gd name="connsiteX327" fmla="*/ 1258187 w 4642135"/>
                <a:gd name="connsiteY327" fmla="*/ 367585 h 5643519"/>
                <a:gd name="connsiteX328" fmla="*/ 1640907 w 4642135"/>
                <a:gd name="connsiteY328" fmla="*/ 30271 h 5643519"/>
                <a:gd name="connsiteX329" fmla="*/ 1716587 w 4642135"/>
                <a:gd name="connsiteY329" fmla="*/ 0 h 5643519"/>
                <a:gd name="connsiteX0" fmla="*/ 4214006 w 4642135"/>
                <a:gd name="connsiteY0" fmla="*/ 1528722 h 5643519"/>
                <a:gd name="connsiteX1" fmla="*/ 4211845 w 4642135"/>
                <a:gd name="connsiteY1" fmla="*/ 1535210 h 5643519"/>
                <a:gd name="connsiteX2" fmla="*/ 4281037 w 4642135"/>
                <a:gd name="connsiteY2" fmla="*/ 1582780 h 5643519"/>
                <a:gd name="connsiteX3" fmla="*/ 4300497 w 4642135"/>
                <a:gd name="connsiteY3" fmla="*/ 1587104 h 5643519"/>
                <a:gd name="connsiteX4" fmla="*/ 4291848 w 4642135"/>
                <a:gd name="connsiteY4" fmla="*/ 1565482 h 5643519"/>
                <a:gd name="connsiteX5" fmla="*/ 4214006 w 4642135"/>
                <a:gd name="connsiteY5" fmla="*/ 1528722 h 5643519"/>
                <a:gd name="connsiteX6" fmla="*/ 3165036 w 4642135"/>
                <a:gd name="connsiteY6" fmla="*/ 1460611 h 5643519"/>
                <a:gd name="connsiteX7" fmla="*/ 3148009 w 4642135"/>
                <a:gd name="connsiteY7" fmla="*/ 1468179 h 5643519"/>
                <a:gd name="connsiteX8" fmla="*/ 2860426 w 4642135"/>
                <a:gd name="connsiteY8" fmla="*/ 1591429 h 5643519"/>
                <a:gd name="connsiteX9" fmla="*/ 2899347 w 4642135"/>
                <a:gd name="connsiteY9" fmla="*/ 1589266 h 5643519"/>
                <a:gd name="connsiteX10" fmla="*/ 3115574 w 4642135"/>
                <a:gd name="connsiteY10" fmla="*/ 1498450 h 5643519"/>
                <a:gd name="connsiteX11" fmla="*/ 3186930 w 4642135"/>
                <a:gd name="connsiteY11" fmla="*/ 1466017 h 5643519"/>
                <a:gd name="connsiteX12" fmla="*/ 3165036 w 4642135"/>
                <a:gd name="connsiteY12" fmla="*/ 1460611 h 5643519"/>
                <a:gd name="connsiteX13" fmla="*/ 2717716 w 4642135"/>
                <a:gd name="connsiteY13" fmla="*/ 1269250 h 5643519"/>
                <a:gd name="connsiteX14" fmla="*/ 2419323 w 4642135"/>
                <a:gd name="connsiteY14" fmla="*/ 1353579 h 5643519"/>
                <a:gd name="connsiteX15" fmla="*/ 2395539 w 4642135"/>
                <a:gd name="connsiteY15" fmla="*/ 1433582 h 5643519"/>
                <a:gd name="connsiteX16" fmla="*/ 2423648 w 4642135"/>
                <a:gd name="connsiteY16" fmla="*/ 1440070 h 5643519"/>
                <a:gd name="connsiteX17" fmla="*/ 2739339 w 4642135"/>
                <a:gd name="connsiteY17" fmla="*/ 1269250 h 5643519"/>
                <a:gd name="connsiteX18" fmla="*/ 2717716 w 4642135"/>
                <a:gd name="connsiteY18" fmla="*/ 1269250 h 5643519"/>
                <a:gd name="connsiteX19" fmla="*/ 1617123 w 4642135"/>
                <a:gd name="connsiteY19" fmla="*/ 1124379 h 5643519"/>
                <a:gd name="connsiteX20" fmla="*/ 1727398 w 4642135"/>
                <a:gd name="connsiteY20" fmla="*/ 1366553 h 5643519"/>
                <a:gd name="connsiteX21" fmla="*/ 1591176 w 4642135"/>
                <a:gd name="connsiteY21" fmla="*/ 1202221 h 5643519"/>
                <a:gd name="connsiteX22" fmla="*/ 1790104 w 4642135"/>
                <a:gd name="connsiteY22" fmla="*/ 1569806 h 5643519"/>
                <a:gd name="connsiteX23" fmla="*/ 2466893 w 4642135"/>
                <a:gd name="connsiteY23" fmla="*/ 2756890 h 5643519"/>
                <a:gd name="connsiteX24" fmla="*/ 2985838 w 4642135"/>
                <a:gd name="connsiteY24" fmla="*/ 3935327 h 5643519"/>
                <a:gd name="connsiteX25" fmla="*/ 2994487 w 4642135"/>
                <a:gd name="connsiteY25" fmla="*/ 3943976 h 5643519"/>
                <a:gd name="connsiteX26" fmla="*/ 2998811 w 4642135"/>
                <a:gd name="connsiteY26" fmla="*/ 3928839 h 5643519"/>
                <a:gd name="connsiteX27" fmla="*/ 3189091 w 4642135"/>
                <a:gd name="connsiteY27" fmla="*/ 2752566 h 5643519"/>
                <a:gd name="connsiteX28" fmla="*/ 3282069 w 4642135"/>
                <a:gd name="connsiteY28" fmla="*/ 2123347 h 5643519"/>
                <a:gd name="connsiteX29" fmla="*/ 3295043 w 4642135"/>
                <a:gd name="connsiteY29" fmla="*/ 2045505 h 5643519"/>
                <a:gd name="connsiteX30" fmla="*/ 3266932 w 4642135"/>
                <a:gd name="connsiteY30" fmla="*/ 2071452 h 5643519"/>
                <a:gd name="connsiteX31" fmla="*/ 3301529 w 4642135"/>
                <a:gd name="connsiteY31" fmla="*/ 1881173 h 5643519"/>
                <a:gd name="connsiteX32" fmla="*/ 3212877 w 4642135"/>
                <a:gd name="connsiteY32" fmla="*/ 2151455 h 5643519"/>
                <a:gd name="connsiteX33" fmla="*/ 3182605 w 4642135"/>
                <a:gd name="connsiteY33" fmla="*/ 2101724 h 5643519"/>
                <a:gd name="connsiteX34" fmla="*/ 3154494 w 4642135"/>
                <a:gd name="connsiteY34" fmla="*/ 2231460 h 5643519"/>
                <a:gd name="connsiteX35" fmla="*/ 3128547 w 4642135"/>
                <a:gd name="connsiteY35" fmla="*/ 2170917 h 5643519"/>
                <a:gd name="connsiteX36" fmla="*/ 3115574 w 4642135"/>
                <a:gd name="connsiteY36" fmla="*/ 2151455 h 5643519"/>
                <a:gd name="connsiteX37" fmla="*/ 3102600 w 4642135"/>
                <a:gd name="connsiteY37" fmla="*/ 2173078 h 5643519"/>
                <a:gd name="connsiteX38" fmla="*/ 3059355 w 4642135"/>
                <a:gd name="connsiteY38" fmla="*/ 2341735 h 5643519"/>
                <a:gd name="connsiteX39" fmla="*/ 2998811 w 4642135"/>
                <a:gd name="connsiteY39" fmla="*/ 2261732 h 5643519"/>
                <a:gd name="connsiteX40" fmla="*/ 2983676 w 4642135"/>
                <a:gd name="connsiteY40" fmla="*/ 2436875 h 5643519"/>
                <a:gd name="connsiteX41" fmla="*/ 2975027 w 4642135"/>
                <a:gd name="connsiteY41" fmla="*/ 2460661 h 5643519"/>
                <a:gd name="connsiteX42" fmla="*/ 2955566 w 4642135"/>
                <a:gd name="connsiteY42" fmla="*/ 2439038 h 5643519"/>
                <a:gd name="connsiteX43" fmla="*/ 2933943 w 4642135"/>
                <a:gd name="connsiteY43" fmla="*/ 2367682 h 5643519"/>
                <a:gd name="connsiteX44" fmla="*/ 2918808 w 4642135"/>
                <a:gd name="connsiteY44" fmla="*/ 2287679 h 5643519"/>
                <a:gd name="connsiteX45" fmla="*/ 2871238 w 4642135"/>
                <a:gd name="connsiteY45" fmla="*/ 2633642 h 5643519"/>
                <a:gd name="connsiteX46" fmla="*/ 2840967 w 4642135"/>
                <a:gd name="connsiteY46" fmla="*/ 2590397 h 5643519"/>
                <a:gd name="connsiteX47" fmla="*/ 2840967 w 4642135"/>
                <a:gd name="connsiteY47" fmla="*/ 2423901 h 5643519"/>
                <a:gd name="connsiteX48" fmla="*/ 2851777 w 4642135"/>
                <a:gd name="connsiteY48" fmla="*/ 2333086 h 5643519"/>
                <a:gd name="connsiteX49" fmla="*/ 2752313 w 4642135"/>
                <a:gd name="connsiteY49" fmla="*/ 2486608 h 5643519"/>
                <a:gd name="connsiteX50" fmla="*/ 2782584 w 4642135"/>
                <a:gd name="connsiteY50" fmla="*/ 2283355 h 5643519"/>
                <a:gd name="connsiteX51" fmla="*/ 2698257 w 4642135"/>
                <a:gd name="connsiteY51" fmla="*/ 2365521 h 5643519"/>
                <a:gd name="connsiteX52" fmla="*/ 2990162 w 4642135"/>
                <a:gd name="connsiteY52" fmla="*/ 1790358 h 5643519"/>
                <a:gd name="connsiteX53" fmla="*/ 2912320 w 4642135"/>
                <a:gd name="connsiteY53" fmla="*/ 1840089 h 5643519"/>
                <a:gd name="connsiteX54" fmla="*/ 2819344 w 4642135"/>
                <a:gd name="connsiteY54" fmla="*/ 1891983 h 5643519"/>
                <a:gd name="connsiteX55" fmla="*/ 2758800 w 4642135"/>
                <a:gd name="connsiteY55" fmla="*/ 1941716 h 5643519"/>
                <a:gd name="connsiteX56" fmla="*/ 2830154 w 4642135"/>
                <a:gd name="connsiteY56" fmla="*/ 1788194 h 5643519"/>
                <a:gd name="connsiteX57" fmla="*/ 2795558 w 4642135"/>
                <a:gd name="connsiteY57" fmla="*/ 1818466 h 5643519"/>
                <a:gd name="connsiteX58" fmla="*/ 2570682 w 4642135"/>
                <a:gd name="connsiteY58" fmla="*/ 2086587 h 5643519"/>
                <a:gd name="connsiteX59" fmla="*/ 2549059 w 4642135"/>
                <a:gd name="connsiteY59" fmla="*/ 2101724 h 5643519"/>
                <a:gd name="connsiteX60" fmla="*/ 2540410 w 4642135"/>
                <a:gd name="connsiteY60" fmla="*/ 2075777 h 5643519"/>
                <a:gd name="connsiteX61" fmla="*/ 2557708 w 4642135"/>
                <a:gd name="connsiteY61" fmla="*/ 1963339 h 5643519"/>
                <a:gd name="connsiteX62" fmla="*/ 2469057 w 4642135"/>
                <a:gd name="connsiteY62" fmla="*/ 2086587 h 5643519"/>
                <a:gd name="connsiteX63" fmla="*/ 2447434 w 4642135"/>
                <a:gd name="connsiteY63" fmla="*/ 2106049 h 5643519"/>
                <a:gd name="connsiteX64" fmla="*/ 2438785 w 4642135"/>
                <a:gd name="connsiteY64" fmla="*/ 2073614 h 5643519"/>
                <a:gd name="connsiteX65" fmla="*/ 2449595 w 4642135"/>
                <a:gd name="connsiteY65" fmla="*/ 1969825 h 5643519"/>
                <a:gd name="connsiteX66" fmla="*/ 2471218 w 4642135"/>
                <a:gd name="connsiteY66" fmla="*/ 1876848 h 5643519"/>
                <a:gd name="connsiteX67" fmla="*/ 2830154 w 4642135"/>
                <a:gd name="connsiteY67" fmla="*/ 1602239 h 5643519"/>
                <a:gd name="connsiteX68" fmla="*/ 2858265 w 4642135"/>
                <a:gd name="connsiteY68" fmla="*/ 1587104 h 5643519"/>
                <a:gd name="connsiteX69" fmla="*/ 2851777 w 4642135"/>
                <a:gd name="connsiteY69" fmla="*/ 1589266 h 5643519"/>
                <a:gd name="connsiteX70" fmla="*/ 2849616 w 4642135"/>
                <a:gd name="connsiteY70" fmla="*/ 1587104 h 5643519"/>
                <a:gd name="connsiteX71" fmla="*/ 2869075 w 4642135"/>
                <a:gd name="connsiteY71" fmla="*/ 1567643 h 5643519"/>
                <a:gd name="connsiteX72" fmla="*/ 3039895 w 4642135"/>
                <a:gd name="connsiteY72" fmla="*/ 1437907 h 5643519"/>
                <a:gd name="connsiteX73" fmla="*/ 2676634 w 4642135"/>
                <a:gd name="connsiteY73" fmla="*/ 1584941 h 5643519"/>
                <a:gd name="connsiteX74" fmla="*/ 2920969 w 4642135"/>
                <a:gd name="connsiteY74" fmla="*/ 1418448 h 5643519"/>
                <a:gd name="connsiteX75" fmla="*/ 2631226 w 4642135"/>
                <a:gd name="connsiteY75" fmla="*/ 1507099 h 5643519"/>
                <a:gd name="connsiteX76" fmla="*/ 2726365 w 4642135"/>
                <a:gd name="connsiteY76" fmla="*/ 1424933 h 5643519"/>
                <a:gd name="connsiteX77" fmla="*/ 2510139 w 4642135"/>
                <a:gd name="connsiteY77" fmla="*/ 1511424 h 5643519"/>
                <a:gd name="connsiteX78" fmla="*/ 2856101 w 4642135"/>
                <a:gd name="connsiteY78" fmla="*/ 1286548 h 5643519"/>
                <a:gd name="connsiteX79" fmla="*/ 2797721 w 4642135"/>
                <a:gd name="connsiteY79" fmla="*/ 1301685 h 5643519"/>
                <a:gd name="connsiteX80" fmla="*/ 2475542 w 4642135"/>
                <a:gd name="connsiteY80" fmla="*/ 1463854 h 5643519"/>
                <a:gd name="connsiteX81" fmla="*/ 2440946 w 4642135"/>
                <a:gd name="connsiteY81" fmla="*/ 1543859 h 5643519"/>
                <a:gd name="connsiteX82" fmla="*/ 2440946 w 4642135"/>
                <a:gd name="connsiteY82" fmla="*/ 1558994 h 5643519"/>
                <a:gd name="connsiteX83" fmla="*/ 2404189 w 4642135"/>
                <a:gd name="connsiteY83" fmla="*/ 1535210 h 5643519"/>
                <a:gd name="connsiteX84" fmla="*/ 2358780 w 4642135"/>
                <a:gd name="connsiteY84" fmla="*/ 1528722 h 5643519"/>
                <a:gd name="connsiteX85" fmla="*/ 2365268 w 4642135"/>
                <a:gd name="connsiteY85" fmla="*/ 1567643 h 5643519"/>
                <a:gd name="connsiteX86" fmla="*/ 2447434 w 4642135"/>
                <a:gd name="connsiteY86" fmla="*/ 1727651 h 5643519"/>
                <a:gd name="connsiteX87" fmla="*/ 2291751 w 4642135"/>
                <a:gd name="connsiteY87" fmla="*/ 1563318 h 5643519"/>
                <a:gd name="connsiteX88" fmla="*/ 2302561 w 4642135"/>
                <a:gd name="connsiteY88" fmla="*/ 1597915 h 5643519"/>
                <a:gd name="connsiteX89" fmla="*/ 2378241 w 4642135"/>
                <a:gd name="connsiteY89" fmla="*/ 1811980 h 5643519"/>
                <a:gd name="connsiteX90" fmla="*/ 2380402 w 4642135"/>
                <a:gd name="connsiteY90" fmla="*/ 1926579 h 5643519"/>
                <a:gd name="connsiteX91" fmla="*/ 2369592 w 4642135"/>
                <a:gd name="connsiteY91" fmla="*/ 1928743 h 5643519"/>
                <a:gd name="connsiteX92" fmla="*/ 2172825 w 4642135"/>
                <a:gd name="connsiteY92" fmla="*/ 1466017 h 5643519"/>
                <a:gd name="connsiteX93" fmla="*/ 2183637 w 4642135"/>
                <a:gd name="connsiteY93" fmla="*/ 1515748 h 5643519"/>
                <a:gd name="connsiteX94" fmla="*/ 2211746 w 4642135"/>
                <a:gd name="connsiteY94" fmla="*/ 1699542 h 5643519"/>
                <a:gd name="connsiteX95" fmla="*/ 2198772 w 4642135"/>
                <a:gd name="connsiteY95" fmla="*/ 1749273 h 5643519"/>
                <a:gd name="connsiteX96" fmla="*/ 2170664 w 4642135"/>
                <a:gd name="connsiteY96" fmla="*/ 1706028 h 5643519"/>
                <a:gd name="connsiteX97" fmla="*/ 2090659 w 4642135"/>
                <a:gd name="connsiteY97" fmla="*/ 1526561 h 5643519"/>
                <a:gd name="connsiteX98" fmla="*/ 2056062 w 4642135"/>
                <a:gd name="connsiteY98" fmla="*/ 1626025 h 5643519"/>
                <a:gd name="connsiteX99" fmla="*/ 1930651 w 4642135"/>
                <a:gd name="connsiteY99" fmla="*/ 1420609 h 5643519"/>
                <a:gd name="connsiteX100" fmla="*/ 1930651 w 4642135"/>
                <a:gd name="connsiteY100" fmla="*/ 1524398 h 5643519"/>
                <a:gd name="connsiteX101" fmla="*/ 1922002 w 4642135"/>
                <a:gd name="connsiteY101" fmla="*/ 1537371 h 5643519"/>
                <a:gd name="connsiteX102" fmla="*/ 1911191 w 4642135"/>
                <a:gd name="connsiteY102" fmla="*/ 1530885 h 5643519"/>
                <a:gd name="connsiteX103" fmla="*/ 1893893 w 4642135"/>
                <a:gd name="connsiteY103" fmla="*/ 1502775 h 5643519"/>
                <a:gd name="connsiteX104" fmla="*/ 1829025 w 4642135"/>
                <a:gd name="connsiteY104" fmla="*/ 1377363 h 5643519"/>
                <a:gd name="connsiteX105" fmla="*/ 1826862 w 4642135"/>
                <a:gd name="connsiteY105" fmla="*/ 1435746 h 5643519"/>
                <a:gd name="connsiteX106" fmla="*/ 1617123 w 4642135"/>
                <a:gd name="connsiteY106" fmla="*/ 1124379 h 5643519"/>
                <a:gd name="connsiteX107" fmla="*/ 2123094 w 4642135"/>
                <a:gd name="connsiteY107" fmla="*/ 925450 h 5643519"/>
                <a:gd name="connsiteX108" fmla="*/ 2250666 w 4642135"/>
                <a:gd name="connsiteY108" fmla="*/ 1068160 h 5643519"/>
                <a:gd name="connsiteX109" fmla="*/ 1971735 w 4642135"/>
                <a:gd name="connsiteY109" fmla="*/ 968696 h 5643519"/>
                <a:gd name="connsiteX110" fmla="*/ 1978221 w 4642135"/>
                <a:gd name="connsiteY110" fmla="*/ 977345 h 5643519"/>
                <a:gd name="connsiteX111" fmla="*/ 2324183 w 4642135"/>
                <a:gd name="connsiteY111" fmla="*/ 1323308 h 5643519"/>
                <a:gd name="connsiteX112" fmla="*/ 2356619 w 4642135"/>
                <a:gd name="connsiteY112" fmla="*/ 1325469 h 5643519"/>
                <a:gd name="connsiteX113" fmla="*/ 2626901 w 4642135"/>
                <a:gd name="connsiteY113" fmla="*/ 1206545 h 5643519"/>
                <a:gd name="connsiteX114" fmla="*/ 2637713 w 4642135"/>
                <a:gd name="connsiteY114" fmla="*/ 1197896 h 5643519"/>
                <a:gd name="connsiteX115" fmla="*/ 2661497 w 4642135"/>
                <a:gd name="connsiteY115" fmla="*/ 1200057 h 5643519"/>
                <a:gd name="connsiteX116" fmla="*/ 2901510 w 4642135"/>
                <a:gd name="connsiteY116" fmla="*/ 1197896 h 5643519"/>
                <a:gd name="connsiteX117" fmla="*/ 2988001 w 4642135"/>
                <a:gd name="connsiteY117" fmla="*/ 1195733 h 5643519"/>
                <a:gd name="connsiteX118" fmla="*/ 2629064 w 4642135"/>
                <a:gd name="connsiteY118" fmla="*/ 1120055 h 5643519"/>
                <a:gd name="connsiteX119" fmla="*/ 2635550 w 4642135"/>
                <a:gd name="connsiteY119" fmla="*/ 1158975 h 5643519"/>
                <a:gd name="connsiteX120" fmla="*/ 2635550 w 4642135"/>
                <a:gd name="connsiteY120" fmla="*/ 1195733 h 5643519"/>
                <a:gd name="connsiteX121" fmla="*/ 2447434 w 4642135"/>
                <a:gd name="connsiteY121" fmla="*/ 1031400 h 5643519"/>
                <a:gd name="connsiteX122" fmla="*/ 2514463 w 4642135"/>
                <a:gd name="connsiteY122" fmla="*/ 1197896 h 5643519"/>
                <a:gd name="connsiteX123" fmla="*/ 2123094 w 4642135"/>
                <a:gd name="connsiteY123" fmla="*/ 925450 h 5643519"/>
                <a:gd name="connsiteX124" fmla="*/ 1716587 w 4642135"/>
                <a:gd name="connsiteY124" fmla="*/ 0 h 5643519"/>
                <a:gd name="connsiteX125" fmla="*/ 1569553 w 4642135"/>
                <a:gd name="connsiteY125" fmla="*/ 190279 h 5643519"/>
                <a:gd name="connsiteX126" fmla="*/ 1595500 w 4642135"/>
                <a:gd name="connsiteY126" fmla="*/ 170818 h 5643519"/>
                <a:gd name="connsiteX127" fmla="*/ 1887405 w 4642135"/>
                <a:gd name="connsiteY127" fmla="*/ 38921 h 5643519"/>
                <a:gd name="connsiteX128" fmla="*/ 2071199 w 4642135"/>
                <a:gd name="connsiteY128" fmla="*/ 8649 h 5643519"/>
                <a:gd name="connsiteX129" fmla="*/ 1694965 w 4642135"/>
                <a:gd name="connsiteY129" fmla="*/ 224876 h 5643519"/>
                <a:gd name="connsiteX130" fmla="*/ 1798754 w 4642135"/>
                <a:gd name="connsiteY130" fmla="*/ 188116 h 5643519"/>
                <a:gd name="connsiteX131" fmla="*/ 2315534 w 4642135"/>
                <a:gd name="connsiteY131" fmla="*/ 155683 h 5643519"/>
                <a:gd name="connsiteX132" fmla="*/ 2577170 w 4642135"/>
                <a:gd name="connsiteY132" fmla="*/ 250823 h 5643519"/>
                <a:gd name="connsiteX133" fmla="*/ 2644199 w 4642135"/>
                <a:gd name="connsiteY133" fmla="*/ 315691 h 5643519"/>
                <a:gd name="connsiteX134" fmla="*/ 2334996 w 4642135"/>
                <a:gd name="connsiteY134" fmla="*/ 242174 h 5643519"/>
                <a:gd name="connsiteX135" fmla="*/ 2019305 w 4642135"/>
                <a:gd name="connsiteY135" fmla="*/ 240010 h 5643519"/>
                <a:gd name="connsiteX136" fmla="*/ 2304724 w 4642135"/>
                <a:gd name="connsiteY136" fmla="*/ 313527 h 5643519"/>
                <a:gd name="connsiteX137" fmla="*/ 2564196 w 4642135"/>
                <a:gd name="connsiteY137" fmla="*/ 454076 h 5643519"/>
                <a:gd name="connsiteX138" fmla="*/ 1861458 w 4642135"/>
                <a:gd name="connsiteY138" fmla="*/ 287580 h 5643519"/>
                <a:gd name="connsiteX139" fmla="*/ 2337157 w 4642135"/>
                <a:gd name="connsiteY139" fmla="*/ 471374 h 5643519"/>
                <a:gd name="connsiteX140" fmla="*/ 2062550 w 4642135"/>
                <a:gd name="connsiteY140" fmla="*/ 423804 h 5643519"/>
                <a:gd name="connsiteX141" fmla="*/ 2060387 w 4642135"/>
                <a:gd name="connsiteY141" fmla="*/ 428129 h 5643519"/>
                <a:gd name="connsiteX142" fmla="*/ 2196611 w 4642135"/>
                <a:gd name="connsiteY142" fmla="*/ 490833 h 5643519"/>
                <a:gd name="connsiteX143" fmla="*/ 1854973 w 4642135"/>
                <a:gd name="connsiteY143" fmla="*/ 469211 h 5643519"/>
                <a:gd name="connsiteX144" fmla="*/ 2177149 w 4642135"/>
                <a:gd name="connsiteY144" fmla="*/ 594622 h 5643519"/>
                <a:gd name="connsiteX145" fmla="*/ 1779292 w 4642135"/>
                <a:gd name="connsiteY145" fmla="*/ 538403 h 5643519"/>
                <a:gd name="connsiteX146" fmla="*/ 1982545 w 4642135"/>
                <a:gd name="connsiteY146" fmla="*/ 657329 h 5643519"/>
                <a:gd name="connsiteX147" fmla="*/ 1595500 w 4642135"/>
                <a:gd name="connsiteY147" fmla="*/ 581649 h 5643519"/>
                <a:gd name="connsiteX148" fmla="*/ 1630097 w 4642135"/>
                <a:gd name="connsiteY148" fmla="*/ 605435 h 5643519"/>
                <a:gd name="connsiteX149" fmla="*/ 1965247 w 4642135"/>
                <a:gd name="connsiteY149" fmla="*/ 670303 h 5643519"/>
                <a:gd name="connsiteX150" fmla="*/ 2129579 w 4642135"/>
                <a:gd name="connsiteY150" fmla="*/ 683276 h 5643519"/>
                <a:gd name="connsiteX151" fmla="*/ 2458244 w 4642135"/>
                <a:gd name="connsiteY151" fmla="*/ 838960 h 5643519"/>
                <a:gd name="connsiteX152" fmla="*/ 2568521 w 4642135"/>
                <a:gd name="connsiteY152" fmla="*/ 1014102 h 5643519"/>
                <a:gd name="connsiteX153" fmla="*/ 2607442 w 4642135"/>
                <a:gd name="connsiteY153" fmla="*/ 1096268 h 5643519"/>
                <a:gd name="connsiteX154" fmla="*/ 2637713 w 4642135"/>
                <a:gd name="connsiteY154" fmla="*/ 1109242 h 5643519"/>
                <a:gd name="connsiteX155" fmla="*/ 2799882 w 4642135"/>
                <a:gd name="connsiteY155" fmla="*/ 1102756 h 5643519"/>
                <a:gd name="connsiteX156" fmla="*/ 3029083 w 4642135"/>
                <a:gd name="connsiteY156" fmla="*/ 1128704 h 5643519"/>
                <a:gd name="connsiteX157" fmla="*/ 3052869 w 4642135"/>
                <a:gd name="connsiteY157" fmla="*/ 1135189 h 5643519"/>
                <a:gd name="connsiteX158" fmla="*/ 3057193 w 4642135"/>
                <a:gd name="connsiteY158" fmla="*/ 1133028 h 5643519"/>
                <a:gd name="connsiteX159" fmla="*/ 2933943 w 4642135"/>
                <a:gd name="connsiteY159" fmla="*/ 1046537 h 5643519"/>
                <a:gd name="connsiteX160" fmla="*/ 3346937 w 4642135"/>
                <a:gd name="connsiteY160" fmla="*/ 1184923 h 5643519"/>
                <a:gd name="connsiteX161" fmla="*/ 3519919 w 4642135"/>
                <a:gd name="connsiteY161" fmla="*/ 1349255 h 5643519"/>
                <a:gd name="connsiteX162" fmla="*/ 3545866 w 4642135"/>
                <a:gd name="connsiteY162" fmla="*/ 1355741 h 5643519"/>
                <a:gd name="connsiteX163" fmla="*/ 3963183 w 4642135"/>
                <a:gd name="connsiteY163" fmla="*/ 1264925 h 5643519"/>
                <a:gd name="connsiteX164" fmla="*/ 4058322 w 4642135"/>
                <a:gd name="connsiteY164" fmla="*/ 1271413 h 5643519"/>
                <a:gd name="connsiteX165" fmla="*/ 3926425 w 4642135"/>
                <a:gd name="connsiteY165" fmla="*/ 1323308 h 5643519"/>
                <a:gd name="connsiteX166" fmla="*/ 3928586 w 4642135"/>
                <a:gd name="connsiteY166" fmla="*/ 1329793 h 5643519"/>
                <a:gd name="connsiteX167" fmla="*/ 3971832 w 4642135"/>
                <a:gd name="connsiteY167" fmla="*/ 1325469 h 5643519"/>
                <a:gd name="connsiteX168" fmla="*/ 4194547 w 4642135"/>
                <a:gd name="connsiteY168" fmla="*/ 1351416 h 5643519"/>
                <a:gd name="connsiteX169" fmla="*/ 4309146 w 4642135"/>
                <a:gd name="connsiteY169" fmla="*/ 1377363 h 5643519"/>
                <a:gd name="connsiteX170" fmla="*/ 4367528 w 4642135"/>
                <a:gd name="connsiteY170" fmla="*/ 1472503 h 5643519"/>
                <a:gd name="connsiteX171" fmla="*/ 4408610 w 4642135"/>
                <a:gd name="connsiteY171" fmla="*/ 1528722 h 5643519"/>
                <a:gd name="connsiteX172" fmla="*/ 4601053 w 4642135"/>
                <a:gd name="connsiteY172" fmla="*/ 1695218 h 5643519"/>
                <a:gd name="connsiteX173" fmla="*/ 4639974 w 4642135"/>
                <a:gd name="connsiteY173" fmla="*/ 1766572 h 5643519"/>
                <a:gd name="connsiteX174" fmla="*/ 4642135 w 4642135"/>
                <a:gd name="connsiteY174" fmla="*/ 1773059 h 5643519"/>
                <a:gd name="connsiteX175" fmla="*/ 4627000 w 4642135"/>
                <a:gd name="connsiteY175" fmla="*/ 1801168 h 5643519"/>
                <a:gd name="connsiteX176" fmla="*/ 4605378 w 4642135"/>
                <a:gd name="connsiteY176" fmla="*/ 1773059 h 5643519"/>
                <a:gd name="connsiteX177" fmla="*/ 4393475 w 4642135"/>
                <a:gd name="connsiteY177" fmla="*/ 1617376 h 5643519"/>
                <a:gd name="connsiteX178" fmla="*/ 4363204 w 4642135"/>
                <a:gd name="connsiteY178" fmla="*/ 1615213 h 5643519"/>
                <a:gd name="connsiteX179" fmla="*/ 4363204 w 4642135"/>
                <a:gd name="connsiteY179" fmla="*/ 1658458 h 5643519"/>
                <a:gd name="connsiteX180" fmla="*/ 4389151 w 4642135"/>
                <a:gd name="connsiteY180" fmla="*/ 1686569 h 5643519"/>
                <a:gd name="connsiteX181" fmla="*/ 4490776 w 4642135"/>
                <a:gd name="connsiteY181" fmla="*/ 1818466 h 5643519"/>
                <a:gd name="connsiteX182" fmla="*/ 4510238 w 4642135"/>
                <a:gd name="connsiteY182" fmla="*/ 1885497 h 5643519"/>
                <a:gd name="connsiteX183" fmla="*/ 4108056 w 4642135"/>
                <a:gd name="connsiteY183" fmla="*/ 1543859 h 5643519"/>
                <a:gd name="connsiteX184" fmla="*/ 4337256 w 4642135"/>
                <a:gd name="connsiteY184" fmla="*/ 1801168 h 5643519"/>
                <a:gd name="connsiteX185" fmla="*/ 4330768 w 4642135"/>
                <a:gd name="connsiteY185" fmla="*/ 1807656 h 5643519"/>
                <a:gd name="connsiteX186" fmla="*/ 4138328 w 4642135"/>
                <a:gd name="connsiteY186" fmla="*/ 1669271 h 5643519"/>
                <a:gd name="connsiteX187" fmla="*/ 4216169 w 4642135"/>
                <a:gd name="connsiteY187" fmla="*/ 1783870 h 5643519"/>
                <a:gd name="connsiteX188" fmla="*/ 4021565 w 4642135"/>
                <a:gd name="connsiteY188" fmla="*/ 1671432 h 5643519"/>
                <a:gd name="connsiteX189" fmla="*/ 4151301 w 4642135"/>
                <a:gd name="connsiteY189" fmla="*/ 1850901 h 5643519"/>
                <a:gd name="connsiteX190" fmla="*/ 3868043 w 4642135"/>
                <a:gd name="connsiteY190" fmla="*/ 1658458 h 5643519"/>
                <a:gd name="connsiteX191" fmla="*/ 3982644 w 4642135"/>
                <a:gd name="connsiteY191" fmla="*/ 1816305 h 5643519"/>
                <a:gd name="connsiteX192" fmla="*/ 3712360 w 4642135"/>
                <a:gd name="connsiteY192" fmla="*/ 1632511 h 5643519"/>
                <a:gd name="connsiteX193" fmla="*/ 3721009 w 4642135"/>
                <a:gd name="connsiteY193" fmla="*/ 1656297 h 5643519"/>
                <a:gd name="connsiteX194" fmla="*/ 3978320 w 4642135"/>
                <a:gd name="connsiteY194" fmla="*/ 1829278 h 5643519"/>
                <a:gd name="connsiteX195" fmla="*/ 4211845 w 4642135"/>
                <a:gd name="connsiteY195" fmla="*/ 2036856 h 5643519"/>
                <a:gd name="connsiteX196" fmla="*/ 4226979 w 4642135"/>
                <a:gd name="connsiteY196" fmla="*/ 2356872 h 5643519"/>
                <a:gd name="connsiteX197" fmla="*/ 4203196 w 4642135"/>
                <a:gd name="connsiteY197" fmla="*/ 2393629 h 5643519"/>
                <a:gd name="connsiteX198" fmla="*/ 4185898 w 4642135"/>
                <a:gd name="connsiteY198" fmla="*/ 2359033 h 5643519"/>
                <a:gd name="connsiteX199" fmla="*/ 4142652 w 4642135"/>
                <a:gd name="connsiteY199" fmla="*/ 2233621 h 5643519"/>
                <a:gd name="connsiteX200" fmla="*/ 4101568 w 4642135"/>
                <a:gd name="connsiteY200" fmla="*/ 2365521 h 5643519"/>
                <a:gd name="connsiteX201" fmla="*/ 3932911 w 4642135"/>
                <a:gd name="connsiteY201" fmla="*/ 2019558 h 5643519"/>
                <a:gd name="connsiteX202" fmla="*/ 3961022 w 4642135"/>
                <a:gd name="connsiteY202" fmla="*/ 2181727 h 5643519"/>
                <a:gd name="connsiteX203" fmla="*/ 3792365 w 4642135"/>
                <a:gd name="connsiteY203" fmla="*/ 2021719 h 5643519"/>
                <a:gd name="connsiteX204" fmla="*/ 3883180 w 4642135"/>
                <a:gd name="connsiteY204" fmla="*/ 2304977 h 5643519"/>
                <a:gd name="connsiteX205" fmla="*/ 3876692 w 4642135"/>
                <a:gd name="connsiteY205" fmla="*/ 2607695 h 5643519"/>
                <a:gd name="connsiteX206" fmla="*/ 3826961 w 4642135"/>
                <a:gd name="connsiteY206" fmla="*/ 2495257 h 5643519"/>
                <a:gd name="connsiteX207" fmla="*/ 3792365 w 4642135"/>
                <a:gd name="connsiteY207" fmla="*/ 2730943 h 5643519"/>
                <a:gd name="connsiteX208" fmla="*/ 3749119 w 4642135"/>
                <a:gd name="connsiteY208" fmla="*/ 2544988 h 5643519"/>
                <a:gd name="connsiteX209" fmla="*/ 3628032 w 4642135"/>
                <a:gd name="connsiteY209" fmla="*/ 2823922 h 5643519"/>
                <a:gd name="connsiteX210" fmla="*/ 3714523 w 4642135"/>
                <a:gd name="connsiteY210" fmla="*/ 2393629 h 5643519"/>
                <a:gd name="connsiteX211" fmla="*/ 3705874 w 4642135"/>
                <a:gd name="connsiteY211" fmla="*/ 2389305 h 5643519"/>
                <a:gd name="connsiteX212" fmla="*/ 3582623 w 4642135"/>
                <a:gd name="connsiteY212" fmla="*/ 2635803 h 5643519"/>
                <a:gd name="connsiteX213" fmla="*/ 3623708 w 4642135"/>
                <a:gd name="connsiteY213" fmla="*/ 2441199 h 5643519"/>
                <a:gd name="connsiteX214" fmla="*/ 3561001 w 4642135"/>
                <a:gd name="connsiteY214" fmla="*/ 2495257 h 5643519"/>
                <a:gd name="connsiteX215" fmla="*/ 3541542 w 4642135"/>
                <a:gd name="connsiteY215" fmla="*/ 2512555 h 5643519"/>
                <a:gd name="connsiteX216" fmla="*/ 3532892 w 4642135"/>
                <a:gd name="connsiteY216" fmla="*/ 2488769 h 5643519"/>
                <a:gd name="connsiteX217" fmla="*/ 3543703 w 4642135"/>
                <a:gd name="connsiteY217" fmla="*/ 2324437 h 5643519"/>
                <a:gd name="connsiteX218" fmla="*/ 3496133 w 4642135"/>
                <a:gd name="connsiteY218" fmla="*/ 2391468 h 5643519"/>
                <a:gd name="connsiteX219" fmla="*/ 3476673 w 4642135"/>
                <a:gd name="connsiteY219" fmla="*/ 2408766 h 5643519"/>
                <a:gd name="connsiteX220" fmla="*/ 3474510 w 4642135"/>
                <a:gd name="connsiteY220" fmla="*/ 2382819 h 5643519"/>
                <a:gd name="connsiteX221" fmla="*/ 3483159 w 4642135"/>
                <a:gd name="connsiteY221" fmla="*/ 2276867 h 5643519"/>
                <a:gd name="connsiteX222" fmla="*/ 3478835 w 4642135"/>
                <a:gd name="connsiteY222" fmla="*/ 2268218 h 5643519"/>
                <a:gd name="connsiteX223" fmla="*/ 3455051 w 4642135"/>
                <a:gd name="connsiteY223" fmla="*/ 2285516 h 5643519"/>
                <a:gd name="connsiteX224" fmla="*/ 3450726 w 4642135"/>
                <a:gd name="connsiteY224" fmla="*/ 2032532 h 5643519"/>
                <a:gd name="connsiteX225" fmla="*/ 3405318 w 4642135"/>
                <a:gd name="connsiteY225" fmla="*/ 2207674 h 5643519"/>
                <a:gd name="connsiteX226" fmla="*/ 3394507 w 4642135"/>
                <a:gd name="connsiteY226" fmla="*/ 2054154 h 5643519"/>
                <a:gd name="connsiteX227" fmla="*/ 3385858 w 4642135"/>
                <a:gd name="connsiteY227" fmla="*/ 2054154 h 5643519"/>
                <a:gd name="connsiteX228" fmla="*/ 3381534 w 4642135"/>
                <a:gd name="connsiteY228" fmla="*/ 2077938 h 5643519"/>
                <a:gd name="connsiteX229" fmla="*/ 3344774 w 4642135"/>
                <a:gd name="connsiteY229" fmla="*/ 2501743 h 5643519"/>
                <a:gd name="connsiteX230" fmla="*/ 3282069 w 4642135"/>
                <a:gd name="connsiteY230" fmla="*/ 3401246 h 5643519"/>
                <a:gd name="connsiteX231" fmla="*/ 3102600 w 4642135"/>
                <a:gd name="connsiteY231" fmla="*/ 4380755 h 5643519"/>
                <a:gd name="connsiteX232" fmla="*/ 3096114 w 4642135"/>
                <a:gd name="connsiteY232" fmla="*/ 4439135 h 5643519"/>
                <a:gd name="connsiteX233" fmla="*/ 3204228 w 4642135"/>
                <a:gd name="connsiteY233" fmla="*/ 5148359 h 5643519"/>
                <a:gd name="connsiteX234" fmla="*/ 3251798 w 4642135"/>
                <a:gd name="connsiteY234" fmla="*/ 5552704 h 5643519"/>
                <a:gd name="connsiteX235" fmla="*/ 3286394 w 4642135"/>
                <a:gd name="connsiteY235" fmla="*/ 5589461 h 5643519"/>
                <a:gd name="connsiteX236" fmla="*/ 3435589 w 4642135"/>
                <a:gd name="connsiteY236" fmla="*/ 5643519 h 5643519"/>
                <a:gd name="connsiteX237" fmla="*/ 2843128 w 4642135"/>
                <a:gd name="connsiteY237" fmla="*/ 5522432 h 5643519"/>
                <a:gd name="connsiteX238" fmla="*/ 2860426 w 4642135"/>
                <a:gd name="connsiteY238" fmla="*/ 5042409 h 5643519"/>
                <a:gd name="connsiteX239" fmla="*/ 2858265 w 4642135"/>
                <a:gd name="connsiteY239" fmla="*/ 5018623 h 5643519"/>
                <a:gd name="connsiteX240" fmla="*/ 2853940 w 4642135"/>
                <a:gd name="connsiteY240" fmla="*/ 5018623 h 5643519"/>
                <a:gd name="connsiteX241" fmla="*/ 2667985 w 4642135"/>
                <a:gd name="connsiteY241" fmla="*/ 5544055 h 5643519"/>
                <a:gd name="connsiteX242" fmla="*/ 2683120 w 4642135"/>
                <a:gd name="connsiteY242" fmla="*/ 5563514 h 5643519"/>
                <a:gd name="connsiteX243" fmla="*/ 2693498 w 4642135"/>
                <a:gd name="connsiteY243" fmla="*/ 5563913 h 5643519"/>
                <a:gd name="connsiteX244" fmla="*/ 2693498 w 4642135"/>
                <a:gd name="connsiteY244" fmla="*/ 5614498 h 5643519"/>
                <a:gd name="connsiteX245" fmla="*/ 2274452 w 4642135"/>
                <a:gd name="connsiteY245" fmla="*/ 5598110 h 5643519"/>
                <a:gd name="connsiteX246" fmla="*/ 2360943 w 4642135"/>
                <a:gd name="connsiteY246" fmla="*/ 5524593 h 5643519"/>
                <a:gd name="connsiteX247" fmla="*/ 2700418 w 4642135"/>
                <a:gd name="connsiteY247" fmla="*/ 4800235 h 5643519"/>
                <a:gd name="connsiteX248" fmla="*/ 2851777 w 4642135"/>
                <a:gd name="connsiteY248" fmla="*/ 4454272 h 5643519"/>
                <a:gd name="connsiteX249" fmla="*/ 2856101 w 4642135"/>
                <a:gd name="connsiteY249" fmla="*/ 4395889 h 5643519"/>
                <a:gd name="connsiteX250" fmla="*/ 2581495 w 4642135"/>
                <a:gd name="connsiteY250" fmla="*/ 3515847 h 5643519"/>
                <a:gd name="connsiteX251" fmla="*/ 1854973 w 4642135"/>
                <a:gd name="connsiteY251" fmla="*/ 2006584 h 5643519"/>
                <a:gd name="connsiteX252" fmla="*/ 1502522 w 4642135"/>
                <a:gd name="connsiteY252" fmla="*/ 1258440 h 5643519"/>
                <a:gd name="connsiteX253" fmla="*/ 1489548 w 4642135"/>
                <a:gd name="connsiteY253" fmla="*/ 1228168 h 5643519"/>
                <a:gd name="connsiteX254" fmla="*/ 1485224 w 4642135"/>
                <a:gd name="connsiteY254" fmla="*/ 1273574 h 5643519"/>
                <a:gd name="connsiteX255" fmla="*/ 1379274 w 4642135"/>
                <a:gd name="connsiteY255" fmla="*/ 1068160 h 5643519"/>
                <a:gd name="connsiteX256" fmla="*/ 1476574 w 4642135"/>
                <a:gd name="connsiteY256" fmla="*/ 1392500 h 5643519"/>
                <a:gd name="connsiteX257" fmla="*/ 1426843 w 4642135"/>
                <a:gd name="connsiteY257" fmla="*/ 1366553 h 5643519"/>
                <a:gd name="connsiteX258" fmla="*/ 1498197 w 4642135"/>
                <a:gd name="connsiteY258" fmla="*/ 1535210 h 5643519"/>
                <a:gd name="connsiteX259" fmla="*/ 1487387 w 4642135"/>
                <a:gd name="connsiteY259" fmla="*/ 1539535 h 5643519"/>
                <a:gd name="connsiteX260" fmla="*/ 1405221 w 4642135"/>
                <a:gd name="connsiteY260" fmla="*/ 1457368 h 5643519"/>
                <a:gd name="connsiteX261" fmla="*/ 1398733 w 4642135"/>
                <a:gd name="connsiteY261" fmla="*/ 1461693 h 5643519"/>
                <a:gd name="connsiteX262" fmla="*/ 1465764 w 4642135"/>
                <a:gd name="connsiteY262" fmla="*/ 1649809 h 5643519"/>
                <a:gd name="connsiteX263" fmla="*/ 1470089 w 4642135"/>
                <a:gd name="connsiteY263" fmla="*/ 1682244 h 5643519"/>
                <a:gd name="connsiteX264" fmla="*/ 1441978 w 4642135"/>
                <a:gd name="connsiteY264" fmla="*/ 1669271 h 5643519"/>
                <a:gd name="connsiteX265" fmla="*/ 1364137 w 4642135"/>
                <a:gd name="connsiteY265" fmla="*/ 1626025 h 5643519"/>
                <a:gd name="connsiteX266" fmla="*/ 1472250 w 4642135"/>
                <a:gd name="connsiteY266" fmla="*/ 1820629 h 5643519"/>
                <a:gd name="connsiteX267" fmla="*/ 1480899 w 4642135"/>
                <a:gd name="connsiteY267" fmla="*/ 1855226 h 5643519"/>
                <a:gd name="connsiteX268" fmla="*/ 1450627 w 4642135"/>
                <a:gd name="connsiteY268" fmla="*/ 1844413 h 5643519"/>
                <a:gd name="connsiteX269" fmla="*/ 1301432 w 4642135"/>
                <a:gd name="connsiteY269" fmla="*/ 1693054 h 5643519"/>
                <a:gd name="connsiteX270" fmla="*/ 1262511 w 4642135"/>
                <a:gd name="connsiteY270" fmla="*/ 1641160 h 5643519"/>
                <a:gd name="connsiteX271" fmla="*/ 1498197 w 4642135"/>
                <a:gd name="connsiteY271" fmla="*/ 2095236 h 5643519"/>
                <a:gd name="connsiteX272" fmla="*/ 1305756 w 4642135"/>
                <a:gd name="connsiteY272" fmla="*/ 1857387 h 5643519"/>
                <a:gd name="connsiteX273" fmla="*/ 1264672 w 4642135"/>
                <a:gd name="connsiteY273" fmla="*/ 1775221 h 5643519"/>
                <a:gd name="connsiteX274" fmla="*/ 1281970 w 4642135"/>
                <a:gd name="connsiteY274" fmla="*/ 2002260 h 5643519"/>
                <a:gd name="connsiteX275" fmla="*/ 1154398 w 4642135"/>
                <a:gd name="connsiteY275" fmla="*/ 1738463 h 5643519"/>
                <a:gd name="connsiteX276" fmla="*/ 1141424 w 4642135"/>
                <a:gd name="connsiteY276" fmla="*/ 1876848 h 5643519"/>
                <a:gd name="connsiteX277" fmla="*/ 1007363 w 4642135"/>
                <a:gd name="connsiteY277" fmla="*/ 1150326 h 5643519"/>
                <a:gd name="connsiteX278" fmla="*/ 955469 w 4642135"/>
                <a:gd name="connsiteY278" fmla="*/ 1219519 h 5643519"/>
                <a:gd name="connsiteX279" fmla="*/ 923034 w 4642135"/>
                <a:gd name="connsiteY279" fmla="*/ 1295197 h 5643519"/>
                <a:gd name="connsiteX280" fmla="*/ 886276 w 4642135"/>
                <a:gd name="connsiteY280" fmla="*/ 1403311 h 5643519"/>
                <a:gd name="connsiteX281" fmla="*/ 860329 w 4642135"/>
                <a:gd name="connsiteY281" fmla="*/ 1213031 h 5643519"/>
                <a:gd name="connsiteX282" fmla="*/ 806271 w 4642135"/>
                <a:gd name="connsiteY282" fmla="*/ 1669271 h 5643519"/>
                <a:gd name="connsiteX283" fmla="*/ 713295 w 4642135"/>
                <a:gd name="connsiteY283" fmla="*/ 1511424 h 5643519"/>
                <a:gd name="connsiteX284" fmla="*/ 713295 w 4642135"/>
                <a:gd name="connsiteY284" fmla="*/ 1693054 h 5643519"/>
                <a:gd name="connsiteX285" fmla="*/ 704646 w 4642135"/>
                <a:gd name="connsiteY285" fmla="*/ 1719002 h 5643519"/>
                <a:gd name="connsiteX286" fmla="*/ 678699 w 4642135"/>
                <a:gd name="connsiteY286" fmla="*/ 1697379 h 5643519"/>
                <a:gd name="connsiteX287" fmla="*/ 603018 w 4642135"/>
                <a:gd name="connsiteY287" fmla="*/ 1567643 h 5643519"/>
                <a:gd name="connsiteX288" fmla="*/ 568422 w 4642135"/>
                <a:gd name="connsiteY288" fmla="*/ 1468179 h 5643519"/>
                <a:gd name="connsiteX289" fmla="*/ 752216 w 4642135"/>
                <a:gd name="connsiteY289" fmla="*/ 960047 h 5643519"/>
                <a:gd name="connsiteX290" fmla="*/ 920873 w 4642135"/>
                <a:gd name="connsiteY290" fmla="*/ 735171 h 5643519"/>
                <a:gd name="connsiteX291" fmla="*/ 953306 w 4642135"/>
                <a:gd name="connsiteY291" fmla="*/ 683276 h 5643519"/>
                <a:gd name="connsiteX292" fmla="*/ 959793 w 4642135"/>
                <a:gd name="connsiteY292" fmla="*/ 663815 h 5643519"/>
                <a:gd name="connsiteX293" fmla="*/ 942495 w 4642135"/>
                <a:gd name="connsiteY293" fmla="*/ 672464 h 5643519"/>
                <a:gd name="connsiteX294" fmla="*/ 747891 w 4642135"/>
                <a:gd name="connsiteY294" fmla="*/ 938424 h 5643519"/>
                <a:gd name="connsiteX295" fmla="*/ 728430 w 4642135"/>
                <a:gd name="connsiteY295" fmla="*/ 955722 h 5643519"/>
                <a:gd name="connsiteX296" fmla="*/ 817084 w 4642135"/>
                <a:gd name="connsiteY296" fmla="*/ 711385 h 5643519"/>
                <a:gd name="connsiteX297" fmla="*/ 548963 w 4642135"/>
                <a:gd name="connsiteY297" fmla="*/ 1040049 h 5643519"/>
                <a:gd name="connsiteX298" fmla="*/ 672211 w 4642135"/>
                <a:gd name="connsiteY298" fmla="*/ 750306 h 5643519"/>
                <a:gd name="connsiteX299" fmla="*/ 460308 w 4642135"/>
                <a:gd name="connsiteY299" fmla="*/ 979506 h 5643519"/>
                <a:gd name="connsiteX300" fmla="*/ 492744 w 4642135"/>
                <a:gd name="connsiteY300" fmla="*/ 838960 h 5643519"/>
                <a:gd name="connsiteX301" fmla="*/ 345709 w 4642135"/>
                <a:gd name="connsiteY301" fmla="*/ 1046537 h 5643519"/>
                <a:gd name="connsiteX302" fmla="*/ 542475 w 4642135"/>
                <a:gd name="connsiteY302" fmla="*/ 609759 h 5643519"/>
                <a:gd name="connsiteX303" fmla="*/ 466796 w 4642135"/>
                <a:gd name="connsiteY303" fmla="*/ 687601 h 5643519"/>
                <a:gd name="connsiteX304" fmla="*/ 198675 w 4642135"/>
                <a:gd name="connsiteY304" fmla="*/ 1143838 h 5643519"/>
                <a:gd name="connsiteX305" fmla="*/ 172728 w 4642135"/>
                <a:gd name="connsiteY305" fmla="*/ 1176274 h 5643519"/>
                <a:gd name="connsiteX306" fmla="*/ 270029 w 4642135"/>
                <a:gd name="connsiteY306" fmla="*/ 880042 h 5643519"/>
                <a:gd name="connsiteX307" fmla="*/ 449498 w 4642135"/>
                <a:gd name="connsiteY307" fmla="*/ 629219 h 5643519"/>
                <a:gd name="connsiteX308" fmla="*/ 200836 w 4642135"/>
                <a:gd name="connsiteY308" fmla="*/ 849770 h 5643519"/>
                <a:gd name="connsiteX309" fmla="*/ 14881 w 4642135"/>
                <a:gd name="connsiteY309" fmla="*/ 1128704 h 5643519"/>
                <a:gd name="connsiteX310" fmla="*/ 6232 w 4642135"/>
                <a:gd name="connsiteY310" fmla="*/ 1046537 h 5643519"/>
                <a:gd name="connsiteX311" fmla="*/ 32179 w 4642135"/>
                <a:gd name="connsiteY311" fmla="*/ 973020 h 5643519"/>
                <a:gd name="connsiteX312" fmla="*/ 512203 w 4642135"/>
                <a:gd name="connsiteY312" fmla="*/ 501646 h 5643519"/>
                <a:gd name="connsiteX313" fmla="*/ 594369 w 4642135"/>
                <a:gd name="connsiteY313" fmla="*/ 467050 h 5643519"/>
                <a:gd name="connsiteX314" fmla="*/ 168403 w 4642135"/>
                <a:gd name="connsiteY314" fmla="*/ 557865 h 5643519"/>
                <a:gd name="connsiteX315" fmla="*/ 272192 w 4642135"/>
                <a:gd name="connsiteY315" fmla="*/ 488672 h 5643519"/>
                <a:gd name="connsiteX316" fmla="*/ 391116 w 4642135"/>
                <a:gd name="connsiteY316" fmla="*/ 412992 h 5643519"/>
                <a:gd name="connsiteX317" fmla="*/ 525176 w 4642135"/>
                <a:gd name="connsiteY317" fmla="*/ 378396 h 5643519"/>
                <a:gd name="connsiteX318" fmla="*/ 661401 w 4642135"/>
                <a:gd name="connsiteY318" fmla="*/ 363261 h 5643519"/>
                <a:gd name="connsiteX319" fmla="*/ 434361 w 4642135"/>
                <a:gd name="connsiteY319" fmla="*/ 324340 h 5643519"/>
                <a:gd name="connsiteX320" fmla="*/ 507878 w 4642135"/>
                <a:gd name="connsiteY320" fmla="*/ 313527 h 5643519"/>
                <a:gd name="connsiteX321" fmla="*/ 507878 w 4642135"/>
                <a:gd name="connsiteY321" fmla="*/ 309203 h 5643519"/>
                <a:gd name="connsiteX322" fmla="*/ 417063 w 4642135"/>
                <a:gd name="connsiteY322" fmla="*/ 309203 h 5643519"/>
                <a:gd name="connsiteX323" fmla="*/ 881952 w 4642135"/>
                <a:gd name="connsiteY323" fmla="*/ 276770 h 5643519"/>
                <a:gd name="connsiteX324" fmla="*/ 1067907 w 4642135"/>
                <a:gd name="connsiteY324" fmla="*/ 298393 h 5643519"/>
                <a:gd name="connsiteX325" fmla="*/ 1223590 w 4642135"/>
                <a:gd name="connsiteY325" fmla="*/ 371910 h 5643519"/>
                <a:gd name="connsiteX326" fmla="*/ 1258187 w 4642135"/>
                <a:gd name="connsiteY326" fmla="*/ 367585 h 5643519"/>
                <a:gd name="connsiteX327" fmla="*/ 1640907 w 4642135"/>
                <a:gd name="connsiteY327" fmla="*/ 30271 h 5643519"/>
                <a:gd name="connsiteX328" fmla="*/ 1716587 w 4642135"/>
                <a:gd name="connsiteY328" fmla="*/ 0 h 5643519"/>
                <a:gd name="connsiteX0" fmla="*/ 4214006 w 4642135"/>
                <a:gd name="connsiteY0" fmla="*/ 1528722 h 5643519"/>
                <a:gd name="connsiteX1" fmla="*/ 4211845 w 4642135"/>
                <a:gd name="connsiteY1" fmla="*/ 1535210 h 5643519"/>
                <a:gd name="connsiteX2" fmla="*/ 4281037 w 4642135"/>
                <a:gd name="connsiteY2" fmla="*/ 1582780 h 5643519"/>
                <a:gd name="connsiteX3" fmla="*/ 4300497 w 4642135"/>
                <a:gd name="connsiteY3" fmla="*/ 1587104 h 5643519"/>
                <a:gd name="connsiteX4" fmla="*/ 4291848 w 4642135"/>
                <a:gd name="connsiteY4" fmla="*/ 1565482 h 5643519"/>
                <a:gd name="connsiteX5" fmla="*/ 4214006 w 4642135"/>
                <a:gd name="connsiteY5" fmla="*/ 1528722 h 5643519"/>
                <a:gd name="connsiteX6" fmla="*/ 3165036 w 4642135"/>
                <a:gd name="connsiteY6" fmla="*/ 1460611 h 5643519"/>
                <a:gd name="connsiteX7" fmla="*/ 3148009 w 4642135"/>
                <a:gd name="connsiteY7" fmla="*/ 1468179 h 5643519"/>
                <a:gd name="connsiteX8" fmla="*/ 2860426 w 4642135"/>
                <a:gd name="connsiteY8" fmla="*/ 1591429 h 5643519"/>
                <a:gd name="connsiteX9" fmla="*/ 2899347 w 4642135"/>
                <a:gd name="connsiteY9" fmla="*/ 1589266 h 5643519"/>
                <a:gd name="connsiteX10" fmla="*/ 3115574 w 4642135"/>
                <a:gd name="connsiteY10" fmla="*/ 1498450 h 5643519"/>
                <a:gd name="connsiteX11" fmla="*/ 3186930 w 4642135"/>
                <a:gd name="connsiteY11" fmla="*/ 1466017 h 5643519"/>
                <a:gd name="connsiteX12" fmla="*/ 3165036 w 4642135"/>
                <a:gd name="connsiteY12" fmla="*/ 1460611 h 5643519"/>
                <a:gd name="connsiteX13" fmla="*/ 2717716 w 4642135"/>
                <a:gd name="connsiteY13" fmla="*/ 1269250 h 5643519"/>
                <a:gd name="connsiteX14" fmla="*/ 2419323 w 4642135"/>
                <a:gd name="connsiteY14" fmla="*/ 1353579 h 5643519"/>
                <a:gd name="connsiteX15" fmla="*/ 2395539 w 4642135"/>
                <a:gd name="connsiteY15" fmla="*/ 1433582 h 5643519"/>
                <a:gd name="connsiteX16" fmla="*/ 2423648 w 4642135"/>
                <a:gd name="connsiteY16" fmla="*/ 1440070 h 5643519"/>
                <a:gd name="connsiteX17" fmla="*/ 2739339 w 4642135"/>
                <a:gd name="connsiteY17" fmla="*/ 1269250 h 5643519"/>
                <a:gd name="connsiteX18" fmla="*/ 2717716 w 4642135"/>
                <a:gd name="connsiteY18" fmla="*/ 1269250 h 5643519"/>
                <a:gd name="connsiteX19" fmla="*/ 1617123 w 4642135"/>
                <a:gd name="connsiteY19" fmla="*/ 1124379 h 5643519"/>
                <a:gd name="connsiteX20" fmla="*/ 1727398 w 4642135"/>
                <a:gd name="connsiteY20" fmla="*/ 1366553 h 5643519"/>
                <a:gd name="connsiteX21" fmla="*/ 1591176 w 4642135"/>
                <a:gd name="connsiteY21" fmla="*/ 1202221 h 5643519"/>
                <a:gd name="connsiteX22" fmla="*/ 1790104 w 4642135"/>
                <a:gd name="connsiteY22" fmla="*/ 1569806 h 5643519"/>
                <a:gd name="connsiteX23" fmla="*/ 2466893 w 4642135"/>
                <a:gd name="connsiteY23" fmla="*/ 2756890 h 5643519"/>
                <a:gd name="connsiteX24" fmla="*/ 2985838 w 4642135"/>
                <a:gd name="connsiteY24" fmla="*/ 3935327 h 5643519"/>
                <a:gd name="connsiteX25" fmla="*/ 2994487 w 4642135"/>
                <a:gd name="connsiteY25" fmla="*/ 3943976 h 5643519"/>
                <a:gd name="connsiteX26" fmla="*/ 2998811 w 4642135"/>
                <a:gd name="connsiteY26" fmla="*/ 3928839 h 5643519"/>
                <a:gd name="connsiteX27" fmla="*/ 3189091 w 4642135"/>
                <a:gd name="connsiteY27" fmla="*/ 2752566 h 5643519"/>
                <a:gd name="connsiteX28" fmla="*/ 3282069 w 4642135"/>
                <a:gd name="connsiteY28" fmla="*/ 2123347 h 5643519"/>
                <a:gd name="connsiteX29" fmla="*/ 3295043 w 4642135"/>
                <a:gd name="connsiteY29" fmla="*/ 2045505 h 5643519"/>
                <a:gd name="connsiteX30" fmla="*/ 3266932 w 4642135"/>
                <a:gd name="connsiteY30" fmla="*/ 2071452 h 5643519"/>
                <a:gd name="connsiteX31" fmla="*/ 3301529 w 4642135"/>
                <a:gd name="connsiteY31" fmla="*/ 1881173 h 5643519"/>
                <a:gd name="connsiteX32" fmla="*/ 3212877 w 4642135"/>
                <a:gd name="connsiteY32" fmla="*/ 2151455 h 5643519"/>
                <a:gd name="connsiteX33" fmla="*/ 3182605 w 4642135"/>
                <a:gd name="connsiteY33" fmla="*/ 2101724 h 5643519"/>
                <a:gd name="connsiteX34" fmla="*/ 3154494 w 4642135"/>
                <a:gd name="connsiteY34" fmla="*/ 2231460 h 5643519"/>
                <a:gd name="connsiteX35" fmla="*/ 3128547 w 4642135"/>
                <a:gd name="connsiteY35" fmla="*/ 2170917 h 5643519"/>
                <a:gd name="connsiteX36" fmla="*/ 3115574 w 4642135"/>
                <a:gd name="connsiteY36" fmla="*/ 2151455 h 5643519"/>
                <a:gd name="connsiteX37" fmla="*/ 3102600 w 4642135"/>
                <a:gd name="connsiteY37" fmla="*/ 2173078 h 5643519"/>
                <a:gd name="connsiteX38" fmla="*/ 3059355 w 4642135"/>
                <a:gd name="connsiteY38" fmla="*/ 2341735 h 5643519"/>
                <a:gd name="connsiteX39" fmla="*/ 2998811 w 4642135"/>
                <a:gd name="connsiteY39" fmla="*/ 2261732 h 5643519"/>
                <a:gd name="connsiteX40" fmla="*/ 2983676 w 4642135"/>
                <a:gd name="connsiteY40" fmla="*/ 2436875 h 5643519"/>
                <a:gd name="connsiteX41" fmla="*/ 2975027 w 4642135"/>
                <a:gd name="connsiteY41" fmla="*/ 2460661 h 5643519"/>
                <a:gd name="connsiteX42" fmla="*/ 2955566 w 4642135"/>
                <a:gd name="connsiteY42" fmla="*/ 2439038 h 5643519"/>
                <a:gd name="connsiteX43" fmla="*/ 2933943 w 4642135"/>
                <a:gd name="connsiteY43" fmla="*/ 2367682 h 5643519"/>
                <a:gd name="connsiteX44" fmla="*/ 2918808 w 4642135"/>
                <a:gd name="connsiteY44" fmla="*/ 2287679 h 5643519"/>
                <a:gd name="connsiteX45" fmla="*/ 2871238 w 4642135"/>
                <a:gd name="connsiteY45" fmla="*/ 2633642 h 5643519"/>
                <a:gd name="connsiteX46" fmla="*/ 2840967 w 4642135"/>
                <a:gd name="connsiteY46" fmla="*/ 2590397 h 5643519"/>
                <a:gd name="connsiteX47" fmla="*/ 2840967 w 4642135"/>
                <a:gd name="connsiteY47" fmla="*/ 2423901 h 5643519"/>
                <a:gd name="connsiteX48" fmla="*/ 2851777 w 4642135"/>
                <a:gd name="connsiteY48" fmla="*/ 2333086 h 5643519"/>
                <a:gd name="connsiteX49" fmla="*/ 2752313 w 4642135"/>
                <a:gd name="connsiteY49" fmla="*/ 2486608 h 5643519"/>
                <a:gd name="connsiteX50" fmla="*/ 2782584 w 4642135"/>
                <a:gd name="connsiteY50" fmla="*/ 2283355 h 5643519"/>
                <a:gd name="connsiteX51" fmla="*/ 2698257 w 4642135"/>
                <a:gd name="connsiteY51" fmla="*/ 2365521 h 5643519"/>
                <a:gd name="connsiteX52" fmla="*/ 2990162 w 4642135"/>
                <a:gd name="connsiteY52" fmla="*/ 1790358 h 5643519"/>
                <a:gd name="connsiteX53" fmla="*/ 2912320 w 4642135"/>
                <a:gd name="connsiteY53" fmla="*/ 1840089 h 5643519"/>
                <a:gd name="connsiteX54" fmla="*/ 2819344 w 4642135"/>
                <a:gd name="connsiteY54" fmla="*/ 1891983 h 5643519"/>
                <a:gd name="connsiteX55" fmla="*/ 2758800 w 4642135"/>
                <a:gd name="connsiteY55" fmla="*/ 1941716 h 5643519"/>
                <a:gd name="connsiteX56" fmla="*/ 2830154 w 4642135"/>
                <a:gd name="connsiteY56" fmla="*/ 1788194 h 5643519"/>
                <a:gd name="connsiteX57" fmla="*/ 2795558 w 4642135"/>
                <a:gd name="connsiteY57" fmla="*/ 1818466 h 5643519"/>
                <a:gd name="connsiteX58" fmla="*/ 2570682 w 4642135"/>
                <a:gd name="connsiteY58" fmla="*/ 2086587 h 5643519"/>
                <a:gd name="connsiteX59" fmla="*/ 2549059 w 4642135"/>
                <a:gd name="connsiteY59" fmla="*/ 2101724 h 5643519"/>
                <a:gd name="connsiteX60" fmla="*/ 2540410 w 4642135"/>
                <a:gd name="connsiteY60" fmla="*/ 2075777 h 5643519"/>
                <a:gd name="connsiteX61" fmla="*/ 2557708 w 4642135"/>
                <a:gd name="connsiteY61" fmla="*/ 1963339 h 5643519"/>
                <a:gd name="connsiteX62" fmla="*/ 2469057 w 4642135"/>
                <a:gd name="connsiteY62" fmla="*/ 2086587 h 5643519"/>
                <a:gd name="connsiteX63" fmla="*/ 2447434 w 4642135"/>
                <a:gd name="connsiteY63" fmla="*/ 2106049 h 5643519"/>
                <a:gd name="connsiteX64" fmla="*/ 2438785 w 4642135"/>
                <a:gd name="connsiteY64" fmla="*/ 2073614 h 5643519"/>
                <a:gd name="connsiteX65" fmla="*/ 2449595 w 4642135"/>
                <a:gd name="connsiteY65" fmla="*/ 1969825 h 5643519"/>
                <a:gd name="connsiteX66" fmla="*/ 2471218 w 4642135"/>
                <a:gd name="connsiteY66" fmla="*/ 1876848 h 5643519"/>
                <a:gd name="connsiteX67" fmla="*/ 2830154 w 4642135"/>
                <a:gd name="connsiteY67" fmla="*/ 1602239 h 5643519"/>
                <a:gd name="connsiteX68" fmla="*/ 2858265 w 4642135"/>
                <a:gd name="connsiteY68" fmla="*/ 1587104 h 5643519"/>
                <a:gd name="connsiteX69" fmla="*/ 2851777 w 4642135"/>
                <a:gd name="connsiteY69" fmla="*/ 1589266 h 5643519"/>
                <a:gd name="connsiteX70" fmla="*/ 2849616 w 4642135"/>
                <a:gd name="connsiteY70" fmla="*/ 1587104 h 5643519"/>
                <a:gd name="connsiteX71" fmla="*/ 2869075 w 4642135"/>
                <a:gd name="connsiteY71" fmla="*/ 1567643 h 5643519"/>
                <a:gd name="connsiteX72" fmla="*/ 3039895 w 4642135"/>
                <a:gd name="connsiteY72" fmla="*/ 1437907 h 5643519"/>
                <a:gd name="connsiteX73" fmla="*/ 2676634 w 4642135"/>
                <a:gd name="connsiteY73" fmla="*/ 1584941 h 5643519"/>
                <a:gd name="connsiteX74" fmla="*/ 2920969 w 4642135"/>
                <a:gd name="connsiteY74" fmla="*/ 1418448 h 5643519"/>
                <a:gd name="connsiteX75" fmla="*/ 2631226 w 4642135"/>
                <a:gd name="connsiteY75" fmla="*/ 1507099 h 5643519"/>
                <a:gd name="connsiteX76" fmla="*/ 2726365 w 4642135"/>
                <a:gd name="connsiteY76" fmla="*/ 1424933 h 5643519"/>
                <a:gd name="connsiteX77" fmla="*/ 2510139 w 4642135"/>
                <a:gd name="connsiteY77" fmla="*/ 1511424 h 5643519"/>
                <a:gd name="connsiteX78" fmla="*/ 2856101 w 4642135"/>
                <a:gd name="connsiteY78" fmla="*/ 1286548 h 5643519"/>
                <a:gd name="connsiteX79" fmla="*/ 2797721 w 4642135"/>
                <a:gd name="connsiteY79" fmla="*/ 1301685 h 5643519"/>
                <a:gd name="connsiteX80" fmla="*/ 2475542 w 4642135"/>
                <a:gd name="connsiteY80" fmla="*/ 1463854 h 5643519"/>
                <a:gd name="connsiteX81" fmla="*/ 2440946 w 4642135"/>
                <a:gd name="connsiteY81" fmla="*/ 1543859 h 5643519"/>
                <a:gd name="connsiteX82" fmla="*/ 2440946 w 4642135"/>
                <a:gd name="connsiteY82" fmla="*/ 1558994 h 5643519"/>
                <a:gd name="connsiteX83" fmla="*/ 2404189 w 4642135"/>
                <a:gd name="connsiteY83" fmla="*/ 1535210 h 5643519"/>
                <a:gd name="connsiteX84" fmla="*/ 2358780 w 4642135"/>
                <a:gd name="connsiteY84" fmla="*/ 1528722 h 5643519"/>
                <a:gd name="connsiteX85" fmla="*/ 2365268 w 4642135"/>
                <a:gd name="connsiteY85" fmla="*/ 1567643 h 5643519"/>
                <a:gd name="connsiteX86" fmla="*/ 2447434 w 4642135"/>
                <a:gd name="connsiteY86" fmla="*/ 1727651 h 5643519"/>
                <a:gd name="connsiteX87" fmla="*/ 2291751 w 4642135"/>
                <a:gd name="connsiteY87" fmla="*/ 1563318 h 5643519"/>
                <a:gd name="connsiteX88" fmla="*/ 2302561 w 4642135"/>
                <a:gd name="connsiteY88" fmla="*/ 1597915 h 5643519"/>
                <a:gd name="connsiteX89" fmla="*/ 2378241 w 4642135"/>
                <a:gd name="connsiteY89" fmla="*/ 1811980 h 5643519"/>
                <a:gd name="connsiteX90" fmla="*/ 2380402 w 4642135"/>
                <a:gd name="connsiteY90" fmla="*/ 1926579 h 5643519"/>
                <a:gd name="connsiteX91" fmla="*/ 2369592 w 4642135"/>
                <a:gd name="connsiteY91" fmla="*/ 1928743 h 5643519"/>
                <a:gd name="connsiteX92" fmla="*/ 2172825 w 4642135"/>
                <a:gd name="connsiteY92" fmla="*/ 1466017 h 5643519"/>
                <a:gd name="connsiteX93" fmla="*/ 2183637 w 4642135"/>
                <a:gd name="connsiteY93" fmla="*/ 1515748 h 5643519"/>
                <a:gd name="connsiteX94" fmla="*/ 2211746 w 4642135"/>
                <a:gd name="connsiteY94" fmla="*/ 1699542 h 5643519"/>
                <a:gd name="connsiteX95" fmla="*/ 2198772 w 4642135"/>
                <a:gd name="connsiteY95" fmla="*/ 1749273 h 5643519"/>
                <a:gd name="connsiteX96" fmla="*/ 2170664 w 4642135"/>
                <a:gd name="connsiteY96" fmla="*/ 1706028 h 5643519"/>
                <a:gd name="connsiteX97" fmla="*/ 2090659 w 4642135"/>
                <a:gd name="connsiteY97" fmla="*/ 1526561 h 5643519"/>
                <a:gd name="connsiteX98" fmla="*/ 2056062 w 4642135"/>
                <a:gd name="connsiteY98" fmla="*/ 1626025 h 5643519"/>
                <a:gd name="connsiteX99" fmla="*/ 1930651 w 4642135"/>
                <a:gd name="connsiteY99" fmla="*/ 1420609 h 5643519"/>
                <a:gd name="connsiteX100" fmla="*/ 1930651 w 4642135"/>
                <a:gd name="connsiteY100" fmla="*/ 1524398 h 5643519"/>
                <a:gd name="connsiteX101" fmla="*/ 1922002 w 4642135"/>
                <a:gd name="connsiteY101" fmla="*/ 1537371 h 5643519"/>
                <a:gd name="connsiteX102" fmla="*/ 1911191 w 4642135"/>
                <a:gd name="connsiteY102" fmla="*/ 1530885 h 5643519"/>
                <a:gd name="connsiteX103" fmla="*/ 1893893 w 4642135"/>
                <a:gd name="connsiteY103" fmla="*/ 1502775 h 5643519"/>
                <a:gd name="connsiteX104" fmla="*/ 1829025 w 4642135"/>
                <a:gd name="connsiteY104" fmla="*/ 1377363 h 5643519"/>
                <a:gd name="connsiteX105" fmla="*/ 1826862 w 4642135"/>
                <a:gd name="connsiteY105" fmla="*/ 1435746 h 5643519"/>
                <a:gd name="connsiteX106" fmla="*/ 1617123 w 4642135"/>
                <a:gd name="connsiteY106" fmla="*/ 1124379 h 5643519"/>
                <a:gd name="connsiteX107" fmla="*/ 2123094 w 4642135"/>
                <a:gd name="connsiteY107" fmla="*/ 925450 h 5643519"/>
                <a:gd name="connsiteX108" fmla="*/ 2250666 w 4642135"/>
                <a:gd name="connsiteY108" fmla="*/ 1068160 h 5643519"/>
                <a:gd name="connsiteX109" fmla="*/ 1971735 w 4642135"/>
                <a:gd name="connsiteY109" fmla="*/ 968696 h 5643519"/>
                <a:gd name="connsiteX110" fmla="*/ 1978221 w 4642135"/>
                <a:gd name="connsiteY110" fmla="*/ 977345 h 5643519"/>
                <a:gd name="connsiteX111" fmla="*/ 2324183 w 4642135"/>
                <a:gd name="connsiteY111" fmla="*/ 1323308 h 5643519"/>
                <a:gd name="connsiteX112" fmla="*/ 2356619 w 4642135"/>
                <a:gd name="connsiteY112" fmla="*/ 1325469 h 5643519"/>
                <a:gd name="connsiteX113" fmla="*/ 2626901 w 4642135"/>
                <a:gd name="connsiteY113" fmla="*/ 1206545 h 5643519"/>
                <a:gd name="connsiteX114" fmla="*/ 2637713 w 4642135"/>
                <a:gd name="connsiteY114" fmla="*/ 1197896 h 5643519"/>
                <a:gd name="connsiteX115" fmla="*/ 2661497 w 4642135"/>
                <a:gd name="connsiteY115" fmla="*/ 1200057 h 5643519"/>
                <a:gd name="connsiteX116" fmla="*/ 2901510 w 4642135"/>
                <a:gd name="connsiteY116" fmla="*/ 1197896 h 5643519"/>
                <a:gd name="connsiteX117" fmla="*/ 2988001 w 4642135"/>
                <a:gd name="connsiteY117" fmla="*/ 1195733 h 5643519"/>
                <a:gd name="connsiteX118" fmla="*/ 2629064 w 4642135"/>
                <a:gd name="connsiteY118" fmla="*/ 1120055 h 5643519"/>
                <a:gd name="connsiteX119" fmla="*/ 2635550 w 4642135"/>
                <a:gd name="connsiteY119" fmla="*/ 1158975 h 5643519"/>
                <a:gd name="connsiteX120" fmla="*/ 2635550 w 4642135"/>
                <a:gd name="connsiteY120" fmla="*/ 1195733 h 5643519"/>
                <a:gd name="connsiteX121" fmla="*/ 2447434 w 4642135"/>
                <a:gd name="connsiteY121" fmla="*/ 1031400 h 5643519"/>
                <a:gd name="connsiteX122" fmla="*/ 2514463 w 4642135"/>
                <a:gd name="connsiteY122" fmla="*/ 1197896 h 5643519"/>
                <a:gd name="connsiteX123" fmla="*/ 2123094 w 4642135"/>
                <a:gd name="connsiteY123" fmla="*/ 925450 h 5643519"/>
                <a:gd name="connsiteX124" fmla="*/ 1716587 w 4642135"/>
                <a:gd name="connsiteY124" fmla="*/ 0 h 5643519"/>
                <a:gd name="connsiteX125" fmla="*/ 1569553 w 4642135"/>
                <a:gd name="connsiteY125" fmla="*/ 190279 h 5643519"/>
                <a:gd name="connsiteX126" fmla="*/ 1595500 w 4642135"/>
                <a:gd name="connsiteY126" fmla="*/ 170818 h 5643519"/>
                <a:gd name="connsiteX127" fmla="*/ 1887405 w 4642135"/>
                <a:gd name="connsiteY127" fmla="*/ 38921 h 5643519"/>
                <a:gd name="connsiteX128" fmla="*/ 2071199 w 4642135"/>
                <a:gd name="connsiteY128" fmla="*/ 8649 h 5643519"/>
                <a:gd name="connsiteX129" fmla="*/ 1694965 w 4642135"/>
                <a:gd name="connsiteY129" fmla="*/ 224876 h 5643519"/>
                <a:gd name="connsiteX130" fmla="*/ 1798754 w 4642135"/>
                <a:gd name="connsiteY130" fmla="*/ 188116 h 5643519"/>
                <a:gd name="connsiteX131" fmla="*/ 2315534 w 4642135"/>
                <a:gd name="connsiteY131" fmla="*/ 155683 h 5643519"/>
                <a:gd name="connsiteX132" fmla="*/ 2577170 w 4642135"/>
                <a:gd name="connsiteY132" fmla="*/ 250823 h 5643519"/>
                <a:gd name="connsiteX133" fmla="*/ 2644199 w 4642135"/>
                <a:gd name="connsiteY133" fmla="*/ 315691 h 5643519"/>
                <a:gd name="connsiteX134" fmla="*/ 2334996 w 4642135"/>
                <a:gd name="connsiteY134" fmla="*/ 242174 h 5643519"/>
                <a:gd name="connsiteX135" fmla="*/ 2019305 w 4642135"/>
                <a:gd name="connsiteY135" fmla="*/ 240010 h 5643519"/>
                <a:gd name="connsiteX136" fmla="*/ 2304724 w 4642135"/>
                <a:gd name="connsiteY136" fmla="*/ 313527 h 5643519"/>
                <a:gd name="connsiteX137" fmla="*/ 2564196 w 4642135"/>
                <a:gd name="connsiteY137" fmla="*/ 454076 h 5643519"/>
                <a:gd name="connsiteX138" fmla="*/ 1861458 w 4642135"/>
                <a:gd name="connsiteY138" fmla="*/ 287580 h 5643519"/>
                <a:gd name="connsiteX139" fmla="*/ 2337157 w 4642135"/>
                <a:gd name="connsiteY139" fmla="*/ 471374 h 5643519"/>
                <a:gd name="connsiteX140" fmla="*/ 2062550 w 4642135"/>
                <a:gd name="connsiteY140" fmla="*/ 423804 h 5643519"/>
                <a:gd name="connsiteX141" fmla="*/ 2060387 w 4642135"/>
                <a:gd name="connsiteY141" fmla="*/ 428129 h 5643519"/>
                <a:gd name="connsiteX142" fmla="*/ 2196611 w 4642135"/>
                <a:gd name="connsiteY142" fmla="*/ 490833 h 5643519"/>
                <a:gd name="connsiteX143" fmla="*/ 1854973 w 4642135"/>
                <a:gd name="connsiteY143" fmla="*/ 469211 h 5643519"/>
                <a:gd name="connsiteX144" fmla="*/ 2177149 w 4642135"/>
                <a:gd name="connsiteY144" fmla="*/ 594622 h 5643519"/>
                <a:gd name="connsiteX145" fmla="*/ 1779292 w 4642135"/>
                <a:gd name="connsiteY145" fmla="*/ 538403 h 5643519"/>
                <a:gd name="connsiteX146" fmla="*/ 1982545 w 4642135"/>
                <a:gd name="connsiteY146" fmla="*/ 657329 h 5643519"/>
                <a:gd name="connsiteX147" fmla="*/ 1595500 w 4642135"/>
                <a:gd name="connsiteY147" fmla="*/ 581649 h 5643519"/>
                <a:gd name="connsiteX148" fmla="*/ 1630097 w 4642135"/>
                <a:gd name="connsiteY148" fmla="*/ 605435 h 5643519"/>
                <a:gd name="connsiteX149" fmla="*/ 1965247 w 4642135"/>
                <a:gd name="connsiteY149" fmla="*/ 670303 h 5643519"/>
                <a:gd name="connsiteX150" fmla="*/ 2129579 w 4642135"/>
                <a:gd name="connsiteY150" fmla="*/ 683276 h 5643519"/>
                <a:gd name="connsiteX151" fmla="*/ 2458244 w 4642135"/>
                <a:gd name="connsiteY151" fmla="*/ 838960 h 5643519"/>
                <a:gd name="connsiteX152" fmla="*/ 2568521 w 4642135"/>
                <a:gd name="connsiteY152" fmla="*/ 1014102 h 5643519"/>
                <a:gd name="connsiteX153" fmla="*/ 2607442 w 4642135"/>
                <a:gd name="connsiteY153" fmla="*/ 1096268 h 5643519"/>
                <a:gd name="connsiteX154" fmla="*/ 2637713 w 4642135"/>
                <a:gd name="connsiteY154" fmla="*/ 1109242 h 5643519"/>
                <a:gd name="connsiteX155" fmla="*/ 2799882 w 4642135"/>
                <a:gd name="connsiteY155" fmla="*/ 1102756 h 5643519"/>
                <a:gd name="connsiteX156" fmla="*/ 3029083 w 4642135"/>
                <a:gd name="connsiteY156" fmla="*/ 1128704 h 5643519"/>
                <a:gd name="connsiteX157" fmla="*/ 3052869 w 4642135"/>
                <a:gd name="connsiteY157" fmla="*/ 1135189 h 5643519"/>
                <a:gd name="connsiteX158" fmla="*/ 3057193 w 4642135"/>
                <a:gd name="connsiteY158" fmla="*/ 1133028 h 5643519"/>
                <a:gd name="connsiteX159" fmla="*/ 2933943 w 4642135"/>
                <a:gd name="connsiteY159" fmla="*/ 1046537 h 5643519"/>
                <a:gd name="connsiteX160" fmla="*/ 3346937 w 4642135"/>
                <a:gd name="connsiteY160" fmla="*/ 1184923 h 5643519"/>
                <a:gd name="connsiteX161" fmla="*/ 3519919 w 4642135"/>
                <a:gd name="connsiteY161" fmla="*/ 1349255 h 5643519"/>
                <a:gd name="connsiteX162" fmla="*/ 3545866 w 4642135"/>
                <a:gd name="connsiteY162" fmla="*/ 1355741 h 5643519"/>
                <a:gd name="connsiteX163" fmla="*/ 3963183 w 4642135"/>
                <a:gd name="connsiteY163" fmla="*/ 1264925 h 5643519"/>
                <a:gd name="connsiteX164" fmla="*/ 4058322 w 4642135"/>
                <a:gd name="connsiteY164" fmla="*/ 1271413 h 5643519"/>
                <a:gd name="connsiteX165" fmla="*/ 3926425 w 4642135"/>
                <a:gd name="connsiteY165" fmla="*/ 1323308 h 5643519"/>
                <a:gd name="connsiteX166" fmla="*/ 3928586 w 4642135"/>
                <a:gd name="connsiteY166" fmla="*/ 1329793 h 5643519"/>
                <a:gd name="connsiteX167" fmla="*/ 3971832 w 4642135"/>
                <a:gd name="connsiteY167" fmla="*/ 1325469 h 5643519"/>
                <a:gd name="connsiteX168" fmla="*/ 4194547 w 4642135"/>
                <a:gd name="connsiteY168" fmla="*/ 1351416 h 5643519"/>
                <a:gd name="connsiteX169" fmla="*/ 4309146 w 4642135"/>
                <a:gd name="connsiteY169" fmla="*/ 1377363 h 5643519"/>
                <a:gd name="connsiteX170" fmla="*/ 4367528 w 4642135"/>
                <a:gd name="connsiteY170" fmla="*/ 1472503 h 5643519"/>
                <a:gd name="connsiteX171" fmla="*/ 4408610 w 4642135"/>
                <a:gd name="connsiteY171" fmla="*/ 1528722 h 5643519"/>
                <a:gd name="connsiteX172" fmla="*/ 4601053 w 4642135"/>
                <a:gd name="connsiteY172" fmla="*/ 1695218 h 5643519"/>
                <a:gd name="connsiteX173" fmla="*/ 4639974 w 4642135"/>
                <a:gd name="connsiteY173" fmla="*/ 1766572 h 5643519"/>
                <a:gd name="connsiteX174" fmla="*/ 4642135 w 4642135"/>
                <a:gd name="connsiteY174" fmla="*/ 1773059 h 5643519"/>
                <a:gd name="connsiteX175" fmla="*/ 4627000 w 4642135"/>
                <a:gd name="connsiteY175" fmla="*/ 1801168 h 5643519"/>
                <a:gd name="connsiteX176" fmla="*/ 4605378 w 4642135"/>
                <a:gd name="connsiteY176" fmla="*/ 1773059 h 5643519"/>
                <a:gd name="connsiteX177" fmla="*/ 4393475 w 4642135"/>
                <a:gd name="connsiteY177" fmla="*/ 1617376 h 5643519"/>
                <a:gd name="connsiteX178" fmla="*/ 4363204 w 4642135"/>
                <a:gd name="connsiteY178" fmla="*/ 1615213 h 5643519"/>
                <a:gd name="connsiteX179" fmla="*/ 4363204 w 4642135"/>
                <a:gd name="connsiteY179" fmla="*/ 1658458 h 5643519"/>
                <a:gd name="connsiteX180" fmla="*/ 4389151 w 4642135"/>
                <a:gd name="connsiteY180" fmla="*/ 1686569 h 5643519"/>
                <a:gd name="connsiteX181" fmla="*/ 4490776 w 4642135"/>
                <a:gd name="connsiteY181" fmla="*/ 1818466 h 5643519"/>
                <a:gd name="connsiteX182" fmla="*/ 4510238 w 4642135"/>
                <a:gd name="connsiteY182" fmla="*/ 1885497 h 5643519"/>
                <a:gd name="connsiteX183" fmla="*/ 4108056 w 4642135"/>
                <a:gd name="connsiteY183" fmla="*/ 1543859 h 5643519"/>
                <a:gd name="connsiteX184" fmla="*/ 4337256 w 4642135"/>
                <a:gd name="connsiteY184" fmla="*/ 1801168 h 5643519"/>
                <a:gd name="connsiteX185" fmla="*/ 4330768 w 4642135"/>
                <a:gd name="connsiteY185" fmla="*/ 1807656 h 5643519"/>
                <a:gd name="connsiteX186" fmla="*/ 4138328 w 4642135"/>
                <a:gd name="connsiteY186" fmla="*/ 1669271 h 5643519"/>
                <a:gd name="connsiteX187" fmla="*/ 4216169 w 4642135"/>
                <a:gd name="connsiteY187" fmla="*/ 1783870 h 5643519"/>
                <a:gd name="connsiteX188" fmla="*/ 4021565 w 4642135"/>
                <a:gd name="connsiteY188" fmla="*/ 1671432 h 5643519"/>
                <a:gd name="connsiteX189" fmla="*/ 4151301 w 4642135"/>
                <a:gd name="connsiteY189" fmla="*/ 1850901 h 5643519"/>
                <a:gd name="connsiteX190" fmla="*/ 3868043 w 4642135"/>
                <a:gd name="connsiteY190" fmla="*/ 1658458 h 5643519"/>
                <a:gd name="connsiteX191" fmla="*/ 3982644 w 4642135"/>
                <a:gd name="connsiteY191" fmla="*/ 1816305 h 5643519"/>
                <a:gd name="connsiteX192" fmla="*/ 3712360 w 4642135"/>
                <a:gd name="connsiteY192" fmla="*/ 1632511 h 5643519"/>
                <a:gd name="connsiteX193" fmla="*/ 3721009 w 4642135"/>
                <a:gd name="connsiteY193" fmla="*/ 1656297 h 5643519"/>
                <a:gd name="connsiteX194" fmla="*/ 3978320 w 4642135"/>
                <a:gd name="connsiteY194" fmla="*/ 1829278 h 5643519"/>
                <a:gd name="connsiteX195" fmla="*/ 4211845 w 4642135"/>
                <a:gd name="connsiteY195" fmla="*/ 2036856 h 5643519"/>
                <a:gd name="connsiteX196" fmla="*/ 4226979 w 4642135"/>
                <a:gd name="connsiteY196" fmla="*/ 2356872 h 5643519"/>
                <a:gd name="connsiteX197" fmla="*/ 4203196 w 4642135"/>
                <a:gd name="connsiteY197" fmla="*/ 2393629 h 5643519"/>
                <a:gd name="connsiteX198" fmla="*/ 4185898 w 4642135"/>
                <a:gd name="connsiteY198" fmla="*/ 2359033 h 5643519"/>
                <a:gd name="connsiteX199" fmla="*/ 4142652 w 4642135"/>
                <a:gd name="connsiteY199" fmla="*/ 2233621 h 5643519"/>
                <a:gd name="connsiteX200" fmla="*/ 4101568 w 4642135"/>
                <a:gd name="connsiteY200" fmla="*/ 2365521 h 5643519"/>
                <a:gd name="connsiteX201" fmla="*/ 3932911 w 4642135"/>
                <a:gd name="connsiteY201" fmla="*/ 2019558 h 5643519"/>
                <a:gd name="connsiteX202" fmla="*/ 3961022 w 4642135"/>
                <a:gd name="connsiteY202" fmla="*/ 2181727 h 5643519"/>
                <a:gd name="connsiteX203" fmla="*/ 3792365 w 4642135"/>
                <a:gd name="connsiteY203" fmla="*/ 2021719 h 5643519"/>
                <a:gd name="connsiteX204" fmla="*/ 3883180 w 4642135"/>
                <a:gd name="connsiteY204" fmla="*/ 2304977 h 5643519"/>
                <a:gd name="connsiteX205" fmla="*/ 3876692 w 4642135"/>
                <a:gd name="connsiteY205" fmla="*/ 2607695 h 5643519"/>
                <a:gd name="connsiteX206" fmla="*/ 3826961 w 4642135"/>
                <a:gd name="connsiteY206" fmla="*/ 2495257 h 5643519"/>
                <a:gd name="connsiteX207" fmla="*/ 3792365 w 4642135"/>
                <a:gd name="connsiteY207" fmla="*/ 2730943 h 5643519"/>
                <a:gd name="connsiteX208" fmla="*/ 3749119 w 4642135"/>
                <a:gd name="connsiteY208" fmla="*/ 2544988 h 5643519"/>
                <a:gd name="connsiteX209" fmla="*/ 3628032 w 4642135"/>
                <a:gd name="connsiteY209" fmla="*/ 2823922 h 5643519"/>
                <a:gd name="connsiteX210" fmla="*/ 3714523 w 4642135"/>
                <a:gd name="connsiteY210" fmla="*/ 2393629 h 5643519"/>
                <a:gd name="connsiteX211" fmla="*/ 3705874 w 4642135"/>
                <a:gd name="connsiteY211" fmla="*/ 2389305 h 5643519"/>
                <a:gd name="connsiteX212" fmla="*/ 3582623 w 4642135"/>
                <a:gd name="connsiteY212" fmla="*/ 2635803 h 5643519"/>
                <a:gd name="connsiteX213" fmla="*/ 3623708 w 4642135"/>
                <a:gd name="connsiteY213" fmla="*/ 2441199 h 5643519"/>
                <a:gd name="connsiteX214" fmla="*/ 3561001 w 4642135"/>
                <a:gd name="connsiteY214" fmla="*/ 2495257 h 5643519"/>
                <a:gd name="connsiteX215" fmla="*/ 3541542 w 4642135"/>
                <a:gd name="connsiteY215" fmla="*/ 2512555 h 5643519"/>
                <a:gd name="connsiteX216" fmla="*/ 3532892 w 4642135"/>
                <a:gd name="connsiteY216" fmla="*/ 2488769 h 5643519"/>
                <a:gd name="connsiteX217" fmla="*/ 3543703 w 4642135"/>
                <a:gd name="connsiteY217" fmla="*/ 2324437 h 5643519"/>
                <a:gd name="connsiteX218" fmla="*/ 3496133 w 4642135"/>
                <a:gd name="connsiteY218" fmla="*/ 2391468 h 5643519"/>
                <a:gd name="connsiteX219" fmla="*/ 3476673 w 4642135"/>
                <a:gd name="connsiteY219" fmla="*/ 2408766 h 5643519"/>
                <a:gd name="connsiteX220" fmla="*/ 3474510 w 4642135"/>
                <a:gd name="connsiteY220" fmla="*/ 2382819 h 5643519"/>
                <a:gd name="connsiteX221" fmla="*/ 3483159 w 4642135"/>
                <a:gd name="connsiteY221" fmla="*/ 2276867 h 5643519"/>
                <a:gd name="connsiteX222" fmla="*/ 3478835 w 4642135"/>
                <a:gd name="connsiteY222" fmla="*/ 2268218 h 5643519"/>
                <a:gd name="connsiteX223" fmla="*/ 3455051 w 4642135"/>
                <a:gd name="connsiteY223" fmla="*/ 2285516 h 5643519"/>
                <a:gd name="connsiteX224" fmla="*/ 3450726 w 4642135"/>
                <a:gd name="connsiteY224" fmla="*/ 2032532 h 5643519"/>
                <a:gd name="connsiteX225" fmla="*/ 3405318 w 4642135"/>
                <a:gd name="connsiteY225" fmla="*/ 2207674 h 5643519"/>
                <a:gd name="connsiteX226" fmla="*/ 3394507 w 4642135"/>
                <a:gd name="connsiteY226" fmla="*/ 2054154 h 5643519"/>
                <a:gd name="connsiteX227" fmla="*/ 3385858 w 4642135"/>
                <a:gd name="connsiteY227" fmla="*/ 2054154 h 5643519"/>
                <a:gd name="connsiteX228" fmla="*/ 3381534 w 4642135"/>
                <a:gd name="connsiteY228" fmla="*/ 2077938 h 5643519"/>
                <a:gd name="connsiteX229" fmla="*/ 3344774 w 4642135"/>
                <a:gd name="connsiteY229" fmla="*/ 2501743 h 5643519"/>
                <a:gd name="connsiteX230" fmla="*/ 3282069 w 4642135"/>
                <a:gd name="connsiteY230" fmla="*/ 3401246 h 5643519"/>
                <a:gd name="connsiteX231" fmla="*/ 3102600 w 4642135"/>
                <a:gd name="connsiteY231" fmla="*/ 4380755 h 5643519"/>
                <a:gd name="connsiteX232" fmla="*/ 3096114 w 4642135"/>
                <a:gd name="connsiteY232" fmla="*/ 4439135 h 5643519"/>
                <a:gd name="connsiteX233" fmla="*/ 3204228 w 4642135"/>
                <a:gd name="connsiteY233" fmla="*/ 5148359 h 5643519"/>
                <a:gd name="connsiteX234" fmla="*/ 3251798 w 4642135"/>
                <a:gd name="connsiteY234" fmla="*/ 5552704 h 5643519"/>
                <a:gd name="connsiteX235" fmla="*/ 3286394 w 4642135"/>
                <a:gd name="connsiteY235" fmla="*/ 5589461 h 5643519"/>
                <a:gd name="connsiteX236" fmla="*/ 3435589 w 4642135"/>
                <a:gd name="connsiteY236" fmla="*/ 5643519 h 5643519"/>
                <a:gd name="connsiteX237" fmla="*/ 2850081 w 4642135"/>
                <a:gd name="connsiteY237" fmla="*/ 5626736 h 5643519"/>
                <a:gd name="connsiteX238" fmla="*/ 2860426 w 4642135"/>
                <a:gd name="connsiteY238" fmla="*/ 5042409 h 5643519"/>
                <a:gd name="connsiteX239" fmla="*/ 2858265 w 4642135"/>
                <a:gd name="connsiteY239" fmla="*/ 5018623 h 5643519"/>
                <a:gd name="connsiteX240" fmla="*/ 2853940 w 4642135"/>
                <a:gd name="connsiteY240" fmla="*/ 5018623 h 5643519"/>
                <a:gd name="connsiteX241" fmla="*/ 2667985 w 4642135"/>
                <a:gd name="connsiteY241" fmla="*/ 5544055 h 5643519"/>
                <a:gd name="connsiteX242" fmla="*/ 2683120 w 4642135"/>
                <a:gd name="connsiteY242" fmla="*/ 5563514 h 5643519"/>
                <a:gd name="connsiteX243" fmla="*/ 2693498 w 4642135"/>
                <a:gd name="connsiteY243" fmla="*/ 5563913 h 5643519"/>
                <a:gd name="connsiteX244" fmla="*/ 2693498 w 4642135"/>
                <a:gd name="connsiteY244" fmla="*/ 5614498 h 5643519"/>
                <a:gd name="connsiteX245" fmla="*/ 2274452 w 4642135"/>
                <a:gd name="connsiteY245" fmla="*/ 5598110 h 5643519"/>
                <a:gd name="connsiteX246" fmla="*/ 2360943 w 4642135"/>
                <a:gd name="connsiteY246" fmla="*/ 5524593 h 5643519"/>
                <a:gd name="connsiteX247" fmla="*/ 2700418 w 4642135"/>
                <a:gd name="connsiteY247" fmla="*/ 4800235 h 5643519"/>
                <a:gd name="connsiteX248" fmla="*/ 2851777 w 4642135"/>
                <a:gd name="connsiteY248" fmla="*/ 4454272 h 5643519"/>
                <a:gd name="connsiteX249" fmla="*/ 2856101 w 4642135"/>
                <a:gd name="connsiteY249" fmla="*/ 4395889 h 5643519"/>
                <a:gd name="connsiteX250" fmla="*/ 2581495 w 4642135"/>
                <a:gd name="connsiteY250" fmla="*/ 3515847 h 5643519"/>
                <a:gd name="connsiteX251" fmla="*/ 1854973 w 4642135"/>
                <a:gd name="connsiteY251" fmla="*/ 2006584 h 5643519"/>
                <a:gd name="connsiteX252" fmla="*/ 1502522 w 4642135"/>
                <a:gd name="connsiteY252" fmla="*/ 1258440 h 5643519"/>
                <a:gd name="connsiteX253" fmla="*/ 1489548 w 4642135"/>
                <a:gd name="connsiteY253" fmla="*/ 1228168 h 5643519"/>
                <a:gd name="connsiteX254" fmla="*/ 1485224 w 4642135"/>
                <a:gd name="connsiteY254" fmla="*/ 1273574 h 5643519"/>
                <a:gd name="connsiteX255" fmla="*/ 1379274 w 4642135"/>
                <a:gd name="connsiteY255" fmla="*/ 1068160 h 5643519"/>
                <a:gd name="connsiteX256" fmla="*/ 1476574 w 4642135"/>
                <a:gd name="connsiteY256" fmla="*/ 1392500 h 5643519"/>
                <a:gd name="connsiteX257" fmla="*/ 1426843 w 4642135"/>
                <a:gd name="connsiteY257" fmla="*/ 1366553 h 5643519"/>
                <a:gd name="connsiteX258" fmla="*/ 1498197 w 4642135"/>
                <a:gd name="connsiteY258" fmla="*/ 1535210 h 5643519"/>
                <a:gd name="connsiteX259" fmla="*/ 1487387 w 4642135"/>
                <a:gd name="connsiteY259" fmla="*/ 1539535 h 5643519"/>
                <a:gd name="connsiteX260" fmla="*/ 1405221 w 4642135"/>
                <a:gd name="connsiteY260" fmla="*/ 1457368 h 5643519"/>
                <a:gd name="connsiteX261" fmla="*/ 1398733 w 4642135"/>
                <a:gd name="connsiteY261" fmla="*/ 1461693 h 5643519"/>
                <a:gd name="connsiteX262" fmla="*/ 1465764 w 4642135"/>
                <a:gd name="connsiteY262" fmla="*/ 1649809 h 5643519"/>
                <a:gd name="connsiteX263" fmla="*/ 1470089 w 4642135"/>
                <a:gd name="connsiteY263" fmla="*/ 1682244 h 5643519"/>
                <a:gd name="connsiteX264" fmla="*/ 1441978 w 4642135"/>
                <a:gd name="connsiteY264" fmla="*/ 1669271 h 5643519"/>
                <a:gd name="connsiteX265" fmla="*/ 1364137 w 4642135"/>
                <a:gd name="connsiteY265" fmla="*/ 1626025 h 5643519"/>
                <a:gd name="connsiteX266" fmla="*/ 1472250 w 4642135"/>
                <a:gd name="connsiteY266" fmla="*/ 1820629 h 5643519"/>
                <a:gd name="connsiteX267" fmla="*/ 1480899 w 4642135"/>
                <a:gd name="connsiteY267" fmla="*/ 1855226 h 5643519"/>
                <a:gd name="connsiteX268" fmla="*/ 1450627 w 4642135"/>
                <a:gd name="connsiteY268" fmla="*/ 1844413 h 5643519"/>
                <a:gd name="connsiteX269" fmla="*/ 1301432 w 4642135"/>
                <a:gd name="connsiteY269" fmla="*/ 1693054 h 5643519"/>
                <a:gd name="connsiteX270" fmla="*/ 1262511 w 4642135"/>
                <a:gd name="connsiteY270" fmla="*/ 1641160 h 5643519"/>
                <a:gd name="connsiteX271" fmla="*/ 1498197 w 4642135"/>
                <a:gd name="connsiteY271" fmla="*/ 2095236 h 5643519"/>
                <a:gd name="connsiteX272" fmla="*/ 1305756 w 4642135"/>
                <a:gd name="connsiteY272" fmla="*/ 1857387 h 5643519"/>
                <a:gd name="connsiteX273" fmla="*/ 1264672 w 4642135"/>
                <a:gd name="connsiteY273" fmla="*/ 1775221 h 5643519"/>
                <a:gd name="connsiteX274" fmla="*/ 1281970 w 4642135"/>
                <a:gd name="connsiteY274" fmla="*/ 2002260 h 5643519"/>
                <a:gd name="connsiteX275" fmla="*/ 1154398 w 4642135"/>
                <a:gd name="connsiteY275" fmla="*/ 1738463 h 5643519"/>
                <a:gd name="connsiteX276" fmla="*/ 1141424 w 4642135"/>
                <a:gd name="connsiteY276" fmla="*/ 1876848 h 5643519"/>
                <a:gd name="connsiteX277" fmla="*/ 1007363 w 4642135"/>
                <a:gd name="connsiteY277" fmla="*/ 1150326 h 5643519"/>
                <a:gd name="connsiteX278" fmla="*/ 955469 w 4642135"/>
                <a:gd name="connsiteY278" fmla="*/ 1219519 h 5643519"/>
                <a:gd name="connsiteX279" fmla="*/ 923034 w 4642135"/>
                <a:gd name="connsiteY279" fmla="*/ 1295197 h 5643519"/>
                <a:gd name="connsiteX280" fmla="*/ 886276 w 4642135"/>
                <a:gd name="connsiteY280" fmla="*/ 1403311 h 5643519"/>
                <a:gd name="connsiteX281" fmla="*/ 860329 w 4642135"/>
                <a:gd name="connsiteY281" fmla="*/ 1213031 h 5643519"/>
                <a:gd name="connsiteX282" fmla="*/ 806271 w 4642135"/>
                <a:gd name="connsiteY282" fmla="*/ 1669271 h 5643519"/>
                <a:gd name="connsiteX283" fmla="*/ 713295 w 4642135"/>
                <a:gd name="connsiteY283" fmla="*/ 1511424 h 5643519"/>
                <a:gd name="connsiteX284" fmla="*/ 713295 w 4642135"/>
                <a:gd name="connsiteY284" fmla="*/ 1693054 h 5643519"/>
                <a:gd name="connsiteX285" fmla="*/ 704646 w 4642135"/>
                <a:gd name="connsiteY285" fmla="*/ 1719002 h 5643519"/>
                <a:gd name="connsiteX286" fmla="*/ 678699 w 4642135"/>
                <a:gd name="connsiteY286" fmla="*/ 1697379 h 5643519"/>
                <a:gd name="connsiteX287" fmla="*/ 603018 w 4642135"/>
                <a:gd name="connsiteY287" fmla="*/ 1567643 h 5643519"/>
                <a:gd name="connsiteX288" fmla="*/ 568422 w 4642135"/>
                <a:gd name="connsiteY288" fmla="*/ 1468179 h 5643519"/>
                <a:gd name="connsiteX289" fmla="*/ 752216 w 4642135"/>
                <a:gd name="connsiteY289" fmla="*/ 960047 h 5643519"/>
                <a:gd name="connsiteX290" fmla="*/ 920873 w 4642135"/>
                <a:gd name="connsiteY290" fmla="*/ 735171 h 5643519"/>
                <a:gd name="connsiteX291" fmla="*/ 953306 w 4642135"/>
                <a:gd name="connsiteY291" fmla="*/ 683276 h 5643519"/>
                <a:gd name="connsiteX292" fmla="*/ 959793 w 4642135"/>
                <a:gd name="connsiteY292" fmla="*/ 663815 h 5643519"/>
                <a:gd name="connsiteX293" fmla="*/ 942495 w 4642135"/>
                <a:gd name="connsiteY293" fmla="*/ 672464 h 5643519"/>
                <a:gd name="connsiteX294" fmla="*/ 747891 w 4642135"/>
                <a:gd name="connsiteY294" fmla="*/ 938424 h 5643519"/>
                <a:gd name="connsiteX295" fmla="*/ 728430 w 4642135"/>
                <a:gd name="connsiteY295" fmla="*/ 955722 h 5643519"/>
                <a:gd name="connsiteX296" fmla="*/ 817084 w 4642135"/>
                <a:gd name="connsiteY296" fmla="*/ 711385 h 5643519"/>
                <a:gd name="connsiteX297" fmla="*/ 548963 w 4642135"/>
                <a:gd name="connsiteY297" fmla="*/ 1040049 h 5643519"/>
                <a:gd name="connsiteX298" fmla="*/ 672211 w 4642135"/>
                <a:gd name="connsiteY298" fmla="*/ 750306 h 5643519"/>
                <a:gd name="connsiteX299" fmla="*/ 460308 w 4642135"/>
                <a:gd name="connsiteY299" fmla="*/ 979506 h 5643519"/>
                <a:gd name="connsiteX300" fmla="*/ 492744 w 4642135"/>
                <a:gd name="connsiteY300" fmla="*/ 838960 h 5643519"/>
                <a:gd name="connsiteX301" fmla="*/ 345709 w 4642135"/>
                <a:gd name="connsiteY301" fmla="*/ 1046537 h 5643519"/>
                <a:gd name="connsiteX302" fmla="*/ 542475 w 4642135"/>
                <a:gd name="connsiteY302" fmla="*/ 609759 h 5643519"/>
                <a:gd name="connsiteX303" fmla="*/ 466796 w 4642135"/>
                <a:gd name="connsiteY303" fmla="*/ 687601 h 5643519"/>
                <a:gd name="connsiteX304" fmla="*/ 198675 w 4642135"/>
                <a:gd name="connsiteY304" fmla="*/ 1143838 h 5643519"/>
                <a:gd name="connsiteX305" fmla="*/ 172728 w 4642135"/>
                <a:gd name="connsiteY305" fmla="*/ 1176274 h 5643519"/>
                <a:gd name="connsiteX306" fmla="*/ 270029 w 4642135"/>
                <a:gd name="connsiteY306" fmla="*/ 880042 h 5643519"/>
                <a:gd name="connsiteX307" fmla="*/ 449498 w 4642135"/>
                <a:gd name="connsiteY307" fmla="*/ 629219 h 5643519"/>
                <a:gd name="connsiteX308" fmla="*/ 200836 w 4642135"/>
                <a:gd name="connsiteY308" fmla="*/ 849770 h 5643519"/>
                <a:gd name="connsiteX309" fmla="*/ 14881 w 4642135"/>
                <a:gd name="connsiteY309" fmla="*/ 1128704 h 5643519"/>
                <a:gd name="connsiteX310" fmla="*/ 6232 w 4642135"/>
                <a:gd name="connsiteY310" fmla="*/ 1046537 h 5643519"/>
                <a:gd name="connsiteX311" fmla="*/ 32179 w 4642135"/>
                <a:gd name="connsiteY311" fmla="*/ 973020 h 5643519"/>
                <a:gd name="connsiteX312" fmla="*/ 512203 w 4642135"/>
                <a:gd name="connsiteY312" fmla="*/ 501646 h 5643519"/>
                <a:gd name="connsiteX313" fmla="*/ 594369 w 4642135"/>
                <a:gd name="connsiteY313" fmla="*/ 467050 h 5643519"/>
                <a:gd name="connsiteX314" fmla="*/ 168403 w 4642135"/>
                <a:gd name="connsiteY314" fmla="*/ 557865 h 5643519"/>
                <a:gd name="connsiteX315" fmla="*/ 272192 w 4642135"/>
                <a:gd name="connsiteY315" fmla="*/ 488672 h 5643519"/>
                <a:gd name="connsiteX316" fmla="*/ 391116 w 4642135"/>
                <a:gd name="connsiteY316" fmla="*/ 412992 h 5643519"/>
                <a:gd name="connsiteX317" fmla="*/ 525176 w 4642135"/>
                <a:gd name="connsiteY317" fmla="*/ 378396 h 5643519"/>
                <a:gd name="connsiteX318" fmla="*/ 661401 w 4642135"/>
                <a:gd name="connsiteY318" fmla="*/ 363261 h 5643519"/>
                <a:gd name="connsiteX319" fmla="*/ 434361 w 4642135"/>
                <a:gd name="connsiteY319" fmla="*/ 324340 h 5643519"/>
                <a:gd name="connsiteX320" fmla="*/ 507878 w 4642135"/>
                <a:gd name="connsiteY320" fmla="*/ 313527 h 5643519"/>
                <a:gd name="connsiteX321" fmla="*/ 507878 w 4642135"/>
                <a:gd name="connsiteY321" fmla="*/ 309203 h 5643519"/>
                <a:gd name="connsiteX322" fmla="*/ 417063 w 4642135"/>
                <a:gd name="connsiteY322" fmla="*/ 309203 h 5643519"/>
                <a:gd name="connsiteX323" fmla="*/ 881952 w 4642135"/>
                <a:gd name="connsiteY323" fmla="*/ 276770 h 5643519"/>
                <a:gd name="connsiteX324" fmla="*/ 1067907 w 4642135"/>
                <a:gd name="connsiteY324" fmla="*/ 298393 h 5643519"/>
                <a:gd name="connsiteX325" fmla="*/ 1223590 w 4642135"/>
                <a:gd name="connsiteY325" fmla="*/ 371910 h 5643519"/>
                <a:gd name="connsiteX326" fmla="*/ 1258187 w 4642135"/>
                <a:gd name="connsiteY326" fmla="*/ 367585 h 5643519"/>
                <a:gd name="connsiteX327" fmla="*/ 1640907 w 4642135"/>
                <a:gd name="connsiteY327" fmla="*/ 30271 h 5643519"/>
                <a:gd name="connsiteX328" fmla="*/ 1716587 w 4642135"/>
                <a:gd name="connsiteY328" fmla="*/ 0 h 5643519"/>
                <a:gd name="connsiteX0" fmla="*/ 4214006 w 4642135"/>
                <a:gd name="connsiteY0" fmla="*/ 1528722 h 5643519"/>
                <a:gd name="connsiteX1" fmla="*/ 4211845 w 4642135"/>
                <a:gd name="connsiteY1" fmla="*/ 1535210 h 5643519"/>
                <a:gd name="connsiteX2" fmla="*/ 4281037 w 4642135"/>
                <a:gd name="connsiteY2" fmla="*/ 1582780 h 5643519"/>
                <a:gd name="connsiteX3" fmla="*/ 4300497 w 4642135"/>
                <a:gd name="connsiteY3" fmla="*/ 1587104 h 5643519"/>
                <a:gd name="connsiteX4" fmla="*/ 4291848 w 4642135"/>
                <a:gd name="connsiteY4" fmla="*/ 1565482 h 5643519"/>
                <a:gd name="connsiteX5" fmla="*/ 4214006 w 4642135"/>
                <a:gd name="connsiteY5" fmla="*/ 1528722 h 5643519"/>
                <a:gd name="connsiteX6" fmla="*/ 3165036 w 4642135"/>
                <a:gd name="connsiteY6" fmla="*/ 1460611 h 5643519"/>
                <a:gd name="connsiteX7" fmla="*/ 3148009 w 4642135"/>
                <a:gd name="connsiteY7" fmla="*/ 1468179 h 5643519"/>
                <a:gd name="connsiteX8" fmla="*/ 2860426 w 4642135"/>
                <a:gd name="connsiteY8" fmla="*/ 1591429 h 5643519"/>
                <a:gd name="connsiteX9" fmla="*/ 2899347 w 4642135"/>
                <a:gd name="connsiteY9" fmla="*/ 1589266 h 5643519"/>
                <a:gd name="connsiteX10" fmla="*/ 3115574 w 4642135"/>
                <a:gd name="connsiteY10" fmla="*/ 1498450 h 5643519"/>
                <a:gd name="connsiteX11" fmla="*/ 3186930 w 4642135"/>
                <a:gd name="connsiteY11" fmla="*/ 1466017 h 5643519"/>
                <a:gd name="connsiteX12" fmla="*/ 3165036 w 4642135"/>
                <a:gd name="connsiteY12" fmla="*/ 1460611 h 5643519"/>
                <a:gd name="connsiteX13" fmla="*/ 2717716 w 4642135"/>
                <a:gd name="connsiteY13" fmla="*/ 1269250 h 5643519"/>
                <a:gd name="connsiteX14" fmla="*/ 2419323 w 4642135"/>
                <a:gd name="connsiteY14" fmla="*/ 1353579 h 5643519"/>
                <a:gd name="connsiteX15" fmla="*/ 2395539 w 4642135"/>
                <a:gd name="connsiteY15" fmla="*/ 1433582 h 5643519"/>
                <a:gd name="connsiteX16" fmla="*/ 2423648 w 4642135"/>
                <a:gd name="connsiteY16" fmla="*/ 1440070 h 5643519"/>
                <a:gd name="connsiteX17" fmla="*/ 2739339 w 4642135"/>
                <a:gd name="connsiteY17" fmla="*/ 1269250 h 5643519"/>
                <a:gd name="connsiteX18" fmla="*/ 2717716 w 4642135"/>
                <a:gd name="connsiteY18" fmla="*/ 1269250 h 5643519"/>
                <a:gd name="connsiteX19" fmla="*/ 1617123 w 4642135"/>
                <a:gd name="connsiteY19" fmla="*/ 1124379 h 5643519"/>
                <a:gd name="connsiteX20" fmla="*/ 1727398 w 4642135"/>
                <a:gd name="connsiteY20" fmla="*/ 1366553 h 5643519"/>
                <a:gd name="connsiteX21" fmla="*/ 1591176 w 4642135"/>
                <a:gd name="connsiteY21" fmla="*/ 1202221 h 5643519"/>
                <a:gd name="connsiteX22" fmla="*/ 1790104 w 4642135"/>
                <a:gd name="connsiteY22" fmla="*/ 1569806 h 5643519"/>
                <a:gd name="connsiteX23" fmla="*/ 2466893 w 4642135"/>
                <a:gd name="connsiteY23" fmla="*/ 2756890 h 5643519"/>
                <a:gd name="connsiteX24" fmla="*/ 2985838 w 4642135"/>
                <a:gd name="connsiteY24" fmla="*/ 3935327 h 5643519"/>
                <a:gd name="connsiteX25" fmla="*/ 2994487 w 4642135"/>
                <a:gd name="connsiteY25" fmla="*/ 3943976 h 5643519"/>
                <a:gd name="connsiteX26" fmla="*/ 2998811 w 4642135"/>
                <a:gd name="connsiteY26" fmla="*/ 3928839 h 5643519"/>
                <a:gd name="connsiteX27" fmla="*/ 3189091 w 4642135"/>
                <a:gd name="connsiteY27" fmla="*/ 2752566 h 5643519"/>
                <a:gd name="connsiteX28" fmla="*/ 3282069 w 4642135"/>
                <a:gd name="connsiteY28" fmla="*/ 2123347 h 5643519"/>
                <a:gd name="connsiteX29" fmla="*/ 3295043 w 4642135"/>
                <a:gd name="connsiteY29" fmla="*/ 2045505 h 5643519"/>
                <a:gd name="connsiteX30" fmla="*/ 3266932 w 4642135"/>
                <a:gd name="connsiteY30" fmla="*/ 2071452 h 5643519"/>
                <a:gd name="connsiteX31" fmla="*/ 3301529 w 4642135"/>
                <a:gd name="connsiteY31" fmla="*/ 1881173 h 5643519"/>
                <a:gd name="connsiteX32" fmla="*/ 3212877 w 4642135"/>
                <a:gd name="connsiteY32" fmla="*/ 2151455 h 5643519"/>
                <a:gd name="connsiteX33" fmla="*/ 3182605 w 4642135"/>
                <a:gd name="connsiteY33" fmla="*/ 2101724 h 5643519"/>
                <a:gd name="connsiteX34" fmla="*/ 3154494 w 4642135"/>
                <a:gd name="connsiteY34" fmla="*/ 2231460 h 5643519"/>
                <a:gd name="connsiteX35" fmla="*/ 3128547 w 4642135"/>
                <a:gd name="connsiteY35" fmla="*/ 2170917 h 5643519"/>
                <a:gd name="connsiteX36" fmla="*/ 3115574 w 4642135"/>
                <a:gd name="connsiteY36" fmla="*/ 2151455 h 5643519"/>
                <a:gd name="connsiteX37" fmla="*/ 3102600 w 4642135"/>
                <a:gd name="connsiteY37" fmla="*/ 2173078 h 5643519"/>
                <a:gd name="connsiteX38" fmla="*/ 3059355 w 4642135"/>
                <a:gd name="connsiteY38" fmla="*/ 2341735 h 5643519"/>
                <a:gd name="connsiteX39" fmla="*/ 2998811 w 4642135"/>
                <a:gd name="connsiteY39" fmla="*/ 2261732 h 5643519"/>
                <a:gd name="connsiteX40" fmla="*/ 2983676 w 4642135"/>
                <a:gd name="connsiteY40" fmla="*/ 2436875 h 5643519"/>
                <a:gd name="connsiteX41" fmla="*/ 2975027 w 4642135"/>
                <a:gd name="connsiteY41" fmla="*/ 2460661 h 5643519"/>
                <a:gd name="connsiteX42" fmla="*/ 2955566 w 4642135"/>
                <a:gd name="connsiteY42" fmla="*/ 2439038 h 5643519"/>
                <a:gd name="connsiteX43" fmla="*/ 2933943 w 4642135"/>
                <a:gd name="connsiteY43" fmla="*/ 2367682 h 5643519"/>
                <a:gd name="connsiteX44" fmla="*/ 2918808 w 4642135"/>
                <a:gd name="connsiteY44" fmla="*/ 2287679 h 5643519"/>
                <a:gd name="connsiteX45" fmla="*/ 2871238 w 4642135"/>
                <a:gd name="connsiteY45" fmla="*/ 2633642 h 5643519"/>
                <a:gd name="connsiteX46" fmla="*/ 2840967 w 4642135"/>
                <a:gd name="connsiteY46" fmla="*/ 2590397 h 5643519"/>
                <a:gd name="connsiteX47" fmla="*/ 2840967 w 4642135"/>
                <a:gd name="connsiteY47" fmla="*/ 2423901 h 5643519"/>
                <a:gd name="connsiteX48" fmla="*/ 2851777 w 4642135"/>
                <a:gd name="connsiteY48" fmla="*/ 2333086 h 5643519"/>
                <a:gd name="connsiteX49" fmla="*/ 2752313 w 4642135"/>
                <a:gd name="connsiteY49" fmla="*/ 2486608 h 5643519"/>
                <a:gd name="connsiteX50" fmla="*/ 2782584 w 4642135"/>
                <a:gd name="connsiteY50" fmla="*/ 2283355 h 5643519"/>
                <a:gd name="connsiteX51" fmla="*/ 2698257 w 4642135"/>
                <a:gd name="connsiteY51" fmla="*/ 2365521 h 5643519"/>
                <a:gd name="connsiteX52" fmla="*/ 2990162 w 4642135"/>
                <a:gd name="connsiteY52" fmla="*/ 1790358 h 5643519"/>
                <a:gd name="connsiteX53" fmla="*/ 2912320 w 4642135"/>
                <a:gd name="connsiteY53" fmla="*/ 1840089 h 5643519"/>
                <a:gd name="connsiteX54" fmla="*/ 2819344 w 4642135"/>
                <a:gd name="connsiteY54" fmla="*/ 1891983 h 5643519"/>
                <a:gd name="connsiteX55" fmla="*/ 2758800 w 4642135"/>
                <a:gd name="connsiteY55" fmla="*/ 1941716 h 5643519"/>
                <a:gd name="connsiteX56" fmla="*/ 2830154 w 4642135"/>
                <a:gd name="connsiteY56" fmla="*/ 1788194 h 5643519"/>
                <a:gd name="connsiteX57" fmla="*/ 2795558 w 4642135"/>
                <a:gd name="connsiteY57" fmla="*/ 1818466 h 5643519"/>
                <a:gd name="connsiteX58" fmla="*/ 2570682 w 4642135"/>
                <a:gd name="connsiteY58" fmla="*/ 2086587 h 5643519"/>
                <a:gd name="connsiteX59" fmla="*/ 2549059 w 4642135"/>
                <a:gd name="connsiteY59" fmla="*/ 2101724 h 5643519"/>
                <a:gd name="connsiteX60" fmla="*/ 2540410 w 4642135"/>
                <a:gd name="connsiteY60" fmla="*/ 2075777 h 5643519"/>
                <a:gd name="connsiteX61" fmla="*/ 2557708 w 4642135"/>
                <a:gd name="connsiteY61" fmla="*/ 1963339 h 5643519"/>
                <a:gd name="connsiteX62" fmla="*/ 2469057 w 4642135"/>
                <a:gd name="connsiteY62" fmla="*/ 2086587 h 5643519"/>
                <a:gd name="connsiteX63" fmla="*/ 2447434 w 4642135"/>
                <a:gd name="connsiteY63" fmla="*/ 2106049 h 5643519"/>
                <a:gd name="connsiteX64" fmla="*/ 2438785 w 4642135"/>
                <a:gd name="connsiteY64" fmla="*/ 2073614 h 5643519"/>
                <a:gd name="connsiteX65" fmla="*/ 2449595 w 4642135"/>
                <a:gd name="connsiteY65" fmla="*/ 1969825 h 5643519"/>
                <a:gd name="connsiteX66" fmla="*/ 2471218 w 4642135"/>
                <a:gd name="connsiteY66" fmla="*/ 1876848 h 5643519"/>
                <a:gd name="connsiteX67" fmla="*/ 2830154 w 4642135"/>
                <a:gd name="connsiteY67" fmla="*/ 1602239 h 5643519"/>
                <a:gd name="connsiteX68" fmla="*/ 2858265 w 4642135"/>
                <a:gd name="connsiteY68" fmla="*/ 1587104 h 5643519"/>
                <a:gd name="connsiteX69" fmla="*/ 2851777 w 4642135"/>
                <a:gd name="connsiteY69" fmla="*/ 1589266 h 5643519"/>
                <a:gd name="connsiteX70" fmla="*/ 2849616 w 4642135"/>
                <a:gd name="connsiteY70" fmla="*/ 1587104 h 5643519"/>
                <a:gd name="connsiteX71" fmla="*/ 2869075 w 4642135"/>
                <a:gd name="connsiteY71" fmla="*/ 1567643 h 5643519"/>
                <a:gd name="connsiteX72" fmla="*/ 3039895 w 4642135"/>
                <a:gd name="connsiteY72" fmla="*/ 1437907 h 5643519"/>
                <a:gd name="connsiteX73" fmla="*/ 2676634 w 4642135"/>
                <a:gd name="connsiteY73" fmla="*/ 1584941 h 5643519"/>
                <a:gd name="connsiteX74" fmla="*/ 2920969 w 4642135"/>
                <a:gd name="connsiteY74" fmla="*/ 1418448 h 5643519"/>
                <a:gd name="connsiteX75" fmla="*/ 2631226 w 4642135"/>
                <a:gd name="connsiteY75" fmla="*/ 1507099 h 5643519"/>
                <a:gd name="connsiteX76" fmla="*/ 2726365 w 4642135"/>
                <a:gd name="connsiteY76" fmla="*/ 1424933 h 5643519"/>
                <a:gd name="connsiteX77" fmla="*/ 2510139 w 4642135"/>
                <a:gd name="connsiteY77" fmla="*/ 1511424 h 5643519"/>
                <a:gd name="connsiteX78" fmla="*/ 2856101 w 4642135"/>
                <a:gd name="connsiteY78" fmla="*/ 1286548 h 5643519"/>
                <a:gd name="connsiteX79" fmla="*/ 2797721 w 4642135"/>
                <a:gd name="connsiteY79" fmla="*/ 1301685 h 5643519"/>
                <a:gd name="connsiteX80" fmla="*/ 2475542 w 4642135"/>
                <a:gd name="connsiteY80" fmla="*/ 1463854 h 5643519"/>
                <a:gd name="connsiteX81" fmla="*/ 2440946 w 4642135"/>
                <a:gd name="connsiteY81" fmla="*/ 1543859 h 5643519"/>
                <a:gd name="connsiteX82" fmla="*/ 2440946 w 4642135"/>
                <a:gd name="connsiteY82" fmla="*/ 1558994 h 5643519"/>
                <a:gd name="connsiteX83" fmla="*/ 2404189 w 4642135"/>
                <a:gd name="connsiteY83" fmla="*/ 1535210 h 5643519"/>
                <a:gd name="connsiteX84" fmla="*/ 2358780 w 4642135"/>
                <a:gd name="connsiteY84" fmla="*/ 1528722 h 5643519"/>
                <a:gd name="connsiteX85" fmla="*/ 2365268 w 4642135"/>
                <a:gd name="connsiteY85" fmla="*/ 1567643 h 5643519"/>
                <a:gd name="connsiteX86" fmla="*/ 2447434 w 4642135"/>
                <a:gd name="connsiteY86" fmla="*/ 1727651 h 5643519"/>
                <a:gd name="connsiteX87" fmla="*/ 2291751 w 4642135"/>
                <a:gd name="connsiteY87" fmla="*/ 1563318 h 5643519"/>
                <a:gd name="connsiteX88" fmla="*/ 2302561 w 4642135"/>
                <a:gd name="connsiteY88" fmla="*/ 1597915 h 5643519"/>
                <a:gd name="connsiteX89" fmla="*/ 2378241 w 4642135"/>
                <a:gd name="connsiteY89" fmla="*/ 1811980 h 5643519"/>
                <a:gd name="connsiteX90" fmla="*/ 2380402 w 4642135"/>
                <a:gd name="connsiteY90" fmla="*/ 1926579 h 5643519"/>
                <a:gd name="connsiteX91" fmla="*/ 2369592 w 4642135"/>
                <a:gd name="connsiteY91" fmla="*/ 1928743 h 5643519"/>
                <a:gd name="connsiteX92" fmla="*/ 2172825 w 4642135"/>
                <a:gd name="connsiteY92" fmla="*/ 1466017 h 5643519"/>
                <a:gd name="connsiteX93" fmla="*/ 2183637 w 4642135"/>
                <a:gd name="connsiteY93" fmla="*/ 1515748 h 5643519"/>
                <a:gd name="connsiteX94" fmla="*/ 2211746 w 4642135"/>
                <a:gd name="connsiteY94" fmla="*/ 1699542 h 5643519"/>
                <a:gd name="connsiteX95" fmla="*/ 2198772 w 4642135"/>
                <a:gd name="connsiteY95" fmla="*/ 1749273 h 5643519"/>
                <a:gd name="connsiteX96" fmla="*/ 2170664 w 4642135"/>
                <a:gd name="connsiteY96" fmla="*/ 1706028 h 5643519"/>
                <a:gd name="connsiteX97" fmla="*/ 2090659 w 4642135"/>
                <a:gd name="connsiteY97" fmla="*/ 1526561 h 5643519"/>
                <a:gd name="connsiteX98" fmla="*/ 2056062 w 4642135"/>
                <a:gd name="connsiteY98" fmla="*/ 1626025 h 5643519"/>
                <a:gd name="connsiteX99" fmla="*/ 1930651 w 4642135"/>
                <a:gd name="connsiteY99" fmla="*/ 1420609 h 5643519"/>
                <a:gd name="connsiteX100" fmla="*/ 1930651 w 4642135"/>
                <a:gd name="connsiteY100" fmla="*/ 1524398 h 5643519"/>
                <a:gd name="connsiteX101" fmla="*/ 1922002 w 4642135"/>
                <a:gd name="connsiteY101" fmla="*/ 1537371 h 5643519"/>
                <a:gd name="connsiteX102" fmla="*/ 1911191 w 4642135"/>
                <a:gd name="connsiteY102" fmla="*/ 1530885 h 5643519"/>
                <a:gd name="connsiteX103" fmla="*/ 1893893 w 4642135"/>
                <a:gd name="connsiteY103" fmla="*/ 1502775 h 5643519"/>
                <a:gd name="connsiteX104" fmla="*/ 1829025 w 4642135"/>
                <a:gd name="connsiteY104" fmla="*/ 1377363 h 5643519"/>
                <a:gd name="connsiteX105" fmla="*/ 1826862 w 4642135"/>
                <a:gd name="connsiteY105" fmla="*/ 1435746 h 5643519"/>
                <a:gd name="connsiteX106" fmla="*/ 1617123 w 4642135"/>
                <a:gd name="connsiteY106" fmla="*/ 1124379 h 5643519"/>
                <a:gd name="connsiteX107" fmla="*/ 2123094 w 4642135"/>
                <a:gd name="connsiteY107" fmla="*/ 925450 h 5643519"/>
                <a:gd name="connsiteX108" fmla="*/ 2250666 w 4642135"/>
                <a:gd name="connsiteY108" fmla="*/ 1068160 h 5643519"/>
                <a:gd name="connsiteX109" fmla="*/ 1971735 w 4642135"/>
                <a:gd name="connsiteY109" fmla="*/ 968696 h 5643519"/>
                <a:gd name="connsiteX110" fmla="*/ 1978221 w 4642135"/>
                <a:gd name="connsiteY110" fmla="*/ 977345 h 5643519"/>
                <a:gd name="connsiteX111" fmla="*/ 2324183 w 4642135"/>
                <a:gd name="connsiteY111" fmla="*/ 1323308 h 5643519"/>
                <a:gd name="connsiteX112" fmla="*/ 2356619 w 4642135"/>
                <a:gd name="connsiteY112" fmla="*/ 1325469 h 5643519"/>
                <a:gd name="connsiteX113" fmla="*/ 2626901 w 4642135"/>
                <a:gd name="connsiteY113" fmla="*/ 1206545 h 5643519"/>
                <a:gd name="connsiteX114" fmla="*/ 2637713 w 4642135"/>
                <a:gd name="connsiteY114" fmla="*/ 1197896 h 5643519"/>
                <a:gd name="connsiteX115" fmla="*/ 2661497 w 4642135"/>
                <a:gd name="connsiteY115" fmla="*/ 1200057 h 5643519"/>
                <a:gd name="connsiteX116" fmla="*/ 2901510 w 4642135"/>
                <a:gd name="connsiteY116" fmla="*/ 1197896 h 5643519"/>
                <a:gd name="connsiteX117" fmla="*/ 2988001 w 4642135"/>
                <a:gd name="connsiteY117" fmla="*/ 1195733 h 5643519"/>
                <a:gd name="connsiteX118" fmla="*/ 2629064 w 4642135"/>
                <a:gd name="connsiteY118" fmla="*/ 1120055 h 5643519"/>
                <a:gd name="connsiteX119" fmla="*/ 2635550 w 4642135"/>
                <a:gd name="connsiteY119" fmla="*/ 1158975 h 5643519"/>
                <a:gd name="connsiteX120" fmla="*/ 2635550 w 4642135"/>
                <a:gd name="connsiteY120" fmla="*/ 1195733 h 5643519"/>
                <a:gd name="connsiteX121" fmla="*/ 2447434 w 4642135"/>
                <a:gd name="connsiteY121" fmla="*/ 1031400 h 5643519"/>
                <a:gd name="connsiteX122" fmla="*/ 2514463 w 4642135"/>
                <a:gd name="connsiteY122" fmla="*/ 1197896 h 5643519"/>
                <a:gd name="connsiteX123" fmla="*/ 2123094 w 4642135"/>
                <a:gd name="connsiteY123" fmla="*/ 925450 h 5643519"/>
                <a:gd name="connsiteX124" fmla="*/ 1716587 w 4642135"/>
                <a:gd name="connsiteY124" fmla="*/ 0 h 5643519"/>
                <a:gd name="connsiteX125" fmla="*/ 1569553 w 4642135"/>
                <a:gd name="connsiteY125" fmla="*/ 190279 h 5643519"/>
                <a:gd name="connsiteX126" fmla="*/ 1595500 w 4642135"/>
                <a:gd name="connsiteY126" fmla="*/ 170818 h 5643519"/>
                <a:gd name="connsiteX127" fmla="*/ 1887405 w 4642135"/>
                <a:gd name="connsiteY127" fmla="*/ 38921 h 5643519"/>
                <a:gd name="connsiteX128" fmla="*/ 2071199 w 4642135"/>
                <a:gd name="connsiteY128" fmla="*/ 8649 h 5643519"/>
                <a:gd name="connsiteX129" fmla="*/ 1694965 w 4642135"/>
                <a:gd name="connsiteY129" fmla="*/ 224876 h 5643519"/>
                <a:gd name="connsiteX130" fmla="*/ 1798754 w 4642135"/>
                <a:gd name="connsiteY130" fmla="*/ 188116 h 5643519"/>
                <a:gd name="connsiteX131" fmla="*/ 2315534 w 4642135"/>
                <a:gd name="connsiteY131" fmla="*/ 155683 h 5643519"/>
                <a:gd name="connsiteX132" fmla="*/ 2577170 w 4642135"/>
                <a:gd name="connsiteY132" fmla="*/ 250823 h 5643519"/>
                <a:gd name="connsiteX133" fmla="*/ 2644199 w 4642135"/>
                <a:gd name="connsiteY133" fmla="*/ 315691 h 5643519"/>
                <a:gd name="connsiteX134" fmla="*/ 2334996 w 4642135"/>
                <a:gd name="connsiteY134" fmla="*/ 242174 h 5643519"/>
                <a:gd name="connsiteX135" fmla="*/ 2019305 w 4642135"/>
                <a:gd name="connsiteY135" fmla="*/ 240010 h 5643519"/>
                <a:gd name="connsiteX136" fmla="*/ 2304724 w 4642135"/>
                <a:gd name="connsiteY136" fmla="*/ 313527 h 5643519"/>
                <a:gd name="connsiteX137" fmla="*/ 2564196 w 4642135"/>
                <a:gd name="connsiteY137" fmla="*/ 454076 h 5643519"/>
                <a:gd name="connsiteX138" fmla="*/ 1861458 w 4642135"/>
                <a:gd name="connsiteY138" fmla="*/ 287580 h 5643519"/>
                <a:gd name="connsiteX139" fmla="*/ 2337157 w 4642135"/>
                <a:gd name="connsiteY139" fmla="*/ 471374 h 5643519"/>
                <a:gd name="connsiteX140" fmla="*/ 2062550 w 4642135"/>
                <a:gd name="connsiteY140" fmla="*/ 423804 h 5643519"/>
                <a:gd name="connsiteX141" fmla="*/ 2060387 w 4642135"/>
                <a:gd name="connsiteY141" fmla="*/ 428129 h 5643519"/>
                <a:gd name="connsiteX142" fmla="*/ 2196611 w 4642135"/>
                <a:gd name="connsiteY142" fmla="*/ 490833 h 5643519"/>
                <a:gd name="connsiteX143" fmla="*/ 1854973 w 4642135"/>
                <a:gd name="connsiteY143" fmla="*/ 469211 h 5643519"/>
                <a:gd name="connsiteX144" fmla="*/ 2177149 w 4642135"/>
                <a:gd name="connsiteY144" fmla="*/ 594622 h 5643519"/>
                <a:gd name="connsiteX145" fmla="*/ 1779292 w 4642135"/>
                <a:gd name="connsiteY145" fmla="*/ 538403 h 5643519"/>
                <a:gd name="connsiteX146" fmla="*/ 1982545 w 4642135"/>
                <a:gd name="connsiteY146" fmla="*/ 657329 h 5643519"/>
                <a:gd name="connsiteX147" fmla="*/ 1595500 w 4642135"/>
                <a:gd name="connsiteY147" fmla="*/ 581649 h 5643519"/>
                <a:gd name="connsiteX148" fmla="*/ 1630097 w 4642135"/>
                <a:gd name="connsiteY148" fmla="*/ 605435 h 5643519"/>
                <a:gd name="connsiteX149" fmla="*/ 1965247 w 4642135"/>
                <a:gd name="connsiteY149" fmla="*/ 670303 h 5643519"/>
                <a:gd name="connsiteX150" fmla="*/ 2129579 w 4642135"/>
                <a:gd name="connsiteY150" fmla="*/ 683276 h 5643519"/>
                <a:gd name="connsiteX151" fmla="*/ 2458244 w 4642135"/>
                <a:gd name="connsiteY151" fmla="*/ 838960 h 5643519"/>
                <a:gd name="connsiteX152" fmla="*/ 2568521 w 4642135"/>
                <a:gd name="connsiteY152" fmla="*/ 1014102 h 5643519"/>
                <a:gd name="connsiteX153" fmla="*/ 2607442 w 4642135"/>
                <a:gd name="connsiteY153" fmla="*/ 1096268 h 5643519"/>
                <a:gd name="connsiteX154" fmla="*/ 2637713 w 4642135"/>
                <a:gd name="connsiteY154" fmla="*/ 1109242 h 5643519"/>
                <a:gd name="connsiteX155" fmla="*/ 2799882 w 4642135"/>
                <a:gd name="connsiteY155" fmla="*/ 1102756 h 5643519"/>
                <a:gd name="connsiteX156" fmla="*/ 3029083 w 4642135"/>
                <a:gd name="connsiteY156" fmla="*/ 1128704 h 5643519"/>
                <a:gd name="connsiteX157" fmla="*/ 3052869 w 4642135"/>
                <a:gd name="connsiteY157" fmla="*/ 1135189 h 5643519"/>
                <a:gd name="connsiteX158" fmla="*/ 3057193 w 4642135"/>
                <a:gd name="connsiteY158" fmla="*/ 1133028 h 5643519"/>
                <a:gd name="connsiteX159" fmla="*/ 2933943 w 4642135"/>
                <a:gd name="connsiteY159" fmla="*/ 1046537 h 5643519"/>
                <a:gd name="connsiteX160" fmla="*/ 3346937 w 4642135"/>
                <a:gd name="connsiteY160" fmla="*/ 1184923 h 5643519"/>
                <a:gd name="connsiteX161" fmla="*/ 3519919 w 4642135"/>
                <a:gd name="connsiteY161" fmla="*/ 1349255 h 5643519"/>
                <a:gd name="connsiteX162" fmla="*/ 3545866 w 4642135"/>
                <a:gd name="connsiteY162" fmla="*/ 1355741 h 5643519"/>
                <a:gd name="connsiteX163" fmla="*/ 3963183 w 4642135"/>
                <a:gd name="connsiteY163" fmla="*/ 1264925 h 5643519"/>
                <a:gd name="connsiteX164" fmla="*/ 4058322 w 4642135"/>
                <a:gd name="connsiteY164" fmla="*/ 1271413 h 5643519"/>
                <a:gd name="connsiteX165" fmla="*/ 3926425 w 4642135"/>
                <a:gd name="connsiteY165" fmla="*/ 1323308 h 5643519"/>
                <a:gd name="connsiteX166" fmla="*/ 3928586 w 4642135"/>
                <a:gd name="connsiteY166" fmla="*/ 1329793 h 5643519"/>
                <a:gd name="connsiteX167" fmla="*/ 3971832 w 4642135"/>
                <a:gd name="connsiteY167" fmla="*/ 1325469 h 5643519"/>
                <a:gd name="connsiteX168" fmla="*/ 4194547 w 4642135"/>
                <a:gd name="connsiteY168" fmla="*/ 1351416 h 5643519"/>
                <a:gd name="connsiteX169" fmla="*/ 4309146 w 4642135"/>
                <a:gd name="connsiteY169" fmla="*/ 1377363 h 5643519"/>
                <a:gd name="connsiteX170" fmla="*/ 4367528 w 4642135"/>
                <a:gd name="connsiteY170" fmla="*/ 1472503 h 5643519"/>
                <a:gd name="connsiteX171" fmla="*/ 4408610 w 4642135"/>
                <a:gd name="connsiteY171" fmla="*/ 1528722 h 5643519"/>
                <a:gd name="connsiteX172" fmla="*/ 4601053 w 4642135"/>
                <a:gd name="connsiteY172" fmla="*/ 1695218 h 5643519"/>
                <a:gd name="connsiteX173" fmla="*/ 4639974 w 4642135"/>
                <a:gd name="connsiteY173" fmla="*/ 1766572 h 5643519"/>
                <a:gd name="connsiteX174" fmla="*/ 4642135 w 4642135"/>
                <a:gd name="connsiteY174" fmla="*/ 1773059 h 5643519"/>
                <a:gd name="connsiteX175" fmla="*/ 4627000 w 4642135"/>
                <a:gd name="connsiteY175" fmla="*/ 1801168 h 5643519"/>
                <a:gd name="connsiteX176" fmla="*/ 4605378 w 4642135"/>
                <a:gd name="connsiteY176" fmla="*/ 1773059 h 5643519"/>
                <a:gd name="connsiteX177" fmla="*/ 4393475 w 4642135"/>
                <a:gd name="connsiteY177" fmla="*/ 1617376 h 5643519"/>
                <a:gd name="connsiteX178" fmla="*/ 4363204 w 4642135"/>
                <a:gd name="connsiteY178" fmla="*/ 1615213 h 5643519"/>
                <a:gd name="connsiteX179" fmla="*/ 4363204 w 4642135"/>
                <a:gd name="connsiteY179" fmla="*/ 1658458 h 5643519"/>
                <a:gd name="connsiteX180" fmla="*/ 4389151 w 4642135"/>
                <a:gd name="connsiteY180" fmla="*/ 1686569 h 5643519"/>
                <a:gd name="connsiteX181" fmla="*/ 4490776 w 4642135"/>
                <a:gd name="connsiteY181" fmla="*/ 1818466 h 5643519"/>
                <a:gd name="connsiteX182" fmla="*/ 4510238 w 4642135"/>
                <a:gd name="connsiteY182" fmla="*/ 1885497 h 5643519"/>
                <a:gd name="connsiteX183" fmla="*/ 4108056 w 4642135"/>
                <a:gd name="connsiteY183" fmla="*/ 1543859 h 5643519"/>
                <a:gd name="connsiteX184" fmla="*/ 4337256 w 4642135"/>
                <a:gd name="connsiteY184" fmla="*/ 1801168 h 5643519"/>
                <a:gd name="connsiteX185" fmla="*/ 4330768 w 4642135"/>
                <a:gd name="connsiteY185" fmla="*/ 1807656 h 5643519"/>
                <a:gd name="connsiteX186" fmla="*/ 4138328 w 4642135"/>
                <a:gd name="connsiteY186" fmla="*/ 1669271 h 5643519"/>
                <a:gd name="connsiteX187" fmla="*/ 4216169 w 4642135"/>
                <a:gd name="connsiteY187" fmla="*/ 1783870 h 5643519"/>
                <a:gd name="connsiteX188" fmla="*/ 4021565 w 4642135"/>
                <a:gd name="connsiteY188" fmla="*/ 1671432 h 5643519"/>
                <a:gd name="connsiteX189" fmla="*/ 4151301 w 4642135"/>
                <a:gd name="connsiteY189" fmla="*/ 1850901 h 5643519"/>
                <a:gd name="connsiteX190" fmla="*/ 3868043 w 4642135"/>
                <a:gd name="connsiteY190" fmla="*/ 1658458 h 5643519"/>
                <a:gd name="connsiteX191" fmla="*/ 3982644 w 4642135"/>
                <a:gd name="connsiteY191" fmla="*/ 1816305 h 5643519"/>
                <a:gd name="connsiteX192" fmla="*/ 3712360 w 4642135"/>
                <a:gd name="connsiteY192" fmla="*/ 1632511 h 5643519"/>
                <a:gd name="connsiteX193" fmla="*/ 3721009 w 4642135"/>
                <a:gd name="connsiteY193" fmla="*/ 1656297 h 5643519"/>
                <a:gd name="connsiteX194" fmla="*/ 3978320 w 4642135"/>
                <a:gd name="connsiteY194" fmla="*/ 1829278 h 5643519"/>
                <a:gd name="connsiteX195" fmla="*/ 4211845 w 4642135"/>
                <a:gd name="connsiteY195" fmla="*/ 2036856 h 5643519"/>
                <a:gd name="connsiteX196" fmla="*/ 4226979 w 4642135"/>
                <a:gd name="connsiteY196" fmla="*/ 2356872 h 5643519"/>
                <a:gd name="connsiteX197" fmla="*/ 4203196 w 4642135"/>
                <a:gd name="connsiteY197" fmla="*/ 2393629 h 5643519"/>
                <a:gd name="connsiteX198" fmla="*/ 4185898 w 4642135"/>
                <a:gd name="connsiteY198" fmla="*/ 2359033 h 5643519"/>
                <a:gd name="connsiteX199" fmla="*/ 4142652 w 4642135"/>
                <a:gd name="connsiteY199" fmla="*/ 2233621 h 5643519"/>
                <a:gd name="connsiteX200" fmla="*/ 4101568 w 4642135"/>
                <a:gd name="connsiteY200" fmla="*/ 2365521 h 5643519"/>
                <a:gd name="connsiteX201" fmla="*/ 3932911 w 4642135"/>
                <a:gd name="connsiteY201" fmla="*/ 2019558 h 5643519"/>
                <a:gd name="connsiteX202" fmla="*/ 3961022 w 4642135"/>
                <a:gd name="connsiteY202" fmla="*/ 2181727 h 5643519"/>
                <a:gd name="connsiteX203" fmla="*/ 3792365 w 4642135"/>
                <a:gd name="connsiteY203" fmla="*/ 2021719 h 5643519"/>
                <a:gd name="connsiteX204" fmla="*/ 3883180 w 4642135"/>
                <a:gd name="connsiteY204" fmla="*/ 2304977 h 5643519"/>
                <a:gd name="connsiteX205" fmla="*/ 3876692 w 4642135"/>
                <a:gd name="connsiteY205" fmla="*/ 2607695 h 5643519"/>
                <a:gd name="connsiteX206" fmla="*/ 3826961 w 4642135"/>
                <a:gd name="connsiteY206" fmla="*/ 2495257 h 5643519"/>
                <a:gd name="connsiteX207" fmla="*/ 3792365 w 4642135"/>
                <a:gd name="connsiteY207" fmla="*/ 2730943 h 5643519"/>
                <a:gd name="connsiteX208" fmla="*/ 3749119 w 4642135"/>
                <a:gd name="connsiteY208" fmla="*/ 2544988 h 5643519"/>
                <a:gd name="connsiteX209" fmla="*/ 3628032 w 4642135"/>
                <a:gd name="connsiteY209" fmla="*/ 2823922 h 5643519"/>
                <a:gd name="connsiteX210" fmla="*/ 3714523 w 4642135"/>
                <a:gd name="connsiteY210" fmla="*/ 2393629 h 5643519"/>
                <a:gd name="connsiteX211" fmla="*/ 3705874 w 4642135"/>
                <a:gd name="connsiteY211" fmla="*/ 2389305 h 5643519"/>
                <a:gd name="connsiteX212" fmla="*/ 3582623 w 4642135"/>
                <a:gd name="connsiteY212" fmla="*/ 2635803 h 5643519"/>
                <a:gd name="connsiteX213" fmla="*/ 3623708 w 4642135"/>
                <a:gd name="connsiteY213" fmla="*/ 2441199 h 5643519"/>
                <a:gd name="connsiteX214" fmla="*/ 3561001 w 4642135"/>
                <a:gd name="connsiteY214" fmla="*/ 2495257 h 5643519"/>
                <a:gd name="connsiteX215" fmla="*/ 3541542 w 4642135"/>
                <a:gd name="connsiteY215" fmla="*/ 2512555 h 5643519"/>
                <a:gd name="connsiteX216" fmla="*/ 3532892 w 4642135"/>
                <a:gd name="connsiteY216" fmla="*/ 2488769 h 5643519"/>
                <a:gd name="connsiteX217" fmla="*/ 3543703 w 4642135"/>
                <a:gd name="connsiteY217" fmla="*/ 2324437 h 5643519"/>
                <a:gd name="connsiteX218" fmla="*/ 3496133 w 4642135"/>
                <a:gd name="connsiteY218" fmla="*/ 2391468 h 5643519"/>
                <a:gd name="connsiteX219" fmla="*/ 3476673 w 4642135"/>
                <a:gd name="connsiteY219" fmla="*/ 2408766 h 5643519"/>
                <a:gd name="connsiteX220" fmla="*/ 3474510 w 4642135"/>
                <a:gd name="connsiteY220" fmla="*/ 2382819 h 5643519"/>
                <a:gd name="connsiteX221" fmla="*/ 3483159 w 4642135"/>
                <a:gd name="connsiteY221" fmla="*/ 2276867 h 5643519"/>
                <a:gd name="connsiteX222" fmla="*/ 3478835 w 4642135"/>
                <a:gd name="connsiteY222" fmla="*/ 2268218 h 5643519"/>
                <a:gd name="connsiteX223" fmla="*/ 3455051 w 4642135"/>
                <a:gd name="connsiteY223" fmla="*/ 2285516 h 5643519"/>
                <a:gd name="connsiteX224" fmla="*/ 3450726 w 4642135"/>
                <a:gd name="connsiteY224" fmla="*/ 2032532 h 5643519"/>
                <a:gd name="connsiteX225" fmla="*/ 3405318 w 4642135"/>
                <a:gd name="connsiteY225" fmla="*/ 2207674 h 5643519"/>
                <a:gd name="connsiteX226" fmla="*/ 3394507 w 4642135"/>
                <a:gd name="connsiteY226" fmla="*/ 2054154 h 5643519"/>
                <a:gd name="connsiteX227" fmla="*/ 3385858 w 4642135"/>
                <a:gd name="connsiteY227" fmla="*/ 2054154 h 5643519"/>
                <a:gd name="connsiteX228" fmla="*/ 3381534 w 4642135"/>
                <a:gd name="connsiteY228" fmla="*/ 2077938 h 5643519"/>
                <a:gd name="connsiteX229" fmla="*/ 3344774 w 4642135"/>
                <a:gd name="connsiteY229" fmla="*/ 2501743 h 5643519"/>
                <a:gd name="connsiteX230" fmla="*/ 3282069 w 4642135"/>
                <a:gd name="connsiteY230" fmla="*/ 3401246 h 5643519"/>
                <a:gd name="connsiteX231" fmla="*/ 3102600 w 4642135"/>
                <a:gd name="connsiteY231" fmla="*/ 4380755 h 5643519"/>
                <a:gd name="connsiteX232" fmla="*/ 3096114 w 4642135"/>
                <a:gd name="connsiteY232" fmla="*/ 4439135 h 5643519"/>
                <a:gd name="connsiteX233" fmla="*/ 3204228 w 4642135"/>
                <a:gd name="connsiteY233" fmla="*/ 5148359 h 5643519"/>
                <a:gd name="connsiteX234" fmla="*/ 3251798 w 4642135"/>
                <a:gd name="connsiteY234" fmla="*/ 5552704 h 5643519"/>
                <a:gd name="connsiteX235" fmla="*/ 3435589 w 4642135"/>
                <a:gd name="connsiteY235" fmla="*/ 5643519 h 5643519"/>
                <a:gd name="connsiteX236" fmla="*/ 2850081 w 4642135"/>
                <a:gd name="connsiteY236" fmla="*/ 5626736 h 5643519"/>
                <a:gd name="connsiteX237" fmla="*/ 2860426 w 4642135"/>
                <a:gd name="connsiteY237" fmla="*/ 5042409 h 5643519"/>
                <a:gd name="connsiteX238" fmla="*/ 2858265 w 4642135"/>
                <a:gd name="connsiteY238" fmla="*/ 5018623 h 5643519"/>
                <a:gd name="connsiteX239" fmla="*/ 2853940 w 4642135"/>
                <a:gd name="connsiteY239" fmla="*/ 5018623 h 5643519"/>
                <a:gd name="connsiteX240" fmla="*/ 2667985 w 4642135"/>
                <a:gd name="connsiteY240" fmla="*/ 5544055 h 5643519"/>
                <a:gd name="connsiteX241" fmla="*/ 2683120 w 4642135"/>
                <a:gd name="connsiteY241" fmla="*/ 5563514 h 5643519"/>
                <a:gd name="connsiteX242" fmla="*/ 2693498 w 4642135"/>
                <a:gd name="connsiteY242" fmla="*/ 5563913 h 5643519"/>
                <a:gd name="connsiteX243" fmla="*/ 2693498 w 4642135"/>
                <a:gd name="connsiteY243" fmla="*/ 5614498 h 5643519"/>
                <a:gd name="connsiteX244" fmla="*/ 2274452 w 4642135"/>
                <a:gd name="connsiteY244" fmla="*/ 5598110 h 5643519"/>
                <a:gd name="connsiteX245" fmla="*/ 2360943 w 4642135"/>
                <a:gd name="connsiteY245" fmla="*/ 5524593 h 5643519"/>
                <a:gd name="connsiteX246" fmla="*/ 2700418 w 4642135"/>
                <a:gd name="connsiteY246" fmla="*/ 4800235 h 5643519"/>
                <a:gd name="connsiteX247" fmla="*/ 2851777 w 4642135"/>
                <a:gd name="connsiteY247" fmla="*/ 4454272 h 5643519"/>
                <a:gd name="connsiteX248" fmla="*/ 2856101 w 4642135"/>
                <a:gd name="connsiteY248" fmla="*/ 4395889 h 5643519"/>
                <a:gd name="connsiteX249" fmla="*/ 2581495 w 4642135"/>
                <a:gd name="connsiteY249" fmla="*/ 3515847 h 5643519"/>
                <a:gd name="connsiteX250" fmla="*/ 1854973 w 4642135"/>
                <a:gd name="connsiteY250" fmla="*/ 2006584 h 5643519"/>
                <a:gd name="connsiteX251" fmla="*/ 1502522 w 4642135"/>
                <a:gd name="connsiteY251" fmla="*/ 1258440 h 5643519"/>
                <a:gd name="connsiteX252" fmla="*/ 1489548 w 4642135"/>
                <a:gd name="connsiteY252" fmla="*/ 1228168 h 5643519"/>
                <a:gd name="connsiteX253" fmla="*/ 1485224 w 4642135"/>
                <a:gd name="connsiteY253" fmla="*/ 1273574 h 5643519"/>
                <a:gd name="connsiteX254" fmla="*/ 1379274 w 4642135"/>
                <a:gd name="connsiteY254" fmla="*/ 1068160 h 5643519"/>
                <a:gd name="connsiteX255" fmla="*/ 1476574 w 4642135"/>
                <a:gd name="connsiteY255" fmla="*/ 1392500 h 5643519"/>
                <a:gd name="connsiteX256" fmla="*/ 1426843 w 4642135"/>
                <a:gd name="connsiteY256" fmla="*/ 1366553 h 5643519"/>
                <a:gd name="connsiteX257" fmla="*/ 1498197 w 4642135"/>
                <a:gd name="connsiteY257" fmla="*/ 1535210 h 5643519"/>
                <a:gd name="connsiteX258" fmla="*/ 1487387 w 4642135"/>
                <a:gd name="connsiteY258" fmla="*/ 1539535 h 5643519"/>
                <a:gd name="connsiteX259" fmla="*/ 1405221 w 4642135"/>
                <a:gd name="connsiteY259" fmla="*/ 1457368 h 5643519"/>
                <a:gd name="connsiteX260" fmla="*/ 1398733 w 4642135"/>
                <a:gd name="connsiteY260" fmla="*/ 1461693 h 5643519"/>
                <a:gd name="connsiteX261" fmla="*/ 1465764 w 4642135"/>
                <a:gd name="connsiteY261" fmla="*/ 1649809 h 5643519"/>
                <a:gd name="connsiteX262" fmla="*/ 1470089 w 4642135"/>
                <a:gd name="connsiteY262" fmla="*/ 1682244 h 5643519"/>
                <a:gd name="connsiteX263" fmla="*/ 1441978 w 4642135"/>
                <a:gd name="connsiteY263" fmla="*/ 1669271 h 5643519"/>
                <a:gd name="connsiteX264" fmla="*/ 1364137 w 4642135"/>
                <a:gd name="connsiteY264" fmla="*/ 1626025 h 5643519"/>
                <a:gd name="connsiteX265" fmla="*/ 1472250 w 4642135"/>
                <a:gd name="connsiteY265" fmla="*/ 1820629 h 5643519"/>
                <a:gd name="connsiteX266" fmla="*/ 1480899 w 4642135"/>
                <a:gd name="connsiteY266" fmla="*/ 1855226 h 5643519"/>
                <a:gd name="connsiteX267" fmla="*/ 1450627 w 4642135"/>
                <a:gd name="connsiteY267" fmla="*/ 1844413 h 5643519"/>
                <a:gd name="connsiteX268" fmla="*/ 1301432 w 4642135"/>
                <a:gd name="connsiteY268" fmla="*/ 1693054 h 5643519"/>
                <a:gd name="connsiteX269" fmla="*/ 1262511 w 4642135"/>
                <a:gd name="connsiteY269" fmla="*/ 1641160 h 5643519"/>
                <a:gd name="connsiteX270" fmla="*/ 1498197 w 4642135"/>
                <a:gd name="connsiteY270" fmla="*/ 2095236 h 5643519"/>
                <a:gd name="connsiteX271" fmla="*/ 1305756 w 4642135"/>
                <a:gd name="connsiteY271" fmla="*/ 1857387 h 5643519"/>
                <a:gd name="connsiteX272" fmla="*/ 1264672 w 4642135"/>
                <a:gd name="connsiteY272" fmla="*/ 1775221 h 5643519"/>
                <a:gd name="connsiteX273" fmla="*/ 1281970 w 4642135"/>
                <a:gd name="connsiteY273" fmla="*/ 2002260 h 5643519"/>
                <a:gd name="connsiteX274" fmla="*/ 1154398 w 4642135"/>
                <a:gd name="connsiteY274" fmla="*/ 1738463 h 5643519"/>
                <a:gd name="connsiteX275" fmla="*/ 1141424 w 4642135"/>
                <a:gd name="connsiteY275" fmla="*/ 1876848 h 5643519"/>
                <a:gd name="connsiteX276" fmla="*/ 1007363 w 4642135"/>
                <a:gd name="connsiteY276" fmla="*/ 1150326 h 5643519"/>
                <a:gd name="connsiteX277" fmla="*/ 955469 w 4642135"/>
                <a:gd name="connsiteY277" fmla="*/ 1219519 h 5643519"/>
                <a:gd name="connsiteX278" fmla="*/ 923034 w 4642135"/>
                <a:gd name="connsiteY278" fmla="*/ 1295197 h 5643519"/>
                <a:gd name="connsiteX279" fmla="*/ 886276 w 4642135"/>
                <a:gd name="connsiteY279" fmla="*/ 1403311 h 5643519"/>
                <a:gd name="connsiteX280" fmla="*/ 860329 w 4642135"/>
                <a:gd name="connsiteY280" fmla="*/ 1213031 h 5643519"/>
                <a:gd name="connsiteX281" fmla="*/ 806271 w 4642135"/>
                <a:gd name="connsiteY281" fmla="*/ 1669271 h 5643519"/>
                <a:gd name="connsiteX282" fmla="*/ 713295 w 4642135"/>
                <a:gd name="connsiteY282" fmla="*/ 1511424 h 5643519"/>
                <a:gd name="connsiteX283" fmla="*/ 713295 w 4642135"/>
                <a:gd name="connsiteY283" fmla="*/ 1693054 h 5643519"/>
                <a:gd name="connsiteX284" fmla="*/ 704646 w 4642135"/>
                <a:gd name="connsiteY284" fmla="*/ 1719002 h 5643519"/>
                <a:gd name="connsiteX285" fmla="*/ 678699 w 4642135"/>
                <a:gd name="connsiteY285" fmla="*/ 1697379 h 5643519"/>
                <a:gd name="connsiteX286" fmla="*/ 603018 w 4642135"/>
                <a:gd name="connsiteY286" fmla="*/ 1567643 h 5643519"/>
                <a:gd name="connsiteX287" fmla="*/ 568422 w 4642135"/>
                <a:gd name="connsiteY287" fmla="*/ 1468179 h 5643519"/>
                <a:gd name="connsiteX288" fmla="*/ 752216 w 4642135"/>
                <a:gd name="connsiteY288" fmla="*/ 960047 h 5643519"/>
                <a:gd name="connsiteX289" fmla="*/ 920873 w 4642135"/>
                <a:gd name="connsiteY289" fmla="*/ 735171 h 5643519"/>
                <a:gd name="connsiteX290" fmla="*/ 953306 w 4642135"/>
                <a:gd name="connsiteY290" fmla="*/ 683276 h 5643519"/>
                <a:gd name="connsiteX291" fmla="*/ 959793 w 4642135"/>
                <a:gd name="connsiteY291" fmla="*/ 663815 h 5643519"/>
                <a:gd name="connsiteX292" fmla="*/ 942495 w 4642135"/>
                <a:gd name="connsiteY292" fmla="*/ 672464 h 5643519"/>
                <a:gd name="connsiteX293" fmla="*/ 747891 w 4642135"/>
                <a:gd name="connsiteY293" fmla="*/ 938424 h 5643519"/>
                <a:gd name="connsiteX294" fmla="*/ 728430 w 4642135"/>
                <a:gd name="connsiteY294" fmla="*/ 955722 h 5643519"/>
                <a:gd name="connsiteX295" fmla="*/ 817084 w 4642135"/>
                <a:gd name="connsiteY295" fmla="*/ 711385 h 5643519"/>
                <a:gd name="connsiteX296" fmla="*/ 548963 w 4642135"/>
                <a:gd name="connsiteY296" fmla="*/ 1040049 h 5643519"/>
                <a:gd name="connsiteX297" fmla="*/ 672211 w 4642135"/>
                <a:gd name="connsiteY297" fmla="*/ 750306 h 5643519"/>
                <a:gd name="connsiteX298" fmla="*/ 460308 w 4642135"/>
                <a:gd name="connsiteY298" fmla="*/ 979506 h 5643519"/>
                <a:gd name="connsiteX299" fmla="*/ 492744 w 4642135"/>
                <a:gd name="connsiteY299" fmla="*/ 838960 h 5643519"/>
                <a:gd name="connsiteX300" fmla="*/ 345709 w 4642135"/>
                <a:gd name="connsiteY300" fmla="*/ 1046537 h 5643519"/>
                <a:gd name="connsiteX301" fmla="*/ 542475 w 4642135"/>
                <a:gd name="connsiteY301" fmla="*/ 609759 h 5643519"/>
                <a:gd name="connsiteX302" fmla="*/ 466796 w 4642135"/>
                <a:gd name="connsiteY302" fmla="*/ 687601 h 5643519"/>
                <a:gd name="connsiteX303" fmla="*/ 198675 w 4642135"/>
                <a:gd name="connsiteY303" fmla="*/ 1143838 h 5643519"/>
                <a:gd name="connsiteX304" fmla="*/ 172728 w 4642135"/>
                <a:gd name="connsiteY304" fmla="*/ 1176274 h 5643519"/>
                <a:gd name="connsiteX305" fmla="*/ 270029 w 4642135"/>
                <a:gd name="connsiteY305" fmla="*/ 880042 h 5643519"/>
                <a:gd name="connsiteX306" fmla="*/ 449498 w 4642135"/>
                <a:gd name="connsiteY306" fmla="*/ 629219 h 5643519"/>
                <a:gd name="connsiteX307" fmla="*/ 200836 w 4642135"/>
                <a:gd name="connsiteY307" fmla="*/ 849770 h 5643519"/>
                <a:gd name="connsiteX308" fmla="*/ 14881 w 4642135"/>
                <a:gd name="connsiteY308" fmla="*/ 1128704 h 5643519"/>
                <a:gd name="connsiteX309" fmla="*/ 6232 w 4642135"/>
                <a:gd name="connsiteY309" fmla="*/ 1046537 h 5643519"/>
                <a:gd name="connsiteX310" fmla="*/ 32179 w 4642135"/>
                <a:gd name="connsiteY310" fmla="*/ 973020 h 5643519"/>
                <a:gd name="connsiteX311" fmla="*/ 512203 w 4642135"/>
                <a:gd name="connsiteY311" fmla="*/ 501646 h 5643519"/>
                <a:gd name="connsiteX312" fmla="*/ 594369 w 4642135"/>
                <a:gd name="connsiteY312" fmla="*/ 467050 h 5643519"/>
                <a:gd name="connsiteX313" fmla="*/ 168403 w 4642135"/>
                <a:gd name="connsiteY313" fmla="*/ 557865 h 5643519"/>
                <a:gd name="connsiteX314" fmla="*/ 272192 w 4642135"/>
                <a:gd name="connsiteY314" fmla="*/ 488672 h 5643519"/>
                <a:gd name="connsiteX315" fmla="*/ 391116 w 4642135"/>
                <a:gd name="connsiteY315" fmla="*/ 412992 h 5643519"/>
                <a:gd name="connsiteX316" fmla="*/ 525176 w 4642135"/>
                <a:gd name="connsiteY316" fmla="*/ 378396 h 5643519"/>
                <a:gd name="connsiteX317" fmla="*/ 661401 w 4642135"/>
                <a:gd name="connsiteY317" fmla="*/ 363261 h 5643519"/>
                <a:gd name="connsiteX318" fmla="*/ 434361 w 4642135"/>
                <a:gd name="connsiteY318" fmla="*/ 324340 h 5643519"/>
                <a:gd name="connsiteX319" fmla="*/ 507878 w 4642135"/>
                <a:gd name="connsiteY319" fmla="*/ 313527 h 5643519"/>
                <a:gd name="connsiteX320" fmla="*/ 507878 w 4642135"/>
                <a:gd name="connsiteY320" fmla="*/ 309203 h 5643519"/>
                <a:gd name="connsiteX321" fmla="*/ 417063 w 4642135"/>
                <a:gd name="connsiteY321" fmla="*/ 309203 h 5643519"/>
                <a:gd name="connsiteX322" fmla="*/ 881952 w 4642135"/>
                <a:gd name="connsiteY322" fmla="*/ 276770 h 5643519"/>
                <a:gd name="connsiteX323" fmla="*/ 1067907 w 4642135"/>
                <a:gd name="connsiteY323" fmla="*/ 298393 h 5643519"/>
                <a:gd name="connsiteX324" fmla="*/ 1223590 w 4642135"/>
                <a:gd name="connsiteY324" fmla="*/ 371910 h 5643519"/>
                <a:gd name="connsiteX325" fmla="*/ 1258187 w 4642135"/>
                <a:gd name="connsiteY325" fmla="*/ 367585 h 5643519"/>
                <a:gd name="connsiteX326" fmla="*/ 1640907 w 4642135"/>
                <a:gd name="connsiteY326" fmla="*/ 30271 h 5643519"/>
                <a:gd name="connsiteX327" fmla="*/ 1716587 w 4642135"/>
                <a:gd name="connsiteY327" fmla="*/ 0 h 5643519"/>
                <a:gd name="connsiteX0" fmla="*/ 4214006 w 4642135"/>
                <a:gd name="connsiteY0" fmla="*/ 1528722 h 5663329"/>
                <a:gd name="connsiteX1" fmla="*/ 4211845 w 4642135"/>
                <a:gd name="connsiteY1" fmla="*/ 1535210 h 5663329"/>
                <a:gd name="connsiteX2" fmla="*/ 4281037 w 4642135"/>
                <a:gd name="connsiteY2" fmla="*/ 1582780 h 5663329"/>
                <a:gd name="connsiteX3" fmla="*/ 4300497 w 4642135"/>
                <a:gd name="connsiteY3" fmla="*/ 1587104 h 5663329"/>
                <a:gd name="connsiteX4" fmla="*/ 4291848 w 4642135"/>
                <a:gd name="connsiteY4" fmla="*/ 1565482 h 5663329"/>
                <a:gd name="connsiteX5" fmla="*/ 4214006 w 4642135"/>
                <a:gd name="connsiteY5" fmla="*/ 1528722 h 5663329"/>
                <a:gd name="connsiteX6" fmla="*/ 3165036 w 4642135"/>
                <a:gd name="connsiteY6" fmla="*/ 1460611 h 5663329"/>
                <a:gd name="connsiteX7" fmla="*/ 3148009 w 4642135"/>
                <a:gd name="connsiteY7" fmla="*/ 1468179 h 5663329"/>
                <a:gd name="connsiteX8" fmla="*/ 2860426 w 4642135"/>
                <a:gd name="connsiteY8" fmla="*/ 1591429 h 5663329"/>
                <a:gd name="connsiteX9" fmla="*/ 2899347 w 4642135"/>
                <a:gd name="connsiteY9" fmla="*/ 1589266 h 5663329"/>
                <a:gd name="connsiteX10" fmla="*/ 3115574 w 4642135"/>
                <a:gd name="connsiteY10" fmla="*/ 1498450 h 5663329"/>
                <a:gd name="connsiteX11" fmla="*/ 3186930 w 4642135"/>
                <a:gd name="connsiteY11" fmla="*/ 1466017 h 5663329"/>
                <a:gd name="connsiteX12" fmla="*/ 3165036 w 4642135"/>
                <a:gd name="connsiteY12" fmla="*/ 1460611 h 5663329"/>
                <a:gd name="connsiteX13" fmla="*/ 2717716 w 4642135"/>
                <a:gd name="connsiteY13" fmla="*/ 1269250 h 5663329"/>
                <a:gd name="connsiteX14" fmla="*/ 2419323 w 4642135"/>
                <a:gd name="connsiteY14" fmla="*/ 1353579 h 5663329"/>
                <a:gd name="connsiteX15" fmla="*/ 2395539 w 4642135"/>
                <a:gd name="connsiteY15" fmla="*/ 1433582 h 5663329"/>
                <a:gd name="connsiteX16" fmla="*/ 2423648 w 4642135"/>
                <a:gd name="connsiteY16" fmla="*/ 1440070 h 5663329"/>
                <a:gd name="connsiteX17" fmla="*/ 2739339 w 4642135"/>
                <a:gd name="connsiteY17" fmla="*/ 1269250 h 5663329"/>
                <a:gd name="connsiteX18" fmla="*/ 2717716 w 4642135"/>
                <a:gd name="connsiteY18" fmla="*/ 1269250 h 5663329"/>
                <a:gd name="connsiteX19" fmla="*/ 1617123 w 4642135"/>
                <a:gd name="connsiteY19" fmla="*/ 1124379 h 5663329"/>
                <a:gd name="connsiteX20" fmla="*/ 1727398 w 4642135"/>
                <a:gd name="connsiteY20" fmla="*/ 1366553 h 5663329"/>
                <a:gd name="connsiteX21" fmla="*/ 1591176 w 4642135"/>
                <a:gd name="connsiteY21" fmla="*/ 1202221 h 5663329"/>
                <a:gd name="connsiteX22" fmla="*/ 1790104 w 4642135"/>
                <a:gd name="connsiteY22" fmla="*/ 1569806 h 5663329"/>
                <a:gd name="connsiteX23" fmla="*/ 2466893 w 4642135"/>
                <a:gd name="connsiteY23" fmla="*/ 2756890 h 5663329"/>
                <a:gd name="connsiteX24" fmla="*/ 2985838 w 4642135"/>
                <a:gd name="connsiteY24" fmla="*/ 3935327 h 5663329"/>
                <a:gd name="connsiteX25" fmla="*/ 2994487 w 4642135"/>
                <a:gd name="connsiteY25" fmla="*/ 3943976 h 5663329"/>
                <a:gd name="connsiteX26" fmla="*/ 2998811 w 4642135"/>
                <a:gd name="connsiteY26" fmla="*/ 3928839 h 5663329"/>
                <a:gd name="connsiteX27" fmla="*/ 3189091 w 4642135"/>
                <a:gd name="connsiteY27" fmla="*/ 2752566 h 5663329"/>
                <a:gd name="connsiteX28" fmla="*/ 3282069 w 4642135"/>
                <a:gd name="connsiteY28" fmla="*/ 2123347 h 5663329"/>
                <a:gd name="connsiteX29" fmla="*/ 3295043 w 4642135"/>
                <a:gd name="connsiteY29" fmla="*/ 2045505 h 5663329"/>
                <a:gd name="connsiteX30" fmla="*/ 3266932 w 4642135"/>
                <a:gd name="connsiteY30" fmla="*/ 2071452 h 5663329"/>
                <a:gd name="connsiteX31" fmla="*/ 3301529 w 4642135"/>
                <a:gd name="connsiteY31" fmla="*/ 1881173 h 5663329"/>
                <a:gd name="connsiteX32" fmla="*/ 3212877 w 4642135"/>
                <a:gd name="connsiteY32" fmla="*/ 2151455 h 5663329"/>
                <a:gd name="connsiteX33" fmla="*/ 3182605 w 4642135"/>
                <a:gd name="connsiteY33" fmla="*/ 2101724 h 5663329"/>
                <a:gd name="connsiteX34" fmla="*/ 3154494 w 4642135"/>
                <a:gd name="connsiteY34" fmla="*/ 2231460 h 5663329"/>
                <a:gd name="connsiteX35" fmla="*/ 3128547 w 4642135"/>
                <a:gd name="connsiteY35" fmla="*/ 2170917 h 5663329"/>
                <a:gd name="connsiteX36" fmla="*/ 3115574 w 4642135"/>
                <a:gd name="connsiteY36" fmla="*/ 2151455 h 5663329"/>
                <a:gd name="connsiteX37" fmla="*/ 3102600 w 4642135"/>
                <a:gd name="connsiteY37" fmla="*/ 2173078 h 5663329"/>
                <a:gd name="connsiteX38" fmla="*/ 3059355 w 4642135"/>
                <a:gd name="connsiteY38" fmla="*/ 2341735 h 5663329"/>
                <a:gd name="connsiteX39" fmla="*/ 2998811 w 4642135"/>
                <a:gd name="connsiteY39" fmla="*/ 2261732 h 5663329"/>
                <a:gd name="connsiteX40" fmla="*/ 2983676 w 4642135"/>
                <a:gd name="connsiteY40" fmla="*/ 2436875 h 5663329"/>
                <a:gd name="connsiteX41" fmla="*/ 2975027 w 4642135"/>
                <a:gd name="connsiteY41" fmla="*/ 2460661 h 5663329"/>
                <a:gd name="connsiteX42" fmla="*/ 2955566 w 4642135"/>
                <a:gd name="connsiteY42" fmla="*/ 2439038 h 5663329"/>
                <a:gd name="connsiteX43" fmla="*/ 2933943 w 4642135"/>
                <a:gd name="connsiteY43" fmla="*/ 2367682 h 5663329"/>
                <a:gd name="connsiteX44" fmla="*/ 2918808 w 4642135"/>
                <a:gd name="connsiteY44" fmla="*/ 2287679 h 5663329"/>
                <a:gd name="connsiteX45" fmla="*/ 2871238 w 4642135"/>
                <a:gd name="connsiteY45" fmla="*/ 2633642 h 5663329"/>
                <a:gd name="connsiteX46" fmla="*/ 2840967 w 4642135"/>
                <a:gd name="connsiteY46" fmla="*/ 2590397 h 5663329"/>
                <a:gd name="connsiteX47" fmla="*/ 2840967 w 4642135"/>
                <a:gd name="connsiteY47" fmla="*/ 2423901 h 5663329"/>
                <a:gd name="connsiteX48" fmla="*/ 2851777 w 4642135"/>
                <a:gd name="connsiteY48" fmla="*/ 2333086 h 5663329"/>
                <a:gd name="connsiteX49" fmla="*/ 2752313 w 4642135"/>
                <a:gd name="connsiteY49" fmla="*/ 2486608 h 5663329"/>
                <a:gd name="connsiteX50" fmla="*/ 2782584 w 4642135"/>
                <a:gd name="connsiteY50" fmla="*/ 2283355 h 5663329"/>
                <a:gd name="connsiteX51" fmla="*/ 2698257 w 4642135"/>
                <a:gd name="connsiteY51" fmla="*/ 2365521 h 5663329"/>
                <a:gd name="connsiteX52" fmla="*/ 2990162 w 4642135"/>
                <a:gd name="connsiteY52" fmla="*/ 1790358 h 5663329"/>
                <a:gd name="connsiteX53" fmla="*/ 2912320 w 4642135"/>
                <a:gd name="connsiteY53" fmla="*/ 1840089 h 5663329"/>
                <a:gd name="connsiteX54" fmla="*/ 2819344 w 4642135"/>
                <a:gd name="connsiteY54" fmla="*/ 1891983 h 5663329"/>
                <a:gd name="connsiteX55" fmla="*/ 2758800 w 4642135"/>
                <a:gd name="connsiteY55" fmla="*/ 1941716 h 5663329"/>
                <a:gd name="connsiteX56" fmla="*/ 2830154 w 4642135"/>
                <a:gd name="connsiteY56" fmla="*/ 1788194 h 5663329"/>
                <a:gd name="connsiteX57" fmla="*/ 2795558 w 4642135"/>
                <a:gd name="connsiteY57" fmla="*/ 1818466 h 5663329"/>
                <a:gd name="connsiteX58" fmla="*/ 2570682 w 4642135"/>
                <a:gd name="connsiteY58" fmla="*/ 2086587 h 5663329"/>
                <a:gd name="connsiteX59" fmla="*/ 2549059 w 4642135"/>
                <a:gd name="connsiteY59" fmla="*/ 2101724 h 5663329"/>
                <a:gd name="connsiteX60" fmla="*/ 2540410 w 4642135"/>
                <a:gd name="connsiteY60" fmla="*/ 2075777 h 5663329"/>
                <a:gd name="connsiteX61" fmla="*/ 2557708 w 4642135"/>
                <a:gd name="connsiteY61" fmla="*/ 1963339 h 5663329"/>
                <a:gd name="connsiteX62" fmla="*/ 2469057 w 4642135"/>
                <a:gd name="connsiteY62" fmla="*/ 2086587 h 5663329"/>
                <a:gd name="connsiteX63" fmla="*/ 2447434 w 4642135"/>
                <a:gd name="connsiteY63" fmla="*/ 2106049 h 5663329"/>
                <a:gd name="connsiteX64" fmla="*/ 2438785 w 4642135"/>
                <a:gd name="connsiteY64" fmla="*/ 2073614 h 5663329"/>
                <a:gd name="connsiteX65" fmla="*/ 2449595 w 4642135"/>
                <a:gd name="connsiteY65" fmla="*/ 1969825 h 5663329"/>
                <a:gd name="connsiteX66" fmla="*/ 2471218 w 4642135"/>
                <a:gd name="connsiteY66" fmla="*/ 1876848 h 5663329"/>
                <a:gd name="connsiteX67" fmla="*/ 2830154 w 4642135"/>
                <a:gd name="connsiteY67" fmla="*/ 1602239 h 5663329"/>
                <a:gd name="connsiteX68" fmla="*/ 2858265 w 4642135"/>
                <a:gd name="connsiteY68" fmla="*/ 1587104 h 5663329"/>
                <a:gd name="connsiteX69" fmla="*/ 2851777 w 4642135"/>
                <a:gd name="connsiteY69" fmla="*/ 1589266 h 5663329"/>
                <a:gd name="connsiteX70" fmla="*/ 2849616 w 4642135"/>
                <a:gd name="connsiteY70" fmla="*/ 1587104 h 5663329"/>
                <a:gd name="connsiteX71" fmla="*/ 2869075 w 4642135"/>
                <a:gd name="connsiteY71" fmla="*/ 1567643 h 5663329"/>
                <a:gd name="connsiteX72" fmla="*/ 3039895 w 4642135"/>
                <a:gd name="connsiteY72" fmla="*/ 1437907 h 5663329"/>
                <a:gd name="connsiteX73" fmla="*/ 2676634 w 4642135"/>
                <a:gd name="connsiteY73" fmla="*/ 1584941 h 5663329"/>
                <a:gd name="connsiteX74" fmla="*/ 2920969 w 4642135"/>
                <a:gd name="connsiteY74" fmla="*/ 1418448 h 5663329"/>
                <a:gd name="connsiteX75" fmla="*/ 2631226 w 4642135"/>
                <a:gd name="connsiteY75" fmla="*/ 1507099 h 5663329"/>
                <a:gd name="connsiteX76" fmla="*/ 2726365 w 4642135"/>
                <a:gd name="connsiteY76" fmla="*/ 1424933 h 5663329"/>
                <a:gd name="connsiteX77" fmla="*/ 2510139 w 4642135"/>
                <a:gd name="connsiteY77" fmla="*/ 1511424 h 5663329"/>
                <a:gd name="connsiteX78" fmla="*/ 2856101 w 4642135"/>
                <a:gd name="connsiteY78" fmla="*/ 1286548 h 5663329"/>
                <a:gd name="connsiteX79" fmla="*/ 2797721 w 4642135"/>
                <a:gd name="connsiteY79" fmla="*/ 1301685 h 5663329"/>
                <a:gd name="connsiteX80" fmla="*/ 2475542 w 4642135"/>
                <a:gd name="connsiteY80" fmla="*/ 1463854 h 5663329"/>
                <a:gd name="connsiteX81" fmla="*/ 2440946 w 4642135"/>
                <a:gd name="connsiteY81" fmla="*/ 1543859 h 5663329"/>
                <a:gd name="connsiteX82" fmla="*/ 2440946 w 4642135"/>
                <a:gd name="connsiteY82" fmla="*/ 1558994 h 5663329"/>
                <a:gd name="connsiteX83" fmla="*/ 2404189 w 4642135"/>
                <a:gd name="connsiteY83" fmla="*/ 1535210 h 5663329"/>
                <a:gd name="connsiteX84" fmla="*/ 2358780 w 4642135"/>
                <a:gd name="connsiteY84" fmla="*/ 1528722 h 5663329"/>
                <a:gd name="connsiteX85" fmla="*/ 2365268 w 4642135"/>
                <a:gd name="connsiteY85" fmla="*/ 1567643 h 5663329"/>
                <a:gd name="connsiteX86" fmla="*/ 2447434 w 4642135"/>
                <a:gd name="connsiteY86" fmla="*/ 1727651 h 5663329"/>
                <a:gd name="connsiteX87" fmla="*/ 2291751 w 4642135"/>
                <a:gd name="connsiteY87" fmla="*/ 1563318 h 5663329"/>
                <a:gd name="connsiteX88" fmla="*/ 2302561 w 4642135"/>
                <a:gd name="connsiteY88" fmla="*/ 1597915 h 5663329"/>
                <a:gd name="connsiteX89" fmla="*/ 2378241 w 4642135"/>
                <a:gd name="connsiteY89" fmla="*/ 1811980 h 5663329"/>
                <a:gd name="connsiteX90" fmla="*/ 2380402 w 4642135"/>
                <a:gd name="connsiteY90" fmla="*/ 1926579 h 5663329"/>
                <a:gd name="connsiteX91" fmla="*/ 2369592 w 4642135"/>
                <a:gd name="connsiteY91" fmla="*/ 1928743 h 5663329"/>
                <a:gd name="connsiteX92" fmla="*/ 2172825 w 4642135"/>
                <a:gd name="connsiteY92" fmla="*/ 1466017 h 5663329"/>
                <a:gd name="connsiteX93" fmla="*/ 2183637 w 4642135"/>
                <a:gd name="connsiteY93" fmla="*/ 1515748 h 5663329"/>
                <a:gd name="connsiteX94" fmla="*/ 2211746 w 4642135"/>
                <a:gd name="connsiteY94" fmla="*/ 1699542 h 5663329"/>
                <a:gd name="connsiteX95" fmla="*/ 2198772 w 4642135"/>
                <a:gd name="connsiteY95" fmla="*/ 1749273 h 5663329"/>
                <a:gd name="connsiteX96" fmla="*/ 2170664 w 4642135"/>
                <a:gd name="connsiteY96" fmla="*/ 1706028 h 5663329"/>
                <a:gd name="connsiteX97" fmla="*/ 2090659 w 4642135"/>
                <a:gd name="connsiteY97" fmla="*/ 1526561 h 5663329"/>
                <a:gd name="connsiteX98" fmla="*/ 2056062 w 4642135"/>
                <a:gd name="connsiteY98" fmla="*/ 1626025 h 5663329"/>
                <a:gd name="connsiteX99" fmla="*/ 1930651 w 4642135"/>
                <a:gd name="connsiteY99" fmla="*/ 1420609 h 5663329"/>
                <a:gd name="connsiteX100" fmla="*/ 1930651 w 4642135"/>
                <a:gd name="connsiteY100" fmla="*/ 1524398 h 5663329"/>
                <a:gd name="connsiteX101" fmla="*/ 1922002 w 4642135"/>
                <a:gd name="connsiteY101" fmla="*/ 1537371 h 5663329"/>
                <a:gd name="connsiteX102" fmla="*/ 1911191 w 4642135"/>
                <a:gd name="connsiteY102" fmla="*/ 1530885 h 5663329"/>
                <a:gd name="connsiteX103" fmla="*/ 1893893 w 4642135"/>
                <a:gd name="connsiteY103" fmla="*/ 1502775 h 5663329"/>
                <a:gd name="connsiteX104" fmla="*/ 1829025 w 4642135"/>
                <a:gd name="connsiteY104" fmla="*/ 1377363 h 5663329"/>
                <a:gd name="connsiteX105" fmla="*/ 1826862 w 4642135"/>
                <a:gd name="connsiteY105" fmla="*/ 1435746 h 5663329"/>
                <a:gd name="connsiteX106" fmla="*/ 1617123 w 4642135"/>
                <a:gd name="connsiteY106" fmla="*/ 1124379 h 5663329"/>
                <a:gd name="connsiteX107" fmla="*/ 2123094 w 4642135"/>
                <a:gd name="connsiteY107" fmla="*/ 925450 h 5663329"/>
                <a:gd name="connsiteX108" fmla="*/ 2250666 w 4642135"/>
                <a:gd name="connsiteY108" fmla="*/ 1068160 h 5663329"/>
                <a:gd name="connsiteX109" fmla="*/ 1971735 w 4642135"/>
                <a:gd name="connsiteY109" fmla="*/ 968696 h 5663329"/>
                <a:gd name="connsiteX110" fmla="*/ 1978221 w 4642135"/>
                <a:gd name="connsiteY110" fmla="*/ 977345 h 5663329"/>
                <a:gd name="connsiteX111" fmla="*/ 2324183 w 4642135"/>
                <a:gd name="connsiteY111" fmla="*/ 1323308 h 5663329"/>
                <a:gd name="connsiteX112" fmla="*/ 2356619 w 4642135"/>
                <a:gd name="connsiteY112" fmla="*/ 1325469 h 5663329"/>
                <a:gd name="connsiteX113" fmla="*/ 2626901 w 4642135"/>
                <a:gd name="connsiteY113" fmla="*/ 1206545 h 5663329"/>
                <a:gd name="connsiteX114" fmla="*/ 2637713 w 4642135"/>
                <a:gd name="connsiteY114" fmla="*/ 1197896 h 5663329"/>
                <a:gd name="connsiteX115" fmla="*/ 2661497 w 4642135"/>
                <a:gd name="connsiteY115" fmla="*/ 1200057 h 5663329"/>
                <a:gd name="connsiteX116" fmla="*/ 2901510 w 4642135"/>
                <a:gd name="connsiteY116" fmla="*/ 1197896 h 5663329"/>
                <a:gd name="connsiteX117" fmla="*/ 2988001 w 4642135"/>
                <a:gd name="connsiteY117" fmla="*/ 1195733 h 5663329"/>
                <a:gd name="connsiteX118" fmla="*/ 2629064 w 4642135"/>
                <a:gd name="connsiteY118" fmla="*/ 1120055 h 5663329"/>
                <a:gd name="connsiteX119" fmla="*/ 2635550 w 4642135"/>
                <a:gd name="connsiteY119" fmla="*/ 1158975 h 5663329"/>
                <a:gd name="connsiteX120" fmla="*/ 2635550 w 4642135"/>
                <a:gd name="connsiteY120" fmla="*/ 1195733 h 5663329"/>
                <a:gd name="connsiteX121" fmla="*/ 2447434 w 4642135"/>
                <a:gd name="connsiteY121" fmla="*/ 1031400 h 5663329"/>
                <a:gd name="connsiteX122" fmla="*/ 2514463 w 4642135"/>
                <a:gd name="connsiteY122" fmla="*/ 1197896 h 5663329"/>
                <a:gd name="connsiteX123" fmla="*/ 2123094 w 4642135"/>
                <a:gd name="connsiteY123" fmla="*/ 925450 h 5663329"/>
                <a:gd name="connsiteX124" fmla="*/ 1716587 w 4642135"/>
                <a:gd name="connsiteY124" fmla="*/ 0 h 5663329"/>
                <a:gd name="connsiteX125" fmla="*/ 1569553 w 4642135"/>
                <a:gd name="connsiteY125" fmla="*/ 190279 h 5663329"/>
                <a:gd name="connsiteX126" fmla="*/ 1595500 w 4642135"/>
                <a:gd name="connsiteY126" fmla="*/ 170818 h 5663329"/>
                <a:gd name="connsiteX127" fmla="*/ 1887405 w 4642135"/>
                <a:gd name="connsiteY127" fmla="*/ 38921 h 5663329"/>
                <a:gd name="connsiteX128" fmla="*/ 2071199 w 4642135"/>
                <a:gd name="connsiteY128" fmla="*/ 8649 h 5663329"/>
                <a:gd name="connsiteX129" fmla="*/ 1694965 w 4642135"/>
                <a:gd name="connsiteY129" fmla="*/ 224876 h 5663329"/>
                <a:gd name="connsiteX130" fmla="*/ 1798754 w 4642135"/>
                <a:gd name="connsiteY130" fmla="*/ 188116 h 5663329"/>
                <a:gd name="connsiteX131" fmla="*/ 2315534 w 4642135"/>
                <a:gd name="connsiteY131" fmla="*/ 155683 h 5663329"/>
                <a:gd name="connsiteX132" fmla="*/ 2577170 w 4642135"/>
                <a:gd name="connsiteY132" fmla="*/ 250823 h 5663329"/>
                <a:gd name="connsiteX133" fmla="*/ 2644199 w 4642135"/>
                <a:gd name="connsiteY133" fmla="*/ 315691 h 5663329"/>
                <a:gd name="connsiteX134" fmla="*/ 2334996 w 4642135"/>
                <a:gd name="connsiteY134" fmla="*/ 242174 h 5663329"/>
                <a:gd name="connsiteX135" fmla="*/ 2019305 w 4642135"/>
                <a:gd name="connsiteY135" fmla="*/ 240010 h 5663329"/>
                <a:gd name="connsiteX136" fmla="*/ 2304724 w 4642135"/>
                <a:gd name="connsiteY136" fmla="*/ 313527 h 5663329"/>
                <a:gd name="connsiteX137" fmla="*/ 2564196 w 4642135"/>
                <a:gd name="connsiteY137" fmla="*/ 454076 h 5663329"/>
                <a:gd name="connsiteX138" fmla="*/ 1861458 w 4642135"/>
                <a:gd name="connsiteY138" fmla="*/ 287580 h 5663329"/>
                <a:gd name="connsiteX139" fmla="*/ 2337157 w 4642135"/>
                <a:gd name="connsiteY139" fmla="*/ 471374 h 5663329"/>
                <a:gd name="connsiteX140" fmla="*/ 2062550 w 4642135"/>
                <a:gd name="connsiteY140" fmla="*/ 423804 h 5663329"/>
                <a:gd name="connsiteX141" fmla="*/ 2060387 w 4642135"/>
                <a:gd name="connsiteY141" fmla="*/ 428129 h 5663329"/>
                <a:gd name="connsiteX142" fmla="*/ 2196611 w 4642135"/>
                <a:gd name="connsiteY142" fmla="*/ 490833 h 5663329"/>
                <a:gd name="connsiteX143" fmla="*/ 1854973 w 4642135"/>
                <a:gd name="connsiteY143" fmla="*/ 469211 h 5663329"/>
                <a:gd name="connsiteX144" fmla="*/ 2177149 w 4642135"/>
                <a:gd name="connsiteY144" fmla="*/ 594622 h 5663329"/>
                <a:gd name="connsiteX145" fmla="*/ 1779292 w 4642135"/>
                <a:gd name="connsiteY145" fmla="*/ 538403 h 5663329"/>
                <a:gd name="connsiteX146" fmla="*/ 1982545 w 4642135"/>
                <a:gd name="connsiteY146" fmla="*/ 657329 h 5663329"/>
                <a:gd name="connsiteX147" fmla="*/ 1595500 w 4642135"/>
                <a:gd name="connsiteY147" fmla="*/ 581649 h 5663329"/>
                <a:gd name="connsiteX148" fmla="*/ 1630097 w 4642135"/>
                <a:gd name="connsiteY148" fmla="*/ 605435 h 5663329"/>
                <a:gd name="connsiteX149" fmla="*/ 1965247 w 4642135"/>
                <a:gd name="connsiteY149" fmla="*/ 670303 h 5663329"/>
                <a:gd name="connsiteX150" fmla="*/ 2129579 w 4642135"/>
                <a:gd name="connsiteY150" fmla="*/ 683276 h 5663329"/>
                <a:gd name="connsiteX151" fmla="*/ 2458244 w 4642135"/>
                <a:gd name="connsiteY151" fmla="*/ 838960 h 5663329"/>
                <a:gd name="connsiteX152" fmla="*/ 2568521 w 4642135"/>
                <a:gd name="connsiteY152" fmla="*/ 1014102 h 5663329"/>
                <a:gd name="connsiteX153" fmla="*/ 2607442 w 4642135"/>
                <a:gd name="connsiteY153" fmla="*/ 1096268 h 5663329"/>
                <a:gd name="connsiteX154" fmla="*/ 2637713 w 4642135"/>
                <a:gd name="connsiteY154" fmla="*/ 1109242 h 5663329"/>
                <a:gd name="connsiteX155" fmla="*/ 2799882 w 4642135"/>
                <a:gd name="connsiteY155" fmla="*/ 1102756 h 5663329"/>
                <a:gd name="connsiteX156" fmla="*/ 3029083 w 4642135"/>
                <a:gd name="connsiteY156" fmla="*/ 1128704 h 5663329"/>
                <a:gd name="connsiteX157" fmla="*/ 3052869 w 4642135"/>
                <a:gd name="connsiteY157" fmla="*/ 1135189 h 5663329"/>
                <a:gd name="connsiteX158" fmla="*/ 3057193 w 4642135"/>
                <a:gd name="connsiteY158" fmla="*/ 1133028 h 5663329"/>
                <a:gd name="connsiteX159" fmla="*/ 2933943 w 4642135"/>
                <a:gd name="connsiteY159" fmla="*/ 1046537 h 5663329"/>
                <a:gd name="connsiteX160" fmla="*/ 3346937 w 4642135"/>
                <a:gd name="connsiteY160" fmla="*/ 1184923 h 5663329"/>
                <a:gd name="connsiteX161" fmla="*/ 3519919 w 4642135"/>
                <a:gd name="connsiteY161" fmla="*/ 1349255 h 5663329"/>
                <a:gd name="connsiteX162" fmla="*/ 3545866 w 4642135"/>
                <a:gd name="connsiteY162" fmla="*/ 1355741 h 5663329"/>
                <a:gd name="connsiteX163" fmla="*/ 3963183 w 4642135"/>
                <a:gd name="connsiteY163" fmla="*/ 1264925 h 5663329"/>
                <a:gd name="connsiteX164" fmla="*/ 4058322 w 4642135"/>
                <a:gd name="connsiteY164" fmla="*/ 1271413 h 5663329"/>
                <a:gd name="connsiteX165" fmla="*/ 3926425 w 4642135"/>
                <a:gd name="connsiteY165" fmla="*/ 1323308 h 5663329"/>
                <a:gd name="connsiteX166" fmla="*/ 3928586 w 4642135"/>
                <a:gd name="connsiteY166" fmla="*/ 1329793 h 5663329"/>
                <a:gd name="connsiteX167" fmla="*/ 3971832 w 4642135"/>
                <a:gd name="connsiteY167" fmla="*/ 1325469 h 5663329"/>
                <a:gd name="connsiteX168" fmla="*/ 4194547 w 4642135"/>
                <a:gd name="connsiteY168" fmla="*/ 1351416 h 5663329"/>
                <a:gd name="connsiteX169" fmla="*/ 4309146 w 4642135"/>
                <a:gd name="connsiteY169" fmla="*/ 1377363 h 5663329"/>
                <a:gd name="connsiteX170" fmla="*/ 4367528 w 4642135"/>
                <a:gd name="connsiteY170" fmla="*/ 1472503 h 5663329"/>
                <a:gd name="connsiteX171" fmla="*/ 4408610 w 4642135"/>
                <a:gd name="connsiteY171" fmla="*/ 1528722 h 5663329"/>
                <a:gd name="connsiteX172" fmla="*/ 4601053 w 4642135"/>
                <a:gd name="connsiteY172" fmla="*/ 1695218 h 5663329"/>
                <a:gd name="connsiteX173" fmla="*/ 4639974 w 4642135"/>
                <a:gd name="connsiteY173" fmla="*/ 1766572 h 5663329"/>
                <a:gd name="connsiteX174" fmla="*/ 4642135 w 4642135"/>
                <a:gd name="connsiteY174" fmla="*/ 1773059 h 5663329"/>
                <a:gd name="connsiteX175" fmla="*/ 4627000 w 4642135"/>
                <a:gd name="connsiteY175" fmla="*/ 1801168 h 5663329"/>
                <a:gd name="connsiteX176" fmla="*/ 4605378 w 4642135"/>
                <a:gd name="connsiteY176" fmla="*/ 1773059 h 5663329"/>
                <a:gd name="connsiteX177" fmla="*/ 4393475 w 4642135"/>
                <a:gd name="connsiteY177" fmla="*/ 1617376 h 5663329"/>
                <a:gd name="connsiteX178" fmla="*/ 4363204 w 4642135"/>
                <a:gd name="connsiteY178" fmla="*/ 1615213 h 5663329"/>
                <a:gd name="connsiteX179" fmla="*/ 4363204 w 4642135"/>
                <a:gd name="connsiteY179" fmla="*/ 1658458 h 5663329"/>
                <a:gd name="connsiteX180" fmla="*/ 4389151 w 4642135"/>
                <a:gd name="connsiteY180" fmla="*/ 1686569 h 5663329"/>
                <a:gd name="connsiteX181" fmla="*/ 4490776 w 4642135"/>
                <a:gd name="connsiteY181" fmla="*/ 1818466 h 5663329"/>
                <a:gd name="connsiteX182" fmla="*/ 4510238 w 4642135"/>
                <a:gd name="connsiteY182" fmla="*/ 1885497 h 5663329"/>
                <a:gd name="connsiteX183" fmla="*/ 4108056 w 4642135"/>
                <a:gd name="connsiteY183" fmla="*/ 1543859 h 5663329"/>
                <a:gd name="connsiteX184" fmla="*/ 4337256 w 4642135"/>
                <a:gd name="connsiteY184" fmla="*/ 1801168 h 5663329"/>
                <a:gd name="connsiteX185" fmla="*/ 4330768 w 4642135"/>
                <a:gd name="connsiteY185" fmla="*/ 1807656 h 5663329"/>
                <a:gd name="connsiteX186" fmla="*/ 4138328 w 4642135"/>
                <a:gd name="connsiteY186" fmla="*/ 1669271 h 5663329"/>
                <a:gd name="connsiteX187" fmla="*/ 4216169 w 4642135"/>
                <a:gd name="connsiteY187" fmla="*/ 1783870 h 5663329"/>
                <a:gd name="connsiteX188" fmla="*/ 4021565 w 4642135"/>
                <a:gd name="connsiteY188" fmla="*/ 1671432 h 5663329"/>
                <a:gd name="connsiteX189" fmla="*/ 4151301 w 4642135"/>
                <a:gd name="connsiteY189" fmla="*/ 1850901 h 5663329"/>
                <a:gd name="connsiteX190" fmla="*/ 3868043 w 4642135"/>
                <a:gd name="connsiteY190" fmla="*/ 1658458 h 5663329"/>
                <a:gd name="connsiteX191" fmla="*/ 3982644 w 4642135"/>
                <a:gd name="connsiteY191" fmla="*/ 1816305 h 5663329"/>
                <a:gd name="connsiteX192" fmla="*/ 3712360 w 4642135"/>
                <a:gd name="connsiteY192" fmla="*/ 1632511 h 5663329"/>
                <a:gd name="connsiteX193" fmla="*/ 3721009 w 4642135"/>
                <a:gd name="connsiteY193" fmla="*/ 1656297 h 5663329"/>
                <a:gd name="connsiteX194" fmla="*/ 3978320 w 4642135"/>
                <a:gd name="connsiteY194" fmla="*/ 1829278 h 5663329"/>
                <a:gd name="connsiteX195" fmla="*/ 4211845 w 4642135"/>
                <a:gd name="connsiteY195" fmla="*/ 2036856 h 5663329"/>
                <a:gd name="connsiteX196" fmla="*/ 4226979 w 4642135"/>
                <a:gd name="connsiteY196" fmla="*/ 2356872 h 5663329"/>
                <a:gd name="connsiteX197" fmla="*/ 4203196 w 4642135"/>
                <a:gd name="connsiteY197" fmla="*/ 2393629 h 5663329"/>
                <a:gd name="connsiteX198" fmla="*/ 4185898 w 4642135"/>
                <a:gd name="connsiteY198" fmla="*/ 2359033 h 5663329"/>
                <a:gd name="connsiteX199" fmla="*/ 4142652 w 4642135"/>
                <a:gd name="connsiteY199" fmla="*/ 2233621 h 5663329"/>
                <a:gd name="connsiteX200" fmla="*/ 4101568 w 4642135"/>
                <a:gd name="connsiteY200" fmla="*/ 2365521 h 5663329"/>
                <a:gd name="connsiteX201" fmla="*/ 3932911 w 4642135"/>
                <a:gd name="connsiteY201" fmla="*/ 2019558 h 5663329"/>
                <a:gd name="connsiteX202" fmla="*/ 3961022 w 4642135"/>
                <a:gd name="connsiteY202" fmla="*/ 2181727 h 5663329"/>
                <a:gd name="connsiteX203" fmla="*/ 3792365 w 4642135"/>
                <a:gd name="connsiteY203" fmla="*/ 2021719 h 5663329"/>
                <a:gd name="connsiteX204" fmla="*/ 3883180 w 4642135"/>
                <a:gd name="connsiteY204" fmla="*/ 2304977 h 5663329"/>
                <a:gd name="connsiteX205" fmla="*/ 3876692 w 4642135"/>
                <a:gd name="connsiteY205" fmla="*/ 2607695 h 5663329"/>
                <a:gd name="connsiteX206" fmla="*/ 3826961 w 4642135"/>
                <a:gd name="connsiteY206" fmla="*/ 2495257 h 5663329"/>
                <a:gd name="connsiteX207" fmla="*/ 3792365 w 4642135"/>
                <a:gd name="connsiteY207" fmla="*/ 2730943 h 5663329"/>
                <a:gd name="connsiteX208" fmla="*/ 3749119 w 4642135"/>
                <a:gd name="connsiteY208" fmla="*/ 2544988 h 5663329"/>
                <a:gd name="connsiteX209" fmla="*/ 3628032 w 4642135"/>
                <a:gd name="connsiteY209" fmla="*/ 2823922 h 5663329"/>
                <a:gd name="connsiteX210" fmla="*/ 3714523 w 4642135"/>
                <a:gd name="connsiteY210" fmla="*/ 2393629 h 5663329"/>
                <a:gd name="connsiteX211" fmla="*/ 3705874 w 4642135"/>
                <a:gd name="connsiteY211" fmla="*/ 2389305 h 5663329"/>
                <a:gd name="connsiteX212" fmla="*/ 3582623 w 4642135"/>
                <a:gd name="connsiteY212" fmla="*/ 2635803 h 5663329"/>
                <a:gd name="connsiteX213" fmla="*/ 3623708 w 4642135"/>
                <a:gd name="connsiteY213" fmla="*/ 2441199 h 5663329"/>
                <a:gd name="connsiteX214" fmla="*/ 3561001 w 4642135"/>
                <a:gd name="connsiteY214" fmla="*/ 2495257 h 5663329"/>
                <a:gd name="connsiteX215" fmla="*/ 3541542 w 4642135"/>
                <a:gd name="connsiteY215" fmla="*/ 2512555 h 5663329"/>
                <a:gd name="connsiteX216" fmla="*/ 3532892 w 4642135"/>
                <a:gd name="connsiteY216" fmla="*/ 2488769 h 5663329"/>
                <a:gd name="connsiteX217" fmla="*/ 3543703 w 4642135"/>
                <a:gd name="connsiteY217" fmla="*/ 2324437 h 5663329"/>
                <a:gd name="connsiteX218" fmla="*/ 3496133 w 4642135"/>
                <a:gd name="connsiteY218" fmla="*/ 2391468 h 5663329"/>
                <a:gd name="connsiteX219" fmla="*/ 3476673 w 4642135"/>
                <a:gd name="connsiteY219" fmla="*/ 2408766 h 5663329"/>
                <a:gd name="connsiteX220" fmla="*/ 3474510 w 4642135"/>
                <a:gd name="connsiteY220" fmla="*/ 2382819 h 5663329"/>
                <a:gd name="connsiteX221" fmla="*/ 3483159 w 4642135"/>
                <a:gd name="connsiteY221" fmla="*/ 2276867 h 5663329"/>
                <a:gd name="connsiteX222" fmla="*/ 3478835 w 4642135"/>
                <a:gd name="connsiteY222" fmla="*/ 2268218 h 5663329"/>
                <a:gd name="connsiteX223" fmla="*/ 3455051 w 4642135"/>
                <a:gd name="connsiteY223" fmla="*/ 2285516 h 5663329"/>
                <a:gd name="connsiteX224" fmla="*/ 3450726 w 4642135"/>
                <a:gd name="connsiteY224" fmla="*/ 2032532 h 5663329"/>
                <a:gd name="connsiteX225" fmla="*/ 3405318 w 4642135"/>
                <a:gd name="connsiteY225" fmla="*/ 2207674 h 5663329"/>
                <a:gd name="connsiteX226" fmla="*/ 3394507 w 4642135"/>
                <a:gd name="connsiteY226" fmla="*/ 2054154 h 5663329"/>
                <a:gd name="connsiteX227" fmla="*/ 3385858 w 4642135"/>
                <a:gd name="connsiteY227" fmla="*/ 2054154 h 5663329"/>
                <a:gd name="connsiteX228" fmla="*/ 3381534 w 4642135"/>
                <a:gd name="connsiteY228" fmla="*/ 2077938 h 5663329"/>
                <a:gd name="connsiteX229" fmla="*/ 3344774 w 4642135"/>
                <a:gd name="connsiteY229" fmla="*/ 2501743 h 5663329"/>
                <a:gd name="connsiteX230" fmla="*/ 3282069 w 4642135"/>
                <a:gd name="connsiteY230" fmla="*/ 3401246 h 5663329"/>
                <a:gd name="connsiteX231" fmla="*/ 3102600 w 4642135"/>
                <a:gd name="connsiteY231" fmla="*/ 4380755 h 5663329"/>
                <a:gd name="connsiteX232" fmla="*/ 3096114 w 4642135"/>
                <a:gd name="connsiteY232" fmla="*/ 4439135 h 5663329"/>
                <a:gd name="connsiteX233" fmla="*/ 3204228 w 4642135"/>
                <a:gd name="connsiteY233" fmla="*/ 5148359 h 5663329"/>
                <a:gd name="connsiteX234" fmla="*/ 3251798 w 4642135"/>
                <a:gd name="connsiteY234" fmla="*/ 5552704 h 5663329"/>
                <a:gd name="connsiteX235" fmla="*/ 2850081 w 4642135"/>
                <a:gd name="connsiteY235" fmla="*/ 5626736 h 5663329"/>
                <a:gd name="connsiteX236" fmla="*/ 2860426 w 4642135"/>
                <a:gd name="connsiteY236" fmla="*/ 5042409 h 5663329"/>
                <a:gd name="connsiteX237" fmla="*/ 2858265 w 4642135"/>
                <a:gd name="connsiteY237" fmla="*/ 5018623 h 5663329"/>
                <a:gd name="connsiteX238" fmla="*/ 2853940 w 4642135"/>
                <a:gd name="connsiteY238" fmla="*/ 5018623 h 5663329"/>
                <a:gd name="connsiteX239" fmla="*/ 2667985 w 4642135"/>
                <a:gd name="connsiteY239" fmla="*/ 5544055 h 5663329"/>
                <a:gd name="connsiteX240" fmla="*/ 2683120 w 4642135"/>
                <a:gd name="connsiteY240" fmla="*/ 5563514 h 5663329"/>
                <a:gd name="connsiteX241" fmla="*/ 2693498 w 4642135"/>
                <a:gd name="connsiteY241" fmla="*/ 5563913 h 5663329"/>
                <a:gd name="connsiteX242" fmla="*/ 2693498 w 4642135"/>
                <a:gd name="connsiteY242" fmla="*/ 5614498 h 5663329"/>
                <a:gd name="connsiteX243" fmla="*/ 2274452 w 4642135"/>
                <a:gd name="connsiteY243" fmla="*/ 5598110 h 5663329"/>
                <a:gd name="connsiteX244" fmla="*/ 2360943 w 4642135"/>
                <a:gd name="connsiteY244" fmla="*/ 5524593 h 5663329"/>
                <a:gd name="connsiteX245" fmla="*/ 2700418 w 4642135"/>
                <a:gd name="connsiteY245" fmla="*/ 4800235 h 5663329"/>
                <a:gd name="connsiteX246" fmla="*/ 2851777 w 4642135"/>
                <a:gd name="connsiteY246" fmla="*/ 4454272 h 5663329"/>
                <a:gd name="connsiteX247" fmla="*/ 2856101 w 4642135"/>
                <a:gd name="connsiteY247" fmla="*/ 4395889 h 5663329"/>
                <a:gd name="connsiteX248" fmla="*/ 2581495 w 4642135"/>
                <a:gd name="connsiteY248" fmla="*/ 3515847 h 5663329"/>
                <a:gd name="connsiteX249" fmla="*/ 1854973 w 4642135"/>
                <a:gd name="connsiteY249" fmla="*/ 2006584 h 5663329"/>
                <a:gd name="connsiteX250" fmla="*/ 1502522 w 4642135"/>
                <a:gd name="connsiteY250" fmla="*/ 1258440 h 5663329"/>
                <a:gd name="connsiteX251" fmla="*/ 1489548 w 4642135"/>
                <a:gd name="connsiteY251" fmla="*/ 1228168 h 5663329"/>
                <a:gd name="connsiteX252" fmla="*/ 1485224 w 4642135"/>
                <a:gd name="connsiteY252" fmla="*/ 1273574 h 5663329"/>
                <a:gd name="connsiteX253" fmla="*/ 1379274 w 4642135"/>
                <a:gd name="connsiteY253" fmla="*/ 1068160 h 5663329"/>
                <a:gd name="connsiteX254" fmla="*/ 1476574 w 4642135"/>
                <a:gd name="connsiteY254" fmla="*/ 1392500 h 5663329"/>
                <a:gd name="connsiteX255" fmla="*/ 1426843 w 4642135"/>
                <a:gd name="connsiteY255" fmla="*/ 1366553 h 5663329"/>
                <a:gd name="connsiteX256" fmla="*/ 1498197 w 4642135"/>
                <a:gd name="connsiteY256" fmla="*/ 1535210 h 5663329"/>
                <a:gd name="connsiteX257" fmla="*/ 1487387 w 4642135"/>
                <a:gd name="connsiteY257" fmla="*/ 1539535 h 5663329"/>
                <a:gd name="connsiteX258" fmla="*/ 1405221 w 4642135"/>
                <a:gd name="connsiteY258" fmla="*/ 1457368 h 5663329"/>
                <a:gd name="connsiteX259" fmla="*/ 1398733 w 4642135"/>
                <a:gd name="connsiteY259" fmla="*/ 1461693 h 5663329"/>
                <a:gd name="connsiteX260" fmla="*/ 1465764 w 4642135"/>
                <a:gd name="connsiteY260" fmla="*/ 1649809 h 5663329"/>
                <a:gd name="connsiteX261" fmla="*/ 1470089 w 4642135"/>
                <a:gd name="connsiteY261" fmla="*/ 1682244 h 5663329"/>
                <a:gd name="connsiteX262" fmla="*/ 1441978 w 4642135"/>
                <a:gd name="connsiteY262" fmla="*/ 1669271 h 5663329"/>
                <a:gd name="connsiteX263" fmla="*/ 1364137 w 4642135"/>
                <a:gd name="connsiteY263" fmla="*/ 1626025 h 5663329"/>
                <a:gd name="connsiteX264" fmla="*/ 1472250 w 4642135"/>
                <a:gd name="connsiteY264" fmla="*/ 1820629 h 5663329"/>
                <a:gd name="connsiteX265" fmla="*/ 1480899 w 4642135"/>
                <a:gd name="connsiteY265" fmla="*/ 1855226 h 5663329"/>
                <a:gd name="connsiteX266" fmla="*/ 1450627 w 4642135"/>
                <a:gd name="connsiteY266" fmla="*/ 1844413 h 5663329"/>
                <a:gd name="connsiteX267" fmla="*/ 1301432 w 4642135"/>
                <a:gd name="connsiteY267" fmla="*/ 1693054 h 5663329"/>
                <a:gd name="connsiteX268" fmla="*/ 1262511 w 4642135"/>
                <a:gd name="connsiteY268" fmla="*/ 1641160 h 5663329"/>
                <a:gd name="connsiteX269" fmla="*/ 1498197 w 4642135"/>
                <a:gd name="connsiteY269" fmla="*/ 2095236 h 5663329"/>
                <a:gd name="connsiteX270" fmla="*/ 1305756 w 4642135"/>
                <a:gd name="connsiteY270" fmla="*/ 1857387 h 5663329"/>
                <a:gd name="connsiteX271" fmla="*/ 1264672 w 4642135"/>
                <a:gd name="connsiteY271" fmla="*/ 1775221 h 5663329"/>
                <a:gd name="connsiteX272" fmla="*/ 1281970 w 4642135"/>
                <a:gd name="connsiteY272" fmla="*/ 2002260 h 5663329"/>
                <a:gd name="connsiteX273" fmla="*/ 1154398 w 4642135"/>
                <a:gd name="connsiteY273" fmla="*/ 1738463 h 5663329"/>
                <a:gd name="connsiteX274" fmla="*/ 1141424 w 4642135"/>
                <a:gd name="connsiteY274" fmla="*/ 1876848 h 5663329"/>
                <a:gd name="connsiteX275" fmla="*/ 1007363 w 4642135"/>
                <a:gd name="connsiteY275" fmla="*/ 1150326 h 5663329"/>
                <a:gd name="connsiteX276" fmla="*/ 955469 w 4642135"/>
                <a:gd name="connsiteY276" fmla="*/ 1219519 h 5663329"/>
                <a:gd name="connsiteX277" fmla="*/ 923034 w 4642135"/>
                <a:gd name="connsiteY277" fmla="*/ 1295197 h 5663329"/>
                <a:gd name="connsiteX278" fmla="*/ 886276 w 4642135"/>
                <a:gd name="connsiteY278" fmla="*/ 1403311 h 5663329"/>
                <a:gd name="connsiteX279" fmla="*/ 860329 w 4642135"/>
                <a:gd name="connsiteY279" fmla="*/ 1213031 h 5663329"/>
                <a:gd name="connsiteX280" fmla="*/ 806271 w 4642135"/>
                <a:gd name="connsiteY280" fmla="*/ 1669271 h 5663329"/>
                <a:gd name="connsiteX281" fmla="*/ 713295 w 4642135"/>
                <a:gd name="connsiteY281" fmla="*/ 1511424 h 5663329"/>
                <a:gd name="connsiteX282" fmla="*/ 713295 w 4642135"/>
                <a:gd name="connsiteY282" fmla="*/ 1693054 h 5663329"/>
                <a:gd name="connsiteX283" fmla="*/ 704646 w 4642135"/>
                <a:gd name="connsiteY283" fmla="*/ 1719002 h 5663329"/>
                <a:gd name="connsiteX284" fmla="*/ 678699 w 4642135"/>
                <a:gd name="connsiteY284" fmla="*/ 1697379 h 5663329"/>
                <a:gd name="connsiteX285" fmla="*/ 603018 w 4642135"/>
                <a:gd name="connsiteY285" fmla="*/ 1567643 h 5663329"/>
                <a:gd name="connsiteX286" fmla="*/ 568422 w 4642135"/>
                <a:gd name="connsiteY286" fmla="*/ 1468179 h 5663329"/>
                <a:gd name="connsiteX287" fmla="*/ 752216 w 4642135"/>
                <a:gd name="connsiteY287" fmla="*/ 960047 h 5663329"/>
                <a:gd name="connsiteX288" fmla="*/ 920873 w 4642135"/>
                <a:gd name="connsiteY288" fmla="*/ 735171 h 5663329"/>
                <a:gd name="connsiteX289" fmla="*/ 953306 w 4642135"/>
                <a:gd name="connsiteY289" fmla="*/ 683276 h 5663329"/>
                <a:gd name="connsiteX290" fmla="*/ 959793 w 4642135"/>
                <a:gd name="connsiteY290" fmla="*/ 663815 h 5663329"/>
                <a:gd name="connsiteX291" fmla="*/ 942495 w 4642135"/>
                <a:gd name="connsiteY291" fmla="*/ 672464 h 5663329"/>
                <a:gd name="connsiteX292" fmla="*/ 747891 w 4642135"/>
                <a:gd name="connsiteY292" fmla="*/ 938424 h 5663329"/>
                <a:gd name="connsiteX293" fmla="*/ 728430 w 4642135"/>
                <a:gd name="connsiteY293" fmla="*/ 955722 h 5663329"/>
                <a:gd name="connsiteX294" fmla="*/ 817084 w 4642135"/>
                <a:gd name="connsiteY294" fmla="*/ 711385 h 5663329"/>
                <a:gd name="connsiteX295" fmla="*/ 548963 w 4642135"/>
                <a:gd name="connsiteY295" fmla="*/ 1040049 h 5663329"/>
                <a:gd name="connsiteX296" fmla="*/ 672211 w 4642135"/>
                <a:gd name="connsiteY296" fmla="*/ 750306 h 5663329"/>
                <a:gd name="connsiteX297" fmla="*/ 460308 w 4642135"/>
                <a:gd name="connsiteY297" fmla="*/ 979506 h 5663329"/>
                <a:gd name="connsiteX298" fmla="*/ 492744 w 4642135"/>
                <a:gd name="connsiteY298" fmla="*/ 838960 h 5663329"/>
                <a:gd name="connsiteX299" fmla="*/ 345709 w 4642135"/>
                <a:gd name="connsiteY299" fmla="*/ 1046537 h 5663329"/>
                <a:gd name="connsiteX300" fmla="*/ 542475 w 4642135"/>
                <a:gd name="connsiteY300" fmla="*/ 609759 h 5663329"/>
                <a:gd name="connsiteX301" fmla="*/ 466796 w 4642135"/>
                <a:gd name="connsiteY301" fmla="*/ 687601 h 5663329"/>
                <a:gd name="connsiteX302" fmla="*/ 198675 w 4642135"/>
                <a:gd name="connsiteY302" fmla="*/ 1143838 h 5663329"/>
                <a:gd name="connsiteX303" fmla="*/ 172728 w 4642135"/>
                <a:gd name="connsiteY303" fmla="*/ 1176274 h 5663329"/>
                <a:gd name="connsiteX304" fmla="*/ 270029 w 4642135"/>
                <a:gd name="connsiteY304" fmla="*/ 880042 h 5663329"/>
                <a:gd name="connsiteX305" fmla="*/ 449498 w 4642135"/>
                <a:gd name="connsiteY305" fmla="*/ 629219 h 5663329"/>
                <a:gd name="connsiteX306" fmla="*/ 200836 w 4642135"/>
                <a:gd name="connsiteY306" fmla="*/ 849770 h 5663329"/>
                <a:gd name="connsiteX307" fmla="*/ 14881 w 4642135"/>
                <a:gd name="connsiteY307" fmla="*/ 1128704 h 5663329"/>
                <a:gd name="connsiteX308" fmla="*/ 6232 w 4642135"/>
                <a:gd name="connsiteY308" fmla="*/ 1046537 h 5663329"/>
                <a:gd name="connsiteX309" fmla="*/ 32179 w 4642135"/>
                <a:gd name="connsiteY309" fmla="*/ 973020 h 5663329"/>
                <a:gd name="connsiteX310" fmla="*/ 512203 w 4642135"/>
                <a:gd name="connsiteY310" fmla="*/ 501646 h 5663329"/>
                <a:gd name="connsiteX311" fmla="*/ 594369 w 4642135"/>
                <a:gd name="connsiteY311" fmla="*/ 467050 h 5663329"/>
                <a:gd name="connsiteX312" fmla="*/ 168403 w 4642135"/>
                <a:gd name="connsiteY312" fmla="*/ 557865 h 5663329"/>
                <a:gd name="connsiteX313" fmla="*/ 272192 w 4642135"/>
                <a:gd name="connsiteY313" fmla="*/ 488672 h 5663329"/>
                <a:gd name="connsiteX314" fmla="*/ 391116 w 4642135"/>
                <a:gd name="connsiteY314" fmla="*/ 412992 h 5663329"/>
                <a:gd name="connsiteX315" fmla="*/ 525176 w 4642135"/>
                <a:gd name="connsiteY315" fmla="*/ 378396 h 5663329"/>
                <a:gd name="connsiteX316" fmla="*/ 661401 w 4642135"/>
                <a:gd name="connsiteY316" fmla="*/ 363261 h 5663329"/>
                <a:gd name="connsiteX317" fmla="*/ 434361 w 4642135"/>
                <a:gd name="connsiteY317" fmla="*/ 324340 h 5663329"/>
                <a:gd name="connsiteX318" fmla="*/ 507878 w 4642135"/>
                <a:gd name="connsiteY318" fmla="*/ 313527 h 5663329"/>
                <a:gd name="connsiteX319" fmla="*/ 507878 w 4642135"/>
                <a:gd name="connsiteY319" fmla="*/ 309203 h 5663329"/>
                <a:gd name="connsiteX320" fmla="*/ 417063 w 4642135"/>
                <a:gd name="connsiteY320" fmla="*/ 309203 h 5663329"/>
                <a:gd name="connsiteX321" fmla="*/ 881952 w 4642135"/>
                <a:gd name="connsiteY321" fmla="*/ 276770 h 5663329"/>
                <a:gd name="connsiteX322" fmla="*/ 1067907 w 4642135"/>
                <a:gd name="connsiteY322" fmla="*/ 298393 h 5663329"/>
                <a:gd name="connsiteX323" fmla="*/ 1223590 w 4642135"/>
                <a:gd name="connsiteY323" fmla="*/ 371910 h 5663329"/>
                <a:gd name="connsiteX324" fmla="*/ 1258187 w 4642135"/>
                <a:gd name="connsiteY324" fmla="*/ 367585 h 5663329"/>
                <a:gd name="connsiteX325" fmla="*/ 1640907 w 4642135"/>
                <a:gd name="connsiteY325" fmla="*/ 30271 h 5663329"/>
                <a:gd name="connsiteX326" fmla="*/ 1716587 w 4642135"/>
                <a:gd name="connsiteY326" fmla="*/ 0 h 5663329"/>
                <a:gd name="connsiteX0" fmla="*/ 4214006 w 4642135"/>
                <a:gd name="connsiteY0" fmla="*/ 1528722 h 5672719"/>
                <a:gd name="connsiteX1" fmla="*/ 4211845 w 4642135"/>
                <a:gd name="connsiteY1" fmla="*/ 1535210 h 5672719"/>
                <a:gd name="connsiteX2" fmla="*/ 4281037 w 4642135"/>
                <a:gd name="connsiteY2" fmla="*/ 1582780 h 5672719"/>
                <a:gd name="connsiteX3" fmla="*/ 4300497 w 4642135"/>
                <a:gd name="connsiteY3" fmla="*/ 1587104 h 5672719"/>
                <a:gd name="connsiteX4" fmla="*/ 4291848 w 4642135"/>
                <a:gd name="connsiteY4" fmla="*/ 1565482 h 5672719"/>
                <a:gd name="connsiteX5" fmla="*/ 4214006 w 4642135"/>
                <a:gd name="connsiteY5" fmla="*/ 1528722 h 5672719"/>
                <a:gd name="connsiteX6" fmla="*/ 3165036 w 4642135"/>
                <a:gd name="connsiteY6" fmla="*/ 1460611 h 5672719"/>
                <a:gd name="connsiteX7" fmla="*/ 3148009 w 4642135"/>
                <a:gd name="connsiteY7" fmla="*/ 1468179 h 5672719"/>
                <a:gd name="connsiteX8" fmla="*/ 2860426 w 4642135"/>
                <a:gd name="connsiteY8" fmla="*/ 1591429 h 5672719"/>
                <a:gd name="connsiteX9" fmla="*/ 2899347 w 4642135"/>
                <a:gd name="connsiteY9" fmla="*/ 1589266 h 5672719"/>
                <a:gd name="connsiteX10" fmla="*/ 3115574 w 4642135"/>
                <a:gd name="connsiteY10" fmla="*/ 1498450 h 5672719"/>
                <a:gd name="connsiteX11" fmla="*/ 3186930 w 4642135"/>
                <a:gd name="connsiteY11" fmla="*/ 1466017 h 5672719"/>
                <a:gd name="connsiteX12" fmla="*/ 3165036 w 4642135"/>
                <a:gd name="connsiteY12" fmla="*/ 1460611 h 5672719"/>
                <a:gd name="connsiteX13" fmla="*/ 2717716 w 4642135"/>
                <a:gd name="connsiteY13" fmla="*/ 1269250 h 5672719"/>
                <a:gd name="connsiteX14" fmla="*/ 2419323 w 4642135"/>
                <a:gd name="connsiteY14" fmla="*/ 1353579 h 5672719"/>
                <a:gd name="connsiteX15" fmla="*/ 2395539 w 4642135"/>
                <a:gd name="connsiteY15" fmla="*/ 1433582 h 5672719"/>
                <a:gd name="connsiteX16" fmla="*/ 2423648 w 4642135"/>
                <a:gd name="connsiteY16" fmla="*/ 1440070 h 5672719"/>
                <a:gd name="connsiteX17" fmla="*/ 2739339 w 4642135"/>
                <a:gd name="connsiteY17" fmla="*/ 1269250 h 5672719"/>
                <a:gd name="connsiteX18" fmla="*/ 2717716 w 4642135"/>
                <a:gd name="connsiteY18" fmla="*/ 1269250 h 5672719"/>
                <a:gd name="connsiteX19" fmla="*/ 1617123 w 4642135"/>
                <a:gd name="connsiteY19" fmla="*/ 1124379 h 5672719"/>
                <a:gd name="connsiteX20" fmla="*/ 1727398 w 4642135"/>
                <a:gd name="connsiteY20" fmla="*/ 1366553 h 5672719"/>
                <a:gd name="connsiteX21" fmla="*/ 1591176 w 4642135"/>
                <a:gd name="connsiteY21" fmla="*/ 1202221 h 5672719"/>
                <a:gd name="connsiteX22" fmla="*/ 1790104 w 4642135"/>
                <a:gd name="connsiteY22" fmla="*/ 1569806 h 5672719"/>
                <a:gd name="connsiteX23" fmla="*/ 2466893 w 4642135"/>
                <a:gd name="connsiteY23" fmla="*/ 2756890 h 5672719"/>
                <a:gd name="connsiteX24" fmla="*/ 2985838 w 4642135"/>
                <a:gd name="connsiteY24" fmla="*/ 3935327 h 5672719"/>
                <a:gd name="connsiteX25" fmla="*/ 2994487 w 4642135"/>
                <a:gd name="connsiteY25" fmla="*/ 3943976 h 5672719"/>
                <a:gd name="connsiteX26" fmla="*/ 2998811 w 4642135"/>
                <a:gd name="connsiteY26" fmla="*/ 3928839 h 5672719"/>
                <a:gd name="connsiteX27" fmla="*/ 3189091 w 4642135"/>
                <a:gd name="connsiteY27" fmla="*/ 2752566 h 5672719"/>
                <a:gd name="connsiteX28" fmla="*/ 3282069 w 4642135"/>
                <a:gd name="connsiteY28" fmla="*/ 2123347 h 5672719"/>
                <a:gd name="connsiteX29" fmla="*/ 3295043 w 4642135"/>
                <a:gd name="connsiteY29" fmla="*/ 2045505 h 5672719"/>
                <a:gd name="connsiteX30" fmla="*/ 3266932 w 4642135"/>
                <a:gd name="connsiteY30" fmla="*/ 2071452 h 5672719"/>
                <a:gd name="connsiteX31" fmla="*/ 3301529 w 4642135"/>
                <a:gd name="connsiteY31" fmla="*/ 1881173 h 5672719"/>
                <a:gd name="connsiteX32" fmla="*/ 3212877 w 4642135"/>
                <a:gd name="connsiteY32" fmla="*/ 2151455 h 5672719"/>
                <a:gd name="connsiteX33" fmla="*/ 3182605 w 4642135"/>
                <a:gd name="connsiteY33" fmla="*/ 2101724 h 5672719"/>
                <a:gd name="connsiteX34" fmla="*/ 3154494 w 4642135"/>
                <a:gd name="connsiteY34" fmla="*/ 2231460 h 5672719"/>
                <a:gd name="connsiteX35" fmla="*/ 3128547 w 4642135"/>
                <a:gd name="connsiteY35" fmla="*/ 2170917 h 5672719"/>
                <a:gd name="connsiteX36" fmla="*/ 3115574 w 4642135"/>
                <a:gd name="connsiteY36" fmla="*/ 2151455 h 5672719"/>
                <a:gd name="connsiteX37" fmla="*/ 3102600 w 4642135"/>
                <a:gd name="connsiteY37" fmla="*/ 2173078 h 5672719"/>
                <a:gd name="connsiteX38" fmla="*/ 3059355 w 4642135"/>
                <a:gd name="connsiteY38" fmla="*/ 2341735 h 5672719"/>
                <a:gd name="connsiteX39" fmla="*/ 2998811 w 4642135"/>
                <a:gd name="connsiteY39" fmla="*/ 2261732 h 5672719"/>
                <a:gd name="connsiteX40" fmla="*/ 2983676 w 4642135"/>
                <a:gd name="connsiteY40" fmla="*/ 2436875 h 5672719"/>
                <a:gd name="connsiteX41" fmla="*/ 2975027 w 4642135"/>
                <a:gd name="connsiteY41" fmla="*/ 2460661 h 5672719"/>
                <a:gd name="connsiteX42" fmla="*/ 2955566 w 4642135"/>
                <a:gd name="connsiteY42" fmla="*/ 2439038 h 5672719"/>
                <a:gd name="connsiteX43" fmla="*/ 2933943 w 4642135"/>
                <a:gd name="connsiteY43" fmla="*/ 2367682 h 5672719"/>
                <a:gd name="connsiteX44" fmla="*/ 2918808 w 4642135"/>
                <a:gd name="connsiteY44" fmla="*/ 2287679 h 5672719"/>
                <a:gd name="connsiteX45" fmla="*/ 2871238 w 4642135"/>
                <a:gd name="connsiteY45" fmla="*/ 2633642 h 5672719"/>
                <a:gd name="connsiteX46" fmla="*/ 2840967 w 4642135"/>
                <a:gd name="connsiteY46" fmla="*/ 2590397 h 5672719"/>
                <a:gd name="connsiteX47" fmla="*/ 2840967 w 4642135"/>
                <a:gd name="connsiteY47" fmla="*/ 2423901 h 5672719"/>
                <a:gd name="connsiteX48" fmla="*/ 2851777 w 4642135"/>
                <a:gd name="connsiteY48" fmla="*/ 2333086 h 5672719"/>
                <a:gd name="connsiteX49" fmla="*/ 2752313 w 4642135"/>
                <a:gd name="connsiteY49" fmla="*/ 2486608 h 5672719"/>
                <a:gd name="connsiteX50" fmla="*/ 2782584 w 4642135"/>
                <a:gd name="connsiteY50" fmla="*/ 2283355 h 5672719"/>
                <a:gd name="connsiteX51" fmla="*/ 2698257 w 4642135"/>
                <a:gd name="connsiteY51" fmla="*/ 2365521 h 5672719"/>
                <a:gd name="connsiteX52" fmla="*/ 2990162 w 4642135"/>
                <a:gd name="connsiteY52" fmla="*/ 1790358 h 5672719"/>
                <a:gd name="connsiteX53" fmla="*/ 2912320 w 4642135"/>
                <a:gd name="connsiteY53" fmla="*/ 1840089 h 5672719"/>
                <a:gd name="connsiteX54" fmla="*/ 2819344 w 4642135"/>
                <a:gd name="connsiteY54" fmla="*/ 1891983 h 5672719"/>
                <a:gd name="connsiteX55" fmla="*/ 2758800 w 4642135"/>
                <a:gd name="connsiteY55" fmla="*/ 1941716 h 5672719"/>
                <a:gd name="connsiteX56" fmla="*/ 2830154 w 4642135"/>
                <a:gd name="connsiteY56" fmla="*/ 1788194 h 5672719"/>
                <a:gd name="connsiteX57" fmla="*/ 2795558 w 4642135"/>
                <a:gd name="connsiteY57" fmla="*/ 1818466 h 5672719"/>
                <a:gd name="connsiteX58" fmla="*/ 2570682 w 4642135"/>
                <a:gd name="connsiteY58" fmla="*/ 2086587 h 5672719"/>
                <a:gd name="connsiteX59" fmla="*/ 2549059 w 4642135"/>
                <a:gd name="connsiteY59" fmla="*/ 2101724 h 5672719"/>
                <a:gd name="connsiteX60" fmla="*/ 2540410 w 4642135"/>
                <a:gd name="connsiteY60" fmla="*/ 2075777 h 5672719"/>
                <a:gd name="connsiteX61" fmla="*/ 2557708 w 4642135"/>
                <a:gd name="connsiteY61" fmla="*/ 1963339 h 5672719"/>
                <a:gd name="connsiteX62" fmla="*/ 2469057 w 4642135"/>
                <a:gd name="connsiteY62" fmla="*/ 2086587 h 5672719"/>
                <a:gd name="connsiteX63" fmla="*/ 2447434 w 4642135"/>
                <a:gd name="connsiteY63" fmla="*/ 2106049 h 5672719"/>
                <a:gd name="connsiteX64" fmla="*/ 2438785 w 4642135"/>
                <a:gd name="connsiteY64" fmla="*/ 2073614 h 5672719"/>
                <a:gd name="connsiteX65" fmla="*/ 2449595 w 4642135"/>
                <a:gd name="connsiteY65" fmla="*/ 1969825 h 5672719"/>
                <a:gd name="connsiteX66" fmla="*/ 2471218 w 4642135"/>
                <a:gd name="connsiteY66" fmla="*/ 1876848 h 5672719"/>
                <a:gd name="connsiteX67" fmla="*/ 2830154 w 4642135"/>
                <a:gd name="connsiteY67" fmla="*/ 1602239 h 5672719"/>
                <a:gd name="connsiteX68" fmla="*/ 2858265 w 4642135"/>
                <a:gd name="connsiteY68" fmla="*/ 1587104 h 5672719"/>
                <a:gd name="connsiteX69" fmla="*/ 2851777 w 4642135"/>
                <a:gd name="connsiteY69" fmla="*/ 1589266 h 5672719"/>
                <a:gd name="connsiteX70" fmla="*/ 2849616 w 4642135"/>
                <a:gd name="connsiteY70" fmla="*/ 1587104 h 5672719"/>
                <a:gd name="connsiteX71" fmla="*/ 2869075 w 4642135"/>
                <a:gd name="connsiteY71" fmla="*/ 1567643 h 5672719"/>
                <a:gd name="connsiteX72" fmla="*/ 3039895 w 4642135"/>
                <a:gd name="connsiteY72" fmla="*/ 1437907 h 5672719"/>
                <a:gd name="connsiteX73" fmla="*/ 2676634 w 4642135"/>
                <a:gd name="connsiteY73" fmla="*/ 1584941 h 5672719"/>
                <a:gd name="connsiteX74" fmla="*/ 2920969 w 4642135"/>
                <a:gd name="connsiteY74" fmla="*/ 1418448 h 5672719"/>
                <a:gd name="connsiteX75" fmla="*/ 2631226 w 4642135"/>
                <a:gd name="connsiteY75" fmla="*/ 1507099 h 5672719"/>
                <a:gd name="connsiteX76" fmla="*/ 2726365 w 4642135"/>
                <a:gd name="connsiteY76" fmla="*/ 1424933 h 5672719"/>
                <a:gd name="connsiteX77" fmla="*/ 2510139 w 4642135"/>
                <a:gd name="connsiteY77" fmla="*/ 1511424 h 5672719"/>
                <a:gd name="connsiteX78" fmla="*/ 2856101 w 4642135"/>
                <a:gd name="connsiteY78" fmla="*/ 1286548 h 5672719"/>
                <a:gd name="connsiteX79" fmla="*/ 2797721 w 4642135"/>
                <a:gd name="connsiteY79" fmla="*/ 1301685 h 5672719"/>
                <a:gd name="connsiteX80" fmla="*/ 2475542 w 4642135"/>
                <a:gd name="connsiteY80" fmla="*/ 1463854 h 5672719"/>
                <a:gd name="connsiteX81" fmla="*/ 2440946 w 4642135"/>
                <a:gd name="connsiteY81" fmla="*/ 1543859 h 5672719"/>
                <a:gd name="connsiteX82" fmla="*/ 2440946 w 4642135"/>
                <a:gd name="connsiteY82" fmla="*/ 1558994 h 5672719"/>
                <a:gd name="connsiteX83" fmla="*/ 2404189 w 4642135"/>
                <a:gd name="connsiteY83" fmla="*/ 1535210 h 5672719"/>
                <a:gd name="connsiteX84" fmla="*/ 2358780 w 4642135"/>
                <a:gd name="connsiteY84" fmla="*/ 1528722 h 5672719"/>
                <a:gd name="connsiteX85" fmla="*/ 2365268 w 4642135"/>
                <a:gd name="connsiteY85" fmla="*/ 1567643 h 5672719"/>
                <a:gd name="connsiteX86" fmla="*/ 2447434 w 4642135"/>
                <a:gd name="connsiteY86" fmla="*/ 1727651 h 5672719"/>
                <a:gd name="connsiteX87" fmla="*/ 2291751 w 4642135"/>
                <a:gd name="connsiteY87" fmla="*/ 1563318 h 5672719"/>
                <a:gd name="connsiteX88" fmla="*/ 2302561 w 4642135"/>
                <a:gd name="connsiteY88" fmla="*/ 1597915 h 5672719"/>
                <a:gd name="connsiteX89" fmla="*/ 2378241 w 4642135"/>
                <a:gd name="connsiteY89" fmla="*/ 1811980 h 5672719"/>
                <a:gd name="connsiteX90" fmla="*/ 2380402 w 4642135"/>
                <a:gd name="connsiteY90" fmla="*/ 1926579 h 5672719"/>
                <a:gd name="connsiteX91" fmla="*/ 2369592 w 4642135"/>
                <a:gd name="connsiteY91" fmla="*/ 1928743 h 5672719"/>
                <a:gd name="connsiteX92" fmla="*/ 2172825 w 4642135"/>
                <a:gd name="connsiteY92" fmla="*/ 1466017 h 5672719"/>
                <a:gd name="connsiteX93" fmla="*/ 2183637 w 4642135"/>
                <a:gd name="connsiteY93" fmla="*/ 1515748 h 5672719"/>
                <a:gd name="connsiteX94" fmla="*/ 2211746 w 4642135"/>
                <a:gd name="connsiteY94" fmla="*/ 1699542 h 5672719"/>
                <a:gd name="connsiteX95" fmla="*/ 2198772 w 4642135"/>
                <a:gd name="connsiteY95" fmla="*/ 1749273 h 5672719"/>
                <a:gd name="connsiteX96" fmla="*/ 2170664 w 4642135"/>
                <a:gd name="connsiteY96" fmla="*/ 1706028 h 5672719"/>
                <a:gd name="connsiteX97" fmla="*/ 2090659 w 4642135"/>
                <a:gd name="connsiteY97" fmla="*/ 1526561 h 5672719"/>
                <a:gd name="connsiteX98" fmla="*/ 2056062 w 4642135"/>
                <a:gd name="connsiteY98" fmla="*/ 1626025 h 5672719"/>
                <a:gd name="connsiteX99" fmla="*/ 1930651 w 4642135"/>
                <a:gd name="connsiteY99" fmla="*/ 1420609 h 5672719"/>
                <a:gd name="connsiteX100" fmla="*/ 1930651 w 4642135"/>
                <a:gd name="connsiteY100" fmla="*/ 1524398 h 5672719"/>
                <a:gd name="connsiteX101" fmla="*/ 1922002 w 4642135"/>
                <a:gd name="connsiteY101" fmla="*/ 1537371 h 5672719"/>
                <a:gd name="connsiteX102" fmla="*/ 1911191 w 4642135"/>
                <a:gd name="connsiteY102" fmla="*/ 1530885 h 5672719"/>
                <a:gd name="connsiteX103" fmla="*/ 1893893 w 4642135"/>
                <a:gd name="connsiteY103" fmla="*/ 1502775 h 5672719"/>
                <a:gd name="connsiteX104" fmla="*/ 1829025 w 4642135"/>
                <a:gd name="connsiteY104" fmla="*/ 1377363 h 5672719"/>
                <a:gd name="connsiteX105" fmla="*/ 1826862 w 4642135"/>
                <a:gd name="connsiteY105" fmla="*/ 1435746 h 5672719"/>
                <a:gd name="connsiteX106" fmla="*/ 1617123 w 4642135"/>
                <a:gd name="connsiteY106" fmla="*/ 1124379 h 5672719"/>
                <a:gd name="connsiteX107" fmla="*/ 2123094 w 4642135"/>
                <a:gd name="connsiteY107" fmla="*/ 925450 h 5672719"/>
                <a:gd name="connsiteX108" fmla="*/ 2250666 w 4642135"/>
                <a:gd name="connsiteY108" fmla="*/ 1068160 h 5672719"/>
                <a:gd name="connsiteX109" fmla="*/ 1971735 w 4642135"/>
                <a:gd name="connsiteY109" fmla="*/ 968696 h 5672719"/>
                <a:gd name="connsiteX110" fmla="*/ 1978221 w 4642135"/>
                <a:gd name="connsiteY110" fmla="*/ 977345 h 5672719"/>
                <a:gd name="connsiteX111" fmla="*/ 2324183 w 4642135"/>
                <a:gd name="connsiteY111" fmla="*/ 1323308 h 5672719"/>
                <a:gd name="connsiteX112" fmla="*/ 2356619 w 4642135"/>
                <a:gd name="connsiteY112" fmla="*/ 1325469 h 5672719"/>
                <a:gd name="connsiteX113" fmla="*/ 2626901 w 4642135"/>
                <a:gd name="connsiteY113" fmla="*/ 1206545 h 5672719"/>
                <a:gd name="connsiteX114" fmla="*/ 2637713 w 4642135"/>
                <a:gd name="connsiteY114" fmla="*/ 1197896 h 5672719"/>
                <a:gd name="connsiteX115" fmla="*/ 2661497 w 4642135"/>
                <a:gd name="connsiteY115" fmla="*/ 1200057 h 5672719"/>
                <a:gd name="connsiteX116" fmla="*/ 2901510 w 4642135"/>
                <a:gd name="connsiteY116" fmla="*/ 1197896 h 5672719"/>
                <a:gd name="connsiteX117" fmla="*/ 2988001 w 4642135"/>
                <a:gd name="connsiteY117" fmla="*/ 1195733 h 5672719"/>
                <a:gd name="connsiteX118" fmla="*/ 2629064 w 4642135"/>
                <a:gd name="connsiteY118" fmla="*/ 1120055 h 5672719"/>
                <a:gd name="connsiteX119" fmla="*/ 2635550 w 4642135"/>
                <a:gd name="connsiteY119" fmla="*/ 1158975 h 5672719"/>
                <a:gd name="connsiteX120" fmla="*/ 2635550 w 4642135"/>
                <a:gd name="connsiteY120" fmla="*/ 1195733 h 5672719"/>
                <a:gd name="connsiteX121" fmla="*/ 2447434 w 4642135"/>
                <a:gd name="connsiteY121" fmla="*/ 1031400 h 5672719"/>
                <a:gd name="connsiteX122" fmla="*/ 2514463 w 4642135"/>
                <a:gd name="connsiteY122" fmla="*/ 1197896 h 5672719"/>
                <a:gd name="connsiteX123" fmla="*/ 2123094 w 4642135"/>
                <a:gd name="connsiteY123" fmla="*/ 925450 h 5672719"/>
                <a:gd name="connsiteX124" fmla="*/ 1716587 w 4642135"/>
                <a:gd name="connsiteY124" fmla="*/ 0 h 5672719"/>
                <a:gd name="connsiteX125" fmla="*/ 1569553 w 4642135"/>
                <a:gd name="connsiteY125" fmla="*/ 190279 h 5672719"/>
                <a:gd name="connsiteX126" fmla="*/ 1595500 w 4642135"/>
                <a:gd name="connsiteY126" fmla="*/ 170818 h 5672719"/>
                <a:gd name="connsiteX127" fmla="*/ 1887405 w 4642135"/>
                <a:gd name="connsiteY127" fmla="*/ 38921 h 5672719"/>
                <a:gd name="connsiteX128" fmla="*/ 2071199 w 4642135"/>
                <a:gd name="connsiteY128" fmla="*/ 8649 h 5672719"/>
                <a:gd name="connsiteX129" fmla="*/ 1694965 w 4642135"/>
                <a:gd name="connsiteY129" fmla="*/ 224876 h 5672719"/>
                <a:gd name="connsiteX130" fmla="*/ 1798754 w 4642135"/>
                <a:gd name="connsiteY130" fmla="*/ 188116 h 5672719"/>
                <a:gd name="connsiteX131" fmla="*/ 2315534 w 4642135"/>
                <a:gd name="connsiteY131" fmla="*/ 155683 h 5672719"/>
                <a:gd name="connsiteX132" fmla="*/ 2577170 w 4642135"/>
                <a:gd name="connsiteY132" fmla="*/ 250823 h 5672719"/>
                <a:gd name="connsiteX133" fmla="*/ 2644199 w 4642135"/>
                <a:gd name="connsiteY133" fmla="*/ 315691 h 5672719"/>
                <a:gd name="connsiteX134" fmla="*/ 2334996 w 4642135"/>
                <a:gd name="connsiteY134" fmla="*/ 242174 h 5672719"/>
                <a:gd name="connsiteX135" fmla="*/ 2019305 w 4642135"/>
                <a:gd name="connsiteY135" fmla="*/ 240010 h 5672719"/>
                <a:gd name="connsiteX136" fmla="*/ 2304724 w 4642135"/>
                <a:gd name="connsiteY136" fmla="*/ 313527 h 5672719"/>
                <a:gd name="connsiteX137" fmla="*/ 2564196 w 4642135"/>
                <a:gd name="connsiteY137" fmla="*/ 454076 h 5672719"/>
                <a:gd name="connsiteX138" fmla="*/ 1861458 w 4642135"/>
                <a:gd name="connsiteY138" fmla="*/ 287580 h 5672719"/>
                <a:gd name="connsiteX139" fmla="*/ 2337157 w 4642135"/>
                <a:gd name="connsiteY139" fmla="*/ 471374 h 5672719"/>
                <a:gd name="connsiteX140" fmla="*/ 2062550 w 4642135"/>
                <a:gd name="connsiteY140" fmla="*/ 423804 h 5672719"/>
                <a:gd name="connsiteX141" fmla="*/ 2060387 w 4642135"/>
                <a:gd name="connsiteY141" fmla="*/ 428129 h 5672719"/>
                <a:gd name="connsiteX142" fmla="*/ 2196611 w 4642135"/>
                <a:gd name="connsiteY142" fmla="*/ 490833 h 5672719"/>
                <a:gd name="connsiteX143" fmla="*/ 1854973 w 4642135"/>
                <a:gd name="connsiteY143" fmla="*/ 469211 h 5672719"/>
                <a:gd name="connsiteX144" fmla="*/ 2177149 w 4642135"/>
                <a:gd name="connsiteY144" fmla="*/ 594622 h 5672719"/>
                <a:gd name="connsiteX145" fmla="*/ 1779292 w 4642135"/>
                <a:gd name="connsiteY145" fmla="*/ 538403 h 5672719"/>
                <a:gd name="connsiteX146" fmla="*/ 1982545 w 4642135"/>
                <a:gd name="connsiteY146" fmla="*/ 657329 h 5672719"/>
                <a:gd name="connsiteX147" fmla="*/ 1595500 w 4642135"/>
                <a:gd name="connsiteY147" fmla="*/ 581649 h 5672719"/>
                <a:gd name="connsiteX148" fmla="*/ 1630097 w 4642135"/>
                <a:gd name="connsiteY148" fmla="*/ 605435 h 5672719"/>
                <a:gd name="connsiteX149" fmla="*/ 1965247 w 4642135"/>
                <a:gd name="connsiteY149" fmla="*/ 670303 h 5672719"/>
                <a:gd name="connsiteX150" fmla="*/ 2129579 w 4642135"/>
                <a:gd name="connsiteY150" fmla="*/ 683276 h 5672719"/>
                <a:gd name="connsiteX151" fmla="*/ 2458244 w 4642135"/>
                <a:gd name="connsiteY151" fmla="*/ 838960 h 5672719"/>
                <a:gd name="connsiteX152" fmla="*/ 2568521 w 4642135"/>
                <a:gd name="connsiteY152" fmla="*/ 1014102 h 5672719"/>
                <a:gd name="connsiteX153" fmla="*/ 2607442 w 4642135"/>
                <a:gd name="connsiteY153" fmla="*/ 1096268 h 5672719"/>
                <a:gd name="connsiteX154" fmla="*/ 2637713 w 4642135"/>
                <a:gd name="connsiteY154" fmla="*/ 1109242 h 5672719"/>
                <a:gd name="connsiteX155" fmla="*/ 2799882 w 4642135"/>
                <a:gd name="connsiteY155" fmla="*/ 1102756 h 5672719"/>
                <a:gd name="connsiteX156" fmla="*/ 3029083 w 4642135"/>
                <a:gd name="connsiteY156" fmla="*/ 1128704 h 5672719"/>
                <a:gd name="connsiteX157" fmla="*/ 3052869 w 4642135"/>
                <a:gd name="connsiteY157" fmla="*/ 1135189 h 5672719"/>
                <a:gd name="connsiteX158" fmla="*/ 3057193 w 4642135"/>
                <a:gd name="connsiteY158" fmla="*/ 1133028 h 5672719"/>
                <a:gd name="connsiteX159" fmla="*/ 2933943 w 4642135"/>
                <a:gd name="connsiteY159" fmla="*/ 1046537 h 5672719"/>
                <a:gd name="connsiteX160" fmla="*/ 3346937 w 4642135"/>
                <a:gd name="connsiteY160" fmla="*/ 1184923 h 5672719"/>
                <a:gd name="connsiteX161" fmla="*/ 3519919 w 4642135"/>
                <a:gd name="connsiteY161" fmla="*/ 1349255 h 5672719"/>
                <a:gd name="connsiteX162" fmla="*/ 3545866 w 4642135"/>
                <a:gd name="connsiteY162" fmla="*/ 1355741 h 5672719"/>
                <a:gd name="connsiteX163" fmla="*/ 3963183 w 4642135"/>
                <a:gd name="connsiteY163" fmla="*/ 1264925 h 5672719"/>
                <a:gd name="connsiteX164" fmla="*/ 4058322 w 4642135"/>
                <a:gd name="connsiteY164" fmla="*/ 1271413 h 5672719"/>
                <a:gd name="connsiteX165" fmla="*/ 3926425 w 4642135"/>
                <a:gd name="connsiteY165" fmla="*/ 1323308 h 5672719"/>
                <a:gd name="connsiteX166" fmla="*/ 3928586 w 4642135"/>
                <a:gd name="connsiteY166" fmla="*/ 1329793 h 5672719"/>
                <a:gd name="connsiteX167" fmla="*/ 3971832 w 4642135"/>
                <a:gd name="connsiteY167" fmla="*/ 1325469 h 5672719"/>
                <a:gd name="connsiteX168" fmla="*/ 4194547 w 4642135"/>
                <a:gd name="connsiteY168" fmla="*/ 1351416 h 5672719"/>
                <a:gd name="connsiteX169" fmla="*/ 4309146 w 4642135"/>
                <a:gd name="connsiteY169" fmla="*/ 1377363 h 5672719"/>
                <a:gd name="connsiteX170" fmla="*/ 4367528 w 4642135"/>
                <a:gd name="connsiteY170" fmla="*/ 1472503 h 5672719"/>
                <a:gd name="connsiteX171" fmla="*/ 4408610 w 4642135"/>
                <a:gd name="connsiteY171" fmla="*/ 1528722 h 5672719"/>
                <a:gd name="connsiteX172" fmla="*/ 4601053 w 4642135"/>
                <a:gd name="connsiteY172" fmla="*/ 1695218 h 5672719"/>
                <a:gd name="connsiteX173" fmla="*/ 4639974 w 4642135"/>
                <a:gd name="connsiteY173" fmla="*/ 1766572 h 5672719"/>
                <a:gd name="connsiteX174" fmla="*/ 4642135 w 4642135"/>
                <a:gd name="connsiteY174" fmla="*/ 1773059 h 5672719"/>
                <a:gd name="connsiteX175" fmla="*/ 4627000 w 4642135"/>
                <a:gd name="connsiteY175" fmla="*/ 1801168 h 5672719"/>
                <a:gd name="connsiteX176" fmla="*/ 4605378 w 4642135"/>
                <a:gd name="connsiteY176" fmla="*/ 1773059 h 5672719"/>
                <a:gd name="connsiteX177" fmla="*/ 4393475 w 4642135"/>
                <a:gd name="connsiteY177" fmla="*/ 1617376 h 5672719"/>
                <a:gd name="connsiteX178" fmla="*/ 4363204 w 4642135"/>
                <a:gd name="connsiteY178" fmla="*/ 1615213 h 5672719"/>
                <a:gd name="connsiteX179" fmla="*/ 4363204 w 4642135"/>
                <a:gd name="connsiteY179" fmla="*/ 1658458 h 5672719"/>
                <a:gd name="connsiteX180" fmla="*/ 4389151 w 4642135"/>
                <a:gd name="connsiteY180" fmla="*/ 1686569 h 5672719"/>
                <a:gd name="connsiteX181" fmla="*/ 4490776 w 4642135"/>
                <a:gd name="connsiteY181" fmla="*/ 1818466 h 5672719"/>
                <a:gd name="connsiteX182" fmla="*/ 4510238 w 4642135"/>
                <a:gd name="connsiteY182" fmla="*/ 1885497 h 5672719"/>
                <a:gd name="connsiteX183" fmla="*/ 4108056 w 4642135"/>
                <a:gd name="connsiteY183" fmla="*/ 1543859 h 5672719"/>
                <a:gd name="connsiteX184" fmla="*/ 4337256 w 4642135"/>
                <a:gd name="connsiteY184" fmla="*/ 1801168 h 5672719"/>
                <a:gd name="connsiteX185" fmla="*/ 4330768 w 4642135"/>
                <a:gd name="connsiteY185" fmla="*/ 1807656 h 5672719"/>
                <a:gd name="connsiteX186" fmla="*/ 4138328 w 4642135"/>
                <a:gd name="connsiteY186" fmla="*/ 1669271 h 5672719"/>
                <a:gd name="connsiteX187" fmla="*/ 4216169 w 4642135"/>
                <a:gd name="connsiteY187" fmla="*/ 1783870 h 5672719"/>
                <a:gd name="connsiteX188" fmla="*/ 4021565 w 4642135"/>
                <a:gd name="connsiteY188" fmla="*/ 1671432 h 5672719"/>
                <a:gd name="connsiteX189" fmla="*/ 4151301 w 4642135"/>
                <a:gd name="connsiteY189" fmla="*/ 1850901 h 5672719"/>
                <a:gd name="connsiteX190" fmla="*/ 3868043 w 4642135"/>
                <a:gd name="connsiteY190" fmla="*/ 1658458 h 5672719"/>
                <a:gd name="connsiteX191" fmla="*/ 3982644 w 4642135"/>
                <a:gd name="connsiteY191" fmla="*/ 1816305 h 5672719"/>
                <a:gd name="connsiteX192" fmla="*/ 3712360 w 4642135"/>
                <a:gd name="connsiteY192" fmla="*/ 1632511 h 5672719"/>
                <a:gd name="connsiteX193" fmla="*/ 3721009 w 4642135"/>
                <a:gd name="connsiteY193" fmla="*/ 1656297 h 5672719"/>
                <a:gd name="connsiteX194" fmla="*/ 3978320 w 4642135"/>
                <a:gd name="connsiteY194" fmla="*/ 1829278 h 5672719"/>
                <a:gd name="connsiteX195" fmla="*/ 4211845 w 4642135"/>
                <a:gd name="connsiteY195" fmla="*/ 2036856 h 5672719"/>
                <a:gd name="connsiteX196" fmla="*/ 4226979 w 4642135"/>
                <a:gd name="connsiteY196" fmla="*/ 2356872 h 5672719"/>
                <a:gd name="connsiteX197" fmla="*/ 4203196 w 4642135"/>
                <a:gd name="connsiteY197" fmla="*/ 2393629 h 5672719"/>
                <a:gd name="connsiteX198" fmla="*/ 4185898 w 4642135"/>
                <a:gd name="connsiteY198" fmla="*/ 2359033 h 5672719"/>
                <a:gd name="connsiteX199" fmla="*/ 4142652 w 4642135"/>
                <a:gd name="connsiteY199" fmla="*/ 2233621 h 5672719"/>
                <a:gd name="connsiteX200" fmla="*/ 4101568 w 4642135"/>
                <a:gd name="connsiteY200" fmla="*/ 2365521 h 5672719"/>
                <a:gd name="connsiteX201" fmla="*/ 3932911 w 4642135"/>
                <a:gd name="connsiteY201" fmla="*/ 2019558 h 5672719"/>
                <a:gd name="connsiteX202" fmla="*/ 3961022 w 4642135"/>
                <a:gd name="connsiteY202" fmla="*/ 2181727 h 5672719"/>
                <a:gd name="connsiteX203" fmla="*/ 3792365 w 4642135"/>
                <a:gd name="connsiteY203" fmla="*/ 2021719 h 5672719"/>
                <a:gd name="connsiteX204" fmla="*/ 3883180 w 4642135"/>
                <a:gd name="connsiteY204" fmla="*/ 2304977 h 5672719"/>
                <a:gd name="connsiteX205" fmla="*/ 3876692 w 4642135"/>
                <a:gd name="connsiteY205" fmla="*/ 2607695 h 5672719"/>
                <a:gd name="connsiteX206" fmla="*/ 3826961 w 4642135"/>
                <a:gd name="connsiteY206" fmla="*/ 2495257 h 5672719"/>
                <a:gd name="connsiteX207" fmla="*/ 3792365 w 4642135"/>
                <a:gd name="connsiteY207" fmla="*/ 2730943 h 5672719"/>
                <a:gd name="connsiteX208" fmla="*/ 3749119 w 4642135"/>
                <a:gd name="connsiteY208" fmla="*/ 2544988 h 5672719"/>
                <a:gd name="connsiteX209" fmla="*/ 3628032 w 4642135"/>
                <a:gd name="connsiteY209" fmla="*/ 2823922 h 5672719"/>
                <a:gd name="connsiteX210" fmla="*/ 3714523 w 4642135"/>
                <a:gd name="connsiteY210" fmla="*/ 2393629 h 5672719"/>
                <a:gd name="connsiteX211" fmla="*/ 3705874 w 4642135"/>
                <a:gd name="connsiteY211" fmla="*/ 2389305 h 5672719"/>
                <a:gd name="connsiteX212" fmla="*/ 3582623 w 4642135"/>
                <a:gd name="connsiteY212" fmla="*/ 2635803 h 5672719"/>
                <a:gd name="connsiteX213" fmla="*/ 3623708 w 4642135"/>
                <a:gd name="connsiteY213" fmla="*/ 2441199 h 5672719"/>
                <a:gd name="connsiteX214" fmla="*/ 3561001 w 4642135"/>
                <a:gd name="connsiteY214" fmla="*/ 2495257 h 5672719"/>
                <a:gd name="connsiteX215" fmla="*/ 3541542 w 4642135"/>
                <a:gd name="connsiteY215" fmla="*/ 2512555 h 5672719"/>
                <a:gd name="connsiteX216" fmla="*/ 3532892 w 4642135"/>
                <a:gd name="connsiteY216" fmla="*/ 2488769 h 5672719"/>
                <a:gd name="connsiteX217" fmla="*/ 3543703 w 4642135"/>
                <a:gd name="connsiteY217" fmla="*/ 2324437 h 5672719"/>
                <a:gd name="connsiteX218" fmla="*/ 3496133 w 4642135"/>
                <a:gd name="connsiteY218" fmla="*/ 2391468 h 5672719"/>
                <a:gd name="connsiteX219" fmla="*/ 3476673 w 4642135"/>
                <a:gd name="connsiteY219" fmla="*/ 2408766 h 5672719"/>
                <a:gd name="connsiteX220" fmla="*/ 3474510 w 4642135"/>
                <a:gd name="connsiteY220" fmla="*/ 2382819 h 5672719"/>
                <a:gd name="connsiteX221" fmla="*/ 3483159 w 4642135"/>
                <a:gd name="connsiteY221" fmla="*/ 2276867 h 5672719"/>
                <a:gd name="connsiteX222" fmla="*/ 3478835 w 4642135"/>
                <a:gd name="connsiteY222" fmla="*/ 2268218 h 5672719"/>
                <a:gd name="connsiteX223" fmla="*/ 3455051 w 4642135"/>
                <a:gd name="connsiteY223" fmla="*/ 2285516 h 5672719"/>
                <a:gd name="connsiteX224" fmla="*/ 3450726 w 4642135"/>
                <a:gd name="connsiteY224" fmla="*/ 2032532 h 5672719"/>
                <a:gd name="connsiteX225" fmla="*/ 3405318 w 4642135"/>
                <a:gd name="connsiteY225" fmla="*/ 2207674 h 5672719"/>
                <a:gd name="connsiteX226" fmla="*/ 3394507 w 4642135"/>
                <a:gd name="connsiteY226" fmla="*/ 2054154 h 5672719"/>
                <a:gd name="connsiteX227" fmla="*/ 3385858 w 4642135"/>
                <a:gd name="connsiteY227" fmla="*/ 2054154 h 5672719"/>
                <a:gd name="connsiteX228" fmla="*/ 3381534 w 4642135"/>
                <a:gd name="connsiteY228" fmla="*/ 2077938 h 5672719"/>
                <a:gd name="connsiteX229" fmla="*/ 3344774 w 4642135"/>
                <a:gd name="connsiteY229" fmla="*/ 2501743 h 5672719"/>
                <a:gd name="connsiteX230" fmla="*/ 3282069 w 4642135"/>
                <a:gd name="connsiteY230" fmla="*/ 3401246 h 5672719"/>
                <a:gd name="connsiteX231" fmla="*/ 3102600 w 4642135"/>
                <a:gd name="connsiteY231" fmla="*/ 4380755 h 5672719"/>
                <a:gd name="connsiteX232" fmla="*/ 3096114 w 4642135"/>
                <a:gd name="connsiteY232" fmla="*/ 4439135 h 5672719"/>
                <a:gd name="connsiteX233" fmla="*/ 3204228 w 4642135"/>
                <a:gd name="connsiteY233" fmla="*/ 5148359 h 5672719"/>
                <a:gd name="connsiteX234" fmla="*/ 3258752 w 4642135"/>
                <a:gd name="connsiteY234" fmla="*/ 5587472 h 5672719"/>
                <a:gd name="connsiteX235" fmla="*/ 2850081 w 4642135"/>
                <a:gd name="connsiteY235" fmla="*/ 5626736 h 5672719"/>
                <a:gd name="connsiteX236" fmla="*/ 2860426 w 4642135"/>
                <a:gd name="connsiteY236" fmla="*/ 5042409 h 5672719"/>
                <a:gd name="connsiteX237" fmla="*/ 2858265 w 4642135"/>
                <a:gd name="connsiteY237" fmla="*/ 5018623 h 5672719"/>
                <a:gd name="connsiteX238" fmla="*/ 2853940 w 4642135"/>
                <a:gd name="connsiteY238" fmla="*/ 5018623 h 5672719"/>
                <a:gd name="connsiteX239" fmla="*/ 2667985 w 4642135"/>
                <a:gd name="connsiteY239" fmla="*/ 5544055 h 5672719"/>
                <a:gd name="connsiteX240" fmla="*/ 2683120 w 4642135"/>
                <a:gd name="connsiteY240" fmla="*/ 5563514 h 5672719"/>
                <a:gd name="connsiteX241" fmla="*/ 2693498 w 4642135"/>
                <a:gd name="connsiteY241" fmla="*/ 5563913 h 5672719"/>
                <a:gd name="connsiteX242" fmla="*/ 2693498 w 4642135"/>
                <a:gd name="connsiteY242" fmla="*/ 5614498 h 5672719"/>
                <a:gd name="connsiteX243" fmla="*/ 2274452 w 4642135"/>
                <a:gd name="connsiteY243" fmla="*/ 5598110 h 5672719"/>
                <a:gd name="connsiteX244" fmla="*/ 2360943 w 4642135"/>
                <a:gd name="connsiteY244" fmla="*/ 5524593 h 5672719"/>
                <a:gd name="connsiteX245" fmla="*/ 2700418 w 4642135"/>
                <a:gd name="connsiteY245" fmla="*/ 4800235 h 5672719"/>
                <a:gd name="connsiteX246" fmla="*/ 2851777 w 4642135"/>
                <a:gd name="connsiteY246" fmla="*/ 4454272 h 5672719"/>
                <a:gd name="connsiteX247" fmla="*/ 2856101 w 4642135"/>
                <a:gd name="connsiteY247" fmla="*/ 4395889 h 5672719"/>
                <a:gd name="connsiteX248" fmla="*/ 2581495 w 4642135"/>
                <a:gd name="connsiteY248" fmla="*/ 3515847 h 5672719"/>
                <a:gd name="connsiteX249" fmla="*/ 1854973 w 4642135"/>
                <a:gd name="connsiteY249" fmla="*/ 2006584 h 5672719"/>
                <a:gd name="connsiteX250" fmla="*/ 1502522 w 4642135"/>
                <a:gd name="connsiteY250" fmla="*/ 1258440 h 5672719"/>
                <a:gd name="connsiteX251" fmla="*/ 1489548 w 4642135"/>
                <a:gd name="connsiteY251" fmla="*/ 1228168 h 5672719"/>
                <a:gd name="connsiteX252" fmla="*/ 1485224 w 4642135"/>
                <a:gd name="connsiteY252" fmla="*/ 1273574 h 5672719"/>
                <a:gd name="connsiteX253" fmla="*/ 1379274 w 4642135"/>
                <a:gd name="connsiteY253" fmla="*/ 1068160 h 5672719"/>
                <a:gd name="connsiteX254" fmla="*/ 1476574 w 4642135"/>
                <a:gd name="connsiteY254" fmla="*/ 1392500 h 5672719"/>
                <a:gd name="connsiteX255" fmla="*/ 1426843 w 4642135"/>
                <a:gd name="connsiteY255" fmla="*/ 1366553 h 5672719"/>
                <a:gd name="connsiteX256" fmla="*/ 1498197 w 4642135"/>
                <a:gd name="connsiteY256" fmla="*/ 1535210 h 5672719"/>
                <a:gd name="connsiteX257" fmla="*/ 1487387 w 4642135"/>
                <a:gd name="connsiteY257" fmla="*/ 1539535 h 5672719"/>
                <a:gd name="connsiteX258" fmla="*/ 1405221 w 4642135"/>
                <a:gd name="connsiteY258" fmla="*/ 1457368 h 5672719"/>
                <a:gd name="connsiteX259" fmla="*/ 1398733 w 4642135"/>
                <a:gd name="connsiteY259" fmla="*/ 1461693 h 5672719"/>
                <a:gd name="connsiteX260" fmla="*/ 1465764 w 4642135"/>
                <a:gd name="connsiteY260" fmla="*/ 1649809 h 5672719"/>
                <a:gd name="connsiteX261" fmla="*/ 1470089 w 4642135"/>
                <a:gd name="connsiteY261" fmla="*/ 1682244 h 5672719"/>
                <a:gd name="connsiteX262" fmla="*/ 1441978 w 4642135"/>
                <a:gd name="connsiteY262" fmla="*/ 1669271 h 5672719"/>
                <a:gd name="connsiteX263" fmla="*/ 1364137 w 4642135"/>
                <a:gd name="connsiteY263" fmla="*/ 1626025 h 5672719"/>
                <a:gd name="connsiteX264" fmla="*/ 1472250 w 4642135"/>
                <a:gd name="connsiteY264" fmla="*/ 1820629 h 5672719"/>
                <a:gd name="connsiteX265" fmla="*/ 1480899 w 4642135"/>
                <a:gd name="connsiteY265" fmla="*/ 1855226 h 5672719"/>
                <a:gd name="connsiteX266" fmla="*/ 1450627 w 4642135"/>
                <a:gd name="connsiteY266" fmla="*/ 1844413 h 5672719"/>
                <a:gd name="connsiteX267" fmla="*/ 1301432 w 4642135"/>
                <a:gd name="connsiteY267" fmla="*/ 1693054 h 5672719"/>
                <a:gd name="connsiteX268" fmla="*/ 1262511 w 4642135"/>
                <a:gd name="connsiteY268" fmla="*/ 1641160 h 5672719"/>
                <a:gd name="connsiteX269" fmla="*/ 1498197 w 4642135"/>
                <a:gd name="connsiteY269" fmla="*/ 2095236 h 5672719"/>
                <a:gd name="connsiteX270" fmla="*/ 1305756 w 4642135"/>
                <a:gd name="connsiteY270" fmla="*/ 1857387 h 5672719"/>
                <a:gd name="connsiteX271" fmla="*/ 1264672 w 4642135"/>
                <a:gd name="connsiteY271" fmla="*/ 1775221 h 5672719"/>
                <a:gd name="connsiteX272" fmla="*/ 1281970 w 4642135"/>
                <a:gd name="connsiteY272" fmla="*/ 2002260 h 5672719"/>
                <a:gd name="connsiteX273" fmla="*/ 1154398 w 4642135"/>
                <a:gd name="connsiteY273" fmla="*/ 1738463 h 5672719"/>
                <a:gd name="connsiteX274" fmla="*/ 1141424 w 4642135"/>
                <a:gd name="connsiteY274" fmla="*/ 1876848 h 5672719"/>
                <a:gd name="connsiteX275" fmla="*/ 1007363 w 4642135"/>
                <a:gd name="connsiteY275" fmla="*/ 1150326 h 5672719"/>
                <a:gd name="connsiteX276" fmla="*/ 955469 w 4642135"/>
                <a:gd name="connsiteY276" fmla="*/ 1219519 h 5672719"/>
                <a:gd name="connsiteX277" fmla="*/ 923034 w 4642135"/>
                <a:gd name="connsiteY277" fmla="*/ 1295197 h 5672719"/>
                <a:gd name="connsiteX278" fmla="*/ 886276 w 4642135"/>
                <a:gd name="connsiteY278" fmla="*/ 1403311 h 5672719"/>
                <a:gd name="connsiteX279" fmla="*/ 860329 w 4642135"/>
                <a:gd name="connsiteY279" fmla="*/ 1213031 h 5672719"/>
                <a:gd name="connsiteX280" fmla="*/ 806271 w 4642135"/>
                <a:gd name="connsiteY280" fmla="*/ 1669271 h 5672719"/>
                <a:gd name="connsiteX281" fmla="*/ 713295 w 4642135"/>
                <a:gd name="connsiteY281" fmla="*/ 1511424 h 5672719"/>
                <a:gd name="connsiteX282" fmla="*/ 713295 w 4642135"/>
                <a:gd name="connsiteY282" fmla="*/ 1693054 h 5672719"/>
                <a:gd name="connsiteX283" fmla="*/ 704646 w 4642135"/>
                <a:gd name="connsiteY283" fmla="*/ 1719002 h 5672719"/>
                <a:gd name="connsiteX284" fmla="*/ 678699 w 4642135"/>
                <a:gd name="connsiteY284" fmla="*/ 1697379 h 5672719"/>
                <a:gd name="connsiteX285" fmla="*/ 603018 w 4642135"/>
                <a:gd name="connsiteY285" fmla="*/ 1567643 h 5672719"/>
                <a:gd name="connsiteX286" fmla="*/ 568422 w 4642135"/>
                <a:gd name="connsiteY286" fmla="*/ 1468179 h 5672719"/>
                <a:gd name="connsiteX287" fmla="*/ 752216 w 4642135"/>
                <a:gd name="connsiteY287" fmla="*/ 960047 h 5672719"/>
                <a:gd name="connsiteX288" fmla="*/ 920873 w 4642135"/>
                <a:gd name="connsiteY288" fmla="*/ 735171 h 5672719"/>
                <a:gd name="connsiteX289" fmla="*/ 953306 w 4642135"/>
                <a:gd name="connsiteY289" fmla="*/ 683276 h 5672719"/>
                <a:gd name="connsiteX290" fmla="*/ 959793 w 4642135"/>
                <a:gd name="connsiteY290" fmla="*/ 663815 h 5672719"/>
                <a:gd name="connsiteX291" fmla="*/ 942495 w 4642135"/>
                <a:gd name="connsiteY291" fmla="*/ 672464 h 5672719"/>
                <a:gd name="connsiteX292" fmla="*/ 747891 w 4642135"/>
                <a:gd name="connsiteY292" fmla="*/ 938424 h 5672719"/>
                <a:gd name="connsiteX293" fmla="*/ 728430 w 4642135"/>
                <a:gd name="connsiteY293" fmla="*/ 955722 h 5672719"/>
                <a:gd name="connsiteX294" fmla="*/ 817084 w 4642135"/>
                <a:gd name="connsiteY294" fmla="*/ 711385 h 5672719"/>
                <a:gd name="connsiteX295" fmla="*/ 548963 w 4642135"/>
                <a:gd name="connsiteY295" fmla="*/ 1040049 h 5672719"/>
                <a:gd name="connsiteX296" fmla="*/ 672211 w 4642135"/>
                <a:gd name="connsiteY296" fmla="*/ 750306 h 5672719"/>
                <a:gd name="connsiteX297" fmla="*/ 460308 w 4642135"/>
                <a:gd name="connsiteY297" fmla="*/ 979506 h 5672719"/>
                <a:gd name="connsiteX298" fmla="*/ 492744 w 4642135"/>
                <a:gd name="connsiteY298" fmla="*/ 838960 h 5672719"/>
                <a:gd name="connsiteX299" fmla="*/ 345709 w 4642135"/>
                <a:gd name="connsiteY299" fmla="*/ 1046537 h 5672719"/>
                <a:gd name="connsiteX300" fmla="*/ 542475 w 4642135"/>
                <a:gd name="connsiteY300" fmla="*/ 609759 h 5672719"/>
                <a:gd name="connsiteX301" fmla="*/ 466796 w 4642135"/>
                <a:gd name="connsiteY301" fmla="*/ 687601 h 5672719"/>
                <a:gd name="connsiteX302" fmla="*/ 198675 w 4642135"/>
                <a:gd name="connsiteY302" fmla="*/ 1143838 h 5672719"/>
                <a:gd name="connsiteX303" fmla="*/ 172728 w 4642135"/>
                <a:gd name="connsiteY303" fmla="*/ 1176274 h 5672719"/>
                <a:gd name="connsiteX304" fmla="*/ 270029 w 4642135"/>
                <a:gd name="connsiteY304" fmla="*/ 880042 h 5672719"/>
                <a:gd name="connsiteX305" fmla="*/ 449498 w 4642135"/>
                <a:gd name="connsiteY305" fmla="*/ 629219 h 5672719"/>
                <a:gd name="connsiteX306" fmla="*/ 200836 w 4642135"/>
                <a:gd name="connsiteY306" fmla="*/ 849770 h 5672719"/>
                <a:gd name="connsiteX307" fmla="*/ 14881 w 4642135"/>
                <a:gd name="connsiteY307" fmla="*/ 1128704 h 5672719"/>
                <a:gd name="connsiteX308" fmla="*/ 6232 w 4642135"/>
                <a:gd name="connsiteY308" fmla="*/ 1046537 h 5672719"/>
                <a:gd name="connsiteX309" fmla="*/ 32179 w 4642135"/>
                <a:gd name="connsiteY309" fmla="*/ 973020 h 5672719"/>
                <a:gd name="connsiteX310" fmla="*/ 512203 w 4642135"/>
                <a:gd name="connsiteY310" fmla="*/ 501646 h 5672719"/>
                <a:gd name="connsiteX311" fmla="*/ 594369 w 4642135"/>
                <a:gd name="connsiteY311" fmla="*/ 467050 h 5672719"/>
                <a:gd name="connsiteX312" fmla="*/ 168403 w 4642135"/>
                <a:gd name="connsiteY312" fmla="*/ 557865 h 5672719"/>
                <a:gd name="connsiteX313" fmla="*/ 272192 w 4642135"/>
                <a:gd name="connsiteY313" fmla="*/ 488672 h 5672719"/>
                <a:gd name="connsiteX314" fmla="*/ 391116 w 4642135"/>
                <a:gd name="connsiteY314" fmla="*/ 412992 h 5672719"/>
                <a:gd name="connsiteX315" fmla="*/ 525176 w 4642135"/>
                <a:gd name="connsiteY315" fmla="*/ 378396 h 5672719"/>
                <a:gd name="connsiteX316" fmla="*/ 661401 w 4642135"/>
                <a:gd name="connsiteY316" fmla="*/ 363261 h 5672719"/>
                <a:gd name="connsiteX317" fmla="*/ 434361 w 4642135"/>
                <a:gd name="connsiteY317" fmla="*/ 324340 h 5672719"/>
                <a:gd name="connsiteX318" fmla="*/ 507878 w 4642135"/>
                <a:gd name="connsiteY318" fmla="*/ 313527 h 5672719"/>
                <a:gd name="connsiteX319" fmla="*/ 507878 w 4642135"/>
                <a:gd name="connsiteY319" fmla="*/ 309203 h 5672719"/>
                <a:gd name="connsiteX320" fmla="*/ 417063 w 4642135"/>
                <a:gd name="connsiteY320" fmla="*/ 309203 h 5672719"/>
                <a:gd name="connsiteX321" fmla="*/ 881952 w 4642135"/>
                <a:gd name="connsiteY321" fmla="*/ 276770 h 5672719"/>
                <a:gd name="connsiteX322" fmla="*/ 1067907 w 4642135"/>
                <a:gd name="connsiteY322" fmla="*/ 298393 h 5672719"/>
                <a:gd name="connsiteX323" fmla="*/ 1223590 w 4642135"/>
                <a:gd name="connsiteY323" fmla="*/ 371910 h 5672719"/>
                <a:gd name="connsiteX324" fmla="*/ 1258187 w 4642135"/>
                <a:gd name="connsiteY324" fmla="*/ 367585 h 5672719"/>
                <a:gd name="connsiteX325" fmla="*/ 1640907 w 4642135"/>
                <a:gd name="connsiteY325" fmla="*/ 30271 h 5672719"/>
                <a:gd name="connsiteX326" fmla="*/ 1716587 w 4642135"/>
                <a:gd name="connsiteY326" fmla="*/ 0 h 5672719"/>
                <a:gd name="connsiteX0" fmla="*/ 4214006 w 4642135"/>
                <a:gd name="connsiteY0" fmla="*/ 1528722 h 5660362"/>
                <a:gd name="connsiteX1" fmla="*/ 4211845 w 4642135"/>
                <a:gd name="connsiteY1" fmla="*/ 1535210 h 5660362"/>
                <a:gd name="connsiteX2" fmla="*/ 4281037 w 4642135"/>
                <a:gd name="connsiteY2" fmla="*/ 1582780 h 5660362"/>
                <a:gd name="connsiteX3" fmla="*/ 4300497 w 4642135"/>
                <a:gd name="connsiteY3" fmla="*/ 1587104 h 5660362"/>
                <a:gd name="connsiteX4" fmla="*/ 4291848 w 4642135"/>
                <a:gd name="connsiteY4" fmla="*/ 1565482 h 5660362"/>
                <a:gd name="connsiteX5" fmla="*/ 4214006 w 4642135"/>
                <a:gd name="connsiteY5" fmla="*/ 1528722 h 5660362"/>
                <a:gd name="connsiteX6" fmla="*/ 3165036 w 4642135"/>
                <a:gd name="connsiteY6" fmla="*/ 1460611 h 5660362"/>
                <a:gd name="connsiteX7" fmla="*/ 3148009 w 4642135"/>
                <a:gd name="connsiteY7" fmla="*/ 1468179 h 5660362"/>
                <a:gd name="connsiteX8" fmla="*/ 2860426 w 4642135"/>
                <a:gd name="connsiteY8" fmla="*/ 1591429 h 5660362"/>
                <a:gd name="connsiteX9" fmla="*/ 2899347 w 4642135"/>
                <a:gd name="connsiteY9" fmla="*/ 1589266 h 5660362"/>
                <a:gd name="connsiteX10" fmla="*/ 3115574 w 4642135"/>
                <a:gd name="connsiteY10" fmla="*/ 1498450 h 5660362"/>
                <a:gd name="connsiteX11" fmla="*/ 3186930 w 4642135"/>
                <a:gd name="connsiteY11" fmla="*/ 1466017 h 5660362"/>
                <a:gd name="connsiteX12" fmla="*/ 3165036 w 4642135"/>
                <a:gd name="connsiteY12" fmla="*/ 1460611 h 5660362"/>
                <a:gd name="connsiteX13" fmla="*/ 2717716 w 4642135"/>
                <a:gd name="connsiteY13" fmla="*/ 1269250 h 5660362"/>
                <a:gd name="connsiteX14" fmla="*/ 2419323 w 4642135"/>
                <a:gd name="connsiteY14" fmla="*/ 1353579 h 5660362"/>
                <a:gd name="connsiteX15" fmla="*/ 2395539 w 4642135"/>
                <a:gd name="connsiteY15" fmla="*/ 1433582 h 5660362"/>
                <a:gd name="connsiteX16" fmla="*/ 2423648 w 4642135"/>
                <a:gd name="connsiteY16" fmla="*/ 1440070 h 5660362"/>
                <a:gd name="connsiteX17" fmla="*/ 2739339 w 4642135"/>
                <a:gd name="connsiteY17" fmla="*/ 1269250 h 5660362"/>
                <a:gd name="connsiteX18" fmla="*/ 2717716 w 4642135"/>
                <a:gd name="connsiteY18" fmla="*/ 1269250 h 5660362"/>
                <a:gd name="connsiteX19" fmla="*/ 1617123 w 4642135"/>
                <a:gd name="connsiteY19" fmla="*/ 1124379 h 5660362"/>
                <a:gd name="connsiteX20" fmla="*/ 1727398 w 4642135"/>
                <a:gd name="connsiteY20" fmla="*/ 1366553 h 5660362"/>
                <a:gd name="connsiteX21" fmla="*/ 1591176 w 4642135"/>
                <a:gd name="connsiteY21" fmla="*/ 1202221 h 5660362"/>
                <a:gd name="connsiteX22" fmla="*/ 1790104 w 4642135"/>
                <a:gd name="connsiteY22" fmla="*/ 1569806 h 5660362"/>
                <a:gd name="connsiteX23" fmla="*/ 2466893 w 4642135"/>
                <a:gd name="connsiteY23" fmla="*/ 2756890 h 5660362"/>
                <a:gd name="connsiteX24" fmla="*/ 2985838 w 4642135"/>
                <a:gd name="connsiteY24" fmla="*/ 3935327 h 5660362"/>
                <a:gd name="connsiteX25" fmla="*/ 2994487 w 4642135"/>
                <a:gd name="connsiteY25" fmla="*/ 3943976 h 5660362"/>
                <a:gd name="connsiteX26" fmla="*/ 2998811 w 4642135"/>
                <a:gd name="connsiteY26" fmla="*/ 3928839 h 5660362"/>
                <a:gd name="connsiteX27" fmla="*/ 3189091 w 4642135"/>
                <a:gd name="connsiteY27" fmla="*/ 2752566 h 5660362"/>
                <a:gd name="connsiteX28" fmla="*/ 3282069 w 4642135"/>
                <a:gd name="connsiteY28" fmla="*/ 2123347 h 5660362"/>
                <a:gd name="connsiteX29" fmla="*/ 3295043 w 4642135"/>
                <a:gd name="connsiteY29" fmla="*/ 2045505 h 5660362"/>
                <a:gd name="connsiteX30" fmla="*/ 3266932 w 4642135"/>
                <a:gd name="connsiteY30" fmla="*/ 2071452 h 5660362"/>
                <a:gd name="connsiteX31" fmla="*/ 3301529 w 4642135"/>
                <a:gd name="connsiteY31" fmla="*/ 1881173 h 5660362"/>
                <a:gd name="connsiteX32" fmla="*/ 3212877 w 4642135"/>
                <a:gd name="connsiteY32" fmla="*/ 2151455 h 5660362"/>
                <a:gd name="connsiteX33" fmla="*/ 3182605 w 4642135"/>
                <a:gd name="connsiteY33" fmla="*/ 2101724 h 5660362"/>
                <a:gd name="connsiteX34" fmla="*/ 3154494 w 4642135"/>
                <a:gd name="connsiteY34" fmla="*/ 2231460 h 5660362"/>
                <a:gd name="connsiteX35" fmla="*/ 3128547 w 4642135"/>
                <a:gd name="connsiteY35" fmla="*/ 2170917 h 5660362"/>
                <a:gd name="connsiteX36" fmla="*/ 3115574 w 4642135"/>
                <a:gd name="connsiteY36" fmla="*/ 2151455 h 5660362"/>
                <a:gd name="connsiteX37" fmla="*/ 3102600 w 4642135"/>
                <a:gd name="connsiteY37" fmla="*/ 2173078 h 5660362"/>
                <a:gd name="connsiteX38" fmla="*/ 3059355 w 4642135"/>
                <a:gd name="connsiteY38" fmla="*/ 2341735 h 5660362"/>
                <a:gd name="connsiteX39" fmla="*/ 2998811 w 4642135"/>
                <a:gd name="connsiteY39" fmla="*/ 2261732 h 5660362"/>
                <a:gd name="connsiteX40" fmla="*/ 2983676 w 4642135"/>
                <a:gd name="connsiteY40" fmla="*/ 2436875 h 5660362"/>
                <a:gd name="connsiteX41" fmla="*/ 2975027 w 4642135"/>
                <a:gd name="connsiteY41" fmla="*/ 2460661 h 5660362"/>
                <a:gd name="connsiteX42" fmla="*/ 2955566 w 4642135"/>
                <a:gd name="connsiteY42" fmla="*/ 2439038 h 5660362"/>
                <a:gd name="connsiteX43" fmla="*/ 2933943 w 4642135"/>
                <a:gd name="connsiteY43" fmla="*/ 2367682 h 5660362"/>
                <a:gd name="connsiteX44" fmla="*/ 2918808 w 4642135"/>
                <a:gd name="connsiteY44" fmla="*/ 2287679 h 5660362"/>
                <a:gd name="connsiteX45" fmla="*/ 2871238 w 4642135"/>
                <a:gd name="connsiteY45" fmla="*/ 2633642 h 5660362"/>
                <a:gd name="connsiteX46" fmla="*/ 2840967 w 4642135"/>
                <a:gd name="connsiteY46" fmla="*/ 2590397 h 5660362"/>
                <a:gd name="connsiteX47" fmla="*/ 2840967 w 4642135"/>
                <a:gd name="connsiteY47" fmla="*/ 2423901 h 5660362"/>
                <a:gd name="connsiteX48" fmla="*/ 2851777 w 4642135"/>
                <a:gd name="connsiteY48" fmla="*/ 2333086 h 5660362"/>
                <a:gd name="connsiteX49" fmla="*/ 2752313 w 4642135"/>
                <a:gd name="connsiteY49" fmla="*/ 2486608 h 5660362"/>
                <a:gd name="connsiteX50" fmla="*/ 2782584 w 4642135"/>
                <a:gd name="connsiteY50" fmla="*/ 2283355 h 5660362"/>
                <a:gd name="connsiteX51" fmla="*/ 2698257 w 4642135"/>
                <a:gd name="connsiteY51" fmla="*/ 2365521 h 5660362"/>
                <a:gd name="connsiteX52" fmla="*/ 2990162 w 4642135"/>
                <a:gd name="connsiteY52" fmla="*/ 1790358 h 5660362"/>
                <a:gd name="connsiteX53" fmla="*/ 2912320 w 4642135"/>
                <a:gd name="connsiteY53" fmla="*/ 1840089 h 5660362"/>
                <a:gd name="connsiteX54" fmla="*/ 2819344 w 4642135"/>
                <a:gd name="connsiteY54" fmla="*/ 1891983 h 5660362"/>
                <a:gd name="connsiteX55" fmla="*/ 2758800 w 4642135"/>
                <a:gd name="connsiteY55" fmla="*/ 1941716 h 5660362"/>
                <a:gd name="connsiteX56" fmla="*/ 2830154 w 4642135"/>
                <a:gd name="connsiteY56" fmla="*/ 1788194 h 5660362"/>
                <a:gd name="connsiteX57" fmla="*/ 2795558 w 4642135"/>
                <a:gd name="connsiteY57" fmla="*/ 1818466 h 5660362"/>
                <a:gd name="connsiteX58" fmla="*/ 2570682 w 4642135"/>
                <a:gd name="connsiteY58" fmla="*/ 2086587 h 5660362"/>
                <a:gd name="connsiteX59" fmla="*/ 2549059 w 4642135"/>
                <a:gd name="connsiteY59" fmla="*/ 2101724 h 5660362"/>
                <a:gd name="connsiteX60" fmla="*/ 2540410 w 4642135"/>
                <a:gd name="connsiteY60" fmla="*/ 2075777 h 5660362"/>
                <a:gd name="connsiteX61" fmla="*/ 2557708 w 4642135"/>
                <a:gd name="connsiteY61" fmla="*/ 1963339 h 5660362"/>
                <a:gd name="connsiteX62" fmla="*/ 2469057 w 4642135"/>
                <a:gd name="connsiteY62" fmla="*/ 2086587 h 5660362"/>
                <a:gd name="connsiteX63" fmla="*/ 2447434 w 4642135"/>
                <a:gd name="connsiteY63" fmla="*/ 2106049 h 5660362"/>
                <a:gd name="connsiteX64" fmla="*/ 2438785 w 4642135"/>
                <a:gd name="connsiteY64" fmla="*/ 2073614 h 5660362"/>
                <a:gd name="connsiteX65" fmla="*/ 2449595 w 4642135"/>
                <a:gd name="connsiteY65" fmla="*/ 1969825 h 5660362"/>
                <a:gd name="connsiteX66" fmla="*/ 2471218 w 4642135"/>
                <a:gd name="connsiteY66" fmla="*/ 1876848 h 5660362"/>
                <a:gd name="connsiteX67" fmla="*/ 2830154 w 4642135"/>
                <a:gd name="connsiteY67" fmla="*/ 1602239 h 5660362"/>
                <a:gd name="connsiteX68" fmla="*/ 2858265 w 4642135"/>
                <a:gd name="connsiteY68" fmla="*/ 1587104 h 5660362"/>
                <a:gd name="connsiteX69" fmla="*/ 2851777 w 4642135"/>
                <a:gd name="connsiteY69" fmla="*/ 1589266 h 5660362"/>
                <a:gd name="connsiteX70" fmla="*/ 2849616 w 4642135"/>
                <a:gd name="connsiteY70" fmla="*/ 1587104 h 5660362"/>
                <a:gd name="connsiteX71" fmla="*/ 2869075 w 4642135"/>
                <a:gd name="connsiteY71" fmla="*/ 1567643 h 5660362"/>
                <a:gd name="connsiteX72" fmla="*/ 3039895 w 4642135"/>
                <a:gd name="connsiteY72" fmla="*/ 1437907 h 5660362"/>
                <a:gd name="connsiteX73" fmla="*/ 2676634 w 4642135"/>
                <a:gd name="connsiteY73" fmla="*/ 1584941 h 5660362"/>
                <a:gd name="connsiteX74" fmla="*/ 2920969 w 4642135"/>
                <a:gd name="connsiteY74" fmla="*/ 1418448 h 5660362"/>
                <a:gd name="connsiteX75" fmla="*/ 2631226 w 4642135"/>
                <a:gd name="connsiteY75" fmla="*/ 1507099 h 5660362"/>
                <a:gd name="connsiteX76" fmla="*/ 2726365 w 4642135"/>
                <a:gd name="connsiteY76" fmla="*/ 1424933 h 5660362"/>
                <a:gd name="connsiteX77" fmla="*/ 2510139 w 4642135"/>
                <a:gd name="connsiteY77" fmla="*/ 1511424 h 5660362"/>
                <a:gd name="connsiteX78" fmla="*/ 2856101 w 4642135"/>
                <a:gd name="connsiteY78" fmla="*/ 1286548 h 5660362"/>
                <a:gd name="connsiteX79" fmla="*/ 2797721 w 4642135"/>
                <a:gd name="connsiteY79" fmla="*/ 1301685 h 5660362"/>
                <a:gd name="connsiteX80" fmla="*/ 2475542 w 4642135"/>
                <a:gd name="connsiteY80" fmla="*/ 1463854 h 5660362"/>
                <a:gd name="connsiteX81" fmla="*/ 2440946 w 4642135"/>
                <a:gd name="connsiteY81" fmla="*/ 1543859 h 5660362"/>
                <a:gd name="connsiteX82" fmla="*/ 2440946 w 4642135"/>
                <a:gd name="connsiteY82" fmla="*/ 1558994 h 5660362"/>
                <a:gd name="connsiteX83" fmla="*/ 2404189 w 4642135"/>
                <a:gd name="connsiteY83" fmla="*/ 1535210 h 5660362"/>
                <a:gd name="connsiteX84" fmla="*/ 2358780 w 4642135"/>
                <a:gd name="connsiteY84" fmla="*/ 1528722 h 5660362"/>
                <a:gd name="connsiteX85" fmla="*/ 2365268 w 4642135"/>
                <a:gd name="connsiteY85" fmla="*/ 1567643 h 5660362"/>
                <a:gd name="connsiteX86" fmla="*/ 2447434 w 4642135"/>
                <a:gd name="connsiteY86" fmla="*/ 1727651 h 5660362"/>
                <a:gd name="connsiteX87" fmla="*/ 2291751 w 4642135"/>
                <a:gd name="connsiteY87" fmla="*/ 1563318 h 5660362"/>
                <a:gd name="connsiteX88" fmla="*/ 2302561 w 4642135"/>
                <a:gd name="connsiteY88" fmla="*/ 1597915 h 5660362"/>
                <a:gd name="connsiteX89" fmla="*/ 2378241 w 4642135"/>
                <a:gd name="connsiteY89" fmla="*/ 1811980 h 5660362"/>
                <a:gd name="connsiteX90" fmla="*/ 2380402 w 4642135"/>
                <a:gd name="connsiteY90" fmla="*/ 1926579 h 5660362"/>
                <a:gd name="connsiteX91" fmla="*/ 2369592 w 4642135"/>
                <a:gd name="connsiteY91" fmla="*/ 1928743 h 5660362"/>
                <a:gd name="connsiteX92" fmla="*/ 2172825 w 4642135"/>
                <a:gd name="connsiteY92" fmla="*/ 1466017 h 5660362"/>
                <a:gd name="connsiteX93" fmla="*/ 2183637 w 4642135"/>
                <a:gd name="connsiteY93" fmla="*/ 1515748 h 5660362"/>
                <a:gd name="connsiteX94" fmla="*/ 2211746 w 4642135"/>
                <a:gd name="connsiteY94" fmla="*/ 1699542 h 5660362"/>
                <a:gd name="connsiteX95" fmla="*/ 2198772 w 4642135"/>
                <a:gd name="connsiteY95" fmla="*/ 1749273 h 5660362"/>
                <a:gd name="connsiteX96" fmla="*/ 2170664 w 4642135"/>
                <a:gd name="connsiteY96" fmla="*/ 1706028 h 5660362"/>
                <a:gd name="connsiteX97" fmla="*/ 2090659 w 4642135"/>
                <a:gd name="connsiteY97" fmla="*/ 1526561 h 5660362"/>
                <a:gd name="connsiteX98" fmla="*/ 2056062 w 4642135"/>
                <a:gd name="connsiteY98" fmla="*/ 1626025 h 5660362"/>
                <a:gd name="connsiteX99" fmla="*/ 1930651 w 4642135"/>
                <a:gd name="connsiteY99" fmla="*/ 1420609 h 5660362"/>
                <a:gd name="connsiteX100" fmla="*/ 1930651 w 4642135"/>
                <a:gd name="connsiteY100" fmla="*/ 1524398 h 5660362"/>
                <a:gd name="connsiteX101" fmla="*/ 1922002 w 4642135"/>
                <a:gd name="connsiteY101" fmla="*/ 1537371 h 5660362"/>
                <a:gd name="connsiteX102" fmla="*/ 1911191 w 4642135"/>
                <a:gd name="connsiteY102" fmla="*/ 1530885 h 5660362"/>
                <a:gd name="connsiteX103" fmla="*/ 1893893 w 4642135"/>
                <a:gd name="connsiteY103" fmla="*/ 1502775 h 5660362"/>
                <a:gd name="connsiteX104" fmla="*/ 1829025 w 4642135"/>
                <a:gd name="connsiteY104" fmla="*/ 1377363 h 5660362"/>
                <a:gd name="connsiteX105" fmla="*/ 1826862 w 4642135"/>
                <a:gd name="connsiteY105" fmla="*/ 1435746 h 5660362"/>
                <a:gd name="connsiteX106" fmla="*/ 1617123 w 4642135"/>
                <a:gd name="connsiteY106" fmla="*/ 1124379 h 5660362"/>
                <a:gd name="connsiteX107" fmla="*/ 2123094 w 4642135"/>
                <a:gd name="connsiteY107" fmla="*/ 925450 h 5660362"/>
                <a:gd name="connsiteX108" fmla="*/ 2250666 w 4642135"/>
                <a:gd name="connsiteY108" fmla="*/ 1068160 h 5660362"/>
                <a:gd name="connsiteX109" fmla="*/ 1971735 w 4642135"/>
                <a:gd name="connsiteY109" fmla="*/ 968696 h 5660362"/>
                <a:gd name="connsiteX110" fmla="*/ 1978221 w 4642135"/>
                <a:gd name="connsiteY110" fmla="*/ 977345 h 5660362"/>
                <a:gd name="connsiteX111" fmla="*/ 2324183 w 4642135"/>
                <a:gd name="connsiteY111" fmla="*/ 1323308 h 5660362"/>
                <a:gd name="connsiteX112" fmla="*/ 2356619 w 4642135"/>
                <a:gd name="connsiteY112" fmla="*/ 1325469 h 5660362"/>
                <a:gd name="connsiteX113" fmla="*/ 2626901 w 4642135"/>
                <a:gd name="connsiteY113" fmla="*/ 1206545 h 5660362"/>
                <a:gd name="connsiteX114" fmla="*/ 2637713 w 4642135"/>
                <a:gd name="connsiteY114" fmla="*/ 1197896 h 5660362"/>
                <a:gd name="connsiteX115" fmla="*/ 2661497 w 4642135"/>
                <a:gd name="connsiteY115" fmla="*/ 1200057 h 5660362"/>
                <a:gd name="connsiteX116" fmla="*/ 2901510 w 4642135"/>
                <a:gd name="connsiteY116" fmla="*/ 1197896 h 5660362"/>
                <a:gd name="connsiteX117" fmla="*/ 2988001 w 4642135"/>
                <a:gd name="connsiteY117" fmla="*/ 1195733 h 5660362"/>
                <a:gd name="connsiteX118" fmla="*/ 2629064 w 4642135"/>
                <a:gd name="connsiteY118" fmla="*/ 1120055 h 5660362"/>
                <a:gd name="connsiteX119" fmla="*/ 2635550 w 4642135"/>
                <a:gd name="connsiteY119" fmla="*/ 1158975 h 5660362"/>
                <a:gd name="connsiteX120" fmla="*/ 2635550 w 4642135"/>
                <a:gd name="connsiteY120" fmla="*/ 1195733 h 5660362"/>
                <a:gd name="connsiteX121" fmla="*/ 2447434 w 4642135"/>
                <a:gd name="connsiteY121" fmla="*/ 1031400 h 5660362"/>
                <a:gd name="connsiteX122" fmla="*/ 2514463 w 4642135"/>
                <a:gd name="connsiteY122" fmla="*/ 1197896 h 5660362"/>
                <a:gd name="connsiteX123" fmla="*/ 2123094 w 4642135"/>
                <a:gd name="connsiteY123" fmla="*/ 925450 h 5660362"/>
                <a:gd name="connsiteX124" fmla="*/ 1716587 w 4642135"/>
                <a:gd name="connsiteY124" fmla="*/ 0 h 5660362"/>
                <a:gd name="connsiteX125" fmla="*/ 1569553 w 4642135"/>
                <a:gd name="connsiteY125" fmla="*/ 190279 h 5660362"/>
                <a:gd name="connsiteX126" fmla="*/ 1595500 w 4642135"/>
                <a:gd name="connsiteY126" fmla="*/ 170818 h 5660362"/>
                <a:gd name="connsiteX127" fmla="*/ 1887405 w 4642135"/>
                <a:gd name="connsiteY127" fmla="*/ 38921 h 5660362"/>
                <a:gd name="connsiteX128" fmla="*/ 2071199 w 4642135"/>
                <a:gd name="connsiteY128" fmla="*/ 8649 h 5660362"/>
                <a:gd name="connsiteX129" fmla="*/ 1694965 w 4642135"/>
                <a:gd name="connsiteY129" fmla="*/ 224876 h 5660362"/>
                <a:gd name="connsiteX130" fmla="*/ 1798754 w 4642135"/>
                <a:gd name="connsiteY130" fmla="*/ 188116 h 5660362"/>
                <a:gd name="connsiteX131" fmla="*/ 2315534 w 4642135"/>
                <a:gd name="connsiteY131" fmla="*/ 155683 h 5660362"/>
                <a:gd name="connsiteX132" fmla="*/ 2577170 w 4642135"/>
                <a:gd name="connsiteY132" fmla="*/ 250823 h 5660362"/>
                <a:gd name="connsiteX133" fmla="*/ 2644199 w 4642135"/>
                <a:gd name="connsiteY133" fmla="*/ 315691 h 5660362"/>
                <a:gd name="connsiteX134" fmla="*/ 2334996 w 4642135"/>
                <a:gd name="connsiteY134" fmla="*/ 242174 h 5660362"/>
                <a:gd name="connsiteX135" fmla="*/ 2019305 w 4642135"/>
                <a:gd name="connsiteY135" fmla="*/ 240010 h 5660362"/>
                <a:gd name="connsiteX136" fmla="*/ 2304724 w 4642135"/>
                <a:gd name="connsiteY136" fmla="*/ 313527 h 5660362"/>
                <a:gd name="connsiteX137" fmla="*/ 2564196 w 4642135"/>
                <a:gd name="connsiteY137" fmla="*/ 454076 h 5660362"/>
                <a:gd name="connsiteX138" fmla="*/ 1861458 w 4642135"/>
                <a:gd name="connsiteY138" fmla="*/ 287580 h 5660362"/>
                <a:gd name="connsiteX139" fmla="*/ 2337157 w 4642135"/>
                <a:gd name="connsiteY139" fmla="*/ 471374 h 5660362"/>
                <a:gd name="connsiteX140" fmla="*/ 2062550 w 4642135"/>
                <a:gd name="connsiteY140" fmla="*/ 423804 h 5660362"/>
                <a:gd name="connsiteX141" fmla="*/ 2060387 w 4642135"/>
                <a:gd name="connsiteY141" fmla="*/ 428129 h 5660362"/>
                <a:gd name="connsiteX142" fmla="*/ 2196611 w 4642135"/>
                <a:gd name="connsiteY142" fmla="*/ 490833 h 5660362"/>
                <a:gd name="connsiteX143" fmla="*/ 1854973 w 4642135"/>
                <a:gd name="connsiteY143" fmla="*/ 469211 h 5660362"/>
                <a:gd name="connsiteX144" fmla="*/ 2177149 w 4642135"/>
                <a:gd name="connsiteY144" fmla="*/ 594622 h 5660362"/>
                <a:gd name="connsiteX145" fmla="*/ 1779292 w 4642135"/>
                <a:gd name="connsiteY145" fmla="*/ 538403 h 5660362"/>
                <a:gd name="connsiteX146" fmla="*/ 1982545 w 4642135"/>
                <a:gd name="connsiteY146" fmla="*/ 657329 h 5660362"/>
                <a:gd name="connsiteX147" fmla="*/ 1595500 w 4642135"/>
                <a:gd name="connsiteY147" fmla="*/ 581649 h 5660362"/>
                <a:gd name="connsiteX148" fmla="*/ 1630097 w 4642135"/>
                <a:gd name="connsiteY148" fmla="*/ 605435 h 5660362"/>
                <a:gd name="connsiteX149" fmla="*/ 1965247 w 4642135"/>
                <a:gd name="connsiteY149" fmla="*/ 670303 h 5660362"/>
                <a:gd name="connsiteX150" fmla="*/ 2129579 w 4642135"/>
                <a:gd name="connsiteY150" fmla="*/ 683276 h 5660362"/>
                <a:gd name="connsiteX151" fmla="*/ 2458244 w 4642135"/>
                <a:gd name="connsiteY151" fmla="*/ 838960 h 5660362"/>
                <a:gd name="connsiteX152" fmla="*/ 2568521 w 4642135"/>
                <a:gd name="connsiteY152" fmla="*/ 1014102 h 5660362"/>
                <a:gd name="connsiteX153" fmla="*/ 2607442 w 4642135"/>
                <a:gd name="connsiteY153" fmla="*/ 1096268 h 5660362"/>
                <a:gd name="connsiteX154" fmla="*/ 2637713 w 4642135"/>
                <a:gd name="connsiteY154" fmla="*/ 1109242 h 5660362"/>
                <a:gd name="connsiteX155" fmla="*/ 2799882 w 4642135"/>
                <a:gd name="connsiteY155" fmla="*/ 1102756 h 5660362"/>
                <a:gd name="connsiteX156" fmla="*/ 3029083 w 4642135"/>
                <a:gd name="connsiteY156" fmla="*/ 1128704 h 5660362"/>
                <a:gd name="connsiteX157" fmla="*/ 3052869 w 4642135"/>
                <a:gd name="connsiteY157" fmla="*/ 1135189 h 5660362"/>
                <a:gd name="connsiteX158" fmla="*/ 3057193 w 4642135"/>
                <a:gd name="connsiteY158" fmla="*/ 1133028 h 5660362"/>
                <a:gd name="connsiteX159" fmla="*/ 2933943 w 4642135"/>
                <a:gd name="connsiteY159" fmla="*/ 1046537 h 5660362"/>
                <a:gd name="connsiteX160" fmla="*/ 3346937 w 4642135"/>
                <a:gd name="connsiteY160" fmla="*/ 1184923 h 5660362"/>
                <a:gd name="connsiteX161" fmla="*/ 3519919 w 4642135"/>
                <a:gd name="connsiteY161" fmla="*/ 1349255 h 5660362"/>
                <a:gd name="connsiteX162" fmla="*/ 3545866 w 4642135"/>
                <a:gd name="connsiteY162" fmla="*/ 1355741 h 5660362"/>
                <a:gd name="connsiteX163" fmla="*/ 3963183 w 4642135"/>
                <a:gd name="connsiteY163" fmla="*/ 1264925 h 5660362"/>
                <a:gd name="connsiteX164" fmla="*/ 4058322 w 4642135"/>
                <a:gd name="connsiteY164" fmla="*/ 1271413 h 5660362"/>
                <a:gd name="connsiteX165" fmla="*/ 3926425 w 4642135"/>
                <a:gd name="connsiteY165" fmla="*/ 1323308 h 5660362"/>
                <a:gd name="connsiteX166" fmla="*/ 3928586 w 4642135"/>
                <a:gd name="connsiteY166" fmla="*/ 1329793 h 5660362"/>
                <a:gd name="connsiteX167" fmla="*/ 3971832 w 4642135"/>
                <a:gd name="connsiteY167" fmla="*/ 1325469 h 5660362"/>
                <a:gd name="connsiteX168" fmla="*/ 4194547 w 4642135"/>
                <a:gd name="connsiteY168" fmla="*/ 1351416 h 5660362"/>
                <a:gd name="connsiteX169" fmla="*/ 4309146 w 4642135"/>
                <a:gd name="connsiteY169" fmla="*/ 1377363 h 5660362"/>
                <a:gd name="connsiteX170" fmla="*/ 4367528 w 4642135"/>
                <a:gd name="connsiteY170" fmla="*/ 1472503 h 5660362"/>
                <a:gd name="connsiteX171" fmla="*/ 4408610 w 4642135"/>
                <a:gd name="connsiteY171" fmla="*/ 1528722 h 5660362"/>
                <a:gd name="connsiteX172" fmla="*/ 4601053 w 4642135"/>
                <a:gd name="connsiteY172" fmla="*/ 1695218 h 5660362"/>
                <a:gd name="connsiteX173" fmla="*/ 4639974 w 4642135"/>
                <a:gd name="connsiteY173" fmla="*/ 1766572 h 5660362"/>
                <a:gd name="connsiteX174" fmla="*/ 4642135 w 4642135"/>
                <a:gd name="connsiteY174" fmla="*/ 1773059 h 5660362"/>
                <a:gd name="connsiteX175" fmla="*/ 4627000 w 4642135"/>
                <a:gd name="connsiteY175" fmla="*/ 1801168 h 5660362"/>
                <a:gd name="connsiteX176" fmla="*/ 4605378 w 4642135"/>
                <a:gd name="connsiteY176" fmla="*/ 1773059 h 5660362"/>
                <a:gd name="connsiteX177" fmla="*/ 4393475 w 4642135"/>
                <a:gd name="connsiteY177" fmla="*/ 1617376 h 5660362"/>
                <a:gd name="connsiteX178" fmla="*/ 4363204 w 4642135"/>
                <a:gd name="connsiteY178" fmla="*/ 1615213 h 5660362"/>
                <a:gd name="connsiteX179" fmla="*/ 4363204 w 4642135"/>
                <a:gd name="connsiteY179" fmla="*/ 1658458 h 5660362"/>
                <a:gd name="connsiteX180" fmla="*/ 4389151 w 4642135"/>
                <a:gd name="connsiteY180" fmla="*/ 1686569 h 5660362"/>
                <a:gd name="connsiteX181" fmla="*/ 4490776 w 4642135"/>
                <a:gd name="connsiteY181" fmla="*/ 1818466 h 5660362"/>
                <a:gd name="connsiteX182" fmla="*/ 4510238 w 4642135"/>
                <a:gd name="connsiteY182" fmla="*/ 1885497 h 5660362"/>
                <a:gd name="connsiteX183" fmla="*/ 4108056 w 4642135"/>
                <a:gd name="connsiteY183" fmla="*/ 1543859 h 5660362"/>
                <a:gd name="connsiteX184" fmla="*/ 4337256 w 4642135"/>
                <a:gd name="connsiteY184" fmla="*/ 1801168 h 5660362"/>
                <a:gd name="connsiteX185" fmla="*/ 4330768 w 4642135"/>
                <a:gd name="connsiteY185" fmla="*/ 1807656 h 5660362"/>
                <a:gd name="connsiteX186" fmla="*/ 4138328 w 4642135"/>
                <a:gd name="connsiteY186" fmla="*/ 1669271 h 5660362"/>
                <a:gd name="connsiteX187" fmla="*/ 4216169 w 4642135"/>
                <a:gd name="connsiteY187" fmla="*/ 1783870 h 5660362"/>
                <a:gd name="connsiteX188" fmla="*/ 4021565 w 4642135"/>
                <a:gd name="connsiteY188" fmla="*/ 1671432 h 5660362"/>
                <a:gd name="connsiteX189" fmla="*/ 4151301 w 4642135"/>
                <a:gd name="connsiteY189" fmla="*/ 1850901 h 5660362"/>
                <a:gd name="connsiteX190" fmla="*/ 3868043 w 4642135"/>
                <a:gd name="connsiteY190" fmla="*/ 1658458 h 5660362"/>
                <a:gd name="connsiteX191" fmla="*/ 3982644 w 4642135"/>
                <a:gd name="connsiteY191" fmla="*/ 1816305 h 5660362"/>
                <a:gd name="connsiteX192" fmla="*/ 3712360 w 4642135"/>
                <a:gd name="connsiteY192" fmla="*/ 1632511 h 5660362"/>
                <a:gd name="connsiteX193" fmla="*/ 3721009 w 4642135"/>
                <a:gd name="connsiteY193" fmla="*/ 1656297 h 5660362"/>
                <a:gd name="connsiteX194" fmla="*/ 3978320 w 4642135"/>
                <a:gd name="connsiteY194" fmla="*/ 1829278 h 5660362"/>
                <a:gd name="connsiteX195" fmla="*/ 4211845 w 4642135"/>
                <a:gd name="connsiteY195" fmla="*/ 2036856 h 5660362"/>
                <a:gd name="connsiteX196" fmla="*/ 4226979 w 4642135"/>
                <a:gd name="connsiteY196" fmla="*/ 2356872 h 5660362"/>
                <a:gd name="connsiteX197" fmla="*/ 4203196 w 4642135"/>
                <a:gd name="connsiteY197" fmla="*/ 2393629 h 5660362"/>
                <a:gd name="connsiteX198" fmla="*/ 4185898 w 4642135"/>
                <a:gd name="connsiteY198" fmla="*/ 2359033 h 5660362"/>
                <a:gd name="connsiteX199" fmla="*/ 4142652 w 4642135"/>
                <a:gd name="connsiteY199" fmla="*/ 2233621 h 5660362"/>
                <a:gd name="connsiteX200" fmla="*/ 4101568 w 4642135"/>
                <a:gd name="connsiteY200" fmla="*/ 2365521 h 5660362"/>
                <a:gd name="connsiteX201" fmla="*/ 3932911 w 4642135"/>
                <a:gd name="connsiteY201" fmla="*/ 2019558 h 5660362"/>
                <a:gd name="connsiteX202" fmla="*/ 3961022 w 4642135"/>
                <a:gd name="connsiteY202" fmla="*/ 2181727 h 5660362"/>
                <a:gd name="connsiteX203" fmla="*/ 3792365 w 4642135"/>
                <a:gd name="connsiteY203" fmla="*/ 2021719 h 5660362"/>
                <a:gd name="connsiteX204" fmla="*/ 3883180 w 4642135"/>
                <a:gd name="connsiteY204" fmla="*/ 2304977 h 5660362"/>
                <a:gd name="connsiteX205" fmla="*/ 3876692 w 4642135"/>
                <a:gd name="connsiteY205" fmla="*/ 2607695 h 5660362"/>
                <a:gd name="connsiteX206" fmla="*/ 3826961 w 4642135"/>
                <a:gd name="connsiteY206" fmla="*/ 2495257 h 5660362"/>
                <a:gd name="connsiteX207" fmla="*/ 3792365 w 4642135"/>
                <a:gd name="connsiteY207" fmla="*/ 2730943 h 5660362"/>
                <a:gd name="connsiteX208" fmla="*/ 3749119 w 4642135"/>
                <a:gd name="connsiteY208" fmla="*/ 2544988 h 5660362"/>
                <a:gd name="connsiteX209" fmla="*/ 3628032 w 4642135"/>
                <a:gd name="connsiteY209" fmla="*/ 2823922 h 5660362"/>
                <a:gd name="connsiteX210" fmla="*/ 3714523 w 4642135"/>
                <a:gd name="connsiteY210" fmla="*/ 2393629 h 5660362"/>
                <a:gd name="connsiteX211" fmla="*/ 3705874 w 4642135"/>
                <a:gd name="connsiteY211" fmla="*/ 2389305 h 5660362"/>
                <a:gd name="connsiteX212" fmla="*/ 3582623 w 4642135"/>
                <a:gd name="connsiteY212" fmla="*/ 2635803 h 5660362"/>
                <a:gd name="connsiteX213" fmla="*/ 3623708 w 4642135"/>
                <a:gd name="connsiteY213" fmla="*/ 2441199 h 5660362"/>
                <a:gd name="connsiteX214" fmla="*/ 3561001 w 4642135"/>
                <a:gd name="connsiteY214" fmla="*/ 2495257 h 5660362"/>
                <a:gd name="connsiteX215" fmla="*/ 3541542 w 4642135"/>
                <a:gd name="connsiteY215" fmla="*/ 2512555 h 5660362"/>
                <a:gd name="connsiteX216" fmla="*/ 3532892 w 4642135"/>
                <a:gd name="connsiteY216" fmla="*/ 2488769 h 5660362"/>
                <a:gd name="connsiteX217" fmla="*/ 3543703 w 4642135"/>
                <a:gd name="connsiteY217" fmla="*/ 2324437 h 5660362"/>
                <a:gd name="connsiteX218" fmla="*/ 3496133 w 4642135"/>
                <a:gd name="connsiteY218" fmla="*/ 2391468 h 5660362"/>
                <a:gd name="connsiteX219" fmla="*/ 3476673 w 4642135"/>
                <a:gd name="connsiteY219" fmla="*/ 2408766 h 5660362"/>
                <a:gd name="connsiteX220" fmla="*/ 3474510 w 4642135"/>
                <a:gd name="connsiteY220" fmla="*/ 2382819 h 5660362"/>
                <a:gd name="connsiteX221" fmla="*/ 3483159 w 4642135"/>
                <a:gd name="connsiteY221" fmla="*/ 2276867 h 5660362"/>
                <a:gd name="connsiteX222" fmla="*/ 3478835 w 4642135"/>
                <a:gd name="connsiteY222" fmla="*/ 2268218 h 5660362"/>
                <a:gd name="connsiteX223" fmla="*/ 3455051 w 4642135"/>
                <a:gd name="connsiteY223" fmla="*/ 2285516 h 5660362"/>
                <a:gd name="connsiteX224" fmla="*/ 3450726 w 4642135"/>
                <a:gd name="connsiteY224" fmla="*/ 2032532 h 5660362"/>
                <a:gd name="connsiteX225" fmla="*/ 3405318 w 4642135"/>
                <a:gd name="connsiteY225" fmla="*/ 2207674 h 5660362"/>
                <a:gd name="connsiteX226" fmla="*/ 3394507 w 4642135"/>
                <a:gd name="connsiteY226" fmla="*/ 2054154 h 5660362"/>
                <a:gd name="connsiteX227" fmla="*/ 3385858 w 4642135"/>
                <a:gd name="connsiteY227" fmla="*/ 2054154 h 5660362"/>
                <a:gd name="connsiteX228" fmla="*/ 3381534 w 4642135"/>
                <a:gd name="connsiteY228" fmla="*/ 2077938 h 5660362"/>
                <a:gd name="connsiteX229" fmla="*/ 3344774 w 4642135"/>
                <a:gd name="connsiteY229" fmla="*/ 2501743 h 5660362"/>
                <a:gd name="connsiteX230" fmla="*/ 3282069 w 4642135"/>
                <a:gd name="connsiteY230" fmla="*/ 3401246 h 5660362"/>
                <a:gd name="connsiteX231" fmla="*/ 3102600 w 4642135"/>
                <a:gd name="connsiteY231" fmla="*/ 4380755 h 5660362"/>
                <a:gd name="connsiteX232" fmla="*/ 3096114 w 4642135"/>
                <a:gd name="connsiteY232" fmla="*/ 4439135 h 5660362"/>
                <a:gd name="connsiteX233" fmla="*/ 3204228 w 4642135"/>
                <a:gd name="connsiteY233" fmla="*/ 5148359 h 5660362"/>
                <a:gd name="connsiteX234" fmla="*/ 3258752 w 4642135"/>
                <a:gd name="connsiteY234" fmla="*/ 5587472 h 5660362"/>
                <a:gd name="connsiteX235" fmla="*/ 2850081 w 4642135"/>
                <a:gd name="connsiteY235" fmla="*/ 5626736 h 5660362"/>
                <a:gd name="connsiteX236" fmla="*/ 2860426 w 4642135"/>
                <a:gd name="connsiteY236" fmla="*/ 5042409 h 5660362"/>
                <a:gd name="connsiteX237" fmla="*/ 2858265 w 4642135"/>
                <a:gd name="connsiteY237" fmla="*/ 5018623 h 5660362"/>
                <a:gd name="connsiteX238" fmla="*/ 2853940 w 4642135"/>
                <a:gd name="connsiteY238" fmla="*/ 5018623 h 5660362"/>
                <a:gd name="connsiteX239" fmla="*/ 2667985 w 4642135"/>
                <a:gd name="connsiteY239" fmla="*/ 5544055 h 5660362"/>
                <a:gd name="connsiteX240" fmla="*/ 2683120 w 4642135"/>
                <a:gd name="connsiteY240" fmla="*/ 5563514 h 5660362"/>
                <a:gd name="connsiteX241" fmla="*/ 2693498 w 4642135"/>
                <a:gd name="connsiteY241" fmla="*/ 5563913 h 5660362"/>
                <a:gd name="connsiteX242" fmla="*/ 2693498 w 4642135"/>
                <a:gd name="connsiteY242" fmla="*/ 5614498 h 5660362"/>
                <a:gd name="connsiteX243" fmla="*/ 2274452 w 4642135"/>
                <a:gd name="connsiteY243" fmla="*/ 5598110 h 5660362"/>
                <a:gd name="connsiteX244" fmla="*/ 2360943 w 4642135"/>
                <a:gd name="connsiteY244" fmla="*/ 5524593 h 5660362"/>
                <a:gd name="connsiteX245" fmla="*/ 2700418 w 4642135"/>
                <a:gd name="connsiteY245" fmla="*/ 4800235 h 5660362"/>
                <a:gd name="connsiteX246" fmla="*/ 2851777 w 4642135"/>
                <a:gd name="connsiteY246" fmla="*/ 4454272 h 5660362"/>
                <a:gd name="connsiteX247" fmla="*/ 2856101 w 4642135"/>
                <a:gd name="connsiteY247" fmla="*/ 4395889 h 5660362"/>
                <a:gd name="connsiteX248" fmla="*/ 2581495 w 4642135"/>
                <a:gd name="connsiteY248" fmla="*/ 3515847 h 5660362"/>
                <a:gd name="connsiteX249" fmla="*/ 1854973 w 4642135"/>
                <a:gd name="connsiteY249" fmla="*/ 2006584 h 5660362"/>
                <a:gd name="connsiteX250" fmla="*/ 1502522 w 4642135"/>
                <a:gd name="connsiteY250" fmla="*/ 1258440 h 5660362"/>
                <a:gd name="connsiteX251" fmla="*/ 1489548 w 4642135"/>
                <a:gd name="connsiteY251" fmla="*/ 1228168 h 5660362"/>
                <a:gd name="connsiteX252" fmla="*/ 1485224 w 4642135"/>
                <a:gd name="connsiteY252" fmla="*/ 1273574 h 5660362"/>
                <a:gd name="connsiteX253" fmla="*/ 1379274 w 4642135"/>
                <a:gd name="connsiteY253" fmla="*/ 1068160 h 5660362"/>
                <a:gd name="connsiteX254" fmla="*/ 1476574 w 4642135"/>
                <a:gd name="connsiteY254" fmla="*/ 1392500 h 5660362"/>
                <a:gd name="connsiteX255" fmla="*/ 1426843 w 4642135"/>
                <a:gd name="connsiteY255" fmla="*/ 1366553 h 5660362"/>
                <a:gd name="connsiteX256" fmla="*/ 1498197 w 4642135"/>
                <a:gd name="connsiteY256" fmla="*/ 1535210 h 5660362"/>
                <a:gd name="connsiteX257" fmla="*/ 1487387 w 4642135"/>
                <a:gd name="connsiteY257" fmla="*/ 1539535 h 5660362"/>
                <a:gd name="connsiteX258" fmla="*/ 1405221 w 4642135"/>
                <a:gd name="connsiteY258" fmla="*/ 1457368 h 5660362"/>
                <a:gd name="connsiteX259" fmla="*/ 1398733 w 4642135"/>
                <a:gd name="connsiteY259" fmla="*/ 1461693 h 5660362"/>
                <a:gd name="connsiteX260" fmla="*/ 1465764 w 4642135"/>
                <a:gd name="connsiteY260" fmla="*/ 1649809 h 5660362"/>
                <a:gd name="connsiteX261" fmla="*/ 1470089 w 4642135"/>
                <a:gd name="connsiteY261" fmla="*/ 1682244 h 5660362"/>
                <a:gd name="connsiteX262" fmla="*/ 1441978 w 4642135"/>
                <a:gd name="connsiteY262" fmla="*/ 1669271 h 5660362"/>
                <a:gd name="connsiteX263" fmla="*/ 1364137 w 4642135"/>
                <a:gd name="connsiteY263" fmla="*/ 1626025 h 5660362"/>
                <a:gd name="connsiteX264" fmla="*/ 1472250 w 4642135"/>
                <a:gd name="connsiteY264" fmla="*/ 1820629 h 5660362"/>
                <a:gd name="connsiteX265" fmla="*/ 1480899 w 4642135"/>
                <a:gd name="connsiteY265" fmla="*/ 1855226 h 5660362"/>
                <a:gd name="connsiteX266" fmla="*/ 1450627 w 4642135"/>
                <a:gd name="connsiteY266" fmla="*/ 1844413 h 5660362"/>
                <a:gd name="connsiteX267" fmla="*/ 1301432 w 4642135"/>
                <a:gd name="connsiteY267" fmla="*/ 1693054 h 5660362"/>
                <a:gd name="connsiteX268" fmla="*/ 1262511 w 4642135"/>
                <a:gd name="connsiteY268" fmla="*/ 1641160 h 5660362"/>
                <a:gd name="connsiteX269" fmla="*/ 1498197 w 4642135"/>
                <a:gd name="connsiteY269" fmla="*/ 2095236 h 5660362"/>
                <a:gd name="connsiteX270" fmla="*/ 1305756 w 4642135"/>
                <a:gd name="connsiteY270" fmla="*/ 1857387 h 5660362"/>
                <a:gd name="connsiteX271" fmla="*/ 1264672 w 4642135"/>
                <a:gd name="connsiteY271" fmla="*/ 1775221 h 5660362"/>
                <a:gd name="connsiteX272" fmla="*/ 1281970 w 4642135"/>
                <a:gd name="connsiteY272" fmla="*/ 2002260 h 5660362"/>
                <a:gd name="connsiteX273" fmla="*/ 1154398 w 4642135"/>
                <a:gd name="connsiteY273" fmla="*/ 1738463 h 5660362"/>
                <a:gd name="connsiteX274" fmla="*/ 1141424 w 4642135"/>
                <a:gd name="connsiteY274" fmla="*/ 1876848 h 5660362"/>
                <a:gd name="connsiteX275" fmla="*/ 1007363 w 4642135"/>
                <a:gd name="connsiteY275" fmla="*/ 1150326 h 5660362"/>
                <a:gd name="connsiteX276" fmla="*/ 955469 w 4642135"/>
                <a:gd name="connsiteY276" fmla="*/ 1219519 h 5660362"/>
                <a:gd name="connsiteX277" fmla="*/ 923034 w 4642135"/>
                <a:gd name="connsiteY277" fmla="*/ 1295197 h 5660362"/>
                <a:gd name="connsiteX278" fmla="*/ 886276 w 4642135"/>
                <a:gd name="connsiteY278" fmla="*/ 1403311 h 5660362"/>
                <a:gd name="connsiteX279" fmla="*/ 860329 w 4642135"/>
                <a:gd name="connsiteY279" fmla="*/ 1213031 h 5660362"/>
                <a:gd name="connsiteX280" fmla="*/ 806271 w 4642135"/>
                <a:gd name="connsiteY280" fmla="*/ 1669271 h 5660362"/>
                <a:gd name="connsiteX281" fmla="*/ 713295 w 4642135"/>
                <a:gd name="connsiteY281" fmla="*/ 1511424 h 5660362"/>
                <a:gd name="connsiteX282" fmla="*/ 713295 w 4642135"/>
                <a:gd name="connsiteY282" fmla="*/ 1693054 h 5660362"/>
                <a:gd name="connsiteX283" fmla="*/ 704646 w 4642135"/>
                <a:gd name="connsiteY283" fmla="*/ 1719002 h 5660362"/>
                <a:gd name="connsiteX284" fmla="*/ 678699 w 4642135"/>
                <a:gd name="connsiteY284" fmla="*/ 1697379 h 5660362"/>
                <a:gd name="connsiteX285" fmla="*/ 603018 w 4642135"/>
                <a:gd name="connsiteY285" fmla="*/ 1567643 h 5660362"/>
                <a:gd name="connsiteX286" fmla="*/ 568422 w 4642135"/>
                <a:gd name="connsiteY286" fmla="*/ 1468179 h 5660362"/>
                <a:gd name="connsiteX287" fmla="*/ 752216 w 4642135"/>
                <a:gd name="connsiteY287" fmla="*/ 960047 h 5660362"/>
                <a:gd name="connsiteX288" fmla="*/ 920873 w 4642135"/>
                <a:gd name="connsiteY288" fmla="*/ 735171 h 5660362"/>
                <a:gd name="connsiteX289" fmla="*/ 953306 w 4642135"/>
                <a:gd name="connsiteY289" fmla="*/ 683276 h 5660362"/>
                <a:gd name="connsiteX290" fmla="*/ 959793 w 4642135"/>
                <a:gd name="connsiteY290" fmla="*/ 663815 h 5660362"/>
                <a:gd name="connsiteX291" fmla="*/ 942495 w 4642135"/>
                <a:gd name="connsiteY291" fmla="*/ 672464 h 5660362"/>
                <a:gd name="connsiteX292" fmla="*/ 747891 w 4642135"/>
                <a:gd name="connsiteY292" fmla="*/ 938424 h 5660362"/>
                <a:gd name="connsiteX293" fmla="*/ 728430 w 4642135"/>
                <a:gd name="connsiteY293" fmla="*/ 955722 h 5660362"/>
                <a:gd name="connsiteX294" fmla="*/ 817084 w 4642135"/>
                <a:gd name="connsiteY294" fmla="*/ 711385 h 5660362"/>
                <a:gd name="connsiteX295" fmla="*/ 548963 w 4642135"/>
                <a:gd name="connsiteY295" fmla="*/ 1040049 h 5660362"/>
                <a:gd name="connsiteX296" fmla="*/ 672211 w 4642135"/>
                <a:gd name="connsiteY296" fmla="*/ 750306 h 5660362"/>
                <a:gd name="connsiteX297" fmla="*/ 460308 w 4642135"/>
                <a:gd name="connsiteY297" fmla="*/ 979506 h 5660362"/>
                <a:gd name="connsiteX298" fmla="*/ 492744 w 4642135"/>
                <a:gd name="connsiteY298" fmla="*/ 838960 h 5660362"/>
                <a:gd name="connsiteX299" fmla="*/ 345709 w 4642135"/>
                <a:gd name="connsiteY299" fmla="*/ 1046537 h 5660362"/>
                <a:gd name="connsiteX300" fmla="*/ 542475 w 4642135"/>
                <a:gd name="connsiteY300" fmla="*/ 609759 h 5660362"/>
                <a:gd name="connsiteX301" fmla="*/ 466796 w 4642135"/>
                <a:gd name="connsiteY301" fmla="*/ 687601 h 5660362"/>
                <a:gd name="connsiteX302" fmla="*/ 198675 w 4642135"/>
                <a:gd name="connsiteY302" fmla="*/ 1143838 h 5660362"/>
                <a:gd name="connsiteX303" fmla="*/ 172728 w 4642135"/>
                <a:gd name="connsiteY303" fmla="*/ 1176274 h 5660362"/>
                <a:gd name="connsiteX304" fmla="*/ 270029 w 4642135"/>
                <a:gd name="connsiteY304" fmla="*/ 880042 h 5660362"/>
                <a:gd name="connsiteX305" fmla="*/ 449498 w 4642135"/>
                <a:gd name="connsiteY305" fmla="*/ 629219 h 5660362"/>
                <a:gd name="connsiteX306" fmla="*/ 200836 w 4642135"/>
                <a:gd name="connsiteY306" fmla="*/ 849770 h 5660362"/>
                <a:gd name="connsiteX307" fmla="*/ 14881 w 4642135"/>
                <a:gd name="connsiteY307" fmla="*/ 1128704 h 5660362"/>
                <a:gd name="connsiteX308" fmla="*/ 6232 w 4642135"/>
                <a:gd name="connsiteY308" fmla="*/ 1046537 h 5660362"/>
                <a:gd name="connsiteX309" fmla="*/ 32179 w 4642135"/>
                <a:gd name="connsiteY309" fmla="*/ 973020 h 5660362"/>
                <a:gd name="connsiteX310" fmla="*/ 512203 w 4642135"/>
                <a:gd name="connsiteY310" fmla="*/ 501646 h 5660362"/>
                <a:gd name="connsiteX311" fmla="*/ 594369 w 4642135"/>
                <a:gd name="connsiteY311" fmla="*/ 467050 h 5660362"/>
                <a:gd name="connsiteX312" fmla="*/ 168403 w 4642135"/>
                <a:gd name="connsiteY312" fmla="*/ 557865 h 5660362"/>
                <a:gd name="connsiteX313" fmla="*/ 272192 w 4642135"/>
                <a:gd name="connsiteY313" fmla="*/ 488672 h 5660362"/>
                <a:gd name="connsiteX314" fmla="*/ 391116 w 4642135"/>
                <a:gd name="connsiteY314" fmla="*/ 412992 h 5660362"/>
                <a:gd name="connsiteX315" fmla="*/ 525176 w 4642135"/>
                <a:gd name="connsiteY315" fmla="*/ 378396 h 5660362"/>
                <a:gd name="connsiteX316" fmla="*/ 661401 w 4642135"/>
                <a:gd name="connsiteY316" fmla="*/ 363261 h 5660362"/>
                <a:gd name="connsiteX317" fmla="*/ 434361 w 4642135"/>
                <a:gd name="connsiteY317" fmla="*/ 324340 h 5660362"/>
                <a:gd name="connsiteX318" fmla="*/ 507878 w 4642135"/>
                <a:gd name="connsiteY318" fmla="*/ 313527 h 5660362"/>
                <a:gd name="connsiteX319" fmla="*/ 507878 w 4642135"/>
                <a:gd name="connsiteY319" fmla="*/ 309203 h 5660362"/>
                <a:gd name="connsiteX320" fmla="*/ 417063 w 4642135"/>
                <a:gd name="connsiteY320" fmla="*/ 309203 h 5660362"/>
                <a:gd name="connsiteX321" fmla="*/ 881952 w 4642135"/>
                <a:gd name="connsiteY321" fmla="*/ 276770 h 5660362"/>
                <a:gd name="connsiteX322" fmla="*/ 1067907 w 4642135"/>
                <a:gd name="connsiteY322" fmla="*/ 298393 h 5660362"/>
                <a:gd name="connsiteX323" fmla="*/ 1223590 w 4642135"/>
                <a:gd name="connsiteY323" fmla="*/ 371910 h 5660362"/>
                <a:gd name="connsiteX324" fmla="*/ 1258187 w 4642135"/>
                <a:gd name="connsiteY324" fmla="*/ 367585 h 5660362"/>
                <a:gd name="connsiteX325" fmla="*/ 1640907 w 4642135"/>
                <a:gd name="connsiteY325" fmla="*/ 30271 h 5660362"/>
                <a:gd name="connsiteX326" fmla="*/ 1716587 w 4642135"/>
                <a:gd name="connsiteY326" fmla="*/ 0 h 5660362"/>
                <a:gd name="connsiteX0" fmla="*/ 4214006 w 4642135"/>
                <a:gd name="connsiteY0" fmla="*/ 1528722 h 5669049"/>
                <a:gd name="connsiteX1" fmla="*/ 4211845 w 4642135"/>
                <a:gd name="connsiteY1" fmla="*/ 1535210 h 5669049"/>
                <a:gd name="connsiteX2" fmla="*/ 4281037 w 4642135"/>
                <a:gd name="connsiteY2" fmla="*/ 1582780 h 5669049"/>
                <a:gd name="connsiteX3" fmla="*/ 4300497 w 4642135"/>
                <a:gd name="connsiteY3" fmla="*/ 1587104 h 5669049"/>
                <a:gd name="connsiteX4" fmla="*/ 4291848 w 4642135"/>
                <a:gd name="connsiteY4" fmla="*/ 1565482 h 5669049"/>
                <a:gd name="connsiteX5" fmla="*/ 4214006 w 4642135"/>
                <a:gd name="connsiteY5" fmla="*/ 1528722 h 5669049"/>
                <a:gd name="connsiteX6" fmla="*/ 3165036 w 4642135"/>
                <a:gd name="connsiteY6" fmla="*/ 1460611 h 5669049"/>
                <a:gd name="connsiteX7" fmla="*/ 3148009 w 4642135"/>
                <a:gd name="connsiteY7" fmla="*/ 1468179 h 5669049"/>
                <a:gd name="connsiteX8" fmla="*/ 2860426 w 4642135"/>
                <a:gd name="connsiteY8" fmla="*/ 1591429 h 5669049"/>
                <a:gd name="connsiteX9" fmla="*/ 2899347 w 4642135"/>
                <a:gd name="connsiteY9" fmla="*/ 1589266 h 5669049"/>
                <a:gd name="connsiteX10" fmla="*/ 3115574 w 4642135"/>
                <a:gd name="connsiteY10" fmla="*/ 1498450 h 5669049"/>
                <a:gd name="connsiteX11" fmla="*/ 3186930 w 4642135"/>
                <a:gd name="connsiteY11" fmla="*/ 1466017 h 5669049"/>
                <a:gd name="connsiteX12" fmla="*/ 3165036 w 4642135"/>
                <a:gd name="connsiteY12" fmla="*/ 1460611 h 5669049"/>
                <a:gd name="connsiteX13" fmla="*/ 2717716 w 4642135"/>
                <a:gd name="connsiteY13" fmla="*/ 1269250 h 5669049"/>
                <a:gd name="connsiteX14" fmla="*/ 2419323 w 4642135"/>
                <a:gd name="connsiteY14" fmla="*/ 1353579 h 5669049"/>
                <a:gd name="connsiteX15" fmla="*/ 2395539 w 4642135"/>
                <a:gd name="connsiteY15" fmla="*/ 1433582 h 5669049"/>
                <a:gd name="connsiteX16" fmla="*/ 2423648 w 4642135"/>
                <a:gd name="connsiteY16" fmla="*/ 1440070 h 5669049"/>
                <a:gd name="connsiteX17" fmla="*/ 2739339 w 4642135"/>
                <a:gd name="connsiteY17" fmla="*/ 1269250 h 5669049"/>
                <a:gd name="connsiteX18" fmla="*/ 2717716 w 4642135"/>
                <a:gd name="connsiteY18" fmla="*/ 1269250 h 5669049"/>
                <a:gd name="connsiteX19" fmla="*/ 1617123 w 4642135"/>
                <a:gd name="connsiteY19" fmla="*/ 1124379 h 5669049"/>
                <a:gd name="connsiteX20" fmla="*/ 1727398 w 4642135"/>
                <a:gd name="connsiteY20" fmla="*/ 1366553 h 5669049"/>
                <a:gd name="connsiteX21" fmla="*/ 1591176 w 4642135"/>
                <a:gd name="connsiteY21" fmla="*/ 1202221 h 5669049"/>
                <a:gd name="connsiteX22" fmla="*/ 1790104 w 4642135"/>
                <a:gd name="connsiteY22" fmla="*/ 1569806 h 5669049"/>
                <a:gd name="connsiteX23" fmla="*/ 2466893 w 4642135"/>
                <a:gd name="connsiteY23" fmla="*/ 2756890 h 5669049"/>
                <a:gd name="connsiteX24" fmla="*/ 2985838 w 4642135"/>
                <a:gd name="connsiteY24" fmla="*/ 3935327 h 5669049"/>
                <a:gd name="connsiteX25" fmla="*/ 2994487 w 4642135"/>
                <a:gd name="connsiteY25" fmla="*/ 3943976 h 5669049"/>
                <a:gd name="connsiteX26" fmla="*/ 2998811 w 4642135"/>
                <a:gd name="connsiteY26" fmla="*/ 3928839 h 5669049"/>
                <a:gd name="connsiteX27" fmla="*/ 3189091 w 4642135"/>
                <a:gd name="connsiteY27" fmla="*/ 2752566 h 5669049"/>
                <a:gd name="connsiteX28" fmla="*/ 3282069 w 4642135"/>
                <a:gd name="connsiteY28" fmla="*/ 2123347 h 5669049"/>
                <a:gd name="connsiteX29" fmla="*/ 3295043 w 4642135"/>
                <a:gd name="connsiteY29" fmla="*/ 2045505 h 5669049"/>
                <a:gd name="connsiteX30" fmla="*/ 3266932 w 4642135"/>
                <a:gd name="connsiteY30" fmla="*/ 2071452 h 5669049"/>
                <a:gd name="connsiteX31" fmla="*/ 3301529 w 4642135"/>
                <a:gd name="connsiteY31" fmla="*/ 1881173 h 5669049"/>
                <a:gd name="connsiteX32" fmla="*/ 3212877 w 4642135"/>
                <a:gd name="connsiteY32" fmla="*/ 2151455 h 5669049"/>
                <a:gd name="connsiteX33" fmla="*/ 3182605 w 4642135"/>
                <a:gd name="connsiteY33" fmla="*/ 2101724 h 5669049"/>
                <a:gd name="connsiteX34" fmla="*/ 3154494 w 4642135"/>
                <a:gd name="connsiteY34" fmla="*/ 2231460 h 5669049"/>
                <a:gd name="connsiteX35" fmla="*/ 3128547 w 4642135"/>
                <a:gd name="connsiteY35" fmla="*/ 2170917 h 5669049"/>
                <a:gd name="connsiteX36" fmla="*/ 3115574 w 4642135"/>
                <a:gd name="connsiteY36" fmla="*/ 2151455 h 5669049"/>
                <a:gd name="connsiteX37" fmla="*/ 3102600 w 4642135"/>
                <a:gd name="connsiteY37" fmla="*/ 2173078 h 5669049"/>
                <a:gd name="connsiteX38" fmla="*/ 3059355 w 4642135"/>
                <a:gd name="connsiteY38" fmla="*/ 2341735 h 5669049"/>
                <a:gd name="connsiteX39" fmla="*/ 2998811 w 4642135"/>
                <a:gd name="connsiteY39" fmla="*/ 2261732 h 5669049"/>
                <a:gd name="connsiteX40" fmla="*/ 2983676 w 4642135"/>
                <a:gd name="connsiteY40" fmla="*/ 2436875 h 5669049"/>
                <a:gd name="connsiteX41" fmla="*/ 2975027 w 4642135"/>
                <a:gd name="connsiteY41" fmla="*/ 2460661 h 5669049"/>
                <a:gd name="connsiteX42" fmla="*/ 2955566 w 4642135"/>
                <a:gd name="connsiteY42" fmla="*/ 2439038 h 5669049"/>
                <a:gd name="connsiteX43" fmla="*/ 2933943 w 4642135"/>
                <a:gd name="connsiteY43" fmla="*/ 2367682 h 5669049"/>
                <a:gd name="connsiteX44" fmla="*/ 2918808 w 4642135"/>
                <a:gd name="connsiteY44" fmla="*/ 2287679 h 5669049"/>
                <a:gd name="connsiteX45" fmla="*/ 2871238 w 4642135"/>
                <a:gd name="connsiteY45" fmla="*/ 2633642 h 5669049"/>
                <a:gd name="connsiteX46" fmla="*/ 2840967 w 4642135"/>
                <a:gd name="connsiteY46" fmla="*/ 2590397 h 5669049"/>
                <a:gd name="connsiteX47" fmla="*/ 2840967 w 4642135"/>
                <a:gd name="connsiteY47" fmla="*/ 2423901 h 5669049"/>
                <a:gd name="connsiteX48" fmla="*/ 2851777 w 4642135"/>
                <a:gd name="connsiteY48" fmla="*/ 2333086 h 5669049"/>
                <a:gd name="connsiteX49" fmla="*/ 2752313 w 4642135"/>
                <a:gd name="connsiteY49" fmla="*/ 2486608 h 5669049"/>
                <a:gd name="connsiteX50" fmla="*/ 2782584 w 4642135"/>
                <a:gd name="connsiteY50" fmla="*/ 2283355 h 5669049"/>
                <a:gd name="connsiteX51" fmla="*/ 2698257 w 4642135"/>
                <a:gd name="connsiteY51" fmla="*/ 2365521 h 5669049"/>
                <a:gd name="connsiteX52" fmla="*/ 2990162 w 4642135"/>
                <a:gd name="connsiteY52" fmla="*/ 1790358 h 5669049"/>
                <a:gd name="connsiteX53" fmla="*/ 2912320 w 4642135"/>
                <a:gd name="connsiteY53" fmla="*/ 1840089 h 5669049"/>
                <a:gd name="connsiteX54" fmla="*/ 2819344 w 4642135"/>
                <a:gd name="connsiteY54" fmla="*/ 1891983 h 5669049"/>
                <a:gd name="connsiteX55" fmla="*/ 2758800 w 4642135"/>
                <a:gd name="connsiteY55" fmla="*/ 1941716 h 5669049"/>
                <a:gd name="connsiteX56" fmla="*/ 2830154 w 4642135"/>
                <a:gd name="connsiteY56" fmla="*/ 1788194 h 5669049"/>
                <a:gd name="connsiteX57" fmla="*/ 2795558 w 4642135"/>
                <a:gd name="connsiteY57" fmla="*/ 1818466 h 5669049"/>
                <a:gd name="connsiteX58" fmla="*/ 2570682 w 4642135"/>
                <a:gd name="connsiteY58" fmla="*/ 2086587 h 5669049"/>
                <a:gd name="connsiteX59" fmla="*/ 2549059 w 4642135"/>
                <a:gd name="connsiteY59" fmla="*/ 2101724 h 5669049"/>
                <a:gd name="connsiteX60" fmla="*/ 2540410 w 4642135"/>
                <a:gd name="connsiteY60" fmla="*/ 2075777 h 5669049"/>
                <a:gd name="connsiteX61" fmla="*/ 2557708 w 4642135"/>
                <a:gd name="connsiteY61" fmla="*/ 1963339 h 5669049"/>
                <a:gd name="connsiteX62" fmla="*/ 2469057 w 4642135"/>
                <a:gd name="connsiteY62" fmla="*/ 2086587 h 5669049"/>
                <a:gd name="connsiteX63" fmla="*/ 2447434 w 4642135"/>
                <a:gd name="connsiteY63" fmla="*/ 2106049 h 5669049"/>
                <a:gd name="connsiteX64" fmla="*/ 2438785 w 4642135"/>
                <a:gd name="connsiteY64" fmla="*/ 2073614 h 5669049"/>
                <a:gd name="connsiteX65" fmla="*/ 2449595 w 4642135"/>
                <a:gd name="connsiteY65" fmla="*/ 1969825 h 5669049"/>
                <a:gd name="connsiteX66" fmla="*/ 2471218 w 4642135"/>
                <a:gd name="connsiteY66" fmla="*/ 1876848 h 5669049"/>
                <a:gd name="connsiteX67" fmla="*/ 2830154 w 4642135"/>
                <a:gd name="connsiteY67" fmla="*/ 1602239 h 5669049"/>
                <a:gd name="connsiteX68" fmla="*/ 2858265 w 4642135"/>
                <a:gd name="connsiteY68" fmla="*/ 1587104 h 5669049"/>
                <a:gd name="connsiteX69" fmla="*/ 2851777 w 4642135"/>
                <a:gd name="connsiteY69" fmla="*/ 1589266 h 5669049"/>
                <a:gd name="connsiteX70" fmla="*/ 2849616 w 4642135"/>
                <a:gd name="connsiteY70" fmla="*/ 1587104 h 5669049"/>
                <a:gd name="connsiteX71" fmla="*/ 2869075 w 4642135"/>
                <a:gd name="connsiteY71" fmla="*/ 1567643 h 5669049"/>
                <a:gd name="connsiteX72" fmla="*/ 3039895 w 4642135"/>
                <a:gd name="connsiteY72" fmla="*/ 1437907 h 5669049"/>
                <a:gd name="connsiteX73" fmla="*/ 2676634 w 4642135"/>
                <a:gd name="connsiteY73" fmla="*/ 1584941 h 5669049"/>
                <a:gd name="connsiteX74" fmla="*/ 2920969 w 4642135"/>
                <a:gd name="connsiteY74" fmla="*/ 1418448 h 5669049"/>
                <a:gd name="connsiteX75" fmla="*/ 2631226 w 4642135"/>
                <a:gd name="connsiteY75" fmla="*/ 1507099 h 5669049"/>
                <a:gd name="connsiteX76" fmla="*/ 2726365 w 4642135"/>
                <a:gd name="connsiteY76" fmla="*/ 1424933 h 5669049"/>
                <a:gd name="connsiteX77" fmla="*/ 2510139 w 4642135"/>
                <a:gd name="connsiteY77" fmla="*/ 1511424 h 5669049"/>
                <a:gd name="connsiteX78" fmla="*/ 2856101 w 4642135"/>
                <a:gd name="connsiteY78" fmla="*/ 1286548 h 5669049"/>
                <a:gd name="connsiteX79" fmla="*/ 2797721 w 4642135"/>
                <a:gd name="connsiteY79" fmla="*/ 1301685 h 5669049"/>
                <a:gd name="connsiteX80" fmla="*/ 2475542 w 4642135"/>
                <a:gd name="connsiteY80" fmla="*/ 1463854 h 5669049"/>
                <a:gd name="connsiteX81" fmla="*/ 2440946 w 4642135"/>
                <a:gd name="connsiteY81" fmla="*/ 1543859 h 5669049"/>
                <a:gd name="connsiteX82" fmla="*/ 2440946 w 4642135"/>
                <a:gd name="connsiteY82" fmla="*/ 1558994 h 5669049"/>
                <a:gd name="connsiteX83" fmla="*/ 2404189 w 4642135"/>
                <a:gd name="connsiteY83" fmla="*/ 1535210 h 5669049"/>
                <a:gd name="connsiteX84" fmla="*/ 2358780 w 4642135"/>
                <a:gd name="connsiteY84" fmla="*/ 1528722 h 5669049"/>
                <a:gd name="connsiteX85" fmla="*/ 2365268 w 4642135"/>
                <a:gd name="connsiteY85" fmla="*/ 1567643 h 5669049"/>
                <a:gd name="connsiteX86" fmla="*/ 2447434 w 4642135"/>
                <a:gd name="connsiteY86" fmla="*/ 1727651 h 5669049"/>
                <a:gd name="connsiteX87" fmla="*/ 2291751 w 4642135"/>
                <a:gd name="connsiteY87" fmla="*/ 1563318 h 5669049"/>
                <a:gd name="connsiteX88" fmla="*/ 2302561 w 4642135"/>
                <a:gd name="connsiteY88" fmla="*/ 1597915 h 5669049"/>
                <a:gd name="connsiteX89" fmla="*/ 2378241 w 4642135"/>
                <a:gd name="connsiteY89" fmla="*/ 1811980 h 5669049"/>
                <a:gd name="connsiteX90" fmla="*/ 2380402 w 4642135"/>
                <a:gd name="connsiteY90" fmla="*/ 1926579 h 5669049"/>
                <a:gd name="connsiteX91" fmla="*/ 2369592 w 4642135"/>
                <a:gd name="connsiteY91" fmla="*/ 1928743 h 5669049"/>
                <a:gd name="connsiteX92" fmla="*/ 2172825 w 4642135"/>
                <a:gd name="connsiteY92" fmla="*/ 1466017 h 5669049"/>
                <a:gd name="connsiteX93" fmla="*/ 2183637 w 4642135"/>
                <a:gd name="connsiteY93" fmla="*/ 1515748 h 5669049"/>
                <a:gd name="connsiteX94" fmla="*/ 2211746 w 4642135"/>
                <a:gd name="connsiteY94" fmla="*/ 1699542 h 5669049"/>
                <a:gd name="connsiteX95" fmla="*/ 2198772 w 4642135"/>
                <a:gd name="connsiteY95" fmla="*/ 1749273 h 5669049"/>
                <a:gd name="connsiteX96" fmla="*/ 2170664 w 4642135"/>
                <a:gd name="connsiteY96" fmla="*/ 1706028 h 5669049"/>
                <a:gd name="connsiteX97" fmla="*/ 2090659 w 4642135"/>
                <a:gd name="connsiteY97" fmla="*/ 1526561 h 5669049"/>
                <a:gd name="connsiteX98" fmla="*/ 2056062 w 4642135"/>
                <a:gd name="connsiteY98" fmla="*/ 1626025 h 5669049"/>
                <a:gd name="connsiteX99" fmla="*/ 1930651 w 4642135"/>
                <a:gd name="connsiteY99" fmla="*/ 1420609 h 5669049"/>
                <a:gd name="connsiteX100" fmla="*/ 1930651 w 4642135"/>
                <a:gd name="connsiteY100" fmla="*/ 1524398 h 5669049"/>
                <a:gd name="connsiteX101" fmla="*/ 1922002 w 4642135"/>
                <a:gd name="connsiteY101" fmla="*/ 1537371 h 5669049"/>
                <a:gd name="connsiteX102" fmla="*/ 1911191 w 4642135"/>
                <a:gd name="connsiteY102" fmla="*/ 1530885 h 5669049"/>
                <a:gd name="connsiteX103" fmla="*/ 1893893 w 4642135"/>
                <a:gd name="connsiteY103" fmla="*/ 1502775 h 5669049"/>
                <a:gd name="connsiteX104" fmla="*/ 1829025 w 4642135"/>
                <a:gd name="connsiteY104" fmla="*/ 1377363 h 5669049"/>
                <a:gd name="connsiteX105" fmla="*/ 1826862 w 4642135"/>
                <a:gd name="connsiteY105" fmla="*/ 1435746 h 5669049"/>
                <a:gd name="connsiteX106" fmla="*/ 1617123 w 4642135"/>
                <a:gd name="connsiteY106" fmla="*/ 1124379 h 5669049"/>
                <a:gd name="connsiteX107" fmla="*/ 2123094 w 4642135"/>
                <a:gd name="connsiteY107" fmla="*/ 925450 h 5669049"/>
                <a:gd name="connsiteX108" fmla="*/ 2250666 w 4642135"/>
                <a:gd name="connsiteY108" fmla="*/ 1068160 h 5669049"/>
                <a:gd name="connsiteX109" fmla="*/ 1971735 w 4642135"/>
                <a:gd name="connsiteY109" fmla="*/ 968696 h 5669049"/>
                <a:gd name="connsiteX110" fmla="*/ 1978221 w 4642135"/>
                <a:gd name="connsiteY110" fmla="*/ 977345 h 5669049"/>
                <a:gd name="connsiteX111" fmla="*/ 2324183 w 4642135"/>
                <a:gd name="connsiteY111" fmla="*/ 1323308 h 5669049"/>
                <a:gd name="connsiteX112" fmla="*/ 2356619 w 4642135"/>
                <a:gd name="connsiteY112" fmla="*/ 1325469 h 5669049"/>
                <a:gd name="connsiteX113" fmla="*/ 2626901 w 4642135"/>
                <a:gd name="connsiteY113" fmla="*/ 1206545 h 5669049"/>
                <a:gd name="connsiteX114" fmla="*/ 2637713 w 4642135"/>
                <a:gd name="connsiteY114" fmla="*/ 1197896 h 5669049"/>
                <a:gd name="connsiteX115" fmla="*/ 2661497 w 4642135"/>
                <a:gd name="connsiteY115" fmla="*/ 1200057 h 5669049"/>
                <a:gd name="connsiteX116" fmla="*/ 2901510 w 4642135"/>
                <a:gd name="connsiteY116" fmla="*/ 1197896 h 5669049"/>
                <a:gd name="connsiteX117" fmla="*/ 2988001 w 4642135"/>
                <a:gd name="connsiteY117" fmla="*/ 1195733 h 5669049"/>
                <a:gd name="connsiteX118" fmla="*/ 2629064 w 4642135"/>
                <a:gd name="connsiteY118" fmla="*/ 1120055 h 5669049"/>
                <a:gd name="connsiteX119" fmla="*/ 2635550 w 4642135"/>
                <a:gd name="connsiteY119" fmla="*/ 1158975 h 5669049"/>
                <a:gd name="connsiteX120" fmla="*/ 2635550 w 4642135"/>
                <a:gd name="connsiteY120" fmla="*/ 1195733 h 5669049"/>
                <a:gd name="connsiteX121" fmla="*/ 2447434 w 4642135"/>
                <a:gd name="connsiteY121" fmla="*/ 1031400 h 5669049"/>
                <a:gd name="connsiteX122" fmla="*/ 2514463 w 4642135"/>
                <a:gd name="connsiteY122" fmla="*/ 1197896 h 5669049"/>
                <a:gd name="connsiteX123" fmla="*/ 2123094 w 4642135"/>
                <a:gd name="connsiteY123" fmla="*/ 925450 h 5669049"/>
                <a:gd name="connsiteX124" fmla="*/ 1716587 w 4642135"/>
                <a:gd name="connsiteY124" fmla="*/ 0 h 5669049"/>
                <a:gd name="connsiteX125" fmla="*/ 1569553 w 4642135"/>
                <a:gd name="connsiteY125" fmla="*/ 190279 h 5669049"/>
                <a:gd name="connsiteX126" fmla="*/ 1595500 w 4642135"/>
                <a:gd name="connsiteY126" fmla="*/ 170818 h 5669049"/>
                <a:gd name="connsiteX127" fmla="*/ 1887405 w 4642135"/>
                <a:gd name="connsiteY127" fmla="*/ 38921 h 5669049"/>
                <a:gd name="connsiteX128" fmla="*/ 2071199 w 4642135"/>
                <a:gd name="connsiteY128" fmla="*/ 8649 h 5669049"/>
                <a:gd name="connsiteX129" fmla="*/ 1694965 w 4642135"/>
                <a:gd name="connsiteY129" fmla="*/ 224876 h 5669049"/>
                <a:gd name="connsiteX130" fmla="*/ 1798754 w 4642135"/>
                <a:gd name="connsiteY130" fmla="*/ 188116 h 5669049"/>
                <a:gd name="connsiteX131" fmla="*/ 2315534 w 4642135"/>
                <a:gd name="connsiteY131" fmla="*/ 155683 h 5669049"/>
                <a:gd name="connsiteX132" fmla="*/ 2577170 w 4642135"/>
                <a:gd name="connsiteY132" fmla="*/ 250823 h 5669049"/>
                <a:gd name="connsiteX133" fmla="*/ 2644199 w 4642135"/>
                <a:gd name="connsiteY133" fmla="*/ 315691 h 5669049"/>
                <a:gd name="connsiteX134" fmla="*/ 2334996 w 4642135"/>
                <a:gd name="connsiteY134" fmla="*/ 242174 h 5669049"/>
                <a:gd name="connsiteX135" fmla="*/ 2019305 w 4642135"/>
                <a:gd name="connsiteY135" fmla="*/ 240010 h 5669049"/>
                <a:gd name="connsiteX136" fmla="*/ 2304724 w 4642135"/>
                <a:gd name="connsiteY136" fmla="*/ 313527 h 5669049"/>
                <a:gd name="connsiteX137" fmla="*/ 2564196 w 4642135"/>
                <a:gd name="connsiteY137" fmla="*/ 454076 h 5669049"/>
                <a:gd name="connsiteX138" fmla="*/ 1861458 w 4642135"/>
                <a:gd name="connsiteY138" fmla="*/ 287580 h 5669049"/>
                <a:gd name="connsiteX139" fmla="*/ 2337157 w 4642135"/>
                <a:gd name="connsiteY139" fmla="*/ 471374 h 5669049"/>
                <a:gd name="connsiteX140" fmla="*/ 2062550 w 4642135"/>
                <a:gd name="connsiteY140" fmla="*/ 423804 h 5669049"/>
                <a:gd name="connsiteX141" fmla="*/ 2060387 w 4642135"/>
                <a:gd name="connsiteY141" fmla="*/ 428129 h 5669049"/>
                <a:gd name="connsiteX142" fmla="*/ 2196611 w 4642135"/>
                <a:gd name="connsiteY142" fmla="*/ 490833 h 5669049"/>
                <a:gd name="connsiteX143" fmla="*/ 1854973 w 4642135"/>
                <a:gd name="connsiteY143" fmla="*/ 469211 h 5669049"/>
                <a:gd name="connsiteX144" fmla="*/ 2177149 w 4642135"/>
                <a:gd name="connsiteY144" fmla="*/ 594622 h 5669049"/>
                <a:gd name="connsiteX145" fmla="*/ 1779292 w 4642135"/>
                <a:gd name="connsiteY145" fmla="*/ 538403 h 5669049"/>
                <a:gd name="connsiteX146" fmla="*/ 1982545 w 4642135"/>
                <a:gd name="connsiteY146" fmla="*/ 657329 h 5669049"/>
                <a:gd name="connsiteX147" fmla="*/ 1595500 w 4642135"/>
                <a:gd name="connsiteY147" fmla="*/ 581649 h 5669049"/>
                <a:gd name="connsiteX148" fmla="*/ 1630097 w 4642135"/>
                <a:gd name="connsiteY148" fmla="*/ 605435 h 5669049"/>
                <a:gd name="connsiteX149" fmla="*/ 1965247 w 4642135"/>
                <a:gd name="connsiteY149" fmla="*/ 670303 h 5669049"/>
                <a:gd name="connsiteX150" fmla="*/ 2129579 w 4642135"/>
                <a:gd name="connsiteY150" fmla="*/ 683276 h 5669049"/>
                <a:gd name="connsiteX151" fmla="*/ 2458244 w 4642135"/>
                <a:gd name="connsiteY151" fmla="*/ 838960 h 5669049"/>
                <a:gd name="connsiteX152" fmla="*/ 2568521 w 4642135"/>
                <a:gd name="connsiteY152" fmla="*/ 1014102 h 5669049"/>
                <a:gd name="connsiteX153" fmla="*/ 2607442 w 4642135"/>
                <a:gd name="connsiteY153" fmla="*/ 1096268 h 5669049"/>
                <a:gd name="connsiteX154" fmla="*/ 2637713 w 4642135"/>
                <a:gd name="connsiteY154" fmla="*/ 1109242 h 5669049"/>
                <a:gd name="connsiteX155" fmla="*/ 2799882 w 4642135"/>
                <a:gd name="connsiteY155" fmla="*/ 1102756 h 5669049"/>
                <a:gd name="connsiteX156" fmla="*/ 3029083 w 4642135"/>
                <a:gd name="connsiteY156" fmla="*/ 1128704 h 5669049"/>
                <a:gd name="connsiteX157" fmla="*/ 3052869 w 4642135"/>
                <a:gd name="connsiteY157" fmla="*/ 1135189 h 5669049"/>
                <a:gd name="connsiteX158" fmla="*/ 3057193 w 4642135"/>
                <a:gd name="connsiteY158" fmla="*/ 1133028 h 5669049"/>
                <a:gd name="connsiteX159" fmla="*/ 2933943 w 4642135"/>
                <a:gd name="connsiteY159" fmla="*/ 1046537 h 5669049"/>
                <a:gd name="connsiteX160" fmla="*/ 3346937 w 4642135"/>
                <a:gd name="connsiteY160" fmla="*/ 1184923 h 5669049"/>
                <a:gd name="connsiteX161" fmla="*/ 3519919 w 4642135"/>
                <a:gd name="connsiteY161" fmla="*/ 1349255 h 5669049"/>
                <a:gd name="connsiteX162" fmla="*/ 3545866 w 4642135"/>
                <a:gd name="connsiteY162" fmla="*/ 1355741 h 5669049"/>
                <a:gd name="connsiteX163" fmla="*/ 3963183 w 4642135"/>
                <a:gd name="connsiteY163" fmla="*/ 1264925 h 5669049"/>
                <a:gd name="connsiteX164" fmla="*/ 4058322 w 4642135"/>
                <a:gd name="connsiteY164" fmla="*/ 1271413 h 5669049"/>
                <a:gd name="connsiteX165" fmla="*/ 3926425 w 4642135"/>
                <a:gd name="connsiteY165" fmla="*/ 1323308 h 5669049"/>
                <a:gd name="connsiteX166" fmla="*/ 3928586 w 4642135"/>
                <a:gd name="connsiteY166" fmla="*/ 1329793 h 5669049"/>
                <a:gd name="connsiteX167" fmla="*/ 3971832 w 4642135"/>
                <a:gd name="connsiteY167" fmla="*/ 1325469 h 5669049"/>
                <a:gd name="connsiteX168" fmla="*/ 4194547 w 4642135"/>
                <a:gd name="connsiteY168" fmla="*/ 1351416 h 5669049"/>
                <a:gd name="connsiteX169" fmla="*/ 4309146 w 4642135"/>
                <a:gd name="connsiteY169" fmla="*/ 1377363 h 5669049"/>
                <a:gd name="connsiteX170" fmla="*/ 4367528 w 4642135"/>
                <a:gd name="connsiteY170" fmla="*/ 1472503 h 5669049"/>
                <a:gd name="connsiteX171" fmla="*/ 4408610 w 4642135"/>
                <a:gd name="connsiteY171" fmla="*/ 1528722 h 5669049"/>
                <a:gd name="connsiteX172" fmla="*/ 4601053 w 4642135"/>
                <a:gd name="connsiteY172" fmla="*/ 1695218 h 5669049"/>
                <a:gd name="connsiteX173" fmla="*/ 4639974 w 4642135"/>
                <a:gd name="connsiteY173" fmla="*/ 1766572 h 5669049"/>
                <a:gd name="connsiteX174" fmla="*/ 4642135 w 4642135"/>
                <a:gd name="connsiteY174" fmla="*/ 1773059 h 5669049"/>
                <a:gd name="connsiteX175" fmla="*/ 4627000 w 4642135"/>
                <a:gd name="connsiteY175" fmla="*/ 1801168 h 5669049"/>
                <a:gd name="connsiteX176" fmla="*/ 4605378 w 4642135"/>
                <a:gd name="connsiteY176" fmla="*/ 1773059 h 5669049"/>
                <a:gd name="connsiteX177" fmla="*/ 4393475 w 4642135"/>
                <a:gd name="connsiteY177" fmla="*/ 1617376 h 5669049"/>
                <a:gd name="connsiteX178" fmla="*/ 4363204 w 4642135"/>
                <a:gd name="connsiteY178" fmla="*/ 1615213 h 5669049"/>
                <a:gd name="connsiteX179" fmla="*/ 4363204 w 4642135"/>
                <a:gd name="connsiteY179" fmla="*/ 1658458 h 5669049"/>
                <a:gd name="connsiteX180" fmla="*/ 4389151 w 4642135"/>
                <a:gd name="connsiteY180" fmla="*/ 1686569 h 5669049"/>
                <a:gd name="connsiteX181" fmla="*/ 4490776 w 4642135"/>
                <a:gd name="connsiteY181" fmla="*/ 1818466 h 5669049"/>
                <a:gd name="connsiteX182" fmla="*/ 4510238 w 4642135"/>
                <a:gd name="connsiteY182" fmla="*/ 1885497 h 5669049"/>
                <a:gd name="connsiteX183" fmla="*/ 4108056 w 4642135"/>
                <a:gd name="connsiteY183" fmla="*/ 1543859 h 5669049"/>
                <a:gd name="connsiteX184" fmla="*/ 4337256 w 4642135"/>
                <a:gd name="connsiteY184" fmla="*/ 1801168 h 5669049"/>
                <a:gd name="connsiteX185" fmla="*/ 4330768 w 4642135"/>
                <a:gd name="connsiteY185" fmla="*/ 1807656 h 5669049"/>
                <a:gd name="connsiteX186" fmla="*/ 4138328 w 4642135"/>
                <a:gd name="connsiteY186" fmla="*/ 1669271 h 5669049"/>
                <a:gd name="connsiteX187" fmla="*/ 4216169 w 4642135"/>
                <a:gd name="connsiteY187" fmla="*/ 1783870 h 5669049"/>
                <a:gd name="connsiteX188" fmla="*/ 4021565 w 4642135"/>
                <a:gd name="connsiteY188" fmla="*/ 1671432 h 5669049"/>
                <a:gd name="connsiteX189" fmla="*/ 4151301 w 4642135"/>
                <a:gd name="connsiteY189" fmla="*/ 1850901 h 5669049"/>
                <a:gd name="connsiteX190" fmla="*/ 3868043 w 4642135"/>
                <a:gd name="connsiteY190" fmla="*/ 1658458 h 5669049"/>
                <a:gd name="connsiteX191" fmla="*/ 3982644 w 4642135"/>
                <a:gd name="connsiteY191" fmla="*/ 1816305 h 5669049"/>
                <a:gd name="connsiteX192" fmla="*/ 3712360 w 4642135"/>
                <a:gd name="connsiteY192" fmla="*/ 1632511 h 5669049"/>
                <a:gd name="connsiteX193" fmla="*/ 3721009 w 4642135"/>
                <a:gd name="connsiteY193" fmla="*/ 1656297 h 5669049"/>
                <a:gd name="connsiteX194" fmla="*/ 3978320 w 4642135"/>
                <a:gd name="connsiteY194" fmla="*/ 1829278 h 5669049"/>
                <a:gd name="connsiteX195" fmla="*/ 4211845 w 4642135"/>
                <a:gd name="connsiteY195" fmla="*/ 2036856 h 5669049"/>
                <a:gd name="connsiteX196" fmla="*/ 4226979 w 4642135"/>
                <a:gd name="connsiteY196" fmla="*/ 2356872 h 5669049"/>
                <a:gd name="connsiteX197" fmla="*/ 4203196 w 4642135"/>
                <a:gd name="connsiteY197" fmla="*/ 2393629 h 5669049"/>
                <a:gd name="connsiteX198" fmla="*/ 4185898 w 4642135"/>
                <a:gd name="connsiteY198" fmla="*/ 2359033 h 5669049"/>
                <a:gd name="connsiteX199" fmla="*/ 4142652 w 4642135"/>
                <a:gd name="connsiteY199" fmla="*/ 2233621 h 5669049"/>
                <a:gd name="connsiteX200" fmla="*/ 4101568 w 4642135"/>
                <a:gd name="connsiteY200" fmla="*/ 2365521 h 5669049"/>
                <a:gd name="connsiteX201" fmla="*/ 3932911 w 4642135"/>
                <a:gd name="connsiteY201" fmla="*/ 2019558 h 5669049"/>
                <a:gd name="connsiteX202" fmla="*/ 3961022 w 4642135"/>
                <a:gd name="connsiteY202" fmla="*/ 2181727 h 5669049"/>
                <a:gd name="connsiteX203" fmla="*/ 3792365 w 4642135"/>
                <a:gd name="connsiteY203" fmla="*/ 2021719 h 5669049"/>
                <a:gd name="connsiteX204" fmla="*/ 3883180 w 4642135"/>
                <a:gd name="connsiteY204" fmla="*/ 2304977 h 5669049"/>
                <a:gd name="connsiteX205" fmla="*/ 3876692 w 4642135"/>
                <a:gd name="connsiteY205" fmla="*/ 2607695 h 5669049"/>
                <a:gd name="connsiteX206" fmla="*/ 3826961 w 4642135"/>
                <a:gd name="connsiteY206" fmla="*/ 2495257 h 5669049"/>
                <a:gd name="connsiteX207" fmla="*/ 3792365 w 4642135"/>
                <a:gd name="connsiteY207" fmla="*/ 2730943 h 5669049"/>
                <a:gd name="connsiteX208" fmla="*/ 3749119 w 4642135"/>
                <a:gd name="connsiteY208" fmla="*/ 2544988 h 5669049"/>
                <a:gd name="connsiteX209" fmla="*/ 3628032 w 4642135"/>
                <a:gd name="connsiteY209" fmla="*/ 2823922 h 5669049"/>
                <a:gd name="connsiteX210" fmla="*/ 3714523 w 4642135"/>
                <a:gd name="connsiteY210" fmla="*/ 2393629 h 5669049"/>
                <a:gd name="connsiteX211" fmla="*/ 3705874 w 4642135"/>
                <a:gd name="connsiteY211" fmla="*/ 2389305 h 5669049"/>
                <a:gd name="connsiteX212" fmla="*/ 3582623 w 4642135"/>
                <a:gd name="connsiteY212" fmla="*/ 2635803 h 5669049"/>
                <a:gd name="connsiteX213" fmla="*/ 3623708 w 4642135"/>
                <a:gd name="connsiteY213" fmla="*/ 2441199 h 5669049"/>
                <a:gd name="connsiteX214" fmla="*/ 3561001 w 4642135"/>
                <a:gd name="connsiteY214" fmla="*/ 2495257 h 5669049"/>
                <a:gd name="connsiteX215" fmla="*/ 3541542 w 4642135"/>
                <a:gd name="connsiteY215" fmla="*/ 2512555 h 5669049"/>
                <a:gd name="connsiteX216" fmla="*/ 3532892 w 4642135"/>
                <a:gd name="connsiteY216" fmla="*/ 2488769 h 5669049"/>
                <a:gd name="connsiteX217" fmla="*/ 3543703 w 4642135"/>
                <a:gd name="connsiteY217" fmla="*/ 2324437 h 5669049"/>
                <a:gd name="connsiteX218" fmla="*/ 3496133 w 4642135"/>
                <a:gd name="connsiteY218" fmla="*/ 2391468 h 5669049"/>
                <a:gd name="connsiteX219" fmla="*/ 3476673 w 4642135"/>
                <a:gd name="connsiteY219" fmla="*/ 2408766 h 5669049"/>
                <a:gd name="connsiteX220" fmla="*/ 3474510 w 4642135"/>
                <a:gd name="connsiteY220" fmla="*/ 2382819 h 5669049"/>
                <a:gd name="connsiteX221" fmla="*/ 3483159 w 4642135"/>
                <a:gd name="connsiteY221" fmla="*/ 2276867 h 5669049"/>
                <a:gd name="connsiteX222" fmla="*/ 3478835 w 4642135"/>
                <a:gd name="connsiteY222" fmla="*/ 2268218 h 5669049"/>
                <a:gd name="connsiteX223" fmla="*/ 3455051 w 4642135"/>
                <a:gd name="connsiteY223" fmla="*/ 2285516 h 5669049"/>
                <a:gd name="connsiteX224" fmla="*/ 3450726 w 4642135"/>
                <a:gd name="connsiteY224" fmla="*/ 2032532 h 5669049"/>
                <a:gd name="connsiteX225" fmla="*/ 3405318 w 4642135"/>
                <a:gd name="connsiteY225" fmla="*/ 2207674 h 5669049"/>
                <a:gd name="connsiteX226" fmla="*/ 3394507 w 4642135"/>
                <a:gd name="connsiteY226" fmla="*/ 2054154 h 5669049"/>
                <a:gd name="connsiteX227" fmla="*/ 3385858 w 4642135"/>
                <a:gd name="connsiteY227" fmla="*/ 2054154 h 5669049"/>
                <a:gd name="connsiteX228" fmla="*/ 3381534 w 4642135"/>
                <a:gd name="connsiteY228" fmla="*/ 2077938 h 5669049"/>
                <a:gd name="connsiteX229" fmla="*/ 3344774 w 4642135"/>
                <a:gd name="connsiteY229" fmla="*/ 2501743 h 5669049"/>
                <a:gd name="connsiteX230" fmla="*/ 3282069 w 4642135"/>
                <a:gd name="connsiteY230" fmla="*/ 3401246 h 5669049"/>
                <a:gd name="connsiteX231" fmla="*/ 3102600 w 4642135"/>
                <a:gd name="connsiteY231" fmla="*/ 4380755 h 5669049"/>
                <a:gd name="connsiteX232" fmla="*/ 3096114 w 4642135"/>
                <a:gd name="connsiteY232" fmla="*/ 4439135 h 5669049"/>
                <a:gd name="connsiteX233" fmla="*/ 3204228 w 4642135"/>
                <a:gd name="connsiteY233" fmla="*/ 5148359 h 5669049"/>
                <a:gd name="connsiteX234" fmla="*/ 3265706 w 4642135"/>
                <a:gd name="connsiteY234" fmla="*/ 5622240 h 5669049"/>
                <a:gd name="connsiteX235" fmla="*/ 2850081 w 4642135"/>
                <a:gd name="connsiteY235" fmla="*/ 5626736 h 5669049"/>
                <a:gd name="connsiteX236" fmla="*/ 2860426 w 4642135"/>
                <a:gd name="connsiteY236" fmla="*/ 5042409 h 5669049"/>
                <a:gd name="connsiteX237" fmla="*/ 2858265 w 4642135"/>
                <a:gd name="connsiteY237" fmla="*/ 5018623 h 5669049"/>
                <a:gd name="connsiteX238" fmla="*/ 2853940 w 4642135"/>
                <a:gd name="connsiteY238" fmla="*/ 5018623 h 5669049"/>
                <a:gd name="connsiteX239" fmla="*/ 2667985 w 4642135"/>
                <a:gd name="connsiteY239" fmla="*/ 5544055 h 5669049"/>
                <a:gd name="connsiteX240" fmla="*/ 2683120 w 4642135"/>
                <a:gd name="connsiteY240" fmla="*/ 5563514 h 5669049"/>
                <a:gd name="connsiteX241" fmla="*/ 2693498 w 4642135"/>
                <a:gd name="connsiteY241" fmla="*/ 5563913 h 5669049"/>
                <a:gd name="connsiteX242" fmla="*/ 2693498 w 4642135"/>
                <a:gd name="connsiteY242" fmla="*/ 5614498 h 5669049"/>
                <a:gd name="connsiteX243" fmla="*/ 2274452 w 4642135"/>
                <a:gd name="connsiteY243" fmla="*/ 5598110 h 5669049"/>
                <a:gd name="connsiteX244" fmla="*/ 2360943 w 4642135"/>
                <a:gd name="connsiteY244" fmla="*/ 5524593 h 5669049"/>
                <a:gd name="connsiteX245" fmla="*/ 2700418 w 4642135"/>
                <a:gd name="connsiteY245" fmla="*/ 4800235 h 5669049"/>
                <a:gd name="connsiteX246" fmla="*/ 2851777 w 4642135"/>
                <a:gd name="connsiteY246" fmla="*/ 4454272 h 5669049"/>
                <a:gd name="connsiteX247" fmla="*/ 2856101 w 4642135"/>
                <a:gd name="connsiteY247" fmla="*/ 4395889 h 5669049"/>
                <a:gd name="connsiteX248" fmla="*/ 2581495 w 4642135"/>
                <a:gd name="connsiteY248" fmla="*/ 3515847 h 5669049"/>
                <a:gd name="connsiteX249" fmla="*/ 1854973 w 4642135"/>
                <a:gd name="connsiteY249" fmla="*/ 2006584 h 5669049"/>
                <a:gd name="connsiteX250" fmla="*/ 1502522 w 4642135"/>
                <a:gd name="connsiteY250" fmla="*/ 1258440 h 5669049"/>
                <a:gd name="connsiteX251" fmla="*/ 1489548 w 4642135"/>
                <a:gd name="connsiteY251" fmla="*/ 1228168 h 5669049"/>
                <a:gd name="connsiteX252" fmla="*/ 1485224 w 4642135"/>
                <a:gd name="connsiteY252" fmla="*/ 1273574 h 5669049"/>
                <a:gd name="connsiteX253" fmla="*/ 1379274 w 4642135"/>
                <a:gd name="connsiteY253" fmla="*/ 1068160 h 5669049"/>
                <a:gd name="connsiteX254" fmla="*/ 1476574 w 4642135"/>
                <a:gd name="connsiteY254" fmla="*/ 1392500 h 5669049"/>
                <a:gd name="connsiteX255" fmla="*/ 1426843 w 4642135"/>
                <a:gd name="connsiteY255" fmla="*/ 1366553 h 5669049"/>
                <a:gd name="connsiteX256" fmla="*/ 1498197 w 4642135"/>
                <a:gd name="connsiteY256" fmla="*/ 1535210 h 5669049"/>
                <a:gd name="connsiteX257" fmla="*/ 1487387 w 4642135"/>
                <a:gd name="connsiteY257" fmla="*/ 1539535 h 5669049"/>
                <a:gd name="connsiteX258" fmla="*/ 1405221 w 4642135"/>
                <a:gd name="connsiteY258" fmla="*/ 1457368 h 5669049"/>
                <a:gd name="connsiteX259" fmla="*/ 1398733 w 4642135"/>
                <a:gd name="connsiteY259" fmla="*/ 1461693 h 5669049"/>
                <a:gd name="connsiteX260" fmla="*/ 1465764 w 4642135"/>
                <a:gd name="connsiteY260" fmla="*/ 1649809 h 5669049"/>
                <a:gd name="connsiteX261" fmla="*/ 1470089 w 4642135"/>
                <a:gd name="connsiteY261" fmla="*/ 1682244 h 5669049"/>
                <a:gd name="connsiteX262" fmla="*/ 1441978 w 4642135"/>
                <a:gd name="connsiteY262" fmla="*/ 1669271 h 5669049"/>
                <a:gd name="connsiteX263" fmla="*/ 1364137 w 4642135"/>
                <a:gd name="connsiteY263" fmla="*/ 1626025 h 5669049"/>
                <a:gd name="connsiteX264" fmla="*/ 1472250 w 4642135"/>
                <a:gd name="connsiteY264" fmla="*/ 1820629 h 5669049"/>
                <a:gd name="connsiteX265" fmla="*/ 1480899 w 4642135"/>
                <a:gd name="connsiteY265" fmla="*/ 1855226 h 5669049"/>
                <a:gd name="connsiteX266" fmla="*/ 1450627 w 4642135"/>
                <a:gd name="connsiteY266" fmla="*/ 1844413 h 5669049"/>
                <a:gd name="connsiteX267" fmla="*/ 1301432 w 4642135"/>
                <a:gd name="connsiteY267" fmla="*/ 1693054 h 5669049"/>
                <a:gd name="connsiteX268" fmla="*/ 1262511 w 4642135"/>
                <a:gd name="connsiteY268" fmla="*/ 1641160 h 5669049"/>
                <a:gd name="connsiteX269" fmla="*/ 1498197 w 4642135"/>
                <a:gd name="connsiteY269" fmla="*/ 2095236 h 5669049"/>
                <a:gd name="connsiteX270" fmla="*/ 1305756 w 4642135"/>
                <a:gd name="connsiteY270" fmla="*/ 1857387 h 5669049"/>
                <a:gd name="connsiteX271" fmla="*/ 1264672 w 4642135"/>
                <a:gd name="connsiteY271" fmla="*/ 1775221 h 5669049"/>
                <a:gd name="connsiteX272" fmla="*/ 1281970 w 4642135"/>
                <a:gd name="connsiteY272" fmla="*/ 2002260 h 5669049"/>
                <a:gd name="connsiteX273" fmla="*/ 1154398 w 4642135"/>
                <a:gd name="connsiteY273" fmla="*/ 1738463 h 5669049"/>
                <a:gd name="connsiteX274" fmla="*/ 1141424 w 4642135"/>
                <a:gd name="connsiteY274" fmla="*/ 1876848 h 5669049"/>
                <a:gd name="connsiteX275" fmla="*/ 1007363 w 4642135"/>
                <a:gd name="connsiteY275" fmla="*/ 1150326 h 5669049"/>
                <a:gd name="connsiteX276" fmla="*/ 955469 w 4642135"/>
                <a:gd name="connsiteY276" fmla="*/ 1219519 h 5669049"/>
                <a:gd name="connsiteX277" fmla="*/ 923034 w 4642135"/>
                <a:gd name="connsiteY277" fmla="*/ 1295197 h 5669049"/>
                <a:gd name="connsiteX278" fmla="*/ 886276 w 4642135"/>
                <a:gd name="connsiteY278" fmla="*/ 1403311 h 5669049"/>
                <a:gd name="connsiteX279" fmla="*/ 860329 w 4642135"/>
                <a:gd name="connsiteY279" fmla="*/ 1213031 h 5669049"/>
                <a:gd name="connsiteX280" fmla="*/ 806271 w 4642135"/>
                <a:gd name="connsiteY280" fmla="*/ 1669271 h 5669049"/>
                <a:gd name="connsiteX281" fmla="*/ 713295 w 4642135"/>
                <a:gd name="connsiteY281" fmla="*/ 1511424 h 5669049"/>
                <a:gd name="connsiteX282" fmla="*/ 713295 w 4642135"/>
                <a:gd name="connsiteY282" fmla="*/ 1693054 h 5669049"/>
                <a:gd name="connsiteX283" fmla="*/ 704646 w 4642135"/>
                <a:gd name="connsiteY283" fmla="*/ 1719002 h 5669049"/>
                <a:gd name="connsiteX284" fmla="*/ 678699 w 4642135"/>
                <a:gd name="connsiteY284" fmla="*/ 1697379 h 5669049"/>
                <a:gd name="connsiteX285" fmla="*/ 603018 w 4642135"/>
                <a:gd name="connsiteY285" fmla="*/ 1567643 h 5669049"/>
                <a:gd name="connsiteX286" fmla="*/ 568422 w 4642135"/>
                <a:gd name="connsiteY286" fmla="*/ 1468179 h 5669049"/>
                <a:gd name="connsiteX287" fmla="*/ 752216 w 4642135"/>
                <a:gd name="connsiteY287" fmla="*/ 960047 h 5669049"/>
                <a:gd name="connsiteX288" fmla="*/ 920873 w 4642135"/>
                <a:gd name="connsiteY288" fmla="*/ 735171 h 5669049"/>
                <a:gd name="connsiteX289" fmla="*/ 953306 w 4642135"/>
                <a:gd name="connsiteY289" fmla="*/ 683276 h 5669049"/>
                <a:gd name="connsiteX290" fmla="*/ 959793 w 4642135"/>
                <a:gd name="connsiteY290" fmla="*/ 663815 h 5669049"/>
                <a:gd name="connsiteX291" fmla="*/ 942495 w 4642135"/>
                <a:gd name="connsiteY291" fmla="*/ 672464 h 5669049"/>
                <a:gd name="connsiteX292" fmla="*/ 747891 w 4642135"/>
                <a:gd name="connsiteY292" fmla="*/ 938424 h 5669049"/>
                <a:gd name="connsiteX293" fmla="*/ 728430 w 4642135"/>
                <a:gd name="connsiteY293" fmla="*/ 955722 h 5669049"/>
                <a:gd name="connsiteX294" fmla="*/ 817084 w 4642135"/>
                <a:gd name="connsiteY294" fmla="*/ 711385 h 5669049"/>
                <a:gd name="connsiteX295" fmla="*/ 548963 w 4642135"/>
                <a:gd name="connsiteY295" fmla="*/ 1040049 h 5669049"/>
                <a:gd name="connsiteX296" fmla="*/ 672211 w 4642135"/>
                <a:gd name="connsiteY296" fmla="*/ 750306 h 5669049"/>
                <a:gd name="connsiteX297" fmla="*/ 460308 w 4642135"/>
                <a:gd name="connsiteY297" fmla="*/ 979506 h 5669049"/>
                <a:gd name="connsiteX298" fmla="*/ 492744 w 4642135"/>
                <a:gd name="connsiteY298" fmla="*/ 838960 h 5669049"/>
                <a:gd name="connsiteX299" fmla="*/ 345709 w 4642135"/>
                <a:gd name="connsiteY299" fmla="*/ 1046537 h 5669049"/>
                <a:gd name="connsiteX300" fmla="*/ 542475 w 4642135"/>
                <a:gd name="connsiteY300" fmla="*/ 609759 h 5669049"/>
                <a:gd name="connsiteX301" fmla="*/ 466796 w 4642135"/>
                <a:gd name="connsiteY301" fmla="*/ 687601 h 5669049"/>
                <a:gd name="connsiteX302" fmla="*/ 198675 w 4642135"/>
                <a:gd name="connsiteY302" fmla="*/ 1143838 h 5669049"/>
                <a:gd name="connsiteX303" fmla="*/ 172728 w 4642135"/>
                <a:gd name="connsiteY303" fmla="*/ 1176274 h 5669049"/>
                <a:gd name="connsiteX304" fmla="*/ 270029 w 4642135"/>
                <a:gd name="connsiteY304" fmla="*/ 880042 h 5669049"/>
                <a:gd name="connsiteX305" fmla="*/ 449498 w 4642135"/>
                <a:gd name="connsiteY305" fmla="*/ 629219 h 5669049"/>
                <a:gd name="connsiteX306" fmla="*/ 200836 w 4642135"/>
                <a:gd name="connsiteY306" fmla="*/ 849770 h 5669049"/>
                <a:gd name="connsiteX307" fmla="*/ 14881 w 4642135"/>
                <a:gd name="connsiteY307" fmla="*/ 1128704 h 5669049"/>
                <a:gd name="connsiteX308" fmla="*/ 6232 w 4642135"/>
                <a:gd name="connsiteY308" fmla="*/ 1046537 h 5669049"/>
                <a:gd name="connsiteX309" fmla="*/ 32179 w 4642135"/>
                <a:gd name="connsiteY309" fmla="*/ 973020 h 5669049"/>
                <a:gd name="connsiteX310" fmla="*/ 512203 w 4642135"/>
                <a:gd name="connsiteY310" fmla="*/ 501646 h 5669049"/>
                <a:gd name="connsiteX311" fmla="*/ 594369 w 4642135"/>
                <a:gd name="connsiteY311" fmla="*/ 467050 h 5669049"/>
                <a:gd name="connsiteX312" fmla="*/ 168403 w 4642135"/>
                <a:gd name="connsiteY312" fmla="*/ 557865 h 5669049"/>
                <a:gd name="connsiteX313" fmla="*/ 272192 w 4642135"/>
                <a:gd name="connsiteY313" fmla="*/ 488672 h 5669049"/>
                <a:gd name="connsiteX314" fmla="*/ 391116 w 4642135"/>
                <a:gd name="connsiteY314" fmla="*/ 412992 h 5669049"/>
                <a:gd name="connsiteX315" fmla="*/ 525176 w 4642135"/>
                <a:gd name="connsiteY315" fmla="*/ 378396 h 5669049"/>
                <a:gd name="connsiteX316" fmla="*/ 661401 w 4642135"/>
                <a:gd name="connsiteY316" fmla="*/ 363261 h 5669049"/>
                <a:gd name="connsiteX317" fmla="*/ 434361 w 4642135"/>
                <a:gd name="connsiteY317" fmla="*/ 324340 h 5669049"/>
                <a:gd name="connsiteX318" fmla="*/ 507878 w 4642135"/>
                <a:gd name="connsiteY318" fmla="*/ 313527 h 5669049"/>
                <a:gd name="connsiteX319" fmla="*/ 507878 w 4642135"/>
                <a:gd name="connsiteY319" fmla="*/ 309203 h 5669049"/>
                <a:gd name="connsiteX320" fmla="*/ 417063 w 4642135"/>
                <a:gd name="connsiteY320" fmla="*/ 309203 h 5669049"/>
                <a:gd name="connsiteX321" fmla="*/ 881952 w 4642135"/>
                <a:gd name="connsiteY321" fmla="*/ 276770 h 5669049"/>
                <a:gd name="connsiteX322" fmla="*/ 1067907 w 4642135"/>
                <a:gd name="connsiteY322" fmla="*/ 298393 h 5669049"/>
                <a:gd name="connsiteX323" fmla="*/ 1223590 w 4642135"/>
                <a:gd name="connsiteY323" fmla="*/ 371910 h 5669049"/>
                <a:gd name="connsiteX324" fmla="*/ 1258187 w 4642135"/>
                <a:gd name="connsiteY324" fmla="*/ 367585 h 5669049"/>
                <a:gd name="connsiteX325" fmla="*/ 1640907 w 4642135"/>
                <a:gd name="connsiteY325" fmla="*/ 30271 h 5669049"/>
                <a:gd name="connsiteX326" fmla="*/ 1716587 w 4642135"/>
                <a:gd name="connsiteY326" fmla="*/ 0 h 5669049"/>
                <a:gd name="connsiteX0" fmla="*/ 4214006 w 4642135"/>
                <a:gd name="connsiteY0" fmla="*/ 1528722 h 5643471"/>
                <a:gd name="connsiteX1" fmla="*/ 4211845 w 4642135"/>
                <a:gd name="connsiteY1" fmla="*/ 1535210 h 5643471"/>
                <a:gd name="connsiteX2" fmla="*/ 4281037 w 4642135"/>
                <a:gd name="connsiteY2" fmla="*/ 1582780 h 5643471"/>
                <a:gd name="connsiteX3" fmla="*/ 4300497 w 4642135"/>
                <a:gd name="connsiteY3" fmla="*/ 1587104 h 5643471"/>
                <a:gd name="connsiteX4" fmla="*/ 4291848 w 4642135"/>
                <a:gd name="connsiteY4" fmla="*/ 1565482 h 5643471"/>
                <a:gd name="connsiteX5" fmla="*/ 4214006 w 4642135"/>
                <a:gd name="connsiteY5" fmla="*/ 1528722 h 5643471"/>
                <a:gd name="connsiteX6" fmla="*/ 3165036 w 4642135"/>
                <a:gd name="connsiteY6" fmla="*/ 1460611 h 5643471"/>
                <a:gd name="connsiteX7" fmla="*/ 3148009 w 4642135"/>
                <a:gd name="connsiteY7" fmla="*/ 1468179 h 5643471"/>
                <a:gd name="connsiteX8" fmla="*/ 2860426 w 4642135"/>
                <a:gd name="connsiteY8" fmla="*/ 1591429 h 5643471"/>
                <a:gd name="connsiteX9" fmla="*/ 2899347 w 4642135"/>
                <a:gd name="connsiteY9" fmla="*/ 1589266 h 5643471"/>
                <a:gd name="connsiteX10" fmla="*/ 3115574 w 4642135"/>
                <a:gd name="connsiteY10" fmla="*/ 1498450 h 5643471"/>
                <a:gd name="connsiteX11" fmla="*/ 3186930 w 4642135"/>
                <a:gd name="connsiteY11" fmla="*/ 1466017 h 5643471"/>
                <a:gd name="connsiteX12" fmla="*/ 3165036 w 4642135"/>
                <a:gd name="connsiteY12" fmla="*/ 1460611 h 5643471"/>
                <a:gd name="connsiteX13" fmla="*/ 2717716 w 4642135"/>
                <a:gd name="connsiteY13" fmla="*/ 1269250 h 5643471"/>
                <a:gd name="connsiteX14" fmla="*/ 2419323 w 4642135"/>
                <a:gd name="connsiteY14" fmla="*/ 1353579 h 5643471"/>
                <a:gd name="connsiteX15" fmla="*/ 2395539 w 4642135"/>
                <a:gd name="connsiteY15" fmla="*/ 1433582 h 5643471"/>
                <a:gd name="connsiteX16" fmla="*/ 2423648 w 4642135"/>
                <a:gd name="connsiteY16" fmla="*/ 1440070 h 5643471"/>
                <a:gd name="connsiteX17" fmla="*/ 2739339 w 4642135"/>
                <a:gd name="connsiteY17" fmla="*/ 1269250 h 5643471"/>
                <a:gd name="connsiteX18" fmla="*/ 2717716 w 4642135"/>
                <a:gd name="connsiteY18" fmla="*/ 1269250 h 5643471"/>
                <a:gd name="connsiteX19" fmla="*/ 1617123 w 4642135"/>
                <a:gd name="connsiteY19" fmla="*/ 1124379 h 5643471"/>
                <a:gd name="connsiteX20" fmla="*/ 1727398 w 4642135"/>
                <a:gd name="connsiteY20" fmla="*/ 1366553 h 5643471"/>
                <a:gd name="connsiteX21" fmla="*/ 1591176 w 4642135"/>
                <a:gd name="connsiteY21" fmla="*/ 1202221 h 5643471"/>
                <a:gd name="connsiteX22" fmla="*/ 1790104 w 4642135"/>
                <a:gd name="connsiteY22" fmla="*/ 1569806 h 5643471"/>
                <a:gd name="connsiteX23" fmla="*/ 2466893 w 4642135"/>
                <a:gd name="connsiteY23" fmla="*/ 2756890 h 5643471"/>
                <a:gd name="connsiteX24" fmla="*/ 2985838 w 4642135"/>
                <a:gd name="connsiteY24" fmla="*/ 3935327 h 5643471"/>
                <a:gd name="connsiteX25" fmla="*/ 2994487 w 4642135"/>
                <a:gd name="connsiteY25" fmla="*/ 3943976 h 5643471"/>
                <a:gd name="connsiteX26" fmla="*/ 2998811 w 4642135"/>
                <a:gd name="connsiteY26" fmla="*/ 3928839 h 5643471"/>
                <a:gd name="connsiteX27" fmla="*/ 3189091 w 4642135"/>
                <a:gd name="connsiteY27" fmla="*/ 2752566 h 5643471"/>
                <a:gd name="connsiteX28" fmla="*/ 3282069 w 4642135"/>
                <a:gd name="connsiteY28" fmla="*/ 2123347 h 5643471"/>
                <a:gd name="connsiteX29" fmla="*/ 3295043 w 4642135"/>
                <a:gd name="connsiteY29" fmla="*/ 2045505 h 5643471"/>
                <a:gd name="connsiteX30" fmla="*/ 3266932 w 4642135"/>
                <a:gd name="connsiteY30" fmla="*/ 2071452 h 5643471"/>
                <a:gd name="connsiteX31" fmla="*/ 3301529 w 4642135"/>
                <a:gd name="connsiteY31" fmla="*/ 1881173 h 5643471"/>
                <a:gd name="connsiteX32" fmla="*/ 3212877 w 4642135"/>
                <a:gd name="connsiteY32" fmla="*/ 2151455 h 5643471"/>
                <a:gd name="connsiteX33" fmla="*/ 3182605 w 4642135"/>
                <a:gd name="connsiteY33" fmla="*/ 2101724 h 5643471"/>
                <a:gd name="connsiteX34" fmla="*/ 3154494 w 4642135"/>
                <a:gd name="connsiteY34" fmla="*/ 2231460 h 5643471"/>
                <a:gd name="connsiteX35" fmla="*/ 3128547 w 4642135"/>
                <a:gd name="connsiteY35" fmla="*/ 2170917 h 5643471"/>
                <a:gd name="connsiteX36" fmla="*/ 3115574 w 4642135"/>
                <a:gd name="connsiteY36" fmla="*/ 2151455 h 5643471"/>
                <a:gd name="connsiteX37" fmla="*/ 3102600 w 4642135"/>
                <a:gd name="connsiteY37" fmla="*/ 2173078 h 5643471"/>
                <a:gd name="connsiteX38" fmla="*/ 3059355 w 4642135"/>
                <a:gd name="connsiteY38" fmla="*/ 2341735 h 5643471"/>
                <a:gd name="connsiteX39" fmla="*/ 2998811 w 4642135"/>
                <a:gd name="connsiteY39" fmla="*/ 2261732 h 5643471"/>
                <a:gd name="connsiteX40" fmla="*/ 2983676 w 4642135"/>
                <a:gd name="connsiteY40" fmla="*/ 2436875 h 5643471"/>
                <a:gd name="connsiteX41" fmla="*/ 2975027 w 4642135"/>
                <a:gd name="connsiteY41" fmla="*/ 2460661 h 5643471"/>
                <a:gd name="connsiteX42" fmla="*/ 2955566 w 4642135"/>
                <a:gd name="connsiteY42" fmla="*/ 2439038 h 5643471"/>
                <a:gd name="connsiteX43" fmla="*/ 2933943 w 4642135"/>
                <a:gd name="connsiteY43" fmla="*/ 2367682 h 5643471"/>
                <a:gd name="connsiteX44" fmla="*/ 2918808 w 4642135"/>
                <a:gd name="connsiteY44" fmla="*/ 2287679 h 5643471"/>
                <a:gd name="connsiteX45" fmla="*/ 2871238 w 4642135"/>
                <a:gd name="connsiteY45" fmla="*/ 2633642 h 5643471"/>
                <a:gd name="connsiteX46" fmla="*/ 2840967 w 4642135"/>
                <a:gd name="connsiteY46" fmla="*/ 2590397 h 5643471"/>
                <a:gd name="connsiteX47" fmla="*/ 2840967 w 4642135"/>
                <a:gd name="connsiteY47" fmla="*/ 2423901 h 5643471"/>
                <a:gd name="connsiteX48" fmla="*/ 2851777 w 4642135"/>
                <a:gd name="connsiteY48" fmla="*/ 2333086 h 5643471"/>
                <a:gd name="connsiteX49" fmla="*/ 2752313 w 4642135"/>
                <a:gd name="connsiteY49" fmla="*/ 2486608 h 5643471"/>
                <a:gd name="connsiteX50" fmla="*/ 2782584 w 4642135"/>
                <a:gd name="connsiteY50" fmla="*/ 2283355 h 5643471"/>
                <a:gd name="connsiteX51" fmla="*/ 2698257 w 4642135"/>
                <a:gd name="connsiteY51" fmla="*/ 2365521 h 5643471"/>
                <a:gd name="connsiteX52" fmla="*/ 2990162 w 4642135"/>
                <a:gd name="connsiteY52" fmla="*/ 1790358 h 5643471"/>
                <a:gd name="connsiteX53" fmla="*/ 2912320 w 4642135"/>
                <a:gd name="connsiteY53" fmla="*/ 1840089 h 5643471"/>
                <a:gd name="connsiteX54" fmla="*/ 2819344 w 4642135"/>
                <a:gd name="connsiteY54" fmla="*/ 1891983 h 5643471"/>
                <a:gd name="connsiteX55" fmla="*/ 2758800 w 4642135"/>
                <a:gd name="connsiteY55" fmla="*/ 1941716 h 5643471"/>
                <a:gd name="connsiteX56" fmla="*/ 2830154 w 4642135"/>
                <a:gd name="connsiteY56" fmla="*/ 1788194 h 5643471"/>
                <a:gd name="connsiteX57" fmla="*/ 2795558 w 4642135"/>
                <a:gd name="connsiteY57" fmla="*/ 1818466 h 5643471"/>
                <a:gd name="connsiteX58" fmla="*/ 2570682 w 4642135"/>
                <a:gd name="connsiteY58" fmla="*/ 2086587 h 5643471"/>
                <a:gd name="connsiteX59" fmla="*/ 2549059 w 4642135"/>
                <a:gd name="connsiteY59" fmla="*/ 2101724 h 5643471"/>
                <a:gd name="connsiteX60" fmla="*/ 2540410 w 4642135"/>
                <a:gd name="connsiteY60" fmla="*/ 2075777 h 5643471"/>
                <a:gd name="connsiteX61" fmla="*/ 2557708 w 4642135"/>
                <a:gd name="connsiteY61" fmla="*/ 1963339 h 5643471"/>
                <a:gd name="connsiteX62" fmla="*/ 2469057 w 4642135"/>
                <a:gd name="connsiteY62" fmla="*/ 2086587 h 5643471"/>
                <a:gd name="connsiteX63" fmla="*/ 2447434 w 4642135"/>
                <a:gd name="connsiteY63" fmla="*/ 2106049 h 5643471"/>
                <a:gd name="connsiteX64" fmla="*/ 2438785 w 4642135"/>
                <a:gd name="connsiteY64" fmla="*/ 2073614 h 5643471"/>
                <a:gd name="connsiteX65" fmla="*/ 2449595 w 4642135"/>
                <a:gd name="connsiteY65" fmla="*/ 1969825 h 5643471"/>
                <a:gd name="connsiteX66" fmla="*/ 2471218 w 4642135"/>
                <a:gd name="connsiteY66" fmla="*/ 1876848 h 5643471"/>
                <a:gd name="connsiteX67" fmla="*/ 2830154 w 4642135"/>
                <a:gd name="connsiteY67" fmla="*/ 1602239 h 5643471"/>
                <a:gd name="connsiteX68" fmla="*/ 2858265 w 4642135"/>
                <a:gd name="connsiteY68" fmla="*/ 1587104 h 5643471"/>
                <a:gd name="connsiteX69" fmla="*/ 2851777 w 4642135"/>
                <a:gd name="connsiteY69" fmla="*/ 1589266 h 5643471"/>
                <a:gd name="connsiteX70" fmla="*/ 2849616 w 4642135"/>
                <a:gd name="connsiteY70" fmla="*/ 1587104 h 5643471"/>
                <a:gd name="connsiteX71" fmla="*/ 2869075 w 4642135"/>
                <a:gd name="connsiteY71" fmla="*/ 1567643 h 5643471"/>
                <a:gd name="connsiteX72" fmla="*/ 3039895 w 4642135"/>
                <a:gd name="connsiteY72" fmla="*/ 1437907 h 5643471"/>
                <a:gd name="connsiteX73" fmla="*/ 2676634 w 4642135"/>
                <a:gd name="connsiteY73" fmla="*/ 1584941 h 5643471"/>
                <a:gd name="connsiteX74" fmla="*/ 2920969 w 4642135"/>
                <a:gd name="connsiteY74" fmla="*/ 1418448 h 5643471"/>
                <a:gd name="connsiteX75" fmla="*/ 2631226 w 4642135"/>
                <a:gd name="connsiteY75" fmla="*/ 1507099 h 5643471"/>
                <a:gd name="connsiteX76" fmla="*/ 2726365 w 4642135"/>
                <a:gd name="connsiteY76" fmla="*/ 1424933 h 5643471"/>
                <a:gd name="connsiteX77" fmla="*/ 2510139 w 4642135"/>
                <a:gd name="connsiteY77" fmla="*/ 1511424 h 5643471"/>
                <a:gd name="connsiteX78" fmla="*/ 2856101 w 4642135"/>
                <a:gd name="connsiteY78" fmla="*/ 1286548 h 5643471"/>
                <a:gd name="connsiteX79" fmla="*/ 2797721 w 4642135"/>
                <a:gd name="connsiteY79" fmla="*/ 1301685 h 5643471"/>
                <a:gd name="connsiteX80" fmla="*/ 2475542 w 4642135"/>
                <a:gd name="connsiteY80" fmla="*/ 1463854 h 5643471"/>
                <a:gd name="connsiteX81" fmla="*/ 2440946 w 4642135"/>
                <a:gd name="connsiteY81" fmla="*/ 1543859 h 5643471"/>
                <a:gd name="connsiteX82" fmla="*/ 2440946 w 4642135"/>
                <a:gd name="connsiteY82" fmla="*/ 1558994 h 5643471"/>
                <a:gd name="connsiteX83" fmla="*/ 2404189 w 4642135"/>
                <a:gd name="connsiteY83" fmla="*/ 1535210 h 5643471"/>
                <a:gd name="connsiteX84" fmla="*/ 2358780 w 4642135"/>
                <a:gd name="connsiteY84" fmla="*/ 1528722 h 5643471"/>
                <a:gd name="connsiteX85" fmla="*/ 2365268 w 4642135"/>
                <a:gd name="connsiteY85" fmla="*/ 1567643 h 5643471"/>
                <a:gd name="connsiteX86" fmla="*/ 2447434 w 4642135"/>
                <a:gd name="connsiteY86" fmla="*/ 1727651 h 5643471"/>
                <a:gd name="connsiteX87" fmla="*/ 2291751 w 4642135"/>
                <a:gd name="connsiteY87" fmla="*/ 1563318 h 5643471"/>
                <a:gd name="connsiteX88" fmla="*/ 2302561 w 4642135"/>
                <a:gd name="connsiteY88" fmla="*/ 1597915 h 5643471"/>
                <a:gd name="connsiteX89" fmla="*/ 2378241 w 4642135"/>
                <a:gd name="connsiteY89" fmla="*/ 1811980 h 5643471"/>
                <a:gd name="connsiteX90" fmla="*/ 2380402 w 4642135"/>
                <a:gd name="connsiteY90" fmla="*/ 1926579 h 5643471"/>
                <a:gd name="connsiteX91" fmla="*/ 2369592 w 4642135"/>
                <a:gd name="connsiteY91" fmla="*/ 1928743 h 5643471"/>
                <a:gd name="connsiteX92" fmla="*/ 2172825 w 4642135"/>
                <a:gd name="connsiteY92" fmla="*/ 1466017 h 5643471"/>
                <a:gd name="connsiteX93" fmla="*/ 2183637 w 4642135"/>
                <a:gd name="connsiteY93" fmla="*/ 1515748 h 5643471"/>
                <a:gd name="connsiteX94" fmla="*/ 2211746 w 4642135"/>
                <a:gd name="connsiteY94" fmla="*/ 1699542 h 5643471"/>
                <a:gd name="connsiteX95" fmla="*/ 2198772 w 4642135"/>
                <a:gd name="connsiteY95" fmla="*/ 1749273 h 5643471"/>
                <a:gd name="connsiteX96" fmla="*/ 2170664 w 4642135"/>
                <a:gd name="connsiteY96" fmla="*/ 1706028 h 5643471"/>
                <a:gd name="connsiteX97" fmla="*/ 2090659 w 4642135"/>
                <a:gd name="connsiteY97" fmla="*/ 1526561 h 5643471"/>
                <a:gd name="connsiteX98" fmla="*/ 2056062 w 4642135"/>
                <a:gd name="connsiteY98" fmla="*/ 1626025 h 5643471"/>
                <a:gd name="connsiteX99" fmla="*/ 1930651 w 4642135"/>
                <a:gd name="connsiteY99" fmla="*/ 1420609 h 5643471"/>
                <a:gd name="connsiteX100" fmla="*/ 1930651 w 4642135"/>
                <a:gd name="connsiteY100" fmla="*/ 1524398 h 5643471"/>
                <a:gd name="connsiteX101" fmla="*/ 1922002 w 4642135"/>
                <a:gd name="connsiteY101" fmla="*/ 1537371 h 5643471"/>
                <a:gd name="connsiteX102" fmla="*/ 1911191 w 4642135"/>
                <a:gd name="connsiteY102" fmla="*/ 1530885 h 5643471"/>
                <a:gd name="connsiteX103" fmla="*/ 1893893 w 4642135"/>
                <a:gd name="connsiteY103" fmla="*/ 1502775 h 5643471"/>
                <a:gd name="connsiteX104" fmla="*/ 1829025 w 4642135"/>
                <a:gd name="connsiteY104" fmla="*/ 1377363 h 5643471"/>
                <a:gd name="connsiteX105" fmla="*/ 1826862 w 4642135"/>
                <a:gd name="connsiteY105" fmla="*/ 1435746 h 5643471"/>
                <a:gd name="connsiteX106" fmla="*/ 1617123 w 4642135"/>
                <a:gd name="connsiteY106" fmla="*/ 1124379 h 5643471"/>
                <a:gd name="connsiteX107" fmla="*/ 2123094 w 4642135"/>
                <a:gd name="connsiteY107" fmla="*/ 925450 h 5643471"/>
                <a:gd name="connsiteX108" fmla="*/ 2250666 w 4642135"/>
                <a:gd name="connsiteY108" fmla="*/ 1068160 h 5643471"/>
                <a:gd name="connsiteX109" fmla="*/ 1971735 w 4642135"/>
                <a:gd name="connsiteY109" fmla="*/ 968696 h 5643471"/>
                <a:gd name="connsiteX110" fmla="*/ 1978221 w 4642135"/>
                <a:gd name="connsiteY110" fmla="*/ 977345 h 5643471"/>
                <a:gd name="connsiteX111" fmla="*/ 2324183 w 4642135"/>
                <a:gd name="connsiteY111" fmla="*/ 1323308 h 5643471"/>
                <a:gd name="connsiteX112" fmla="*/ 2356619 w 4642135"/>
                <a:gd name="connsiteY112" fmla="*/ 1325469 h 5643471"/>
                <a:gd name="connsiteX113" fmla="*/ 2626901 w 4642135"/>
                <a:gd name="connsiteY113" fmla="*/ 1206545 h 5643471"/>
                <a:gd name="connsiteX114" fmla="*/ 2637713 w 4642135"/>
                <a:gd name="connsiteY114" fmla="*/ 1197896 h 5643471"/>
                <a:gd name="connsiteX115" fmla="*/ 2661497 w 4642135"/>
                <a:gd name="connsiteY115" fmla="*/ 1200057 h 5643471"/>
                <a:gd name="connsiteX116" fmla="*/ 2901510 w 4642135"/>
                <a:gd name="connsiteY116" fmla="*/ 1197896 h 5643471"/>
                <a:gd name="connsiteX117" fmla="*/ 2988001 w 4642135"/>
                <a:gd name="connsiteY117" fmla="*/ 1195733 h 5643471"/>
                <a:gd name="connsiteX118" fmla="*/ 2629064 w 4642135"/>
                <a:gd name="connsiteY118" fmla="*/ 1120055 h 5643471"/>
                <a:gd name="connsiteX119" fmla="*/ 2635550 w 4642135"/>
                <a:gd name="connsiteY119" fmla="*/ 1158975 h 5643471"/>
                <a:gd name="connsiteX120" fmla="*/ 2635550 w 4642135"/>
                <a:gd name="connsiteY120" fmla="*/ 1195733 h 5643471"/>
                <a:gd name="connsiteX121" fmla="*/ 2447434 w 4642135"/>
                <a:gd name="connsiteY121" fmla="*/ 1031400 h 5643471"/>
                <a:gd name="connsiteX122" fmla="*/ 2514463 w 4642135"/>
                <a:gd name="connsiteY122" fmla="*/ 1197896 h 5643471"/>
                <a:gd name="connsiteX123" fmla="*/ 2123094 w 4642135"/>
                <a:gd name="connsiteY123" fmla="*/ 925450 h 5643471"/>
                <a:gd name="connsiteX124" fmla="*/ 1716587 w 4642135"/>
                <a:gd name="connsiteY124" fmla="*/ 0 h 5643471"/>
                <a:gd name="connsiteX125" fmla="*/ 1569553 w 4642135"/>
                <a:gd name="connsiteY125" fmla="*/ 190279 h 5643471"/>
                <a:gd name="connsiteX126" fmla="*/ 1595500 w 4642135"/>
                <a:gd name="connsiteY126" fmla="*/ 170818 h 5643471"/>
                <a:gd name="connsiteX127" fmla="*/ 1887405 w 4642135"/>
                <a:gd name="connsiteY127" fmla="*/ 38921 h 5643471"/>
                <a:gd name="connsiteX128" fmla="*/ 2071199 w 4642135"/>
                <a:gd name="connsiteY128" fmla="*/ 8649 h 5643471"/>
                <a:gd name="connsiteX129" fmla="*/ 1694965 w 4642135"/>
                <a:gd name="connsiteY129" fmla="*/ 224876 h 5643471"/>
                <a:gd name="connsiteX130" fmla="*/ 1798754 w 4642135"/>
                <a:gd name="connsiteY130" fmla="*/ 188116 h 5643471"/>
                <a:gd name="connsiteX131" fmla="*/ 2315534 w 4642135"/>
                <a:gd name="connsiteY131" fmla="*/ 155683 h 5643471"/>
                <a:gd name="connsiteX132" fmla="*/ 2577170 w 4642135"/>
                <a:gd name="connsiteY132" fmla="*/ 250823 h 5643471"/>
                <a:gd name="connsiteX133" fmla="*/ 2644199 w 4642135"/>
                <a:gd name="connsiteY133" fmla="*/ 315691 h 5643471"/>
                <a:gd name="connsiteX134" fmla="*/ 2334996 w 4642135"/>
                <a:gd name="connsiteY134" fmla="*/ 242174 h 5643471"/>
                <a:gd name="connsiteX135" fmla="*/ 2019305 w 4642135"/>
                <a:gd name="connsiteY135" fmla="*/ 240010 h 5643471"/>
                <a:gd name="connsiteX136" fmla="*/ 2304724 w 4642135"/>
                <a:gd name="connsiteY136" fmla="*/ 313527 h 5643471"/>
                <a:gd name="connsiteX137" fmla="*/ 2564196 w 4642135"/>
                <a:gd name="connsiteY137" fmla="*/ 454076 h 5643471"/>
                <a:gd name="connsiteX138" fmla="*/ 1861458 w 4642135"/>
                <a:gd name="connsiteY138" fmla="*/ 287580 h 5643471"/>
                <a:gd name="connsiteX139" fmla="*/ 2337157 w 4642135"/>
                <a:gd name="connsiteY139" fmla="*/ 471374 h 5643471"/>
                <a:gd name="connsiteX140" fmla="*/ 2062550 w 4642135"/>
                <a:gd name="connsiteY140" fmla="*/ 423804 h 5643471"/>
                <a:gd name="connsiteX141" fmla="*/ 2060387 w 4642135"/>
                <a:gd name="connsiteY141" fmla="*/ 428129 h 5643471"/>
                <a:gd name="connsiteX142" fmla="*/ 2196611 w 4642135"/>
                <a:gd name="connsiteY142" fmla="*/ 490833 h 5643471"/>
                <a:gd name="connsiteX143" fmla="*/ 1854973 w 4642135"/>
                <a:gd name="connsiteY143" fmla="*/ 469211 h 5643471"/>
                <a:gd name="connsiteX144" fmla="*/ 2177149 w 4642135"/>
                <a:gd name="connsiteY144" fmla="*/ 594622 h 5643471"/>
                <a:gd name="connsiteX145" fmla="*/ 1779292 w 4642135"/>
                <a:gd name="connsiteY145" fmla="*/ 538403 h 5643471"/>
                <a:gd name="connsiteX146" fmla="*/ 1982545 w 4642135"/>
                <a:gd name="connsiteY146" fmla="*/ 657329 h 5643471"/>
                <a:gd name="connsiteX147" fmla="*/ 1595500 w 4642135"/>
                <a:gd name="connsiteY147" fmla="*/ 581649 h 5643471"/>
                <a:gd name="connsiteX148" fmla="*/ 1630097 w 4642135"/>
                <a:gd name="connsiteY148" fmla="*/ 605435 h 5643471"/>
                <a:gd name="connsiteX149" fmla="*/ 1965247 w 4642135"/>
                <a:gd name="connsiteY149" fmla="*/ 670303 h 5643471"/>
                <a:gd name="connsiteX150" fmla="*/ 2129579 w 4642135"/>
                <a:gd name="connsiteY150" fmla="*/ 683276 h 5643471"/>
                <a:gd name="connsiteX151" fmla="*/ 2458244 w 4642135"/>
                <a:gd name="connsiteY151" fmla="*/ 838960 h 5643471"/>
                <a:gd name="connsiteX152" fmla="*/ 2568521 w 4642135"/>
                <a:gd name="connsiteY152" fmla="*/ 1014102 h 5643471"/>
                <a:gd name="connsiteX153" fmla="*/ 2607442 w 4642135"/>
                <a:gd name="connsiteY153" fmla="*/ 1096268 h 5643471"/>
                <a:gd name="connsiteX154" fmla="*/ 2637713 w 4642135"/>
                <a:gd name="connsiteY154" fmla="*/ 1109242 h 5643471"/>
                <a:gd name="connsiteX155" fmla="*/ 2799882 w 4642135"/>
                <a:gd name="connsiteY155" fmla="*/ 1102756 h 5643471"/>
                <a:gd name="connsiteX156" fmla="*/ 3029083 w 4642135"/>
                <a:gd name="connsiteY156" fmla="*/ 1128704 h 5643471"/>
                <a:gd name="connsiteX157" fmla="*/ 3052869 w 4642135"/>
                <a:gd name="connsiteY157" fmla="*/ 1135189 h 5643471"/>
                <a:gd name="connsiteX158" fmla="*/ 3057193 w 4642135"/>
                <a:gd name="connsiteY158" fmla="*/ 1133028 h 5643471"/>
                <a:gd name="connsiteX159" fmla="*/ 2933943 w 4642135"/>
                <a:gd name="connsiteY159" fmla="*/ 1046537 h 5643471"/>
                <a:gd name="connsiteX160" fmla="*/ 3346937 w 4642135"/>
                <a:gd name="connsiteY160" fmla="*/ 1184923 h 5643471"/>
                <a:gd name="connsiteX161" fmla="*/ 3519919 w 4642135"/>
                <a:gd name="connsiteY161" fmla="*/ 1349255 h 5643471"/>
                <a:gd name="connsiteX162" fmla="*/ 3545866 w 4642135"/>
                <a:gd name="connsiteY162" fmla="*/ 1355741 h 5643471"/>
                <a:gd name="connsiteX163" fmla="*/ 3963183 w 4642135"/>
                <a:gd name="connsiteY163" fmla="*/ 1264925 h 5643471"/>
                <a:gd name="connsiteX164" fmla="*/ 4058322 w 4642135"/>
                <a:gd name="connsiteY164" fmla="*/ 1271413 h 5643471"/>
                <a:gd name="connsiteX165" fmla="*/ 3926425 w 4642135"/>
                <a:gd name="connsiteY165" fmla="*/ 1323308 h 5643471"/>
                <a:gd name="connsiteX166" fmla="*/ 3928586 w 4642135"/>
                <a:gd name="connsiteY166" fmla="*/ 1329793 h 5643471"/>
                <a:gd name="connsiteX167" fmla="*/ 3971832 w 4642135"/>
                <a:gd name="connsiteY167" fmla="*/ 1325469 h 5643471"/>
                <a:gd name="connsiteX168" fmla="*/ 4194547 w 4642135"/>
                <a:gd name="connsiteY168" fmla="*/ 1351416 h 5643471"/>
                <a:gd name="connsiteX169" fmla="*/ 4309146 w 4642135"/>
                <a:gd name="connsiteY169" fmla="*/ 1377363 h 5643471"/>
                <a:gd name="connsiteX170" fmla="*/ 4367528 w 4642135"/>
                <a:gd name="connsiteY170" fmla="*/ 1472503 h 5643471"/>
                <a:gd name="connsiteX171" fmla="*/ 4408610 w 4642135"/>
                <a:gd name="connsiteY171" fmla="*/ 1528722 h 5643471"/>
                <a:gd name="connsiteX172" fmla="*/ 4601053 w 4642135"/>
                <a:gd name="connsiteY172" fmla="*/ 1695218 h 5643471"/>
                <a:gd name="connsiteX173" fmla="*/ 4639974 w 4642135"/>
                <a:gd name="connsiteY173" fmla="*/ 1766572 h 5643471"/>
                <a:gd name="connsiteX174" fmla="*/ 4642135 w 4642135"/>
                <a:gd name="connsiteY174" fmla="*/ 1773059 h 5643471"/>
                <a:gd name="connsiteX175" fmla="*/ 4627000 w 4642135"/>
                <a:gd name="connsiteY175" fmla="*/ 1801168 h 5643471"/>
                <a:gd name="connsiteX176" fmla="*/ 4605378 w 4642135"/>
                <a:gd name="connsiteY176" fmla="*/ 1773059 h 5643471"/>
                <a:gd name="connsiteX177" fmla="*/ 4393475 w 4642135"/>
                <a:gd name="connsiteY177" fmla="*/ 1617376 h 5643471"/>
                <a:gd name="connsiteX178" fmla="*/ 4363204 w 4642135"/>
                <a:gd name="connsiteY178" fmla="*/ 1615213 h 5643471"/>
                <a:gd name="connsiteX179" fmla="*/ 4363204 w 4642135"/>
                <a:gd name="connsiteY179" fmla="*/ 1658458 h 5643471"/>
                <a:gd name="connsiteX180" fmla="*/ 4389151 w 4642135"/>
                <a:gd name="connsiteY180" fmla="*/ 1686569 h 5643471"/>
                <a:gd name="connsiteX181" fmla="*/ 4490776 w 4642135"/>
                <a:gd name="connsiteY181" fmla="*/ 1818466 h 5643471"/>
                <a:gd name="connsiteX182" fmla="*/ 4510238 w 4642135"/>
                <a:gd name="connsiteY182" fmla="*/ 1885497 h 5643471"/>
                <a:gd name="connsiteX183" fmla="*/ 4108056 w 4642135"/>
                <a:gd name="connsiteY183" fmla="*/ 1543859 h 5643471"/>
                <a:gd name="connsiteX184" fmla="*/ 4337256 w 4642135"/>
                <a:gd name="connsiteY184" fmla="*/ 1801168 h 5643471"/>
                <a:gd name="connsiteX185" fmla="*/ 4330768 w 4642135"/>
                <a:gd name="connsiteY185" fmla="*/ 1807656 h 5643471"/>
                <a:gd name="connsiteX186" fmla="*/ 4138328 w 4642135"/>
                <a:gd name="connsiteY186" fmla="*/ 1669271 h 5643471"/>
                <a:gd name="connsiteX187" fmla="*/ 4216169 w 4642135"/>
                <a:gd name="connsiteY187" fmla="*/ 1783870 h 5643471"/>
                <a:gd name="connsiteX188" fmla="*/ 4021565 w 4642135"/>
                <a:gd name="connsiteY188" fmla="*/ 1671432 h 5643471"/>
                <a:gd name="connsiteX189" fmla="*/ 4151301 w 4642135"/>
                <a:gd name="connsiteY189" fmla="*/ 1850901 h 5643471"/>
                <a:gd name="connsiteX190" fmla="*/ 3868043 w 4642135"/>
                <a:gd name="connsiteY190" fmla="*/ 1658458 h 5643471"/>
                <a:gd name="connsiteX191" fmla="*/ 3982644 w 4642135"/>
                <a:gd name="connsiteY191" fmla="*/ 1816305 h 5643471"/>
                <a:gd name="connsiteX192" fmla="*/ 3712360 w 4642135"/>
                <a:gd name="connsiteY192" fmla="*/ 1632511 h 5643471"/>
                <a:gd name="connsiteX193" fmla="*/ 3721009 w 4642135"/>
                <a:gd name="connsiteY193" fmla="*/ 1656297 h 5643471"/>
                <a:gd name="connsiteX194" fmla="*/ 3978320 w 4642135"/>
                <a:gd name="connsiteY194" fmla="*/ 1829278 h 5643471"/>
                <a:gd name="connsiteX195" fmla="*/ 4211845 w 4642135"/>
                <a:gd name="connsiteY195" fmla="*/ 2036856 h 5643471"/>
                <a:gd name="connsiteX196" fmla="*/ 4226979 w 4642135"/>
                <a:gd name="connsiteY196" fmla="*/ 2356872 h 5643471"/>
                <a:gd name="connsiteX197" fmla="*/ 4203196 w 4642135"/>
                <a:gd name="connsiteY197" fmla="*/ 2393629 h 5643471"/>
                <a:gd name="connsiteX198" fmla="*/ 4185898 w 4642135"/>
                <a:gd name="connsiteY198" fmla="*/ 2359033 h 5643471"/>
                <a:gd name="connsiteX199" fmla="*/ 4142652 w 4642135"/>
                <a:gd name="connsiteY199" fmla="*/ 2233621 h 5643471"/>
                <a:gd name="connsiteX200" fmla="*/ 4101568 w 4642135"/>
                <a:gd name="connsiteY200" fmla="*/ 2365521 h 5643471"/>
                <a:gd name="connsiteX201" fmla="*/ 3932911 w 4642135"/>
                <a:gd name="connsiteY201" fmla="*/ 2019558 h 5643471"/>
                <a:gd name="connsiteX202" fmla="*/ 3961022 w 4642135"/>
                <a:gd name="connsiteY202" fmla="*/ 2181727 h 5643471"/>
                <a:gd name="connsiteX203" fmla="*/ 3792365 w 4642135"/>
                <a:gd name="connsiteY203" fmla="*/ 2021719 h 5643471"/>
                <a:gd name="connsiteX204" fmla="*/ 3883180 w 4642135"/>
                <a:gd name="connsiteY204" fmla="*/ 2304977 h 5643471"/>
                <a:gd name="connsiteX205" fmla="*/ 3876692 w 4642135"/>
                <a:gd name="connsiteY205" fmla="*/ 2607695 h 5643471"/>
                <a:gd name="connsiteX206" fmla="*/ 3826961 w 4642135"/>
                <a:gd name="connsiteY206" fmla="*/ 2495257 h 5643471"/>
                <a:gd name="connsiteX207" fmla="*/ 3792365 w 4642135"/>
                <a:gd name="connsiteY207" fmla="*/ 2730943 h 5643471"/>
                <a:gd name="connsiteX208" fmla="*/ 3749119 w 4642135"/>
                <a:gd name="connsiteY208" fmla="*/ 2544988 h 5643471"/>
                <a:gd name="connsiteX209" fmla="*/ 3628032 w 4642135"/>
                <a:gd name="connsiteY209" fmla="*/ 2823922 h 5643471"/>
                <a:gd name="connsiteX210" fmla="*/ 3714523 w 4642135"/>
                <a:gd name="connsiteY210" fmla="*/ 2393629 h 5643471"/>
                <a:gd name="connsiteX211" fmla="*/ 3705874 w 4642135"/>
                <a:gd name="connsiteY211" fmla="*/ 2389305 h 5643471"/>
                <a:gd name="connsiteX212" fmla="*/ 3582623 w 4642135"/>
                <a:gd name="connsiteY212" fmla="*/ 2635803 h 5643471"/>
                <a:gd name="connsiteX213" fmla="*/ 3623708 w 4642135"/>
                <a:gd name="connsiteY213" fmla="*/ 2441199 h 5643471"/>
                <a:gd name="connsiteX214" fmla="*/ 3561001 w 4642135"/>
                <a:gd name="connsiteY214" fmla="*/ 2495257 h 5643471"/>
                <a:gd name="connsiteX215" fmla="*/ 3541542 w 4642135"/>
                <a:gd name="connsiteY215" fmla="*/ 2512555 h 5643471"/>
                <a:gd name="connsiteX216" fmla="*/ 3532892 w 4642135"/>
                <a:gd name="connsiteY216" fmla="*/ 2488769 h 5643471"/>
                <a:gd name="connsiteX217" fmla="*/ 3543703 w 4642135"/>
                <a:gd name="connsiteY217" fmla="*/ 2324437 h 5643471"/>
                <a:gd name="connsiteX218" fmla="*/ 3496133 w 4642135"/>
                <a:gd name="connsiteY218" fmla="*/ 2391468 h 5643471"/>
                <a:gd name="connsiteX219" fmla="*/ 3476673 w 4642135"/>
                <a:gd name="connsiteY219" fmla="*/ 2408766 h 5643471"/>
                <a:gd name="connsiteX220" fmla="*/ 3474510 w 4642135"/>
                <a:gd name="connsiteY220" fmla="*/ 2382819 h 5643471"/>
                <a:gd name="connsiteX221" fmla="*/ 3483159 w 4642135"/>
                <a:gd name="connsiteY221" fmla="*/ 2276867 h 5643471"/>
                <a:gd name="connsiteX222" fmla="*/ 3478835 w 4642135"/>
                <a:gd name="connsiteY222" fmla="*/ 2268218 h 5643471"/>
                <a:gd name="connsiteX223" fmla="*/ 3455051 w 4642135"/>
                <a:gd name="connsiteY223" fmla="*/ 2285516 h 5643471"/>
                <a:gd name="connsiteX224" fmla="*/ 3450726 w 4642135"/>
                <a:gd name="connsiteY224" fmla="*/ 2032532 h 5643471"/>
                <a:gd name="connsiteX225" fmla="*/ 3405318 w 4642135"/>
                <a:gd name="connsiteY225" fmla="*/ 2207674 h 5643471"/>
                <a:gd name="connsiteX226" fmla="*/ 3394507 w 4642135"/>
                <a:gd name="connsiteY226" fmla="*/ 2054154 h 5643471"/>
                <a:gd name="connsiteX227" fmla="*/ 3385858 w 4642135"/>
                <a:gd name="connsiteY227" fmla="*/ 2054154 h 5643471"/>
                <a:gd name="connsiteX228" fmla="*/ 3381534 w 4642135"/>
                <a:gd name="connsiteY228" fmla="*/ 2077938 h 5643471"/>
                <a:gd name="connsiteX229" fmla="*/ 3344774 w 4642135"/>
                <a:gd name="connsiteY229" fmla="*/ 2501743 h 5643471"/>
                <a:gd name="connsiteX230" fmla="*/ 3282069 w 4642135"/>
                <a:gd name="connsiteY230" fmla="*/ 3401246 h 5643471"/>
                <a:gd name="connsiteX231" fmla="*/ 3102600 w 4642135"/>
                <a:gd name="connsiteY231" fmla="*/ 4380755 h 5643471"/>
                <a:gd name="connsiteX232" fmla="*/ 3096114 w 4642135"/>
                <a:gd name="connsiteY232" fmla="*/ 4439135 h 5643471"/>
                <a:gd name="connsiteX233" fmla="*/ 3204228 w 4642135"/>
                <a:gd name="connsiteY233" fmla="*/ 5148359 h 5643471"/>
                <a:gd name="connsiteX234" fmla="*/ 3265706 w 4642135"/>
                <a:gd name="connsiteY234" fmla="*/ 5622240 h 5643471"/>
                <a:gd name="connsiteX235" fmla="*/ 2850081 w 4642135"/>
                <a:gd name="connsiteY235" fmla="*/ 5626736 h 5643471"/>
                <a:gd name="connsiteX236" fmla="*/ 2860426 w 4642135"/>
                <a:gd name="connsiteY236" fmla="*/ 5042409 h 5643471"/>
                <a:gd name="connsiteX237" fmla="*/ 2858265 w 4642135"/>
                <a:gd name="connsiteY237" fmla="*/ 5018623 h 5643471"/>
                <a:gd name="connsiteX238" fmla="*/ 2853940 w 4642135"/>
                <a:gd name="connsiteY238" fmla="*/ 5018623 h 5643471"/>
                <a:gd name="connsiteX239" fmla="*/ 2667985 w 4642135"/>
                <a:gd name="connsiteY239" fmla="*/ 5544055 h 5643471"/>
                <a:gd name="connsiteX240" fmla="*/ 2683120 w 4642135"/>
                <a:gd name="connsiteY240" fmla="*/ 5563514 h 5643471"/>
                <a:gd name="connsiteX241" fmla="*/ 2693498 w 4642135"/>
                <a:gd name="connsiteY241" fmla="*/ 5563913 h 5643471"/>
                <a:gd name="connsiteX242" fmla="*/ 2693498 w 4642135"/>
                <a:gd name="connsiteY242" fmla="*/ 5614498 h 5643471"/>
                <a:gd name="connsiteX243" fmla="*/ 2274452 w 4642135"/>
                <a:gd name="connsiteY243" fmla="*/ 5598110 h 5643471"/>
                <a:gd name="connsiteX244" fmla="*/ 2360943 w 4642135"/>
                <a:gd name="connsiteY244" fmla="*/ 5524593 h 5643471"/>
                <a:gd name="connsiteX245" fmla="*/ 2700418 w 4642135"/>
                <a:gd name="connsiteY245" fmla="*/ 4800235 h 5643471"/>
                <a:gd name="connsiteX246" fmla="*/ 2851777 w 4642135"/>
                <a:gd name="connsiteY246" fmla="*/ 4454272 h 5643471"/>
                <a:gd name="connsiteX247" fmla="*/ 2856101 w 4642135"/>
                <a:gd name="connsiteY247" fmla="*/ 4395889 h 5643471"/>
                <a:gd name="connsiteX248" fmla="*/ 2581495 w 4642135"/>
                <a:gd name="connsiteY248" fmla="*/ 3515847 h 5643471"/>
                <a:gd name="connsiteX249" fmla="*/ 1854973 w 4642135"/>
                <a:gd name="connsiteY249" fmla="*/ 2006584 h 5643471"/>
                <a:gd name="connsiteX250" fmla="*/ 1502522 w 4642135"/>
                <a:gd name="connsiteY250" fmla="*/ 1258440 h 5643471"/>
                <a:gd name="connsiteX251" fmla="*/ 1489548 w 4642135"/>
                <a:gd name="connsiteY251" fmla="*/ 1228168 h 5643471"/>
                <a:gd name="connsiteX252" fmla="*/ 1485224 w 4642135"/>
                <a:gd name="connsiteY252" fmla="*/ 1273574 h 5643471"/>
                <a:gd name="connsiteX253" fmla="*/ 1379274 w 4642135"/>
                <a:gd name="connsiteY253" fmla="*/ 1068160 h 5643471"/>
                <a:gd name="connsiteX254" fmla="*/ 1476574 w 4642135"/>
                <a:gd name="connsiteY254" fmla="*/ 1392500 h 5643471"/>
                <a:gd name="connsiteX255" fmla="*/ 1426843 w 4642135"/>
                <a:gd name="connsiteY255" fmla="*/ 1366553 h 5643471"/>
                <a:gd name="connsiteX256" fmla="*/ 1498197 w 4642135"/>
                <a:gd name="connsiteY256" fmla="*/ 1535210 h 5643471"/>
                <a:gd name="connsiteX257" fmla="*/ 1487387 w 4642135"/>
                <a:gd name="connsiteY257" fmla="*/ 1539535 h 5643471"/>
                <a:gd name="connsiteX258" fmla="*/ 1405221 w 4642135"/>
                <a:gd name="connsiteY258" fmla="*/ 1457368 h 5643471"/>
                <a:gd name="connsiteX259" fmla="*/ 1398733 w 4642135"/>
                <a:gd name="connsiteY259" fmla="*/ 1461693 h 5643471"/>
                <a:gd name="connsiteX260" fmla="*/ 1465764 w 4642135"/>
                <a:gd name="connsiteY260" fmla="*/ 1649809 h 5643471"/>
                <a:gd name="connsiteX261" fmla="*/ 1470089 w 4642135"/>
                <a:gd name="connsiteY261" fmla="*/ 1682244 h 5643471"/>
                <a:gd name="connsiteX262" fmla="*/ 1441978 w 4642135"/>
                <a:gd name="connsiteY262" fmla="*/ 1669271 h 5643471"/>
                <a:gd name="connsiteX263" fmla="*/ 1364137 w 4642135"/>
                <a:gd name="connsiteY263" fmla="*/ 1626025 h 5643471"/>
                <a:gd name="connsiteX264" fmla="*/ 1472250 w 4642135"/>
                <a:gd name="connsiteY264" fmla="*/ 1820629 h 5643471"/>
                <a:gd name="connsiteX265" fmla="*/ 1480899 w 4642135"/>
                <a:gd name="connsiteY265" fmla="*/ 1855226 h 5643471"/>
                <a:gd name="connsiteX266" fmla="*/ 1450627 w 4642135"/>
                <a:gd name="connsiteY266" fmla="*/ 1844413 h 5643471"/>
                <a:gd name="connsiteX267" fmla="*/ 1301432 w 4642135"/>
                <a:gd name="connsiteY267" fmla="*/ 1693054 h 5643471"/>
                <a:gd name="connsiteX268" fmla="*/ 1262511 w 4642135"/>
                <a:gd name="connsiteY268" fmla="*/ 1641160 h 5643471"/>
                <a:gd name="connsiteX269" fmla="*/ 1498197 w 4642135"/>
                <a:gd name="connsiteY269" fmla="*/ 2095236 h 5643471"/>
                <a:gd name="connsiteX270" fmla="*/ 1305756 w 4642135"/>
                <a:gd name="connsiteY270" fmla="*/ 1857387 h 5643471"/>
                <a:gd name="connsiteX271" fmla="*/ 1264672 w 4642135"/>
                <a:gd name="connsiteY271" fmla="*/ 1775221 h 5643471"/>
                <a:gd name="connsiteX272" fmla="*/ 1281970 w 4642135"/>
                <a:gd name="connsiteY272" fmla="*/ 2002260 h 5643471"/>
                <a:gd name="connsiteX273" fmla="*/ 1154398 w 4642135"/>
                <a:gd name="connsiteY273" fmla="*/ 1738463 h 5643471"/>
                <a:gd name="connsiteX274" fmla="*/ 1141424 w 4642135"/>
                <a:gd name="connsiteY274" fmla="*/ 1876848 h 5643471"/>
                <a:gd name="connsiteX275" fmla="*/ 1007363 w 4642135"/>
                <a:gd name="connsiteY275" fmla="*/ 1150326 h 5643471"/>
                <a:gd name="connsiteX276" fmla="*/ 955469 w 4642135"/>
                <a:gd name="connsiteY276" fmla="*/ 1219519 h 5643471"/>
                <a:gd name="connsiteX277" fmla="*/ 923034 w 4642135"/>
                <a:gd name="connsiteY277" fmla="*/ 1295197 h 5643471"/>
                <a:gd name="connsiteX278" fmla="*/ 886276 w 4642135"/>
                <a:gd name="connsiteY278" fmla="*/ 1403311 h 5643471"/>
                <a:gd name="connsiteX279" fmla="*/ 860329 w 4642135"/>
                <a:gd name="connsiteY279" fmla="*/ 1213031 h 5643471"/>
                <a:gd name="connsiteX280" fmla="*/ 806271 w 4642135"/>
                <a:gd name="connsiteY280" fmla="*/ 1669271 h 5643471"/>
                <a:gd name="connsiteX281" fmla="*/ 713295 w 4642135"/>
                <a:gd name="connsiteY281" fmla="*/ 1511424 h 5643471"/>
                <a:gd name="connsiteX282" fmla="*/ 713295 w 4642135"/>
                <a:gd name="connsiteY282" fmla="*/ 1693054 h 5643471"/>
                <a:gd name="connsiteX283" fmla="*/ 704646 w 4642135"/>
                <a:gd name="connsiteY283" fmla="*/ 1719002 h 5643471"/>
                <a:gd name="connsiteX284" fmla="*/ 678699 w 4642135"/>
                <a:gd name="connsiteY284" fmla="*/ 1697379 h 5643471"/>
                <a:gd name="connsiteX285" fmla="*/ 603018 w 4642135"/>
                <a:gd name="connsiteY285" fmla="*/ 1567643 h 5643471"/>
                <a:gd name="connsiteX286" fmla="*/ 568422 w 4642135"/>
                <a:gd name="connsiteY286" fmla="*/ 1468179 h 5643471"/>
                <a:gd name="connsiteX287" fmla="*/ 752216 w 4642135"/>
                <a:gd name="connsiteY287" fmla="*/ 960047 h 5643471"/>
                <a:gd name="connsiteX288" fmla="*/ 920873 w 4642135"/>
                <a:gd name="connsiteY288" fmla="*/ 735171 h 5643471"/>
                <a:gd name="connsiteX289" fmla="*/ 953306 w 4642135"/>
                <a:gd name="connsiteY289" fmla="*/ 683276 h 5643471"/>
                <a:gd name="connsiteX290" fmla="*/ 959793 w 4642135"/>
                <a:gd name="connsiteY290" fmla="*/ 663815 h 5643471"/>
                <a:gd name="connsiteX291" fmla="*/ 942495 w 4642135"/>
                <a:gd name="connsiteY291" fmla="*/ 672464 h 5643471"/>
                <a:gd name="connsiteX292" fmla="*/ 747891 w 4642135"/>
                <a:gd name="connsiteY292" fmla="*/ 938424 h 5643471"/>
                <a:gd name="connsiteX293" fmla="*/ 728430 w 4642135"/>
                <a:gd name="connsiteY293" fmla="*/ 955722 h 5643471"/>
                <a:gd name="connsiteX294" fmla="*/ 817084 w 4642135"/>
                <a:gd name="connsiteY294" fmla="*/ 711385 h 5643471"/>
                <a:gd name="connsiteX295" fmla="*/ 548963 w 4642135"/>
                <a:gd name="connsiteY295" fmla="*/ 1040049 h 5643471"/>
                <a:gd name="connsiteX296" fmla="*/ 672211 w 4642135"/>
                <a:gd name="connsiteY296" fmla="*/ 750306 h 5643471"/>
                <a:gd name="connsiteX297" fmla="*/ 460308 w 4642135"/>
                <a:gd name="connsiteY297" fmla="*/ 979506 h 5643471"/>
                <a:gd name="connsiteX298" fmla="*/ 492744 w 4642135"/>
                <a:gd name="connsiteY298" fmla="*/ 838960 h 5643471"/>
                <a:gd name="connsiteX299" fmla="*/ 345709 w 4642135"/>
                <a:gd name="connsiteY299" fmla="*/ 1046537 h 5643471"/>
                <a:gd name="connsiteX300" fmla="*/ 542475 w 4642135"/>
                <a:gd name="connsiteY300" fmla="*/ 609759 h 5643471"/>
                <a:gd name="connsiteX301" fmla="*/ 466796 w 4642135"/>
                <a:gd name="connsiteY301" fmla="*/ 687601 h 5643471"/>
                <a:gd name="connsiteX302" fmla="*/ 198675 w 4642135"/>
                <a:gd name="connsiteY302" fmla="*/ 1143838 h 5643471"/>
                <a:gd name="connsiteX303" fmla="*/ 172728 w 4642135"/>
                <a:gd name="connsiteY303" fmla="*/ 1176274 h 5643471"/>
                <a:gd name="connsiteX304" fmla="*/ 270029 w 4642135"/>
                <a:gd name="connsiteY304" fmla="*/ 880042 h 5643471"/>
                <a:gd name="connsiteX305" fmla="*/ 449498 w 4642135"/>
                <a:gd name="connsiteY305" fmla="*/ 629219 h 5643471"/>
                <a:gd name="connsiteX306" fmla="*/ 200836 w 4642135"/>
                <a:gd name="connsiteY306" fmla="*/ 849770 h 5643471"/>
                <a:gd name="connsiteX307" fmla="*/ 14881 w 4642135"/>
                <a:gd name="connsiteY307" fmla="*/ 1128704 h 5643471"/>
                <a:gd name="connsiteX308" fmla="*/ 6232 w 4642135"/>
                <a:gd name="connsiteY308" fmla="*/ 1046537 h 5643471"/>
                <a:gd name="connsiteX309" fmla="*/ 32179 w 4642135"/>
                <a:gd name="connsiteY309" fmla="*/ 973020 h 5643471"/>
                <a:gd name="connsiteX310" fmla="*/ 512203 w 4642135"/>
                <a:gd name="connsiteY310" fmla="*/ 501646 h 5643471"/>
                <a:gd name="connsiteX311" fmla="*/ 594369 w 4642135"/>
                <a:gd name="connsiteY311" fmla="*/ 467050 h 5643471"/>
                <a:gd name="connsiteX312" fmla="*/ 168403 w 4642135"/>
                <a:gd name="connsiteY312" fmla="*/ 557865 h 5643471"/>
                <a:gd name="connsiteX313" fmla="*/ 272192 w 4642135"/>
                <a:gd name="connsiteY313" fmla="*/ 488672 h 5643471"/>
                <a:gd name="connsiteX314" fmla="*/ 391116 w 4642135"/>
                <a:gd name="connsiteY314" fmla="*/ 412992 h 5643471"/>
                <a:gd name="connsiteX315" fmla="*/ 525176 w 4642135"/>
                <a:gd name="connsiteY315" fmla="*/ 378396 h 5643471"/>
                <a:gd name="connsiteX316" fmla="*/ 661401 w 4642135"/>
                <a:gd name="connsiteY316" fmla="*/ 363261 h 5643471"/>
                <a:gd name="connsiteX317" fmla="*/ 434361 w 4642135"/>
                <a:gd name="connsiteY317" fmla="*/ 324340 h 5643471"/>
                <a:gd name="connsiteX318" fmla="*/ 507878 w 4642135"/>
                <a:gd name="connsiteY318" fmla="*/ 313527 h 5643471"/>
                <a:gd name="connsiteX319" fmla="*/ 507878 w 4642135"/>
                <a:gd name="connsiteY319" fmla="*/ 309203 h 5643471"/>
                <a:gd name="connsiteX320" fmla="*/ 417063 w 4642135"/>
                <a:gd name="connsiteY320" fmla="*/ 309203 h 5643471"/>
                <a:gd name="connsiteX321" fmla="*/ 881952 w 4642135"/>
                <a:gd name="connsiteY321" fmla="*/ 276770 h 5643471"/>
                <a:gd name="connsiteX322" fmla="*/ 1067907 w 4642135"/>
                <a:gd name="connsiteY322" fmla="*/ 298393 h 5643471"/>
                <a:gd name="connsiteX323" fmla="*/ 1223590 w 4642135"/>
                <a:gd name="connsiteY323" fmla="*/ 371910 h 5643471"/>
                <a:gd name="connsiteX324" fmla="*/ 1258187 w 4642135"/>
                <a:gd name="connsiteY324" fmla="*/ 367585 h 5643471"/>
                <a:gd name="connsiteX325" fmla="*/ 1640907 w 4642135"/>
                <a:gd name="connsiteY325" fmla="*/ 30271 h 5643471"/>
                <a:gd name="connsiteX326" fmla="*/ 1716587 w 4642135"/>
                <a:gd name="connsiteY326" fmla="*/ 0 h 5643471"/>
                <a:gd name="connsiteX0" fmla="*/ 4214006 w 4642135"/>
                <a:gd name="connsiteY0" fmla="*/ 1528722 h 5643471"/>
                <a:gd name="connsiteX1" fmla="*/ 4211845 w 4642135"/>
                <a:gd name="connsiteY1" fmla="*/ 1535210 h 5643471"/>
                <a:gd name="connsiteX2" fmla="*/ 4281037 w 4642135"/>
                <a:gd name="connsiteY2" fmla="*/ 1582780 h 5643471"/>
                <a:gd name="connsiteX3" fmla="*/ 4300497 w 4642135"/>
                <a:gd name="connsiteY3" fmla="*/ 1587104 h 5643471"/>
                <a:gd name="connsiteX4" fmla="*/ 4291848 w 4642135"/>
                <a:gd name="connsiteY4" fmla="*/ 1565482 h 5643471"/>
                <a:gd name="connsiteX5" fmla="*/ 4214006 w 4642135"/>
                <a:gd name="connsiteY5" fmla="*/ 1528722 h 5643471"/>
                <a:gd name="connsiteX6" fmla="*/ 3165036 w 4642135"/>
                <a:gd name="connsiteY6" fmla="*/ 1460611 h 5643471"/>
                <a:gd name="connsiteX7" fmla="*/ 3148009 w 4642135"/>
                <a:gd name="connsiteY7" fmla="*/ 1468179 h 5643471"/>
                <a:gd name="connsiteX8" fmla="*/ 2860426 w 4642135"/>
                <a:gd name="connsiteY8" fmla="*/ 1591429 h 5643471"/>
                <a:gd name="connsiteX9" fmla="*/ 2899347 w 4642135"/>
                <a:gd name="connsiteY9" fmla="*/ 1589266 h 5643471"/>
                <a:gd name="connsiteX10" fmla="*/ 3115574 w 4642135"/>
                <a:gd name="connsiteY10" fmla="*/ 1498450 h 5643471"/>
                <a:gd name="connsiteX11" fmla="*/ 3186930 w 4642135"/>
                <a:gd name="connsiteY11" fmla="*/ 1466017 h 5643471"/>
                <a:gd name="connsiteX12" fmla="*/ 3165036 w 4642135"/>
                <a:gd name="connsiteY12" fmla="*/ 1460611 h 5643471"/>
                <a:gd name="connsiteX13" fmla="*/ 2717716 w 4642135"/>
                <a:gd name="connsiteY13" fmla="*/ 1269250 h 5643471"/>
                <a:gd name="connsiteX14" fmla="*/ 2419323 w 4642135"/>
                <a:gd name="connsiteY14" fmla="*/ 1353579 h 5643471"/>
                <a:gd name="connsiteX15" fmla="*/ 2395539 w 4642135"/>
                <a:gd name="connsiteY15" fmla="*/ 1433582 h 5643471"/>
                <a:gd name="connsiteX16" fmla="*/ 2423648 w 4642135"/>
                <a:gd name="connsiteY16" fmla="*/ 1440070 h 5643471"/>
                <a:gd name="connsiteX17" fmla="*/ 2739339 w 4642135"/>
                <a:gd name="connsiteY17" fmla="*/ 1269250 h 5643471"/>
                <a:gd name="connsiteX18" fmla="*/ 2717716 w 4642135"/>
                <a:gd name="connsiteY18" fmla="*/ 1269250 h 5643471"/>
                <a:gd name="connsiteX19" fmla="*/ 1617123 w 4642135"/>
                <a:gd name="connsiteY19" fmla="*/ 1124379 h 5643471"/>
                <a:gd name="connsiteX20" fmla="*/ 1727398 w 4642135"/>
                <a:gd name="connsiteY20" fmla="*/ 1366553 h 5643471"/>
                <a:gd name="connsiteX21" fmla="*/ 1591176 w 4642135"/>
                <a:gd name="connsiteY21" fmla="*/ 1202221 h 5643471"/>
                <a:gd name="connsiteX22" fmla="*/ 1790104 w 4642135"/>
                <a:gd name="connsiteY22" fmla="*/ 1569806 h 5643471"/>
                <a:gd name="connsiteX23" fmla="*/ 2466893 w 4642135"/>
                <a:gd name="connsiteY23" fmla="*/ 2756890 h 5643471"/>
                <a:gd name="connsiteX24" fmla="*/ 2985838 w 4642135"/>
                <a:gd name="connsiteY24" fmla="*/ 3935327 h 5643471"/>
                <a:gd name="connsiteX25" fmla="*/ 2994487 w 4642135"/>
                <a:gd name="connsiteY25" fmla="*/ 3943976 h 5643471"/>
                <a:gd name="connsiteX26" fmla="*/ 2998811 w 4642135"/>
                <a:gd name="connsiteY26" fmla="*/ 3928839 h 5643471"/>
                <a:gd name="connsiteX27" fmla="*/ 3189091 w 4642135"/>
                <a:gd name="connsiteY27" fmla="*/ 2752566 h 5643471"/>
                <a:gd name="connsiteX28" fmla="*/ 3282069 w 4642135"/>
                <a:gd name="connsiteY28" fmla="*/ 2123347 h 5643471"/>
                <a:gd name="connsiteX29" fmla="*/ 3295043 w 4642135"/>
                <a:gd name="connsiteY29" fmla="*/ 2045505 h 5643471"/>
                <a:gd name="connsiteX30" fmla="*/ 3266932 w 4642135"/>
                <a:gd name="connsiteY30" fmla="*/ 2071452 h 5643471"/>
                <a:gd name="connsiteX31" fmla="*/ 3301529 w 4642135"/>
                <a:gd name="connsiteY31" fmla="*/ 1881173 h 5643471"/>
                <a:gd name="connsiteX32" fmla="*/ 3212877 w 4642135"/>
                <a:gd name="connsiteY32" fmla="*/ 2151455 h 5643471"/>
                <a:gd name="connsiteX33" fmla="*/ 3182605 w 4642135"/>
                <a:gd name="connsiteY33" fmla="*/ 2101724 h 5643471"/>
                <a:gd name="connsiteX34" fmla="*/ 3154494 w 4642135"/>
                <a:gd name="connsiteY34" fmla="*/ 2231460 h 5643471"/>
                <a:gd name="connsiteX35" fmla="*/ 3128547 w 4642135"/>
                <a:gd name="connsiteY35" fmla="*/ 2170917 h 5643471"/>
                <a:gd name="connsiteX36" fmla="*/ 3115574 w 4642135"/>
                <a:gd name="connsiteY36" fmla="*/ 2151455 h 5643471"/>
                <a:gd name="connsiteX37" fmla="*/ 3102600 w 4642135"/>
                <a:gd name="connsiteY37" fmla="*/ 2173078 h 5643471"/>
                <a:gd name="connsiteX38" fmla="*/ 3059355 w 4642135"/>
                <a:gd name="connsiteY38" fmla="*/ 2341735 h 5643471"/>
                <a:gd name="connsiteX39" fmla="*/ 2998811 w 4642135"/>
                <a:gd name="connsiteY39" fmla="*/ 2261732 h 5643471"/>
                <a:gd name="connsiteX40" fmla="*/ 2983676 w 4642135"/>
                <a:gd name="connsiteY40" fmla="*/ 2436875 h 5643471"/>
                <a:gd name="connsiteX41" fmla="*/ 2975027 w 4642135"/>
                <a:gd name="connsiteY41" fmla="*/ 2460661 h 5643471"/>
                <a:gd name="connsiteX42" fmla="*/ 2955566 w 4642135"/>
                <a:gd name="connsiteY42" fmla="*/ 2439038 h 5643471"/>
                <a:gd name="connsiteX43" fmla="*/ 2933943 w 4642135"/>
                <a:gd name="connsiteY43" fmla="*/ 2367682 h 5643471"/>
                <a:gd name="connsiteX44" fmla="*/ 2918808 w 4642135"/>
                <a:gd name="connsiteY44" fmla="*/ 2287679 h 5643471"/>
                <a:gd name="connsiteX45" fmla="*/ 2871238 w 4642135"/>
                <a:gd name="connsiteY45" fmla="*/ 2633642 h 5643471"/>
                <a:gd name="connsiteX46" fmla="*/ 2840967 w 4642135"/>
                <a:gd name="connsiteY46" fmla="*/ 2590397 h 5643471"/>
                <a:gd name="connsiteX47" fmla="*/ 2840967 w 4642135"/>
                <a:gd name="connsiteY47" fmla="*/ 2423901 h 5643471"/>
                <a:gd name="connsiteX48" fmla="*/ 2851777 w 4642135"/>
                <a:gd name="connsiteY48" fmla="*/ 2333086 h 5643471"/>
                <a:gd name="connsiteX49" fmla="*/ 2752313 w 4642135"/>
                <a:gd name="connsiteY49" fmla="*/ 2486608 h 5643471"/>
                <a:gd name="connsiteX50" fmla="*/ 2782584 w 4642135"/>
                <a:gd name="connsiteY50" fmla="*/ 2283355 h 5643471"/>
                <a:gd name="connsiteX51" fmla="*/ 2698257 w 4642135"/>
                <a:gd name="connsiteY51" fmla="*/ 2365521 h 5643471"/>
                <a:gd name="connsiteX52" fmla="*/ 2990162 w 4642135"/>
                <a:gd name="connsiteY52" fmla="*/ 1790358 h 5643471"/>
                <a:gd name="connsiteX53" fmla="*/ 2912320 w 4642135"/>
                <a:gd name="connsiteY53" fmla="*/ 1840089 h 5643471"/>
                <a:gd name="connsiteX54" fmla="*/ 2819344 w 4642135"/>
                <a:gd name="connsiteY54" fmla="*/ 1891983 h 5643471"/>
                <a:gd name="connsiteX55" fmla="*/ 2758800 w 4642135"/>
                <a:gd name="connsiteY55" fmla="*/ 1941716 h 5643471"/>
                <a:gd name="connsiteX56" fmla="*/ 2830154 w 4642135"/>
                <a:gd name="connsiteY56" fmla="*/ 1788194 h 5643471"/>
                <a:gd name="connsiteX57" fmla="*/ 2795558 w 4642135"/>
                <a:gd name="connsiteY57" fmla="*/ 1818466 h 5643471"/>
                <a:gd name="connsiteX58" fmla="*/ 2570682 w 4642135"/>
                <a:gd name="connsiteY58" fmla="*/ 2086587 h 5643471"/>
                <a:gd name="connsiteX59" fmla="*/ 2549059 w 4642135"/>
                <a:gd name="connsiteY59" fmla="*/ 2101724 h 5643471"/>
                <a:gd name="connsiteX60" fmla="*/ 2540410 w 4642135"/>
                <a:gd name="connsiteY60" fmla="*/ 2075777 h 5643471"/>
                <a:gd name="connsiteX61" fmla="*/ 2557708 w 4642135"/>
                <a:gd name="connsiteY61" fmla="*/ 1963339 h 5643471"/>
                <a:gd name="connsiteX62" fmla="*/ 2469057 w 4642135"/>
                <a:gd name="connsiteY62" fmla="*/ 2086587 h 5643471"/>
                <a:gd name="connsiteX63" fmla="*/ 2447434 w 4642135"/>
                <a:gd name="connsiteY63" fmla="*/ 2106049 h 5643471"/>
                <a:gd name="connsiteX64" fmla="*/ 2438785 w 4642135"/>
                <a:gd name="connsiteY64" fmla="*/ 2073614 h 5643471"/>
                <a:gd name="connsiteX65" fmla="*/ 2449595 w 4642135"/>
                <a:gd name="connsiteY65" fmla="*/ 1969825 h 5643471"/>
                <a:gd name="connsiteX66" fmla="*/ 2471218 w 4642135"/>
                <a:gd name="connsiteY66" fmla="*/ 1876848 h 5643471"/>
                <a:gd name="connsiteX67" fmla="*/ 2830154 w 4642135"/>
                <a:gd name="connsiteY67" fmla="*/ 1602239 h 5643471"/>
                <a:gd name="connsiteX68" fmla="*/ 2858265 w 4642135"/>
                <a:gd name="connsiteY68" fmla="*/ 1587104 h 5643471"/>
                <a:gd name="connsiteX69" fmla="*/ 2851777 w 4642135"/>
                <a:gd name="connsiteY69" fmla="*/ 1589266 h 5643471"/>
                <a:gd name="connsiteX70" fmla="*/ 2849616 w 4642135"/>
                <a:gd name="connsiteY70" fmla="*/ 1587104 h 5643471"/>
                <a:gd name="connsiteX71" fmla="*/ 2869075 w 4642135"/>
                <a:gd name="connsiteY71" fmla="*/ 1567643 h 5643471"/>
                <a:gd name="connsiteX72" fmla="*/ 3039895 w 4642135"/>
                <a:gd name="connsiteY72" fmla="*/ 1437907 h 5643471"/>
                <a:gd name="connsiteX73" fmla="*/ 2676634 w 4642135"/>
                <a:gd name="connsiteY73" fmla="*/ 1584941 h 5643471"/>
                <a:gd name="connsiteX74" fmla="*/ 2920969 w 4642135"/>
                <a:gd name="connsiteY74" fmla="*/ 1418448 h 5643471"/>
                <a:gd name="connsiteX75" fmla="*/ 2631226 w 4642135"/>
                <a:gd name="connsiteY75" fmla="*/ 1507099 h 5643471"/>
                <a:gd name="connsiteX76" fmla="*/ 2726365 w 4642135"/>
                <a:gd name="connsiteY76" fmla="*/ 1424933 h 5643471"/>
                <a:gd name="connsiteX77" fmla="*/ 2510139 w 4642135"/>
                <a:gd name="connsiteY77" fmla="*/ 1511424 h 5643471"/>
                <a:gd name="connsiteX78" fmla="*/ 2856101 w 4642135"/>
                <a:gd name="connsiteY78" fmla="*/ 1286548 h 5643471"/>
                <a:gd name="connsiteX79" fmla="*/ 2797721 w 4642135"/>
                <a:gd name="connsiteY79" fmla="*/ 1301685 h 5643471"/>
                <a:gd name="connsiteX80" fmla="*/ 2475542 w 4642135"/>
                <a:gd name="connsiteY80" fmla="*/ 1463854 h 5643471"/>
                <a:gd name="connsiteX81" fmla="*/ 2440946 w 4642135"/>
                <a:gd name="connsiteY81" fmla="*/ 1543859 h 5643471"/>
                <a:gd name="connsiteX82" fmla="*/ 2440946 w 4642135"/>
                <a:gd name="connsiteY82" fmla="*/ 1558994 h 5643471"/>
                <a:gd name="connsiteX83" fmla="*/ 2404189 w 4642135"/>
                <a:gd name="connsiteY83" fmla="*/ 1535210 h 5643471"/>
                <a:gd name="connsiteX84" fmla="*/ 2358780 w 4642135"/>
                <a:gd name="connsiteY84" fmla="*/ 1528722 h 5643471"/>
                <a:gd name="connsiteX85" fmla="*/ 2365268 w 4642135"/>
                <a:gd name="connsiteY85" fmla="*/ 1567643 h 5643471"/>
                <a:gd name="connsiteX86" fmla="*/ 2447434 w 4642135"/>
                <a:gd name="connsiteY86" fmla="*/ 1727651 h 5643471"/>
                <a:gd name="connsiteX87" fmla="*/ 2291751 w 4642135"/>
                <a:gd name="connsiteY87" fmla="*/ 1563318 h 5643471"/>
                <a:gd name="connsiteX88" fmla="*/ 2302561 w 4642135"/>
                <a:gd name="connsiteY88" fmla="*/ 1597915 h 5643471"/>
                <a:gd name="connsiteX89" fmla="*/ 2378241 w 4642135"/>
                <a:gd name="connsiteY89" fmla="*/ 1811980 h 5643471"/>
                <a:gd name="connsiteX90" fmla="*/ 2380402 w 4642135"/>
                <a:gd name="connsiteY90" fmla="*/ 1926579 h 5643471"/>
                <a:gd name="connsiteX91" fmla="*/ 2369592 w 4642135"/>
                <a:gd name="connsiteY91" fmla="*/ 1928743 h 5643471"/>
                <a:gd name="connsiteX92" fmla="*/ 2172825 w 4642135"/>
                <a:gd name="connsiteY92" fmla="*/ 1466017 h 5643471"/>
                <a:gd name="connsiteX93" fmla="*/ 2183637 w 4642135"/>
                <a:gd name="connsiteY93" fmla="*/ 1515748 h 5643471"/>
                <a:gd name="connsiteX94" fmla="*/ 2211746 w 4642135"/>
                <a:gd name="connsiteY94" fmla="*/ 1699542 h 5643471"/>
                <a:gd name="connsiteX95" fmla="*/ 2198772 w 4642135"/>
                <a:gd name="connsiteY95" fmla="*/ 1749273 h 5643471"/>
                <a:gd name="connsiteX96" fmla="*/ 2170664 w 4642135"/>
                <a:gd name="connsiteY96" fmla="*/ 1706028 h 5643471"/>
                <a:gd name="connsiteX97" fmla="*/ 2090659 w 4642135"/>
                <a:gd name="connsiteY97" fmla="*/ 1526561 h 5643471"/>
                <a:gd name="connsiteX98" fmla="*/ 2056062 w 4642135"/>
                <a:gd name="connsiteY98" fmla="*/ 1626025 h 5643471"/>
                <a:gd name="connsiteX99" fmla="*/ 1930651 w 4642135"/>
                <a:gd name="connsiteY99" fmla="*/ 1420609 h 5643471"/>
                <a:gd name="connsiteX100" fmla="*/ 1930651 w 4642135"/>
                <a:gd name="connsiteY100" fmla="*/ 1524398 h 5643471"/>
                <a:gd name="connsiteX101" fmla="*/ 1922002 w 4642135"/>
                <a:gd name="connsiteY101" fmla="*/ 1537371 h 5643471"/>
                <a:gd name="connsiteX102" fmla="*/ 1911191 w 4642135"/>
                <a:gd name="connsiteY102" fmla="*/ 1530885 h 5643471"/>
                <a:gd name="connsiteX103" fmla="*/ 1893893 w 4642135"/>
                <a:gd name="connsiteY103" fmla="*/ 1502775 h 5643471"/>
                <a:gd name="connsiteX104" fmla="*/ 1829025 w 4642135"/>
                <a:gd name="connsiteY104" fmla="*/ 1377363 h 5643471"/>
                <a:gd name="connsiteX105" fmla="*/ 1826862 w 4642135"/>
                <a:gd name="connsiteY105" fmla="*/ 1435746 h 5643471"/>
                <a:gd name="connsiteX106" fmla="*/ 1617123 w 4642135"/>
                <a:gd name="connsiteY106" fmla="*/ 1124379 h 5643471"/>
                <a:gd name="connsiteX107" fmla="*/ 2123094 w 4642135"/>
                <a:gd name="connsiteY107" fmla="*/ 925450 h 5643471"/>
                <a:gd name="connsiteX108" fmla="*/ 2250666 w 4642135"/>
                <a:gd name="connsiteY108" fmla="*/ 1068160 h 5643471"/>
                <a:gd name="connsiteX109" fmla="*/ 1971735 w 4642135"/>
                <a:gd name="connsiteY109" fmla="*/ 968696 h 5643471"/>
                <a:gd name="connsiteX110" fmla="*/ 1978221 w 4642135"/>
                <a:gd name="connsiteY110" fmla="*/ 977345 h 5643471"/>
                <a:gd name="connsiteX111" fmla="*/ 2324183 w 4642135"/>
                <a:gd name="connsiteY111" fmla="*/ 1323308 h 5643471"/>
                <a:gd name="connsiteX112" fmla="*/ 2356619 w 4642135"/>
                <a:gd name="connsiteY112" fmla="*/ 1325469 h 5643471"/>
                <a:gd name="connsiteX113" fmla="*/ 2626901 w 4642135"/>
                <a:gd name="connsiteY113" fmla="*/ 1206545 h 5643471"/>
                <a:gd name="connsiteX114" fmla="*/ 2637713 w 4642135"/>
                <a:gd name="connsiteY114" fmla="*/ 1197896 h 5643471"/>
                <a:gd name="connsiteX115" fmla="*/ 2661497 w 4642135"/>
                <a:gd name="connsiteY115" fmla="*/ 1200057 h 5643471"/>
                <a:gd name="connsiteX116" fmla="*/ 2901510 w 4642135"/>
                <a:gd name="connsiteY116" fmla="*/ 1197896 h 5643471"/>
                <a:gd name="connsiteX117" fmla="*/ 2988001 w 4642135"/>
                <a:gd name="connsiteY117" fmla="*/ 1195733 h 5643471"/>
                <a:gd name="connsiteX118" fmla="*/ 2629064 w 4642135"/>
                <a:gd name="connsiteY118" fmla="*/ 1120055 h 5643471"/>
                <a:gd name="connsiteX119" fmla="*/ 2635550 w 4642135"/>
                <a:gd name="connsiteY119" fmla="*/ 1158975 h 5643471"/>
                <a:gd name="connsiteX120" fmla="*/ 2635550 w 4642135"/>
                <a:gd name="connsiteY120" fmla="*/ 1195733 h 5643471"/>
                <a:gd name="connsiteX121" fmla="*/ 2447434 w 4642135"/>
                <a:gd name="connsiteY121" fmla="*/ 1031400 h 5643471"/>
                <a:gd name="connsiteX122" fmla="*/ 2514463 w 4642135"/>
                <a:gd name="connsiteY122" fmla="*/ 1197896 h 5643471"/>
                <a:gd name="connsiteX123" fmla="*/ 2123094 w 4642135"/>
                <a:gd name="connsiteY123" fmla="*/ 925450 h 5643471"/>
                <a:gd name="connsiteX124" fmla="*/ 1716587 w 4642135"/>
                <a:gd name="connsiteY124" fmla="*/ 0 h 5643471"/>
                <a:gd name="connsiteX125" fmla="*/ 1569553 w 4642135"/>
                <a:gd name="connsiteY125" fmla="*/ 190279 h 5643471"/>
                <a:gd name="connsiteX126" fmla="*/ 1595500 w 4642135"/>
                <a:gd name="connsiteY126" fmla="*/ 170818 h 5643471"/>
                <a:gd name="connsiteX127" fmla="*/ 1887405 w 4642135"/>
                <a:gd name="connsiteY127" fmla="*/ 38921 h 5643471"/>
                <a:gd name="connsiteX128" fmla="*/ 2071199 w 4642135"/>
                <a:gd name="connsiteY128" fmla="*/ 8649 h 5643471"/>
                <a:gd name="connsiteX129" fmla="*/ 1694965 w 4642135"/>
                <a:gd name="connsiteY129" fmla="*/ 224876 h 5643471"/>
                <a:gd name="connsiteX130" fmla="*/ 1798754 w 4642135"/>
                <a:gd name="connsiteY130" fmla="*/ 188116 h 5643471"/>
                <a:gd name="connsiteX131" fmla="*/ 2315534 w 4642135"/>
                <a:gd name="connsiteY131" fmla="*/ 155683 h 5643471"/>
                <a:gd name="connsiteX132" fmla="*/ 2577170 w 4642135"/>
                <a:gd name="connsiteY132" fmla="*/ 250823 h 5643471"/>
                <a:gd name="connsiteX133" fmla="*/ 2644199 w 4642135"/>
                <a:gd name="connsiteY133" fmla="*/ 315691 h 5643471"/>
                <a:gd name="connsiteX134" fmla="*/ 2334996 w 4642135"/>
                <a:gd name="connsiteY134" fmla="*/ 242174 h 5643471"/>
                <a:gd name="connsiteX135" fmla="*/ 2019305 w 4642135"/>
                <a:gd name="connsiteY135" fmla="*/ 240010 h 5643471"/>
                <a:gd name="connsiteX136" fmla="*/ 2304724 w 4642135"/>
                <a:gd name="connsiteY136" fmla="*/ 313527 h 5643471"/>
                <a:gd name="connsiteX137" fmla="*/ 2564196 w 4642135"/>
                <a:gd name="connsiteY137" fmla="*/ 454076 h 5643471"/>
                <a:gd name="connsiteX138" fmla="*/ 1861458 w 4642135"/>
                <a:gd name="connsiteY138" fmla="*/ 287580 h 5643471"/>
                <a:gd name="connsiteX139" fmla="*/ 2337157 w 4642135"/>
                <a:gd name="connsiteY139" fmla="*/ 471374 h 5643471"/>
                <a:gd name="connsiteX140" fmla="*/ 2062550 w 4642135"/>
                <a:gd name="connsiteY140" fmla="*/ 423804 h 5643471"/>
                <a:gd name="connsiteX141" fmla="*/ 2060387 w 4642135"/>
                <a:gd name="connsiteY141" fmla="*/ 428129 h 5643471"/>
                <a:gd name="connsiteX142" fmla="*/ 2196611 w 4642135"/>
                <a:gd name="connsiteY142" fmla="*/ 490833 h 5643471"/>
                <a:gd name="connsiteX143" fmla="*/ 1854973 w 4642135"/>
                <a:gd name="connsiteY143" fmla="*/ 469211 h 5643471"/>
                <a:gd name="connsiteX144" fmla="*/ 2177149 w 4642135"/>
                <a:gd name="connsiteY144" fmla="*/ 594622 h 5643471"/>
                <a:gd name="connsiteX145" fmla="*/ 1779292 w 4642135"/>
                <a:gd name="connsiteY145" fmla="*/ 538403 h 5643471"/>
                <a:gd name="connsiteX146" fmla="*/ 1982545 w 4642135"/>
                <a:gd name="connsiteY146" fmla="*/ 657329 h 5643471"/>
                <a:gd name="connsiteX147" fmla="*/ 1595500 w 4642135"/>
                <a:gd name="connsiteY147" fmla="*/ 581649 h 5643471"/>
                <a:gd name="connsiteX148" fmla="*/ 1630097 w 4642135"/>
                <a:gd name="connsiteY148" fmla="*/ 605435 h 5643471"/>
                <a:gd name="connsiteX149" fmla="*/ 1965247 w 4642135"/>
                <a:gd name="connsiteY149" fmla="*/ 670303 h 5643471"/>
                <a:gd name="connsiteX150" fmla="*/ 2129579 w 4642135"/>
                <a:gd name="connsiteY150" fmla="*/ 683276 h 5643471"/>
                <a:gd name="connsiteX151" fmla="*/ 2458244 w 4642135"/>
                <a:gd name="connsiteY151" fmla="*/ 838960 h 5643471"/>
                <a:gd name="connsiteX152" fmla="*/ 2568521 w 4642135"/>
                <a:gd name="connsiteY152" fmla="*/ 1014102 h 5643471"/>
                <a:gd name="connsiteX153" fmla="*/ 2607442 w 4642135"/>
                <a:gd name="connsiteY153" fmla="*/ 1096268 h 5643471"/>
                <a:gd name="connsiteX154" fmla="*/ 2637713 w 4642135"/>
                <a:gd name="connsiteY154" fmla="*/ 1109242 h 5643471"/>
                <a:gd name="connsiteX155" fmla="*/ 2799882 w 4642135"/>
                <a:gd name="connsiteY155" fmla="*/ 1102756 h 5643471"/>
                <a:gd name="connsiteX156" fmla="*/ 3029083 w 4642135"/>
                <a:gd name="connsiteY156" fmla="*/ 1128704 h 5643471"/>
                <a:gd name="connsiteX157" fmla="*/ 3052869 w 4642135"/>
                <a:gd name="connsiteY157" fmla="*/ 1135189 h 5643471"/>
                <a:gd name="connsiteX158" fmla="*/ 3057193 w 4642135"/>
                <a:gd name="connsiteY158" fmla="*/ 1133028 h 5643471"/>
                <a:gd name="connsiteX159" fmla="*/ 2933943 w 4642135"/>
                <a:gd name="connsiteY159" fmla="*/ 1046537 h 5643471"/>
                <a:gd name="connsiteX160" fmla="*/ 3346937 w 4642135"/>
                <a:gd name="connsiteY160" fmla="*/ 1184923 h 5643471"/>
                <a:gd name="connsiteX161" fmla="*/ 3519919 w 4642135"/>
                <a:gd name="connsiteY161" fmla="*/ 1349255 h 5643471"/>
                <a:gd name="connsiteX162" fmla="*/ 3545866 w 4642135"/>
                <a:gd name="connsiteY162" fmla="*/ 1355741 h 5643471"/>
                <a:gd name="connsiteX163" fmla="*/ 3963183 w 4642135"/>
                <a:gd name="connsiteY163" fmla="*/ 1264925 h 5643471"/>
                <a:gd name="connsiteX164" fmla="*/ 4058322 w 4642135"/>
                <a:gd name="connsiteY164" fmla="*/ 1271413 h 5643471"/>
                <a:gd name="connsiteX165" fmla="*/ 3926425 w 4642135"/>
                <a:gd name="connsiteY165" fmla="*/ 1323308 h 5643471"/>
                <a:gd name="connsiteX166" fmla="*/ 3928586 w 4642135"/>
                <a:gd name="connsiteY166" fmla="*/ 1329793 h 5643471"/>
                <a:gd name="connsiteX167" fmla="*/ 3971832 w 4642135"/>
                <a:gd name="connsiteY167" fmla="*/ 1325469 h 5643471"/>
                <a:gd name="connsiteX168" fmla="*/ 4194547 w 4642135"/>
                <a:gd name="connsiteY168" fmla="*/ 1351416 h 5643471"/>
                <a:gd name="connsiteX169" fmla="*/ 4309146 w 4642135"/>
                <a:gd name="connsiteY169" fmla="*/ 1377363 h 5643471"/>
                <a:gd name="connsiteX170" fmla="*/ 4367528 w 4642135"/>
                <a:gd name="connsiteY170" fmla="*/ 1472503 h 5643471"/>
                <a:gd name="connsiteX171" fmla="*/ 4408610 w 4642135"/>
                <a:gd name="connsiteY171" fmla="*/ 1528722 h 5643471"/>
                <a:gd name="connsiteX172" fmla="*/ 4601053 w 4642135"/>
                <a:gd name="connsiteY172" fmla="*/ 1695218 h 5643471"/>
                <a:gd name="connsiteX173" fmla="*/ 4639974 w 4642135"/>
                <a:gd name="connsiteY173" fmla="*/ 1766572 h 5643471"/>
                <a:gd name="connsiteX174" fmla="*/ 4642135 w 4642135"/>
                <a:gd name="connsiteY174" fmla="*/ 1773059 h 5643471"/>
                <a:gd name="connsiteX175" fmla="*/ 4627000 w 4642135"/>
                <a:gd name="connsiteY175" fmla="*/ 1801168 h 5643471"/>
                <a:gd name="connsiteX176" fmla="*/ 4605378 w 4642135"/>
                <a:gd name="connsiteY176" fmla="*/ 1773059 h 5643471"/>
                <a:gd name="connsiteX177" fmla="*/ 4393475 w 4642135"/>
                <a:gd name="connsiteY177" fmla="*/ 1617376 h 5643471"/>
                <a:gd name="connsiteX178" fmla="*/ 4363204 w 4642135"/>
                <a:gd name="connsiteY178" fmla="*/ 1615213 h 5643471"/>
                <a:gd name="connsiteX179" fmla="*/ 4363204 w 4642135"/>
                <a:gd name="connsiteY179" fmla="*/ 1658458 h 5643471"/>
                <a:gd name="connsiteX180" fmla="*/ 4389151 w 4642135"/>
                <a:gd name="connsiteY180" fmla="*/ 1686569 h 5643471"/>
                <a:gd name="connsiteX181" fmla="*/ 4490776 w 4642135"/>
                <a:gd name="connsiteY181" fmla="*/ 1818466 h 5643471"/>
                <a:gd name="connsiteX182" fmla="*/ 4510238 w 4642135"/>
                <a:gd name="connsiteY182" fmla="*/ 1885497 h 5643471"/>
                <a:gd name="connsiteX183" fmla="*/ 4108056 w 4642135"/>
                <a:gd name="connsiteY183" fmla="*/ 1543859 h 5643471"/>
                <a:gd name="connsiteX184" fmla="*/ 4337256 w 4642135"/>
                <a:gd name="connsiteY184" fmla="*/ 1801168 h 5643471"/>
                <a:gd name="connsiteX185" fmla="*/ 4330768 w 4642135"/>
                <a:gd name="connsiteY185" fmla="*/ 1807656 h 5643471"/>
                <a:gd name="connsiteX186" fmla="*/ 4138328 w 4642135"/>
                <a:gd name="connsiteY186" fmla="*/ 1669271 h 5643471"/>
                <a:gd name="connsiteX187" fmla="*/ 4216169 w 4642135"/>
                <a:gd name="connsiteY187" fmla="*/ 1783870 h 5643471"/>
                <a:gd name="connsiteX188" fmla="*/ 4021565 w 4642135"/>
                <a:gd name="connsiteY188" fmla="*/ 1671432 h 5643471"/>
                <a:gd name="connsiteX189" fmla="*/ 4151301 w 4642135"/>
                <a:gd name="connsiteY189" fmla="*/ 1850901 h 5643471"/>
                <a:gd name="connsiteX190" fmla="*/ 3868043 w 4642135"/>
                <a:gd name="connsiteY190" fmla="*/ 1658458 h 5643471"/>
                <a:gd name="connsiteX191" fmla="*/ 3982644 w 4642135"/>
                <a:gd name="connsiteY191" fmla="*/ 1816305 h 5643471"/>
                <a:gd name="connsiteX192" fmla="*/ 3712360 w 4642135"/>
                <a:gd name="connsiteY192" fmla="*/ 1632511 h 5643471"/>
                <a:gd name="connsiteX193" fmla="*/ 3721009 w 4642135"/>
                <a:gd name="connsiteY193" fmla="*/ 1656297 h 5643471"/>
                <a:gd name="connsiteX194" fmla="*/ 3978320 w 4642135"/>
                <a:gd name="connsiteY194" fmla="*/ 1829278 h 5643471"/>
                <a:gd name="connsiteX195" fmla="*/ 4211845 w 4642135"/>
                <a:gd name="connsiteY195" fmla="*/ 2036856 h 5643471"/>
                <a:gd name="connsiteX196" fmla="*/ 4226979 w 4642135"/>
                <a:gd name="connsiteY196" fmla="*/ 2356872 h 5643471"/>
                <a:gd name="connsiteX197" fmla="*/ 4203196 w 4642135"/>
                <a:gd name="connsiteY197" fmla="*/ 2393629 h 5643471"/>
                <a:gd name="connsiteX198" fmla="*/ 4185898 w 4642135"/>
                <a:gd name="connsiteY198" fmla="*/ 2359033 h 5643471"/>
                <a:gd name="connsiteX199" fmla="*/ 4142652 w 4642135"/>
                <a:gd name="connsiteY199" fmla="*/ 2233621 h 5643471"/>
                <a:gd name="connsiteX200" fmla="*/ 4101568 w 4642135"/>
                <a:gd name="connsiteY200" fmla="*/ 2365521 h 5643471"/>
                <a:gd name="connsiteX201" fmla="*/ 3932911 w 4642135"/>
                <a:gd name="connsiteY201" fmla="*/ 2019558 h 5643471"/>
                <a:gd name="connsiteX202" fmla="*/ 3961022 w 4642135"/>
                <a:gd name="connsiteY202" fmla="*/ 2181727 h 5643471"/>
                <a:gd name="connsiteX203" fmla="*/ 3792365 w 4642135"/>
                <a:gd name="connsiteY203" fmla="*/ 2021719 h 5643471"/>
                <a:gd name="connsiteX204" fmla="*/ 3883180 w 4642135"/>
                <a:gd name="connsiteY204" fmla="*/ 2304977 h 5643471"/>
                <a:gd name="connsiteX205" fmla="*/ 3876692 w 4642135"/>
                <a:gd name="connsiteY205" fmla="*/ 2607695 h 5643471"/>
                <a:gd name="connsiteX206" fmla="*/ 3826961 w 4642135"/>
                <a:gd name="connsiteY206" fmla="*/ 2495257 h 5643471"/>
                <a:gd name="connsiteX207" fmla="*/ 3792365 w 4642135"/>
                <a:gd name="connsiteY207" fmla="*/ 2730943 h 5643471"/>
                <a:gd name="connsiteX208" fmla="*/ 3749119 w 4642135"/>
                <a:gd name="connsiteY208" fmla="*/ 2544988 h 5643471"/>
                <a:gd name="connsiteX209" fmla="*/ 3628032 w 4642135"/>
                <a:gd name="connsiteY209" fmla="*/ 2823922 h 5643471"/>
                <a:gd name="connsiteX210" fmla="*/ 3714523 w 4642135"/>
                <a:gd name="connsiteY210" fmla="*/ 2393629 h 5643471"/>
                <a:gd name="connsiteX211" fmla="*/ 3705874 w 4642135"/>
                <a:gd name="connsiteY211" fmla="*/ 2389305 h 5643471"/>
                <a:gd name="connsiteX212" fmla="*/ 3582623 w 4642135"/>
                <a:gd name="connsiteY212" fmla="*/ 2635803 h 5643471"/>
                <a:gd name="connsiteX213" fmla="*/ 3623708 w 4642135"/>
                <a:gd name="connsiteY213" fmla="*/ 2441199 h 5643471"/>
                <a:gd name="connsiteX214" fmla="*/ 3561001 w 4642135"/>
                <a:gd name="connsiteY214" fmla="*/ 2495257 h 5643471"/>
                <a:gd name="connsiteX215" fmla="*/ 3541542 w 4642135"/>
                <a:gd name="connsiteY215" fmla="*/ 2512555 h 5643471"/>
                <a:gd name="connsiteX216" fmla="*/ 3532892 w 4642135"/>
                <a:gd name="connsiteY216" fmla="*/ 2488769 h 5643471"/>
                <a:gd name="connsiteX217" fmla="*/ 3543703 w 4642135"/>
                <a:gd name="connsiteY217" fmla="*/ 2324437 h 5643471"/>
                <a:gd name="connsiteX218" fmla="*/ 3496133 w 4642135"/>
                <a:gd name="connsiteY218" fmla="*/ 2391468 h 5643471"/>
                <a:gd name="connsiteX219" fmla="*/ 3476673 w 4642135"/>
                <a:gd name="connsiteY219" fmla="*/ 2408766 h 5643471"/>
                <a:gd name="connsiteX220" fmla="*/ 3474510 w 4642135"/>
                <a:gd name="connsiteY220" fmla="*/ 2382819 h 5643471"/>
                <a:gd name="connsiteX221" fmla="*/ 3483159 w 4642135"/>
                <a:gd name="connsiteY221" fmla="*/ 2276867 h 5643471"/>
                <a:gd name="connsiteX222" fmla="*/ 3478835 w 4642135"/>
                <a:gd name="connsiteY222" fmla="*/ 2268218 h 5643471"/>
                <a:gd name="connsiteX223" fmla="*/ 3455051 w 4642135"/>
                <a:gd name="connsiteY223" fmla="*/ 2285516 h 5643471"/>
                <a:gd name="connsiteX224" fmla="*/ 3450726 w 4642135"/>
                <a:gd name="connsiteY224" fmla="*/ 2032532 h 5643471"/>
                <a:gd name="connsiteX225" fmla="*/ 3405318 w 4642135"/>
                <a:gd name="connsiteY225" fmla="*/ 2207674 h 5643471"/>
                <a:gd name="connsiteX226" fmla="*/ 3394507 w 4642135"/>
                <a:gd name="connsiteY226" fmla="*/ 2054154 h 5643471"/>
                <a:gd name="connsiteX227" fmla="*/ 3385858 w 4642135"/>
                <a:gd name="connsiteY227" fmla="*/ 2054154 h 5643471"/>
                <a:gd name="connsiteX228" fmla="*/ 3381534 w 4642135"/>
                <a:gd name="connsiteY228" fmla="*/ 2077938 h 5643471"/>
                <a:gd name="connsiteX229" fmla="*/ 3344774 w 4642135"/>
                <a:gd name="connsiteY229" fmla="*/ 2501743 h 5643471"/>
                <a:gd name="connsiteX230" fmla="*/ 3282069 w 4642135"/>
                <a:gd name="connsiteY230" fmla="*/ 3401246 h 5643471"/>
                <a:gd name="connsiteX231" fmla="*/ 3102600 w 4642135"/>
                <a:gd name="connsiteY231" fmla="*/ 4380755 h 5643471"/>
                <a:gd name="connsiteX232" fmla="*/ 3096114 w 4642135"/>
                <a:gd name="connsiteY232" fmla="*/ 4439135 h 5643471"/>
                <a:gd name="connsiteX233" fmla="*/ 3204228 w 4642135"/>
                <a:gd name="connsiteY233" fmla="*/ 5148359 h 5643471"/>
                <a:gd name="connsiteX234" fmla="*/ 3265706 w 4642135"/>
                <a:gd name="connsiteY234" fmla="*/ 5622240 h 5643471"/>
                <a:gd name="connsiteX235" fmla="*/ 2850081 w 4642135"/>
                <a:gd name="connsiteY235" fmla="*/ 5626736 h 5643471"/>
                <a:gd name="connsiteX236" fmla="*/ 2860426 w 4642135"/>
                <a:gd name="connsiteY236" fmla="*/ 5042409 h 5643471"/>
                <a:gd name="connsiteX237" fmla="*/ 2858265 w 4642135"/>
                <a:gd name="connsiteY237" fmla="*/ 5018623 h 5643471"/>
                <a:gd name="connsiteX238" fmla="*/ 2853940 w 4642135"/>
                <a:gd name="connsiteY238" fmla="*/ 5018623 h 5643471"/>
                <a:gd name="connsiteX239" fmla="*/ 2667985 w 4642135"/>
                <a:gd name="connsiteY239" fmla="*/ 5544055 h 5643471"/>
                <a:gd name="connsiteX240" fmla="*/ 2683120 w 4642135"/>
                <a:gd name="connsiteY240" fmla="*/ 5563514 h 5643471"/>
                <a:gd name="connsiteX241" fmla="*/ 2693498 w 4642135"/>
                <a:gd name="connsiteY241" fmla="*/ 5614498 h 5643471"/>
                <a:gd name="connsiteX242" fmla="*/ 2274452 w 4642135"/>
                <a:gd name="connsiteY242" fmla="*/ 5598110 h 5643471"/>
                <a:gd name="connsiteX243" fmla="*/ 2360943 w 4642135"/>
                <a:gd name="connsiteY243" fmla="*/ 5524593 h 5643471"/>
                <a:gd name="connsiteX244" fmla="*/ 2700418 w 4642135"/>
                <a:gd name="connsiteY244" fmla="*/ 4800235 h 5643471"/>
                <a:gd name="connsiteX245" fmla="*/ 2851777 w 4642135"/>
                <a:gd name="connsiteY245" fmla="*/ 4454272 h 5643471"/>
                <a:gd name="connsiteX246" fmla="*/ 2856101 w 4642135"/>
                <a:gd name="connsiteY246" fmla="*/ 4395889 h 5643471"/>
                <a:gd name="connsiteX247" fmla="*/ 2581495 w 4642135"/>
                <a:gd name="connsiteY247" fmla="*/ 3515847 h 5643471"/>
                <a:gd name="connsiteX248" fmla="*/ 1854973 w 4642135"/>
                <a:gd name="connsiteY248" fmla="*/ 2006584 h 5643471"/>
                <a:gd name="connsiteX249" fmla="*/ 1502522 w 4642135"/>
                <a:gd name="connsiteY249" fmla="*/ 1258440 h 5643471"/>
                <a:gd name="connsiteX250" fmla="*/ 1489548 w 4642135"/>
                <a:gd name="connsiteY250" fmla="*/ 1228168 h 5643471"/>
                <a:gd name="connsiteX251" fmla="*/ 1485224 w 4642135"/>
                <a:gd name="connsiteY251" fmla="*/ 1273574 h 5643471"/>
                <a:gd name="connsiteX252" fmla="*/ 1379274 w 4642135"/>
                <a:gd name="connsiteY252" fmla="*/ 1068160 h 5643471"/>
                <a:gd name="connsiteX253" fmla="*/ 1476574 w 4642135"/>
                <a:gd name="connsiteY253" fmla="*/ 1392500 h 5643471"/>
                <a:gd name="connsiteX254" fmla="*/ 1426843 w 4642135"/>
                <a:gd name="connsiteY254" fmla="*/ 1366553 h 5643471"/>
                <a:gd name="connsiteX255" fmla="*/ 1498197 w 4642135"/>
                <a:gd name="connsiteY255" fmla="*/ 1535210 h 5643471"/>
                <a:gd name="connsiteX256" fmla="*/ 1487387 w 4642135"/>
                <a:gd name="connsiteY256" fmla="*/ 1539535 h 5643471"/>
                <a:gd name="connsiteX257" fmla="*/ 1405221 w 4642135"/>
                <a:gd name="connsiteY257" fmla="*/ 1457368 h 5643471"/>
                <a:gd name="connsiteX258" fmla="*/ 1398733 w 4642135"/>
                <a:gd name="connsiteY258" fmla="*/ 1461693 h 5643471"/>
                <a:gd name="connsiteX259" fmla="*/ 1465764 w 4642135"/>
                <a:gd name="connsiteY259" fmla="*/ 1649809 h 5643471"/>
                <a:gd name="connsiteX260" fmla="*/ 1470089 w 4642135"/>
                <a:gd name="connsiteY260" fmla="*/ 1682244 h 5643471"/>
                <a:gd name="connsiteX261" fmla="*/ 1441978 w 4642135"/>
                <a:gd name="connsiteY261" fmla="*/ 1669271 h 5643471"/>
                <a:gd name="connsiteX262" fmla="*/ 1364137 w 4642135"/>
                <a:gd name="connsiteY262" fmla="*/ 1626025 h 5643471"/>
                <a:gd name="connsiteX263" fmla="*/ 1472250 w 4642135"/>
                <a:gd name="connsiteY263" fmla="*/ 1820629 h 5643471"/>
                <a:gd name="connsiteX264" fmla="*/ 1480899 w 4642135"/>
                <a:gd name="connsiteY264" fmla="*/ 1855226 h 5643471"/>
                <a:gd name="connsiteX265" fmla="*/ 1450627 w 4642135"/>
                <a:gd name="connsiteY265" fmla="*/ 1844413 h 5643471"/>
                <a:gd name="connsiteX266" fmla="*/ 1301432 w 4642135"/>
                <a:gd name="connsiteY266" fmla="*/ 1693054 h 5643471"/>
                <a:gd name="connsiteX267" fmla="*/ 1262511 w 4642135"/>
                <a:gd name="connsiteY267" fmla="*/ 1641160 h 5643471"/>
                <a:gd name="connsiteX268" fmla="*/ 1498197 w 4642135"/>
                <a:gd name="connsiteY268" fmla="*/ 2095236 h 5643471"/>
                <a:gd name="connsiteX269" fmla="*/ 1305756 w 4642135"/>
                <a:gd name="connsiteY269" fmla="*/ 1857387 h 5643471"/>
                <a:gd name="connsiteX270" fmla="*/ 1264672 w 4642135"/>
                <a:gd name="connsiteY270" fmla="*/ 1775221 h 5643471"/>
                <a:gd name="connsiteX271" fmla="*/ 1281970 w 4642135"/>
                <a:gd name="connsiteY271" fmla="*/ 2002260 h 5643471"/>
                <a:gd name="connsiteX272" fmla="*/ 1154398 w 4642135"/>
                <a:gd name="connsiteY272" fmla="*/ 1738463 h 5643471"/>
                <a:gd name="connsiteX273" fmla="*/ 1141424 w 4642135"/>
                <a:gd name="connsiteY273" fmla="*/ 1876848 h 5643471"/>
                <a:gd name="connsiteX274" fmla="*/ 1007363 w 4642135"/>
                <a:gd name="connsiteY274" fmla="*/ 1150326 h 5643471"/>
                <a:gd name="connsiteX275" fmla="*/ 955469 w 4642135"/>
                <a:gd name="connsiteY275" fmla="*/ 1219519 h 5643471"/>
                <a:gd name="connsiteX276" fmla="*/ 923034 w 4642135"/>
                <a:gd name="connsiteY276" fmla="*/ 1295197 h 5643471"/>
                <a:gd name="connsiteX277" fmla="*/ 886276 w 4642135"/>
                <a:gd name="connsiteY277" fmla="*/ 1403311 h 5643471"/>
                <a:gd name="connsiteX278" fmla="*/ 860329 w 4642135"/>
                <a:gd name="connsiteY278" fmla="*/ 1213031 h 5643471"/>
                <a:gd name="connsiteX279" fmla="*/ 806271 w 4642135"/>
                <a:gd name="connsiteY279" fmla="*/ 1669271 h 5643471"/>
                <a:gd name="connsiteX280" fmla="*/ 713295 w 4642135"/>
                <a:gd name="connsiteY280" fmla="*/ 1511424 h 5643471"/>
                <a:gd name="connsiteX281" fmla="*/ 713295 w 4642135"/>
                <a:gd name="connsiteY281" fmla="*/ 1693054 h 5643471"/>
                <a:gd name="connsiteX282" fmla="*/ 704646 w 4642135"/>
                <a:gd name="connsiteY282" fmla="*/ 1719002 h 5643471"/>
                <a:gd name="connsiteX283" fmla="*/ 678699 w 4642135"/>
                <a:gd name="connsiteY283" fmla="*/ 1697379 h 5643471"/>
                <a:gd name="connsiteX284" fmla="*/ 603018 w 4642135"/>
                <a:gd name="connsiteY284" fmla="*/ 1567643 h 5643471"/>
                <a:gd name="connsiteX285" fmla="*/ 568422 w 4642135"/>
                <a:gd name="connsiteY285" fmla="*/ 1468179 h 5643471"/>
                <a:gd name="connsiteX286" fmla="*/ 752216 w 4642135"/>
                <a:gd name="connsiteY286" fmla="*/ 960047 h 5643471"/>
                <a:gd name="connsiteX287" fmla="*/ 920873 w 4642135"/>
                <a:gd name="connsiteY287" fmla="*/ 735171 h 5643471"/>
                <a:gd name="connsiteX288" fmla="*/ 953306 w 4642135"/>
                <a:gd name="connsiteY288" fmla="*/ 683276 h 5643471"/>
                <a:gd name="connsiteX289" fmla="*/ 959793 w 4642135"/>
                <a:gd name="connsiteY289" fmla="*/ 663815 h 5643471"/>
                <a:gd name="connsiteX290" fmla="*/ 942495 w 4642135"/>
                <a:gd name="connsiteY290" fmla="*/ 672464 h 5643471"/>
                <a:gd name="connsiteX291" fmla="*/ 747891 w 4642135"/>
                <a:gd name="connsiteY291" fmla="*/ 938424 h 5643471"/>
                <a:gd name="connsiteX292" fmla="*/ 728430 w 4642135"/>
                <a:gd name="connsiteY292" fmla="*/ 955722 h 5643471"/>
                <a:gd name="connsiteX293" fmla="*/ 817084 w 4642135"/>
                <a:gd name="connsiteY293" fmla="*/ 711385 h 5643471"/>
                <a:gd name="connsiteX294" fmla="*/ 548963 w 4642135"/>
                <a:gd name="connsiteY294" fmla="*/ 1040049 h 5643471"/>
                <a:gd name="connsiteX295" fmla="*/ 672211 w 4642135"/>
                <a:gd name="connsiteY295" fmla="*/ 750306 h 5643471"/>
                <a:gd name="connsiteX296" fmla="*/ 460308 w 4642135"/>
                <a:gd name="connsiteY296" fmla="*/ 979506 h 5643471"/>
                <a:gd name="connsiteX297" fmla="*/ 492744 w 4642135"/>
                <a:gd name="connsiteY297" fmla="*/ 838960 h 5643471"/>
                <a:gd name="connsiteX298" fmla="*/ 345709 w 4642135"/>
                <a:gd name="connsiteY298" fmla="*/ 1046537 h 5643471"/>
                <a:gd name="connsiteX299" fmla="*/ 542475 w 4642135"/>
                <a:gd name="connsiteY299" fmla="*/ 609759 h 5643471"/>
                <a:gd name="connsiteX300" fmla="*/ 466796 w 4642135"/>
                <a:gd name="connsiteY300" fmla="*/ 687601 h 5643471"/>
                <a:gd name="connsiteX301" fmla="*/ 198675 w 4642135"/>
                <a:gd name="connsiteY301" fmla="*/ 1143838 h 5643471"/>
                <a:gd name="connsiteX302" fmla="*/ 172728 w 4642135"/>
                <a:gd name="connsiteY302" fmla="*/ 1176274 h 5643471"/>
                <a:gd name="connsiteX303" fmla="*/ 270029 w 4642135"/>
                <a:gd name="connsiteY303" fmla="*/ 880042 h 5643471"/>
                <a:gd name="connsiteX304" fmla="*/ 449498 w 4642135"/>
                <a:gd name="connsiteY304" fmla="*/ 629219 h 5643471"/>
                <a:gd name="connsiteX305" fmla="*/ 200836 w 4642135"/>
                <a:gd name="connsiteY305" fmla="*/ 849770 h 5643471"/>
                <a:gd name="connsiteX306" fmla="*/ 14881 w 4642135"/>
                <a:gd name="connsiteY306" fmla="*/ 1128704 h 5643471"/>
                <a:gd name="connsiteX307" fmla="*/ 6232 w 4642135"/>
                <a:gd name="connsiteY307" fmla="*/ 1046537 h 5643471"/>
                <a:gd name="connsiteX308" fmla="*/ 32179 w 4642135"/>
                <a:gd name="connsiteY308" fmla="*/ 973020 h 5643471"/>
                <a:gd name="connsiteX309" fmla="*/ 512203 w 4642135"/>
                <a:gd name="connsiteY309" fmla="*/ 501646 h 5643471"/>
                <a:gd name="connsiteX310" fmla="*/ 594369 w 4642135"/>
                <a:gd name="connsiteY310" fmla="*/ 467050 h 5643471"/>
                <a:gd name="connsiteX311" fmla="*/ 168403 w 4642135"/>
                <a:gd name="connsiteY311" fmla="*/ 557865 h 5643471"/>
                <a:gd name="connsiteX312" fmla="*/ 272192 w 4642135"/>
                <a:gd name="connsiteY312" fmla="*/ 488672 h 5643471"/>
                <a:gd name="connsiteX313" fmla="*/ 391116 w 4642135"/>
                <a:gd name="connsiteY313" fmla="*/ 412992 h 5643471"/>
                <a:gd name="connsiteX314" fmla="*/ 525176 w 4642135"/>
                <a:gd name="connsiteY314" fmla="*/ 378396 h 5643471"/>
                <a:gd name="connsiteX315" fmla="*/ 661401 w 4642135"/>
                <a:gd name="connsiteY315" fmla="*/ 363261 h 5643471"/>
                <a:gd name="connsiteX316" fmla="*/ 434361 w 4642135"/>
                <a:gd name="connsiteY316" fmla="*/ 324340 h 5643471"/>
                <a:gd name="connsiteX317" fmla="*/ 507878 w 4642135"/>
                <a:gd name="connsiteY317" fmla="*/ 313527 h 5643471"/>
                <a:gd name="connsiteX318" fmla="*/ 507878 w 4642135"/>
                <a:gd name="connsiteY318" fmla="*/ 309203 h 5643471"/>
                <a:gd name="connsiteX319" fmla="*/ 417063 w 4642135"/>
                <a:gd name="connsiteY319" fmla="*/ 309203 h 5643471"/>
                <a:gd name="connsiteX320" fmla="*/ 881952 w 4642135"/>
                <a:gd name="connsiteY320" fmla="*/ 276770 h 5643471"/>
                <a:gd name="connsiteX321" fmla="*/ 1067907 w 4642135"/>
                <a:gd name="connsiteY321" fmla="*/ 298393 h 5643471"/>
                <a:gd name="connsiteX322" fmla="*/ 1223590 w 4642135"/>
                <a:gd name="connsiteY322" fmla="*/ 371910 h 5643471"/>
                <a:gd name="connsiteX323" fmla="*/ 1258187 w 4642135"/>
                <a:gd name="connsiteY323" fmla="*/ 367585 h 5643471"/>
                <a:gd name="connsiteX324" fmla="*/ 1640907 w 4642135"/>
                <a:gd name="connsiteY324" fmla="*/ 30271 h 5643471"/>
                <a:gd name="connsiteX325" fmla="*/ 1716587 w 4642135"/>
                <a:gd name="connsiteY325" fmla="*/ 0 h 5643471"/>
                <a:gd name="connsiteX0" fmla="*/ 4214006 w 4642135"/>
                <a:gd name="connsiteY0" fmla="*/ 1528722 h 5643471"/>
                <a:gd name="connsiteX1" fmla="*/ 4211845 w 4642135"/>
                <a:gd name="connsiteY1" fmla="*/ 1535210 h 5643471"/>
                <a:gd name="connsiteX2" fmla="*/ 4281037 w 4642135"/>
                <a:gd name="connsiteY2" fmla="*/ 1582780 h 5643471"/>
                <a:gd name="connsiteX3" fmla="*/ 4300497 w 4642135"/>
                <a:gd name="connsiteY3" fmla="*/ 1587104 h 5643471"/>
                <a:gd name="connsiteX4" fmla="*/ 4291848 w 4642135"/>
                <a:gd name="connsiteY4" fmla="*/ 1565482 h 5643471"/>
                <a:gd name="connsiteX5" fmla="*/ 4214006 w 4642135"/>
                <a:gd name="connsiteY5" fmla="*/ 1528722 h 5643471"/>
                <a:gd name="connsiteX6" fmla="*/ 3165036 w 4642135"/>
                <a:gd name="connsiteY6" fmla="*/ 1460611 h 5643471"/>
                <a:gd name="connsiteX7" fmla="*/ 3148009 w 4642135"/>
                <a:gd name="connsiteY7" fmla="*/ 1468179 h 5643471"/>
                <a:gd name="connsiteX8" fmla="*/ 2860426 w 4642135"/>
                <a:gd name="connsiteY8" fmla="*/ 1591429 h 5643471"/>
                <a:gd name="connsiteX9" fmla="*/ 2899347 w 4642135"/>
                <a:gd name="connsiteY9" fmla="*/ 1589266 h 5643471"/>
                <a:gd name="connsiteX10" fmla="*/ 3115574 w 4642135"/>
                <a:gd name="connsiteY10" fmla="*/ 1498450 h 5643471"/>
                <a:gd name="connsiteX11" fmla="*/ 3186930 w 4642135"/>
                <a:gd name="connsiteY11" fmla="*/ 1466017 h 5643471"/>
                <a:gd name="connsiteX12" fmla="*/ 3165036 w 4642135"/>
                <a:gd name="connsiteY12" fmla="*/ 1460611 h 5643471"/>
                <a:gd name="connsiteX13" fmla="*/ 2717716 w 4642135"/>
                <a:gd name="connsiteY13" fmla="*/ 1269250 h 5643471"/>
                <a:gd name="connsiteX14" fmla="*/ 2419323 w 4642135"/>
                <a:gd name="connsiteY14" fmla="*/ 1353579 h 5643471"/>
                <a:gd name="connsiteX15" fmla="*/ 2395539 w 4642135"/>
                <a:gd name="connsiteY15" fmla="*/ 1433582 h 5643471"/>
                <a:gd name="connsiteX16" fmla="*/ 2423648 w 4642135"/>
                <a:gd name="connsiteY16" fmla="*/ 1440070 h 5643471"/>
                <a:gd name="connsiteX17" fmla="*/ 2739339 w 4642135"/>
                <a:gd name="connsiteY17" fmla="*/ 1269250 h 5643471"/>
                <a:gd name="connsiteX18" fmla="*/ 2717716 w 4642135"/>
                <a:gd name="connsiteY18" fmla="*/ 1269250 h 5643471"/>
                <a:gd name="connsiteX19" fmla="*/ 1617123 w 4642135"/>
                <a:gd name="connsiteY19" fmla="*/ 1124379 h 5643471"/>
                <a:gd name="connsiteX20" fmla="*/ 1727398 w 4642135"/>
                <a:gd name="connsiteY20" fmla="*/ 1366553 h 5643471"/>
                <a:gd name="connsiteX21" fmla="*/ 1591176 w 4642135"/>
                <a:gd name="connsiteY21" fmla="*/ 1202221 h 5643471"/>
                <a:gd name="connsiteX22" fmla="*/ 1790104 w 4642135"/>
                <a:gd name="connsiteY22" fmla="*/ 1569806 h 5643471"/>
                <a:gd name="connsiteX23" fmla="*/ 2466893 w 4642135"/>
                <a:gd name="connsiteY23" fmla="*/ 2756890 h 5643471"/>
                <a:gd name="connsiteX24" fmla="*/ 2985838 w 4642135"/>
                <a:gd name="connsiteY24" fmla="*/ 3935327 h 5643471"/>
                <a:gd name="connsiteX25" fmla="*/ 2994487 w 4642135"/>
                <a:gd name="connsiteY25" fmla="*/ 3943976 h 5643471"/>
                <a:gd name="connsiteX26" fmla="*/ 2998811 w 4642135"/>
                <a:gd name="connsiteY26" fmla="*/ 3928839 h 5643471"/>
                <a:gd name="connsiteX27" fmla="*/ 3189091 w 4642135"/>
                <a:gd name="connsiteY27" fmla="*/ 2752566 h 5643471"/>
                <a:gd name="connsiteX28" fmla="*/ 3282069 w 4642135"/>
                <a:gd name="connsiteY28" fmla="*/ 2123347 h 5643471"/>
                <a:gd name="connsiteX29" fmla="*/ 3295043 w 4642135"/>
                <a:gd name="connsiteY29" fmla="*/ 2045505 h 5643471"/>
                <a:gd name="connsiteX30" fmla="*/ 3266932 w 4642135"/>
                <a:gd name="connsiteY30" fmla="*/ 2071452 h 5643471"/>
                <a:gd name="connsiteX31" fmla="*/ 3301529 w 4642135"/>
                <a:gd name="connsiteY31" fmla="*/ 1881173 h 5643471"/>
                <a:gd name="connsiteX32" fmla="*/ 3212877 w 4642135"/>
                <a:gd name="connsiteY32" fmla="*/ 2151455 h 5643471"/>
                <a:gd name="connsiteX33" fmla="*/ 3182605 w 4642135"/>
                <a:gd name="connsiteY33" fmla="*/ 2101724 h 5643471"/>
                <a:gd name="connsiteX34" fmla="*/ 3154494 w 4642135"/>
                <a:gd name="connsiteY34" fmla="*/ 2231460 h 5643471"/>
                <a:gd name="connsiteX35" fmla="*/ 3128547 w 4642135"/>
                <a:gd name="connsiteY35" fmla="*/ 2170917 h 5643471"/>
                <a:gd name="connsiteX36" fmla="*/ 3115574 w 4642135"/>
                <a:gd name="connsiteY36" fmla="*/ 2151455 h 5643471"/>
                <a:gd name="connsiteX37" fmla="*/ 3102600 w 4642135"/>
                <a:gd name="connsiteY37" fmla="*/ 2173078 h 5643471"/>
                <a:gd name="connsiteX38" fmla="*/ 3059355 w 4642135"/>
                <a:gd name="connsiteY38" fmla="*/ 2341735 h 5643471"/>
                <a:gd name="connsiteX39" fmla="*/ 2998811 w 4642135"/>
                <a:gd name="connsiteY39" fmla="*/ 2261732 h 5643471"/>
                <a:gd name="connsiteX40" fmla="*/ 2983676 w 4642135"/>
                <a:gd name="connsiteY40" fmla="*/ 2436875 h 5643471"/>
                <a:gd name="connsiteX41" fmla="*/ 2975027 w 4642135"/>
                <a:gd name="connsiteY41" fmla="*/ 2460661 h 5643471"/>
                <a:gd name="connsiteX42" fmla="*/ 2955566 w 4642135"/>
                <a:gd name="connsiteY42" fmla="*/ 2439038 h 5643471"/>
                <a:gd name="connsiteX43" fmla="*/ 2933943 w 4642135"/>
                <a:gd name="connsiteY43" fmla="*/ 2367682 h 5643471"/>
                <a:gd name="connsiteX44" fmla="*/ 2918808 w 4642135"/>
                <a:gd name="connsiteY44" fmla="*/ 2287679 h 5643471"/>
                <a:gd name="connsiteX45" fmla="*/ 2871238 w 4642135"/>
                <a:gd name="connsiteY45" fmla="*/ 2633642 h 5643471"/>
                <a:gd name="connsiteX46" fmla="*/ 2840967 w 4642135"/>
                <a:gd name="connsiteY46" fmla="*/ 2590397 h 5643471"/>
                <a:gd name="connsiteX47" fmla="*/ 2840967 w 4642135"/>
                <a:gd name="connsiteY47" fmla="*/ 2423901 h 5643471"/>
                <a:gd name="connsiteX48" fmla="*/ 2851777 w 4642135"/>
                <a:gd name="connsiteY48" fmla="*/ 2333086 h 5643471"/>
                <a:gd name="connsiteX49" fmla="*/ 2752313 w 4642135"/>
                <a:gd name="connsiteY49" fmla="*/ 2486608 h 5643471"/>
                <a:gd name="connsiteX50" fmla="*/ 2782584 w 4642135"/>
                <a:gd name="connsiteY50" fmla="*/ 2283355 h 5643471"/>
                <a:gd name="connsiteX51" fmla="*/ 2698257 w 4642135"/>
                <a:gd name="connsiteY51" fmla="*/ 2365521 h 5643471"/>
                <a:gd name="connsiteX52" fmla="*/ 2990162 w 4642135"/>
                <a:gd name="connsiteY52" fmla="*/ 1790358 h 5643471"/>
                <a:gd name="connsiteX53" fmla="*/ 2912320 w 4642135"/>
                <a:gd name="connsiteY53" fmla="*/ 1840089 h 5643471"/>
                <a:gd name="connsiteX54" fmla="*/ 2819344 w 4642135"/>
                <a:gd name="connsiteY54" fmla="*/ 1891983 h 5643471"/>
                <a:gd name="connsiteX55" fmla="*/ 2758800 w 4642135"/>
                <a:gd name="connsiteY55" fmla="*/ 1941716 h 5643471"/>
                <a:gd name="connsiteX56" fmla="*/ 2830154 w 4642135"/>
                <a:gd name="connsiteY56" fmla="*/ 1788194 h 5643471"/>
                <a:gd name="connsiteX57" fmla="*/ 2795558 w 4642135"/>
                <a:gd name="connsiteY57" fmla="*/ 1818466 h 5643471"/>
                <a:gd name="connsiteX58" fmla="*/ 2570682 w 4642135"/>
                <a:gd name="connsiteY58" fmla="*/ 2086587 h 5643471"/>
                <a:gd name="connsiteX59" fmla="*/ 2549059 w 4642135"/>
                <a:gd name="connsiteY59" fmla="*/ 2101724 h 5643471"/>
                <a:gd name="connsiteX60" fmla="*/ 2540410 w 4642135"/>
                <a:gd name="connsiteY60" fmla="*/ 2075777 h 5643471"/>
                <a:gd name="connsiteX61" fmla="*/ 2557708 w 4642135"/>
                <a:gd name="connsiteY61" fmla="*/ 1963339 h 5643471"/>
                <a:gd name="connsiteX62" fmla="*/ 2469057 w 4642135"/>
                <a:gd name="connsiteY62" fmla="*/ 2086587 h 5643471"/>
                <a:gd name="connsiteX63" fmla="*/ 2447434 w 4642135"/>
                <a:gd name="connsiteY63" fmla="*/ 2106049 h 5643471"/>
                <a:gd name="connsiteX64" fmla="*/ 2438785 w 4642135"/>
                <a:gd name="connsiteY64" fmla="*/ 2073614 h 5643471"/>
                <a:gd name="connsiteX65" fmla="*/ 2449595 w 4642135"/>
                <a:gd name="connsiteY65" fmla="*/ 1969825 h 5643471"/>
                <a:gd name="connsiteX66" fmla="*/ 2471218 w 4642135"/>
                <a:gd name="connsiteY66" fmla="*/ 1876848 h 5643471"/>
                <a:gd name="connsiteX67" fmla="*/ 2830154 w 4642135"/>
                <a:gd name="connsiteY67" fmla="*/ 1602239 h 5643471"/>
                <a:gd name="connsiteX68" fmla="*/ 2858265 w 4642135"/>
                <a:gd name="connsiteY68" fmla="*/ 1587104 h 5643471"/>
                <a:gd name="connsiteX69" fmla="*/ 2851777 w 4642135"/>
                <a:gd name="connsiteY69" fmla="*/ 1589266 h 5643471"/>
                <a:gd name="connsiteX70" fmla="*/ 2849616 w 4642135"/>
                <a:gd name="connsiteY70" fmla="*/ 1587104 h 5643471"/>
                <a:gd name="connsiteX71" fmla="*/ 2869075 w 4642135"/>
                <a:gd name="connsiteY71" fmla="*/ 1567643 h 5643471"/>
                <a:gd name="connsiteX72" fmla="*/ 3039895 w 4642135"/>
                <a:gd name="connsiteY72" fmla="*/ 1437907 h 5643471"/>
                <a:gd name="connsiteX73" fmla="*/ 2676634 w 4642135"/>
                <a:gd name="connsiteY73" fmla="*/ 1584941 h 5643471"/>
                <a:gd name="connsiteX74" fmla="*/ 2920969 w 4642135"/>
                <a:gd name="connsiteY74" fmla="*/ 1418448 h 5643471"/>
                <a:gd name="connsiteX75" fmla="*/ 2631226 w 4642135"/>
                <a:gd name="connsiteY75" fmla="*/ 1507099 h 5643471"/>
                <a:gd name="connsiteX76" fmla="*/ 2726365 w 4642135"/>
                <a:gd name="connsiteY76" fmla="*/ 1424933 h 5643471"/>
                <a:gd name="connsiteX77" fmla="*/ 2510139 w 4642135"/>
                <a:gd name="connsiteY77" fmla="*/ 1511424 h 5643471"/>
                <a:gd name="connsiteX78" fmla="*/ 2856101 w 4642135"/>
                <a:gd name="connsiteY78" fmla="*/ 1286548 h 5643471"/>
                <a:gd name="connsiteX79" fmla="*/ 2797721 w 4642135"/>
                <a:gd name="connsiteY79" fmla="*/ 1301685 h 5643471"/>
                <a:gd name="connsiteX80" fmla="*/ 2475542 w 4642135"/>
                <a:gd name="connsiteY80" fmla="*/ 1463854 h 5643471"/>
                <a:gd name="connsiteX81" fmla="*/ 2440946 w 4642135"/>
                <a:gd name="connsiteY81" fmla="*/ 1543859 h 5643471"/>
                <a:gd name="connsiteX82" fmla="*/ 2440946 w 4642135"/>
                <a:gd name="connsiteY82" fmla="*/ 1558994 h 5643471"/>
                <a:gd name="connsiteX83" fmla="*/ 2404189 w 4642135"/>
                <a:gd name="connsiteY83" fmla="*/ 1535210 h 5643471"/>
                <a:gd name="connsiteX84" fmla="*/ 2358780 w 4642135"/>
                <a:gd name="connsiteY84" fmla="*/ 1528722 h 5643471"/>
                <a:gd name="connsiteX85" fmla="*/ 2365268 w 4642135"/>
                <a:gd name="connsiteY85" fmla="*/ 1567643 h 5643471"/>
                <a:gd name="connsiteX86" fmla="*/ 2447434 w 4642135"/>
                <a:gd name="connsiteY86" fmla="*/ 1727651 h 5643471"/>
                <a:gd name="connsiteX87" fmla="*/ 2291751 w 4642135"/>
                <a:gd name="connsiteY87" fmla="*/ 1563318 h 5643471"/>
                <a:gd name="connsiteX88" fmla="*/ 2302561 w 4642135"/>
                <a:gd name="connsiteY88" fmla="*/ 1597915 h 5643471"/>
                <a:gd name="connsiteX89" fmla="*/ 2378241 w 4642135"/>
                <a:gd name="connsiteY89" fmla="*/ 1811980 h 5643471"/>
                <a:gd name="connsiteX90" fmla="*/ 2380402 w 4642135"/>
                <a:gd name="connsiteY90" fmla="*/ 1926579 h 5643471"/>
                <a:gd name="connsiteX91" fmla="*/ 2369592 w 4642135"/>
                <a:gd name="connsiteY91" fmla="*/ 1928743 h 5643471"/>
                <a:gd name="connsiteX92" fmla="*/ 2172825 w 4642135"/>
                <a:gd name="connsiteY92" fmla="*/ 1466017 h 5643471"/>
                <a:gd name="connsiteX93" fmla="*/ 2183637 w 4642135"/>
                <a:gd name="connsiteY93" fmla="*/ 1515748 h 5643471"/>
                <a:gd name="connsiteX94" fmla="*/ 2211746 w 4642135"/>
                <a:gd name="connsiteY94" fmla="*/ 1699542 h 5643471"/>
                <a:gd name="connsiteX95" fmla="*/ 2198772 w 4642135"/>
                <a:gd name="connsiteY95" fmla="*/ 1749273 h 5643471"/>
                <a:gd name="connsiteX96" fmla="*/ 2170664 w 4642135"/>
                <a:gd name="connsiteY96" fmla="*/ 1706028 h 5643471"/>
                <a:gd name="connsiteX97" fmla="*/ 2090659 w 4642135"/>
                <a:gd name="connsiteY97" fmla="*/ 1526561 h 5643471"/>
                <a:gd name="connsiteX98" fmla="*/ 2056062 w 4642135"/>
                <a:gd name="connsiteY98" fmla="*/ 1626025 h 5643471"/>
                <a:gd name="connsiteX99" fmla="*/ 1930651 w 4642135"/>
                <a:gd name="connsiteY99" fmla="*/ 1420609 h 5643471"/>
                <a:gd name="connsiteX100" fmla="*/ 1930651 w 4642135"/>
                <a:gd name="connsiteY100" fmla="*/ 1524398 h 5643471"/>
                <a:gd name="connsiteX101" fmla="*/ 1922002 w 4642135"/>
                <a:gd name="connsiteY101" fmla="*/ 1537371 h 5643471"/>
                <a:gd name="connsiteX102" fmla="*/ 1911191 w 4642135"/>
                <a:gd name="connsiteY102" fmla="*/ 1530885 h 5643471"/>
                <a:gd name="connsiteX103" fmla="*/ 1893893 w 4642135"/>
                <a:gd name="connsiteY103" fmla="*/ 1502775 h 5643471"/>
                <a:gd name="connsiteX104" fmla="*/ 1829025 w 4642135"/>
                <a:gd name="connsiteY104" fmla="*/ 1377363 h 5643471"/>
                <a:gd name="connsiteX105" fmla="*/ 1826862 w 4642135"/>
                <a:gd name="connsiteY105" fmla="*/ 1435746 h 5643471"/>
                <a:gd name="connsiteX106" fmla="*/ 1617123 w 4642135"/>
                <a:gd name="connsiteY106" fmla="*/ 1124379 h 5643471"/>
                <a:gd name="connsiteX107" fmla="*/ 2123094 w 4642135"/>
                <a:gd name="connsiteY107" fmla="*/ 925450 h 5643471"/>
                <a:gd name="connsiteX108" fmla="*/ 2250666 w 4642135"/>
                <a:gd name="connsiteY108" fmla="*/ 1068160 h 5643471"/>
                <a:gd name="connsiteX109" fmla="*/ 1971735 w 4642135"/>
                <a:gd name="connsiteY109" fmla="*/ 968696 h 5643471"/>
                <a:gd name="connsiteX110" fmla="*/ 1978221 w 4642135"/>
                <a:gd name="connsiteY110" fmla="*/ 977345 h 5643471"/>
                <a:gd name="connsiteX111" fmla="*/ 2324183 w 4642135"/>
                <a:gd name="connsiteY111" fmla="*/ 1323308 h 5643471"/>
                <a:gd name="connsiteX112" fmla="*/ 2356619 w 4642135"/>
                <a:gd name="connsiteY112" fmla="*/ 1325469 h 5643471"/>
                <a:gd name="connsiteX113" fmla="*/ 2626901 w 4642135"/>
                <a:gd name="connsiteY113" fmla="*/ 1206545 h 5643471"/>
                <a:gd name="connsiteX114" fmla="*/ 2637713 w 4642135"/>
                <a:gd name="connsiteY114" fmla="*/ 1197896 h 5643471"/>
                <a:gd name="connsiteX115" fmla="*/ 2661497 w 4642135"/>
                <a:gd name="connsiteY115" fmla="*/ 1200057 h 5643471"/>
                <a:gd name="connsiteX116" fmla="*/ 2901510 w 4642135"/>
                <a:gd name="connsiteY116" fmla="*/ 1197896 h 5643471"/>
                <a:gd name="connsiteX117" fmla="*/ 2988001 w 4642135"/>
                <a:gd name="connsiteY117" fmla="*/ 1195733 h 5643471"/>
                <a:gd name="connsiteX118" fmla="*/ 2629064 w 4642135"/>
                <a:gd name="connsiteY118" fmla="*/ 1120055 h 5643471"/>
                <a:gd name="connsiteX119" fmla="*/ 2635550 w 4642135"/>
                <a:gd name="connsiteY119" fmla="*/ 1158975 h 5643471"/>
                <a:gd name="connsiteX120" fmla="*/ 2635550 w 4642135"/>
                <a:gd name="connsiteY120" fmla="*/ 1195733 h 5643471"/>
                <a:gd name="connsiteX121" fmla="*/ 2447434 w 4642135"/>
                <a:gd name="connsiteY121" fmla="*/ 1031400 h 5643471"/>
                <a:gd name="connsiteX122" fmla="*/ 2514463 w 4642135"/>
                <a:gd name="connsiteY122" fmla="*/ 1197896 h 5643471"/>
                <a:gd name="connsiteX123" fmla="*/ 2123094 w 4642135"/>
                <a:gd name="connsiteY123" fmla="*/ 925450 h 5643471"/>
                <a:gd name="connsiteX124" fmla="*/ 1716587 w 4642135"/>
                <a:gd name="connsiteY124" fmla="*/ 0 h 5643471"/>
                <a:gd name="connsiteX125" fmla="*/ 1569553 w 4642135"/>
                <a:gd name="connsiteY125" fmla="*/ 190279 h 5643471"/>
                <a:gd name="connsiteX126" fmla="*/ 1595500 w 4642135"/>
                <a:gd name="connsiteY126" fmla="*/ 170818 h 5643471"/>
                <a:gd name="connsiteX127" fmla="*/ 1887405 w 4642135"/>
                <a:gd name="connsiteY127" fmla="*/ 38921 h 5643471"/>
                <a:gd name="connsiteX128" fmla="*/ 2071199 w 4642135"/>
                <a:gd name="connsiteY128" fmla="*/ 8649 h 5643471"/>
                <a:gd name="connsiteX129" fmla="*/ 1694965 w 4642135"/>
                <a:gd name="connsiteY129" fmla="*/ 224876 h 5643471"/>
                <a:gd name="connsiteX130" fmla="*/ 1798754 w 4642135"/>
                <a:gd name="connsiteY130" fmla="*/ 188116 h 5643471"/>
                <a:gd name="connsiteX131" fmla="*/ 2315534 w 4642135"/>
                <a:gd name="connsiteY131" fmla="*/ 155683 h 5643471"/>
                <a:gd name="connsiteX132" fmla="*/ 2577170 w 4642135"/>
                <a:gd name="connsiteY132" fmla="*/ 250823 h 5643471"/>
                <a:gd name="connsiteX133" fmla="*/ 2644199 w 4642135"/>
                <a:gd name="connsiteY133" fmla="*/ 315691 h 5643471"/>
                <a:gd name="connsiteX134" fmla="*/ 2334996 w 4642135"/>
                <a:gd name="connsiteY134" fmla="*/ 242174 h 5643471"/>
                <a:gd name="connsiteX135" fmla="*/ 2019305 w 4642135"/>
                <a:gd name="connsiteY135" fmla="*/ 240010 h 5643471"/>
                <a:gd name="connsiteX136" fmla="*/ 2304724 w 4642135"/>
                <a:gd name="connsiteY136" fmla="*/ 313527 h 5643471"/>
                <a:gd name="connsiteX137" fmla="*/ 2564196 w 4642135"/>
                <a:gd name="connsiteY137" fmla="*/ 454076 h 5643471"/>
                <a:gd name="connsiteX138" fmla="*/ 1861458 w 4642135"/>
                <a:gd name="connsiteY138" fmla="*/ 287580 h 5643471"/>
                <a:gd name="connsiteX139" fmla="*/ 2337157 w 4642135"/>
                <a:gd name="connsiteY139" fmla="*/ 471374 h 5643471"/>
                <a:gd name="connsiteX140" fmla="*/ 2062550 w 4642135"/>
                <a:gd name="connsiteY140" fmla="*/ 423804 h 5643471"/>
                <a:gd name="connsiteX141" fmla="*/ 2060387 w 4642135"/>
                <a:gd name="connsiteY141" fmla="*/ 428129 h 5643471"/>
                <a:gd name="connsiteX142" fmla="*/ 2196611 w 4642135"/>
                <a:gd name="connsiteY142" fmla="*/ 490833 h 5643471"/>
                <a:gd name="connsiteX143" fmla="*/ 1854973 w 4642135"/>
                <a:gd name="connsiteY143" fmla="*/ 469211 h 5643471"/>
                <a:gd name="connsiteX144" fmla="*/ 2177149 w 4642135"/>
                <a:gd name="connsiteY144" fmla="*/ 594622 h 5643471"/>
                <a:gd name="connsiteX145" fmla="*/ 1779292 w 4642135"/>
                <a:gd name="connsiteY145" fmla="*/ 538403 h 5643471"/>
                <a:gd name="connsiteX146" fmla="*/ 1982545 w 4642135"/>
                <a:gd name="connsiteY146" fmla="*/ 657329 h 5643471"/>
                <a:gd name="connsiteX147" fmla="*/ 1595500 w 4642135"/>
                <a:gd name="connsiteY147" fmla="*/ 581649 h 5643471"/>
                <a:gd name="connsiteX148" fmla="*/ 1630097 w 4642135"/>
                <a:gd name="connsiteY148" fmla="*/ 605435 h 5643471"/>
                <a:gd name="connsiteX149" fmla="*/ 1965247 w 4642135"/>
                <a:gd name="connsiteY149" fmla="*/ 670303 h 5643471"/>
                <a:gd name="connsiteX150" fmla="*/ 2129579 w 4642135"/>
                <a:gd name="connsiteY150" fmla="*/ 683276 h 5643471"/>
                <a:gd name="connsiteX151" fmla="*/ 2458244 w 4642135"/>
                <a:gd name="connsiteY151" fmla="*/ 838960 h 5643471"/>
                <a:gd name="connsiteX152" fmla="*/ 2568521 w 4642135"/>
                <a:gd name="connsiteY152" fmla="*/ 1014102 h 5643471"/>
                <a:gd name="connsiteX153" fmla="*/ 2607442 w 4642135"/>
                <a:gd name="connsiteY153" fmla="*/ 1096268 h 5643471"/>
                <a:gd name="connsiteX154" fmla="*/ 2637713 w 4642135"/>
                <a:gd name="connsiteY154" fmla="*/ 1109242 h 5643471"/>
                <a:gd name="connsiteX155" fmla="*/ 2799882 w 4642135"/>
                <a:gd name="connsiteY155" fmla="*/ 1102756 h 5643471"/>
                <a:gd name="connsiteX156" fmla="*/ 3029083 w 4642135"/>
                <a:gd name="connsiteY156" fmla="*/ 1128704 h 5643471"/>
                <a:gd name="connsiteX157" fmla="*/ 3052869 w 4642135"/>
                <a:gd name="connsiteY157" fmla="*/ 1135189 h 5643471"/>
                <a:gd name="connsiteX158" fmla="*/ 3057193 w 4642135"/>
                <a:gd name="connsiteY158" fmla="*/ 1133028 h 5643471"/>
                <a:gd name="connsiteX159" fmla="*/ 2933943 w 4642135"/>
                <a:gd name="connsiteY159" fmla="*/ 1046537 h 5643471"/>
                <a:gd name="connsiteX160" fmla="*/ 3346937 w 4642135"/>
                <a:gd name="connsiteY160" fmla="*/ 1184923 h 5643471"/>
                <a:gd name="connsiteX161" fmla="*/ 3519919 w 4642135"/>
                <a:gd name="connsiteY161" fmla="*/ 1349255 h 5643471"/>
                <a:gd name="connsiteX162" fmla="*/ 3545866 w 4642135"/>
                <a:gd name="connsiteY162" fmla="*/ 1355741 h 5643471"/>
                <a:gd name="connsiteX163" fmla="*/ 3963183 w 4642135"/>
                <a:gd name="connsiteY163" fmla="*/ 1264925 h 5643471"/>
                <a:gd name="connsiteX164" fmla="*/ 4058322 w 4642135"/>
                <a:gd name="connsiteY164" fmla="*/ 1271413 h 5643471"/>
                <a:gd name="connsiteX165" fmla="*/ 3926425 w 4642135"/>
                <a:gd name="connsiteY165" fmla="*/ 1323308 h 5643471"/>
                <a:gd name="connsiteX166" fmla="*/ 3928586 w 4642135"/>
                <a:gd name="connsiteY166" fmla="*/ 1329793 h 5643471"/>
                <a:gd name="connsiteX167" fmla="*/ 3971832 w 4642135"/>
                <a:gd name="connsiteY167" fmla="*/ 1325469 h 5643471"/>
                <a:gd name="connsiteX168" fmla="*/ 4194547 w 4642135"/>
                <a:gd name="connsiteY168" fmla="*/ 1351416 h 5643471"/>
                <a:gd name="connsiteX169" fmla="*/ 4309146 w 4642135"/>
                <a:gd name="connsiteY169" fmla="*/ 1377363 h 5643471"/>
                <a:gd name="connsiteX170" fmla="*/ 4367528 w 4642135"/>
                <a:gd name="connsiteY170" fmla="*/ 1472503 h 5643471"/>
                <a:gd name="connsiteX171" fmla="*/ 4408610 w 4642135"/>
                <a:gd name="connsiteY171" fmla="*/ 1528722 h 5643471"/>
                <a:gd name="connsiteX172" fmla="*/ 4601053 w 4642135"/>
                <a:gd name="connsiteY172" fmla="*/ 1695218 h 5643471"/>
                <a:gd name="connsiteX173" fmla="*/ 4639974 w 4642135"/>
                <a:gd name="connsiteY173" fmla="*/ 1766572 h 5643471"/>
                <a:gd name="connsiteX174" fmla="*/ 4642135 w 4642135"/>
                <a:gd name="connsiteY174" fmla="*/ 1773059 h 5643471"/>
                <a:gd name="connsiteX175" fmla="*/ 4627000 w 4642135"/>
                <a:gd name="connsiteY175" fmla="*/ 1801168 h 5643471"/>
                <a:gd name="connsiteX176" fmla="*/ 4605378 w 4642135"/>
                <a:gd name="connsiteY176" fmla="*/ 1773059 h 5643471"/>
                <a:gd name="connsiteX177" fmla="*/ 4393475 w 4642135"/>
                <a:gd name="connsiteY177" fmla="*/ 1617376 h 5643471"/>
                <a:gd name="connsiteX178" fmla="*/ 4363204 w 4642135"/>
                <a:gd name="connsiteY178" fmla="*/ 1615213 h 5643471"/>
                <a:gd name="connsiteX179" fmla="*/ 4363204 w 4642135"/>
                <a:gd name="connsiteY179" fmla="*/ 1658458 h 5643471"/>
                <a:gd name="connsiteX180" fmla="*/ 4389151 w 4642135"/>
                <a:gd name="connsiteY180" fmla="*/ 1686569 h 5643471"/>
                <a:gd name="connsiteX181" fmla="*/ 4490776 w 4642135"/>
                <a:gd name="connsiteY181" fmla="*/ 1818466 h 5643471"/>
                <a:gd name="connsiteX182" fmla="*/ 4510238 w 4642135"/>
                <a:gd name="connsiteY182" fmla="*/ 1885497 h 5643471"/>
                <a:gd name="connsiteX183" fmla="*/ 4108056 w 4642135"/>
                <a:gd name="connsiteY183" fmla="*/ 1543859 h 5643471"/>
                <a:gd name="connsiteX184" fmla="*/ 4337256 w 4642135"/>
                <a:gd name="connsiteY184" fmla="*/ 1801168 h 5643471"/>
                <a:gd name="connsiteX185" fmla="*/ 4330768 w 4642135"/>
                <a:gd name="connsiteY185" fmla="*/ 1807656 h 5643471"/>
                <a:gd name="connsiteX186" fmla="*/ 4138328 w 4642135"/>
                <a:gd name="connsiteY186" fmla="*/ 1669271 h 5643471"/>
                <a:gd name="connsiteX187" fmla="*/ 4216169 w 4642135"/>
                <a:gd name="connsiteY187" fmla="*/ 1783870 h 5643471"/>
                <a:gd name="connsiteX188" fmla="*/ 4021565 w 4642135"/>
                <a:gd name="connsiteY188" fmla="*/ 1671432 h 5643471"/>
                <a:gd name="connsiteX189" fmla="*/ 4151301 w 4642135"/>
                <a:gd name="connsiteY189" fmla="*/ 1850901 h 5643471"/>
                <a:gd name="connsiteX190" fmla="*/ 3868043 w 4642135"/>
                <a:gd name="connsiteY190" fmla="*/ 1658458 h 5643471"/>
                <a:gd name="connsiteX191" fmla="*/ 3982644 w 4642135"/>
                <a:gd name="connsiteY191" fmla="*/ 1816305 h 5643471"/>
                <a:gd name="connsiteX192" fmla="*/ 3712360 w 4642135"/>
                <a:gd name="connsiteY192" fmla="*/ 1632511 h 5643471"/>
                <a:gd name="connsiteX193" fmla="*/ 3721009 w 4642135"/>
                <a:gd name="connsiteY193" fmla="*/ 1656297 h 5643471"/>
                <a:gd name="connsiteX194" fmla="*/ 3978320 w 4642135"/>
                <a:gd name="connsiteY194" fmla="*/ 1829278 h 5643471"/>
                <a:gd name="connsiteX195" fmla="*/ 4211845 w 4642135"/>
                <a:gd name="connsiteY195" fmla="*/ 2036856 h 5643471"/>
                <a:gd name="connsiteX196" fmla="*/ 4226979 w 4642135"/>
                <a:gd name="connsiteY196" fmla="*/ 2356872 h 5643471"/>
                <a:gd name="connsiteX197" fmla="*/ 4203196 w 4642135"/>
                <a:gd name="connsiteY197" fmla="*/ 2393629 h 5643471"/>
                <a:gd name="connsiteX198" fmla="*/ 4185898 w 4642135"/>
                <a:gd name="connsiteY198" fmla="*/ 2359033 h 5643471"/>
                <a:gd name="connsiteX199" fmla="*/ 4142652 w 4642135"/>
                <a:gd name="connsiteY199" fmla="*/ 2233621 h 5643471"/>
                <a:gd name="connsiteX200" fmla="*/ 4101568 w 4642135"/>
                <a:gd name="connsiteY200" fmla="*/ 2365521 h 5643471"/>
                <a:gd name="connsiteX201" fmla="*/ 3932911 w 4642135"/>
                <a:gd name="connsiteY201" fmla="*/ 2019558 h 5643471"/>
                <a:gd name="connsiteX202" fmla="*/ 3961022 w 4642135"/>
                <a:gd name="connsiteY202" fmla="*/ 2181727 h 5643471"/>
                <a:gd name="connsiteX203" fmla="*/ 3792365 w 4642135"/>
                <a:gd name="connsiteY203" fmla="*/ 2021719 h 5643471"/>
                <a:gd name="connsiteX204" fmla="*/ 3883180 w 4642135"/>
                <a:gd name="connsiteY204" fmla="*/ 2304977 h 5643471"/>
                <a:gd name="connsiteX205" fmla="*/ 3876692 w 4642135"/>
                <a:gd name="connsiteY205" fmla="*/ 2607695 h 5643471"/>
                <a:gd name="connsiteX206" fmla="*/ 3826961 w 4642135"/>
                <a:gd name="connsiteY206" fmla="*/ 2495257 h 5643471"/>
                <a:gd name="connsiteX207" fmla="*/ 3792365 w 4642135"/>
                <a:gd name="connsiteY207" fmla="*/ 2730943 h 5643471"/>
                <a:gd name="connsiteX208" fmla="*/ 3749119 w 4642135"/>
                <a:gd name="connsiteY208" fmla="*/ 2544988 h 5643471"/>
                <a:gd name="connsiteX209" fmla="*/ 3628032 w 4642135"/>
                <a:gd name="connsiteY209" fmla="*/ 2823922 h 5643471"/>
                <a:gd name="connsiteX210" fmla="*/ 3714523 w 4642135"/>
                <a:gd name="connsiteY210" fmla="*/ 2393629 h 5643471"/>
                <a:gd name="connsiteX211" fmla="*/ 3705874 w 4642135"/>
                <a:gd name="connsiteY211" fmla="*/ 2389305 h 5643471"/>
                <a:gd name="connsiteX212" fmla="*/ 3582623 w 4642135"/>
                <a:gd name="connsiteY212" fmla="*/ 2635803 h 5643471"/>
                <a:gd name="connsiteX213" fmla="*/ 3623708 w 4642135"/>
                <a:gd name="connsiteY213" fmla="*/ 2441199 h 5643471"/>
                <a:gd name="connsiteX214" fmla="*/ 3561001 w 4642135"/>
                <a:gd name="connsiteY214" fmla="*/ 2495257 h 5643471"/>
                <a:gd name="connsiteX215" fmla="*/ 3541542 w 4642135"/>
                <a:gd name="connsiteY215" fmla="*/ 2512555 h 5643471"/>
                <a:gd name="connsiteX216" fmla="*/ 3532892 w 4642135"/>
                <a:gd name="connsiteY216" fmla="*/ 2488769 h 5643471"/>
                <a:gd name="connsiteX217" fmla="*/ 3543703 w 4642135"/>
                <a:gd name="connsiteY217" fmla="*/ 2324437 h 5643471"/>
                <a:gd name="connsiteX218" fmla="*/ 3496133 w 4642135"/>
                <a:gd name="connsiteY218" fmla="*/ 2391468 h 5643471"/>
                <a:gd name="connsiteX219" fmla="*/ 3476673 w 4642135"/>
                <a:gd name="connsiteY219" fmla="*/ 2408766 h 5643471"/>
                <a:gd name="connsiteX220" fmla="*/ 3474510 w 4642135"/>
                <a:gd name="connsiteY220" fmla="*/ 2382819 h 5643471"/>
                <a:gd name="connsiteX221" fmla="*/ 3483159 w 4642135"/>
                <a:gd name="connsiteY221" fmla="*/ 2276867 h 5643471"/>
                <a:gd name="connsiteX222" fmla="*/ 3478835 w 4642135"/>
                <a:gd name="connsiteY222" fmla="*/ 2268218 h 5643471"/>
                <a:gd name="connsiteX223" fmla="*/ 3455051 w 4642135"/>
                <a:gd name="connsiteY223" fmla="*/ 2285516 h 5643471"/>
                <a:gd name="connsiteX224" fmla="*/ 3450726 w 4642135"/>
                <a:gd name="connsiteY224" fmla="*/ 2032532 h 5643471"/>
                <a:gd name="connsiteX225" fmla="*/ 3405318 w 4642135"/>
                <a:gd name="connsiteY225" fmla="*/ 2207674 h 5643471"/>
                <a:gd name="connsiteX226" fmla="*/ 3394507 w 4642135"/>
                <a:gd name="connsiteY226" fmla="*/ 2054154 h 5643471"/>
                <a:gd name="connsiteX227" fmla="*/ 3385858 w 4642135"/>
                <a:gd name="connsiteY227" fmla="*/ 2054154 h 5643471"/>
                <a:gd name="connsiteX228" fmla="*/ 3381534 w 4642135"/>
                <a:gd name="connsiteY228" fmla="*/ 2077938 h 5643471"/>
                <a:gd name="connsiteX229" fmla="*/ 3344774 w 4642135"/>
                <a:gd name="connsiteY229" fmla="*/ 2501743 h 5643471"/>
                <a:gd name="connsiteX230" fmla="*/ 3282069 w 4642135"/>
                <a:gd name="connsiteY230" fmla="*/ 3401246 h 5643471"/>
                <a:gd name="connsiteX231" fmla="*/ 3102600 w 4642135"/>
                <a:gd name="connsiteY231" fmla="*/ 4380755 h 5643471"/>
                <a:gd name="connsiteX232" fmla="*/ 3096114 w 4642135"/>
                <a:gd name="connsiteY232" fmla="*/ 4439135 h 5643471"/>
                <a:gd name="connsiteX233" fmla="*/ 3204228 w 4642135"/>
                <a:gd name="connsiteY233" fmla="*/ 5148359 h 5643471"/>
                <a:gd name="connsiteX234" fmla="*/ 3265706 w 4642135"/>
                <a:gd name="connsiteY234" fmla="*/ 5622240 h 5643471"/>
                <a:gd name="connsiteX235" fmla="*/ 2850081 w 4642135"/>
                <a:gd name="connsiteY235" fmla="*/ 5626736 h 5643471"/>
                <a:gd name="connsiteX236" fmla="*/ 2860426 w 4642135"/>
                <a:gd name="connsiteY236" fmla="*/ 5042409 h 5643471"/>
                <a:gd name="connsiteX237" fmla="*/ 2858265 w 4642135"/>
                <a:gd name="connsiteY237" fmla="*/ 5018623 h 5643471"/>
                <a:gd name="connsiteX238" fmla="*/ 2853940 w 4642135"/>
                <a:gd name="connsiteY238" fmla="*/ 5018623 h 5643471"/>
                <a:gd name="connsiteX239" fmla="*/ 2667985 w 4642135"/>
                <a:gd name="connsiteY239" fmla="*/ 5544055 h 5643471"/>
                <a:gd name="connsiteX240" fmla="*/ 2693498 w 4642135"/>
                <a:gd name="connsiteY240" fmla="*/ 5614498 h 5643471"/>
                <a:gd name="connsiteX241" fmla="*/ 2274452 w 4642135"/>
                <a:gd name="connsiteY241" fmla="*/ 5598110 h 5643471"/>
                <a:gd name="connsiteX242" fmla="*/ 2360943 w 4642135"/>
                <a:gd name="connsiteY242" fmla="*/ 5524593 h 5643471"/>
                <a:gd name="connsiteX243" fmla="*/ 2700418 w 4642135"/>
                <a:gd name="connsiteY243" fmla="*/ 4800235 h 5643471"/>
                <a:gd name="connsiteX244" fmla="*/ 2851777 w 4642135"/>
                <a:gd name="connsiteY244" fmla="*/ 4454272 h 5643471"/>
                <a:gd name="connsiteX245" fmla="*/ 2856101 w 4642135"/>
                <a:gd name="connsiteY245" fmla="*/ 4395889 h 5643471"/>
                <a:gd name="connsiteX246" fmla="*/ 2581495 w 4642135"/>
                <a:gd name="connsiteY246" fmla="*/ 3515847 h 5643471"/>
                <a:gd name="connsiteX247" fmla="*/ 1854973 w 4642135"/>
                <a:gd name="connsiteY247" fmla="*/ 2006584 h 5643471"/>
                <a:gd name="connsiteX248" fmla="*/ 1502522 w 4642135"/>
                <a:gd name="connsiteY248" fmla="*/ 1258440 h 5643471"/>
                <a:gd name="connsiteX249" fmla="*/ 1489548 w 4642135"/>
                <a:gd name="connsiteY249" fmla="*/ 1228168 h 5643471"/>
                <a:gd name="connsiteX250" fmla="*/ 1485224 w 4642135"/>
                <a:gd name="connsiteY250" fmla="*/ 1273574 h 5643471"/>
                <a:gd name="connsiteX251" fmla="*/ 1379274 w 4642135"/>
                <a:gd name="connsiteY251" fmla="*/ 1068160 h 5643471"/>
                <a:gd name="connsiteX252" fmla="*/ 1476574 w 4642135"/>
                <a:gd name="connsiteY252" fmla="*/ 1392500 h 5643471"/>
                <a:gd name="connsiteX253" fmla="*/ 1426843 w 4642135"/>
                <a:gd name="connsiteY253" fmla="*/ 1366553 h 5643471"/>
                <a:gd name="connsiteX254" fmla="*/ 1498197 w 4642135"/>
                <a:gd name="connsiteY254" fmla="*/ 1535210 h 5643471"/>
                <a:gd name="connsiteX255" fmla="*/ 1487387 w 4642135"/>
                <a:gd name="connsiteY255" fmla="*/ 1539535 h 5643471"/>
                <a:gd name="connsiteX256" fmla="*/ 1405221 w 4642135"/>
                <a:gd name="connsiteY256" fmla="*/ 1457368 h 5643471"/>
                <a:gd name="connsiteX257" fmla="*/ 1398733 w 4642135"/>
                <a:gd name="connsiteY257" fmla="*/ 1461693 h 5643471"/>
                <a:gd name="connsiteX258" fmla="*/ 1465764 w 4642135"/>
                <a:gd name="connsiteY258" fmla="*/ 1649809 h 5643471"/>
                <a:gd name="connsiteX259" fmla="*/ 1470089 w 4642135"/>
                <a:gd name="connsiteY259" fmla="*/ 1682244 h 5643471"/>
                <a:gd name="connsiteX260" fmla="*/ 1441978 w 4642135"/>
                <a:gd name="connsiteY260" fmla="*/ 1669271 h 5643471"/>
                <a:gd name="connsiteX261" fmla="*/ 1364137 w 4642135"/>
                <a:gd name="connsiteY261" fmla="*/ 1626025 h 5643471"/>
                <a:gd name="connsiteX262" fmla="*/ 1472250 w 4642135"/>
                <a:gd name="connsiteY262" fmla="*/ 1820629 h 5643471"/>
                <a:gd name="connsiteX263" fmla="*/ 1480899 w 4642135"/>
                <a:gd name="connsiteY263" fmla="*/ 1855226 h 5643471"/>
                <a:gd name="connsiteX264" fmla="*/ 1450627 w 4642135"/>
                <a:gd name="connsiteY264" fmla="*/ 1844413 h 5643471"/>
                <a:gd name="connsiteX265" fmla="*/ 1301432 w 4642135"/>
                <a:gd name="connsiteY265" fmla="*/ 1693054 h 5643471"/>
                <a:gd name="connsiteX266" fmla="*/ 1262511 w 4642135"/>
                <a:gd name="connsiteY266" fmla="*/ 1641160 h 5643471"/>
                <a:gd name="connsiteX267" fmla="*/ 1498197 w 4642135"/>
                <a:gd name="connsiteY267" fmla="*/ 2095236 h 5643471"/>
                <a:gd name="connsiteX268" fmla="*/ 1305756 w 4642135"/>
                <a:gd name="connsiteY268" fmla="*/ 1857387 h 5643471"/>
                <a:gd name="connsiteX269" fmla="*/ 1264672 w 4642135"/>
                <a:gd name="connsiteY269" fmla="*/ 1775221 h 5643471"/>
                <a:gd name="connsiteX270" fmla="*/ 1281970 w 4642135"/>
                <a:gd name="connsiteY270" fmla="*/ 2002260 h 5643471"/>
                <a:gd name="connsiteX271" fmla="*/ 1154398 w 4642135"/>
                <a:gd name="connsiteY271" fmla="*/ 1738463 h 5643471"/>
                <a:gd name="connsiteX272" fmla="*/ 1141424 w 4642135"/>
                <a:gd name="connsiteY272" fmla="*/ 1876848 h 5643471"/>
                <a:gd name="connsiteX273" fmla="*/ 1007363 w 4642135"/>
                <a:gd name="connsiteY273" fmla="*/ 1150326 h 5643471"/>
                <a:gd name="connsiteX274" fmla="*/ 955469 w 4642135"/>
                <a:gd name="connsiteY274" fmla="*/ 1219519 h 5643471"/>
                <a:gd name="connsiteX275" fmla="*/ 923034 w 4642135"/>
                <a:gd name="connsiteY275" fmla="*/ 1295197 h 5643471"/>
                <a:gd name="connsiteX276" fmla="*/ 886276 w 4642135"/>
                <a:gd name="connsiteY276" fmla="*/ 1403311 h 5643471"/>
                <a:gd name="connsiteX277" fmla="*/ 860329 w 4642135"/>
                <a:gd name="connsiteY277" fmla="*/ 1213031 h 5643471"/>
                <a:gd name="connsiteX278" fmla="*/ 806271 w 4642135"/>
                <a:gd name="connsiteY278" fmla="*/ 1669271 h 5643471"/>
                <a:gd name="connsiteX279" fmla="*/ 713295 w 4642135"/>
                <a:gd name="connsiteY279" fmla="*/ 1511424 h 5643471"/>
                <a:gd name="connsiteX280" fmla="*/ 713295 w 4642135"/>
                <a:gd name="connsiteY280" fmla="*/ 1693054 h 5643471"/>
                <a:gd name="connsiteX281" fmla="*/ 704646 w 4642135"/>
                <a:gd name="connsiteY281" fmla="*/ 1719002 h 5643471"/>
                <a:gd name="connsiteX282" fmla="*/ 678699 w 4642135"/>
                <a:gd name="connsiteY282" fmla="*/ 1697379 h 5643471"/>
                <a:gd name="connsiteX283" fmla="*/ 603018 w 4642135"/>
                <a:gd name="connsiteY283" fmla="*/ 1567643 h 5643471"/>
                <a:gd name="connsiteX284" fmla="*/ 568422 w 4642135"/>
                <a:gd name="connsiteY284" fmla="*/ 1468179 h 5643471"/>
                <a:gd name="connsiteX285" fmla="*/ 752216 w 4642135"/>
                <a:gd name="connsiteY285" fmla="*/ 960047 h 5643471"/>
                <a:gd name="connsiteX286" fmla="*/ 920873 w 4642135"/>
                <a:gd name="connsiteY286" fmla="*/ 735171 h 5643471"/>
                <a:gd name="connsiteX287" fmla="*/ 953306 w 4642135"/>
                <a:gd name="connsiteY287" fmla="*/ 683276 h 5643471"/>
                <a:gd name="connsiteX288" fmla="*/ 959793 w 4642135"/>
                <a:gd name="connsiteY288" fmla="*/ 663815 h 5643471"/>
                <a:gd name="connsiteX289" fmla="*/ 942495 w 4642135"/>
                <a:gd name="connsiteY289" fmla="*/ 672464 h 5643471"/>
                <a:gd name="connsiteX290" fmla="*/ 747891 w 4642135"/>
                <a:gd name="connsiteY290" fmla="*/ 938424 h 5643471"/>
                <a:gd name="connsiteX291" fmla="*/ 728430 w 4642135"/>
                <a:gd name="connsiteY291" fmla="*/ 955722 h 5643471"/>
                <a:gd name="connsiteX292" fmla="*/ 817084 w 4642135"/>
                <a:gd name="connsiteY292" fmla="*/ 711385 h 5643471"/>
                <a:gd name="connsiteX293" fmla="*/ 548963 w 4642135"/>
                <a:gd name="connsiteY293" fmla="*/ 1040049 h 5643471"/>
                <a:gd name="connsiteX294" fmla="*/ 672211 w 4642135"/>
                <a:gd name="connsiteY294" fmla="*/ 750306 h 5643471"/>
                <a:gd name="connsiteX295" fmla="*/ 460308 w 4642135"/>
                <a:gd name="connsiteY295" fmla="*/ 979506 h 5643471"/>
                <a:gd name="connsiteX296" fmla="*/ 492744 w 4642135"/>
                <a:gd name="connsiteY296" fmla="*/ 838960 h 5643471"/>
                <a:gd name="connsiteX297" fmla="*/ 345709 w 4642135"/>
                <a:gd name="connsiteY297" fmla="*/ 1046537 h 5643471"/>
                <a:gd name="connsiteX298" fmla="*/ 542475 w 4642135"/>
                <a:gd name="connsiteY298" fmla="*/ 609759 h 5643471"/>
                <a:gd name="connsiteX299" fmla="*/ 466796 w 4642135"/>
                <a:gd name="connsiteY299" fmla="*/ 687601 h 5643471"/>
                <a:gd name="connsiteX300" fmla="*/ 198675 w 4642135"/>
                <a:gd name="connsiteY300" fmla="*/ 1143838 h 5643471"/>
                <a:gd name="connsiteX301" fmla="*/ 172728 w 4642135"/>
                <a:gd name="connsiteY301" fmla="*/ 1176274 h 5643471"/>
                <a:gd name="connsiteX302" fmla="*/ 270029 w 4642135"/>
                <a:gd name="connsiteY302" fmla="*/ 880042 h 5643471"/>
                <a:gd name="connsiteX303" fmla="*/ 449498 w 4642135"/>
                <a:gd name="connsiteY303" fmla="*/ 629219 h 5643471"/>
                <a:gd name="connsiteX304" fmla="*/ 200836 w 4642135"/>
                <a:gd name="connsiteY304" fmla="*/ 849770 h 5643471"/>
                <a:gd name="connsiteX305" fmla="*/ 14881 w 4642135"/>
                <a:gd name="connsiteY305" fmla="*/ 1128704 h 5643471"/>
                <a:gd name="connsiteX306" fmla="*/ 6232 w 4642135"/>
                <a:gd name="connsiteY306" fmla="*/ 1046537 h 5643471"/>
                <a:gd name="connsiteX307" fmla="*/ 32179 w 4642135"/>
                <a:gd name="connsiteY307" fmla="*/ 973020 h 5643471"/>
                <a:gd name="connsiteX308" fmla="*/ 512203 w 4642135"/>
                <a:gd name="connsiteY308" fmla="*/ 501646 h 5643471"/>
                <a:gd name="connsiteX309" fmla="*/ 594369 w 4642135"/>
                <a:gd name="connsiteY309" fmla="*/ 467050 h 5643471"/>
                <a:gd name="connsiteX310" fmla="*/ 168403 w 4642135"/>
                <a:gd name="connsiteY310" fmla="*/ 557865 h 5643471"/>
                <a:gd name="connsiteX311" fmla="*/ 272192 w 4642135"/>
                <a:gd name="connsiteY311" fmla="*/ 488672 h 5643471"/>
                <a:gd name="connsiteX312" fmla="*/ 391116 w 4642135"/>
                <a:gd name="connsiteY312" fmla="*/ 412992 h 5643471"/>
                <a:gd name="connsiteX313" fmla="*/ 525176 w 4642135"/>
                <a:gd name="connsiteY313" fmla="*/ 378396 h 5643471"/>
                <a:gd name="connsiteX314" fmla="*/ 661401 w 4642135"/>
                <a:gd name="connsiteY314" fmla="*/ 363261 h 5643471"/>
                <a:gd name="connsiteX315" fmla="*/ 434361 w 4642135"/>
                <a:gd name="connsiteY315" fmla="*/ 324340 h 5643471"/>
                <a:gd name="connsiteX316" fmla="*/ 507878 w 4642135"/>
                <a:gd name="connsiteY316" fmla="*/ 313527 h 5643471"/>
                <a:gd name="connsiteX317" fmla="*/ 507878 w 4642135"/>
                <a:gd name="connsiteY317" fmla="*/ 309203 h 5643471"/>
                <a:gd name="connsiteX318" fmla="*/ 417063 w 4642135"/>
                <a:gd name="connsiteY318" fmla="*/ 309203 h 5643471"/>
                <a:gd name="connsiteX319" fmla="*/ 881952 w 4642135"/>
                <a:gd name="connsiteY319" fmla="*/ 276770 h 5643471"/>
                <a:gd name="connsiteX320" fmla="*/ 1067907 w 4642135"/>
                <a:gd name="connsiteY320" fmla="*/ 298393 h 5643471"/>
                <a:gd name="connsiteX321" fmla="*/ 1223590 w 4642135"/>
                <a:gd name="connsiteY321" fmla="*/ 371910 h 5643471"/>
                <a:gd name="connsiteX322" fmla="*/ 1258187 w 4642135"/>
                <a:gd name="connsiteY322" fmla="*/ 367585 h 5643471"/>
                <a:gd name="connsiteX323" fmla="*/ 1640907 w 4642135"/>
                <a:gd name="connsiteY323" fmla="*/ 30271 h 5643471"/>
                <a:gd name="connsiteX324" fmla="*/ 1716587 w 4642135"/>
                <a:gd name="connsiteY324" fmla="*/ 0 h 5643471"/>
                <a:gd name="connsiteX0" fmla="*/ 4214006 w 4642135"/>
                <a:gd name="connsiteY0" fmla="*/ 1528722 h 5643471"/>
                <a:gd name="connsiteX1" fmla="*/ 4211845 w 4642135"/>
                <a:gd name="connsiteY1" fmla="*/ 1535210 h 5643471"/>
                <a:gd name="connsiteX2" fmla="*/ 4281037 w 4642135"/>
                <a:gd name="connsiteY2" fmla="*/ 1582780 h 5643471"/>
                <a:gd name="connsiteX3" fmla="*/ 4300497 w 4642135"/>
                <a:gd name="connsiteY3" fmla="*/ 1587104 h 5643471"/>
                <a:gd name="connsiteX4" fmla="*/ 4291848 w 4642135"/>
                <a:gd name="connsiteY4" fmla="*/ 1565482 h 5643471"/>
                <a:gd name="connsiteX5" fmla="*/ 4214006 w 4642135"/>
                <a:gd name="connsiteY5" fmla="*/ 1528722 h 5643471"/>
                <a:gd name="connsiteX6" fmla="*/ 3165036 w 4642135"/>
                <a:gd name="connsiteY6" fmla="*/ 1460611 h 5643471"/>
                <a:gd name="connsiteX7" fmla="*/ 3148009 w 4642135"/>
                <a:gd name="connsiteY7" fmla="*/ 1468179 h 5643471"/>
                <a:gd name="connsiteX8" fmla="*/ 2860426 w 4642135"/>
                <a:gd name="connsiteY8" fmla="*/ 1591429 h 5643471"/>
                <a:gd name="connsiteX9" fmla="*/ 2899347 w 4642135"/>
                <a:gd name="connsiteY9" fmla="*/ 1589266 h 5643471"/>
                <a:gd name="connsiteX10" fmla="*/ 3115574 w 4642135"/>
                <a:gd name="connsiteY10" fmla="*/ 1498450 h 5643471"/>
                <a:gd name="connsiteX11" fmla="*/ 3186930 w 4642135"/>
                <a:gd name="connsiteY11" fmla="*/ 1466017 h 5643471"/>
                <a:gd name="connsiteX12" fmla="*/ 3165036 w 4642135"/>
                <a:gd name="connsiteY12" fmla="*/ 1460611 h 5643471"/>
                <a:gd name="connsiteX13" fmla="*/ 2717716 w 4642135"/>
                <a:gd name="connsiteY13" fmla="*/ 1269250 h 5643471"/>
                <a:gd name="connsiteX14" fmla="*/ 2419323 w 4642135"/>
                <a:gd name="connsiteY14" fmla="*/ 1353579 h 5643471"/>
                <a:gd name="connsiteX15" fmla="*/ 2395539 w 4642135"/>
                <a:gd name="connsiteY15" fmla="*/ 1433582 h 5643471"/>
                <a:gd name="connsiteX16" fmla="*/ 2423648 w 4642135"/>
                <a:gd name="connsiteY16" fmla="*/ 1440070 h 5643471"/>
                <a:gd name="connsiteX17" fmla="*/ 2739339 w 4642135"/>
                <a:gd name="connsiteY17" fmla="*/ 1269250 h 5643471"/>
                <a:gd name="connsiteX18" fmla="*/ 2717716 w 4642135"/>
                <a:gd name="connsiteY18" fmla="*/ 1269250 h 5643471"/>
                <a:gd name="connsiteX19" fmla="*/ 1617123 w 4642135"/>
                <a:gd name="connsiteY19" fmla="*/ 1124379 h 5643471"/>
                <a:gd name="connsiteX20" fmla="*/ 1727398 w 4642135"/>
                <a:gd name="connsiteY20" fmla="*/ 1366553 h 5643471"/>
                <a:gd name="connsiteX21" fmla="*/ 1591176 w 4642135"/>
                <a:gd name="connsiteY21" fmla="*/ 1202221 h 5643471"/>
                <a:gd name="connsiteX22" fmla="*/ 1790104 w 4642135"/>
                <a:gd name="connsiteY22" fmla="*/ 1569806 h 5643471"/>
                <a:gd name="connsiteX23" fmla="*/ 2466893 w 4642135"/>
                <a:gd name="connsiteY23" fmla="*/ 2756890 h 5643471"/>
                <a:gd name="connsiteX24" fmla="*/ 2985838 w 4642135"/>
                <a:gd name="connsiteY24" fmla="*/ 3935327 h 5643471"/>
                <a:gd name="connsiteX25" fmla="*/ 2994487 w 4642135"/>
                <a:gd name="connsiteY25" fmla="*/ 3943976 h 5643471"/>
                <a:gd name="connsiteX26" fmla="*/ 2998811 w 4642135"/>
                <a:gd name="connsiteY26" fmla="*/ 3928839 h 5643471"/>
                <a:gd name="connsiteX27" fmla="*/ 3189091 w 4642135"/>
                <a:gd name="connsiteY27" fmla="*/ 2752566 h 5643471"/>
                <a:gd name="connsiteX28" fmla="*/ 3282069 w 4642135"/>
                <a:gd name="connsiteY28" fmla="*/ 2123347 h 5643471"/>
                <a:gd name="connsiteX29" fmla="*/ 3295043 w 4642135"/>
                <a:gd name="connsiteY29" fmla="*/ 2045505 h 5643471"/>
                <a:gd name="connsiteX30" fmla="*/ 3266932 w 4642135"/>
                <a:gd name="connsiteY30" fmla="*/ 2071452 h 5643471"/>
                <a:gd name="connsiteX31" fmla="*/ 3301529 w 4642135"/>
                <a:gd name="connsiteY31" fmla="*/ 1881173 h 5643471"/>
                <a:gd name="connsiteX32" fmla="*/ 3212877 w 4642135"/>
                <a:gd name="connsiteY32" fmla="*/ 2151455 h 5643471"/>
                <a:gd name="connsiteX33" fmla="*/ 3182605 w 4642135"/>
                <a:gd name="connsiteY33" fmla="*/ 2101724 h 5643471"/>
                <a:gd name="connsiteX34" fmla="*/ 3154494 w 4642135"/>
                <a:gd name="connsiteY34" fmla="*/ 2231460 h 5643471"/>
                <a:gd name="connsiteX35" fmla="*/ 3128547 w 4642135"/>
                <a:gd name="connsiteY35" fmla="*/ 2170917 h 5643471"/>
                <a:gd name="connsiteX36" fmla="*/ 3115574 w 4642135"/>
                <a:gd name="connsiteY36" fmla="*/ 2151455 h 5643471"/>
                <a:gd name="connsiteX37" fmla="*/ 3102600 w 4642135"/>
                <a:gd name="connsiteY37" fmla="*/ 2173078 h 5643471"/>
                <a:gd name="connsiteX38" fmla="*/ 3059355 w 4642135"/>
                <a:gd name="connsiteY38" fmla="*/ 2341735 h 5643471"/>
                <a:gd name="connsiteX39" fmla="*/ 2998811 w 4642135"/>
                <a:gd name="connsiteY39" fmla="*/ 2261732 h 5643471"/>
                <a:gd name="connsiteX40" fmla="*/ 2983676 w 4642135"/>
                <a:gd name="connsiteY40" fmla="*/ 2436875 h 5643471"/>
                <a:gd name="connsiteX41" fmla="*/ 2975027 w 4642135"/>
                <a:gd name="connsiteY41" fmla="*/ 2460661 h 5643471"/>
                <a:gd name="connsiteX42" fmla="*/ 2955566 w 4642135"/>
                <a:gd name="connsiteY42" fmla="*/ 2439038 h 5643471"/>
                <a:gd name="connsiteX43" fmla="*/ 2933943 w 4642135"/>
                <a:gd name="connsiteY43" fmla="*/ 2367682 h 5643471"/>
                <a:gd name="connsiteX44" fmla="*/ 2918808 w 4642135"/>
                <a:gd name="connsiteY44" fmla="*/ 2287679 h 5643471"/>
                <a:gd name="connsiteX45" fmla="*/ 2871238 w 4642135"/>
                <a:gd name="connsiteY45" fmla="*/ 2633642 h 5643471"/>
                <a:gd name="connsiteX46" fmla="*/ 2840967 w 4642135"/>
                <a:gd name="connsiteY46" fmla="*/ 2590397 h 5643471"/>
                <a:gd name="connsiteX47" fmla="*/ 2840967 w 4642135"/>
                <a:gd name="connsiteY47" fmla="*/ 2423901 h 5643471"/>
                <a:gd name="connsiteX48" fmla="*/ 2851777 w 4642135"/>
                <a:gd name="connsiteY48" fmla="*/ 2333086 h 5643471"/>
                <a:gd name="connsiteX49" fmla="*/ 2752313 w 4642135"/>
                <a:gd name="connsiteY49" fmla="*/ 2486608 h 5643471"/>
                <a:gd name="connsiteX50" fmla="*/ 2782584 w 4642135"/>
                <a:gd name="connsiteY50" fmla="*/ 2283355 h 5643471"/>
                <a:gd name="connsiteX51" fmla="*/ 2698257 w 4642135"/>
                <a:gd name="connsiteY51" fmla="*/ 2365521 h 5643471"/>
                <a:gd name="connsiteX52" fmla="*/ 2990162 w 4642135"/>
                <a:gd name="connsiteY52" fmla="*/ 1790358 h 5643471"/>
                <a:gd name="connsiteX53" fmla="*/ 2912320 w 4642135"/>
                <a:gd name="connsiteY53" fmla="*/ 1840089 h 5643471"/>
                <a:gd name="connsiteX54" fmla="*/ 2819344 w 4642135"/>
                <a:gd name="connsiteY54" fmla="*/ 1891983 h 5643471"/>
                <a:gd name="connsiteX55" fmla="*/ 2758800 w 4642135"/>
                <a:gd name="connsiteY55" fmla="*/ 1941716 h 5643471"/>
                <a:gd name="connsiteX56" fmla="*/ 2830154 w 4642135"/>
                <a:gd name="connsiteY56" fmla="*/ 1788194 h 5643471"/>
                <a:gd name="connsiteX57" fmla="*/ 2795558 w 4642135"/>
                <a:gd name="connsiteY57" fmla="*/ 1818466 h 5643471"/>
                <a:gd name="connsiteX58" fmla="*/ 2570682 w 4642135"/>
                <a:gd name="connsiteY58" fmla="*/ 2086587 h 5643471"/>
                <a:gd name="connsiteX59" fmla="*/ 2549059 w 4642135"/>
                <a:gd name="connsiteY59" fmla="*/ 2101724 h 5643471"/>
                <a:gd name="connsiteX60" fmla="*/ 2540410 w 4642135"/>
                <a:gd name="connsiteY60" fmla="*/ 2075777 h 5643471"/>
                <a:gd name="connsiteX61" fmla="*/ 2557708 w 4642135"/>
                <a:gd name="connsiteY61" fmla="*/ 1963339 h 5643471"/>
                <a:gd name="connsiteX62" fmla="*/ 2469057 w 4642135"/>
                <a:gd name="connsiteY62" fmla="*/ 2086587 h 5643471"/>
                <a:gd name="connsiteX63" fmla="*/ 2447434 w 4642135"/>
                <a:gd name="connsiteY63" fmla="*/ 2106049 h 5643471"/>
                <a:gd name="connsiteX64" fmla="*/ 2438785 w 4642135"/>
                <a:gd name="connsiteY64" fmla="*/ 2073614 h 5643471"/>
                <a:gd name="connsiteX65" fmla="*/ 2449595 w 4642135"/>
                <a:gd name="connsiteY65" fmla="*/ 1969825 h 5643471"/>
                <a:gd name="connsiteX66" fmla="*/ 2471218 w 4642135"/>
                <a:gd name="connsiteY66" fmla="*/ 1876848 h 5643471"/>
                <a:gd name="connsiteX67" fmla="*/ 2830154 w 4642135"/>
                <a:gd name="connsiteY67" fmla="*/ 1602239 h 5643471"/>
                <a:gd name="connsiteX68" fmla="*/ 2858265 w 4642135"/>
                <a:gd name="connsiteY68" fmla="*/ 1587104 h 5643471"/>
                <a:gd name="connsiteX69" fmla="*/ 2851777 w 4642135"/>
                <a:gd name="connsiteY69" fmla="*/ 1589266 h 5643471"/>
                <a:gd name="connsiteX70" fmla="*/ 2849616 w 4642135"/>
                <a:gd name="connsiteY70" fmla="*/ 1587104 h 5643471"/>
                <a:gd name="connsiteX71" fmla="*/ 2869075 w 4642135"/>
                <a:gd name="connsiteY71" fmla="*/ 1567643 h 5643471"/>
                <a:gd name="connsiteX72" fmla="*/ 3039895 w 4642135"/>
                <a:gd name="connsiteY72" fmla="*/ 1437907 h 5643471"/>
                <a:gd name="connsiteX73" fmla="*/ 2676634 w 4642135"/>
                <a:gd name="connsiteY73" fmla="*/ 1584941 h 5643471"/>
                <a:gd name="connsiteX74" fmla="*/ 2920969 w 4642135"/>
                <a:gd name="connsiteY74" fmla="*/ 1418448 h 5643471"/>
                <a:gd name="connsiteX75" fmla="*/ 2631226 w 4642135"/>
                <a:gd name="connsiteY75" fmla="*/ 1507099 h 5643471"/>
                <a:gd name="connsiteX76" fmla="*/ 2726365 w 4642135"/>
                <a:gd name="connsiteY76" fmla="*/ 1424933 h 5643471"/>
                <a:gd name="connsiteX77" fmla="*/ 2510139 w 4642135"/>
                <a:gd name="connsiteY77" fmla="*/ 1511424 h 5643471"/>
                <a:gd name="connsiteX78" fmla="*/ 2856101 w 4642135"/>
                <a:gd name="connsiteY78" fmla="*/ 1286548 h 5643471"/>
                <a:gd name="connsiteX79" fmla="*/ 2797721 w 4642135"/>
                <a:gd name="connsiteY79" fmla="*/ 1301685 h 5643471"/>
                <a:gd name="connsiteX80" fmla="*/ 2475542 w 4642135"/>
                <a:gd name="connsiteY80" fmla="*/ 1463854 h 5643471"/>
                <a:gd name="connsiteX81" fmla="*/ 2440946 w 4642135"/>
                <a:gd name="connsiteY81" fmla="*/ 1543859 h 5643471"/>
                <a:gd name="connsiteX82" fmla="*/ 2440946 w 4642135"/>
                <a:gd name="connsiteY82" fmla="*/ 1558994 h 5643471"/>
                <a:gd name="connsiteX83" fmla="*/ 2404189 w 4642135"/>
                <a:gd name="connsiteY83" fmla="*/ 1535210 h 5643471"/>
                <a:gd name="connsiteX84" fmla="*/ 2358780 w 4642135"/>
                <a:gd name="connsiteY84" fmla="*/ 1528722 h 5643471"/>
                <a:gd name="connsiteX85" fmla="*/ 2365268 w 4642135"/>
                <a:gd name="connsiteY85" fmla="*/ 1567643 h 5643471"/>
                <a:gd name="connsiteX86" fmla="*/ 2447434 w 4642135"/>
                <a:gd name="connsiteY86" fmla="*/ 1727651 h 5643471"/>
                <a:gd name="connsiteX87" fmla="*/ 2291751 w 4642135"/>
                <a:gd name="connsiteY87" fmla="*/ 1563318 h 5643471"/>
                <a:gd name="connsiteX88" fmla="*/ 2302561 w 4642135"/>
                <a:gd name="connsiteY88" fmla="*/ 1597915 h 5643471"/>
                <a:gd name="connsiteX89" fmla="*/ 2378241 w 4642135"/>
                <a:gd name="connsiteY89" fmla="*/ 1811980 h 5643471"/>
                <a:gd name="connsiteX90" fmla="*/ 2380402 w 4642135"/>
                <a:gd name="connsiteY90" fmla="*/ 1926579 h 5643471"/>
                <a:gd name="connsiteX91" fmla="*/ 2369592 w 4642135"/>
                <a:gd name="connsiteY91" fmla="*/ 1928743 h 5643471"/>
                <a:gd name="connsiteX92" fmla="*/ 2172825 w 4642135"/>
                <a:gd name="connsiteY92" fmla="*/ 1466017 h 5643471"/>
                <a:gd name="connsiteX93" fmla="*/ 2183637 w 4642135"/>
                <a:gd name="connsiteY93" fmla="*/ 1515748 h 5643471"/>
                <a:gd name="connsiteX94" fmla="*/ 2211746 w 4642135"/>
                <a:gd name="connsiteY94" fmla="*/ 1699542 h 5643471"/>
                <a:gd name="connsiteX95" fmla="*/ 2198772 w 4642135"/>
                <a:gd name="connsiteY95" fmla="*/ 1749273 h 5643471"/>
                <a:gd name="connsiteX96" fmla="*/ 2170664 w 4642135"/>
                <a:gd name="connsiteY96" fmla="*/ 1706028 h 5643471"/>
                <a:gd name="connsiteX97" fmla="*/ 2090659 w 4642135"/>
                <a:gd name="connsiteY97" fmla="*/ 1526561 h 5643471"/>
                <a:gd name="connsiteX98" fmla="*/ 2056062 w 4642135"/>
                <a:gd name="connsiteY98" fmla="*/ 1626025 h 5643471"/>
                <a:gd name="connsiteX99" fmla="*/ 1930651 w 4642135"/>
                <a:gd name="connsiteY99" fmla="*/ 1420609 h 5643471"/>
                <a:gd name="connsiteX100" fmla="*/ 1930651 w 4642135"/>
                <a:gd name="connsiteY100" fmla="*/ 1524398 h 5643471"/>
                <a:gd name="connsiteX101" fmla="*/ 1922002 w 4642135"/>
                <a:gd name="connsiteY101" fmla="*/ 1537371 h 5643471"/>
                <a:gd name="connsiteX102" fmla="*/ 1911191 w 4642135"/>
                <a:gd name="connsiteY102" fmla="*/ 1530885 h 5643471"/>
                <a:gd name="connsiteX103" fmla="*/ 1893893 w 4642135"/>
                <a:gd name="connsiteY103" fmla="*/ 1502775 h 5643471"/>
                <a:gd name="connsiteX104" fmla="*/ 1829025 w 4642135"/>
                <a:gd name="connsiteY104" fmla="*/ 1377363 h 5643471"/>
                <a:gd name="connsiteX105" fmla="*/ 1826862 w 4642135"/>
                <a:gd name="connsiteY105" fmla="*/ 1435746 h 5643471"/>
                <a:gd name="connsiteX106" fmla="*/ 1617123 w 4642135"/>
                <a:gd name="connsiteY106" fmla="*/ 1124379 h 5643471"/>
                <a:gd name="connsiteX107" fmla="*/ 2123094 w 4642135"/>
                <a:gd name="connsiteY107" fmla="*/ 925450 h 5643471"/>
                <a:gd name="connsiteX108" fmla="*/ 2250666 w 4642135"/>
                <a:gd name="connsiteY108" fmla="*/ 1068160 h 5643471"/>
                <a:gd name="connsiteX109" fmla="*/ 1971735 w 4642135"/>
                <a:gd name="connsiteY109" fmla="*/ 968696 h 5643471"/>
                <a:gd name="connsiteX110" fmla="*/ 1978221 w 4642135"/>
                <a:gd name="connsiteY110" fmla="*/ 977345 h 5643471"/>
                <a:gd name="connsiteX111" fmla="*/ 2324183 w 4642135"/>
                <a:gd name="connsiteY111" fmla="*/ 1323308 h 5643471"/>
                <a:gd name="connsiteX112" fmla="*/ 2356619 w 4642135"/>
                <a:gd name="connsiteY112" fmla="*/ 1325469 h 5643471"/>
                <a:gd name="connsiteX113" fmla="*/ 2626901 w 4642135"/>
                <a:gd name="connsiteY113" fmla="*/ 1206545 h 5643471"/>
                <a:gd name="connsiteX114" fmla="*/ 2637713 w 4642135"/>
                <a:gd name="connsiteY114" fmla="*/ 1197896 h 5643471"/>
                <a:gd name="connsiteX115" fmla="*/ 2661497 w 4642135"/>
                <a:gd name="connsiteY115" fmla="*/ 1200057 h 5643471"/>
                <a:gd name="connsiteX116" fmla="*/ 2901510 w 4642135"/>
                <a:gd name="connsiteY116" fmla="*/ 1197896 h 5643471"/>
                <a:gd name="connsiteX117" fmla="*/ 2988001 w 4642135"/>
                <a:gd name="connsiteY117" fmla="*/ 1195733 h 5643471"/>
                <a:gd name="connsiteX118" fmla="*/ 2629064 w 4642135"/>
                <a:gd name="connsiteY118" fmla="*/ 1120055 h 5643471"/>
                <a:gd name="connsiteX119" fmla="*/ 2635550 w 4642135"/>
                <a:gd name="connsiteY119" fmla="*/ 1158975 h 5643471"/>
                <a:gd name="connsiteX120" fmla="*/ 2635550 w 4642135"/>
                <a:gd name="connsiteY120" fmla="*/ 1195733 h 5643471"/>
                <a:gd name="connsiteX121" fmla="*/ 2447434 w 4642135"/>
                <a:gd name="connsiteY121" fmla="*/ 1031400 h 5643471"/>
                <a:gd name="connsiteX122" fmla="*/ 2514463 w 4642135"/>
                <a:gd name="connsiteY122" fmla="*/ 1197896 h 5643471"/>
                <a:gd name="connsiteX123" fmla="*/ 2123094 w 4642135"/>
                <a:gd name="connsiteY123" fmla="*/ 925450 h 5643471"/>
                <a:gd name="connsiteX124" fmla="*/ 1716587 w 4642135"/>
                <a:gd name="connsiteY124" fmla="*/ 0 h 5643471"/>
                <a:gd name="connsiteX125" fmla="*/ 1569553 w 4642135"/>
                <a:gd name="connsiteY125" fmla="*/ 190279 h 5643471"/>
                <a:gd name="connsiteX126" fmla="*/ 1595500 w 4642135"/>
                <a:gd name="connsiteY126" fmla="*/ 170818 h 5643471"/>
                <a:gd name="connsiteX127" fmla="*/ 1887405 w 4642135"/>
                <a:gd name="connsiteY127" fmla="*/ 38921 h 5643471"/>
                <a:gd name="connsiteX128" fmla="*/ 2071199 w 4642135"/>
                <a:gd name="connsiteY128" fmla="*/ 8649 h 5643471"/>
                <a:gd name="connsiteX129" fmla="*/ 1694965 w 4642135"/>
                <a:gd name="connsiteY129" fmla="*/ 224876 h 5643471"/>
                <a:gd name="connsiteX130" fmla="*/ 1798754 w 4642135"/>
                <a:gd name="connsiteY130" fmla="*/ 188116 h 5643471"/>
                <a:gd name="connsiteX131" fmla="*/ 2315534 w 4642135"/>
                <a:gd name="connsiteY131" fmla="*/ 155683 h 5643471"/>
                <a:gd name="connsiteX132" fmla="*/ 2577170 w 4642135"/>
                <a:gd name="connsiteY132" fmla="*/ 250823 h 5643471"/>
                <a:gd name="connsiteX133" fmla="*/ 2644199 w 4642135"/>
                <a:gd name="connsiteY133" fmla="*/ 315691 h 5643471"/>
                <a:gd name="connsiteX134" fmla="*/ 2334996 w 4642135"/>
                <a:gd name="connsiteY134" fmla="*/ 242174 h 5643471"/>
                <a:gd name="connsiteX135" fmla="*/ 2019305 w 4642135"/>
                <a:gd name="connsiteY135" fmla="*/ 240010 h 5643471"/>
                <a:gd name="connsiteX136" fmla="*/ 2304724 w 4642135"/>
                <a:gd name="connsiteY136" fmla="*/ 313527 h 5643471"/>
                <a:gd name="connsiteX137" fmla="*/ 2564196 w 4642135"/>
                <a:gd name="connsiteY137" fmla="*/ 454076 h 5643471"/>
                <a:gd name="connsiteX138" fmla="*/ 1861458 w 4642135"/>
                <a:gd name="connsiteY138" fmla="*/ 287580 h 5643471"/>
                <a:gd name="connsiteX139" fmla="*/ 2337157 w 4642135"/>
                <a:gd name="connsiteY139" fmla="*/ 471374 h 5643471"/>
                <a:gd name="connsiteX140" fmla="*/ 2062550 w 4642135"/>
                <a:gd name="connsiteY140" fmla="*/ 423804 h 5643471"/>
                <a:gd name="connsiteX141" fmla="*/ 2060387 w 4642135"/>
                <a:gd name="connsiteY141" fmla="*/ 428129 h 5643471"/>
                <a:gd name="connsiteX142" fmla="*/ 2196611 w 4642135"/>
                <a:gd name="connsiteY142" fmla="*/ 490833 h 5643471"/>
                <a:gd name="connsiteX143" fmla="*/ 1854973 w 4642135"/>
                <a:gd name="connsiteY143" fmla="*/ 469211 h 5643471"/>
                <a:gd name="connsiteX144" fmla="*/ 2177149 w 4642135"/>
                <a:gd name="connsiteY144" fmla="*/ 594622 h 5643471"/>
                <a:gd name="connsiteX145" fmla="*/ 1779292 w 4642135"/>
                <a:gd name="connsiteY145" fmla="*/ 538403 h 5643471"/>
                <a:gd name="connsiteX146" fmla="*/ 1982545 w 4642135"/>
                <a:gd name="connsiteY146" fmla="*/ 657329 h 5643471"/>
                <a:gd name="connsiteX147" fmla="*/ 1595500 w 4642135"/>
                <a:gd name="connsiteY147" fmla="*/ 581649 h 5643471"/>
                <a:gd name="connsiteX148" fmla="*/ 1630097 w 4642135"/>
                <a:gd name="connsiteY148" fmla="*/ 605435 h 5643471"/>
                <a:gd name="connsiteX149" fmla="*/ 1965247 w 4642135"/>
                <a:gd name="connsiteY149" fmla="*/ 670303 h 5643471"/>
                <a:gd name="connsiteX150" fmla="*/ 2129579 w 4642135"/>
                <a:gd name="connsiteY150" fmla="*/ 683276 h 5643471"/>
                <a:gd name="connsiteX151" fmla="*/ 2458244 w 4642135"/>
                <a:gd name="connsiteY151" fmla="*/ 838960 h 5643471"/>
                <a:gd name="connsiteX152" fmla="*/ 2568521 w 4642135"/>
                <a:gd name="connsiteY152" fmla="*/ 1014102 h 5643471"/>
                <a:gd name="connsiteX153" fmla="*/ 2607442 w 4642135"/>
                <a:gd name="connsiteY153" fmla="*/ 1096268 h 5643471"/>
                <a:gd name="connsiteX154" fmla="*/ 2637713 w 4642135"/>
                <a:gd name="connsiteY154" fmla="*/ 1109242 h 5643471"/>
                <a:gd name="connsiteX155" fmla="*/ 2799882 w 4642135"/>
                <a:gd name="connsiteY155" fmla="*/ 1102756 h 5643471"/>
                <a:gd name="connsiteX156" fmla="*/ 3029083 w 4642135"/>
                <a:gd name="connsiteY156" fmla="*/ 1128704 h 5643471"/>
                <a:gd name="connsiteX157" fmla="*/ 3052869 w 4642135"/>
                <a:gd name="connsiteY157" fmla="*/ 1135189 h 5643471"/>
                <a:gd name="connsiteX158" fmla="*/ 3057193 w 4642135"/>
                <a:gd name="connsiteY158" fmla="*/ 1133028 h 5643471"/>
                <a:gd name="connsiteX159" fmla="*/ 2933943 w 4642135"/>
                <a:gd name="connsiteY159" fmla="*/ 1046537 h 5643471"/>
                <a:gd name="connsiteX160" fmla="*/ 3346937 w 4642135"/>
                <a:gd name="connsiteY160" fmla="*/ 1184923 h 5643471"/>
                <a:gd name="connsiteX161" fmla="*/ 3519919 w 4642135"/>
                <a:gd name="connsiteY161" fmla="*/ 1349255 h 5643471"/>
                <a:gd name="connsiteX162" fmla="*/ 3545866 w 4642135"/>
                <a:gd name="connsiteY162" fmla="*/ 1355741 h 5643471"/>
                <a:gd name="connsiteX163" fmla="*/ 3963183 w 4642135"/>
                <a:gd name="connsiteY163" fmla="*/ 1264925 h 5643471"/>
                <a:gd name="connsiteX164" fmla="*/ 4058322 w 4642135"/>
                <a:gd name="connsiteY164" fmla="*/ 1271413 h 5643471"/>
                <a:gd name="connsiteX165" fmla="*/ 3926425 w 4642135"/>
                <a:gd name="connsiteY165" fmla="*/ 1323308 h 5643471"/>
                <a:gd name="connsiteX166" fmla="*/ 3928586 w 4642135"/>
                <a:gd name="connsiteY166" fmla="*/ 1329793 h 5643471"/>
                <a:gd name="connsiteX167" fmla="*/ 3971832 w 4642135"/>
                <a:gd name="connsiteY167" fmla="*/ 1325469 h 5643471"/>
                <a:gd name="connsiteX168" fmla="*/ 4194547 w 4642135"/>
                <a:gd name="connsiteY168" fmla="*/ 1351416 h 5643471"/>
                <a:gd name="connsiteX169" fmla="*/ 4309146 w 4642135"/>
                <a:gd name="connsiteY169" fmla="*/ 1377363 h 5643471"/>
                <a:gd name="connsiteX170" fmla="*/ 4367528 w 4642135"/>
                <a:gd name="connsiteY170" fmla="*/ 1472503 h 5643471"/>
                <a:gd name="connsiteX171" fmla="*/ 4408610 w 4642135"/>
                <a:gd name="connsiteY171" fmla="*/ 1528722 h 5643471"/>
                <a:gd name="connsiteX172" fmla="*/ 4601053 w 4642135"/>
                <a:gd name="connsiteY172" fmla="*/ 1695218 h 5643471"/>
                <a:gd name="connsiteX173" fmla="*/ 4639974 w 4642135"/>
                <a:gd name="connsiteY173" fmla="*/ 1766572 h 5643471"/>
                <a:gd name="connsiteX174" fmla="*/ 4642135 w 4642135"/>
                <a:gd name="connsiteY174" fmla="*/ 1773059 h 5643471"/>
                <a:gd name="connsiteX175" fmla="*/ 4627000 w 4642135"/>
                <a:gd name="connsiteY175" fmla="*/ 1801168 h 5643471"/>
                <a:gd name="connsiteX176" fmla="*/ 4605378 w 4642135"/>
                <a:gd name="connsiteY176" fmla="*/ 1773059 h 5643471"/>
                <a:gd name="connsiteX177" fmla="*/ 4393475 w 4642135"/>
                <a:gd name="connsiteY177" fmla="*/ 1617376 h 5643471"/>
                <a:gd name="connsiteX178" fmla="*/ 4363204 w 4642135"/>
                <a:gd name="connsiteY178" fmla="*/ 1615213 h 5643471"/>
                <a:gd name="connsiteX179" fmla="*/ 4363204 w 4642135"/>
                <a:gd name="connsiteY179" fmla="*/ 1658458 h 5643471"/>
                <a:gd name="connsiteX180" fmla="*/ 4389151 w 4642135"/>
                <a:gd name="connsiteY180" fmla="*/ 1686569 h 5643471"/>
                <a:gd name="connsiteX181" fmla="*/ 4490776 w 4642135"/>
                <a:gd name="connsiteY181" fmla="*/ 1818466 h 5643471"/>
                <a:gd name="connsiteX182" fmla="*/ 4510238 w 4642135"/>
                <a:gd name="connsiteY182" fmla="*/ 1885497 h 5643471"/>
                <a:gd name="connsiteX183" fmla="*/ 4108056 w 4642135"/>
                <a:gd name="connsiteY183" fmla="*/ 1543859 h 5643471"/>
                <a:gd name="connsiteX184" fmla="*/ 4337256 w 4642135"/>
                <a:gd name="connsiteY184" fmla="*/ 1801168 h 5643471"/>
                <a:gd name="connsiteX185" fmla="*/ 4330768 w 4642135"/>
                <a:gd name="connsiteY185" fmla="*/ 1807656 h 5643471"/>
                <a:gd name="connsiteX186" fmla="*/ 4138328 w 4642135"/>
                <a:gd name="connsiteY186" fmla="*/ 1669271 h 5643471"/>
                <a:gd name="connsiteX187" fmla="*/ 4216169 w 4642135"/>
                <a:gd name="connsiteY187" fmla="*/ 1783870 h 5643471"/>
                <a:gd name="connsiteX188" fmla="*/ 4021565 w 4642135"/>
                <a:gd name="connsiteY188" fmla="*/ 1671432 h 5643471"/>
                <a:gd name="connsiteX189" fmla="*/ 4151301 w 4642135"/>
                <a:gd name="connsiteY189" fmla="*/ 1850901 h 5643471"/>
                <a:gd name="connsiteX190" fmla="*/ 3868043 w 4642135"/>
                <a:gd name="connsiteY190" fmla="*/ 1658458 h 5643471"/>
                <a:gd name="connsiteX191" fmla="*/ 3982644 w 4642135"/>
                <a:gd name="connsiteY191" fmla="*/ 1816305 h 5643471"/>
                <a:gd name="connsiteX192" fmla="*/ 3712360 w 4642135"/>
                <a:gd name="connsiteY192" fmla="*/ 1632511 h 5643471"/>
                <a:gd name="connsiteX193" fmla="*/ 3721009 w 4642135"/>
                <a:gd name="connsiteY193" fmla="*/ 1656297 h 5643471"/>
                <a:gd name="connsiteX194" fmla="*/ 3978320 w 4642135"/>
                <a:gd name="connsiteY194" fmla="*/ 1829278 h 5643471"/>
                <a:gd name="connsiteX195" fmla="*/ 4211845 w 4642135"/>
                <a:gd name="connsiteY195" fmla="*/ 2036856 h 5643471"/>
                <a:gd name="connsiteX196" fmla="*/ 4226979 w 4642135"/>
                <a:gd name="connsiteY196" fmla="*/ 2356872 h 5643471"/>
                <a:gd name="connsiteX197" fmla="*/ 4203196 w 4642135"/>
                <a:gd name="connsiteY197" fmla="*/ 2393629 h 5643471"/>
                <a:gd name="connsiteX198" fmla="*/ 4185898 w 4642135"/>
                <a:gd name="connsiteY198" fmla="*/ 2359033 h 5643471"/>
                <a:gd name="connsiteX199" fmla="*/ 4142652 w 4642135"/>
                <a:gd name="connsiteY199" fmla="*/ 2233621 h 5643471"/>
                <a:gd name="connsiteX200" fmla="*/ 4101568 w 4642135"/>
                <a:gd name="connsiteY200" fmla="*/ 2365521 h 5643471"/>
                <a:gd name="connsiteX201" fmla="*/ 3932911 w 4642135"/>
                <a:gd name="connsiteY201" fmla="*/ 2019558 h 5643471"/>
                <a:gd name="connsiteX202" fmla="*/ 3961022 w 4642135"/>
                <a:gd name="connsiteY202" fmla="*/ 2181727 h 5643471"/>
                <a:gd name="connsiteX203" fmla="*/ 3792365 w 4642135"/>
                <a:gd name="connsiteY203" fmla="*/ 2021719 h 5643471"/>
                <a:gd name="connsiteX204" fmla="*/ 3883180 w 4642135"/>
                <a:gd name="connsiteY204" fmla="*/ 2304977 h 5643471"/>
                <a:gd name="connsiteX205" fmla="*/ 3876692 w 4642135"/>
                <a:gd name="connsiteY205" fmla="*/ 2607695 h 5643471"/>
                <a:gd name="connsiteX206" fmla="*/ 3826961 w 4642135"/>
                <a:gd name="connsiteY206" fmla="*/ 2495257 h 5643471"/>
                <a:gd name="connsiteX207" fmla="*/ 3792365 w 4642135"/>
                <a:gd name="connsiteY207" fmla="*/ 2730943 h 5643471"/>
                <a:gd name="connsiteX208" fmla="*/ 3749119 w 4642135"/>
                <a:gd name="connsiteY208" fmla="*/ 2544988 h 5643471"/>
                <a:gd name="connsiteX209" fmla="*/ 3628032 w 4642135"/>
                <a:gd name="connsiteY209" fmla="*/ 2823922 h 5643471"/>
                <a:gd name="connsiteX210" fmla="*/ 3714523 w 4642135"/>
                <a:gd name="connsiteY210" fmla="*/ 2393629 h 5643471"/>
                <a:gd name="connsiteX211" fmla="*/ 3705874 w 4642135"/>
                <a:gd name="connsiteY211" fmla="*/ 2389305 h 5643471"/>
                <a:gd name="connsiteX212" fmla="*/ 3582623 w 4642135"/>
                <a:gd name="connsiteY212" fmla="*/ 2635803 h 5643471"/>
                <a:gd name="connsiteX213" fmla="*/ 3623708 w 4642135"/>
                <a:gd name="connsiteY213" fmla="*/ 2441199 h 5643471"/>
                <a:gd name="connsiteX214" fmla="*/ 3561001 w 4642135"/>
                <a:gd name="connsiteY214" fmla="*/ 2495257 h 5643471"/>
                <a:gd name="connsiteX215" fmla="*/ 3541542 w 4642135"/>
                <a:gd name="connsiteY215" fmla="*/ 2512555 h 5643471"/>
                <a:gd name="connsiteX216" fmla="*/ 3532892 w 4642135"/>
                <a:gd name="connsiteY216" fmla="*/ 2488769 h 5643471"/>
                <a:gd name="connsiteX217" fmla="*/ 3543703 w 4642135"/>
                <a:gd name="connsiteY217" fmla="*/ 2324437 h 5643471"/>
                <a:gd name="connsiteX218" fmla="*/ 3496133 w 4642135"/>
                <a:gd name="connsiteY218" fmla="*/ 2391468 h 5643471"/>
                <a:gd name="connsiteX219" fmla="*/ 3476673 w 4642135"/>
                <a:gd name="connsiteY219" fmla="*/ 2408766 h 5643471"/>
                <a:gd name="connsiteX220" fmla="*/ 3474510 w 4642135"/>
                <a:gd name="connsiteY220" fmla="*/ 2382819 h 5643471"/>
                <a:gd name="connsiteX221" fmla="*/ 3483159 w 4642135"/>
                <a:gd name="connsiteY221" fmla="*/ 2276867 h 5643471"/>
                <a:gd name="connsiteX222" fmla="*/ 3478835 w 4642135"/>
                <a:gd name="connsiteY222" fmla="*/ 2268218 h 5643471"/>
                <a:gd name="connsiteX223" fmla="*/ 3455051 w 4642135"/>
                <a:gd name="connsiteY223" fmla="*/ 2285516 h 5643471"/>
                <a:gd name="connsiteX224" fmla="*/ 3450726 w 4642135"/>
                <a:gd name="connsiteY224" fmla="*/ 2032532 h 5643471"/>
                <a:gd name="connsiteX225" fmla="*/ 3405318 w 4642135"/>
                <a:gd name="connsiteY225" fmla="*/ 2207674 h 5643471"/>
                <a:gd name="connsiteX226" fmla="*/ 3394507 w 4642135"/>
                <a:gd name="connsiteY226" fmla="*/ 2054154 h 5643471"/>
                <a:gd name="connsiteX227" fmla="*/ 3385858 w 4642135"/>
                <a:gd name="connsiteY227" fmla="*/ 2054154 h 5643471"/>
                <a:gd name="connsiteX228" fmla="*/ 3381534 w 4642135"/>
                <a:gd name="connsiteY228" fmla="*/ 2077938 h 5643471"/>
                <a:gd name="connsiteX229" fmla="*/ 3344774 w 4642135"/>
                <a:gd name="connsiteY229" fmla="*/ 2501743 h 5643471"/>
                <a:gd name="connsiteX230" fmla="*/ 3282069 w 4642135"/>
                <a:gd name="connsiteY230" fmla="*/ 3401246 h 5643471"/>
                <a:gd name="connsiteX231" fmla="*/ 3102600 w 4642135"/>
                <a:gd name="connsiteY231" fmla="*/ 4380755 h 5643471"/>
                <a:gd name="connsiteX232" fmla="*/ 3096114 w 4642135"/>
                <a:gd name="connsiteY232" fmla="*/ 4439135 h 5643471"/>
                <a:gd name="connsiteX233" fmla="*/ 3204228 w 4642135"/>
                <a:gd name="connsiteY233" fmla="*/ 5148359 h 5643471"/>
                <a:gd name="connsiteX234" fmla="*/ 3265706 w 4642135"/>
                <a:gd name="connsiteY234" fmla="*/ 5622240 h 5643471"/>
                <a:gd name="connsiteX235" fmla="*/ 2850081 w 4642135"/>
                <a:gd name="connsiteY235" fmla="*/ 5626736 h 5643471"/>
                <a:gd name="connsiteX236" fmla="*/ 2860426 w 4642135"/>
                <a:gd name="connsiteY236" fmla="*/ 5042409 h 5643471"/>
                <a:gd name="connsiteX237" fmla="*/ 2858265 w 4642135"/>
                <a:gd name="connsiteY237" fmla="*/ 5018623 h 5643471"/>
                <a:gd name="connsiteX238" fmla="*/ 2853940 w 4642135"/>
                <a:gd name="connsiteY238" fmla="*/ 5018623 h 5643471"/>
                <a:gd name="connsiteX239" fmla="*/ 2667985 w 4642135"/>
                <a:gd name="connsiteY239" fmla="*/ 5544055 h 5643471"/>
                <a:gd name="connsiteX240" fmla="*/ 2274452 w 4642135"/>
                <a:gd name="connsiteY240" fmla="*/ 5598110 h 5643471"/>
                <a:gd name="connsiteX241" fmla="*/ 2360943 w 4642135"/>
                <a:gd name="connsiteY241" fmla="*/ 5524593 h 5643471"/>
                <a:gd name="connsiteX242" fmla="*/ 2700418 w 4642135"/>
                <a:gd name="connsiteY242" fmla="*/ 4800235 h 5643471"/>
                <a:gd name="connsiteX243" fmla="*/ 2851777 w 4642135"/>
                <a:gd name="connsiteY243" fmla="*/ 4454272 h 5643471"/>
                <a:gd name="connsiteX244" fmla="*/ 2856101 w 4642135"/>
                <a:gd name="connsiteY244" fmla="*/ 4395889 h 5643471"/>
                <a:gd name="connsiteX245" fmla="*/ 2581495 w 4642135"/>
                <a:gd name="connsiteY245" fmla="*/ 3515847 h 5643471"/>
                <a:gd name="connsiteX246" fmla="*/ 1854973 w 4642135"/>
                <a:gd name="connsiteY246" fmla="*/ 2006584 h 5643471"/>
                <a:gd name="connsiteX247" fmla="*/ 1502522 w 4642135"/>
                <a:gd name="connsiteY247" fmla="*/ 1258440 h 5643471"/>
                <a:gd name="connsiteX248" fmla="*/ 1489548 w 4642135"/>
                <a:gd name="connsiteY248" fmla="*/ 1228168 h 5643471"/>
                <a:gd name="connsiteX249" fmla="*/ 1485224 w 4642135"/>
                <a:gd name="connsiteY249" fmla="*/ 1273574 h 5643471"/>
                <a:gd name="connsiteX250" fmla="*/ 1379274 w 4642135"/>
                <a:gd name="connsiteY250" fmla="*/ 1068160 h 5643471"/>
                <a:gd name="connsiteX251" fmla="*/ 1476574 w 4642135"/>
                <a:gd name="connsiteY251" fmla="*/ 1392500 h 5643471"/>
                <a:gd name="connsiteX252" fmla="*/ 1426843 w 4642135"/>
                <a:gd name="connsiteY252" fmla="*/ 1366553 h 5643471"/>
                <a:gd name="connsiteX253" fmla="*/ 1498197 w 4642135"/>
                <a:gd name="connsiteY253" fmla="*/ 1535210 h 5643471"/>
                <a:gd name="connsiteX254" fmla="*/ 1487387 w 4642135"/>
                <a:gd name="connsiteY254" fmla="*/ 1539535 h 5643471"/>
                <a:gd name="connsiteX255" fmla="*/ 1405221 w 4642135"/>
                <a:gd name="connsiteY255" fmla="*/ 1457368 h 5643471"/>
                <a:gd name="connsiteX256" fmla="*/ 1398733 w 4642135"/>
                <a:gd name="connsiteY256" fmla="*/ 1461693 h 5643471"/>
                <a:gd name="connsiteX257" fmla="*/ 1465764 w 4642135"/>
                <a:gd name="connsiteY257" fmla="*/ 1649809 h 5643471"/>
                <a:gd name="connsiteX258" fmla="*/ 1470089 w 4642135"/>
                <a:gd name="connsiteY258" fmla="*/ 1682244 h 5643471"/>
                <a:gd name="connsiteX259" fmla="*/ 1441978 w 4642135"/>
                <a:gd name="connsiteY259" fmla="*/ 1669271 h 5643471"/>
                <a:gd name="connsiteX260" fmla="*/ 1364137 w 4642135"/>
                <a:gd name="connsiteY260" fmla="*/ 1626025 h 5643471"/>
                <a:gd name="connsiteX261" fmla="*/ 1472250 w 4642135"/>
                <a:gd name="connsiteY261" fmla="*/ 1820629 h 5643471"/>
                <a:gd name="connsiteX262" fmla="*/ 1480899 w 4642135"/>
                <a:gd name="connsiteY262" fmla="*/ 1855226 h 5643471"/>
                <a:gd name="connsiteX263" fmla="*/ 1450627 w 4642135"/>
                <a:gd name="connsiteY263" fmla="*/ 1844413 h 5643471"/>
                <a:gd name="connsiteX264" fmla="*/ 1301432 w 4642135"/>
                <a:gd name="connsiteY264" fmla="*/ 1693054 h 5643471"/>
                <a:gd name="connsiteX265" fmla="*/ 1262511 w 4642135"/>
                <a:gd name="connsiteY265" fmla="*/ 1641160 h 5643471"/>
                <a:gd name="connsiteX266" fmla="*/ 1498197 w 4642135"/>
                <a:gd name="connsiteY266" fmla="*/ 2095236 h 5643471"/>
                <a:gd name="connsiteX267" fmla="*/ 1305756 w 4642135"/>
                <a:gd name="connsiteY267" fmla="*/ 1857387 h 5643471"/>
                <a:gd name="connsiteX268" fmla="*/ 1264672 w 4642135"/>
                <a:gd name="connsiteY268" fmla="*/ 1775221 h 5643471"/>
                <a:gd name="connsiteX269" fmla="*/ 1281970 w 4642135"/>
                <a:gd name="connsiteY269" fmla="*/ 2002260 h 5643471"/>
                <a:gd name="connsiteX270" fmla="*/ 1154398 w 4642135"/>
                <a:gd name="connsiteY270" fmla="*/ 1738463 h 5643471"/>
                <a:gd name="connsiteX271" fmla="*/ 1141424 w 4642135"/>
                <a:gd name="connsiteY271" fmla="*/ 1876848 h 5643471"/>
                <a:gd name="connsiteX272" fmla="*/ 1007363 w 4642135"/>
                <a:gd name="connsiteY272" fmla="*/ 1150326 h 5643471"/>
                <a:gd name="connsiteX273" fmla="*/ 955469 w 4642135"/>
                <a:gd name="connsiteY273" fmla="*/ 1219519 h 5643471"/>
                <a:gd name="connsiteX274" fmla="*/ 923034 w 4642135"/>
                <a:gd name="connsiteY274" fmla="*/ 1295197 h 5643471"/>
                <a:gd name="connsiteX275" fmla="*/ 886276 w 4642135"/>
                <a:gd name="connsiteY275" fmla="*/ 1403311 h 5643471"/>
                <a:gd name="connsiteX276" fmla="*/ 860329 w 4642135"/>
                <a:gd name="connsiteY276" fmla="*/ 1213031 h 5643471"/>
                <a:gd name="connsiteX277" fmla="*/ 806271 w 4642135"/>
                <a:gd name="connsiteY277" fmla="*/ 1669271 h 5643471"/>
                <a:gd name="connsiteX278" fmla="*/ 713295 w 4642135"/>
                <a:gd name="connsiteY278" fmla="*/ 1511424 h 5643471"/>
                <a:gd name="connsiteX279" fmla="*/ 713295 w 4642135"/>
                <a:gd name="connsiteY279" fmla="*/ 1693054 h 5643471"/>
                <a:gd name="connsiteX280" fmla="*/ 704646 w 4642135"/>
                <a:gd name="connsiteY280" fmla="*/ 1719002 h 5643471"/>
                <a:gd name="connsiteX281" fmla="*/ 678699 w 4642135"/>
                <a:gd name="connsiteY281" fmla="*/ 1697379 h 5643471"/>
                <a:gd name="connsiteX282" fmla="*/ 603018 w 4642135"/>
                <a:gd name="connsiteY282" fmla="*/ 1567643 h 5643471"/>
                <a:gd name="connsiteX283" fmla="*/ 568422 w 4642135"/>
                <a:gd name="connsiteY283" fmla="*/ 1468179 h 5643471"/>
                <a:gd name="connsiteX284" fmla="*/ 752216 w 4642135"/>
                <a:gd name="connsiteY284" fmla="*/ 960047 h 5643471"/>
                <a:gd name="connsiteX285" fmla="*/ 920873 w 4642135"/>
                <a:gd name="connsiteY285" fmla="*/ 735171 h 5643471"/>
                <a:gd name="connsiteX286" fmla="*/ 953306 w 4642135"/>
                <a:gd name="connsiteY286" fmla="*/ 683276 h 5643471"/>
                <a:gd name="connsiteX287" fmla="*/ 959793 w 4642135"/>
                <a:gd name="connsiteY287" fmla="*/ 663815 h 5643471"/>
                <a:gd name="connsiteX288" fmla="*/ 942495 w 4642135"/>
                <a:gd name="connsiteY288" fmla="*/ 672464 h 5643471"/>
                <a:gd name="connsiteX289" fmla="*/ 747891 w 4642135"/>
                <a:gd name="connsiteY289" fmla="*/ 938424 h 5643471"/>
                <a:gd name="connsiteX290" fmla="*/ 728430 w 4642135"/>
                <a:gd name="connsiteY290" fmla="*/ 955722 h 5643471"/>
                <a:gd name="connsiteX291" fmla="*/ 817084 w 4642135"/>
                <a:gd name="connsiteY291" fmla="*/ 711385 h 5643471"/>
                <a:gd name="connsiteX292" fmla="*/ 548963 w 4642135"/>
                <a:gd name="connsiteY292" fmla="*/ 1040049 h 5643471"/>
                <a:gd name="connsiteX293" fmla="*/ 672211 w 4642135"/>
                <a:gd name="connsiteY293" fmla="*/ 750306 h 5643471"/>
                <a:gd name="connsiteX294" fmla="*/ 460308 w 4642135"/>
                <a:gd name="connsiteY294" fmla="*/ 979506 h 5643471"/>
                <a:gd name="connsiteX295" fmla="*/ 492744 w 4642135"/>
                <a:gd name="connsiteY295" fmla="*/ 838960 h 5643471"/>
                <a:gd name="connsiteX296" fmla="*/ 345709 w 4642135"/>
                <a:gd name="connsiteY296" fmla="*/ 1046537 h 5643471"/>
                <a:gd name="connsiteX297" fmla="*/ 542475 w 4642135"/>
                <a:gd name="connsiteY297" fmla="*/ 609759 h 5643471"/>
                <a:gd name="connsiteX298" fmla="*/ 466796 w 4642135"/>
                <a:gd name="connsiteY298" fmla="*/ 687601 h 5643471"/>
                <a:gd name="connsiteX299" fmla="*/ 198675 w 4642135"/>
                <a:gd name="connsiteY299" fmla="*/ 1143838 h 5643471"/>
                <a:gd name="connsiteX300" fmla="*/ 172728 w 4642135"/>
                <a:gd name="connsiteY300" fmla="*/ 1176274 h 5643471"/>
                <a:gd name="connsiteX301" fmla="*/ 270029 w 4642135"/>
                <a:gd name="connsiteY301" fmla="*/ 880042 h 5643471"/>
                <a:gd name="connsiteX302" fmla="*/ 449498 w 4642135"/>
                <a:gd name="connsiteY302" fmla="*/ 629219 h 5643471"/>
                <a:gd name="connsiteX303" fmla="*/ 200836 w 4642135"/>
                <a:gd name="connsiteY303" fmla="*/ 849770 h 5643471"/>
                <a:gd name="connsiteX304" fmla="*/ 14881 w 4642135"/>
                <a:gd name="connsiteY304" fmla="*/ 1128704 h 5643471"/>
                <a:gd name="connsiteX305" fmla="*/ 6232 w 4642135"/>
                <a:gd name="connsiteY305" fmla="*/ 1046537 h 5643471"/>
                <a:gd name="connsiteX306" fmla="*/ 32179 w 4642135"/>
                <a:gd name="connsiteY306" fmla="*/ 973020 h 5643471"/>
                <a:gd name="connsiteX307" fmla="*/ 512203 w 4642135"/>
                <a:gd name="connsiteY307" fmla="*/ 501646 h 5643471"/>
                <a:gd name="connsiteX308" fmla="*/ 594369 w 4642135"/>
                <a:gd name="connsiteY308" fmla="*/ 467050 h 5643471"/>
                <a:gd name="connsiteX309" fmla="*/ 168403 w 4642135"/>
                <a:gd name="connsiteY309" fmla="*/ 557865 h 5643471"/>
                <a:gd name="connsiteX310" fmla="*/ 272192 w 4642135"/>
                <a:gd name="connsiteY310" fmla="*/ 488672 h 5643471"/>
                <a:gd name="connsiteX311" fmla="*/ 391116 w 4642135"/>
                <a:gd name="connsiteY311" fmla="*/ 412992 h 5643471"/>
                <a:gd name="connsiteX312" fmla="*/ 525176 w 4642135"/>
                <a:gd name="connsiteY312" fmla="*/ 378396 h 5643471"/>
                <a:gd name="connsiteX313" fmla="*/ 661401 w 4642135"/>
                <a:gd name="connsiteY313" fmla="*/ 363261 h 5643471"/>
                <a:gd name="connsiteX314" fmla="*/ 434361 w 4642135"/>
                <a:gd name="connsiteY314" fmla="*/ 324340 h 5643471"/>
                <a:gd name="connsiteX315" fmla="*/ 507878 w 4642135"/>
                <a:gd name="connsiteY315" fmla="*/ 313527 h 5643471"/>
                <a:gd name="connsiteX316" fmla="*/ 507878 w 4642135"/>
                <a:gd name="connsiteY316" fmla="*/ 309203 h 5643471"/>
                <a:gd name="connsiteX317" fmla="*/ 417063 w 4642135"/>
                <a:gd name="connsiteY317" fmla="*/ 309203 h 5643471"/>
                <a:gd name="connsiteX318" fmla="*/ 881952 w 4642135"/>
                <a:gd name="connsiteY318" fmla="*/ 276770 h 5643471"/>
                <a:gd name="connsiteX319" fmla="*/ 1067907 w 4642135"/>
                <a:gd name="connsiteY319" fmla="*/ 298393 h 5643471"/>
                <a:gd name="connsiteX320" fmla="*/ 1223590 w 4642135"/>
                <a:gd name="connsiteY320" fmla="*/ 371910 h 5643471"/>
                <a:gd name="connsiteX321" fmla="*/ 1258187 w 4642135"/>
                <a:gd name="connsiteY321" fmla="*/ 367585 h 5643471"/>
                <a:gd name="connsiteX322" fmla="*/ 1640907 w 4642135"/>
                <a:gd name="connsiteY322" fmla="*/ 30271 h 5643471"/>
                <a:gd name="connsiteX323" fmla="*/ 1716587 w 4642135"/>
                <a:gd name="connsiteY323" fmla="*/ 0 h 5643471"/>
                <a:gd name="connsiteX0" fmla="*/ 4214006 w 4642135"/>
                <a:gd name="connsiteY0" fmla="*/ 1528722 h 5650780"/>
                <a:gd name="connsiteX1" fmla="*/ 4211845 w 4642135"/>
                <a:gd name="connsiteY1" fmla="*/ 1535210 h 5650780"/>
                <a:gd name="connsiteX2" fmla="*/ 4281037 w 4642135"/>
                <a:gd name="connsiteY2" fmla="*/ 1582780 h 5650780"/>
                <a:gd name="connsiteX3" fmla="*/ 4300497 w 4642135"/>
                <a:gd name="connsiteY3" fmla="*/ 1587104 h 5650780"/>
                <a:gd name="connsiteX4" fmla="*/ 4291848 w 4642135"/>
                <a:gd name="connsiteY4" fmla="*/ 1565482 h 5650780"/>
                <a:gd name="connsiteX5" fmla="*/ 4214006 w 4642135"/>
                <a:gd name="connsiteY5" fmla="*/ 1528722 h 5650780"/>
                <a:gd name="connsiteX6" fmla="*/ 3165036 w 4642135"/>
                <a:gd name="connsiteY6" fmla="*/ 1460611 h 5650780"/>
                <a:gd name="connsiteX7" fmla="*/ 3148009 w 4642135"/>
                <a:gd name="connsiteY7" fmla="*/ 1468179 h 5650780"/>
                <a:gd name="connsiteX8" fmla="*/ 2860426 w 4642135"/>
                <a:gd name="connsiteY8" fmla="*/ 1591429 h 5650780"/>
                <a:gd name="connsiteX9" fmla="*/ 2899347 w 4642135"/>
                <a:gd name="connsiteY9" fmla="*/ 1589266 h 5650780"/>
                <a:gd name="connsiteX10" fmla="*/ 3115574 w 4642135"/>
                <a:gd name="connsiteY10" fmla="*/ 1498450 h 5650780"/>
                <a:gd name="connsiteX11" fmla="*/ 3186930 w 4642135"/>
                <a:gd name="connsiteY11" fmla="*/ 1466017 h 5650780"/>
                <a:gd name="connsiteX12" fmla="*/ 3165036 w 4642135"/>
                <a:gd name="connsiteY12" fmla="*/ 1460611 h 5650780"/>
                <a:gd name="connsiteX13" fmla="*/ 2717716 w 4642135"/>
                <a:gd name="connsiteY13" fmla="*/ 1269250 h 5650780"/>
                <a:gd name="connsiteX14" fmla="*/ 2419323 w 4642135"/>
                <a:gd name="connsiteY14" fmla="*/ 1353579 h 5650780"/>
                <a:gd name="connsiteX15" fmla="*/ 2395539 w 4642135"/>
                <a:gd name="connsiteY15" fmla="*/ 1433582 h 5650780"/>
                <a:gd name="connsiteX16" fmla="*/ 2423648 w 4642135"/>
                <a:gd name="connsiteY16" fmla="*/ 1440070 h 5650780"/>
                <a:gd name="connsiteX17" fmla="*/ 2739339 w 4642135"/>
                <a:gd name="connsiteY17" fmla="*/ 1269250 h 5650780"/>
                <a:gd name="connsiteX18" fmla="*/ 2717716 w 4642135"/>
                <a:gd name="connsiteY18" fmla="*/ 1269250 h 5650780"/>
                <a:gd name="connsiteX19" fmla="*/ 1617123 w 4642135"/>
                <a:gd name="connsiteY19" fmla="*/ 1124379 h 5650780"/>
                <a:gd name="connsiteX20" fmla="*/ 1727398 w 4642135"/>
                <a:gd name="connsiteY20" fmla="*/ 1366553 h 5650780"/>
                <a:gd name="connsiteX21" fmla="*/ 1591176 w 4642135"/>
                <a:gd name="connsiteY21" fmla="*/ 1202221 h 5650780"/>
                <a:gd name="connsiteX22" fmla="*/ 1790104 w 4642135"/>
                <a:gd name="connsiteY22" fmla="*/ 1569806 h 5650780"/>
                <a:gd name="connsiteX23" fmla="*/ 2466893 w 4642135"/>
                <a:gd name="connsiteY23" fmla="*/ 2756890 h 5650780"/>
                <a:gd name="connsiteX24" fmla="*/ 2985838 w 4642135"/>
                <a:gd name="connsiteY24" fmla="*/ 3935327 h 5650780"/>
                <a:gd name="connsiteX25" fmla="*/ 2994487 w 4642135"/>
                <a:gd name="connsiteY25" fmla="*/ 3943976 h 5650780"/>
                <a:gd name="connsiteX26" fmla="*/ 2998811 w 4642135"/>
                <a:gd name="connsiteY26" fmla="*/ 3928839 h 5650780"/>
                <a:gd name="connsiteX27" fmla="*/ 3189091 w 4642135"/>
                <a:gd name="connsiteY27" fmla="*/ 2752566 h 5650780"/>
                <a:gd name="connsiteX28" fmla="*/ 3282069 w 4642135"/>
                <a:gd name="connsiteY28" fmla="*/ 2123347 h 5650780"/>
                <a:gd name="connsiteX29" fmla="*/ 3295043 w 4642135"/>
                <a:gd name="connsiteY29" fmla="*/ 2045505 h 5650780"/>
                <a:gd name="connsiteX30" fmla="*/ 3266932 w 4642135"/>
                <a:gd name="connsiteY30" fmla="*/ 2071452 h 5650780"/>
                <a:gd name="connsiteX31" fmla="*/ 3301529 w 4642135"/>
                <a:gd name="connsiteY31" fmla="*/ 1881173 h 5650780"/>
                <a:gd name="connsiteX32" fmla="*/ 3212877 w 4642135"/>
                <a:gd name="connsiteY32" fmla="*/ 2151455 h 5650780"/>
                <a:gd name="connsiteX33" fmla="*/ 3182605 w 4642135"/>
                <a:gd name="connsiteY33" fmla="*/ 2101724 h 5650780"/>
                <a:gd name="connsiteX34" fmla="*/ 3154494 w 4642135"/>
                <a:gd name="connsiteY34" fmla="*/ 2231460 h 5650780"/>
                <a:gd name="connsiteX35" fmla="*/ 3128547 w 4642135"/>
                <a:gd name="connsiteY35" fmla="*/ 2170917 h 5650780"/>
                <a:gd name="connsiteX36" fmla="*/ 3115574 w 4642135"/>
                <a:gd name="connsiteY36" fmla="*/ 2151455 h 5650780"/>
                <a:gd name="connsiteX37" fmla="*/ 3102600 w 4642135"/>
                <a:gd name="connsiteY37" fmla="*/ 2173078 h 5650780"/>
                <a:gd name="connsiteX38" fmla="*/ 3059355 w 4642135"/>
                <a:gd name="connsiteY38" fmla="*/ 2341735 h 5650780"/>
                <a:gd name="connsiteX39" fmla="*/ 2998811 w 4642135"/>
                <a:gd name="connsiteY39" fmla="*/ 2261732 h 5650780"/>
                <a:gd name="connsiteX40" fmla="*/ 2983676 w 4642135"/>
                <a:gd name="connsiteY40" fmla="*/ 2436875 h 5650780"/>
                <a:gd name="connsiteX41" fmla="*/ 2975027 w 4642135"/>
                <a:gd name="connsiteY41" fmla="*/ 2460661 h 5650780"/>
                <a:gd name="connsiteX42" fmla="*/ 2955566 w 4642135"/>
                <a:gd name="connsiteY42" fmla="*/ 2439038 h 5650780"/>
                <a:gd name="connsiteX43" fmla="*/ 2933943 w 4642135"/>
                <a:gd name="connsiteY43" fmla="*/ 2367682 h 5650780"/>
                <a:gd name="connsiteX44" fmla="*/ 2918808 w 4642135"/>
                <a:gd name="connsiteY44" fmla="*/ 2287679 h 5650780"/>
                <a:gd name="connsiteX45" fmla="*/ 2871238 w 4642135"/>
                <a:gd name="connsiteY45" fmla="*/ 2633642 h 5650780"/>
                <a:gd name="connsiteX46" fmla="*/ 2840967 w 4642135"/>
                <a:gd name="connsiteY46" fmla="*/ 2590397 h 5650780"/>
                <a:gd name="connsiteX47" fmla="*/ 2840967 w 4642135"/>
                <a:gd name="connsiteY47" fmla="*/ 2423901 h 5650780"/>
                <a:gd name="connsiteX48" fmla="*/ 2851777 w 4642135"/>
                <a:gd name="connsiteY48" fmla="*/ 2333086 h 5650780"/>
                <a:gd name="connsiteX49" fmla="*/ 2752313 w 4642135"/>
                <a:gd name="connsiteY49" fmla="*/ 2486608 h 5650780"/>
                <a:gd name="connsiteX50" fmla="*/ 2782584 w 4642135"/>
                <a:gd name="connsiteY50" fmla="*/ 2283355 h 5650780"/>
                <a:gd name="connsiteX51" fmla="*/ 2698257 w 4642135"/>
                <a:gd name="connsiteY51" fmla="*/ 2365521 h 5650780"/>
                <a:gd name="connsiteX52" fmla="*/ 2990162 w 4642135"/>
                <a:gd name="connsiteY52" fmla="*/ 1790358 h 5650780"/>
                <a:gd name="connsiteX53" fmla="*/ 2912320 w 4642135"/>
                <a:gd name="connsiteY53" fmla="*/ 1840089 h 5650780"/>
                <a:gd name="connsiteX54" fmla="*/ 2819344 w 4642135"/>
                <a:gd name="connsiteY54" fmla="*/ 1891983 h 5650780"/>
                <a:gd name="connsiteX55" fmla="*/ 2758800 w 4642135"/>
                <a:gd name="connsiteY55" fmla="*/ 1941716 h 5650780"/>
                <a:gd name="connsiteX56" fmla="*/ 2830154 w 4642135"/>
                <a:gd name="connsiteY56" fmla="*/ 1788194 h 5650780"/>
                <a:gd name="connsiteX57" fmla="*/ 2795558 w 4642135"/>
                <a:gd name="connsiteY57" fmla="*/ 1818466 h 5650780"/>
                <a:gd name="connsiteX58" fmla="*/ 2570682 w 4642135"/>
                <a:gd name="connsiteY58" fmla="*/ 2086587 h 5650780"/>
                <a:gd name="connsiteX59" fmla="*/ 2549059 w 4642135"/>
                <a:gd name="connsiteY59" fmla="*/ 2101724 h 5650780"/>
                <a:gd name="connsiteX60" fmla="*/ 2540410 w 4642135"/>
                <a:gd name="connsiteY60" fmla="*/ 2075777 h 5650780"/>
                <a:gd name="connsiteX61" fmla="*/ 2557708 w 4642135"/>
                <a:gd name="connsiteY61" fmla="*/ 1963339 h 5650780"/>
                <a:gd name="connsiteX62" fmla="*/ 2469057 w 4642135"/>
                <a:gd name="connsiteY62" fmla="*/ 2086587 h 5650780"/>
                <a:gd name="connsiteX63" fmla="*/ 2447434 w 4642135"/>
                <a:gd name="connsiteY63" fmla="*/ 2106049 h 5650780"/>
                <a:gd name="connsiteX64" fmla="*/ 2438785 w 4642135"/>
                <a:gd name="connsiteY64" fmla="*/ 2073614 h 5650780"/>
                <a:gd name="connsiteX65" fmla="*/ 2449595 w 4642135"/>
                <a:gd name="connsiteY65" fmla="*/ 1969825 h 5650780"/>
                <a:gd name="connsiteX66" fmla="*/ 2471218 w 4642135"/>
                <a:gd name="connsiteY66" fmla="*/ 1876848 h 5650780"/>
                <a:gd name="connsiteX67" fmla="*/ 2830154 w 4642135"/>
                <a:gd name="connsiteY67" fmla="*/ 1602239 h 5650780"/>
                <a:gd name="connsiteX68" fmla="*/ 2858265 w 4642135"/>
                <a:gd name="connsiteY68" fmla="*/ 1587104 h 5650780"/>
                <a:gd name="connsiteX69" fmla="*/ 2851777 w 4642135"/>
                <a:gd name="connsiteY69" fmla="*/ 1589266 h 5650780"/>
                <a:gd name="connsiteX70" fmla="*/ 2849616 w 4642135"/>
                <a:gd name="connsiteY70" fmla="*/ 1587104 h 5650780"/>
                <a:gd name="connsiteX71" fmla="*/ 2869075 w 4642135"/>
                <a:gd name="connsiteY71" fmla="*/ 1567643 h 5650780"/>
                <a:gd name="connsiteX72" fmla="*/ 3039895 w 4642135"/>
                <a:gd name="connsiteY72" fmla="*/ 1437907 h 5650780"/>
                <a:gd name="connsiteX73" fmla="*/ 2676634 w 4642135"/>
                <a:gd name="connsiteY73" fmla="*/ 1584941 h 5650780"/>
                <a:gd name="connsiteX74" fmla="*/ 2920969 w 4642135"/>
                <a:gd name="connsiteY74" fmla="*/ 1418448 h 5650780"/>
                <a:gd name="connsiteX75" fmla="*/ 2631226 w 4642135"/>
                <a:gd name="connsiteY75" fmla="*/ 1507099 h 5650780"/>
                <a:gd name="connsiteX76" fmla="*/ 2726365 w 4642135"/>
                <a:gd name="connsiteY76" fmla="*/ 1424933 h 5650780"/>
                <a:gd name="connsiteX77" fmla="*/ 2510139 w 4642135"/>
                <a:gd name="connsiteY77" fmla="*/ 1511424 h 5650780"/>
                <a:gd name="connsiteX78" fmla="*/ 2856101 w 4642135"/>
                <a:gd name="connsiteY78" fmla="*/ 1286548 h 5650780"/>
                <a:gd name="connsiteX79" fmla="*/ 2797721 w 4642135"/>
                <a:gd name="connsiteY79" fmla="*/ 1301685 h 5650780"/>
                <a:gd name="connsiteX80" fmla="*/ 2475542 w 4642135"/>
                <a:gd name="connsiteY80" fmla="*/ 1463854 h 5650780"/>
                <a:gd name="connsiteX81" fmla="*/ 2440946 w 4642135"/>
                <a:gd name="connsiteY81" fmla="*/ 1543859 h 5650780"/>
                <a:gd name="connsiteX82" fmla="*/ 2440946 w 4642135"/>
                <a:gd name="connsiteY82" fmla="*/ 1558994 h 5650780"/>
                <a:gd name="connsiteX83" fmla="*/ 2404189 w 4642135"/>
                <a:gd name="connsiteY83" fmla="*/ 1535210 h 5650780"/>
                <a:gd name="connsiteX84" fmla="*/ 2358780 w 4642135"/>
                <a:gd name="connsiteY84" fmla="*/ 1528722 h 5650780"/>
                <a:gd name="connsiteX85" fmla="*/ 2365268 w 4642135"/>
                <a:gd name="connsiteY85" fmla="*/ 1567643 h 5650780"/>
                <a:gd name="connsiteX86" fmla="*/ 2447434 w 4642135"/>
                <a:gd name="connsiteY86" fmla="*/ 1727651 h 5650780"/>
                <a:gd name="connsiteX87" fmla="*/ 2291751 w 4642135"/>
                <a:gd name="connsiteY87" fmla="*/ 1563318 h 5650780"/>
                <a:gd name="connsiteX88" fmla="*/ 2302561 w 4642135"/>
                <a:gd name="connsiteY88" fmla="*/ 1597915 h 5650780"/>
                <a:gd name="connsiteX89" fmla="*/ 2378241 w 4642135"/>
                <a:gd name="connsiteY89" fmla="*/ 1811980 h 5650780"/>
                <a:gd name="connsiteX90" fmla="*/ 2380402 w 4642135"/>
                <a:gd name="connsiteY90" fmla="*/ 1926579 h 5650780"/>
                <a:gd name="connsiteX91" fmla="*/ 2369592 w 4642135"/>
                <a:gd name="connsiteY91" fmla="*/ 1928743 h 5650780"/>
                <a:gd name="connsiteX92" fmla="*/ 2172825 w 4642135"/>
                <a:gd name="connsiteY92" fmla="*/ 1466017 h 5650780"/>
                <a:gd name="connsiteX93" fmla="*/ 2183637 w 4642135"/>
                <a:gd name="connsiteY93" fmla="*/ 1515748 h 5650780"/>
                <a:gd name="connsiteX94" fmla="*/ 2211746 w 4642135"/>
                <a:gd name="connsiteY94" fmla="*/ 1699542 h 5650780"/>
                <a:gd name="connsiteX95" fmla="*/ 2198772 w 4642135"/>
                <a:gd name="connsiteY95" fmla="*/ 1749273 h 5650780"/>
                <a:gd name="connsiteX96" fmla="*/ 2170664 w 4642135"/>
                <a:gd name="connsiteY96" fmla="*/ 1706028 h 5650780"/>
                <a:gd name="connsiteX97" fmla="*/ 2090659 w 4642135"/>
                <a:gd name="connsiteY97" fmla="*/ 1526561 h 5650780"/>
                <a:gd name="connsiteX98" fmla="*/ 2056062 w 4642135"/>
                <a:gd name="connsiteY98" fmla="*/ 1626025 h 5650780"/>
                <a:gd name="connsiteX99" fmla="*/ 1930651 w 4642135"/>
                <a:gd name="connsiteY99" fmla="*/ 1420609 h 5650780"/>
                <a:gd name="connsiteX100" fmla="*/ 1930651 w 4642135"/>
                <a:gd name="connsiteY100" fmla="*/ 1524398 h 5650780"/>
                <a:gd name="connsiteX101" fmla="*/ 1922002 w 4642135"/>
                <a:gd name="connsiteY101" fmla="*/ 1537371 h 5650780"/>
                <a:gd name="connsiteX102" fmla="*/ 1911191 w 4642135"/>
                <a:gd name="connsiteY102" fmla="*/ 1530885 h 5650780"/>
                <a:gd name="connsiteX103" fmla="*/ 1893893 w 4642135"/>
                <a:gd name="connsiteY103" fmla="*/ 1502775 h 5650780"/>
                <a:gd name="connsiteX104" fmla="*/ 1829025 w 4642135"/>
                <a:gd name="connsiteY104" fmla="*/ 1377363 h 5650780"/>
                <a:gd name="connsiteX105" fmla="*/ 1826862 w 4642135"/>
                <a:gd name="connsiteY105" fmla="*/ 1435746 h 5650780"/>
                <a:gd name="connsiteX106" fmla="*/ 1617123 w 4642135"/>
                <a:gd name="connsiteY106" fmla="*/ 1124379 h 5650780"/>
                <a:gd name="connsiteX107" fmla="*/ 2123094 w 4642135"/>
                <a:gd name="connsiteY107" fmla="*/ 925450 h 5650780"/>
                <a:gd name="connsiteX108" fmla="*/ 2250666 w 4642135"/>
                <a:gd name="connsiteY108" fmla="*/ 1068160 h 5650780"/>
                <a:gd name="connsiteX109" fmla="*/ 1971735 w 4642135"/>
                <a:gd name="connsiteY109" fmla="*/ 968696 h 5650780"/>
                <a:gd name="connsiteX110" fmla="*/ 1978221 w 4642135"/>
                <a:gd name="connsiteY110" fmla="*/ 977345 h 5650780"/>
                <a:gd name="connsiteX111" fmla="*/ 2324183 w 4642135"/>
                <a:gd name="connsiteY111" fmla="*/ 1323308 h 5650780"/>
                <a:gd name="connsiteX112" fmla="*/ 2356619 w 4642135"/>
                <a:gd name="connsiteY112" fmla="*/ 1325469 h 5650780"/>
                <a:gd name="connsiteX113" fmla="*/ 2626901 w 4642135"/>
                <a:gd name="connsiteY113" fmla="*/ 1206545 h 5650780"/>
                <a:gd name="connsiteX114" fmla="*/ 2637713 w 4642135"/>
                <a:gd name="connsiteY114" fmla="*/ 1197896 h 5650780"/>
                <a:gd name="connsiteX115" fmla="*/ 2661497 w 4642135"/>
                <a:gd name="connsiteY115" fmla="*/ 1200057 h 5650780"/>
                <a:gd name="connsiteX116" fmla="*/ 2901510 w 4642135"/>
                <a:gd name="connsiteY116" fmla="*/ 1197896 h 5650780"/>
                <a:gd name="connsiteX117" fmla="*/ 2988001 w 4642135"/>
                <a:gd name="connsiteY117" fmla="*/ 1195733 h 5650780"/>
                <a:gd name="connsiteX118" fmla="*/ 2629064 w 4642135"/>
                <a:gd name="connsiteY118" fmla="*/ 1120055 h 5650780"/>
                <a:gd name="connsiteX119" fmla="*/ 2635550 w 4642135"/>
                <a:gd name="connsiteY119" fmla="*/ 1158975 h 5650780"/>
                <a:gd name="connsiteX120" fmla="*/ 2635550 w 4642135"/>
                <a:gd name="connsiteY120" fmla="*/ 1195733 h 5650780"/>
                <a:gd name="connsiteX121" fmla="*/ 2447434 w 4642135"/>
                <a:gd name="connsiteY121" fmla="*/ 1031400 h 5650780"/>
                <a:gd name="connsiteX122" fmla="*/ 2514463 w 4642135"/>
                <a:gd name="connsiteY122" fmla="*/ 1197896 h 5650780"/>
                <a:gd name="connsiteX123" fmla="*/ 2123094 w 4642135"/>
                <a:gd name="connsiteY123" fmla="*/ 925450 h 5650780"/>
                <a:gd name="connsiteX124" fmla="*/ 1716587 w 4642135"/>
                <a:gd name="connsiteY124" fmla="*/ 0 h 5650780"/>
                <a:gd name="connsiteX125" fmla="*/ 1569553 w 4642135"/>
                <a:gd name="connsiteY125" fmla="*/ 190279 h 5650780"/>
                <a:gd name="connsiteX126" fmla="*/ 1595500 w 4642135"/>
                <a:gd name="connsiteY126" fmla="*/ 170818 h 5650780"/>
                <a:gd name="connsiteX127" fmla="*/ 1887405 w 4642135"/>
                <a:gd name="connsiteY127" fmla="*/ 38921 h 5650780"/>
                <a:gd name="connsiteX128" fmla="*/ 2071199 w 4642135"/>
                <a:gd name="connsiteY128" fmla="*/ 8649 h 5650780"/>
                <a:gd name="connsiteX129" fmla="*/ 1694965 w 4642135"/>
                <a:gd name="connsiteY129" fmla="*/ 224876 h 5650780"/>
                <a:gd name="connsiteX130" fmla="*/ 1798754 w 4642135"/>
                <a:gd name="connsiteY130" fmla="*/ 188116 h 5650780"/>
                <a:gd name="connsiteX131" fmla="*/ 2315534 w 4642135"/>
                <a:gd name="connsiteY131" fmla="*/ 155683 h 5650780"/>
                <a:gd name="connsiteX132" fmla="*/ 2577170 w 4642135"/>
                <a:gd name="connsiteY132" fmla="*/ 250823 h 5650780"/>
                <a:gd name="connsiteX133" fmla="*/ 2644199 w 4642135"/>
                <a:gd name="connsiteY133" fmla="*/ 315691 h 5650780"/>
                <a:gd name="connsiteX134" fmla="*/ 2334996 w 4642135"/>
                <a:gd name="connsiteY134" fmla="*/ 242174 h 5650780"/>
                <a:gd name="connsiteX135" fmla="*/ 2019305 w 4642135"/>
                <a:gd name="connsiteY135" fmla="*/ 240010 h 5650780"/>
                <a:gd name="connsiteX136" fmla="*/ 2304724 w 4642135"/>
                <a:gd name="connsiteY136" fmla="*/ 313527 h 5650780"/>
                <a:gd name="connsiteX137" fmla="*/ 2564196 w 4642135"/>
                <a:gd name="connsiteY137" fmla="*/ 454076 h 5650780"/>
                <a:gd name="connsiteX138" fmla="*/ 1861458 w 4642135"/>
                <a:gd name="connsiteY138" fmla="*/ 287580 h 5650780"/>
                <a:gd name="connsiteX139" fmla="*/ 2337157 w 4642135"/>
                <a:gd name="connsiteY139" fmla="*/ 471374 h 5650780"/>
                <a:gd name="connsiteX140" fmla="*/ 2062550 w 4642135"/>
                <a:gd name="connsiteY140" fmla="*/ 423804 h 5650780"/>
                <a:gd name="connsiteX141" fmla="*/ 2060387 w 4642135"/>
                <a:gd name="connsiteY141" fmla="*/ 428129 h 5650780"/>
                <a:gd name="connsiteX142" fmla="*/ 2196611 w 4642135"/>
                <a:gd name="connsiteY142" fmla="*/ 490833 h 5650780"/>
                <a:gd name="connsiteX143" fmla="*/ 1854973 w 4642135"/>
                <a:gd name="connsiteY143" fmla="*/ 469211 h 5650780"/>
                <a:gd name="connsiteX144" fmla="*/ 2177149 w 4642135"/>
                <a:gd name="connsiteY144" fmla="*/ 594622 h 5650780"/>
                <a:gd name="connsiteX145" fmla="*/ 1779292 w 4642135"/>
                <a:gd name="connsiteY145" fmla="*/ 538403 h 5650780"/>
                <a:gd name="connsiteX146" fmla="*/ 1982545 w 4642135"/>
                <a:gd name="connsiteY146" fmla="*/ 657329 h 5650780"/>
                <a:gd name="connsiteX147" fmla="*/ 1595500 w 4642135"/>
                <a:gd name="connsiteY147" fmla="*/ 581649 h 5650780"/>
                <a:gd name="connsiteX148" fmla="*/ 1630097 w 4642135"/>
                <a:gd name="connsiteY148" fmla="*/ 605435 h 5650780"/>
                <a:gd name="connsiteX149" fmla="*/ 1965247 w 4642135"/>
                <a:gd name="connsiteY149" fmla="*/ 670303 h 5650780"/>
                <a:gd name="connsiteX150" fmla="*/ 2129579 w 4642135"/>
                <a:gd name="connsiteY150" fmla="*/ 683276 h 5650780"/>
                <a:gd name="connsiteX151" fmla="*/ 2458244 w 4642135"/>
                <a:gd name="connsiteY151" fmla="*/ 838960 h 5650780"/>
                <a:gd name="connsiteX152" fmla="*/ 2568521 w 4642135"/>
                <a:gd name="connsiteY152" fmla="*/ 1014102 h 5650780"/>
                <a:gd name="connsiteX153" fmla="*/ 2607442 w 4642135"/>
                <a:gd name="connsiteY153" fmla="*/ 1096268 h 5650780"/>
                <a:gd name="connsiteX154" fmla="*/ 2637713 w 4642135"/>
                <a:gd name="connsiteY154" fmla="*/ 1109242 h 5650780"/>
                <a:gd name="connsiteX155" fmla="*/ 2799882 w 4642135"/>
                <a:gd name="connsiteY155" fmla="*/ 1102756 h 5650780"/>
                <a:gd name="connsiteX156" fmla="*/ 3029083 w 4642135"/>
                <a:gd name="connsiteY156" fmla="*/ 1128704 h 5650780"/>
                <a:gd name="connsiteX157" fmla="*/ 3052869 w 4642135"/>
                <a:gd name="connsiteY157" fmla="*/ 1135189 h 5650780"/>
                <a:gd name="connsiteX158" fmla="*/ 3057193 w 4642135"/>
                <a:gd name="connsiteY158" fmla="*/ 1133028 h 5650780"/>
                <a:gd name="connsiteX159" fmla="*/ 2933943 w 4642135"/>
                <a:gd name="connsiteY159" fmla="*/ 1046537 h 5650780"/>
                <a:gd name="connsiteX160" fmla="*/ 3346937 w 4642135"/>
                <a:gd name="connsiteY160" fmla="*/ 1184923 h 5650780"/>
                <a:gd name="connsiteX161" fmla="*/ 3519919 w 4642135"/>
                <a:gd name="connsiteY161" fmla="*/ 1349255 h 5650780"/>
                <a:gd name="connsiteX162" fmla="*/ 3545866 w 4642135"/>
                <a:gd name="connsiteY162" fmla="*/ 1355741 h 5650780"/>
                <a:gd name="connsiteX163" fmla="*/ 3963183 w 4642135"/>
                <a:gd name="connsiteY163" fmla="*/ 1264925 h 5650780"/>
                <a:gd name="connsiteX164" fmla="*/ 4058322 w 4642135"/>
                <a:gd name="connsiteY164" fmla="*/ 1271413 h 5650780"/>
                <a:gd name="connsiteX165" fmla="*/ 3926425 w 4642135"/>
                <a:gd name="connsiteY165" fmla="*/ 1323308 h 5650780"/>
                <a:gd name="connsiteX166" fmla="*/ 3928586 w 4642135"/>
                <a:gd name="connsiteY166" fmla="*/ 1329793 h 5650780"/>
                <a:gd name="connsiteX167" fmla="*/ 3971832 w 4642135"/>
                <a:gd name="connsiteY167" fmla="*/ 1325469 h 5650780"/>
                <a:gd name="connsiteX168" fmla="*/ 4194547 w 4642135"/>
                <a:gd name="connsiteY168" fmla="*/ 1351416 h 5650780"/>
                <a:gd name="connsiteX169" fmla="*/ 4309146 w 4642135"/>
                <a:gd name="connsiteY169" fmla="*/ 1377363 h 5650780"/>
                <a:gd name="connsiteX170" fmla="*/ 4367528 w 4642135"/>
                <a:gd name="connsiteY170" fmla="*/ 1472503 h 5650780"/>
                <a:gd name="connsiteX171" fmla="*/ 4408610 w 4642135"/>
                <a:gd name="connsiteY171" fmla="*/ 1528722 h 5650780"/>
                <a:gd name="connsiteX172" fmla="*/ 4601053 w 4642135"/>
                <a:gd name="connsiteY172" fmla="*/ 1695218 h 5650780"/>
                <a:gd name="connsiteX173" fmla="*/ 4639974 w 4642135"/>
                <a:gd name="connsiteY173" fmla="*/ 1766572 h 5650780"/>
                <a:gd name="connsiteX174" fmla="*/ 4642135 w 4642135"/>
                <a:gd name="connsiteY174" fmla="*/ 1773059 h 5650780"/>
                <a:gd name="connsiteX175" fmla="*/ 4627000 w 4642135"/>
                <a:gd name="connsiteY175" fmla="*/ 1801168 h 5650780"/>
                <a:gd name="connsiteX176" fmla="*/ 4605378 w 4642135"/>
                <a:gd name="connsiteY176" fmla="*/ 1773059 h 5650780"/>
                <a:gd name="connsiteX177" fmla="*/ 4393475 w 4642135"/>
                <a:gd name="connsiteY177" fmla="*/ 1617376 h 5650780"/>
                <a:gd name="connsiteX178" fmla="*/ 4363204 w 4642135"/>
                <a:gd name="connsiteY178" fmla="*/ 1615213 h 5650780"/>
                <a:gd name="connsiteX179" fmla="*/ 4363204 w 4642135"/>
                <a:gd name="connsiteY179" fmla="*/ 1658458 h 5650780"/>
                <a:gd name="connsiteX180" fmla="*/ 4389151 w 4642135"/>
                <a:gd name="connsiteY180" fmla="*/ 1686569 h 5650780"/>
                <a:gd name="connsiteX181" fmla="*/ 4490776 w 4642135"/>
                <a:gd name="connsiteY181" fmla="*/ 1818466 h 5650780"/>
                <a:gd name="connsiteX182" fmla="*/ 4510238 w 4642135"/>
                <a:gd name="connsiteY182" fmla="*/ 1885497 h 5650780"/>
                <a:gd name="connsiteX183" fmla="*/ 4108056 w 4642135"/>
                <a:gd name="connsiteY183" fmla="*/ 1543859 h 5650780"/>
                <a:gd name="connsiteX184" fmla="*/ 4337256 w 4642135"/>
                <a:gd name="connsiteY184" fmla="*/ 1801168 h 5650780"/>
                <a:gd name="connsiteX185" fmla="*/ 4330768 w 4642135"/>
                <a:gd name="connsiteY185" fmla="*/ 1807656 h 5650780"/>
                <a:gd name="connsiteX186" fmla="*/ 4138328 w 4642135"/>
                <a:gd name="connsiteY186" fmla="*/ 1669271 h 5650780"/>
                <a:gd name="connsiteX187" fmla="*/ 4216169 w 4642135"/>
                <a:gd name="connsiteY187" fmla="*/ 1783870 h 5650780"/>
                <a:gd name="connsiteX188" fmla="*/ 4021565 w 4642135"/>
                <a:gd name="connsiteY188" fmla="*/ 1671432 h 5650780"/>
                <a:gd name="connsiteX189" fmla="*/ 4151301 w 4642135"/>
                <a:gd name="connsiteY189" fmla="*/ 1850901 h 5650780"/>
                <a:gd name="connsiteX190" fmla="*/ 3868043 w 4642135"/>
                <a:gd name="connsiteY190" fmla="*/ 1658458 h 5650780"/>
                <a:gd name="connsiteX191" fmla="*/ 3982644 w 4642135"/>
                <a:gd name="connsiteY191" fmla="*/ 1816305 h 5650780"/>
                <a:gd name="connsiteX192" fmla="*/ 3712360 w 4642135"/>
                <a:gd name="connsiteY192" fmla="*/ 1632511 h 5650780"/>
                <a:gd name="connsiteX193" fmla="*/ 3721009 w 4642135"/>
                <a:gd name="connsiteY193" fmla="*/ 1656297 h 5650780"/>
                <a:gd name="connsiteX194" fmla="*/ 3978320 w 4642135"/>
                <a:gd name="connsiteY194" fmla="*/ 1829278 h 5650780"/>
                <a:gd name="connsiteX195" fmla="*/ 4211845 w 4642135"/>
                <a:gd name="connsiteY195" fmla="*/ 2036856 h 5650780"/>
                <a:gd name="connsiteX196" fmla="*/ 4226979 w 4642135"/>
                <a:gd name="connsiteY196" fmla="*/ 2356872 h 5650780"/>
                <a:gd name="connsiteX197" fmla="*/ 4203196 w 4642135"/>
                <a:gd name="connsiteY197" fmla="*/ 2393629 h 5650780"/>
                <a:gd name="connsiteX198" fmla="*/ 4185898 w 4642135"/>
                <a:gd name="connsiteY198" fmla="*/ 2359033 h 5650780"/>
                <a:gd name="connsiteX199" fmla="*/ 4142652 w 4642135"/>
                <a:gd name="connsiteY199" fmla="*/ 2233621 h 5650780"/>
                <a:gd name="connsiteX200" fmla="*/ 4101568 w 4642135"/>
                <a:gd name="connsiteY200" fmla="*/ 2365521 h 5650780"/>
                <a:gd name="connsiteX201" fmla="*/ 3932911 w 4642135"/>
                <a:gd name="connsiteY201" fmla="*/ 2019558 h 5650780"/>
                <a:gd name="connsiteX202" fmla="*/ 3961022 w 4642135"/>
                <a:gd name="connsiteY202" fmla="*/ 2181727 h 5650780"/>
                <a:gd name="connsiteX203" fmla="*/ 3792365 w 4642135"/>
                <a:gd name="connsiteY203" fmla="*/ 2021719 h 5650780"/>
                <a:gd name="connsiteX204" fmla="*/ 3883180 w 4642135"/>
                <a:gd name="connsiteY204" fmla="*/ 2304977 h 5650780"/>
                <a:gd name="connsiteX205" fmla="*/ 3876692 w 4642135"/>
                <a:gd name="connsiteY205" fmla="*/ 2607695 h 5650780"/>
                <a:gd name="connsiteX206" fmla="*/ 3826961 w 4642135"/>
                <a:gd name="connsiteY206" fmla="*/ 2495257 h 5650780"/>
                <a:gd name="connsiteX207" fmla="*/ 3792365 w 4642135"/>
                <a:gd name="connsiteY207" fmla="*/ 2730943 h 5650780"/>
                <a:gd name="connsiteX208" fmla="*/ 3749119 w 4642135"/>
                <a:gd name="connsiteY208" fmla="*/ 2544988 h 5650780"/>
                <a:gd name="connsiteX209" fmla="*/ 3628032 w 4642135"/>
                <a:gd name="connsiteY209" fmla="*/ 2823922 h 5650780"/>
                <a:gd name="connsiteX210" fmla="*/ 3714523 w 4642135"/>
                <a:gd name="connsiteY210" fmla="*/ 2393629 h 5650780"/>
                <a:gd name="connsiteX211" fmla="*/ 3705874 w 4642135"/>
                <a:gd name="connsiteY211" fmla="*/ 2389305 h 5650780"/>
                <a:gd name="connsiteX212" fmla="*/ 3582623 w 4642135"/>
                <a:gd name="connsiteY212" fmla="*/ 2635803 h 5650780"/>
                <a:gd name="connsiteX213" fmla="*/ 3623708 w 4642135"/>
                <a:gd name="connsiteY213" fmla="*/ 2441199 h 5650780"/>
                <a:gd name="connsiteX214" fmla="*/ 3561001 w 4642135"/>
                <a:gd name="connsiteY214" fmla="*/ 2495257 h 5650780"/>
                <a:gd name="connsiteX215" fmla="*/ 3541542 w 4642135"/>
                <a:gd name="connsiteY215" fmla="*/ 2512555 h 5650780"/>
                <a:gd name="connsiteX216" fmla="*/ 3532892 w 4642135"/>
                <a:gd name="connsiteY216" fmla="*/ 2488769 h 5650780"/>
                <a:gd name="connsiteX217" fmla="*/ 3543703 w 4642135"/>
                <a:gd name="connsiteY217" fmla="*/ 2324437 h 5650780"/>
                <a:gd name="connsiteX218" fmla="*/ 3496133 w 4642135"/>
                <a:gd name="connsiteY218" fmla="*/ 2391468 h 5650780"/>
                <a:gd name="connsiteX219" fmla="*/ 3476673 w 4642135"/>
                <a:gd name="connsiteY219" fmla="*/ 2408766 h 5650780"/>
                <a:gd name="connsiteX220" fmla="*/ 3474510 w 4642135"/>
                <a:gd name="connsiteY220" fmla="*/ 2382819 h 5650780"/>
                <a:gd name="connsiteX221" fmla="*/ 3483159 w 4642135"/>
                <a:gd name="connsiteY221" fmla="*/ 2276867 h 5650780"/>
                <a:gd name="connsiteX222" fmla="*/ 3478835 w 4642135"/>
                <a:gd name="connsiteY222" fmla="*/ 2268218 h 5650780"/>
                <a:gd name="connsiteX223" fmla="*/ 3455051 w 4642135"/>
                <a:gd name="connsiteY223" fmla="*/ 2285516 h 5650780"/>
                <a:gd name="connsiteX224" fmla="*/ 3450726 w 4642135"/>
                <a:gd name="connsiteY224" fmla="*/ 2032532 h 5650780"/>
                <a:gd name="connsiteX225" fmla="*/ 3405318 w 4642135"/>
                <a:gd name="connsiteY225" fmla="*/ 2207674 h 5650780"/>
                <a:gd name="connsiteX226" fmla="*/ 3394507 w 4642135"/>
                <a:gd name="connsiteY226" fmla="*/ 2054154 h 5650780"/>
                <a:gd name="connsiteX227" fmla="*/ 3385858 w 4642135"/>
                <a:gd name="connsiteY227" fmla="*/ 2054154 h 5650780"/>
                <a:gd name="connsiteX228" fmla="*/ 3381534 w 4642135"/>
                <a:gd name="connsiteY228" fmla="*/ 2077938 h 5650780"/>
                <a:gd name="connsiteX229" fmla="*/ 3344774 w 4642135"/>
                <a:gd name="connsiteY229" fmla="*/ 2501743 h 5650780"/>
                <a:gd name="connsiteX230" fmla="*/ 3282069 w 4642135"/>
                <a:gd name="connsiteY230" fmla="*/ 3401246 h 5650780"/>
                <a:gd name="connsiteX231" fmla="*/ 3102600 w 4642135"/>
                <a:gd name="connsiteY231" fmla="*/ 4380755 h 5650780"/>
                <a:gd name="connsiteX232" fmla="*/ 3096114 w 4642135"/>
                <a:gd name="connsiteY232" fmla="*/ 4439135 h 5650780"/>
                <a:gd name="connsiteX233" fmla="*/ 3204228 w 4642135"/>
                <a:gd name="connsiteY233" fmla="*/ 5148359 h 5650780"/>
                <a:gd name="connsiteX234" fmla="*/ 3265706 w 4642135"/>
                <a:gd name="connsiteY234" fmla="*/ 5622240 h 5650780"/>
                <a:gd name="connsiteX235" fmla="*/ 2850081 w 4642135"/>
                <a:gd name="connsiteY235" fmla="*/ 5626736 h 5650780"/>
                <a:gd name="connsiteX236" fmla="*/ 2860426 w 4642135"/>
                <a:gd name="connsiteY236" fmla="*/ 5042409 h 5650780"/>
                <a:gd name="connsiteX237" fmla="*/ 2858265 w 4642135"/>
                <a:gd name="connsiteY237" fmla="*/ 5018623 h 5650780"/>
                <a:gd name="connsiteX238" fmla="*/ 2853940 w 4642135"/>
                <a:gd name="connsiteY238" fmla="*/ 5018623 h 5650780"/>
                <a:gd name="connsiteX239" fmla="*/ 2650601 w 4642135"/>
                <a:gd name="connsiteY239" fmla="*/ 5610115 h 5650780"/>
                <a:gd name="connsiteX240" fmla="*/ 2274452 w 4642135"/>
                <a:gd name="connsiteY240" fmla="*/ 5598110 h 5650780"/>
                <a:gd name="connsiteX241" fmla="*/ 2360943 w 4642135"/>
                <a:gd name="connsiteY241" fmla="*/ 5524593 h 5650780"/>
                <a:gd name="connsiteX242" fmla="*/ 2700418 w 4642135"/>
                <a:gd name="connsiteY242" fmla="*/ 4800235 h 5650780"/>
                <a:gd name="connsiteX243" fmla="*/ 2851777 w 4642135"/>
                <a:gd name="connsiteY243" fmla="*/ 4454272 h 5650780"/>
                <a:gd name="connsiteX244" fmla="*/ 2856101 w 4642135"/>
                <a:gd name="connsiteY244" fmla="*/ 4395889 h 5650780"/>
                <a:gd name="connsiteX245" fmla="*/ 2581495 w 4642135"/>
                <a:gd name="connsiteY245" fmla="*/ 3515847 h 5650780"/>
                <a:gd name="connsiteX246" fmla="*/ 1854973 w 4642135"/>
                <a:gd name="connsiteY246" fmla="*/ 2006584 h 5650780"/>
                <a:gd name="connsiteX247" fmla="*/ 1502522 w 4642135"/>
                <a:gd name="connsiteY247" fmla="*/ 1258440 h 5650780"/>
                <a:gd name="connsiteX248" fmla="*/ 1489548 w 4642135"/>
                <a:gd name="connsiteY248" fmla="*/ 1228168 h 5650780"/>
                <a:gd name="connsiteX249" fmla="*/ 1485224 w 4642135"/>
                <a:gd name="connsiteY249" fmla="*/ 1273574 h 5650780"/>
                <a:gd name="connsiteX250" fmla="*/ 1379274 w 4642135"/>
                <a:gd name="connsiteY250" fmla="*/ 1068160 h 5650780"/>
                <a:gd name="connsiteX251" fmla="*/ 1476574 w 4642135"/>
                <a:gd name="connsiteY251" fmla="*/ 1392500 h 5650780"/>
                <a:gd name="connsiteX252" fmla="*/ 1426843 w 4642135"/>
                <a:gd name="connsiteY252" fmla="*/ 1366553 h 5650780"/>
                <a:gd name="connsiteX253" fmla="*/ 1498197 w 4642135"/>
                <a:gd name="connsiteY253" fmla="*/ 1535210 h 5650780"/>
                <a:gd name="connsiteX254" fmla="*/ 1487387 w 4642135"/>
                <a:gd name="connsiteY254" fmla="*/ 1539535 h 5650780"/>
                <a:gd name="connsiteX255" fmla="*/ 1405221 w 4642135"/>
                <a:gd name="connsiteY255" fmla="*/ 1457368 h 5650780"/>
                <a:gd name="connsiteX256" fmla="*/ 1398733 w 4642135"/>
                <a:gd name="connsiteY256" fmla="*/ 1461693 h 5650780"/>
                <a:gd name="connsiteX257" fmla="*/ 1465764 w 4642135"/>
                <a:gd name="connsiteY257" fmla="*/ 1649809 h 5650780"/>
                <a:gd name="connsiteX258" fmla="*/ 1470089 w 4642135"/>
                <a:gd name="connsiteY258" fmla="*/ 1682244 h 5650780"/>
                <a:gd name="connsiteX259" fmla="*/ 1441978 w 4642135"/>
                <a:gd name="connsiteY259" fmla="*/ 1669271 h 5650780"/>
                <a:gd name="connsiteX260" fmla="*/ 1364137 w 4642135"/>
                <a:gd name="connsiteY260" fmla="*/ 1626025 h 5650780"/>
                <a:gd name="connsiteX261" fmla="*/ 1472250 w 4642135"/>
                <a:gd name="connsiteY261" fmla="*/ 1820629 h 5650780"/>
                <a:gd name="connsiteX262" fmla="*/ 1480899 w 4642135"/>
                <a:gd name="connsiteY262" fmla="*/ 1855226 h 5650780"/>
                <a:gd name="connsiteX263" fmla="*/ 1450627 w 4642135"/>
                <a:gd name="connsiteY263" fmla="*/ 1844413 h 5650780"/>
                <a:gd name="connsiteX264" fmla="*/ 1301432 w 4642135"/>
                <a:gd name="connsiteY264" fmla="*/ 1693054 h 5650780"/>
                <a:gd name="connsiteX265" fmla="*/ 1262511 w 4642135"/>
                <a:gd name="connsiteY265" fmla="*/ 1641160 h 5650780"/>
                <a:gd name="connsiteX266" fmla="*/ 1498197 w 4642135"/>
                <a:gd name="connsiteY266" fmla="*/ 2095236 h 5650780"/>
                <a:gd name="connsiteX267" fmla="*/ 1305756 w 4642135"/>
                <a:gd name="connsiteY267" fmla="*/ 1857387 h 5650780"/>
                <a:gd name="connsiteX268" fmla="*/ 1264672 w 4642135"/>
                <a:gd name="connsiteY268" fmla="*/ 1775221 h 5650780"/>
                <a:gd name="connsiteX269" fmla="*/ 1281970 w 4642135"/>
                <a:gd name="connsiteY269" fmla="*/ 2002260 h 5650780"/>
                <a:gd name="connsiteX270" fmla="*/ 1154398 w 4642135"/>
                <a:gd name="connsiteY270" fmla="*/ 1738463 h 5650780"/>
                <a:gd name="connsiteX271" fmla="*/ 1141424 w 4642135"/>
                <a:gd name="connsiteY271" fmla="*/ 1876848 h 5650780"/>
                <a:gd name="connsiteX272" fmla="*/ 1007363 w 4642135"/>
                <a:gd name="connsiteY272" fmla="*/ 1150326 h 5650780"/>
                <a:gd name="connsiteX273" fmla="*/ 955469 w 4642135"/>
                <a:gd name="connsiteY273" fmla="*/ 1219519 h 5650780"/>
                <a:gd name="connsiteX274" fmla="*/ 923034 w 4642135"/>
                <a:gd name="connsiteY274" fmla="*/ 1295197 h 5650780"/>
                <a:gd name="connsiteX275" fmla="*/ 886276 w 4642135"/>
                <a:gd name="connsiteY275" fmla="*/ 1403311 h 5650780"/>
                <a:gd name="connsiteX276" fmla="*/ 860329 w 4642135"/>
                <a:gd name="connsiteY276" fmla="*/ 1213031 h 5650780"/>
                <a:gd name="connsiteX277" fmla="*/ 806271 w 4642135"/>
                <a:gd name="connsiteY277" fmla="*/ 1669271 h 5650780"/>
                <a:gd name="connsiteX278" fmla="*/ 713295 w 4642135"/>
                <a:gd name="connsiteY278" fmla="*/ 1511424 h 5650780"/>
                <a:gd name="connsiteX279" fmla="*/ 713295 w 4642135"/>
                <a:gd name="connsiteY279" fmla="*/ 1693054 h 5650780"/>
                <a:gd name="connsiteX280" fmla="*/ 704646 w 4642135"/>
                <a:gd name="connsiteY280" fmla="*/ 1719002 h 5650780"/>
                <a:gd name="connsiteX281" fmla="*/ 678699 w 4642135"/>
                <a:gd name="connsiteY281" fmla="*/ 1697379 h 5650780"/>
                <a:gd name="connsiteX282" fmla="*/ 603018 w 4642135"/>
                <a:gd name="connsiteY282" fmla="*/ 1567643 h 5650780"/>
                <a:gd name="connsiteX283" fmla="*/ 568422 w 4642135"/>
                <a:gd name="connsiteY283" fmla="*/ 1468179 h 5650780"/>
                <a:gd name="connsiteX284" fmla="*/ 752216 w 4642135"/>
                <a:gd name="connsiteY284" fmla="*/ 960047 h 5650780"/>
                <a:gd name="connsiteX285" fmla="*/ 920873 w 4642135"/>
                <a:gd name="connsiteY285" fmla="*/ 735171 h 5650780"/>
                <a:gd name="connsiteX286" fmla="*/ 953306 w 4642135"/>
                <a:gd name="connsiteY286" fmla="*/ 683276 h 5650780"/>
                <a:gd name="connsiteX287" fmla="*/ 959793 w 4642135"/>
                <a:gd name="connsiteY287" fmla="*/ 663815 h 5650780"/>
                <a:gd name="connsiteX288" fmla="*/ 942495 w 4642135"/>
                <a:gd name="connsiteY288" fmla="*/ 672464 h 5650780"/>
                <a:gd name="connsiteX289" fmla="*/ 747891 w 4642135"/>
                <a:gd name="connsiteY289" fmla="*/ 938424 h 5650780"/>
                <a:gd name="connsiteX290" fmla="*/ 728430 w 4642135"/>
                <a:gd name="connsiteY290" fmla="*/ 955722 h 5650780"/>
                <a:gd name="connsiteX291" fmla="*/ 817084 w 4642135"/>
                <a:gd name="connsiteY291" fmla="*/ 711385 h 5650780"/>
                <a:gd name="connsiteX292" fmla="*/ 548963 w 4642135"/>
                <a:gd name="connsiteY292" fmla="*/ 1040049 h 5650780"/>
                <a:gd name="connsiteX293" fmla="*/ 672211 w 4642135"/>
                <a:gd name="connsiteY293" fmla="*/ 750306 h 5650780"/>
                <a:gd name="connsiteX294" fmla="*/ 460308 w 4642135"/>
                <a:gd name="connsiteY294" fmla="*/ 979506 h 5650780"/>
                <a:gd name="connsiteX295" fmla="*/ 492744 w 4642135"/>
                <a:gd name="connsiteY295" fmla="*/ 838960 h 5650780"/>
                <a:gd name="connsiteX296" fmla="*/ 345709 w 4642135"/>
                <a:gd name="connsiteY296" fmla="*/ 1046537 h 5650780"/>
                <a:gd name="connsiteX297" fmla="*/ 542475 w 4642135"/>
                <a:gd name="connsiteY297" fmla="*/ 609759 h 5650780"/>
                <a:gd name="connsiteX298" fmla="*/ 466796 w 4642135"/>
                <a:gd name="connsiteY298" fmla="*/ 687601 h 5650780"/>
                <a:gd name="connsiteX299" fmla="*/ 198675 w 4642135"/>
                <a:gd name="connsiteY299" fmla="*/ 1143838 h 5650780"/>
                <a:gd name="connsiteX300" fmla="*/ 172728 w 4642135"/>
                <a:gd name="connsiteY300" fmla="*/ 1176274 h 5650780"/>
                <a:gd name="connsiteX301" fmla="*/ 270029 w 4642135"/>
                <a:gd name="connsiteY301" fmla="*/ 880042 h 5650780"/>
                <a:gd name="connsiteX302" fmla="*/ 449498 w 4642135"/>
                <a:gd name="connsiteY302" fmla="*/ 629219 h 5650780"/>
                <a:gd name="connsiteX303" fmla="*/ 200836 w 4642135"/>
                <a:gd name="connsiteY303" fmla="*/ 849770 h 5650780"/>
                <a:gd name="connsiteX304" fmla="*/ 14881 w 4642135"/>
                <a:gd name="connsiteY304" fmla="*/ 1128704 h 5650780"/>
                <a:gd name="connsiteX305" fmla="*/ 6232 w 4642135"/>
                <a:gd name="connsiteY305" fmla="*/ 1046537 h 5650780"/>
                <a:gd name="connsiteX306" fmla="*/ 32179 w 4642135"/>
                <a:gd name="connsiteY306" fmla="*/ 973020 h 5650780"/>
                <a:gd name="connsiteX307" fmla="*/ 512203 w 4642135"/>
                <a:gd name="connsiteY307" fmla="*/ 501646 h 5650780"/>
                <a:gd name="connsiteX308" fmla="*/ 594369 w 4642135"/>
                <a:gd name="connsiteY308" fmla="*/ 467050 h 5650780"/>
                <a:gd name="connsiteX309" fmla="*/ 168403 w 4642135"/>
                <a:gd name="connsiteY309" fmla="*/ 557865 h 5650780"/>
                <a:gd name="connsiteX310" fmla="*/ 272192 w 4642135"/>
                <a:gd name="connsiteY310" fmla="*/ 488672 h 5650780"/>
                <a:gd name="connsiteX311" fmla="*/ 391116 w 4642135"/>
                <a:gd name="connsiteY311" fmla="*/ 412992 h 5650780"/>
                <a:gd name="connsiteX312" fmla="*/ 525176 w 4642135"/>
                <a:gd name="connsiteY312" fmla="*/ 378396 h 5650780"/>
                <a:gd name="connsiteX313" fmla="*/ 661401 w 4642135"/>
                <a:gd name="connsiteY313" fmla="*/ 363261 h 5650780"/>
                <a:gd name="connsiteX314" fmla="*/ 434361 w 4642135"/>
                <a:gd name="connsiteY314" fmla="*/ 324340 h 5650780"/>
                <a:gd name="connsiteX315" fmla="*/ 507878 w 4642135"/>
                <a:gd name="connsiteY315" fmla="*/ 313527 h 5650780"/>
                <a:gd name="connsiteX316" fmla="*/ 507878 w 4642135"/>
                <a:gd name="connsiteY316" fmla="*/ 309203 h 5650780"/>
                <a:gd name="connsiteX317" fmla="*/ 417063 w 4642135"/>
                <a:gd name="connsiteY317" fmla="*/ 309203 h 5650780"/>
                <a:gd name="connsiteX318" fmla="*/ 881952 w 4642135"/>
                <a:gd name="connsiteY318" fmla="*/ 276770 h 5650780"/>
                <a:gd name="connsiteX319" fmla="*/ 1067907 w 4642135"/>
                <a:gd name="connsiteY319" fmla="*/ 298393 h 5650780"/>
                <a:gd name="connsiteX320" fmla="*/ 1223590 w 4642135"/>
                <a:gd name="connsiteY320" fmla="*/ 371910 h 5650780"/>
                <a:gd name="connsiteX321" fmla="*/ 1258187 w 4642135"/>
                <a:gd name="connsiteY321" fmla="*/ 367585 h 5650780"/>
                <a:gd name="connsiteX322" fmla="*/ 1640907 w 4642135"/>
                <a:gd name="connsiteY322" fmla="*/ 30271 h 5650780"/>
                <a:gd name="connsiteX323" fmla="*/ 1716587 w 4642135"/>
                <a:gd name="connsiteY323" fmla="*/ 0 h 5650780"/>
                <a:gd name="connsiteX0" fmla="*/ 4214006 w 4642135"/>
                <a:gd name="connsiteY0" fmla="*/ 1528722 h 5643471"/>
                <a:gd name="connsiteX1" fmla="*/ 4211845 w 4642135"/>
                <a:gd name="connsiteY1" fmla="*/ 1535210 h 5643471"/>
                <a:gd name="connsiteX2" fmla="*/ 4281037 w 4642135"/>
                <a:gd name="connsiteY2" fmla="*/ 1582780 h 5643471"/>
                <a:gd name="connsiteX3" fmla="*/ 4300497 w 4642135"/>
                <a:gd name="connsiteY3" fmla="*/ 1587104 h 5643471"/>
                <a:gd name="connsiteX4" fmla="*/ 4291848 w 4642135"/>
                <a:gd name="connsiteY4" fmla="*/ 1565482 h 5643471"/>
                <a:gd name="connsiteX5" fmla="*/ 4214006 w 4642135"/>
                <a:gd name="connsiteY5" fmla="*/ 1528722 h 5643471"/>
                <a:gd name="connsiteX6" fmla="*/ 3165036 w 4642135"/>
                <a:gd name="connsiteY6" fmla="*/ 1460611 h 5643471"/>
                <a:gd name="connsiteX7" fmla="*/ 3148009 w 4642135"/>
                <a:gd name="connsiteY7" fmla="*/ 1468179 h 5643471"/>
                <a:gd name="connsiteX8" fmla="*/ 2860426 w 4642135"/>
                <a:gd name="connsiteY8" fmla="*/ 1591429 h 5643471"/>
                <a:gd name="connsiteX9" fmla="*/ 2899347 w 4642135"/>
                <a:gd name="connsiteY9" fmla="*/ 1589266 h 5643471"/>
                <a:gd name="connsiteX10" fmla="*/ 3115574 w 4642135"/>
                <a:gd name="connsiteY10" fmla="*/ 1498450 h 5643471"/>
                <a:gd name="connsiteX11" fmla="*/ 3186930 w 4642135"/>
                <a:gd name="connsiteY11" fmla="*/ 1466017 h 5643471"/>
                <a:gd name="connsiteX12" fmla="*/ 3165036 w 4642135"/>
                <a:gd name="connsiteY12" fmla="*/ 1460611 h 5643471"/>
                <a:gd name="connsiteX13" fmla="*/ 2717716 w 4642135"/>
                <a:gd name="connsiteY13" fmla="*/ 1269250 h 5643471"/>
                <a:gd name="connsiteX14" fmla="*/ 2419323 w 4642135"/>
                <a:gd name="connsiteY14" fmla="*/ 1353579 h 5643471"/>
                <a:gd name="connsiteX15" fmla="*/ 2395539 w 4642135"/>
                <a:gd name="connsiteY15" fmla="*/ 1433582 h 5643471"/>
                <a:gd name="connsiteX16" fmla="*/ 2423648 w 4642135"/>
                <a:gd name="connsiteY16" fmla="*/ 1440070 h 5643471"/>
                <a:gd name="connsiteX17" fmla="*/ 2739339 w 4642135"/>
                <a:gd name="connsiteY17" fmla="*/ 1269250 h 5643471"/>
                <a:gd name="connsiteX18" fmla="*/ 2717716 w 4642135"/>
                <a:gd name="connsiteY18" fmla="*/ 1269250 h 5643471"/>
                <a:gd name="connsiteX19" fmla="*/ 1617123 w 4642135"/>
                <a:gd name="connsiteY19" fmla="*/ 1124379 h 5643471"/>
                <a:gd name="connsiteX20" fmla="*/ 1727398 w 4642135"/>
                <a:gd name="connsiteY20" fmla="*/ 1366553 h 5643471"/>
                <a:gd name="connsiteX21" fmla="*/ 1591176 w 4642135"/>
                <a:gd name="connsiteY21" fmla="*/ 1202221 h 5643471"/>
                <a:gd name="connsiteX22" fmla="*/ 1790104 w 4642135"/>
                <a:gd name="connsiteY22" fmla="*/ 1569806 h 5643471"/>
                <a:gd name="connsiteX23" fmla="*/ 2466893 w 4642135"/>
                <a:gd name="connsiteY23" fmla="*/ 2756890 h 5643471"/>
                <a:gd name="connsiteX24" fmla="*/ 2985838 w 4642135"/>
                <a:gd name="connsiteY24" fmla="*/ 3935327 h 5643471"/>
                <a:gd name="connsiteX25" fmla="*/ 2994487 w 4642135"/>
                <a:gd name="connsiteY25" fmla="*/ 3943976 h 5643471"/>
                <a:gd name="connsiteX26" fmla="*/ 2998811 w 4642135"/>
                <a:gd name="connsiteY26" fmla="*/ 3928839 h 5643471"/>
                <a:gd name="connsiteX27" fmla="*/ 3189091 w 4642135"/>
                <a:gd name="connsiteY27" fmla="*/ 2752566 h 5643471"/>
                <a:gd name="connsiteX28" fmla="*/ 3282069 w 4642135"/>
                <a:gd name="connsiteY28" fmla="*/ 2123347 h 5643471"/>
                <a:gd name="connsiteX29" fmla="*/ 3295043 w 4642135"/>
                <a:gd name="connsiteY29" fmla="*/ 2045505 h 5643471"/>
                <a:gd name="connsiteX30" fmla="*/ 3266932 w 4642135"/>
                <a:gd name="connsiteY30" fmla="*/ 2071452 h 5643471"/>
                <a:gd name="connsiteX31" fmla="*/ 3301529 w 4642135"/>
                <a:gd name="connsiteY31" fmla="*/ 1881173 h 5643471"/>
                <a:gd name="connsiteX32" fmla="*/ 3212877 w 4642135"/>
                <a:gd name="connsiteY32" fmla="*/ 2151455 h 5643471"/>
                <a:gd name="connsiteX33" fmla="*/ 3182605 w 4642135"/>
                <a:gd name="connsiteY33" fmla="*/ 2101724 h 5643471"/>
                <a:gd name="connsiteX34" fmla="*/ 3154494 w 4642135"/>
                <a:gd name="connsiteY34" fmla="*/ 2231460 h 5643471"/>
                <a:gd name="connsiteX35" fmla="*/ 3128547 w 4642135"/>
                <a:gd name="connsiteY35" fmla="*/ 2170917 h 5643471"/>
                <a:gd name="connsiteX36" fmla="*/ 3115574 w 4642135"/>
                <a:gd name="connsiteY36" fmla="*/ 2151455 h 5643471"/>
                <a:gd name="connsiteX37" fmla="*/ 3102600 w 4642135"/>
                <a:gd name="connsiteY37" fmla="*/ 2173078 h 5643471"/>
                <a:gd name="connsiteX38" fmla="*/ 3059355 w 4642135"/>
                <a:gd name="connsiteY38" fmla="*/ 2341735 h 5643471"/>
                <a:gd name="connsiteX39" fmla="*/ 2998811 w 4642135"/>
                <a:gd name="connsiteY39" fmla="*/ 2261732 h 5643471"/>
                <a:gd name="connsiteX40" fmla="*/ 2983676 w 4642135"/>
                <a:gd name="connsiteY40" fmla="*/ 2436875 h 5643471"/>
                <a:gd name="connsiteX41" fmla="*/ 2975027 w 4642135"/>
                <a:gd name="connsiteY41" fmla="*/ 2460661 h 5643471"/>
                <a:gd name="connsiteX42" fmla="*/ 2955566 w 4642135"/>
                <a:gd name="connsiteY42" fmla="*/ 2439038 h 5643471"/>
                <a:gd name="connsiteX43" fmla="*/ 2933943 w 4642135"/>
                <a:gd name="connsiteY43" fmla="*/ 2367682 h 5643471"/>
                <a:gd name="connsiteX44" fmla="*/ 2918808 w 4642135"/>
                <a:gd name="connsiteY44" fmla="*/ 2287679 h 5643471"/>
                <a:gd name="connsiteX45" fmla="*/ 2871238 w 4642135"/>
                <a:gd name="connsiteY45" fmla="*/ 2633642 h 5643471"/>
                <a:gd name="connsiteX46" fmla="*/ 2840967 w 4642135"/>
                <a:gd name="connsiteY46" fmla="*/ 2590397 h 5643471"/>
                <a:gd name="connsiteX47" fmla="*/ 2840967 w 4642135"/>
                <a:gd name="connsiteY47" fmla="*/ 2423901 h 5643471"/>
                <a:gd name="connsiteX48" fmla="*/ 2851777 w 4642135"/>
                <a:gd name="connsiteY48" fmla="*/ 2333086 h 5643471"/>
                <a:gd name="connsiteX49" fmla="*/ 2752313 w 4642135"/>
                <a:gd name="connsiteY49" fmla="*/ 2486608 h 5643471"/>
                <a:gd name="connsiteX50" fmla="*/ 2782584 w 4642135"/>
                <a:gd name="connsiteY50" fmla="*/ 2283355 h 5643471"/>
                <a:gd name="connsiteX51" fmla="*/ 2698257 w 4642135"/>
                <a:gd name="connsiteY51" fmla="*/ 2365521 h 5643471"/>
                <a:gd name="connsiteX52" fmla="*/ 2990162 w 4642135"/>
                <a:gd name="connsiteY52" fmla="*/ 1790358 h 5643471"/>
                <a:gd name="connsiteX53" fmla="*/ 2912320 w 4642135"/>
                <a:gd name="connsiteY53" fmla="*/ 1840089 h 5643471"/>
                <a:gd name="connsiteX54" fmla="*/ 2819344 w 4642135"/>
                <a:gd name="connsiteY54" fmla="*/ 1891983 h 5643471"/>
                <a:gd name="connsiteX55" fmla="*/ 2758800 w 4642135"/>
                <a:gd name="connsiteY55" fmla="*/ 1941716 h 5643471"/>
                <a:gd name="connsiteX56" fmla="*/ 2830154 w 4642135"/>
                <a:gd name="connsiteY56" fmla="*/ 1788194 h 5643471"/>
                <a:gd name="connsiteX57" fmla="*/ 2795558 w 4642135"/>
                <a:gd name="connsiteY57" fmla="*/ 1818466 h 5643471"/>
                <a:gd name="connsiteX58" fmla="*/ 2570682 w 4642135"/>
                <a:gd name="connsiteY58" fmla="*/ 2086587 h 5643471"/>
                <a:gd name="connsiteX59" fmla="*/ 2549059 w 4642135"/>
                <a:gd name="connsiteY59" fmla="*/ 2101724 h 5643471"/>
                <a:gd name="connsiteX60" fmla="*/ 2540410 w 4642135"/>
                <a:gd name="connsiteY60" fmla="*/ 2075777 h 5643471"/>
                <a:gd name="connsiteX61" fmla="*/ 2557708 w 4642135"/>
                <a:gd name="connsiteY61" fmla="*/ 1963339 h 5643471"/>
                <a:gd name="connsiteX62" fmla="*/ 2469057 w 4642135"/>
                <a:gd name="connsiteY62" fmla="*/ 2086587 h 5643471"/>
                <a:gd name="connsiteX63" fmla="*/ 2447434 w 4642135"/>
                <a:gd name="connsiteY63" fmla="*/ 2106049 h 5643471"/>
                <a:gd name="connsiteX64" fmla="*/ 2438785 w 4642135"/>
                <a:gd name="connsiteY64" fmla="*/ 2073614 h 5643471"/>
                <a:gd name="connsiteX65" fmla="*/ 2449595 w 4642135"/>
                <a:gd name="connsiteY65" fmla="*/ 1969825 h 5643471"/>
                <a:gd name="connsiteX66" fmla="*/ 2471218 w 4642135"/>
                <a:gd name="connsiteY66" fmla="*/ 1876848 h 5643471"/>
                <a:gd name="connsiteX67" fmla="*/ 2830154 w 4642135"/>
                <a:gd name="connsiteY67" fmla="*/ 1602239 h 5643471"/>
                <a:gd name="connsiteX68" fmla="*/ 2858265 w 4642135"/>
                <a:gd name="connsiteY68" fmla="*/ 1587104 h 5643471"/>
                <a:gd name="connsiteX69" fmla="*/ 2851777 w 4642135"/>
                <a:gd name="connsiteY69" fmla="*/ 1589266 h 5643471"/>
                <a:gd name="connsiteX70" fmla="*/ 2849616 w 4642135"/>
                <a:gd name="connsiteY70" fmla="*/ 1587104 h 5643471"/>
                <a:gd name="connsiteX71" fmla="*/ 2869075 w 4642135"/>
                <a:gd name="connsiteY71" fmla="*/ 1567643 h 5643471"/>
                <a:gd name="connsiteX72" fmla="*/ 3039895 w 4642135"/>
                <a:gd name="connsiteY72" fmla="*/ 1437907 h 5643471"/>
                <a:gd name="connsiteX73" fmla="*/ 2676634 w 4642135"/>
                <a:gd name="connsiteY73" fmla="*/ 1584941 h 5643471"/>
                <a:gd name="connsiteX74" fmla="*/ 2920969 w 4642135"/>
                <a:gd name="connsiteY74" fmla="*/ 1418448 h 5643471"/>
                <a:gd name="connsiteX75" fmla="*/ 2631226 w 4642135"/>
                <a:gd name="connsiteY75" fmla="*/ 1507099 h 5643471"/>
                <a:gd name="connsiteX76" fmla="*/ 2726365 w 4642135"/>
                <a:gd name="connsiteY76" fmla="*/ 1424933 h 5643471"/>
                <a:gd name="connsiteX77" fmla="*/ 2510139 w 4642135"/>
                <a:gd name="connsiteY77" fmla="*/ 1511424 h 5643471"/>
                <a:gd name="connsiteX78" fmla="*/ 2856101 w 4642135"/>
                <a:gd name="connsiteY78" fmla="*/ 1286548 h 5643471"/>
                <a:gd name="connsiteX79" fmla="*/ 2797721 w 4642135"/>
                <a:gd name="connsiteY79" fmla="*/ 1301685 h 5643471"/>
                <a:gd name="connsiteX80" fmla="*/ 2475542 w 4642135"/>
                <a:gd name="connsiteY80" fmla="*/ 1463854 h 5643471"/>
                <a:gd name="connsiteX81" fmla="*/ 2440946 w 4642135"/>
                <a:gd name="connsiteY81" fmla="*/ 1543859 h 5643471"/>
                <a:gd name="connsiteX82" fmla="*/ 2440946 w 4642135"/>
                <a:gd name="connsiteY82" fmla="*/ 1558994 h 5643471"/>
                <a:gd name="connsiteX83" fmla="*/ 2404189 w 4642135"/>
                <a:gd name="connsiteY83" fmla="*/ 1535210 h 5643471"/>
                <a:gd name="connsiteX84" fmla="*/ 2358780 w 4642135"/>
                <a:gd name="connsiteY84" fmla="*/ 1528722 h 5643471"/>
                <a:gd name="connsiteX85" fmla="*/ 2365268 w 4642135"/>
                <a:gd name="connsiteY85" fmla="*/ 1567643 h 5643471"/>
                <a:gd name="connsiteX86" fmla="*/ 2447434 w 4642135"/>
                <a:gd name="connsiteY86" fmla="*/ 1727651 h 5643471"/>
                <a:gd name="connsiteX87" fmla="*/ 2291751 w 4642135"/>
                <a:gd name="connsiteY87" fmla="*/ 1563318 h 5643471"/>
                <a:gd name="connsiteX88" fmla="*/ 2302561 w 4642135"/>
                <a:gd name="connsiteY88" fmla="*/ 1597915 h 5643471"/>
                <a:gd name="connsiteX89" fmla="*/ 2378241 w 4642135"/>
                <a:gd name="connsiteY89" fmla="*/ 1811980 h 5643471"/>
                <a:gd name="connsiteX90" fmla="*/ 2380402 w 4642135"/>
                <a:gd name="connsiteY90" fmla="*/ 1926579 h 5643471"/>
                <a:gd name="connsiteX91" fmla="*/ 2369592 w 4642135"/>
                <a:gd name="connsiteY91" fmla="*/ 1928743 h 5643471"/>
                <a:gd name="connsiteX92" fmla="*/ 2172825 w 4642135"/>
                <a:gd name="connsiteY92" fmla="*/ 1466017 h 5643471"/>
                <a:gd name="connsiteX93" fmla="*/ 2183637 w 4642135"/>
                <a:gd name="connsiteY93" fmla="*/ 1515748 h 5643471"/>
                <a:gd name="connsiteX94" fmla="*/ 2211746 w 4642135"/>
                <a:gd name="connsiteY94" fmla="*/ 1699542 h 5643471"/>
                <a:gd name="connsiteX95" fmla="*/ 2198772 w 4642135"/>
                <a:gd name="connsiteY95" fmla="*/ 1749273 h 5643471"/>
                <a:gd name="connsiteX96" fmla="*/ 2170664 w 4642135"/>
                <a:gd name="connsiteY96" fmla="*/ 1706028 h 5643471"/>
                <a:gd name="connsiteX97" fmla="*/ 2090659 w 4642135"/>
                <a:gd name="connsiteY97" fmla="*/ 1526561 h 5643471"/>
                <a:gd name="connsiteX98" fmla="*/ 2056062 w 4642135"/>
                <a:gd name="connsiteY98" fmla="*/ 1626025 h 5643471"/>
                <a:gd name="connsiteX99" fmla="*/ 1930651 w 4642135"/>
                <a:gd name="connsiteY99" fmla="*/ 1420609 h 5643471"/>
                <a:gd name="connsiteX100" fmla="*/ 1930651 w 4642135"/>
                <a:gd name="connsiteY100" fmla="*/ 1524398 h 5643471"/>
                <a:gd name="connsiteX101" fmla="*/ 1922002 w 4642135"/>
                <a:gd name="connsiteY101" fmla="*/ 1537371 h 5643471"/>
                <a:gd name="connsiteX102" fmla="*/ 1911191 w 4642135"/>
                <a:gd name="connsiteY102" fmla="*/ 1530885 h 5643471"/>
                <a:gd name="connsiteX103" fmla="*/ 1893893 w 4642135"/>
                <a:gd name="connsiteY103" fmla="*/ 1502775 h 5643471"/>
                <a:gd name="connsiteX104" fmla="*/ 1829025 w 4642135"/>
                <a:gd name="connsiteY104" fmla="*/ 1377363 h 5643471"/>
                <a:gd name="connsiteX105" fmla="*/ 1826862 w 4642135"/>
                <a:gd name="connsiteY105" fmla="*/ 1435746 h 5643471"/>
                <a:gd name="connsiteX106" fmla="*/ 1617123 w 4642135"/>
                <a:gd name="connsiteY106" fmla="*/ 1124379 h 5643471"/>
                <a:gd name="connsiteX107" fmla="*/ 2123094 w 4642135"/>
                <a:gd name="connsiteY107" fmla="*/ 925450 h 5643471"/>
                <a:gd name="connsiteX108" fmla="*/ 2250666 w 4642135"/>
                <a:gd name="connsiteY108" fmla="*/ 1068160 h 5643471"/>
                <a:gd name="connsiteX109" fmla="*/ 1971735 w 4642135"/>
                <a:gd name="connsiteY109" fmla="*/ 968696 h 5643471"/>
                <a:gd name="connsiteX110" fmla="*/ 1978221 w 4642135"/>
                <a:gd name="connsiteY110" fmla="*/ 977345 h 5643471"/>
                <a:gd name="connsiteX111" fmla="*/ 2324183 w 4642135"/>
                <a:gd name="connsiteY111" fmla="*/ 1323308 h 5643471"/>
                <a:gd name="connsiteX112" fmla="*/ 2356619 w 4642135"/>
                <a:gd name="connsiteY112" fmla="*/ 1325469 h 5643471"/>
                <a:gd name="connsiteX113" fmla="*/ 2626901 w 4642135"/>
                <a:gd name="connsiteY113" fmla="*/ 1206545 h 5643471"/>
                <a:gd name="connsiteX114" fmla="*/ 2637713 w 4642135"/>
                <a:gd name="connsiteY114" fmla="*/ 1197896 h 5643471"/>
                <a:gd name="connsiteX115" fmla="*/ 2661497 w 4642135"/>
                <a:gd name="connsiteY115" fmla="*/ 1200057 h 5643471"/>
                <a:gd name="connsiteX116" fmla="*/ 2901510 w 4642135"/>
                <a:gd name="connsiteY116" fmla="*/ 1197896 h 5643471"/>
                <a:gd name="connsiteX117" fmla="*/ 2988001 w 4642135"/>
                <a:gd name="connsiteY117" fmla="*/ 1195733 h 5643471"/>
                <a:gd name="connsiteX118" fmla="*/ 2629064 w 4642135"/>
                <a:gd name="connsiteY118" fmla="*/ 1120055 h 5643471"/>
                <a:gd name="connsiteX119" fmla="*/ 2635550 w 4642135"/>
                <a:gd name="connsiteY119" fmla="*/ 1158975 h 5643471"/>
                <a:gd name="connsiteX120" fmla="*/ 2635550 w 4642135"/>
                <a:gd name="connsiteY120" fmla="*/ 1195733 h 5643471"/>
                <a:gd name="connsiteX121" fmla="*/ 2447434 w 4642135"/>
                <a:gd name="connsiteY121" fmla="*/ 1031400 h 5643471"/>
                <a:gd name="connsiteX122" fmla="*/ 2514463 w 4642135"/>
                <a:gd name="connsiteY122" fmla="*/ 1197896 h 5643471"/>
                <a:gd name="connsiteX123" fmla="*/ 2123094 w 4642135"/>
                <a:gd name="connsiteY123" fmla="*/ 925450 h 5643471"/>
                <a:gd name="connsiteX124" fmla="*/ 1716587 w 4642135"/>
                <a:gd name="connsiteY124" fmla="*/ 0 h 5643471"/>
                <a:gd name="connsiteX125" fmla="*/ 1569553 w 4642135"/>
                <a:gd name="connsiteY125" fmla="*/ 190279 h 5643471"/>
                <a:gd name="connsiteX126" fmla="*/ 1595500 w 4642135"/>
                <a:gd name="connsiteY126" fmla="*/ 170818 h 5643471"/>
                <a:gd name="connsiteX127" fmla="*/ 1887405 w 4642135"/>
                <a:gd name="connsiteY127" fmla="*/ 38921 h 5643471"/>
                <a:gd name="connsiteX128" fmla="*/ 2071199 w 4642135"/>
                <a:gd name="connsiteY128" fmla="*/ 8649 h 5643471"/>
                <a:gd name="connsiteX129" fmla="*/ 1694965 w 4642135"/>
                <a:gd name="connsiteY129" fmla="*/ 224876 h 5643471"/>
                <a:gd name="connsiteX130" fmla="*/ 1798754 w 4642135"/>
                <a:gd name="connsiteY130" fmla="*/ 188116 h 5643471"/>
                <a:gd name="connsiteX131" fmla="*/ 2315534 w 4642135"/>
                <a:gd name="connsiteY131" fmla="*/ 155683 h 5643471"/>
                <a:gd name="connsiteX132" fmla="*/ 2577170 w 4642135"/>
                <a:gd name="connsiteY132" fmla="*/ 250823 h 5643471"/>
                <a:gd name="connsiteX133" fmla="*/ 2644199 w 4642135"/>
                <a:gd name="connsiteY133" fmla="*/ 315691 h 5643471"/>
                <a:gd name="connsiteX134" fmla="*/ 2334996 w 4642135"/>
                <a:gd name="connsiteY134" fmla="*/ 242174 h 5643471"/>
                <a:gd name="connsiteX135" fmla="*/ 2019305 w 4642135"/>
                <a:gd name="connsiteY135" fmla="*/ 240010 h 5643471"/>
                <a:gd name="connsiteX136" fmla="*/ 2304724 w 4642135"/>
                <a:gd name="connsiteY136" fmla="*/ 313527 h 5643471"/>
                <a:gd name="connsiteX137" fmla="*/ 2564196 w 4642135"/>
                <a:gd name="connsiteY137" fmla="*/ 454076 h 5643471"/>
                <a:gd name="connsiteX138" fmla="*/ 1861458 w 4642135"/>
                <a:gd name="connsiteY138" fmla="*/ 287580 h 5643471"/>
                <a:gd name="connsiteX139" fmla="*/ 2337157 w 4642135"/>
                <a:gd name="connsiteY139" fmla="*/ 471374 h 5643471"/>
                <a:gd name="connsiteX140" fmla="*/ 2062550 w 4642135"/>
                <a:gd name="connsiteY140" fmla="*/ 423804 h 5643471"/>
                <a:gd name="connsiteX141" fmla="*/ 2060387 w 4642135"/>
                <a:gd name="connsiteY141" fmla="*/ 428129 h 5643471"/>
                <a:gd name="connsiteX142" fmla="*/ 2196611 w 4642135"/>
                <a:gd name="connsiteY142" fmla="*/ 490833 h 5643471"/>
                <a:gd name="connsiteX143" fmla="*/ 1854973 w 4642135"/>
                <a:gd name="connsiteY143" fmla="*/ 469211 h 5643471"/>
                <a:gd name="connsiteX144" fmla="*/ 2177149 w 4642135"/>
                <a:gd name="connsiteY144" fmla="*/ 594622 h 5643471"/>
                <a:gd name="connsiteX145" fmla="*/ 1779292 w 4642135"/>
                <a:gd name="connsiteY145" fmla="*/ 538403 h 5643471"/>
                <a:gd name="connsiteX146" fmla="*/ 1982545 w 4642135"/>
                <a:gd name="connsiteY146" fmla="*/ 657329 h 5643471"/>
                <a:gd name="connsiteX147" fmla="*/ 1595500 w 4642135"/>
                <a:gd name="connsiteY147" fmla="*/ 581649 h 5643471"/>
                <a:gd name="connsiteX148" fmla="*/ 1630097 w 4642135"/>
                <a:gd name="connsiteY148" fmla="*/ 605435 h 5643471"/>
                <a:gd name="connsiteX149" fmla="*/ 1965247 w 4642135"/>
                <a:gd name="connsiteY149" fmla="*/ 670303 h 5643471"/>
                <a:gd name="connsiteX150" fmla="*/ 2129579 w 4642135"/>
                <a:gd name="connsiteY150" fmla="*/ 683276 h 5643471"/>
                <a:gd name="connsiteX151" fmla="*/ 2458244 w 4642135"/>
                <a:gd name="connsiteY151" fmla="*/ 838960 h 5643471"/>
                <a:gd name="connsiteX152" fmla="*/ 2568521 w 4642135"/>
                <a:gd name="connsiteY152" fmla="*/ 1014102 h 5643471"/>
                <a:gd name="connsiteX153" fmla="*/ 2607442 w 4642135"/>
                <a:gd name="connsiteY153" fmla="*/ 1096268 h 5643471"/>
                <a:gd name="connsiteX154" fmla="*/ 2637713 w 4642135"/>
                <a:gd name="connsiteY154" fmla="*/ 1109242 h 5643471"/>
                <a:gd name="connsiteX155" fmla="*/ 2799882 w 4642135"/>
                <a:gd name="connsiteY155" fmla="*/ 1102756 h 5643471"/>
                <a:gd name="connsiteX156" fmla="*/ 3029083 w 4642135"/>
                <a:gd name="connsiteY156" fmla="*/ 1128704 h 5643471"/>
                <a:gd name="connsiteX157" fmla="*/ 3052869 w 4642135"/>
                <a:gd name="connsiteY157" fmla="*/ 1135189 h 5643471"/>
                <a:gd name="connsiteX158" fmla="*/ 3057193 w 4642135"/>
                <a:gd name="connsiteY158" fmla="*/ 1133028 h 5643471"/>
                <a:gd name="connsiteX159" fmla="*/ 2933943 w 4642135"/>
                <a:gd name="connsiteY159" fmla="*/ 1046537 h 5643471"/>
                <a:gd name="connsiteX160" fmla="*/ 3346937 w 4642135"/>
                <a:gd name="connsiteY160" fmla="*/ 1184923 h 5643471"/>
                <a:gd name="connsiteX161" fmla="*/ 3519919 w 4642135"/>
                <a:gd name="connsiteY161" fmla="*/ 1349255 h 5643471"/>
                <a:gd name="connsiteX162" fmla="*/ 3545866 w 4642135"/>
                <a:gd name="connsiteY162" fmla="*/ 1355741 h 5643471"/>
                <a:gd name="connsiteX163" fmla="*/ 3963183 w 4642135"/>
                <a:gd name="connsiteY163" fmla="*/ 1264925 h 5643471"/>
                <a:gd name="connsiteX164" fmla="*/ 4058322 w 4642135"/>
                <a:gd name="connsiteY164" fmla="*/ 1271413 h 5643471"/>
                <a:gd name="connsiteX165" fmla="*/ 3926425 w 4642135"/>
                <a:gd name="connsiteY165" fmla="*/ 1323308 h 5643471"/>
                <a:gd name="connsiteX166" fmla="*/ 3928586 w 4642135"/>
                <a:gd name="connsiteY166" fmla="*/ 1329793 h 5643471"/>
                <a:gd name="connsiteX167" fmla="*/ 3971832 w 4642135"/>
                <a:gd name="connsiteY167" fmla="*/ 1325469 h 5643471"/>
                <a:gd name="connsiteX168" fmla="*/ 4194547 w 4642135"/>
                <a:gd name="connsiteY168" fmla="*/ 1351416 h 5643471"/>
                <a:gd name="connsiteX169" fmla="*/ 4309146 w 4642135"/>
                <a:gd name="connsiteY169" fmla="*/ 1377363 h 5643471"/>
                <a:gd name="connsiteX170" fmla="*/ 4367528 w 4642135"/>
                <a:gd name="connsiteY170" fmla="*/ 1472503 h 5643471"/>
                <a:gd name="connsiteX171" fmla="*/ 4408610 w 4642135"/>
                <a:gd name="connsiteY171" fmla="*/ 1528722 h 5643471"/>
                <a:gd name="connsiteX172" fmla="*/ 4601053 w 4642135"/>
                <a:gd name="connsiteY172" fmla="*/ 1695218 h 5643471"/>
                <a:gd name="connsiteX173" fmla="*/ 4639974 w 4642135"/>
                <a:gd name="connsiteY173" fmla="*/ 1766572 h 5643471"/>
                <a:gd name="connsiteX174" fmla="*/ 4642135 w 4642135"/>
                <a:gd name="connsiteY174" fmla="*/ 1773059 h 5643471"/>
                <a:gd name="connsiteX175" fmla="*/ 4627000 w 4642135"/>
                <a:gd name="connsiteY175" fmla="*/ 1801168 h 5643471"/>
                <a:gd name="connsiteX176" fmla="*/ 4605378 w 4642135"/>
                <a:gd name="connsiteY176" fmla="*/ 1773059 h 5643471"/>
                <a:gd name="connsiteX177" fmla="*/ 4393475 w 4642135"/>
                <a:gd name="connsiteY177" fmla="*/ 1617376 h 5643471"/>
                <a:gd name="connsiteX178" fmla="*/ 4363204 w 4642135"/>
                <a:gd name="connsiteY178" fmla="*/ 1615213 h 5643471"/>
                <a:gd name="connsiteX179" fmla="*/ 4363204 w 4642135"/>
                <a:gd name="connsiteY179" fmla="*/ 1658458 h 5643471"/>
                <a:gd name="connsiteX180" fmla="*/ 4389151 w 4642135"/>
                <a:gd name="connsiteY180" fmla="*/ 1686569 h 5643471"/>
                <a:gd name="connsiteX181" fmla="*/ 4490776 w 4642135"/>
                <a:gd name="connsiteY181" fmla="*/ 1818466 h 5643471"/>
                <a:gd name="connsiteX182" fmla="*/ 4510238 w 4642135"/>
                <a:gd name="connsiteY182" fmla="*/ 1885497 h 5643471"/>
                <a:gd name="connsiteX183" fmla="*/ 4108056 w 4642135"/>
                <a:gd name="connsiteY183" fmla="*/ 1543859 h 5643471"/>
                <a:gd name="connsiteX184" fmla="*/ 4337256 w 4642135"/>
                <a:gd name="connsiteY184" fmla="*/ 1801168 h 5643471"/>
                <a:gd name="connsiteX185" fmla="*/ 4330768 w 4642135"/>
                <a:gd name="connsiteY185" fmla="*/ 1807656 h 5643471"/>
                <a:gd name="connsiteX186" fmla="*/ 4138328 w 4642135"/>
                <a:gd name="connsiteY186" fmla="*/ 1669271 h 5643471"/>
                <a:gd name="connsiteX187" fmla="*/ 4216169 w 4642135"/>
                <a:gd name="connsiteY187" fmla="*/ 1783870 h 5643471"/>
                <a:gd name="connsiteX188" fmla="*/ 4021565 w 4642135"/>
                <a:gd name="connsiteY188" fmla="*/ 1671432 h 5643471"/>
                <a:gd name="connsiteX189" fmla="*/ 4151301 w 4642135"/>
                <a:gd name="connsiteY189" fmla="*/ 1850901 h 5643471"/>
                <a:gd name="connsiteX190" fmla="*/ 3868043 w 4642135"/>
                <a:gd name="connsiteY190" fmla="*/ 1658458 h 5643471"/>
                <a:gd name="connsiteX191" fmla="*/ 3982644 w 4642135"/>
                <a:gd name="connsiteY191" fmla="*/ 1816305 h 5643471"/>
                <a:gd name="connsiteX192" fmla="*/ 3712360 w 4642135"/>
                <a:gd name="connsiteY192" fmla="*/ 1632511 h 5643471"/>
                <a:gd name="connsiteX193" fmla="*/ 3721009 w 4642135"/>
                <a:gd name="connsiteY193" fmla="*/ 1656297 h 5643471"/>
                <a:gd name="connsiteX194" fmla="*/ 3978320 w 4642135"/>
                <a:gd name="connsiteY194" fmla="*/ 1829278 h 5643471"/>
                <a:gd name="connsiteX195" fmla="*/ 4211845 w 4642135"/>
                <a:gd name="connsiteY195" fmla="*/ 2036856 h 5643471"/>
                <a:gd name="connsiteX196" fmla="*/ 4226979 w 4642135"/>
                <a:gd name="connsiteY196" fmla="*/ 2356872 h 5643471"/>
                <a:gd name="connsiteX197" fmla="*/ 4203196 w 4642135"/>
                <a:gd name="connsiteY197" fmla="*/ 2393629 h 5643471"/>
                <a:gd name="connsiteX198" fmla="*/ 4185898 w 4642135"/>
                <a:gd name="connsiteY198" fmla="*/ 2359033 h 5643471"/>
                <a:gd name="connsiteX199" fmla="*/ 4142652 w 4642135"/>
                <a:gd name="connsiteY199" fmla="*/ 2233621 h 5643471"/>
                <a:gd name="connsiteX200" fmla="*/ 4101568 w 4642135"/>
                <a:gd name="connsiteY200" fmla="*/ 2365521 h 5643471"/>
                <a:gd name="connsiteX201" fmla="*/ 3932911 w 4642135"/>
                <a:gd name="connsiteY201" fmla="*/ 2019558 h 5643471"/>
                <a:gd name="connsiteX202" fmla="*/ 3961022 w 4642135"/>
                <a:gd name="connsiteY202" fmla="*/ 2181727 h 5643471"/>
                <a:gd name="connsiteX203" fmla="*/ 3792365 w 4642135"/>
                <a:gd name="connsiteY203" fmla="*/ 2021719 h 5643471"/>
                <a:gd name="connsiteX204" fmla="*/ 3883180 w 4642135"/>
                <a:gd name="connsiteY204" fmla="*/ 2304977 h 5643471"/>
                <a:gd name="connsiteX205" fmla="*/ 3876692 w 4642135"/>
                <a:gd name="connsiteY205" fmla="*/ 2607695 h 5643471"/>
                <a:gd name="connsiteX206" fmla="*/ 3826961 w 4642135"/>
                <a:gd name="connsiteY206" fmla="*/ 2495257 h 5643471"/>
                <a:gd name="connsiteX207" fmla="*/ 3792365 w 4642135"/>
                <a:gd name="connsiteY207" fmla="*/ 2730943 h 5643471"/>
                <a:gd name="connsiteX208" fmla="*/ 3749119 w 4642135"/>
                <a:gd name="connsiteY208" fmla="*/ 2544988 h 5643471"/>
                <a:gd name="connsiteX209" fmla="*/ 3628032 w 4642135"/>
                <a:gd name="connsiteY209" fmla="*/ 2823922 h 5643471"/>
                <a:gd name="connsiteX210" fmla="*/ 3714523 w 4642135"/>
                <a:gd name="connsiteY210" fmla="*/ 2393629 h 5643471"/>
                <a:gd name="connsiteX211" fmla="*/ 3705874 w 4642135"/>
                <a:gd name="connsiteY211" fmla="*/ 2389305 h 5643471"/>
                <a:gd name="connsiteX212" fmla="*/ 3582623 w 4642135"/>
                <a:gd name="connsiteY212" fmla="*/ 2635803 h 5643471"/>
                <a:gd name="connsiteX213" fmla="*/ 3623708 w 4642135"/>
                <a:gd name="connsiteY213" fmla="*/ 2441199 h 5643471"/>
                <a:gd name="connsiteX214" fmla="*/ 3561001 w 4642135"/>
                <a:gd name="connsiteY214" fmla="*/ 2495257 h 5643471"/>
                <a:gd name="connsiteX215" fmla="*/ 3541542 w 4642135"/>
                <a:gd name="connsiteY215" fmla="*/ 2512555 h 5643471"/>
                <a:gd name="connsiteX216" fmla="*/ 3532892 w 4642135"/>
                <a:gd name="connsiteY216" fmla="*/ 2488769 h 5643471"/>
                <a:gd name="connsiteX217" fmla="*/ 3543703 w 4642135"/>
                <a:gd name="connsiteY217" fmla="*/ 2324437 h 5643471"/>
                <a:gd name="connsiteX218" fmla="*/ 3496133 w 4642135"/>
                <a:gd name="connsiteY218" fmla="*/ 2391468 h 5643471"/>
                <a:gd name="connsiteX219" fmla="*/ 3476673 w 4642135"/>
                <a:gd name="connsiteY219" fmla="*/ 2408766 h 5643471"/>
                <a:gd name="connsiteX220" fmla="*/ 3474510 w 4642135"/>
                <a:gd name="connsiteY220" fmla="*/ 2382819 h 5643471"/>
                <a:gd name="connsiteX221" fmla="*/ 3483159 w 4642135"/>
                <a:gd name="connsiteY221" fmla="*/ 2276867 h 5643471"/>
                <a:gd name="connsiteX222" fmla="*/ 3478835 w 4642135"/>
                <a:gd name="connsiteY222" fmla="*/ 2268218 h 5643471"/>
                <a:gd name="connsiteX223" fmla="*/ 3455051 w 4642135"/>
                <a:gd name="connsiteY223" fmla="*/ 2285516 h 5643471"/>
                <a:gd name="connsiteX224" fmla="*/ 3450726 w 4642135"/>
                <a:gd name="connsiteY224" fmla="*/ 2032532 h 5643471"/>
                <a:gd name="connsiteX225" fmla="*/ 3405318 w 4642135"/>
                <a:gd name="connsiteY225" fmla="*/ 2207674 h 5643471"/>
                <a:gd name="connsiteX226" fmla="*/ 3394507 w 4642135"/>
                <a:gd name="connsiteY226" fmla="*/ 2054154 h 5643471"/>
                <a:gd name="connsiteX227" fmla="*/ 3385858 w 4642135"/>
                <a:gd name="connsiteY227" fmla="*/ 2054154 h 5643471"/>
                <a:gd name="connsiteX228" fmla="*/ 3381534 w 4642135"/>
                <a:gd name="connsiteY228" fmla="*/ 2077938 h 5643471"/>
                <a:gd name="connsiteX229" fmla="*/ 3344774 w 4642135"/>
                <a:gd name="connsiteY229" fmla="*/ 2501743 h 5643471"/>
                <a:gd name="connsiteX230" fmla="*/ 3282069 w 4642135"/>
                <a:gd name="connsiteY230" fmla="*/ 3401246 h 5643471"/>
                <a:gd name="connsiteX231" fmla="*/ 3102600 w 4642135"/>
                <a:gd name="connsiteY231" fmla="*/ 4380755 h 5643471"/>
                <a:gd name="connsiteX232" fmla="*/ 3096114 w 4642135"/>
                <a:gd name="connsiteY232" fmla="*/ 4439135 h 5643471"/>
                <a:gd name="connsiteX233" fmla="*/ 3204228 w 4642135"/>
                <a:gd name="connsiteY233" fmla="*/ 5148359 h 5643471"/>
                <a:gd name="connsiteX234" fmla="*/ 3265706 w 4642135"/>
                <a:gd name="connsiteY234" fmla="*/ 5622240 h 5643471"/>
                <a:gd name="connsiteX235" fmla="*/ 2850081 w 4642135"/>
                <a:gd name="connsiteY235" fmla="*/ 5626736 h 5643471"/>
                <a:gd name="connsiteX236" fmla="*/ 2860426 w 4642135"/>
                <a:gd name="connsiteY236" fmla="*/ 5042409 h 5643471"/>
                <a:gd name="connsiteX237" fmla="*/ 2858265 w 4642135"/>
                <a:gd name="connsiteY237" fmla="*/ 5018623 h 5643471"/>
                <a:gd name="connsiteX238" fmla="*/ 2853940 w 4642135"/>
                <a:gd name="connsiteY238" fmla="*/ 5018623 h 5643471"/>
                <a:gd name="connsiteX239" fmla="*/ 2650601 w 4642135"/>
                <a:gd name="connsiteY239" fmla="*/ 5610115 h 5643471"/>
                <a:gd name="connsiteX240" fmla="*/ 2274452 w 4642135"/>
                <a:gd name="connsiteY240" fmla="*/ 5598110 h 5643471"/>
                <a:gd name="connsiteX241" fmla="*/ 2360943 w 4642135"/>
                <a:gd name="connsiteY241" fmla="*/ 5524593 h 5643471"/>
                <a:gd name="connsiteX242" fmla="*/ 2700418 w 4642135"/>
                <a:gd name="connsiteY242" fmla="*/ 4800235 h 5643471"/>
                <a:gd name="connsiteX243" fmla="*/ 2851777 w 4642135"/>
                <a:gd name="connsiteY243" fmla="*/ 4454272 h 5643471"/>
                <a:gd name="connsiteX244" fmla="*/ 2856101 w 4642135"/>
                <a:gd name="connsiteY244" fmla="*/ 4395889 h 5643471"/>
                <a:gd name="connsiteX245" fmla="*/ 2581495 w 4642135"/>
                <a:gd name="connsiteY245" fmla="*/ 3515847 h 5643471"/>
                <a:gd name="connsiteX246" fmla="*/ 1854973 w 4642135"/>
                <a:gd name="connsiteY246" fmla="*/ 2006584 h 5643471"/>
                <a:gd name="connsiteX247" fmla="*/ 1502522 w 4642135"/>
                <a:gd name="connsiteY247" fmla="*/ 1258440 h 5643471"/>
                <a:gd name="connsiteX248" fmla="*/ 1489548 w 4642135"/>
                <a:gd name="connsiteY248" fmla="*/ 1228168 h 5643471"/>
                <a:gd name="connsiteX249" fmla="*/ 1485224 w 4642135"/>
                <a:gd name="connsiteY249" fmla="*/ 1273574 h 5643471"/>
                <a:gd name="connsiteX250" fmla="*/ 1379274 w 4642135"/>
                <a:gd name="connsiteY250" fmla="*/ 1068160 h 5643471"/>
                <a:gd name="connsiteX251" fmla="*/ 1476574 w 4642135"/>
                <a:gd name="connsiteY251" fmla="*/ 1392500 h 5643471"/>
                <a:gd name="connsiteX252" fmla="*/ 1426843 w 4642135"/>
                <a:gd name="connsiteY252" fmla="*/ 1366553 h 5643471"/>
                <a:gd name="connsiteX253" fmla="*/ 1498197 w 4642135"/>
                <a:gd name="connsiteY253" fmla="*/ 1535210 h 5643471"/>
                <a:gd name="connsiteX254" fmla="*/ 1487387 w 4642135"/>
                <a:gd name="connsiteY254" fmla="*/ 1539535 h 5643471"/>
                <a:gd name="connsiteX255" fmla="*/ 1405221 w 4642135"/>
                <a:gd name="connsiteY255" fmla="*/ 1457368 h 5643471"/>
                <a:gd name="connsiteX256" fmla="*/ 1398733 w 4642135"/>
                <a:gd name="connsiteY256" fmla="*/ 1461693 h 5643471"/>
                <a:gd name="connsiteX257" fmla="*/ 1465764 w 4642135"/>
                <a:gd name="connsiteY257" fmla="*/ 1649809 h 5643471"/>
                <a:gd name="connsiteX258" fmla="*/ 1470089 w 4642135"/>
                <a:gd name="connsiteY258" fmla="*/ 1682244 h 5643471"/>
                <a:gd name="connsiteX259" fmla="*/ 1441978 w 4642135"/>
                <a:gd name="connsiteY259" fmla="*/ 1669271 h 5643471"/>
                <a:gd name="connsiteX260" fmla="*/ 1364137 w 4642135"/>
                <a:gd name="connsiteY260" fmla="*/ 1626025 h 5643471"/>
                <a:gd name="connsiteX261" fmla="*/ 1472250 w 4642135"/>
                <a:gd name="connsiteY261" fmla="*/ 1820629 h 5643471"/>
                <a:gd name="connsiteX262" fmla="*/ 1480899 w 4642135"/>
                <a:gd name="connsiteY262" fmla="*/ 1855226 h 5643471"/>
                <a:gd name="connsiteX263" fmla="*/ 1450627 w 4642135"/>
                <a:gd name="connsiteY263" fmla="*/ 1844413 h 5643471"/>
                <a:gd name="connsiteX264" fmla="*/ 1301432 w 4642135"/>
                <a:gd name="connsiteY264" fmla="*/ 1693054 h 5643471"/>
                <a:gd name="connsiteX265" fmla="*/ 1262511 w 4642135"/>
                <a:gd name="connsiteY265" fmla="*/ 1641160 h 5643471"/>
                <a:gd name="connsiteX266" fmla="*/ 1498197 w 4642135"/>
                <a:gd name="connsiteY266" fmla="*/ 2095236 h 5643471"/>
                <a:gd name="connsiteX267" fmla="*/ 1305756 w 4642135"/>
                <a:gd name="connsiteY267" fmla="*/ 1857387 h 5643471"/>
                <a:gd name="connsiteX268" fmla="*/ 1264672 w 4642135"/>
                <a:gd name="connsiteY268" fmla="*/ 1775221 h 5643471"/>
                <a:gd name="connsiteX269" fmla="*/ 1281970 w 4642135"/>
                <a:gd name="connsiteY269" fmla="*/ 2002260 h 5643471"/>
                <a:gd name="connsiteX270" fmla="*/ 1154398 w 4642135"/>
                <a:gd name="connsiteY270" fmla="*/ 1738463 h 5643471"/>
                <a:gd name="connsiteX271" fmla="*/ 1141424 w 4642135"/>
                <a:gd name="connsiteY271" fmla="*/ 1876848 h 5643471"/>
                <a:gd name="connsiteX272" fmla="*/ 1007363 w 4642135"/>
                <a:gd name="connsiteY272" fmla="*/ 1150326 h 5643471"/>
                <a:gd name="connsiteX273" fmla="*/ 955469 w 4642135"/>
                <a:gd name="connsiteY273" fmla="*/ 1219519 h 5643471"/>
                <a:gd name="connsiteX274" fmla="*/ 923034 w 4642135"/>
                <a:gd name="connsiteY274" fmla="*/ 1295197 h 5643471"/>
                <a:gd name="connsiteX275" fmla="*/ 886276 w 4642135"/>
                <a:gd name="connsiteY275" fmla="*/ 1403311 h 5643471"/>
                <a:gd name="connsiteX276" fmla="*/ 860329 w 4642135"/>
                <a:gd name="connsiteY276" fmla="*/ 1213031 h 5643471"/>
                <a:gd name="connsiteX277" fmla="*/ 806271 w 4642135"/>
                <a:gd name="connsiteY277" fmla="*/ 1669271 h 5643471"/>
                <a:gd name="connsiteX278" fmla="*/ 713295 w 4642135"/>
                <a:gd name="connsiteY278" fmla="*/ 1511424 h 5643471"/>
                <a:gd name="connsiteX279" fmla="*/ 713295 w 4642135"/>
                <a:gd name="connsiteY279" fmla="*/ 1693054 h 5643471"/>
                <a:gd name="connsiteX280" fmla="*/ 704646 w 4642135"/>
                <a:gd name="connsiteY280" fmla="*/ 1719002 h 5643471"/>
                <a:gd name="connsiteX281" fmla="*/ 678699 w 4642135"/>
                <a:gd name="connsiteY281" fmla="*/ 1697379 h 5643471"/>
                <a:gd name="connsiteX282" fmla="*/ 603018 w 4642135"/>
                <a:gd name="connsiteY282" fmla="*/ 1567643 h 5643471"/>
                <a:gd name="connsiteX283" fmla="*/ 568422 w 4642135"/>
                <a:gd name="connsiteY283" fmla="*/ 1468179 h 5643471"/>
                <a:gd name="connsiteX284" fmla="*/ 752216 w 4642135"/>
                <a:gd name="connsiteY284" fmla="*/ 960047 h 5643471"/>
                <a:gd name="connsiteX285" fmla="*/ 920873 w 4642135"/>
                <a:gd name="connsiteY285" fmla="*/ 735171 h 5643471"/>
                <a:gd name="connsiteX286" fmla="*/ 953306 w 4642135"/>
                <a:gd name="connsiteY286" fmla="*/ 683276 h 5643471"/>
                <a:gd name="connsiteX287" fmla="*/ 959793 w 4642135"/>
                <a:gd name="connsiteY287" fmla="*/ 663815 h 5643471"/>
                <a:gd name="connsiteX288" fmla="*/ 942495 w 4642135"/>
                <a:gd name="connsiteY288" fmla="*/ 672464 h 5643471"/>
                <a:gd name="connsiteX289" fmla="*/ 747891 w 4642135"/>
                <a:gd name="connsiteY289" fmla="*/ 938424 h 5643471"/>
                <a:gd name="connsiteX290" fmla="*/ 728430 w 4642135"/>
                <a:gd name="connsiteY290" fmla="*/ 955722 h 5643471"/>
                <a:gd name="connsiteX291" fmla="*/ 817084 w 4642135"/>
                <a:gd name="connsiteY291" fmla="*/ 711385 h 5643471"/>
                <a:gd name="connsiteX292" fmla="*/ 548963 w 4642135"/>
                <a:gd name="connsiteY292" fmla="*/ 1040049 h 5643471"/>
                <a:gd name="connsiteX293" fmla="*/ 672211 w 4642135"/>
                <a:gd name="connsiteY293" fmla="*/ 750306 h 5643471"/>
                <a:gd name="connsiteX294" fmla="*/ 460308 w 4642135"/>
                <a:gd name="connsiteY294" fmla="*/ 979506 h 5643471"/>
                <a:gd name="connsiteX295" fmla="*/ 492744 w 4642135"/>
                <a:gd name="connsiteY295" fmla="*/ 838960 h 5643471"/>
                <a:gd name="connsiteX296" fmla="*/ 345709 w 4642135"/>
                <a:gd name="connsiteY296" fmla="*/ 1046537 h 5643471"/>
                <a:gd name="connsiteX297" fmla="*/ 542475 w 4642135"/>
                <a:gd name="connsiteY297" fmla="*/ 609759 h 5643471"/>
                <a:gd name="connsiteX298" fmla="*/ 466796 w 4642135"/>
                <a:gd name="connsiteY298" fmla="*/ 687601 h 5643471"/>
                <a:gd name="connsiteX299" fmla="*/ 198675 w 4642135"/>
                <a:gd name="connsiteY299" fmla="*/ 1143838 h 5643471"/>
                <a:gd name="connsiteX300" fmla="*/ 172728 w 4642135"/>
                <a:gd name="connsiteY300" fmla="*/ 1176274 h 5643471"/>
                <a:gd name="connsiteX301" fmla="*/ 270029 w 4642135"/>
                <a:gd name="connsiteY301" fmla="*/ 880042 h 5643471"/>
                <a:gd name="connsiteX302" fmla="*/ 449498 w 4642135"/>
                <a:gd name="connsiteY302" fmla="*/ 629219 h 5643471"/>
                <a:gd name="connsiteX303" fmla="*/ 200836 w 4642135"/>
                <a:gd name="connsiteY303" fmla="*/ 849770 h 5643471"/>
                <a:gd name="connsiteX304" fmla="*/ 14881 w 4642135"/>
                <a:gd name="connsiteY304" fmla="*/ 1128704 h 5643471"/>
                <a:gd name="connsiteX305" fmla="*/ 6232 w 4642135"/>
                <a:gd name="connsiteY305" fmla="*/ 1046537 h 5643471"/>
                <a:gd name="connsiteX306" fmla="*/ 32179 w 4642135"/>
                <a:gd name="connsiteY306" fmla="*/ 973020 h 5643471"/>
                <a:gd name="connsiteX307" fmla="*/ 512203 w 4642135"/>
                <a:gd name="connsiteY307" fmla="*/ 501646 h 5643471"/>
                <a:gd name="connsiteX308" fmla="*/ 594369 w 4642135"/>
                <a:gd name="connsiteY308" fmla="*/ 467050 h 5643471"/>
                <a:gd name="connsiteX309" fmla="*/ 168403 w 4642135"/>
                <a:gd name="connsiteY309" fmla="*/ 557865 h 5643471"/>
                <a:gd name="connsiteX310" fmla="*/ 272192 w 4642135"/>
                <a:gd name="connsiteY310" fmla="*/ 488672 h 5643471"/>
                <a:gd name="connsiteX311" fmla="*/ 391116 w 4642135"/>
                <a:gd name="connsiteY311" fmla="*/ 412992 h 5643471"/>
                <a:gd name="connsiteX312" fmla="*/ 525176 w 4642135"/>
                <a:gd name="connsiteY312" fmla="*/ 378396 h 5643471"/>
                <a:gd name="connsiteX313" fmla="*/ 661401 w 4642135"/>
                <a:gd name="connsiteY313" fmla="*/ 363261 h 5643471"/>
                <a:gd name="connsiteX314" fmla="*/ 434361 w 4642135"/>
                <a:gd name="connsiteY314" fmla="*/ 324340 h 5643471"/>
                <a:gd name="connsiteX315" fmla="*/ 507878 w 4642135"/>
                <a:gd name="connsiteY315" fmla="*/ 313527 h 5643471"/>
                <a:gd name="connsiteX316" fmla="*/ 507878 w 4642135"/>
                <a:gd name="connsiteY316" fmla="*/ 309203 h 5643471"/>
                <a:gd name="connsiteX317" fmla="*/ 417063 w 4642135"/>
                <a:gd name="connsiteY317" fmla="*/ 309203 h 5643471"/>
                <a:gd name="connsiteX318" fmla="*/ 881952 w 4642135"/>
                <a:gd name="connsiteY318" fmla="*/ 276770 h 5643471"/>
                <a:gd name="connsiteX319" fmla="*/ 1067907 w 4642135"/>
                <a:gd name="connsiteY319" fmla="*/ 298393 h 5643471"/>
                <a:gd name="connsiteX320" fmla="*/ 1223590 w 4642135"/>
                <a:gd name="connsiteY320" fmla="*/ 371910 h 5643471"/>
                <a:gd name="connsiteX321" fmla="*/ 1258187 w 4642135"/>
                <a:gd name="connsiteY321" fmla="*/ 367585 h 5643471"/>
                <a:gd name="connsiteX322" fmla="*/ 1640907 w 4642135"/>
                <a:gd name="connsiteY322" fmla="*/ 30271 h 5643471"/>
                <a:gd name="connsiteX323" fmla="*/ 1716587 w 4642135"/>
                <a:gd name="connsiteY323" fmla="*/ 0 h 5643471"/>
                <a:gd name="connsiteX0" fmla="*/ 4214006 w 4642135"/>
                <a:gd name="connsiteY0" fmla="*/ 1528722 h 5643471"/>
                <a:gd name="connsiteX1" fmla="*/ 4211845 w 4642135"/>
                <a:gd name="connsiteY1" fmla="*/ 1535210 h 5643471"/>
                <a:gd name="connsiteX2" fmla="*/ 4281037 w 4642135"/>
                <a:gd name="connsiteY2" fmla="*/ 1582780 h 5643471"/>
                <a:gd name="connsiteX3" fmla="*/ 4300497 w 4642135"/>
                <a:gd name="connsiteY3" fmla="*/ 1587104 h 5643471"/>
                <a:gd name="connsiteX4" fmla="*/ 4291848 w 4642135"/>
                <a:gd name="connsiteY4" fmla="*/ 1565482 h 5643471"/>
                <a:gd name="connsiteX5" fmla="*/ 4214006 w 4642135"/>
                <a:gd name="connsiteY5" fmla="*/ 1528722 h 5643471"/>
                <a:gd name="connsiteX6" fmla="*/ 3165036 w 4642135"/>
                <a:gd name="connsiteY6" fmla="*/ 1460611 h 5643471"/>
                <a:gd name="connsiteX7" fmla="*/ 3148009 w 4642135"/>
                <a:gd name="connsiteY7" fmla="*/ 1468179 h 5643471"/>
                <a:gd name="connsiteX8" fmla="*/ 2860426 w 4642135"/>
                <a:gd name="connsiteY8" fmla="*/ 1591429 h 5643471"/>
                <a:gd name="connsiteX9" fmla="*/ 2899347 w 4642135"/>
                <a:gd name="connsiteY9" fmla="*/ 1589266 h 5643471"/>
                <a:gd name="connsiteX10" fmla="*/ 3115574 w 4642135"/>
                <a:gd name="connsiteY10" fmla="*/ 1498450 h 5643471"/>
                <a:gd name="connsiteX11" fmla="*/ 3186930 w 4642135"/>
                <a:gd name="connsiteY11" fmla="*/ 1466017 h 5643471"/>
                <a:gd name="connsiteX12" fmla="*/ 3165036 w 4642135"/>
                <a:gd name="connsiteY12" fmla="*/ 1460611 h 5643471"/>
                <a:gd name="connsiteX13" fmla="*/ 2717716 w 4642135"/>
                <a:gd name="connsiteY13" fmla="*/ 1269250 h 5643471"/>
                <a:gd name="connsiteX14" fmla="*/ 2419323 w 4642135"/>
                <a:gd name="connsiteY14" fmla="*/ 1353579 h 5643471"/>
                <a:gd name="connsiteX15" fmla="*/ 2395539 w 4642135"/>
                <a:gd name="connsiteY15" fmla="*/ 1433582 h 5643471"/>
                <a:gd name="connsiteX16" fmla="*/ 2423648 w 4642135"/>
                <a:gd name="connsiteY16" fmla="*/ 1440070 h 5643471"/>
                <a:gd name="connsiteX17" fmla="*/ 2739339 w 4642135"/>
                <a:gd name="connsiteY17" fmla="*/ 1269250 h 5643471"/>
                <a:gd name="connsiteX18" fmla="*/ 2717716 w 4642135"/>
                <a:gd name="connsiteY18" fmla="*/ 1269250 h 5643471"/>
                <a:gd name="connsiteX19" fmla="*/ 1617123 w 4642135"/>
                <a:gd name="connsiteY19" fmla="*/ 1124379 h 5643471"/>
                <a:gd name="connsiteX20" fmla="*/ 1727398 w 4642135"/>
                <a:gd name="connsiteY20" fmla="*/ 1366553 h 5643471"/>
                <a:gd name="connsiteX21" fmla="*/ 1591176 w 4642135"/>
                <a:gd name="connsiteY21" fmla="*/ 1202221 h 5643471"/>
                <a:gd name="connsiteX22" fmla="*/ 1790104 w 4642135"/>
                <a:gd name="connsiteY22" fmla="*/ 1569806 h 5643471"/>
                <a:gd name="connsiteX23" fmla="*/ 2466893 w 4642135"/>
                <a:gd name="connsiteY23" fmla="*/ 2756890 h 5643471"/>
                <a:gd name="connsiteX24" fmla="*/ 2985838 w 4642135"/>
                <a:gd name="connsiteY24" fmla="*/ 3935327 h 5643471"/>
                <a:gd name="connsiteX25" fmla="*/ 2994487 w 4642135"/>
                <a:gd name="connsiteY25" fmla="*/ 3943976 h 5643471"/>
                <a:gd name="connsiteX26" fmla="*/ 2998811 w 4642135"/>
                <a:gd name="connsiteY26" fmla="*/ 3928839 h 5643471"/>
                <a:gd name="connsiteX27" fmla="*/ 3189091 w 4642135"/>
                <a:gd name="connsiteY27" fmla="*/ 2752566 h 5643471"/>
                <a:gd name="connsiteX28" fmla="*/ 3282069 w 4642135"/>
                <a:gd name="connsiteY28" fmla="*/ 2123347 h 5643471"/>
                <a:gd name="connsiteX29" fmla="*/ 3295043 w 4642135"/>
                <a:gd name="connsiteY29" fmla="*/ 2045505 h 5643471"/>
                <a:gd name="connsiteX30" fmla="*/ 3266932 w 4642135"/>
                <a:gd name="connsiteY30" fmla="*/ 2071452 h 5643471"/>
                <a:gd name="connsiteX31" fmla="*/ 3301529 w 4642135"/>
                <a:gd name="connsiteY31" fmla="*/ 1881173 h 5643471"/>
                <a:gd name="connsiteX32" fmla="*/ 3212877 w 4642135"/>
                <a:gd name="connsiteY32" fmla="*/ 2151455 h 5643471"/>
                <a:gd name="connsiteX33" fmla="*/ 3182605 w 4642135"/>
                <a:gd name="connsiteY33" fmla="*/ 2101724 h 5643471"/>
                <a:gd name="connsiteX34" fmla="*/ 3154494 w 4642135"/>
                <a:gd name="connsiteY34" fmla="*/ 2231460 h 5643471"/>
                <a:gd name="connsiteX35" fmla="*/ 3128547 w 4642135"/>
                <a:gd name="connsiteY35" fmla="*/ 2170917 h 5643471"/>
                <a:gd name="connsiteX36" fmla="*/ 3115574 w 4642135"/>
                <a:gd name="connsiteY36" fmla="*/ 2151455 h 5643471"/>
                <a:gd name="connsiteX37" fmla="*/ 3102600 w 4642135"/>
                <a:gd name="connsiteY37" fmla="*/ 2173078 h 5643471"/>
                <a:gd name="connsiteX38" fmla="*/ 3059355 w 4642135"/>
                <a:gd name="connsiteY38" fmla="*/ 2341735 h 5643471"/>
                <a:gd name="connsiteX39" fmla="*/ 2998811 w 4642135"/>
                <a:gd name="connsiteY39" fmla="*/ 2261732 h 5643471"/>
                <a:gd name="connsiteX40" fmla="*/ 2983676 w 4642135"/>
                <a:gd name="connsiteY40" fmla="*/ 2436875 h 5643471"/>
                <a:gd name="connsiteX41" fmla="*/ 2975027 w 4642135"/>
                <a:gd name="connsiteY41" fmla="*/ 2460661 h 5643471"/>
                <a:gd name="connsiteX42" fmla="*/ 2955566 w 4642135"/>
                <a:gd name="connsiteY42" fmla="*/ 2439038 h 5643471"/>
                <a:gd name="connsiteX43" fmla="*/ 2933943 w 4642135"/>
                <a:gd name="connsiteY43" fmla="*/ 2367682 h 5643471"/>
                <a:gd name="connsiteX44" fmla="*/ 2918808 w 4642135"/>
                <a:gd name="connsiteY44" fmla="*/ 2287679 h 5643471"/>
                <a:gd name="connsiteX45" fmla="*/ 2871238 w 4642135"/>
                <a:gd name="connsiteY45" fmla="*/ 2633642 h 5643471"/>
                <a:gd name="connsiteX46" fmla="*/ 2840967 w 4642135"/>
                <a:gd name="connsiteY46" fmla="*/ 2590397 h 5643471"/>
                <a:gd name="connsiteX47" fmla="*/ 2840967 w 4642135"/>
                <a:gd name="connsiteY47" fmla="*/ 2423901 h 5643471"/>
                <a:gd name="connsiteX48" fmla="*/ 2851777 w 4642135"/>
                <a:gd name="connsiteY48" fmla="*/ 2333086 h 5643471"/>
                <a:gd name="connsiteX49" fmla="*/ 2752313 w 4642135"/>
                <a:gd name="connsiteY49" fmla="*/ 2486608 h 5643471"/>
                <a:gd name="connsiteX50" fmla="*/ 2782584 w 4642135"/>
                <a:gd name="connsiteY50" fmla="*/ 2283355 h 5643471"/>
                <a:gd name="connsiteX51" fmla="*/ 2698257 w 4642135"/>
                <a:gd name="connsiteY51" fmla="*/ 2365521 h 5643471"/>
                <a:gd name="connsiteX52" fmla="*/ 2990162 w 4642135"/>
                <a:gd name="connsiteY52" fmla="*/ 1790358 h 5643471"/>
                <a:gd name="connsiteX53" fmla="*/ 2912320 w 4642135"/>
                <a:gd name="connsiteY53" fmla="*/ 1840089 h 5643471"/>
                <a:gd name="connsiteX54" fmla="*/ 2819344 w 4642135"/>
                <a:gd name="connsiteY54" fmla="*/ 1891983 h 5643471"/>
                <a:gd name="connsiteX55" fmla="*/ 2758800 w 4642135"/>
                <a:gd name="connsiteY55" fmla="*/ 1941716 h 5643471"/>
                <a:gd name="connsiteX56" fmla="*/ 2830154 w 4642135"/>
                <a:gd name="connsiteY56" fmla="*/ 1788194 h 5643471"/>
                <a:gd name="connsiteX57" fmla="*/ 2795558 w 4642135"/>
                <a:gd name="connsiteY57" fmla="*/ 1818466 h 5643471"/>
                <a:gd name="connsiteX58" fmla="*/ 2570682 w 4642135"/>
                <a:gd name="connsiteY58" fmla="*/ 2086587 h 5643471"/>
                <a:gd name="connsiteX59" fmla="*/ 2549059 w 4642135"/>
                <a:gd name="connsiteY59" fmla="*/ 2101724 h 5643471"/>
                <a:gd name="connsiteX60" fmla="*/ 2540410 w 4642135"/>
                <a:gd name="connsiteY60" fmla="*/ 2075777 h 5643471"/>
                <a:gd name="connsiteX61" fmla="*/ 2557708 w 4642135"/>
                <a:gd name="connsiteY61" fmla="*/ 1963339 h 5643471"/>
                <a:gd name="connsiteX62" fmla="*/ 2469057 w 4642135"/>
                <a:gd name="connsiteY62" fmla="*/ 2086587 h 5643471"/>
                <a:gd name="connsiteX63" fmla="*/ 2447434 w 4642135"/>
                <a:gd name="connsiteY63" fmla="*/ 2106049 h 5643471"/>
                <a:gd name="connsiteX64" fmla="*/ 2438785 w 4642135"/>
                <a:gd name="connsiteY64" fmla="*/ 2073614 h 5643471"/>
                <a:gd name="connsiteX65" fmla="*/ 2449595 w 4642135"/>
                <a:gd name="connsiteY65" fmla="*/ 1969825 h 5643471"/>
                <a:gd name="connsiteX66" fmla="*/ 2471218 w 4642135"/>
                <a:gd name="connsiteY66" fmla="*/ 1876848 h 5643471"/>
                <a:gd name="connsiteX67" fmla="*/ 2830154 w 4642135"/>
                <a:gd name="connsiteY67" fmla="*/ 1602239 h 5643471"/>
                <a:gd name="connsiteX68" fmla="*/ 2858265 w 4642135"/>
                <a:gd name="connsiteY68" fmla="*/ 1587104 h 5643471"/>
                <a:gd name="connsiteX69" fmla="*/ 2851777 w 4642135"/>
                <a:gd name="connsiteY69" fmla="*/ 1589266 h 5643471"/>
                <a:gd name="connsiteX70" fmla="*/ 2849616 w 4642135"/>
                <a:gd name="connsiteY70" fmla="*/ 1587104 h 5643471"/>
                <a:gd name="connsiteX71" fmla="*/ 2869075 w 4642135"/>
                <a:gd name="connsiteY71" fmla="*/ 1567643 h 5643471"/>
                <a:gd name="connsiteX72" fmla="*/ 3039895 w 4642135"/>
                <a:gd name="connsiteY72" fmla="*/ 1437907 h 5643471"/>
                <a:gd name="connsiteX73" fmla="*/ 2676634 w 4642135"/>
                <a:gd name="connsiteY73" fmla="*/ 1584941 h 5643471"/>
                <a:gd name="connsiteX74" fmla="*/ 2920969 w 4642135"/>
                <a:gd name="connsiteY74" fmla="*/ 1418448 h 5643471"/>
                <a:gd name="connsiteX75" fmla="*/ 2631226 w 4642135"/>
                <a:gd name="connsiteY75" fmla="*/ 1507099 h 5643471"/>
                <a:gd name="connsiteX76" fmla="*/ 2726365 w 4642135"/>
                <a:gd name="connsiteY76" fmla="*/ 1424933 h 5643471"/>
                <a:gd name="connsiteX77" fmla="*/ 2510139 w 4642135"/>
                <a:gd name="connsiteY77" fmla="*/ 1511424 h 5643471"/>
                <a:gd name="connsiteX78" fmla="*/ 2856101 w 4642135"/>
                <a:gd name="connsiteY78" fmla="*/ 1286548 h 5643471"/>
                <a:gd name="connsiteX79" fmla="*/ 2797721 w 4642135"/>
                <a:gd name="connsiteY79" fmla="*/ 1301685 h 5643471"/>
                <a:gd name="connsiteX80" fmla="*/ 2475542 w 4642135"/>
                <a:gd name="connsiteY80" fmla="*/ 1463854 h 5643471"/>
                <a:gd name="connsiteX81" fmla="*/ 2440946 w 4642135"/>
                <a:gd name="connsiteY81" fmla="*/ 1543859 h 5643471"/>
                <a:gd name="connsiteX82" fmla="*/ 2440946 w 4642135"/>
                <a:gd name="connsiteY82" fmla="*/ 1558994 h 5643471"/>
                <a:gd name="connsiteX83" fmla="*/ 2404189 w 4642135"/>
                <a:gd name="connsiteY83" fmla="*/ 1535210 h 5643471"/>
                <a:gd name="connsiteX84" fmla="*/ 2358780 w 4642135"/>
                <a:gd name="connsiteY84" fmla="*/ 1528722 h 5643471"/>
                <a:gd name="connsiteX85" fmla="*/ 2365268 w 4642135"/>
                <a:gd name="connsiteY85" fmla="*/ 1567643 h 5643471"/>
                <a:gd name="connsiteX86" fmla="*/ 2447434 w 4642135"/>
                <a:gd name="connsiteY86" fmla="*/ 1727651 h 5643471"/>
                <a:gd name="connsiteX87" fmla="*/ 2291751 w 4642135"/>
                <a:gd name="connsiteY87" fmla="*/ 1563318 h 5643471"/>
                <a:gd name="connsiteX88" fmla="*/ 2302561 w 4642135"/>
                <a:gd name="connsiteY88" fmla="*/ 1597915 h 5643471"/>
                <a:gd name="connsiteX89" fmla="*/ 2378241 w 4642135"/>
                <a:gd name="connsiteY89" fmla="*/ 1811980 h 5643471"/>
                <a:gd name="connsiteX90" fmla="*/ 2380402 w 4642135"/>
                <a:gd name="connsiteY90" fmla="*/ 1926579 h 5643471"/>
                <a:gd name="connsiteX91" fmla="*/ 2369592 w 4642135"/>
                <a:gd name="connsiteY91" fmla="*/ 1928743 h 5643471"/>
                <a:gd name="connsiteX92" fmla="*/ 2172825 w 4642135"/>
                <a:gd name="connsiteY92" fmla="*/ 1466017 h 5643471"/>
                <a:gd name="connsiteX93" fmla="*/ 2183637 w 4642135"/>
                <a:gd name="connsiteY93" fmla="*/ 1515748 h 5643471"/>
                <a:gd name="connsiteX94" fmla="*/ 2211746 w 4642135"/>
                <a:gd name="connsiteY94" fmla="*/ 1699542 h 5643471"/>
                <a:gd name="connsiteX95" fmla="*/ 2198772 w 4642135"/>
                <a:gd name="connsiteY95" fmla="*/ 1749273 h 5643471"/>
                <a:gd name="connsiteX96" fmla="*/ 2170664 w 4642135"/>
                <a:gd name="connsiteY96" fmla="*/ 1706028 h 5643471"/>
                <a:gd name="connsiteX97" fmla="*/ 2090659 w 4642135"/>
                <a:gd name="connsiteY97" fmla="*/ 1526561 h 5643471"/>
                <a:gd name="connsiteX98" fmla="*/ 2056062 w 4642135"/>
                <a:gd name="connsiteY98" fmla="*/ 1626025 h 5643471"/>
                <a:gd name="connsiteX99" fmla="*/ 1930651 w 4642135"/>
                <a:gd name="connsiteY99" fmla="*/ 1420609 h 5643471"/>
                <a:gd name="connsiteX100" fmla="*/ 1930651 w 4642135"/>
                <a:gd name="connsiteY100" fmla="*/ 1524398 h 5643471"/>
                <a:gd name="connsiteX101" fmla="*/ 1922002 w 4642135"/>
                <a:gd name="connsiteY101" fmla="*/ 1537371 h 5643471"/>
                <a:gd name="connsiteX102" fmla="*/ 1911191 w 4642135"/>
                <a:gd name="connsiteY102" fmla="*/ 1530885 h 5643471"/>
                <a:gd name="connsiteX103" fmla="*/ 1893893 w 4642135"/>
                <a:gd name="connsiteY103" fmla="*/ 1502775 h 5643471"/>
                <a:gd name="connsiteX104" fmla="*/ 1829025 w 4642135"/>
                <a:gd name="connsiteY104" fmla="*/ 1377363 h 5643471"/>
                <a:gd name="connsiteX105" fmla="*/ 1826862 w 4642135"/>
                <a:gd name="connsiteY105" fmla="*/ 1435746 h 5643471"/>
                <a:gd name="connsiteX106" fmla="*/ 1617123 w 4642135"/>
                <a:gd name="connsiteY106" fmla="*/ 1124379 h 5643471"/>
                <a:gd name="connsiteX107" fmla="*/ 2123094 w 4642135"/>
                <a:gd name="connsiteY107" fmla="*/ 925450 h 5643471"/>
                <a:gd name="connsiteX108" fmla="*/ 2250666 w 4642135"/>
                <a:gd name="connsiteY108" fmla="*/ 1068160 h 5643471"/>
                <a:gd name="connsiteX109" fmla="*/ 1971735 w 4642135"/>
                <a:gd name="connsiteY109" fmla="*/ 968696 h 5643471"/>
                <a:gd name="connsiteX110" fmla="*/ 1978221 w 4642135"/>
                <a:gd name="connsiteY110" fmla="*/ 977345 h 5643471"/>
                <a:gd name="connsiteX111" fmla="*/ 2324183 w 4642135"/>
                <a:gd name="connsiteY111" fmla="*/ 1323308 h 5643471"/>
                <a:gd name="connsiteX112" fmla="*/ 2356619 w 4642135"/>
                <a:gd name="connsiteY112" fmla="*/ 1325469 h 5643471"/>
                <a:gd name="connsiteX113" fmla="*/ 2626901 w 4642135"/>
                <a:gd name="connsiteY113" fmla="*/ 1206545 h 5643471"/>
                <a:gd name="connsiteX114" fmla="*/ 2637713 w 4642135"/>
                <a:gd name="connsiteY114" fmla="*/ 1197896 h 5643471"/>
                <a:gd name="connsiteX115" fmla="*/ 2661497 w 4642135"/>
                <a:gd name="connsiteY115" fmla="*/ 1200057 h 5643471"/>
                <a:gd name="connsiteX116" fmla="*/ 2901510 w 4642135"/>
                <a:gd name="connsiteY116" fmla="*/ 1197896 h 5643471"/>
                <a:gd name="connsiteX117" fmla="*/ 2988001 w 4642135"/>
                <a:gd name="connsiteY117" fmla="*/ 1195733 h 5643471"/>
                <a:gd name="connsiteX118" fmla="*/ 2629064 w 4642135"/>
                <a:gd name="connsiteY118" fmla="*/ 1120055 h 5643471"/>
                <a:gd name="connsiteX119" fmla="*/ 2635550 w 4642135"/>
                <a:gd name="connsiteY119" fmla="*/ 1158975 h 5643471"/>
                <a:gd name="connsiteX120" fmla="*/ 2635550 w 4642135"/>
                <a:gd name="connsiteY120" fmla="*/ 1195733 h 5643471"/>
                <a:gd name="connsiteX121" fmla="*/ 2447434 w 4642135"/>
                <a:gd name="connsiteY121" fmla="*/ 1031400 h 5643471"/>
                <a:gd name="connsiteX122" fmla="*/ 2514463 w 4642135"/>
                <a:gd name="connsiteY122" fmla="*/ 1197896 h 5643471"/>
                <a:gd name="connsiteX123" fmla="*/ 2123094 w 4642135"/>
                <a:gd name="connsiteY123" fmla="*/ 925450 h 5643471"/>
                <a:gd name="connsiteX124" fmla="*/ 1716587 w 4642135"/>
                <a:gd name="connsiteY124" fmla="*/ 0 h 5643471"/>
                <a:gd name="connsiteX125" fmla="*/ 1569553 w 4642135"/>
                <a:gd name="connsiteY125" fmla="*/ 190279 h 5643471"/>
                <a:gd name="connsiteX126" fmla="*/ 1595500 w 4642135"/>
                <a:gd name="connsiteY126" fmla="*/ 170818 h 5643471"/>
                <a:gd name="connsiteX127" fmla="*/ 1887405 w 4642135"/>
                <a:gd name="connsiteY127" fmla="*/ 38921 h 5643471"/>
                <a:gd name="connsiteX128" fmla="*/ 2071199 w 4642135"/>
                <a:gd name="connsiteY128" fmla="*/ 8649 h 5643471"/>
                <a:gd name="connsiteX129" fmla="*/ 1694965 w 4642135"/>
                <a:gd name="connsiteY129" fmla="*/ 224876 h 5643471"/>
                <a:gd name="connsiteX130" fmla="*/ 1798754 w 4642135"/>
                <a:gd name="connsiteY130" fmla="*/ 188116 h 5643471"/>
                <a:gd name="connsiteX131" fmla="*/ 2315534 w 4642135"/>
                <a:gd name="connsiteY131" fmla="*/ 155683 h 5643471"/>
                <a:gd name="connsiteX132" fmla="*/ 2577170 w 4642135"/>
                <a:gd name="connsiteY132" fmla="*/ 250823 h 5643471"/>
                <a:gd name="connsiteX133" fmla="*/ 2644199 w 4642135"/>
                <a:gd name="connsiteY133" fmla="*/ 315691 h 5643471"/>
                <a:gd name="connsiteX134" fmla="*/ 2334996 w 4642135"/>
                <a:gd name="connsiteY134" fmla="*/ 242174 h 5643471"/>
                <a:gd name="connsiteX135" fmla="*/ 2019305 w 4642135"/>
                <a:gd name="connsiteY135" fmla="*/ 240010 h 5643471"/>
                <a:gd name="connsiteX136" fmla="*/ 2304724 w 4642135"/>
                <a:gd name="connsiteY136" fmla="*/ 313527 h 5643471"/>
                <a:gd name="connsiteX137" fmla="*/ 2564196 w 4642135"/>
                <a:gd name="connsiteY137" fmla="*/ 454076 h 5643471"/>
                <a:gd name="connsiteX138" fmla="*/ 1861458 w 4642135"/>
                <a:gd name="connsiteY138" fmla="*/ 287580 h 5643471"/>
                <a:gd name="connsiteX139" fmla="*/ 2337157 w 4642135"/>
                <a:gd name="connsiteY139" fmla="*/ 471374 h 5643471"/>
                <a:gd name="connsiteX140" fmla="*/ 2062550 w 4642135"/>
                <a:gd name="connsiteY140" fmla="*/ 423804 h 5643471"/>
                <a:gd name="connsiteX141" fmla="*/ 2060387 w 4642135"/>
                <a:gd name="connsiteY141" fmla="*/ 428129 h 5643471"/>
                <a:gd name="connsiteX142" fmla="*/ 2196611 w 4642135"/>
                <a:gd name="connsiteY142" fmla="*/ 490833 h 5643471"/>
                <a:gd name="connsiteX143" fmla="*/ 1854973 w 4642135"/>
                <a:gd name="connsiteY143" fmla="*/ 469211 h 5643471"/>
                <a:gd name="connsiteX144" fmla="*/ 2177149 w 4642135"/>
                <a:gd name="connsiteY144" fmla="*/ 594622 h 5643471"/>
                <a:gd name="connsiteX145" fmla="*/ 1779292 w 4642135"/>
                <a:gd name="connsiteY145" fmla="*/ 538403 h 5643471"/>
                <a:gd name="connsiteX146" fmla="*/ 1982545 w 4642135"/>
                <a:gd name="connsiteY146" fmla="*/ 657329 h 5643471"/>
                <a:gd name="connsiteX147" fmla="*/ 1595500 w 4642135"/>
                <a:gd name="connsiteY147" fmla="*/ 581649 h 5643471"/>
                <a:gd name="connsiteX148" fmla="*/ 1630097 w 4642135"/>
                <a:gd name="connsiteY148" fmla="*/ 605435 h 5643471"/>
                <a:gd name="connsiteX149" fmla="*/ 1965247 w 4642135"/>
                <a:gd name="connsiteY149" fmla="*/ 670303 h 5643471"/>
                <a:gd name="connsiteX150" fmla="*/ 2129579 w 4642135"/>
                <a:gd name="connsiteY150" fmla="*/ 683276 h 5643471"/>
                <a:gd name="connsiteX151" fmla="*/ 2458244 w 4642135"/>
                <a:gd name="connsiteY151" fmla="*/ 838960 h 5643471"/>
                <a:gd name="connsiteX152" fmla="*/ 2568521 w 4642135"/>
                <a:gd name="connsiteY152" fmla="*/ 1014102 h 5643471"/>
                <a:gd name="connsiteX153" fmla="*/ 2607442 w 4642135"/>
                <a:gd name="connsiteY153" fmla="*/ 1096268 h 5643471"/>
                <a:gd name="connsiteX154" fmla="*/ 2637713 w 4642135"/>
                <a:gd name="connsiteY154" fmla="*/ 1109242 h 5643471"/>
                <a:gd name="connsiteX155" fmla="*/ 2799882 w 4642135"/>
                <a:gd name="connsiteY155" fmla="*/ 1102756 h 5643471"/>
                <a:gd name="connsiteX156" fmla="*/ 3029083 w 4642135"/>
                <a:gd name="connsiteY156" fmla="*/ 1128704 h 5643471"/>
                <a:gd name="connsiteX157" fmla="*/ 3052869 w 4642135"/>
                <a:gd name="connsiteY157" fmla="*/ 1135189 h 5643471"/>
                <a:gd name="connsiteX158" fmla="*/ 3057193 w 4642135"/>
                <a:gd name="connsiteY158" fmla="*/ 1133028 h 5643471"/>
                <a:gd name="connsiteX159" fmla="*/ 2933943 w 4642135"/>
                <a:gd name="connsiteY159" fmla="*/ 1046537 h 5643471"/>
                <a:gd name="connsiteX160" fmla="*/ 3346937 w 4642135"/>
                <a:gd name="connsiteY160" fmla="*/ 1184923 h 5643471"/>
                <a:gd name="connsiteX161" fmla="*/ 3519919 w 4642135"/>
                <a:gd name="connsiteY161" fmla="*/ 1349255 h 5643471"/>
                <a:gd name="connsiteX162" fmla="*/ 3545866 w 4642135"/>
                <a:gd name="connsiteY162" fmla="*/ 1355741 h 5643471"/>
                <a:gd name="connsiteX163" fmla="*/ 3963183 w 4642135"/>
                <a:gd name="connsiteY163" fmla="*/ 1264925 h 5643471"/>
                <a:gd name="connsiteX164" fmla="*/ 4058322 w 4642135"/>
                <a:gd name="connsiteY164" fmla="*/ 1271413 h 5643471"/>
                <a:gd name="connsiteX165" fmla="*/ 3926425 w 4642135"/>
                <a:gd name="connsiteY165" fmla="*/ 1323308 h 5643471"/>
                <a:gd name="connsiteX166" fmla="*/ 3928586 w 4642135"/>
                <a:gd name="connsiteY166" fmla="*/ 1329793 h 5643471"/>
                <a:gd name="connsiteX167" fmla="*/ 3971832 w 4642135"/>
                <a:gd name="connsiteY167" fmla="*/ 1325469 h 5643471"/>
                <a:gd name="connsiteX168" fmla="*/ 4194547 w 4642135"/>
                <a:gd name="connsiteY168" fmla="*/ 1351416 h 5643471"/>
                <a:gd name="connsiteX169" fmla="*/ 4309146 w 4642135"/>
                <a:gd name="connsiteY169" fmla="*/ 1377363 h 5643471"/>
                <a:gd name="connsiteX170" fmla="*/ 4367528 w 4642135"/>
                <a:gd name="connsiteY170" fmla="*/ 1472503 h 5643471"/>
                <a:gd name="connsiteX171" fmla="*/ 4408610 w 4642135"/>
                <a:gd name="connsiteY171" fmla="*/ 1528722 h 5643471"/>
                <a:gd name="connsiteX172" fmla="*/ 4601053 w 4642135"/>
                <a:gd name="connsiteY172" fmla="*/ 1695218 h 5643471"/>
                <a:gd name="connsiteX173" fmla="*/ 4639974 w 4642135"/>
                <a:gd name="connsiteY173" fmla="*/ 1766572 h 5643471"/>
                <a:gd name="connsiteX174" fmla="*/ 4642135 w 4642135"/>
                <a:gd name="connsiteY174" fmla="*/ 1773059 h 5643471"/>
                <a:gd name="connsiteX175" fmla="*/ 4627000 w 4642135"/>
                <a:gd name="connsiteY175" fmla="*/ 1801168 h 5643471"/>
                <a:gd name="connsiteX176" fmla="*/ 4605378 w 4642135"/>
                <a:gd name="connsiteY176" fmla="*/ 1773059 h 5643471"/>
                <a:gd name="connsiteX177" fmla="*/ 4393475 w 4642135"/>
                <a:gd name="connsiteY177" fmla="*/ 1617376 h 5643471"/>
                <a:gd name="connsiteX178" fmla="*/ 4363204 w 4642135"/>
                <a:gd name="connsiteY178" fmla="*/ 1615213 h 5643471"/>
                <a:gd name="connsiteX179" fmla="*/ 4363204 w 4642135"/>
                <a:gd name="connsiteY179" fmla="*/ 1658458 h 5643471"/>
                <a:gd name="connsiteX180" fmla="*/ 4389151 w 4642135"/>
                <a:gd name="connsiteY180" fmla="*/ 1686569 h 5643471"/>
                <a:gd name="connsiteX181" fmla="*/ 4490776 w 4642135"/>
                <a:gd name="connsiteY181" fmla="*/ 1818466 h 5643471"/>
                <a:gd name="connsiteX182" fmla="*/ 4510238 w 4642135"/>
                <a:gd name="connsiteY182" fmla="*/ 1885497 h 5643471"/>
                <a:gd name="connsiteX183" fmla="*/ 4108056 w 4642135"/>
                <a:gd name="connsiteY183" fmla="*/ 1543859 h 5643471"/>
                <a:gd name="connsiteX184" fmla="*/ 4337256 w 4642135"/>
                <a:gd name="connsiteY184" fmla="*/ 1801168 h 5643471"/>
                <a:gd name="connsiteX185" fmla="*/ 4330768 w 4642135"/>
                <a:gd name="connsiteY185" fmla="*/ 1807656 h 5643471"/>
                <a:gd name="connsiteX186" fmla="*/ 4138328 w 4642135"/>
                <a:gd name="connsiteY186" fmla="*/ 1669271 h 5643471"/>
                <a:gd name="connsiteX187" fmla="*/ 4216169 w 4642135"/>
                <a:gd name="connsiteY187" fmla="*/ 1783870 h 5643471"/>
                <a:gd name="connsiteX188" fmla="*/ 4021565 w 4642135"/>
                <a:gd name="connsiteY188" fmla="*/ 1671432 h 5643471"/>
                <a:gd name="connsiteX189" fmla="*/ 4151301 w 4642135"/>
                <a:gd name="connsiteY189" fmla="*/ 1850901 h 5643471"/>
                <a:gd name="connsiteX190" fmla="*/ 3868043 w 4642135"/>
                <a:gd name="connsiteY190" fmla="*/ 1658458 h 5643471"/>
                <a:gd name="connsiteX191" fmla="*/ 3982644 w 4642135"/>
                <a:gd name="connsiteY191" fmla="*/ 1816305 h 5643471"/>
                <a:gd name="connsiteX192" fmla="*/ 3712360 w 4642135"/>
                <a:gd name="connsiteY192" fmla="*/ 1632511 h 5643471"/>
                <a:gd name="connsiteX193" fmla="*/ 3721009 w 4642135"/>
                <a:gd name="connsiteY193" fmla="*/ 1656297 h 5643471"/>
                <a:gd name="connsiteX194" fmla="*/ 3978320 w 4642135"/>
                <a:gd name="connsiteY194" fmla="*/ 1829278 h 5643471"/>
                <a:gd name="connsiteX195" fmla="*/ 4211845 w 4642135"/>
                <a:gd name="connsiteY195" fmla="*/ 2036856 h 5643471"/>
                <a:gd name="connsiteX196" fmla="*/ 4226979 w 4642135"/>
                <a:gd name="connsiteY196" fmla="*/ 2356872 h 5643471"/>
                <a:gd name="connsiteX197" fmla="*/ 4203196 w 4642135"/>
                <a:gd name="connsiteY197" fmla="*/ 2393629 h 5643471"/>
                <a:gd name="connsiteX198" fmla="*/ 4185898 w 4642135"/>
                <a:gd name="connsiteY198" fmla="*/ 2359033 h 5643471"/>
                <a:gd name="connsiteX199" fmla="*/ 4142652 w 4642135"/>
                <a:gd name="connsiteY199" fmla="*/ 2233621 h 5643471"/>
                <a:gd name="connsiteX200" fmla="*/ 4101568 w 4642135"/>
                <a:gd name="connsiteY200" fmla="*/ 2365521 h 5643471"/>
                <a:gd name="connsiteX201" fmla="*/ 3932911 w 4642135"/>
                <a:gd name="connsiteY201" fmla="*/ 2019558 h 5643471"/>
                <a:gd name="connsiteX202" fmla="*/ 3961022 w 4642135"/>
                <a:gd name="connsiteY202" fmla="*/ 2181727 h 5643471"/>
                <a:gd name="connsiteX203" fmla="*/ 3792365 w 4642135"/>
                <a:gd name="connsiteY203" fmla="*/ 2021719 h 5643471"/>
                <a:gd name="connsiteX204" fmla="*/ 3883180 w 4642135"/>
                <a:gd name="connsiteY204" fmla="*/ 2304977 h 5643471"/>
                <a:gd name="connsiteX205" fmla="*/ 3876692 w 4642135"/>
                <a:gd name="connsiteY205" fmla="*/ 2607695 h 5643471"/>
                <a:gd name="connsiteX206" fmla="*/ 3826961 w 4642135"/>
                <a:gd name="connsiteY206" fmla="*/ 2495257 h 5643471"/>
                <a:gd name="connsiteX207" fmla="*/ 3792365 w 4642135"/>
                <a:gd name="connsiteY207" fmla="*/ 2730943 h 5643471"/>
                <a:gd name="connsiteX208" fmla="*/ 3749119 w 4642135"/>
                <a:gd name="connsiteY208" fmla="*/ 2544988 h 5643471"/>
                <a:gd name="connsiteX209" fmla="*/ 3628032 w 4642135"/>
                <a:gd name="connsiteY209" fmla="*/ 2823922 h 5643471"/>
                <a:gd name="connsiteX210" fmla="*/ 3714523 w 4642135"/>
                <a:gd name="connsiteY210" fmla="*/ 2393629 h 5643471"/>
                <a:gd name="connsiteX211" fmla="*/ 3705874 w 4642135"/>
                <a:gd name="connsiteY211" fmla="*/ 2389305 h 5643471"/>
                <a:gd name="connsiteX212" fmla="*/ 3582623 w 4642135"/>
                <a:gd name="connsiteY212" fmla="*/ 2635803 h 5643471"/>
                <a:gd name="connsiteX213" fmla="*/ 3623708 w 4642135"/>
                <a:gd name="connsiteY213" fmla="*/ 2441199 h 5643471"/>
                <a:gd name="connsiteX214" fmla="*/ 3561001 w 4642135"/>
                <a:gd name="connsiteY214" fmla="*/ 2495257 h 5643471"/>
                <a:gd name="connsiteX215" fmla="*/ 3541542 w 4642135"/>
                <a:gd name="connsiteY215" fmla="*/ 2512555 h 5643471"/>
                <a:gd name="connsiteX216" fmla="*/ 3532892 w 4642135"/>
                <a:gd name="connsiteY216" fmla="*/ 2488769 h 5643471"/>
                <a:gd name="connsiteX217" fmla="*/ 3543703 w 4642135"/>
                <a:gd name="connsiteY217" fmla="*/ 2324437 h 5643471"/>
                <a:gd name="connsiteX218" fmla="*/ 3496133 w 4642135"/>
                <a:gd name="connsiteY218" fmla="*/ 2391468 h 5643471"/>
                <a:gd name="connsiteX219" fmla="*/ 3476673 w 4642135"/>
                <a:gd name="connsiteY219" fmla="*/ 2408766 h 5643471"/>
                <a:gd name="connsiteX220" fmla="*/ 3474510 w 4642135"/>
                <a:gd name="connsiteY220" fmla="*/ 2382819 h 5643471"/>
                <a:gd name="connsiteX221" fmla="*/ 3483159 w 4642135"/>
                <a:gd name="connsiteY221" fmla="*/ 2276867 h 5643471"/>
                <a:gd name="connsiteX222" fmla="*/ 3478835 w 4642135"/>
                <a:gd name="connsiteY222" fmla="*/ 2268218 h 5643471"/>
                <a:gd name="connsiteX223" fmla="*/ 3455051 w 4642135"/>
                <a:gd name="connsiteY223" fmla="*/ 2285516 h 5643471"/>
                <a:gd name="connsiteX224" fmla="*/ 3450726 w 4642135"/>
                <a:gd name="connsiteY224" fmla="*/ 2032532 h 5643471"/>
                <a:gd name="connsiteX225" fmla="*/ 3405318 w 4642135"/>
                <a:gd name="connsiteY225" fmla="*/ 2207674 h 5643471"/>
                <a:gd name="connsiteX226" fmla="*/ 3394507 w 4642135"/>
                <a:gd name="connsiteY226" fmla="*/ 2054154 h 5643471"/>
                <a:gd name="connsiteX227" fmla="*/ 3385858 w 4642135"/>
                <a:gd name="connsiteY227" fmla="*/ 2054154 h 5643471"/>
                <a:gd name="connsiteX228" fmla="*/ 3381534 w 4642135"/>
                <a:gd name="connsiteY228" fmla="*/ 2077938 h 5643471"/>
                <a:gd name="connsiteX229" fmla="*/ 3344774 w 4642135"/>
                <a:gd name="connsiteY229" fmla="*/ 2501743 h 5643471"/>
                <a:gd name="connsiteX230" fmla="*/ 3282069 w 4642135"/>
                <a:gd name="connsiteY230" fmla="*/ 3401246 h 5643471"/>
                <a:gd name="connsiteX231" fmla="*/ 3102600 w 4642135"/>
                <a:gd name="connsiteY231" fmla="*/ 4380755 h 5643471"/>
                <a:gd name="connsiteX232" fmla="*/ 3096114 w 4642135"/>
                <a:gd name="connsiteY232" fmla="*/ 4439135 h 5643471"/>
                <a:gd name="connsiteX233" fmla="*/ 3204228 w 4642135"/>
                <a:gd name="connsiteY233" fmla="*/ 5148359 h 5643471"/>
                <a:gd name="connsiteX234" fmla="*/ 3265706 w 4642135"/>
                <a:gd name="connsiteY234" fmla="*/ 5622240 h 5643471"/>
                <a:gd name="connsiteX235" fmla="*/ 2850081 w 4642135"/>
                <a:gd name="connsiteY235" fmla="*/ 5626736 h 5643471"/>
                <a:gd name="connsiteX236" fmla="*/ 2860426 w 4642135"/>
                <a:gd name="connsiteY236" fmla="*/ 5042409 h 5643471"/>
                <a:gd name="connsiteX237" fmla="*/ 2858265 w 4642135"/>
                <a:gd name="connsiteY237" fmla="*/ 5018623 h 5643471"/>
                <a:gd name="connsiteX238" fmla="*/ 2853940 w 4642135"/>
                <a:gd name="connsiteY238" fmla="*/ 5018623 h 5643471"/>
                <a:gd name="connsiteX239" fmla="*/ 2654078 w 4642135"/>
                <a:gd name="connsiteY239" fmla="*/ 5624022 h 5643471"/>
                <a:gd name="connsiteX240" fmla="*/ 2274452 w 4642135"/>
                <a:gd name="connsiteY240" fmla="*/ 5598110 h 5643471"/>
                <a:gd name="connsiteX241" fmla="*/ 2360943 w 4642135"/>
                <a:gd name="connsiteY241" fmla="*/ 5524593 h 5643471"/>
                <a:gd name="connsiteX242" fmla="*/ 2700418 w 4642135"/>
                <a:gd name="connsiteY242" fmla="*/ 4800235 h 5643471"/>
                <a:gd name="connsiteX243" fmla="*/ 2851777 w 4642135"/>
                <a:gd name="connsiteY243" fmla="*/ 4454272 h 5643471"/>
                <a:gd name="connsiteX244" fmla="*/ 2856101 w 4642135"/>
                <a:gd name="connsiteY244" fmla="*/ 4395889 h 5643471"/>
                <a:gd name="connsiteX245" fmla="*/ 2581495 w 4642135"/>
                <a:gd name="connsiteY245" fmla="*/ 3515847 h 5643471"/>
                <a:gd name="connsiteX246" fmla="*/ 1854973 w 4642135"/>
                <a:gd name="connsiteY246" fmla="*/ 2006584 h 5643471"/>
                <a:gd name="connsiteX247" fmla="*/ 1502522 w 4642135"/>
                <a:gd name="connsiteY247" fmla="*/ 1258440 h 5643471"/>
                <a:gd name="connsiteX248" fmla="*/ 1489548 w 4642135"/>
                <a:gd name="connsiteY248" fmla="*/ 1228168 h 5643471"/>
                <a:gd name="connsiteX249" fmla="*/ 1485224 w 4642135"/>
                <a:gd name="connsiteY249" fmla="*/ 1273574 h 5643471"/>
                <a:gd name="connsiteX250" fmla="*/ 1379274 w 4642135"/>
                <a:gd name="connsiteY250" fmla="*/ 1068160 h 5643471"/>
                <a:gd name="connsiteX251" fmla="*/ 1476574 w 4642135"/>
                <a:gd name="connsiteY251" fmla="*/ 1392500 h 5643471"/>
                <a:gd name="connsiteX252" fmla="*/ 1426843 w 4642135"/>
                <a:gd name="connsiteY252" fmla="*/ 1366553 h 5643471"/>
                <a:gd name="connsiteX253" fmla="*/ 1498197 w 4642135"/>
                <a:gd name="connsiteY253" fmla="*/ 1535210 h 5643471"/>
                <a:gd name="connsiteX254" fmla="*/ 1487387 w 4642135"/>
                <a:gd name="connsiteY254" fmla="*/ 1539535 h 5643471"/>
                <a:gd name="connsiteX255" fmla="*/ 1405221 w 4642135"/>
                <a:gd name="connsiteY255" fmla="*/ 1457368 h 5643471"/>
                <a:gd name="connsiteX256" fmla="*/ 1398733 w 4642135"/>
                <a:gd name="connsiteY256" fmla="*/ 1461693 h 5643471"/>
                <a:gd name="connsiteX257" fmla="*/ 1465764 w 4642135"/>
                <a:gd name="connsiteY257" fmla="*/ 1649809 h 5643471"/>
                <a:gd name="connsiteX258" fmla="*/ 1470089 w 4642135"/>
                <a:gd name="connsiteY258" fmla="*/ 1682244 h 5643471"/>
                <a:gd name="connsiteX259" fmla="*/ 1441978 w 4642135"/>
                <a:gd name="connsiteY259" fmla="*/ 1669271 h 5643471"/>
                <a:gd name="connsiteX260" fmla="*/ 1364137 w 4642135"/>
                <a:gd name="connsiteY260" fmla="*/ 1626025 h 5643471"/>
                <a:gd name="connsiteX261" fmla="*/ 1472250 w 4642135"/>
                <a:gd name="connsiteY261" fmla="*/ 1820629 h 5643471"/>
                <a:gd name="connsiteX262" fmla="*/ 1480899 w 4642135"/>
                <a:gd name="connsiteY262" fmla="*/ 1855226 h 5643471"/>
                <a:gd name="connsiteX263" fmla="*/ 1450627 w 4642135"/>
                <a:gd name="connsiteY263" fmla="*/ 1844413 h 5643471"/>
                <a:gd name="connsiteX264" fmla="*/ 1301432 w 4642135"/>
                <a:gd name="connsiteY264" fmla="*/ 1693054 h 5643471"/>
                <a:gd name="connsiteX265" fmla="*/ 1262511 w 4642135"/>
                <a:gd name="connsiteY265" fmla="*/ 1641160 h 5643471"/>
                <a:gd name="connsiteX266" fmla="*/ 1498197 w 4642135"/>
                <a:gd name="connsiteY266" fmla="*/ 2095236 h 5643471"/>
                <a:gd name="connsiteX267" fmla="*/ 1305756 w 4642135"/>
                <a:gd name="connsiteY267" fmla="*/ 1857387 h 5643471"/>
                <a:gd name="connsiteX268" fmla="*/ 1264672 w 4642135"/>
                <a:gd name="connsiteY268" fmla="*/ 1775221 h 5643471"/>
                <a:gd name="connsiteX269" fmla="*/ 1281970 w 4642135"/>
                <a:gd name="connsiteY269" fmla="*/ 2002260 h 5643471"/>
                <a:gd name="connsiteX270" fmla="*/ 1154398 w 4642135"/>
                <a:gd name="connsiteY270" fmla="*/ 1738463 h 5643471"/>
                <a:gd name="connsiteX271" fmla="*/ 1141424 w 4642135"/>
                <a:gd name="connsiteY271" fmla="*/ 1876848 h 5643471"/>
                <a:gd name="connsiteX272" fmla="*/ 1007363 w 4642135"/>
                <a:gd name="connsiteY272" fmla="*/ 1150326 h 5643471"/>
                <a:gd name="connsiteX273" fmla="*/ 955469 w 4642135"/>
                <a:gd name="connsiteY273" fmla="*/ 1219519 h 5643471"/>
                <a:gd name="connsiteX274" fmla="*/ 923034 w 4642135"/>
                <a:gd name="connsiteY274" fmla="*/ 1295197 h 5643471"/>
                <a:gd name="connsiteX275" fmla="*/ 886276 w 4642135"/>
                <a:gd name="connsiteY275" fmla="*/ 1403311 h 5643471"/>
                <a:gd name="connsiteX276" fmla="*/ 860329 w 4642135"/>
                <a:gd name="connsiteY276" fmla="*/ 1213031 h 5643471"/>
                <a:gd name="connsiteX277" fmla="*/ 806271 w 4642135"/>
                <a:gd name="connsiteY277" fmla="*/ 1669271 h 5643471"/>
                <a:gd name="connsiteX278" fmla="*/ 713295 w 4642135"/>
                <a:gd name="connsiteY278" fmla="*/ 1511424 h 5643471"/>
                <a:gd name="connsiteX279" fmla="*/ 713295 w 4642135"/>
                <a:gd name="connsiteY279" fmla="*/ 1693054 h 5643471"/>
                <a:gd name="connsiteX280" fmla="*/ 704646 w 4642135"/>
                <a:gd name="connsiteY280" fmla="*/ 1719002 h 5643471"/>
                <a:gd name="connsiteX281" fmla="*/ 678699 w 4642135"/>
                <a:gd name="connsiteY281" fmla="*/ 1697379 h 5643471"/>
                <a:gd name="connsiteX282" fmla="*/ 603018 w 4642135"/>
                <a:gd name="connsiteY282" fmla="*/ 1567643 h 5643471"/>
                <a:gd name="connsiteX283" fmla="*/ 568422 w 4642135"/>
                <a:gd name="connsiteY283" fmla="*/ 1468179 h 5643471"/>
                <a:gd name="connsiteX284" fmla="*/ 752216 w 4642135"/>
                <a:gd name="connsiteY284" fmla="*/ 960047 h 5643471"/>
                <a:gd name="connsiteX285" fmla="*/ 920873 w 4642135"/>
                <a:gd name="connsiteY285" fmla="*/ 735171 h 5643471"/>
                <a:gd name="connsiteX286" fmla="*/ 953306 w 4642135"/>
                <a:gd name="connsiteY286" fmla="*/ 683276 h 5643471"/>
                <a:gd name="connsiteX287" fmla="*/ 959793 w 4642135"/>
                <a:gd name="connsiteY287" fmla="*/ 663815 h 5643471"/>
                <a:gd name="connsiteX288" fmla="*/ 942495 w 4642135"/>
                <a:gd name="connsiteY288" fmla="*/ 672464 h 5643471"/>
                <a:gd name="connsiteX289" fmla="*/ 747891 w 4642135"/>
                <a:gd name="connsiteY289" fmla="*/ 938424 h 5643471"/>
                <a:gd name="connsiteX290" fmla="*/ 728430 w 4642135"/>
                <a:gd name="connsiteY290" fmla="*/ 955722 h 5643471"/>
                <a:gd name="connsiteX291" fmla="*/ 817084 w 4642135"/>
                <a:gd name="connsiteY291" fmla="*/ 711385 h 5643471"/>
                <a:gd name="connsiteX292" fmla="*/ 548963 w 4642135"/>
                <a:gd name="connsiteY292" fmla="*/ 1040049 h 5643471"/>
                <a:gd name="connsiteX293" fmla="*/ 672211 w 4642135"/>
                <a:gd name="connsiteY293" fmla="*/ 750306 h 5643471"/>
                <a:gd name="connsiteX294" fmla="*/ 460308 w 4642135"/>
                <a:gd name="connsiteY294" fmla="*/ 979506 h 5643471"/>
                <a:gd name="connsiteX295" fmla="*/ 492744 w 4642135"/>
                <a:gd name="connsiteY295" fmla="*/ 838960 h 5643471"/>
                <a:gd name="connsiteX296" fmla="*/ 345709 w 4642135"/>
                <a:gd name="connsiteY296" fmla="*/ 1046537 h 5643471"/>
                <a:gd name="connsiteX297" fmla="*/ 542475 w 4642135"/>
                <a:gd name="connsiteY297" fmla="*/ 609759 h 5643471"/>
                <a:gd name="connsiteX298" fmla="*/ 466796 w 4642135"/>
                <a:gd name="connsiteY298" fmla="*/ 687601 h 5643471"/>
                <a:gd name="connsiteX299" fmla="*/ 198675 w 4642135"/>
                <a:gd name="connsiteY299" fmla="*/ 1143838 h 5643471"/>
                <a:gd name="connsiteX300" fmla="*/ 172728 w 4642135"/>
                <a:gd name="connsiteY300" fmla="*/ 1176274 h 5643471"/>
                <a:gd name="connsiteX301" fmla="*/ 270029 w 4642135"/>
                <a:gd name="connsiteY301" fmla="*/ 880042 h 5643471"/>
                <a:gd name="connsiteX302" fmla="*/ 449498 w 4642135"/>
                <a:gd name="connsiteY302" fmla="*/ 629219 h 5643471"/>
                <a:gd name="connsiteX303" fmla="*/ 200836 w 4642135"/>
                <a:gd name="connsiteY303" fmla="*/ 849770 h 5643471"/>
                <a:gd name="connsiteX304" fmla="*/ 14881 w 4642135"/>
                <a:gd name="connsiteY304" fmla="*/ 1128704 h 5643471"/>
                <a:gd name="connsiteX305" fmla="*/ 6232 w 4642135"/>
                <a:gd name="connsiteY305" fmla="*/ 1046537 h 5643471"/>
                <a:gd name="connsiteX306" fmla="*/ 32179 w 4642135"/>
                <a:gd name="connsiteY306" fmla="*/ 973020 h 5643471"/>
                <a:gd name="connsiteX307" fmla="*/ 512203 w 4642135"/>
                <a:gd name="connsiteY307" fmla="*/ 501646 h 5643471"/>
                <a:gd name="connsiteX308" fmla="*/ 594369 w 4642135"/>
                <a:gd name="connsiteY308" fmla="*/ 467050 h 5643471"/>
                <a:gd name="connsiteX309" fmla="*/ 168403 w 4642135"/>
                <a:gd name="connsiteY309" fmla="*/ 557865 h 5643471"/>
                <a:gd name="connsiteX310" fmla="*/ 272192 w 4642135"/>
                <a:gd name="connsiteY310" fmla="*/ 488672 h 5643471"/>
                <a:gd name="connsiteX311" fmla="*/ 391116 w 4642135"/>
                <a:gd name="connsiteY311" fmla="*/ 412992 h 5643471"/>
                <a:gd name="connsiteX312" fmla="*/ 525176 w 4642135"/>
                <a:gd name="connsiteY312" fmla="*/ 378396 h 5643471"/>
                <a:gd name="connsiteX313" fmla="*/ 661401 w 4642135"/>
                <a:gd name="connsiteY313" fmla="*/ 363261 h 5643471"/>
                <a:gd name="connsiteX314" fmla="*/ 434361 w 4642135"/>
                <a:gd name="connsiteY314" fmla="*/ 324340 h 5643471"/>
                <a:gd name="connsiteX315" fmla="*/ 507878 w 4642135"/>
                <a:gd name="connsiteY315" fmla="*/ 313527 h 5643471"/>
                <a:gd name="connsiteX316" fmla="*/ 507878 w 4642135"/>
                <a:gd name="connsiteY316" fmla="*/ 309203 h 5643471"/>
                <a:gd name="connsiteX317" fmla="*/ 417063 w 4642135"/>
                <a:gd name="connsiteY317" fmla="*/ 309203 h 5643471"/>
                <a:gd name="connsiteX318" fmla="*/ 881952 w 4642135"/>
                <a:gd name="connsiteY318" fmla="*/ 276770 h 5643471"/>
                <a:gd name="connsiteX319" fmla="*/ 1067907 w 4642135"/>
                <a:gd name="connsiteY319" fmla="*/ 298393 h 5643471"/>
                <a:gd name="connsiteX320" fmla="*/ 1223590 w 4642135"/>
                <a:gd name="connsiteY320" fmla="*/ 371910 h 5643471"/>
                <a:gd name="connsiteX321" fmla="*/ 1258187 w 4642135"/>
                <a:gd name="connsiteY321" fmla="*/ 367585 h 5643471"/>
                <a:gd name="connsiteX322" fmla="*/ 1640907 w 4642135"/>
                <a:gd name="connsiteY322" fmla="*/ 30271 h 5643471"/>
                <a:gd name="connsiteX323" fmla="*/ 1716587 w 4642135"/>
                <a:gd name="connsiteY323" fmla="*/ 0 h 5643471"/>
                <a:gd name="connsiteX0" fmla="*/ 4214006 w 4642135"/>
                <a:gd name="connsiteY0" fmla="*/ 1528722 h 5643471"/>
                <a:gd name="connsiteX1" fmla="*/ 4211845 w 4642135"/>
                <a:gd name="connsiteY1" fmla="*/ 1535210 h 5643471"/>
                <a:gd name="connsiteX2" fmla="*/ 4281037 w 4642135"/>
                <a:gd name="connsiteY2" fmla="*/ 1582780 h 5643471"/>
                <a:gd name="connsiteX3" fmla="*/ 4300497 w 4642135"/>
                <a:gd name="connsiteY3" fmla="*/ 1587104 h 5643471"/>
                <a:gd name="connsiteX4" fmla="*/ 4291848 w 4642135"/>
                <a:gd name="connsiteY4" fmla="*/ 1565482 h 5643471"/>
                <a:gd name="connsiteX5" fmla="*/ 4214006 w 4642135"/>
                <a:gd name="connsiteY5" fmla="*/ 1528722 h 5643471"/>
                <a:gd name="connsiteX6" fmla="*/ 3165036 w 4642135"/>
                <a:gd name="connsiteY6" fmla="*/ 1460611 h 5643471"/>
                <a:gd name="connsiteX7" fmla="*/ 3148009 w 4642135"/>
                <a:gd name="connsiteY7" fmla="*/ 1468179 h 5643471"/>
                <a:gd name="connsiteX8" fmla="*/ 2860426 w 4642135"/>
                <a:gd name="connsiteY8" fmla="*/ 1591429 h 5643471"/>
                <a:gd name="connsiteX9" fmla="*/ 2899347 w 4642135"/>
                <a:gd name="connsiteY9" fmla="*/ 1589266 h 5643471"/>
                <a:gd name="connsiteX10" fmla="*/ 3115574 w 4642135"/>
                <a:gd name="connsiteY10" fmla="*/ 1498450 h 5643471"/>
                <a:gd name="connsiteX11" fmla="*/ 3186930 w 4642135"/>
                <a:gd name="connsiteY11" fmla="*/ 1466017 h 5643471"/>
                <a:gd name="connsiteX12" fmla="*/ 3165036 w 4642135"/>
                <a:gd name="connsiteY12" fmla="*/ 1460611 h 5643471"/>
                <a:gd name="connsiteX13" fmla="*/ 2717716 w 4642135"/>
                <a:gd name="connsiteY13" fmla="*/ 1269250 h 5643471"/>
                <a:gd name="connsiteX14" fmla="*/ 2419323 w 4642135"/>
                <a:gd name="connsiteY14" fmla="*/ 1353579 h 5643471"/>
                <a:gd name="connsiteX15" fmla="*/ 2395539 w 4642135"/>
                <a:gd name="connsiteY15" fmla="*/ 1433582 h 5643471"/>
                <a:gd name="connsiteX16" fmla="*/ 2423648 w 4642135"/>
                <a:gd name="connsiteY16" fmla="*/ 1440070 h 5643471"/>
                <a:gd name="connsiteX17" fmla="*/ 2739339 w 4642135"/>
                <a:gd name="connsiteY17" fmla="*/ 1269250 h 5643471"/>
                <a:gd name="connsiteX18" fmla="*/ 2717716 w 4642135"/>
                <a:gd name="connsiteY18" fmla="*/ 1269250 h 5643471"/>
                <a:gd name="connsiteX19" fmla="*/ 1617123 w 4642135"/>
                <a:gd name="connsiteY19" fmla="*/ 1124379 h 5643471"/>
                <a:gd name="connsiteX20" fmla="*/ 1727398 w 4642135"/>
                <a:gd name="connsiteY20" fmla="*/ 1366553 h 5643471"/>
                <a:gd name="connsiteX21" fmla="*/ 1591176 w 4642135"/>
                <a:gd name="connsiteY21" fmla="*/ 1202221 h 5643471"/>
                <a:gd name="connsiteX22" fmla="*/ 1790104 w 4642135"/>
                <a:gd name="connsiteY22" fmla="*/ 1569806 h 5643471"/>
                <a:gd name="connsiteX23" fmla="*/ 2466893 w 4642135"/>
                <a:gd name="connsiteY23" fmla="*/ 2756890 h 5643471"/>
                <a:gd name="connsiteX24" fmla="*/ 2985838 w 4642135"/>
                <a:gd name="connsiteY24" fmla="*/ 3935327 h 5643471"/>
                <a:gd name="connsiteX25" fmla="*/ 2994487 w 4642135"/>
                <a:gd name="connsiteY25" fmla="*/ 3943976 h 5643471"/>
                <a:gd name="connsiteX26" fmla="*/ 2998811 w 4642135"/>
                <a:gd name="connsiteY26" fmla="*/ 3928839 h 5643471"/>
                <a:gd name="connsiteX27" fmla="*/ 3189091 w 4642135"/>
                <a:gd name="connsiteY27" fmla="*/ 2752566 h 5643471"/>
                <a:gd name="connsiteX28" fmla="*/ 3282069 w 4642135"/>
                <a:gd name="connsiteY28" fmla="*/ 2123347 h 5643471"/>
                <a:gd name="connsiteX29" fmla="*/ 3295043 w 4642135"/>
                <a:gd name="connsiteY29" fmla="*/ 2045505 h 5643471"/>
                <a:gd name="connsiteX30" fmla="*/ 3266932 w 4642135"/>
                <a:gd name="connsiteY30" fmla="*/ 2071452 h 5643471"/>
                <a:gd name="connsiteX31" fmla="*/ 3301529 w 4642135"/>
                <a:gd name="connsiteY31" fmla="*/ 1881173 h 5643471"/>
                <a:gd name="connsiteX32" fmla="*/ 3212877 w 4642135"/>
                <a:gd name="connsiteY32" fmla="*/ 2151455 h 5643471"/>
                <a:gd name="connsiteX33" fmla="*/ 3182605 w 4642135"/>
                <a:gd name="connsiteY33" fmla="*/ 2101724 h 5643471"/>
                <a:gd name="connsiteX34" fmla="*/ 3154494 w 4642135"/>
                <a:gd name="connsiteY34" fmla="*/ 2231460 h 5643471"/>
                <a:gd name="connsiteX35" fmla="*/ 3128547 w 4642135"/>
                <a:gd name="connsiteY35" fmla="*/ 2170917 h 5643471"/>
                <a:gd name="connsiteX36" fmla="*/ 3115574 w 4642135"/>
                <a:gd name="connsiteY36" fmla="*/ 2151455 h 5643471"/>
                <a:gd name="connsiteX37" fmla="*/ 3102600 w 4642135"/>
                <a:gd name="connsiteY37" fmla="*/ 2173078 h 5643471"/>
                <a:gd name="connsiteX38" fmla="*/ 3059355 w 4642135"/>
                <a:gd name="connsiteY38" fmla="*/ 2341735 h 5643471"/>
                <a:gd name="connsiteX39" fmla="*/ 2998811 w 4642135"/>
                <a:gd name="connsiteY39" fmla="*/ 2261732 h 5643471"/>
                <a:gd name="connsiteX40" fmla="*/ 2983676 w 4642135"/>
                <a:gd name="connsiteY40" fmla="*/ 2436875 h 5643471"/>
                <a:gd name="connsiteX41" fmla="*/ 2975027 w 4642135"/>
                <a:gd name="connsiteY41" fmla="*/ 2460661 h 5643471"/>
                <a:gd name="connsiteX42" fmla="*/ 2955566 w 4642135"/>
                <a:gd name="connsiteY42" fmla="*/ 2439038 h 5643471"/>
                <a:gd name="connsiteX43" fmla="*/ 2933943 w 4642135"/>
                <a:gd name="connsiteY43" fmla="*/ 2367682 h 5643471"/>
                <a:gd name="connsiteX44" fmla="*/ 2918808 w 4642135"/>
                <a:gd name="connsiteY44" fmla="*/ 2287679 h 5643471"/>
                <a:gd name="connsiteX45" fmla="*/ 2871238 w 4642135"/>
                <a:gd name="connsiteY45" fmla="*/ 2633642 h 5643471"/>
                <a:gd name="connsiteX46" fmla="*/ 2840967 w 4642135"/>
                <a:gd name="connsiteY46" fmla="*/ 2590397 h 5643471"/>
                <a:gd name="connsiteX47" fmla="*/ 2840967 w 4642135"/>
                <a:gd name="connsiteY47" fmla="*/ 2423901 h 5643471"/>
                <a:gd name="connsiteX48" fmla="*/ 2851777 w 4642135"/>
                <a:gd name="connsiteY48" fmla="*/ 2333086 h 5643471"/>
                <a:gd name="connsiteX49" fmla="*/ 2752313 w 4642135"/>
                <a:gd name="connsiteY49" fmla="*/ 2486608 h 5643471"/>
                <a:gd name="connsiteX50" fmla="*/ 2782584 w 4642135"/>
                <a:gd name="connsiteY50" fmla="*/ 2283355 h 5643471"/>
                <a:gd name="connsiteX51" fmla="*/ 2698257 w 4642135"/>
                <a:gd name="connsiteY51" fmla="*/ 2365521 h 5643471"/>
                <a:gd name="connsiteX52" fmla="*/ 2990162 w 4642135"/>
                <a:gd name="connsiteY52" fmla="*/ 1790358 h 5643471"/>
                <a:gd name="connsiteX53" fmla="*/ 2912320 w 4642135"/>
                <a:gd name="connsiteY53" fmla="*/ 1840089 h 5643471"/>
                <a:gd name="connsiteX54" fmla="*/ 2819344 w 4642135"/>
                <a:gd name="connsiteY54" fmla="*/ 1891983 h 5643471"/>
                <a:gd name="connsiteX55" fmla="*/ 2758800 w 4642135"/>
                <a:gd name="connsiteY55" fmla="*/ 1941716 h 5643471"/>
                <a:gd name="connsiteX56" fmla="*/ 2830154 w 4642135"/>
                <a:gd name="connsiteY56" fmla="*/ 1788194 h 5643471"/>
                <a:gd name="connsiteX57" fmla="*/ 2795558 w 4642135"/>
                <a:gd name="connsiteY57" fmla="*/ 1818466 h 5643471"/>
                <a:gd name="connsiteX58" fmla="*/ 2570682 w 4642135"/>
                <a:gd name="connsiteY58" fmla="*/ 2086587 h 5643471"/>
                <a:gd name="connsiteX59" fmla="*/ 2549059 w 4642135"/>
                <a:gd name="connsiteY59" fmla="*/ 2101724 h 5643471"/>
                <a:gd name="connsiteX60" fmla="*/ 2540410 w 4642135"/>
                <a:gd name="connsiteY60" fmla="*/ 2075777 h 5643471"/>
                <a:gd name="connsiteX61" fmla="*/ 2557708 w 4642135"/>
                <a:gd name="connsiteY61" fmla="*/ 1963339 h 5643471"/>
                <a:gd name="connsiteX62" fmla="*/ 2469057 w 4642135"/>
                <a:gd name="connsiteY62" fmla="*/ 2086587 h 5643471"/>
                <a:gd name="connsiteX63" fmla="*/ 2447434 w 4642135"/>
                <a:gd name="connsiteY63" fmla="*/ 2106049 h 5643471"/>
                <a:gd name="connsiteX64" fmla="*/ 2438785 w 4642135"/>
                <a:gd name="connsiteY64" fmla="*/ 2073614 h 5643471"/>
                <a:gd name="connsiteX65" fmla="*/ 2449595 w 4642135"/>
                <a:gd name="connsiteY65" fmla="*/ 1969825 h 5643471"/>
                <a:gd name="connsiteX66" fmla="*/ 2471218 w 4642135"/>
                <a:gd name="connsiteY66" fmla="*/ 1876848 h 5643471"/>
                <a:gd name="connsiteX67" fmla="*/ 2830154 w 4642135"/>
                <a:gd name="connsiteY67" fmla="*/ 1602239 h 5643471"/>
                <a:gd name="connsiteX68" fmla="*/ 2858265 w 4642135"/>
                <a:gd name="connsiteY68" fmla="*/ 1587104 h 5643471"/>
                <a:gd name="connsiteX69" fmla="*/ 2851777 w 4642135"/>
                <a:gd name="connsiteY69" fmla="*/ 1589266 h 5643471"/>
                <a:gd name="connsiteX70" fmla="*/ 2849616 w 4642135"/>
                <a:gd name="connsiteY70" fmla="*/ 1587104 h 5643471"/>
                <a:gd name="connsiteX71" fmla="*/ 2869075 w 4642135"/>
                <a:gd name="connsiteY71" fmla="*/ 1567643 h 5643471"/>
                <a:gd name="connsiteX72" fmla="*/ 3039895 w 4642135"/>
                <a:gd name="connsiteY72" fmla="*/ 1437907 h 5643471"/>
                <a:gd name="connsiteX73" fmla="*/ 2676634 w 4642135"/>
                <a:gd name="connsiteY73" fmla="*/ 1584941 h 5643471"/>
                <a:gd name="connsiteX74" fmla="*/ 2920969 w 4642135"/>
                <a:gd name="connsiteY74" fmla="*/ 1418448 h 5643471"/>
                <a:gd name="connsiteX75" fmla="*/ 2631226 w 4642135"/>
                <a:gd name="connsiteY75" fmla="*/ 1507099 h 5643471"/>
                <a:gd name="connsiteX76" fmla="*/ 2726365 w 4642135"/>
                <a:gd name="connsiteY76" fmla="*/ 1424933 h 5643471"/>
                <a:gd name="connsiteX77" fmla="*/ 2510139 w 4642135"/>
                <a:gd name="connsiteY77" fmla="*/ 1511424 h 5643471"/>
                <a:gd name="connsiteX78" fmla="*/ 2856101 w 4642135"/>
                <a:gd name="connsiteY78" fmla="*/ 1286548 h 5643471"/>
                <a:gd name="connsiteX79" fmla="*/ 2797721 w 4642135"/>
                <a:gd name="connsiteY79" fmla="*/ 1301685 h 5643471"/>
                <a:gd name="connsiteX80" fmla="*/ 2475542 w 4642135"/>
                <a:gd name="connsiteY80" fmla="*/ 1463854 h 5643471"/>
                <a:gd name="connsiteX81" fmla="*/ 2440946 w 4642135"/>
                <a:gd name="connsiteY81" fmla="*/ 1543859 h 5643471"/>
                <a:gd name="connsiteX82" fmla="*/ 2440946 w 4642135"/>
                <a:gd name="connsiteY82" fmla="*/ 1558994 h 5643471"/>
                <a:gd name="connsiteX83" fmla="*/ 2404189 w 4642135"/>
                <a:gd name="connsiteY83" fmla="*/ 1535210 h 5643471"/>
                <a:gd name="connsiteX84" fmla="*/ 2358780 w 4642135"/>
                <a:gd name="connsiteY84" fmla="*/ 1528722 h 5643471"/>
                <a:gd name="connsiteX85" fmla="*/ 2365268 w 4642135"/>
                <a:gd name="connsiteY85" fmla="*/ 1567643 h 5643471"/>
                <a:gd name="connsiteX86" fmla="*/ 2447434 w 4642135"/>
                <a:gd name="connsiteY86" fmla="*/ 1727651 h 5643471"/>
                <a:gd name="connsiteX87" fmla="*/ 2291751 w 4642135"/>
                <a:gd name="connsiteY87" fmla="*/ 1563318 h 5643471"/>
                <a:gd name="connsiteX88" fmla="*/ 2302561 w 4642135"/>
                <a:gd name="connsiteY88" fmla="*/ 1597915 h 5643471"/>
                <a:gd name="connsiteX89" fmla="*/ 2378241 w 4642135"/>
                <a:gd name="connsiteY89" fmla="*/ 1811980 h 5643471"/>
                <a:gd name="connsiteX90" fmla="*/ 2380402 w 4642135"/>
                <a:gd name="connsiteY90" fmla="*/ 1926579 h 5643471"/>
                <a:gd name="connsiteX91" fmla="*/ 2369592 w 4642135"/>
                <a:gd name="connsiteY91" fmla="*/ 1928743 h 5643471"/>
                <a:gd name="connsiteX92" fmla="*/ 2172825 w 4642135"/>
                <a:gd name="connsiteY92" fmla="*/ 1466017 h 5643471"/>
                <a:gd name="connsiteX93" fmla="*/ 2183637 w 4642135"/>
                <a:gd name="connsiteY93" fmla="*/ 1515748 h 5643471"/>
                <a:gd name="connsiteX94" fmla="*/ 2211746 w 4642135"/>
                <a:gd name="connsiteY94" fmla="*/ 1699542 h 5643471"/>
                <a:gd name="connsiteX95" fmla="*/ 2198772 w 4642135"/>
                <a:gd name="connsiteY95" fmla="*/ 1749273 h 5643471"/>
                <a:gd name="connsiteX96" fmla="*/ 2170664 w 4642135"/>
                <a:gd name="connsiteY96" fmla="*/ 1706028 h 5643471"/>
                <a:gd name="connsiteX97" fmla="*/ 2090659 w 4642135"/>
                <a:gd name="connsiteY97" fmla="*/ 1526561 h 5643471"/>
                <a:gd name="connsiteX98" fmla="*/ 2056062 w 4642135"/>
                <a:gd name="connsiteY98" fmla="*/ 1626025 h 5643471"/>
                <a:gd name="connsiteX99" fmla="*/ 1930651 w 4642135"/>
                <a:gd name="connsiteY99" fmla="*/ 1420609 h 5643471"/>
                <a:gd name="connsiteX100" fmla="*/ 1930651 w 4642135"/>
                <a:gd name="connsiteY100" fmla="*/ 1524398 h 5643471"/>
                <a:gd name="connsiteX101" fmla="*/ 1922002 w 4642135"/>
                <a:gd name="connsiteY101" fmla="*/ 1537371 h 5643471"/>
                <a:gd name="connsiteX102" fmla="*/ 1911191 w 4642135"/>
                <a:gd name="connsiteY102" fmla="*/ 1530885 h 5643471"/>
                <a:gd name="connsiteX103" fmla="*/ 1893893 w 4642135"/>
                <a:gd name="connsiteY103" fmla="*/ 1502775 h 5643471"/>
                <a:gd name="connsiteX104" fmla="*/ 1829025 w 4642135"/>
                <a:gd name="connsiteY104" fmla="*/ 1377363 h 5643471"/>
                <a:gd name="connsiteX105" fmla="*/ 1826862 w 4642135"/>
                <a:gd name="connsiteY105" fmla="*/ 1435746 h 5643471"/>
                <a:gd name="connsiteX106" fmla="*/ 1617123 w 4642135"/>
                <a:gd name="connsiteY106" fmla="*/ 1124379 h 5643471"/>
                <a:gd name="connsiteX107" fmla="*/ 2123094 w 4642135"/>
                <a:gd name="connsiteY107" fmla="*/ 925450 h 5643471"/>
                <a:gd name="connsiteX108" fmla="*/ 2250666 w 4642135"/>
                <a:gd name="connsiteY108" fmla="*/ 1068160 h 5643471"/>
                <a:gd name="connsiteX109" fmla="*/ 1971735 w 4642135"/>
                <a:gd name="connsiteY109" fmla="*/ 968696 h 5643471"/>
                <a:gd name="connsiteX110" fmla="*/ 1978221 w 4642135"/>
                <a:gd name="connsiteY110" fmla="*/ 977345 h 5643471"/>
                <a:gd name="connsiteX111" fmla="*/ 2324183 w 4642135"/>
                <a:gd name="connsiteY111" fmla="*/ 1323308 h 5643471"/>
                <a:gd name="connsiteX112" fmla="*/ 2356619 w 4642135"/>
                <a:gd name="connsiteY112" fmla="*/ 1325469 h 5643471"/>
                <a:gd name="connsiteX113" fmla="*/ 2626901 w 4642135"/>
                <a:gd name="connsiteY113" fmla="*/ 1206545 h 5643471"/>
                <a:gd name="connsiteX114" fmla="*/ 2637713 w 4642135"/>
                <a:gd name="connsiteY114" fmla="*/ 1197896 h 5643471"/>
                <a:gd name="connsiteX115" fmla="*/ 2661497 w 4642135"/>
                <a:gd name="connsiteY115" fmla="*/ 1200057 h 5643471"/>
                <a:gd name="connsiteX116" fmla="*/ 2901510 w 4642135"/>
                <a:gd name="connsiteY116" fmla="*/ 1197896 h 5643471"/>
                <a:gd name="connsiteX117" fmla="*/ 2988001 w 4642135"/>
                <a:gd name="connsiteY117" fmla="*/ 1195733 h 5643471"/>
                <a:gd name="connsiteX118" fmla="*/ 2629064 w 4642135"/>
                <a:gd name="connsiteY118" fmla="*/ 1120055 h 5643471"/>
                <a:gd name="connsiteX119" fmla="*/ 2635550 w 4642135"/>
                <a:gd name="connsiteY119" fmla="*/ 1158975 h 5643471"/>
                <a:gd name="connsiteX120" fmla="*/ 2635550 w 4642135"/>
                <a:gd name="connsiteY120" fmla="*/ 1195733 h 5643471"/>
                <a:gd name="connsiteX121" fmla="*/ 2447434 w 4642135"/>
                <a:gd name="connsiteY121" fmla="*/ 1031400 h 5643471"/>
                <a:gd name="connsiteX122" fmla="*/ 2514463 w 4642135"/>
                <a:gd name="connsiteY122" fmla="*/ 1197896 h 5643471"/>
                <a:gd name="connsiteX123" fmla="*/ 2123094 w 4642135"/>
                <a:gd name="connsiteY123" fmla="*/ 925450 h 5643471"/>
                <a:gd name="connsiteX124" fmla="*/ 1716587 w 4642135"/>
                <a:gd name="connsiteY124" fmla="*/ 0 h 5643471"/>
                <a:gd name="connsiteX125" fmla="*/ 1569553 w 4642135"/>
                <a:gd name="connsiteY125" fmla="*/ 190279 h 5643471"/>
                <a:gd name="connsiteX126" fmla="*/ 1595500 w 4642135"/>
                <a:gd name="connsiteY126" fmla="*/ 170818 h 5643471"/>
                <a:gd name="connsiteX127" fmla="*/ 1887405 w 4642135"/>
                <a:gd name="connsiteY127" fmla="*/ 38921 h 5643471"/>
                <a:gd name="connsiteX128" fmla="*/ 2071199 w 4642135"/>
                <a:gd name="connsiteY128" fmla="*/ 8649 h 5643471"/>
                <a:gd name="connsiteX129" fmla="*/ 1694965 w 4642135"/>
                <a:gd name="connsiteY129" fmla="*/ 224876 h 5643471"/>
                <a:gd name="connsiteX130" fmla="*/ 1798754 w 4642135"/>
                <a:gd name="connsiteY130" fmla="*/ 188116 h 5643471"/>
                <a:gd name="connsiteX131" fmla="*/ 2315534 w 4642135"/>
                <a:gd name="connsiteY131" fmla="*/ 155683 h 5643471"/>
                <a:gd name="connsiteX132" fmla="*/ 2577170 w 4642135"/>
                <a:gd name="connsiteY132" fmla="*/ 250823 h 5643471"/>
                <a:gd name="connsiteX133" fmla="*/ 2644199 w 4642135"/>
                <a:gd name="connsiteY133" fmla="*/ 315691 h 5643471"/>
                <a:gd name="connsiteX134" fmla="*/ 2334996 w 4642135"/>
                <a:gd name="connsiteY134" fmla="*/ 242174 h 5643471"/>
                <a:gd name="connsiteX135" fmla="*/ 2019305 w 4642135"/>
                <a:gd name="connsiteY135" fmla="*/ 240010 h 5643471"/>
                <a:gd name="connsiteX136" fmla="*/ 2304724 w 4642135"/>
                <a:gd name="connsiteY136" fmla="*/ 313527 h 5643471"/>
                <a:gd name="connsiteX137" fmla="*/ 2564196 w 4642135"/>
                <a:gd name="connsiteY137" fmla="*/ 454076 h 5643471"/>
                <a:gd name="connsiteX138" fmla="*/ 1861458 w 4642135"/>
                <a:gd name="connsiteY138" fmla="*/ 287580 h 5643471"/>
                <a:gd name="connsiteX139" fmla="*/ 2337157 w 4642135"/>
                <a:gd name="connsiteY139" fmla="*/ 471374 h 5643471"/>
                <a:gd name="connsiteX140" fmla="*/ 2062550 w 4642135"/>
                <a:gd name="connsiteY140" fmla="*/ 423804 h 5643471"/>
                <a:gd name="connsiteX141" fmla="*/ 2060387 w 4642135"/>
                <a:gd name="connsiteY141" fmla="*/ 428129 h 5643471"/>
                <a:gd name="connsiteX142" fmla="*/ 2196611 w 4642135"/>
                <a:gd name="connsiteY142" fmla="*/ 490833 h 5643471"/>
                <a:gd name="connsiteX143" fmla="*/ 1854973 w 4642135"/>
                <a:gd name="connsiteY143" fmla="*/ 469211 h 5643471"/>
                <a:gd name="connsiteX144" fmla="*/ 2177149 w 4642135"/>
                <a:gd name="connsiteY144" fmla="*/ 594622 h 5643471"/>
                <a:gd name="connsiteX145" fmla="*/ 1779292 w 4642135"/>
                <a:gd name="connsiteY145" fmla="*/ 538403 h 5643471"/>
                <a:gd name="connsiteX146" fmla="*/ 1982545 w 4642135"/>
                <a:gd name="connsiteY146" fmla="*/ 657329 h 5643471"/>
                <a:gd name="connsiteX147" fmla="*/ 1595500 w 4642135"/>
                <a:gd name="connsiteY147" fmla="*/ 581649 h 5643471"/>
                <a:gd name="connsiteX148" fmla="*/ 1630097 w 4642135"/>
                <a:gd name="connsiteY148" fmla="*/ 605435 h 5643471"/>
                <a:gd name="connsiteX149" fmla="*/ 1965247 w 4642135"/>
                <a:gd name="connsiteY149" fmla="*/ 670303 h 5643471"/>
                <a:gd name="connsiteX150" fmla="*/ 2129579 w 4642135"/>
                <a:gd name="connsiteY150" fmla="*/ 683276 h 5643471"/>
                <a:gd name="connsiteX151" fmla="*/ 2458244 w 4642135"/>
                <a:gd name="connsiteY151" fmla="*/ 838960 h 5643471"/>
                <a:gd name="connsiteX152" fmla="*/ 2568521 w 4642135"/>
                <a:gd name="connsiteY152" fmla="*/ 1014102 h 5643471"/>
                <a:gd name="connsiteX153" fmla="*/ 2607442 w 4642135"/>
                <a:gd name="connsiteY153" fmla="*/ 1096268 h 5643471"/>
                <a:gd name="connsiteX154" fmla="*/ 2637713 w 4642135"/>
                <a:gd name="connsiteY154" fmla="*/ 1109242 h 5643471"/>
                <a:gd name="connsiteX155" fmla="*/ 2799882 w 4642135"/>
                <a:gd name="connsiteY155" fmla="*/ 1102756 h 5643471"/>
                <a:gd name="connsiteX156" fmla="*/ 3029083 w 4642135"/>
                <a:gd name="connsiteY156" fmla="*/ 1128704 h 5643471"/>
                <a:gd name="connsiteX157" fmla="*/ 3052869 w 4642135"/>
                <a:gd name="connsiteY157" fmla="*/ 1135189 h 5643471"/>
                <a:gd name="connsiteX158" fmla="*/ 3057193 w 4642135"/>
                <a:gd name="connsiteY158" fmla="*/ 1133028 h 5643471"/>
                <a:gd name="connsiteX159" fmla="*/ 2933943 w 4642135"/>
                <a:gd name="connsiteY159" fmla="*/ 1046537 h 5643471"/>
                <a:gd name="connsiteX160" fmla="*/ 3346937 w 4642135"/>
                <a:gd name="connsiteY160" fmla="*/ 1184923 h 5643471"/>
                <a:gd name="connsiteX161" fmla="*/ 3519919 w 4642135"/>
                <a:gd name="connsiteY161" fmla="*/ 1349255 h 5643471"/>
                <a:gd name="connsiteX162" fmla="*/ 3545866 w 4642135"/>
                <a:gd name="connsiteY162" fmla="*/ 1355741 h 5643471"/>
                <a:gd name="connsiteX163" fmla="*/ 3963183 w 4642135"/>
                <a:gd name="connsiteY163" fmla="*/ 1264925 h 5643471"/>
                <a:gd name="connsiteX164" fmla="*/ 4058322 w 4642135"/>
                <a:gd name="connsiteY164" fmla="*/ 1271413 h 5643471"/>
                <a:gd name="connsiteX165" fmla="*/ 3926425 w 4642135"/>
                <a:gd name="connsiteY165" fmla="*/ 1323308 h 5643471"/>
                <a:gd name="connsiteX166" fmla="*/ 3928586 w 4642135"/>
                <a:gd name="connsiteY166" fmla="*/ 1329793 h 5643471"/>
                <a:gd name="connsiteX167" fmla="*/ 3971832 w 4642135"/>
                <a:gd name="connsiteY167" fmla="*/ 1325469 h 5643471"/>
                <a:gd name="connsiteX168" fmla="*/ 4194547 w 4642135"/>
                <a:gd name="connsiteY168" fmla="*/ 1351416 h 5643471"/>
                <a:gd name="connsiteX169" fmla="*/ 4309146 w 4642135"/>
                <a:gd name="connsiteY169" fmla="*/ 1377363 h 5643471"/>
                <a:gd name="connsiteX170" fmla="*/ 4367528 w 4642135"/>
                <a:gd name="connsiteY170" fmla="*/ 1472503 h 5643471"/>
                <a:gd name="connsiteX171" fmla="*/ 4408610 w 4642135"/>
                <a:gd name="connsiteY171" fmla="*/ 1528722 h 5643471"/>
                <a:gd name="connsiteX172" fmla="*/ 4601053 w 4642135"/>
                <a:gd name="connsiteY172" fmla="*/ 1695218 h 5643471"/>
                <a:gd name="connsiteX173" fmla="*/ 4639974 w 4642135"/>
                <a:gd name="connsiteY173" fmla="*/ 1766572 h 5643471"/>
                <a:gd name="connsiteX174" fmla="*/ 4642135 w 4642135"/>
                <a:gd name="connsiteY174" fmla="*/ 1773059 h 5643471"/>
                <a:gd name="connsiteX175" fmla="*/ 4627000 w 4642135"/>
                <a:gd name="connsiteY175" fmla="*/ 1801168 h 5643471"/>
                <a:gd name="connsiteX176" fmla="*/ 4605378 w 4642135"/>
                <a:gd name="connsiteY176" fmla="*/ 1773059 h 5643471"/>
                <a:gd name="connsiteX177" fmla="*/ 4393475 w 4642135"/>
                <a:gd name="connsiteY177" fmla="*/ 1617376 h 5643471"/>
                <a:gd name="connsiteX178" fmla="*/ 4363204 w 4642135"/>
                <a:gd name="connsiteY178" fmla="*/ 1615213 h 5643471"/>
                <a:gd name="connsiteX179" fmla="*/ 4363204 w 4642135"/>
                <a:gd name="connsiteY179" fmla="*/ 1658458 h 5643471"/>
                <a:gd name="connsiteX180" fmla="*/ 4389151 w 4642135"/>
                <a:gd name="connsiteY180" fmla="*/ 1686569 h 5643471"/>
                <a:gd name="connsiteX181" fmla="*/ 4490776 w 4642135"/>
                <a:gd name="connsiteY181" fmla="*/ 1818466 h 5643471"/>
                <a:gd name="connsiteX182" fmla="*/ 4510238 w 4642135"/>
                <a:gd name="connsiteY182" fmla="*/ 1885497 h 5643471"/>
                <a:gd name="connsiteX183" fmla="*/ 4108056 w 4642135"/>
                <a:gd name="connsiteY183" fmla="*/ 1543859 h 5643471"/>
                <a:gd name="connsiteX184" fmla="*/ 4337256 w 4642135"/>
                <a:gd name="connsiteY184" fmla="*/ 1801168 h 5643471"/>
                <a:gd name="connsiteX185" fmla="*/ 4330768 w 4642135"/>
                <a:gd name="connsiteY185" fmla="*/ 1807656 h 5643471"/>
                <a:gd name="connsiteX186" fmla="*/ 4138328 w 4642135"/>
                <a:gd name="connsiteY186" fmla="*/ 1669271 h 5643471"/>
                <a:gd name="connsiteX187" fmla="*/ 4216169 w 4642135"/>
                <a:gd name="connsiteY187" fmla="*/ 1783870 h 5643471"/>
                <a:gd name="connsiteX188" fmla="*/ 4021565 w 4642135"/>
                <a:gd name="connsiteY188" fmla="*/ 1671432 h 5643471"/>
                <a:gd name="connsiteX189" fmla="*/ 4151301 w 4642135"/>
                <a:gd name="connsiteY189" fmla="*/ 1850901 h 5643471"/>
                <a:gd name="connsiteX190" fmla="*/ 3868043 w 4642135"/>
                <a:gd name="connsiteY190" fmla="*/ 1658458 h 5643471"/>
                <a:gd name="connsiteX191" fmla="*/ 3982644 w 4642135"/>
                <a:gd name="connsiteY191" fmla="*/ 1816305 h 5643471"/>
                <a:gd name="connsiteX192" fmla="*/ 3712360 w 4642135"/>
                <a:gd name="connsiteY192" fmla="*/ 1632511 h 5643471"/>
                <a:gd name="connsiteX193" fmla="*/ 3721009 w 4642135"/>
                <a:gd name="connsiteY193" fmla="*/ 1656297 h 5643471"/>
                <a:gd name="connsiteX194" fmla="*/ 3978320 w 4642135"/>
                <a:gd name="connsiteY194" fmla="*/ 1829278 h 5643471"/>
                <a:gd name="connsiteX195" fmla="*/ 4211845 w 4642135"/>
                <a:gd name="connsiteY195" fmla="*/ 2036856 h 5643471"/>
                <a:gd name="connsiteX196" fmla="*/ 4226979 w 4642135"/>
                <a:gd name="connsiteY196" fmla="*/ 2356872 h 5643471"/>
                <a:gd name="connsiteX197" fmla="*/ 4203196 w 4642135"/>
                <a:gd name="connsiteY197" fmla="*/ 2393629 h 5643471"/>
                <a:gd name="connsiteX198" fmla="*/ 4185898 w 4642135"/>
                <a:gd name="connsiteY198" fmla="*/ 2359033 h 5643471"/>
                <a:gd name="connsiteX199" fmla="*/ 4142652 w 4642135"/>
                <a:gd name="connsiteY199" fmla="*/ 2233621 h 5643471"/>
                <a:gd name="connsiteX200" fmla="*/ 4101568 w 4642135"/>
                <a:gd name="connsiteY200" fmla="*/ 2365521 h 5643471"/>
                <a:gd name="connsiteX201" fmla="*/ 3932911 w 4642135"/>
                <a:gd name="connsiteY201" fmla="*/ 2019558 h 5643471"/>
                <a:gd name="connsiteX202" fmla="*/ 3961022 w 4642135"/>
                <a:gd name="connsiteY202" fmla="*/ 2181727 h 5643471"/>
                <a:gd name="connsiteX203" fmla="*/ 3792365 w 4642135"/>
                <a:gd name="connsiteY203" fmla="*/ 2021719 h 5643471"/>
                <a:gd name="connsiteX204" fmla="*/ 3883180 w 4642135"/>
                <a:gd name="connsiteY204" fmla="*/ 2304977 h 5643471"/>
                <a:gd name="connsiteX205" fmla="*/ 3876692 w 4642135"/>
                <a:gd name="connsiteY205" fmla="*/ 2607695 h 5643471"/>
                <a:gd name="connsiteX206" fmla="*/ 3826961 w 4642135"/>
                <a:gd name="connsiteY206" fmla="*/ 2495257 h 5643471"/>
                <a:gd name="connsiteX207" fmla="*/ 3792365 w 4642135"/>
                <a:gd name="connsiteY207" fmla="*/ 2730943 h 5643471"/>
                <a:gd name="connsiteX208" fmla="*/ 3749119 w 4642135"/>
                <a:gd name="connsiteY208" fmla="*/ 2544988 h 5643471"/>
                <a:gd name="connsiteX209" fmla="*/ 3628032 w 4642135"/>
                <a:gd name="connsiteY209" fmla="*/ 2823922 h 5643471"/>
                <a:gd name="connsiteX210" fmla="*/ 3714523 w 4642135"/>
                <a:gd name="connsiteY210" fmla="*/ 2393629 h 5643471"/>
                <a:gd name="connsiteX211" fmla="*/ 3705874 w 4642135"/>
                <a:gd name="connsiteY211" fmla="*/ 2389305 h 5643471"/>
                <a:gd name="connsiteX212" fmla="*/ 3582623 w 4642135"/>
                <a:gd name="connsiteY212" fmla="*/ 2635803 h 5643471"/>
                <a:gd name="connsiteX213" fmla="*/ 3623708 w 4642135"/>
                <a:gd name="connsiteY213" fmla="*/ 2441199 h 5643471"/>
                <a:gd name="connsiteX214" fmla="*/ 3561001 w 4642135"/>
                <a:gd name="connsiteY214" fmla="*/ 2495257 h 5643471"/>
                <a:gd name="connsiteX215" fmla="*/ 3541542 w 4642135"/>
                <a:gd name="connsiteY215" fmla="*/ 2512555 h 5643471"/>
                <a:gd name="connsiteX216" fmla="*/ 3532892 w 4642135"/>
                <a:gd name="connsiteY216" fmla="*/ 2488769 h 5643471"/>
                <a:gd name="connsiteX217" fmla="*/ 3543703 w 4642135"/>
                <a:gd name="connsiteY217" fmla="*/ 2324437 h 5643471"/>
                <a:gd name="connsiteX218" fmla="*/ 3496133 w 4642135"/>
                <a:gd name="connsiteY218" fmla="*/ 2391468 h 5643471"/>
                <a:gd name="connsiteX219" fmla="*/ 3476673 w 4642135"/>
                <a:gd name="connsiteY219" fmla="*/ 2408766 h 5643471"/>
                <a:gd name="connsiteX220" fmla="*/ 3474510 w 4642135"/>
                <a:gd name="connsiteY220" fmla="*/ 2382819 h 5643471"/>
                <a:gd name="connsiteX221" fmla="*/ 3483159 w 4642135"/>
                <a:gd name="connsiteY221" fmla="*/ 2276867 h 5643471"/>
                <a:gd name="connsiteX222" fmla="*/ 3478835 w 4642135"/>
                <a:gd name="connsiteY222" fmla="*/ 2268218 h 5643471"/>
                <a:gd name="connsiteX223" fmla="*/ 3455051 w 4642135"/>
                <a:gd name="connsiteY223" fmla="*/ 2285516 h 5643471"/>
                <a:gd name="connsiteX224" fmla="*/ 3450726 w 4642135"/>
                <a:gd name="connsiteY224" fmla="*/ 2032532 h 5643471"/>
                <a:gd name="connsiteX225" fmla="*/ 3405318 w 4642135"/>
                <a:gd name="connsiteY225" fmla="*/ 2207674 h 5643471"/>
                <a:gd name="connsiteX226" fmla="*/ 3394507 w 4642135"/>
                <a:gd name="connsiteY226" fmla="*/ 2054154 h 5643471"/>
                <a:gd name="connsiteX227" fmla="*/ 3385858 w 4642135"/>
                <a:gd name="connsiteY227" fmla="*/ 2054154 h 5643471"/>
                <a:gd name="connsiteX228" fmla="*/ 3381534 w 4642135"/>
                <a:gd name="connsiteY228" fmla="*/ 2077938 h 5643471"/>
                <a:gd name="connsiteX229" fmla="*/ 3344774 w 4642135"/>
                <a:gd name="connsiteY229" fmla="*/ 2501743 h 5643471"/>
                <a:gd name="connsiteX230" fmla="*/ 3282069 w 4642135"/>
                <a:gd name="connsiteY230" fmla="*/ 3401246 h 5643471"/>
                <a:gd name="connsiteX231" fmla="*/ 3102600 w 4642135"/>
                <a:gd name="connsiteY231" fmla="*/ 4380755 h 5643471"/>
                <a:gd name="connsiteX232" fmla="*/ 3096114 w 4642135"/>
                <a:gd name="connsiteY232" fmla="*/ 4439135 h 5643471"/>
                <a:gd name="connsiteX233" fmla="*/ 3204228 w 4642135"/>
                <a:gd name="connsiteY233" fmla="*/ 5148359 h 5643471"/>
                <a:gd name="connsiteX234" fmla="*/ 3265706 w 4642135"/>
                <a:gd name="connsiteY234" fmla="*/ 5622240 h 5643471"/>
                <a:gd name="connsiteX235" fmla="*/ 2850081 w 4642135"/>
                <a:gd name="connsiteY235" fmla="*/ 5626736 h 5643471"/>
                <a:gd name="connsiteX236" fmla="*/ 2860426 w 4642135"/>
                <a:gd name="connsiteY236" fmla="*/ 5042409 h 5643471"/>
                <a:gd name="connsiteX237" fmla="*/ 2858265 w 4642135"/>
                <a:gd name="connsiteY237" fmla="*/ 5018623 h 5643471"/>
                <a:gd name="connsiteX238" fmla="*/ 2853940 w 4642135"/>
                <a:gd name="connsiteY238" fmla="*/ 5018623 h 5643471"/>
                <a:gd name="connsiteX239" fmla="*/ 2654078 w 4642135"/>
                <a:gd name="connsiteY239" fmla="*/ 5624022 h 5643471"/>
                <a:gd name="connsiteX240" fmla="*/ 2274452 w 4642135"/>
                <a:gd name="connsiteY240" fmla="*/ 5598110 h 5643471"/>
                <a:gd name="connsiteX241" fmla="*/ 2360943 w 4642135"/>
                <a:gd name="connsiteY241" fmla="*/ 5524593 h 5643471"/>
                <a:gd name="connsiteX242" fmla="*/ 2700418 w 4642135"/>
                <a:gd name="connsiteY242" fmla="*/ 4800235 h 5643471"/>
                <a:gd name="connsiteX243" fmla="*/ 2851777 w 4642135"/>
                <a:gd name="connsiteY243" fmla="*/ 4454272 h 5643471"/>
                <a:gd name="connsiteX244" fmla="*/ 2856101 w 4642135"/>
                <a:gd name="connsiteY244" fmla="*/ 4395889 h 5643471"/>
                <a:gd name="connsiteX245" fmla="*/ 2581495 w 4642135"/>
                <a:gd name="connsiteY245" fmla="*/ 3515847 h 5643471"/>
                <a:gd name="connsiteX246" fmla="*/ 1854973 w 4642135"/>
                <a:gd name="connsiteY246" fmla="*/ 2006584 h 5643471"/>
                <a:gd name="connsiteX247" fmla="*/ 1502522 w 4642135"/>
                <a:gd name="connsiteY247" fmla="*/ 1258440 h 5643471"/>
                <a:gd name="connsiteX248" fmla="*/ 1489548 w 4642135"/>
                <a:gd name="connsiteY248" fmla="*/ 1228168 h 5643471"/>
                <a:gd name="connsiteX249" fmla="*/ 1485224 w 4642135"/>
                <a:gd name="connsiteY249" fmla="*/ 1273574 h 5643471"/>
                <a:gd name="connsiteX250" fmla="*/ 1379274 w 4642135"/>
                <a:gd name="connsiteY250" fmla="*/ 1068160 h 5643471"/>
                <a:gd name="connsiteX251" fmla="*/ 1476574 w 4642135"/>
                <a:gd name="connsiteY251" fmla="*/ 1392500 h 5643471"/>
                <a:gd name="connsiteX252" fmla="*/ 1426843 w 4642135"/>
                <a:gd name="connsiteY252" fmla="*/ 1366553 h 5643471"/>
                <a:gd name="connsiteX253" fmla="*/ 1498197 w 4642135"/>
                <a:gd name="connsiteY253" fmla="*/ 1535210 h 5643471"/>
                <a:gd name="connsiteX254" fmla="*/ 1487387 w 4642135"/>
                <a:gd name="connsiteY254" fmla="*/ 1539535 h 5643471"/>
                <a:gd name="connsiteX255" fmla="*/ 1405221 w 4642135"/>
                <a:gd name="connsiteY255" fmla="*/ 1457368 h 5643471"/>
                <a:gd name="connsiteX256" fmla="*/ 1398733 w 4642135"/>
                <a:gd name="connsiteY256" fmla="*/ 1461693 h 5643471"/>
                <a:gd name="connsiteX257" fmla="*/ 1465764 w 4642135"/>
                <a:gd name="connsiteY257" fmla="*/ 1649809 h 5643471"/>
                <a:gd name="connsiteX258" fmla="*/ 1470089 w 4642135"/>
                <a:gd name="connsiteY258" fmla="*/ 1682244 h 5643471"/>
                <a:gd name="connsiteX259" fmla="*/ 1441978 w 4642135"/>
                <a:gd name="connsiteY259" fmla="*/ 1669271 h 5643471"/>
                <a:gd name="connsiteX260" fmla="*/ 1364137 w 4642135"/>
                <a:gd name="connsiteY260" fmla="*/ 1626025 h 5643471"/>
                <a:gd name="connsiteX261" fmla="*/ 1472250 w 4642135"/>
                <a:gd name="connsiteY261" fmla="*/ 1820629 h 5643471"/>
                <a:gd name="connsiteX262" fmla="*/ 1480899 w 4642135"/>
                <a:gd name="connsiteY262" fmla="*/ 1855226 h 5643471"/>
                <a:gd name="connsiteX263" fmla="*/ 1450627 w 4642135"/>
                <a:gd name="connsiteY263" fmla="*/ 1844413 h 5643471"/>
                <a:gd name="connsiteX264" fmla="*/ 1301432 w 4642135"/>
                <a:gd name="connsiteY264" fmla="*/ 1693054 h 5643471"/>
                <a:gd name="connsiteX265" fmla="*/ 1262511 w 4642135"/>
                <a:gd name="connsiteY265" fmla="*/ 1641160 h 5643471"/>
                <a:gd name="connsiteX266" fmla="*/ 1498197 w 4642135"/>
                <a:gd name="connsiteY266" fmla="*/ 2095236 h 5643471"/>
                <a:gd name="connsiteX267" fmla="*/ 1305756 w 4642135"/>
                <a:gd name="connsiteY267" fmla="*/ 1857387 h 5643471"/>
                <a:gd name="connsiteX268" fmla="*/ 1264672 w 4642135"/>
                <a:gd name="connsiteY268" fmla="*/ 1775221 h 5643471"/>
                <a:gd name="connsiteX269" fmla="*/ 1281970 w 4642135"/>
                <a:gd name="connsiteY269" fmla="*/ 2002260 h 5643471"/>
                <a:gd name="connsiteX270" fmla="*/ 1154398 w 4642135"/>
                <a:gd name="connsiteY270" fmla="*/ 1738463 h 5643471"/>
                <a:gd name="connsiteX271" fmla="*/ 1141424 w 4642135"/>
                <a:gd name="connsiteY271" fmla="*/ 1876848 h 5643471"/>
                <a:gd name="connsiteX272" fmla="*/ 1007363 w 4642135"/>
                <a:gd name="connsiteY272" fmla="*/ 1150326 h 5643471"/>
                <a:gd name="connsiteX273" fmla="*/ 955469 w 4642135"/>
                <a:gd name="connsiteY273" fmla="*/ 1219519 h 5643471"/>
                <a:gd name="connsiteX274" fmla="*/ 923034 w 4642135"/>
                <a:gd name="connsiteY274" fmla="*/ 1295197 h 5643471"/>
                <a:gd name="connsiteX275" fmla="*/ 886276 w 4642135"/>
                <a:gd name="connsiteY275" fmla="*/ 1403311 h 5643471"/>
                <a:gd name="connsiteX276" fmla="*/ 860329 w 4642135"/>
                <a:gd name="connsiteY276" fmla="*/ 1213031 h 5643471"/>
                <a:gd name="connsiteX277" fmla="*/ 806271 w 4642135"/>
                <a:gd name="connsiteY277" fmla="*/ 1669271 h 5643471"/>
                <a:gd name="connsiteX278" fmla="*/ 713295 w 4642135"/>
                <a:gd name="connsiteY278" fmla="*/ 1511424 h 5643471"/>
                <a:gd name="connsiteX279" fmla="*/ 713295 w 4642135"/>
                <a:gd name="connsiteY279" fmla="*/ 1693054 h 5643471"/>
                <a:gd name="connsiteX280" fmla="*/ 704646 w 4642135"/>
                <a:gd name="connsiteY280" fmla="*/ 1719002 h 5643471"/>
                <a:gd name="connsiteX281" fmla="*/ 678699 w 4642135"/>
                <a:gd name="connsiteY281" fmla="*/ 1697379 h 5643471"/>
                <a:gd name="connsiteX282" fmla="*/ 603018 w 4642135"/>
                <a:gd name="connsiteY282" fmla="*/ 1567643 h 5643471"/>
                <a:gd name="connsiteX283" fmla="*/ 568422 w 4642135"/>
                <a:gd name="connsiteY283" fmla="*/ 1468179 h 5643471"/>
                <a:gd name="connsiteX284" fmla="*/ 752216 w 4642135"/>
                <a:gd name="connsiteY284" fmla="*/ 960047 h 5643471"/>
                <a:gd name="connsiteX285" fmla="*/ 920873 w 4642135"/>
                <a:gd name="connsiteY285" fmla="*/ 735171 h 5643471"/>
                <a:gd name="connsiteX286" fmla="*/ 953306 w 4642135"/>
                <a:gd name="connsiteY286" fmla="*/ 683276 h 5643471"/>
                <a:gd name="connsiteX287" fmla="*/ 959793 w 4642135"/>
                <a:gd name="connsiteY287" fmla="*/ 663815 h 5643471"/>
                <a:gd name="connsiteX288" fmla="*/ 942495 w 4642135"/>
                <a:gd name="connsiteY288" fmla="*/ 672464 h 5643471"/>
                <a:gd name="connsiteX289" fmla="*/ 747891 w 4642135"/>
                <a:gd name="connsiteY289" fmla="*/ 938424 h 5643471"/>
                <a:gd name="connsiteX290" fmla="*/ 728430 w 4642135"/>
                <a:gd name="connsiteY290" fmla="*/ 955722 h 5643471"/>
                <a:gd name="connsiteX291" fmla="*/ 817084 w 4642135"/>
                <a:gd name="connsiteY291" fmla="*/ 711385 h 5643471"/>
                <a:gd name="connsiteX292" fmla="*/ 548963 w 4642135"/>
                <a:gd name="connsiteY292" fmla="*/ 1040049 h 5643471"/>
                <a:gd name="connsiteX293" fmla="*/ 672211 w 4642135"/>
                <a:gd name="connsiteY293" fmla="*/ 750306 h 5643471"/>
                <a:gd name="connsiteX294" fmla="*/ 460308 w 4642135"/>
                <a:gd name="connsiteY294" fmla="*/ 979506 h 5643471"/>
                <a:gd name="connsiteX295" fmla="*/ 492744 w 4642135"/>
                <a:gd name="connsiteY295" fmla="*/ 838960 h 5643471"/>
                <a:gd name="connsiteX296" fmla="*/ 345709 w 4642135"/>
                <a:gd name="connsiteY296" fmla="*/ 1046537 h 5643471"/>
                <a:gd name="connsiteX297" fmla="*/ 542475 w 4642135"/>
                <a:gd name="connsiteY297" fmla="*/ 609759 h 5643471"/>
                <a:gd name="connsiteX298" fmla="*/ 466796 w 4642135"/>
                <a:gd name="connsiteY298" fmla="*/ 687601 h 5643471"/>
                <a:gd name="connsiteX299" fmla="*/ 198675 w 4642135"/>
                <a:gd name="connsiteY299" fmla="*/ 1143838 h 5643471"/>
                <a:gd name="connsiteX300" fmla="*/ 172728 w 4642135"/>
                <a:gd name="connsiteY300" fmla="*/ 1176274 h 5643471"/>
                <a:gd name="connsiteX301" fmla="*/ 270029 w 4642135"/>
                <a:gd name="connsiteY301" fmla="*/ 880042 h 5643471"/>
                <a:gd name="connsiteX302" fmla="*/ 449498 w 4642135"/>
                <a:gd name="connsiteY302" fmla="*/ 629219 h 5643471"/>
                <a:gd name="connsiteX303" fmla="*/ 200836 w 4642135"/>
                <a:gd name="connsiteY303" fmla="*/ 849770 h 5643471"/>
                <a:gd name="connsiteX304" fmla="*/ 14881 w 4642135"/>
                <a:gd name="connsiteY304" fmla="*/ 1128704 h 5643471"/>
                <a:gd name="connsiteX305" fmla="*/ 6232 w 4642135"/>
                <a:gd name="connsiteY305" fmla="*/ 1046537 h 5643471"/>
                <a:gd name="connsiteX306" fmla="*/ 32179 w 4642135"/>
                <a:gd name="connsiteY306" fmla="*/ 973020 h 5643471"/>
                <a:gd name="connsiteX307" fmla="*/ 512203 w 4642135"/>
                <a:gd name="connsiteY307" fmla="*/ 501646 h 5643471"/>
                <a:gd name="connsiteX308" fmla="*/ 594369 w 4642135"/>
                <a:gd name="connsiteY308" fmla="*/ 467050 h 5643471"/>
                <a:gd name="connsiteX309" fmla="*/ 168403 w 4642135"/>
                <a:gd name="connsiteY309" fmla="*/ 557865 h 5643471"/>
                <a:gd name="connsiteX310" fmla="*/ 272192 w 4642135"/>
                <a:gd name="connsiteY310" fmla="*/ 488672 h 5643471"/>
                <a:gd name="connsiteX311" fmla="*/ 391116 w 4642135"/>
                <a:gd name="connsiteY311" fmla="*/ 412992 h 5643471"/>
                <a:gd name="connsiteX312" fmla="*/ 525176 w 4642135"/>
                <a:gd name="connsiteY312" fmla="*/ 378396 h 5643471"/>
                <a:gd name="connsiteX313" fmla="*/ 661401 w 4642135"/>
                <a:gd name="connsiteY313" fmla="*/ 363261 h 5643471"/>
                <a:gd name="connsiteX314" fmla="*/ 434361 w 4642135"/>
                <a:gd name="connsiteY314" fmla="*/ 324340 h 5643471"/>
                <a:gd name="connsiteX315" fmla="*/ 507878 w 4642135"/>
                <a:gd name="connsiteY315" fmla="*/ 313527 h 5643471"/>
                <a:gd name="connsiteX316" fmla="*/ 507878 w 4642135"/>
                <a:gd name="connsiteY316" fmla="*/ 309203 h 5643471"/>
                <a:gd name="connsiteX317" fmla="*/ 417063 w 4642135"/>
                <a:gd name="connsiteY317" fmla="*/ 309203 h 5643471"/>
                <a:gd name="connsiteX318" fmla="*/ 881952 w 4642135"/>
                <a:gd name="connsiteY318" fmla="*/ 276770 h 5643471"/>
                <a:gd name="connsiteX319" fmla="*/ 1067907 w 4642135"/>
                <a:gd name="connsiteY319" fmla="*/ 298393 h 5643471"/>
                <a:gd name="connsiteX320" fmla="*/ 1223590 w 4642135"/>
                <a:gd name="connsiteY320" fmla="*/ 371910 h 5643471"/>
                <a:gd name="connsiteX321" fmla="*/ 1258187 w 4642135"/>
                <a:gd name="connsiteY321" fmla="*/ 367585 h 5643471"/>
                <a:gd name="connsiteX322" fmla="*/ 1640907 w 4642135"/>
                <a:gd name="connsiteY322" fmla="*/ 30271 h 5643471"/>
                <a:gd name="connsiteX323" fmla="*/ 1716587 w 4642135"/>
                <a:gd name="connsiteY323" fmla="*/ 0 h 5643471"/>
                <a:gd name="connsiteX0" fmla="*/ 4214006 w 4642135"/>
                <a:gd name="connsiteY0" fmla="*/ 1528722 h 5643471"/>
                <a:gd name="connsiteX1" fmla="*/ 4211845 w 4642135"/>
                <a:gd name="connsiteY1" fmla="*/ 1535210 h 5643471"/>
                <a:gd name="connsiteX2" fmla="*/ 4281037 w 4642135"/>
                <a:gd name="connsiteY2" fmla="*/ 1582780 h 5643471"/>
                <a:gd name="connsiteX3" fmla="*/ 4300497 w 4642135"/>
                <a:gd name="connsiteY3" fmla="*/ 1587104 h 5643471"/>
                <a:gd name="connsiteX4" fmla="*/ 4291848 w 4642135"/>
                <a:gd name="connsiteY4" fmla="*/ 1565482 h 5643471"/>
                <a:gd name="connsiteX5" fmla="*/ 4214006 w 4642135"/>
                <a:gd name="connsiteY5" fmla="*/ 1528722 h 5643471"/>
                <a:gd name="connsiteX6" fmla="*/ 3165036 w 4642135"/>
                <a:gd name="connsiteY6" fmla="*/ 1460611 h 5643471"/>
                <a:gd name="connsiteX7" fmla="*/ 3148009 w 4642135"/>
                <a:gd name="connsiteY7" fmla="*/ 1468179 h 5643471"/>
                <a:gd name="connsiteX8" fmla="*/ 2860426 w 4642135"/>
                <a:gd name="connsiteY8" fmla="*/ 1591429 h 5643471"/>
                <a:gd name="connsiteX9" fmla="*/ 2899347 w 4642135"/>
                <a:gd name="connsiteY9" fmla="*/ 1589266 h 5643471"/>
                <a:gd name="connsiteX10" fmla="*/ 3115574 w 4642135"/>
                <a:gd name="connsiteY10" fmla="*/ 1498450 h 5643471"/>
                <a:gd name="connsiteX11" fmla="*/ 3186930 w 4642135"/>
                <a:gd name="connsiteY11" fmla="*/ 1466017 h 5643471"/>
                <a:gd name="connsiteX12" fmla="*/ 3165036 w 4642135"/>
                <a:gd name="connsiteY12" fmla="*/ 1460611 h 5643471"/>
                <a:gd name="connsiteX13" fmla="*/ 2717716 w 4642135"/>
                <a:gd name="connsiteY13" fmla="*/ 1269250 h 5643471"/>
                <a:gd name="connsiteX14" fmla="*/ 2419323 w 4642135"/>
                <a:gd name="connsiteY14" fmla="*/ 1353579 h 5643471"/>
                <a:gd name="connsiteX15" fmla="*/ 2395539 w 4642135"/>
                <a:gd name="connsiteY15" fmla="*/ 1433582 h 5643471"/>
                <a:gd name="connsiteX16" fmla="*/ 2423648 w 4642135"/>
                <a:gd name="connsiteY16" fmla="*/ 1440070 h 5643471"/>
                <a:gd name="connsiteX17" fmla="*/ 2739339 w 4642135"/>
                <a:gd name="connsiteY17" fmla="*/ 1269250 h 5643471"/>
                <a:gd name="connsiteX18" fmla="*/ 2717716 w 4642135"/>
                <a:gd name="connsiteY18" fmla="*/ 1269250 h 5643471"/>
                <a:gd name="connsiteX19" fmla="*/ 1617123 w 4642135"/>
                <a:gd name="connsiteY19" fmla="*/ 1124379 h 5643471"/>
                <a:gd name="connsiteX20" fmla="*/ 1727398 w 4642135"/>
                <a:gd name="connsiteY20" fmla="*/ 1366553 h 5643471"/>
                <a:gd name="connsiteX21" fmla="*/ 1591176 w 4642135"/>
                <a:gd name="connsiteY21" fmla="*/ 1202221 h 5643471"/>
                <a:gd name="connsiteX22" fmla="*/ 1790104 w 4642135"/>
                <a:gd name="connsiteY22" fmla="*/ 1569806 h 5643471"/>
                <a:gd name="connsiteX23" fmla="*/ 2466893 w 4642135"/>
                <a:gd name="connsiteY23" fmla="*/ 2756890 h 5643471"/>
                <a:gd name="connsiteX24" fmla="*/ 2985838 w 4642135"/>
                <a:gd name="connsiteY24" fmla="*/ 3935327 h 5643471"/>
                <a:gd name="connsiteX25" fmla="*/ 2994487 w 4642135"/>
                <a:gd name="connsiteY25" fmla="*/ 3943976 h 5643471"/>
                <a:gd name="connsiteX26" fmla="*/ 2998811 w 4642135"/>
                <a:gd name="connsiteY26" fmla="*/ 3928839 h 5643471"/>
                <a:gd name="connsiteX27" fmla="*/ 3189091 w 4642135"/>
                <a:gd name="connsiteY27" fmla="*/ 2752566 h 5643471"/>
                <a:gd name="connsiteX28" fmla="*/ 3282069 w 4642135"/>
                <a:gd name="connsiteY28" fmla="*/ 2123347 h 5643471"/>
                <a:gd name="connsiteX29" fmla="*/ 3295043 w 4642135"/>
                <a:gd name="connsiteY29" fmla="*/ 2045505 h 5643471"/>
                <a:gd name="connsiteX30" fmla="*/ 3266932 w 4642135"/>
                <a:gd name="connsiteY30" fmla="*/ 2071452 h 5643471"/>
                <a:gd name="connsiteX31" fmla="*/ 3301529 w 4642135"/>
                <a:gd name="connsiteY31" fmla="*/ 1881173 h 5643471"/>
                <a:gd name="connsiteX32" fmla="*/ 3212877 w 4642135"/>
                <a:gd name="connsiteY32" fmla="*/ 2151455 h 5643471"/>
                <a:gd name="connsiteX33" fmla="*/ 3182605 w 4642135"/>
                <a:gd name="connsiteY33" fmla="*/ 2101724 h 5643471"/>
                <a:gd name="connsiteX34" fmla="*/ 3154494 w 4642135"/>
                <a:gd name="connsiteY34" fmla="*/ 2231460 h 5643471"/>
                <a:gd name="connsiteX35" fmla="*/ 3128547 w 4642135"/>
                <a:gd name="connsiteY35" fmla="*/ 2170917 h 5643471"/>
                <a:gd name="connsiteX36" fmla="*/ 3115574 w 4642135"/>
                <a:gd name="connsiteY36" fmla="*/ 2151455 h 5643471"/>
                <a:gd name="connsiteX37" fmla="*/ 3102600 w 4642135"/>
                <a:gd name="connsiteY37" fmla="*/ 2173078 h 5643471"/>
                <a:gd name="connsiteX38" fmla="*/ 3059355 w 4642135"/>
                <a:gd name="connsiteY38" fmla="*/ 2341735 h 5643471"/>
                <a:gd name="connsiteX39" fmla="*/ 2998811 w 4642135"/>
                <a:gd name="connsiteY39" fmla="*/ 2261732 h 5643471"/>
                <a:gd name="connsiteX40" fmla="*/ 2983676 w 4642135"/>
                <a:gd name="connsiteY40" fmla="*/ 2436875 h 5643471"/>
                <a:gd name="connsiteX41" fmla="*/ 2975027 w 4642135"/>
                <a:gd name="connsiteY41" fmla="*/ 2460661 h 5643471"/>
                <a:gd name="connsiteX42" fmla="*/ 2955566 w 4642135"/>
                <a:gd name="connsiteY42" fmla="*/ 2439038 h 5643471"/>
                <a:gd name="connsiteX43" fmla="*/ 2933943 w 4642135"/>
                <a:gd name="connsiteY43" fmla="*/ 2367682 h 5643471"/>
                <a:gd name="connsiteX44" fmla="*/ 2918808 w 4642135"/>
                <a:gd name="connsiteY44" fmla="*/ 2287679 h 5643471"/>
                <a:gd name="connsiteX45" fmla="*/ 2871238 w 4642135"/>
                <a:gd name="connsiteY45" fmla="*/ 2633642 h 5643471"/>
                <a:gd name="connsiteX46" fmla="*/ 2840967 w 4642135"/>
                <a:gd name="connsiteY46" fmla="*/ 2590397 h 5643471"/>
                <a:gd name="connsiteX47" fmla="*/ 2840967 w 4642135"/>
                <a:gd name="connsiteY47" fmla="*/ 2423901 h 5643471"/>
                <a:gd name="connsiteX48" fmla="*/ 2851777 w 4642135"/>
                <a:gd name="connsiteY48" fmla="*/ 2333086 h 5643471"/>
                <a:gd name="connsiteX49" fmla="*/ 2752313 w 4642135"/>
                <a:gd name="connsiteY49" fmla="*/ 2486608 h 5643471"/>
                <a:gd name="connsiteX50" fmla="*/ 2782584 w 4642135"/>
                <a:gd name="connsiteY50" fmla="*/ 2283355 h 5643471"/>
                <a:gd name="connsiteX51" fmla="*/ 2698257 w 4642135"/>
                <a:gd name="connsiteY51" fmla="*/ 2365521 h 5643471"/>
                <a:gd name="connsiteX52" fmla="*/ 2990162 w 4642135"/>
                <a:gd name="connsiteY52" fmla="*/ 1790358 h 5643471"/>
                <a:gd name="connsiteX53" fmla="*/ 2912320 w 4642135"/>
                <a:gd name="connsiteY53" fmla="*/ 1840089 h 5643471"/>
                <a:gd name="connsiteX54" fmla="*/ 2819344 w 4642135"/>
                <a:gd name="connsiteY54" fmla="*/ 1891983 h 5643471"/>
                <a:gd name="connsiteX55" fmla="*/ 2758800 w 4642135"/>
                <a:gd name="connsiteY55" fmla="*/ 1941716 h 5643471"/>
                <a:gd name="connsiteX56" fmla="*/ 2830154 w 4642135"/>
                <a:gd name="connsiteY56" fmla="*/ 1788194 h 5643471"/>
                <a:gd name="connsiteX57" fmla="*/ 2795558 w 4642135"/>
                <a:gd name="connsiteY57" fmla="*/ 1818466 h 5643471"/>
                <a:gd name="connsiteX58" fmla="*/ 2570682 w 4642135"/>
                <a:gd name="connsiteY58" fmla="*/ 2086587 h 5643471"/>
                <a:gd name="connsiteX59" fmla="*/ 2549059 w 4642135"/>
                <a:gd name="connsiteY59" fmla="*/ 2101724 h 5643471"/>
                <a:gd name="connsiteX60" fmla="*/ 2540410 w 4642135"/>
                <a:gd name="connsiteY60" fmla="*/ 2075777 h 5643471"/>
                <a:gd name="connsiteX61" fmla="*/ 2557708 w 4642135"/>
                <a:gd name="connsiteY61" fmla="*/ 1963339 h 5643471"/>
                <a:gd name="connsiteX62" fmla="*/ 2469057 w 4642135"/>
                <a:gd name="connsiteY62" fmla="*/ 2086587 h 5643471"/>
                <a:gd name="connsiteX63" fmla="*/ 2447434 w 4642135"/>
                <a:gd name="connsiteY63" fmla="*/ 2106049 h 5643471"/>
                <a:gd name="connsiteX64" fmla="*/ 2438785 w 4642135"/>
                <a:gd name="connsiteY64" fmla="*/ 2073614 h 5643471"/>
                <a:gd name="connsiteX65" fmla="*/ 2449595 w 4642135"/>
                <a:gd name="connsiteY65" fmla="*/ 1969825 h 5643471"/>
                <a:gd name="connsiteX66" fmla="*/ 2471218 w 4642135"/>
                <a:gd name="connsiteY66" fmla="*/ 1876848 h 5643471"/>
                <a:gd name="connsiteX67" fmla="*/ 2830154 w 4642135"/>
                <a:gd name="connsiteY67" fmla="*/ 1602239 h 5643471"/>
                <a:gd name="connsiteX68" fmla="*/ 2858265 w 4642135"/>
                <a:gd name="connsiteY68" fmla="*/ 1587104 h 5643471"/>
                <a:gd name="connsiteX69" fmla="*/ 2851777 w 4642135"/>
                <a:gd name="connsiteY69" fmla="*/ 1589266 h 5643471"/>
                <a:gd name="connsiteX70" fmla="*/ 2849616 w 4642135"/>
                <a:gd name="connsiteY70" fmla="*/ 1587104 h 5643471"/>
                <a:gd name="connsiteX71" fmla="*/ 2869075 w 4642135"/>
                <a:gd name="connsiteY71" fmla="*/ 1567643 h 5643471"/>
                <a:gd name="connsiteX72" fmla="*/ 3039895 w 4642135"/>
                <a:gd name="connsiteY72" fmla="*/ 1437907 h 5643471"/>
                <a:gd name="connsiteX73" fmla="*/ 2676634 w 4642135"/>
                <a:gd name="connsiteY73" fmla="*/ 1584941 h 5643471"/>
                <a:gd name="connsiteX74" fmla="*/ 2920969 w 4642135"/>
                <a:gd name="connsiteY74" fmla="*/ 1418448 h 5643471"/>
                <a:gd name="connsiteX75" fmla="*/ 2631226 w 4642135"/>
                <a:gd name="connsiteY75" fmla="*/ 1507099 h 5643471"/>
                <a:gd name="connsiteX76" fmla="*/ 2726365 w 4642135"/>
                <a:gd name="connsiteY76" fmla="*/ 1424933 h 5643471"/>
                <a:gd name="connsiteX77" fmla="*/ 2510139 w 4642135"/>
                <a:gd name="connsiteY77" fmla="*/ 1511424 h 5643471"/>
                <a:gd name="connsiteX78" fmla="*/ 2856101 w 4642135"/>
                <a:gd name="connsiteY78" fmla="*/ 1286548 h 5643471"/>
                <a:gd name="connsiteX79" fmla="*/ 2797721 w 4642135"/>
                <a:gd name="connsiteY79" fmla="*/ 1301685 h 5643471"/>
                <a:gd name="connsiteX80" fmla="*/ 2475542 w 4642135"/>
                <a:gd name="connsiteY80" fmla="*/ 1463854 h 5643471"/>
                <a:gd name="connsiteX81" fmla="*/ 2440946 w 4642135"/>
                <a:gd name="connsiteY81" fmla="*/ 1543859 h 5643471"/>
                <a:gd name="connsiteX82" fmla="*/ 2440946 w 4642135"/>
                <a:gd name="connsiteY82" fmla="*/ 1558994 h 5643471"/>
                <a:gd name="connsiteX83" fmla="*/ 2404189 w 4642135"/>
                <a:gd name="connsiteY83" fmla="*/ 1535210 h 5643471"/>
                <a:gd name="connsiteX84" fmla="*/ 2358780 w 4642135"/>
                <a:gd name="connsiteY84" fmla="*/ 1528722 h 5643471"/>
                <a:gd name="connsiteX85" fmla="*/ 2365268 w 4642135"/>
                <a:gd name="connsiteY85" fmla="*/ 1567643 h 5643471"/>
                <a:gd name="connsiteX86" fmla="*/ 2447434 w 4642135"/>
                <a:gd name="connsiteY86" fmla="*/ 1727651 h 5643471"/>
                <a:gd name="connsiteX87" fmla="*/ 2291751 w 4642135"/>
                <a:gd name="connsiteY87" fmla="*/ 1563318 h 5643471"/>
                <a:gd name="connsiteX88" fmla="*/ 2302561 w 4642135"/>
                <a:gd name="connsiteY88" fmla="*/ 1597915 h 5643471"/>
                <a:gd name="connsiteX89" fmla="*/ 2378241 w 4642135"/>
                <a:gd name="connsiteY89" fmla="*/ 1811980 h 5643471"/>
                <a:gd name="connsiteX90" fmla="*/ 2380402 w 4642135"/>
                <a:gd name="connsiteY90" fmla="*/ 1926579 h 5643471"/>
                <a:gd name="connsiteX91" fmla="*/ 2369592 w 4642135"/>
                <a:gd name="connsiteY91" fmla="*/ 1928743 h 5643471"/>
                <a:gd name="connsiteX92" fmla="*/ 2172825 w 4642135"/>
                <a:gd name="connsiteY92" fmla="*/ 1466017 h 5643471"/>
                <a:gd name="connsiteX93" fmla="*/ 2183637 w 4642135"/>
                <a:gd name="connsiteY93" fmla="*/ 1515748 h 5643471"/>
                <a:gd name="connsiteX94" fmla="*/ 2211746 w 4642135"/>
                <a:gd name="connsiteY94" fmla="*/ 1699542 h 5643471"/>
                <a:gd name="connsiteX95" fmla="*/ 2198772 w 4642135"/>
                <a:gd name="connsiteY95" fmla="*/ 1749273 h 5643471"/>
                <a:gd name="connsiteX96" fmla="*/ 2170664 w 4642135"/>
                <a:gd name="connsiteY96" fmla="*/ 1706028 h 5643471"/>
                <a:gd name="connsiteX97" fmla="*/ 2090659 w 4642135"/>
                <a:gd name="connsiteY97" fmla="*/ 1526561 h 5643471"/>
                <a:gd name="connsiteX98" fmla="*/ 2056062 w 4642135"/>
                <a:gd name="connsiteY98" fmla="*/ 1626025 h 5643471"/>
                <a:gd name="connsiteX99" fmla="*/ 1930651 w 4642135"/>
                <a:gd name="connsiteY99" fmla="*/ 1420609 h 5643471"/>
                <a:gd name="connsiteX100" fmla="*/ 1930651 w 4642135"/>
                <a:gd name="connsiteY100" fmla="*/ 1524398 h 5643471"/>
                <a:gd name="connsiteX101" fmla="*/ 1922002 w 4642135"/>
                <a:gd name="connsiteY101" fmla="*/ 1537371 h 5643471"/>
                <a:gd name="connsiteX102" fmla="*/ 1911191 w 4642135"/>
                <a:gd name="connsiteY102" fmla="*/ 1530885 h 5643471"/>
                <a:gd name="connsiteX103" fmla="*/ 1893893 w 4642135"/>
                <a:gd name="connsiteY103" fmla="*/ 1502775 h 5643471"/>
                <a:gd name="connsiteX104" fmla="*/ 1829025 w 4642135"/>
                <a:gd name="connsiteY104" fmla="*/ 1377363 h 5643471"/>
                <a:gd name="connsiteX105" fmla="*/ 1826862 w 4642135"/>
                <a:gd name="connsiteY105" fmla="*/ 1435746 h 5643471"/>
                <a:gd name="connsiteX106" fmla="*/ 1617123 w 4642135"/>
                <a:gd name="connsiteY106" fmla="*/ 1124379 h 5643471"/>
                <a:gd name="connsiteX107" fmla="*/ 2123094 w 4642135"/>
                <a:gd name="connsiteY107" fmla="*/ 925450 h 5643471"/>
                <a:gd name="connsiteX108" fmla="*/ 2250666 w 4642135"/>
                <a:gd name="connsiteY108" fmla="*/ 1068160 h 5643471"/>
                <a:gd name="connsiteX109" fmla="*/ 1971735 w 4642135"/>
                <a:gd name="connsiteY109" fmla="*/ 968696 h 5643471"/>
                <a:gd name="connsiteX110" fmla="*/ 1978221 w 4642135"/>
                <a:gd name="connsiteY110" fmla="*/ 977345 h 5643471"/>
                <a:gd name="connsiteX111" fmla="*/ 2324183 w 4642135"/>
                <a:gd name="connsiteY111" fmla="*/ 1323308 h 5643471"/>
                <a:gd name="connsiteX112" fmla="*/ 2356619 w 4642135"/>
                <a:gd name="connsiteY112" fmla="*/ 1325469 h 5643471"/>
                <a:gd name="connsiteX113" fmla="*/ 2626901 w 4642135"/>
                <a:gd name="connsiteY113" fmla="*/ 1206545 h 5643471"/>
                <a:gd name="connsiteX114" fmla="*/ 2637713 w 4642135"/>
                <a:gd name="connsiteY114" fmla="*/ 1197896 h 5643471"/>
                <a:gd name="connsiteX115" fmla="*/ 2661497 w 4642135"/>
                <a:gd name="connsiteY115" fmla="*/ 1200057 h 5643471"/>
                <a:gd name="connsiteX116" fmla="*/ 2901510 w 4642135"/>
                <a:gd name="connsiteY116" fmla="*/ 1197896 h 5643471"/>
                <a:gd name="connsiteX117" fmla="*/ 2988001 w 4642135"/>
                <a:gd name="connsiteY117" fmla="*/ 1195733 h 5643471"/>
                <a:gd name="connsiteX118" fmla="*/ 2629064 w 4642135"/>
                <a:gd name="connsiteY118" fmla="*/ 1120055 h 5643471"/>
                <a:gd name="connsiteX119" fmla="*/ 2635550 w 4642135"/>
                <a:gd name="connsiteY119" fmla="*/ 1158975 h 5643471"/>
                <a:gd name="connsiteX120" fmla="*/ 2635550 w 4642135"/>
                <a:gd name="connsiteY120" fmla="*/ 1195733 h 5643471"/>
                <a:gd name="connsiteX121" fmla="*/ 2447434 w 4642135"/>
                <a:gd name="connsiteY121" fmla="*/ 1031400 h 5643471"/>
                <a:gd name="connsiteX122" fmla="*/ 2514463 w 4642135"/>
                <a:gd name="connsiteY122" fmla="*/ 1197896 h 5643471"/>
                <a:gd name="connsiteX123" fmla="*/ 2123094 w 4642135"/>
                <a:gd name="connsiteY123" fmla="*/ 925450 h 5643471"/>
                <a:gd name="connsiteX124" fmla="*/ 1716587 w 4642135"/>
                <a:gd name="connsiteY124" fmla="*/ 0 h 5643471"/>
                <a:gd name="connsiteX125" fmla="*/ 1569553 w 4642135"/>
                <a:gd name="connsiteY125" fmla="*/ 190279 h 5643471"/>
                <a:gd name="connsiteX126" fmla="*/ 1595500 w 4642135"/>
                <a:gd name="connsiteY126" fmla="*/ 170818 h 5643471"/>
                <a:gd name="connsiteX127" fmla="*/ 1887405 w 4642135"/>
                <a:gd name="connsiteY127" fmla="*/ 38921 h 5643471"/>
                <a:gd name="connsiteX128" fmla="*/ 2071199 w 4642135"/>
                <a:gd name="connsiteY128" fmla="*/ 8649 h 5643471"/>
                <a:gd name="connsiteX129" fmla="*/ 1694965 w 4642135"/>
                <a:gd name="connsiteY129" fmla="*/ 224876 h 5643471"/>
                <a:gd name="connsiteX130" fmla="*/ 1798754 w 4642135"/>
                <a:gd name="connsiteY130" fmla="*/ 188116 h 5643471"/>
                <a:gd name="connsiteX131" fmla="*/ 2315534 w 4642135"/>
                <a:gd name="connsiteY131" fmla="*/ 155683 h 5643471"/>
                <a:gd name="connsiteX132" fmla="*/ 2577170 w 4642135"/>
                <a:gd name="connsiteY132" fmla="*/ 250823 h 5643471"/>
                <a:gd name="connsiteX133" fmla="*/ 2644199 w 4642135"/>
                <a:gd name="connsiteY133" fmla="*/ 315691 h 5643471"/>
                <a:gd name="connsiteX134" fmla="*/ 2334996 w 4642135"/>
                <a:gd name="connsiteY134" fmla="*/ 242174 h 5643471"/>
                <a:gd name="connsiteX135" fmla="*/ 2019305 w 4642135"/>
                <a:gd name="connsiteY135" fmla="*/ 240010 h 5643471"/>
                <a:gd name="connsiteX136" fmla="*/ 2304724 w 4642135"/>
                <a:gd name="connsiteY136" fmla="*/ 313527 h 5643471"/>
                <a:gd name="connsiteX137" fmla="*/ 2564196 w 4642135"/>
                <a:gd name="connsiteY137" fmla="*/ 454076 h 5643471"/>
                <a:gd name="connsiteX138" fmla="*/ 1861458 w 4642135"/>
                <a:gd name="connsiteY138" fmla="*/ 287580 h 5643471"/>
                <a:gd name="connsiteX139" fmla="*/ 2337157 w 4642135"/>
                <a:gd name="connsiteY139" fmla="*/ 471374 h 5643471"/>
                <a:gd name="connsiteX140" fmla="*/ 2062550 w 4642135"/>
                <a:gd name="connsiteY140" fmla="*/ 423804 h 5643471"/>
                <a:gd name="connsiteX141" fmla="*/ 2060387 w 4642135"/>
                <a:gd name="connsiteY141" fmla="*/ 428129 h 5643471"/>
                <a:gd name="connsiteX142" fmla="*/ 2196611 w 4642135"/>
                <a:gd name="connsiteY142" fmla="*/ 490833 h 5643471"/>
                <a:gd name="connsiteX143" fmla="*/ 1854973 w 4642135"/>
                <a:gd name="connsiteY143" fmla="*/ 469211 h 5643471"/>
                <a:gd name="connsiteX144" fmla="*/ 2177149 w 4642135"/>
                <a:gd name="connsiteY144" fmla="*/ 594622 h 5643471"/>
                <a:gd name="connsiteX145" fmla="*/ 1779292 w 4642135"/>
                <a:gd name="connsiteY145" fmla="*/ 538403 h 5643471"/>
                <a:gd name="connsiteX146" fmla="*/ 1982545 w 4642135"/>
                <a:gd name="connsiteY146" fmla="*/ 657329 h 5643471"/>
                <a:gd name="connsiteX147" fmla="*/ 1595500 w 4642135"/>
                <a:gd name="connsiteY147" fmla="*/ 581649 h 5643471"/>
                <a:gd name="connsiteX148" fmla="*/ 1630097 w 4642135"/>
                <a:gd name="connsiteY148" fmla="*/ 605435 h 5643471"/>
                <a:gd name="connsiteX149" fmla="*/ 1965247 w 4642135"/>
                <a:gd name="connsiteY149" fmla="*/ 670303 h 5643471"/>
                <a:gd name="connsiteX150" fmla="*/ 2129579 w 4642135"/>
                <a:gd name="connsiteY150" fmla="*/ 683276 h 5643471"/>
                <a:gd name="connsiteX151" fmla="*/ 2458244 w 4642135"/>
                <a:gd name="connsiteY151" fmla="*/ 838960 h 5643471"/>
                <a:gd name="connsiteX152" fmla="*/ 2568521 w 4642135"/>
                <a:gd name="connsiteY152" fmla="*/ 1014102 h 5643471"/>
                <a:gd name="connsiteX153" fmla="*/ 2607442 w 4642135"/>
                <a:gd name="connsiteY153" fmla="*/ 1096268 h 5643471"/>
                <a:gd name="connsiteX154" fmla="*/ 2637713 w 4642135"/>
                <a:gd name="connsiteY154" fmla="*/ 1109242 h 5643471"/>
                <a:gd name="connsiteX155" fmla="*/ 2799882 w 4642135"/>
                <a:gd name="connsiteY155" fmla="*/ 1102756 h 5643471"/>
                <a:gd name="connsiteX156" fmla="*/ 3029083 w 4642135"/>
                <a:gd name="connsiteY156" fmla="*/ 1128704 h 5643471"/>
                <a:gd name="connsiteX157" fmla="*/ 3052869 w 4642135"/>
                <a:gd name="connsiteY157" fmla="*/ 1135189 h 5643471"/>
                <a:gd name="connsiteX158" fmla="*/ 3057193 w 4642135"/>
                <a:gd name="connsiteY158" fmla="*/ 1133028 h 5643471"/>
                <a:gd name="connsiteX159" fmla="*/ 2933943 w 4642135"/>
                <a:gd name="connsiteY159" fmla="*/ 1046537 h 5643471"/>
                <a:gd name="connsiteX160" fmla="*/ 3346937 w 4642135"/>
                <a:gd name="connsiteY160" fmla="*/ 1184923 h 5643471"/>
                <a:gd name="connsiteX161" fmla="*/ 3519919 w 4642135"/>
                <a:gd name="connsiteY161" fmla="*/ 1349255 h 5643471"/>
                <a:gd name="connsiteX162" fmla="*/ 3545866 w 4642135"/>
                <a:gd name="connsiteY162" fmla="*/ 1355741 h 5643471"/>
                <a:gd name="connsiteX163" fmla="*/ 3963183 w 4642135"/>
                <a:gd name="connsiteY163" fmla="*/ 1264925 h 5643471"/>
                <a:gd name="connsiteX164" fmla="*/ 4058322 w 4642135"/>
                <a:gd name="connsiteY164" fmla="*/ 1271413 h 5643471"/>
                <a:gd name="connsiteX165" fmla="*/ 3926425 w 4642135"/>
                <a:gd name="connsiteY165" fmla="*/ 1323308 h 5643471"/>
                <a:gd name="connsiteX166" fmla="*/ 3928586 w 4642135"/>
                <a:gd name="connsiteY166" fmla="*/ 1329793 h 5643471"/>
                <a:gd name="connsiteX167" fmla="*/ 3971832 w 4642135"/>
                <a:gd name="connsiteY167" fmla="*/ 1325469 h 5643471"/>
                <a:gd name="connsiteX168" fmla="*/ 4194547 w 4642135"/>
                <a:gd name="connsiteY168" fmla="*/ 1351416 h 5643471"/>
                <a:gd name="connsiteX169" fmla="*/ 4309146 w 4642135"/>
                <a:gd name="connsiteY169" fmla="*/ 1377363 h 5643471"/>
                <a:gd name="connsiteX170" fmla="*/ 4367528 w 4642135"/>
                <a:gd name="connsiteY170" fmla="*/ 1472503 h 5643471"/>
                <a:gd name="connsiteX171" fmla="*/ 4408610 w 4642135"/>
                <a:gd name="connsiteY171" fmla="*/ 1528722 h 5643471"/>
                <a:gd name="connsiteX172" fmla="*/ 4601053 w 4642135"/>
                <a:gd name="connsiteY172" fmla="*/ 1695218 h 5643471"/>
                <a:gd name="connsiteX173" fmla="*/ 4639974 w 4642135"/>
                <a:gd name="connsiteY173" fmla="*/ 1766572 h 5643471"/>
                <a:gd name="connsiteX174" fmla="*/ 4642135 w 4642135"/>
                <a:gd name="connsiteY174" fmla="*/ 1773059 h 5643471"/>
                <a:gd name="connsiteX175" fmla="*/ 4627000 w 4642135"/>
                <a:gd name="connsiteY175" fmla="*/ 1801168 h 5643471"/>
                <a:gd name="connsiteX176" fmla="*/ 4605378 w 4642135"/>
                <a:gd name="connsiteY176" fmla="*/ 1773059 h 5643471"/>
                <a:gd name="connsiteX177" fmla="*/ 4393475 w 4642135"/>
                <a:gd name="connsiteY177" fmla="*/ 1617376 h 5643471"/>
                <a:gd name="connsiteX178" fmla="*/ 4363204 w 4642135"/>
                <a:gd name="connsiteY178" fmla="*/ 1615213 h 5643471"/>
                <a:gd name="connsiteX179" fmla="*/ 4363204 w 4642135"/>
                <a:gd name="connsiteY179" fmla="*/ 1658458 h 5643471"/>
                <a:gd name="connsiteX180" fmla="*/ 4389151 w 4642135"/>
                <a:gd name="connsiteY180" fmla="*/ 1686569 h 5643471"/>
                <a:gd name="connsiteX181" fmla="*/ 4490776 w 4642135"/>
                <a:gd name="connsiteY181" fmla="*/ 1818466 h 5643471"/>
                <a:gd name="connsiteX182" fmla="*/ 4510238 w 4642135"/>
                <a:gd name="connsiteY182" fmla="*/ 1885497 h 5643471"/>
                <a:gd name="connsiteX183" fmla="*/ 4108056 w 4642135"/>
                <a:gd name="connsiteY183" fmla="*/ 1543859 h 5643471"/>
                <a:gd name="connsiteX184" fmla="*/ 4337256 w 4642135"/>
                <a:gd name="connsiteY184" fmla="*/ 1801168 h 5643471"/>
                <a:gd name="connsiteX185" fmla="*/ 4330768 w 4642135"/>
                <a:gd name="connsiteY185" fmla="*/ 1807656 h 5643471"/>
                <a:gd name="connsiteX186" fmla="*/ 4138328 w 4642135"/>
                <a:gd name="connsiteY186" fmla="*/ 1669271 h 5643471"/>
                <a:gd name="connsiteX187" fmla="*/ 4216169 w 4642135"/>
                <a:gd name="connsiteY187" fmla="*/ 1783870 h 5643471"/>
                <a:gd name="connsiteX188" fmla="*/ 4021565 w 4642135"/>
                <a:gd name="connsiteY188" fmla="*/ 1671432 h 5643471"/>
                <a:gd name="connsiteX189" fmla="*/ 4151301 w 4642135"/>
                <a:gd name="connsiteY189" fmla="*/ 1850901 h 5643471"/>
                <a:gd name="connsiteX190" fmla="*/ 3868043 w 4642135"/>
                <a:gd name="connsiteY190" fmla="*/ 1658458 h 5643471"/>
                <a:gd name="connsiteX191" fmla="*/ 3982644 w 4642135"/>
                <a:gd name="connsiteY191" fmla="*/ 1816305 h 5643471"/>
                <a:gd name="connsiteX192" fmla="*/ 3712360 w 4642135"/>
                <a:gd name="connsiteY192" fmla="*/ 1632511 h 5643471"/>
                <a:gd name="connsiteX193" fmla="*/ 3721009 w 4642135"/>
                <a:gd name="connsiteY193" fmla="*/ 1656297 h 5643471"/>
                <a:gd name="connsiteX194" fmla="*/ 3978320 w 4642135"/>
                <a:gd name="connsiteY194" fmla="*/ 1829278 h 5643471"/>
                <a:gd name="connsiteX195" fmla="*/ 4211845 w 4642135"/>
                <a:gd name="connsiteY195" fmla="*/ 2036856 h 5643471"/>
                <a:gd name="connsiteX196" fmla="*/ 4226979 w 4642135"/>
                <a:gd name="connsiteY196" fmla="*/ 2356872 h 5643471"/>
                <a:gd name="connsiteX197" fmla="*/ 4203196 w 4642135"/>
                <a:gd name="connsiteY197" fmla="*/ 2393629 h 5643471"/>
                <a:gd name="connsiteX198" fmla="*/ 4185898 w 4642135"/>
                <a:gd name="connsiteY198" fmla="*/ 2359033 h 5643471"/>
                <a:gd name="connsiteX199" fmla="*/ 4142652 w 4642135"/>
                <a:gd name="connsiteY199" fmla="*/ 2233621 h 5643471"/>
                <a:gd name="connsiteX200" fmla="*/ 4101568 w 4642135"/>
                <a:gd name="connsiteY200" fmla="*/ 2365521 h 5643471"/>
                <a:gd name="connsiteX201" fmla="*/ 3932911 w 4642135"/>
                <a:gd name="connsiteY201" fmla="*/ 2019558 h 5643471"/>
                <a:gd name="connsiteX202" fmla="*/ 3961022 w 4642135"/>
                <a:gd name="connsiteY202" fmla="*/ 2181727 h 5643471"/>
                <a:gd name="connsiteX203" fmla="*/ 3792365 w 4642135"/>
                <a:gd name="connsiteY203" fmla="*/ 2021719 h 5643471"/>
                <a:gd name="connsiteX204" fmla="*/ 3883180 w 4642135"/>
                <a:gd name="connsiteY204" fmla="*/ 2304977 h 5643471"/>
                <a:gd name="connsiteX205" fmla="*/ 3876692 w 4642135"/>
                <a:gd name="connsiteY205" fmla="*/ 2607695 h 5643471"/>
                <a:gd name="connsiteX206" fmla="*/ 3826961 w 4642135"/>
                <a:gd name="connsiteY206" fmla="*/ 2495257 h 5643471"/>
                <a:gd name="connsiteX207" fmla="*/ 3792365 w 4642135"/>
                <a:gd name="connsiteY207" fmla="*/ 2730943 h 5643471"/>
                <a:gd name="connsiteX208" fmla="*/ 3749119 w 4642135"/>
                <a:gd name="connsiteY208" fmla="*/ 2544988 h 5643471"/>
                <a:gd name="connsiteX209" fmla="*/ 3628032 w 4642135"/>
                <a:gd name="connsiteY209" fmla="*/ 2823922 h 5643471"/>
                <a:gd name="connsiteX210" fmla="*/ 3714523 w 4642135"/>
                <a:gd name="connsiteY210" fmla="*/ 2393629 h 5643471"/>
                <a:gd name="connsiteX211" fmla="*/ 3705874 w 4642135"/>
                <a:gd name="connsiteY211" fmla="*/ 2389305 h 5643471"/>
                <a:gd name="connsiteX212" fmla="*/ 3582623 w 4642135"/>
                <a:gd name="connsiteY212" fmla="*/ 2635803 h 5643471"/>
                <a:gd name="connsiteX213" fmla="*/ 3623708 w 4642135"/>
                <a:gd name="connsiteY213" fmla="*/ 2441199 h 5643471"/>
                <a:gd name="connsiteX214" fmla="*/ 3561001 w 4642135"/>
                <a:gd name="connsiteY214" fmla="*/ 2495257 h 5643471"/>
                <a:gd name="connsiteX215" fmla="*/ 3541542 w 4642135"/>
                <a:gd name="connsiteY215" fmla="*/ 2512555 h 5643471"/>
                <a:gd name="connsiteX216" fmla="*/ 3532892 w 4642135"/>
                <a:gd name="connsiteY216" fmla="*/ 2488769 h 5643471"/>
                <a:gd name="connsiteX217" fmla="*/ 3543703 w 4642135"/>
                <a:gd name="connsiteY217" fmla="*/ 2324437 h 5643471"/>
                <a:gd name="connsiteX218" fmla="*/ 3496133 w 4642135"/>
                <a:gd name="connsiteY218" fmla="*/ 2391468 h 5643471"/>
                <a:gd name="connsiteX219" fmla="*/ 3476673 w 4642135"/>
                <a:gd name="connsiteY219" fmla="*/ 2408766 h 5643471"/>
                <a:gd name="connsiteX220" fmla="*/ 3474510 w 4642135"/>
                <a:gd name="connsiteY220" fmla="*/ 2382819 h 5643471"/>
                <a:gd name="connsiteX221" fmla="*/ 3483159 w 4642135"/>
                <a:gd name="connsiteY221" fmla="*/ 2276867 h 5643471"/>
                <a:gd name="connsiteX222" fmla="*/ 3478835 w 4642135"/>
                <a:gd name="connsiteY222" fmla="*/ 2268218 h 5643471"/>
                <a:gd name="connsiteX223" fmla="*/ 3455051 w 4642135"/>
                <a:gd name="connsiteY223" fmla="*/ 2285516 h 5643471"/>
                <a:gd name="connsiteX224" fmla="*/ 3450726 w 4642135"/>
                <a:gd name="connsiteY224" fmla="*/ 2032532 h 5643471"/>
                <a:gd name="connsiteX225" fmla="*/ 3405318 w 4642135"/>
                <a:gd name="connsiteY225" fmla="*/ 2207674 h 5643471"/>
                <a:gd name="connsiteX226" fmla="*/ 3394507 w 4642135"/>
                <a:gd name="connsiteY226" fmla="*/ 2054154 h 5643471"/>
                <a:gd name="connsiteX227" fmla="*/ 3385858 w 4642135"/>
                <a:gd name="connsiteY227" fmla="*/ 2054154 h 5643471"/>
                <a:gd name="connsiteX228" fmla="*/ 3381534 w 4642135"/>
                <a:gd name="connsiteY228" fmla="*/ 2077938 h 5643471"/>
                <a:gd name="connsiteX229" fmla="*/ 3344774 w 4642135"/>
                <a:gd name="connsiteY229" fmla="*/ 2501743 h 5643471"/>
                <a:gd name="connsiteX230" fmla="*/ 3282069 w 4642135"/>
                <a:gd name="connsiteY230" fmla="*/ 3401246 h 5643471"/>
                <a:gd name="connsiteX231" fmla="*/ 3102600 w 4642135"/>
                <a:gd name="connsiteY231" fmla="*/ 4380755 h 5643471"/>
                <a:gd name="connsiteX232" fmla="*/ 3096114 w 4642135"/>
                <a:gd name="connsiteY232" fmla="*/ 4439135 h 5643471"/>
                <a:gd name="connsiteX233" fmla="*/ 3204228 w 4642135"/>
                <a:gd name="connsiteY233" fmla="*/ 5148359 h 5643471"/>
                <a:gd name="connsiteX234" fmla="*/ 3265706 w 4642135"/>
                <a:gd name="connsiteY234" fmla="*/ 5622240 h 5643471"/>
                <a:gd name="connsiteX235" fmla="*/ 2850081 w 4642135"/>
                <a:gd name="connsiteY235" fmla="*/ 5626736 h 5643471"/>
                <a:gd name="connsiteX236" fmla="*/ 2860426 w 4642135"/>
                <a:gd name="connsiteY236" fmla="*/ 5042409 h 5643471"/>
                <a:gd name="connsiteX237" fmla="*/ 2858265 w 4642135"/>
                <a:gd name="connsiteY237" fmla="*/ 5018623 h 5643471"/>
                <a:gd name="connsiteX238" fmla="*/ 2853940 w 4642135"/>
                <a:gd name="connsiteY238" fmla="*/ 5018623 h 5643471"/>
                <a:gd name="connsiteX239" fmla="*/ 2654078 w 4642135"/>
                <a:gd name="connsiteY239" fmla="*/ 5624022 h 5643471"/>
                <a:gd name="connsiteX240" fmla="*/ 2326604 w 4642135"/>
                <a:gd name="connsiteY240" fmla="*/ 5601586 h 5643471"/>
                <a:gd name="connsiteX241" fmla="*/ 2360943 w 4642135"/>
                <a:gd name="connsiteY241" fmla="*/ 5524593 h 5643471"/>
                <a:gd name="connsiteX242" fmla="*/ 2700418 w 4642135"/>
                <a:gd name="connsiteY242" fmla="*/ 4800235 h 5643471"/>
                <a:gd name="connsiteX243" fmla="*/ 2851777 w 4642135"/>
                <a:gd name="connsiteY243" fmla="*/ 4454272 h 5643471"/>
                <a:gd name="connsiteX244" fmla="*/ 2856101 w 4642135"/>
                <a:gd name="connsiteY244" fmla="*/ 4395889 h 5643471"/>
                <a:gd name="connsiteX245" fmla="*/ 2581495 w 4642135"/>
                <a:gd name="connsiteY245" fmla="*/ 3515847 h 5643471"/>
                <a:gd name="connsiteX246" fmla="*/ 1854973 w 4642135"/>
                <a:gd name="connsiteY246" fmla="*/ 2006584 h 5643471"/>
                <a:gd name="connsiteX247" fmla="*/ 1502522 w 4642135"/>
                <a:gd name="connsiteY247" fmla="*/ 1258440 h 5643471"/>
                <a:gd name="connsiteX248" fmla="*/ 1489548 w 4642135"/>
                <a:gd name="connsiteY248" fmla="*/ 1228168 h 5643471"/>
                <a:gd name="connsiteX249" fmla="*/ 1485224 w 4642135"/>
                <a:gd name="connsiteY249" fmla="*/ 1273574 h 5643471"/>
                <a:gd name="connsiteX250" fmla="*/ 1379274 w 4642135"/>
                <a:gd name="connsiteY250" fmla="*/ 1068160 h 5643471"/>
                <a:gd name="connsiteX251" fmla="*/ 1476574 w 4642135"/>
                <a:gd name="connsiteY251" fmla="*/ 1392500 h 5643471"/>
                <a:gd name="connsiteX252" fmla="*/ 1426843 w 4642135"/>
                <a:gd name="connsiteY252" fmla="*/ 1366553 h 5643471"/>
                <a:gd name="connsiteX253" fmla="*/ 1498197 w 4642135"/>
                <a:gd name="connsiteY253" fmla="*/ 1535210 h 5643471"/>
                <a:gd name="connsiteX254" fmla="*/ 1487387 w 4642135"/>
                <a:gd name="connsiteY254" fmla="*/ 1539535 h 5643471"/>
                <a:gd name="connsiteX255" fmla="*/ 1405221 w 4642135"/>
                <a:gd name="connsiteY255" fmla="*/ 1457368 h 5643471"/>
                <a:gd name="connsiteX256" fmla="*/ 1398733 w 4642135"/>
                <a:gd name="connsiteY256" fmla="*/ 1461693 h 5643471"/>
                <a:gd name="connsiteX257" fmla="*/ 1465764 w 4642135"/>
                <a:gd name="connsiteY257" fmla="*/ 1649809 h 5643471"/>
                <a:gd name="connsiteX258" fmla="*/ 1470089 w 4642135"/>
                <a:gd name="connsiteY258" fmla="*/ 1682244 h 5643471"/>
                <a:gd name="connsiteX259" fmla="*/ 1441978 w 4642135"/>
                <a:gd name="connsiteY259" fmla="*/ 1669271 h 5643471"/>
                <a:gd name="connsiteX260" fmla="*/ 1364137 w 4642135"/>
                <a:gd name="connsiteY260" fmla="*/ 1626025 h 5643471"/>
                <a:gd name="connsiteX261" fmla="*/ 1472250 w 4642135"/>
                <a:gd name="connsiteY261" fmla="*/ 1820629 h 5643471"/>
                <a:gd name="connsiteX262" fmla="*/ 1480899 w 4642135"/>
                <a:gd name="connsiteY262" fmla="*/ 1855226 h 5643471"/>
                <a:gd name="connsiteX263" fmla="*/ 1450627 w 4642135"/>
                <a:gd name="connsiteY263" fmla="*/ 1844413 h 5643471"/>
                <a:gd name="connsiteX264" fmla="*/ 1301432 w 4642135"/>
                <a:gd name="connsiteY264" fmla="*/ 1693054 h 5643471"/>
                <a:gd name="connsiteX265" fmla="*/ 1262511 w 4642135"/>
                <a:gd name="connsiteY265" fmla="*/ 1641160 h 5643471"/>
                <a:gd name="connsiteX266" fmla="*/ 1498197 w 4642135"/>
                <a:gd name="connsiteY266" fmla="*/ 2095236 h 5643471"/>
                <a:gd name="connsiteX267" fmla="*/ 1305756 w 4642135"/>
                <a:gd name="connsiteY267" fmla="*/ 1857387 h 5643471"/>
                <a:gd name="connsiteX268" fmla="*/ 1264672 w 4642135"/>
                <a:gd name="connsiteY268" fmla="*/ 1775221 h 5643471"/>
                <a:gd name="connsiteX269" fmla="*/ 1281970 w 4642135"/>
                <a:gd name="connsiteY269" fmla="*/ 2002260 h 5643471"/>
                <a:gd name="connsiteX270" fmla="*/ 1154398 w 4642135"/>
                <a:gd name="connsiteY270" fmla="*/ 1738463 h 5643471"/>
                <a:gd name="connsiteX271" fmla="*/ 1141424 w 4642135"/>
                <a:gd name="connsiteY271" fmla="*/ 1876848 h 5643471"/>
                <a:gd name="connsiteX272" fmla="*/ 1007363 w 4642135"/>
                <a:gd name="connsiteY272" fmla="*/ 1150326 h 5643471"/>
                <a:gd name="connsiteX273" fmla="*/ 955469 w 4642135"/>
                <a:gd name="connsiteY273" fmla="*/ 1219519 h 5643471"/>
                <a:gd name="connsiteX274" fmla="*/ 923034 w 4642135"/>
                <a:gd name="connsiteY274" fmla="*/ 1295197 h 5643471"/>
                <a:gd name="connsiteX275" fmla="*/ 886276 w 4642135"/>
                <a:gd name="connsiteY275" fmla="*/ 1403311 h 5643471"/>
                <a:gd name="connsiteX276" fmla="*/ 860329 w 4642135"/>
                <a:gd name="connsiteY276" fmla="*/ 1213031 h 5643471"/>
                <a:gd name="connsiteX277" fmla="*/ 806271 w 4642135"/>
                <a:gd name="connsiteY277" fmla="*/ 1669271 h 5643471"/>
                <a:gd name="connsiteX278" fmla="*/ 713295 w 4642135"/>
                <a:gd name="connsiteY278" fmla="*/ 1511424 h 5643471"/>
                <a:gd name="connsiteX279" fmla="*/ 713295 w 4642135"/>
                <a:gd name="connsiteY279" fmla="*/ 1693054 h 5643471"/>
                <a:gd name="connsiteX280" fmla="*/ 704646 w 4642135"/>
                <a:gd name="connsiteY280" fmla="*/ 1719002 h 5643471"/>
                <a:gd name="connsiteX281" fmla="*/ 678699 w 4642135"/>
                <a:gd name="connsiteY281" fmla="*/ 1697379 h 5643471"/>
                <a:gd name="connsiteX282" fmla="*/ 603018 w 4642135"/>
                <a:gd name="connsiteY282" fmla="*/ 1567643 h 5643471"/>
                <a:gd name="connsiteX283" fmla="*/ 568422 w 4642135"/>
                <a:gd name="connsiteY283" fmla="*/ 1468179 h 5643471"/>
                <a:gd name="connsiteX284" fmla="*/ 752216 w 4642135"/>
                <a:gd name="connsiteY284" fmla="*/ 960047 h 5643471"/>
                <a:gd name="connsiteX285" fmla="*/ 920873 w 4642135"/>
                <a:gd name="connsiteY285" fmla="*/ 735171 h 5643471"/>
                <a:gd name="connsiteX286" fmla="*/ 953306 w 4642135"/>
                <a:gd name="connsiteY286" fmla="*/ 683276 h 5643471"/>
                <a:gd name="connsiteX287" fmla="*/ 959793 w 4642135"/>
                <a:gd name="connsiteY287" fmla="*/ 663815 h 5643471"/>
                <a:gd name="connsiteX288" fmla="*/ 942495 w 4642135"/>
                <a:gd name="connsiteY288" fmla="*/ 672464 h 5643471"/>
                <a:gd name="connsiteX289" fmla="*/ 747891 w 4642135"/>
                <a:gd name="connsiteY289" fmla="*/ 938424 h 5643471"/>
                <a:gd name="connsiteX290" fmla="*/ 728430 w 4642135"/>
                <a:gd name="connsiteY290" fmla="*/ 955722 h 5643471"/>
                <a:gd name="connsiteX291" fmla="*/ 817084 w 4642135"/>
                <a:gd name="connsiteY291" fmla="*/ 711385 h 5643471"/>
                <a:gd name="connsiteX292" fmla="*/ 548963 w 4642135"/>
                <a:gd name="connsiteY292" fmla="*/ 1040049 h 5643471"/>
                <a:gd name="connsiteX293" fmla="*/ 672211 w 4642135"/>
                <a:gd name="connsiteY293" fmla="*/ 750306 h 5643471"/>
                <a:gd name="connsiteX294" fmla="*/ 460308 w 4642135"/>
                <a:gd name="connsiteY294" fmla="*/ 979506 h 5643471"/>
                <a:gd name="connsiteX295" fmla="*/ 492744 w 4642135"/>
                <a:gd name="connsiteY295" fmla="*/ 838960 h 5643471"/>
                <a:gd name="connsiteX296" fmla="*/ 345709 w 4642135"/>
                <a:gd name="connsiteY296" fmla="*/ 1046537 h 5643471"/>
                <a:gd name="connsiteX297" fmla="*/ 542475 w 4642135"/>
                <a:gd name="connsiteY297" fmla="*/ 609759 h 5643471"/>
                <a:gd name="connsiteX298" fmla="*/ 466796 w 4642135"/>
                <a:gd name="connsiteY298" fmla="*/ 687601 h 5643471"/>
                <a:gd name="connsiteX299" fmla="*/ 198675 w 4642135"/>
                <a:gd name="connsiteY299" fmla="*/ 1143838 h 5643471"/>
                <a:gd name="connsiteX300" fmla="*/ 172728 w 4642135"/>
                <a:gd name="connsiteY300" fmla="*/ 1176274 h 5643471"/>
                <a:gd name="connsiteX301" fmla="*/ 270029 w 4642135"/>
                <a:gd name="connsiteY301" fmla="*/ 880042 h 5643471"/>
                <a:gd name="connsiteX302" fmla="*/ 449498 w 4642135"/>
                <a:gd name="connsiteY302" fmla="*/ 629219 h 5643471"/>
                <a:gd name="connsiteX303" fmla="*/ 200836 w 4642135"/>
                <a:gd name="connsiteY303" fmla="*/ 849770 h 5643471"/>
                <a:gd name="connsiteX304" fmla="*/ 14881 w 4642135"/>
                <a:gd name="connsiteY304" fmla="*/ 1128704 h 5643471"/>
                <a:gd name="connsiteX305" fmla="*/ 6232 w 4642135"/>
                <a:gd name="connsiteY305" fmla="*/ 1046537 h 5643471"/>
                <a:gd name="connsiteX306" fmla="*/ 32179 w 4642135"/>
                <a:gd name="connsiteY306" fmla="*/ 973020 h 5643471"/>
                <a:gd name="connsiteX307" fmla="*/ 512203 w 4642135"/>
                <a:gd name="connsiteY307" fmla="*/ 501646 h 5643471"/>
                <a:gd name="connsiteX308" fmla="*/ 594369 w 4642135"/>
                <a:gd name="connsiteY308" fmla="*/ 467050 h 5643471"/>
                <a:gd name="connsiteX309" fmla="*/ 168403 w 4642135"/>
                <a:gd name="connsiteY309" fmla="*/ 557865 h 5643471"/>
                <a:gd name="connsiteX310" fmla="*/ 272192 w 4642135"/>
                <a:gd name="connsiteY310" fmla="*/ 488672 h 5643471"/>
                <a:gd name="connsiteX311" fmla="*/ 391116 w 4642135"/>
                <a:gd name="connsiteY311" fmla="*/ 412992 h 5643471"/>
                <a:gd name="connsiteX312" fmla="*/ 525176 w 4642135"/>
                <a:gd name="connsiteY312" fmla="*/ 378396 h 5643471"/>
                <a:gd name="connsiteX313" fmla="*/ 661401 w 4642135"/>
                <a:gd name="connsiteY313" fmla="*/ 363261 h 5643471"/>
                <a:gd name="connsiteX314" fmla="*/ 434361 w 4642135"/>
                <a:gd name="connsiteY314" fmla="*/ 324340 h 5643471"/>
                <a:gd name="connsiteX315" fmla="*/ 507878 w 4642135"/>
                <a:gd name="connsiteY315" fmla="*/ 313527 h 5643471"/>
                <a:gd name="connsiteX316" fmla="*/ 507878 w 4642135"/>
                <a:gd name="connsiteY316" fmla="*/ 309203 h 5643471"/>
                <a:gd name="connsiteX317" fmla="*/ 417063 w 4642135"/>
                <a:gd name="connsiteY317" fmla="*/ 309203 h 5643471"/>
                <a:gd name="connsiteX318" fmla="*/ 881952 w 4642135"/>
                <a:gd name="connsiteY318" fmla="*/ 276770 h 5643471"/>
                <a:gd name="connsiteX319" fmla="*/ 1067907 w 4642135"/>
                <a:gd name="connsiteY319" fmla="*/ 298393 h 5643471"/>
                <a:gd name="connsiteX320" fmla="*/ 1223590 w 4642135"/>
                <a:gd name="connsiteY320" fmla="*/ 371910 h 5643471"/>
                <a:gd name="connsiteX321" fmla="*/ 1258187 w 4642135"/>
                <a:gd name="connsiteY321" fmla="*/ 367585 h 5643471"/>
                <a:gd name="connsiteX322" fmla="*/ 1640907 w 4642135"/>
                <a:gd name="connsiteY322" fmla="*/ 30271 h 5643471"/>
                <a:gd name="connsiteX323" fmla="*/ 1716587 w 4642135"/>
                <a:gd name="connsiteY323" fmla="*/ 0 h 5643471"/>
                <a:gd name="connsiteX0" fmla="*/ 4214006 w 4642135"/>
                <a:gd name="connsiteY0" fmla="*/ 1528722 h 5643471"/>
                <a:gd name="connsiteX1" fmla="*/ 4211845 w 4642135"/>
                <a:gd name="connsiteY1" fmla="*/ 1535210 h 5643471"/>
                <a:gd name="connsiteX2" fmla="*/ 4281037 w 4642135"/>
                <a:gd name="connsiteY2" fmla="*/ 1582780 h 5643471"/>
                <a:gd name="connsiteX3" fmla="*/ 4300497 w 4642135"/>
                <a:gd name="connsiteY3" fmla="*/ 1587104 h 5643471"/>
                <a:gd name="connsiteX4" fmla="*/ 4291848 w 4642135"/>
                <a:gd name="connsiteY4" fmla="*/ 1565482 h 5643471"/>
                <a:gd name="connsiteX5" fmla="*/ 4214006 w 4642135"/>
                <a:gd name="connsiteY5" fmla="*/ 1528722 h 5643471"/>
                <a:gd name="connsiteX6" fmla="*/ 3165036 w 4642135"/>
                <a:gd name="connsiteY6" fmla="*/ 1460611 h 5643471"/>
                <a:gd name="connsiteX7" fmla="*/ 3148009 w 4642135"/>
                <a:gd name="connsiteY7" fmla="*/ 1468179 h 5643471"/>
                <a:gd name="connsiteX8" fmla="*/ 2860426 w 4642135"/>
                <a:gd name="connsiteY8" fmla="*/ 1591429 h 5643471"/>
                <a:gd name="connsiteX9" fmla="*/ 2899347 w 4642135"/>
                <a:gd name="connsiteY9" fmla="*/ 1589266 h 5643471"/>
                <a:gd name="connsiteX10" fmla="*/ 3115574 w 4642135"/>
                <a:gd name="connsiteY10" fmla="*/ 1498450 h 5643471"/>
                <a:gd name="connsiteX11" fmla="*/ 3186930 w 4642135"/>
                <a:gd name="connsiteY11" fmla="*/ 1466017 h 5643471"/>
                <a:gd name="connsiteX12" fmla="*/ 3165036 w 4642135"/>
                <a:gd name="connsiteY12" fmla="*/ 1460611 h 5643471"/>
                <a:gd name="connsiteX13" fmla="*/ 2717716 w 4642135"/>
                <a:gd name="connsiteY13" fmla="*/ 1269250 h 5643471"/>
                <a:gd name="connsiteX14" fmla="*/ 2419323 w 4642135"/>
                <a:gd name="connsiteY14" fmla="*/ 1353579 h 5643471"/>
                <a:gd name="connsiteX15" fmla="*/ 2395539 w 4642135"/>
                <a:gd name="connsiteY15" fmla="*/ 1433582 h 5643471"/>
                <a:gd name="connsiteX16" fmla="*/ 2423648 w 4642135"/>
                <a:gd name="connsiteY16" fmla="*/ 1440070 h 5643471"/>
                <a:gd name="connsiteX17" fmla="*/ 2739339 w 4642135"/>
                <a:gd name="connsiteY17" fmla="*/ 1269250 h 5643471"/>
                <a:gd name="connsiteX18" fmla="*/ 2717716 w 4642135"/>
                <a:gd name="connsiteY18" fmla="*/ 1269250 h 5643471"/>
                <a:gd name="connsiteX19" fmla="*/ 1617123 w 4642135"/>
                <a:gd name="connsiteY19" fmla="*/ 1124379 h 5643471"/>
                <a:gd name="connsiteX20" fmla="*/ 1727398 w 4642135"/>
                <a:gd name="connsiteY20" fmla="*/ 1366553 h 5643471"/>
                <a:gd name="connsiteX21" fmla="*/ 1591176 w 4642135"/>
                <a:gd name="connsiteY21" fmla="*/ 1202221 h 5643471"/>
                <a:gd name="connsiteX22" fmla="*/ 1790104 w 4642135"/>
                <a:gd name="connsiteY22" fmla="*/ 1569806 h 5643471"/>
                <a:gd name="connsiteX23" fmla="*/ 2466893 w 4642135"/>
                <a:gd name="connsiteY23" fmla="*/ 2756890 h 5643471"/>
                <a:gd name="connsiteX24" fmla="*/ 2985838 w 4642135"/>
                <a:gd name="connsiteY24" fmla="*/ 3935327 h 5643471"/>
                <a:gd name="connsiteX25" fmla="*/ 2994487 w 4642135"/>
                <a:gd name="connsiteY25" fmla="*/ 3943976 h 5643471"/>
                <a:gd name="connsiteX26" fmla="*/ 2998811 w 4642135"/>
                <a:gd name="connsiteY26" fmla="*/ 3928839 h 5643471"/>
                <a:gd name="connsiteX27" fmla="*/ 3189091 w 4642135"/>
                <a:gd name="connsiteY27" fmla="*/ 2752566 h 5643471"/>
                <a:gd name="connsiteX28" fmla="*/ 3282069 w 4642135"/>
                <a:gd name="connsiteY28" fmla="*/ 2123347 h 5643471"/>
                <a:gd name="connsiteX29" fmla="*/ 3295043 w 4642135"/>
                <a:gd name="connsiteY29" fmla="*/ 2045505 h 5643471"/>
                <a:gd name="connsiteX30" fmla="*/ 3266932 w 4642135"/>
                <a:gd name="connsiteY30" fmla="*/ 2071452 h 5643471"/>
                <a:gd name="connsiteX31" fmla="*/ 3301529 w 4642135"/>
                <a:gd name="connsiteY31" fmla="*/ 1881173 h 5643471"/>
                <a:gd name="connsiteX32" fmla="*/ 3212877 w 4642135"/>
                <a:gd name="connsiteY32" fmla="*/ 2151455 h 5643471"/>
                <a:gd name="connsiteX33" fmla="*/ 3182605 w 4642135"/>
                <a:gd name="connsiteY33" fmla="*/ 2101724 h 5643471"/>
                <a:gd name="connsiteX34" fmla="*/ 3154494 w 4642135"/>
                <a:gd name="connsiteY34" fmla="*/ 2231460 h 5643471"/>
                <a:gd name="connsiteX35" fmla="*/ 3128547 w 4642135"/>
                <a:gd name="connsiteY35" fmla="*/ 2170917 h 5643471"/>
                <a:gd name="connsiteX36" fmla="*/ 3115574 w 4642135"/>
                <a:gd name="connsiteY36" fmla="*/ 2151455 h 5643471"/>
                <a:gd name="connsiteX37" fmla="*/ 3102600 w 4642135"/>
                <a:gd name="connsiteY37" fmla="*/ 2173078 h 5643471"/>
                <a:gd name="connsiteX38" fmla="*/ 3059355 w 4642135"/>
                <a:gd name="connsiteY38" fmla="*/ 2341735 h 5643471"/>
                <a:gd name="connsiteX39" fmla="*/ 2998811 w 4642135"/>
                <a:gd name="connsiteY39" fmla="*/ 2261732 h 5643471"/>
                <a:gd name="connsiteX40" fmla="*/ 2983676 w 4642135"/>
                <a:gd name="connsiteY40" fmla="*/ 2436875 h 5643471"/>
                <a:gd name="connsiteX41" fmla="*/ 2975027 w 4642135"/>
                <a:gd name="connsiteY41" fmla="*/ 2460661 h 5643471"/>
                <a:gd name="connsiteX42" fmla="*/ 2955566 w 4642135"/>
                <a:gd name="connsiteY42" fmla="*/ 2439038 h 5643471"/>
                <a:gd name="connsiteX43" fmla="*/ 2933943 w 4642135"/>
                <a:gd name="connsiteY43" fmla="*/ 2367682 h 5643471"/>
                <a:gd name="connsiteX44" fmla="*/ 2918808 w 4642135"/>
                <a:gd name="connsiteY44" fmla="*/ 2287679 h 5643471"/>
                <a:gd name="connsiteX45" fmla="*/ 2871238 w 4642135"/>
                <a:gd name="connsiteY45" fmla="*/ 2633642 h 5643471"/>
                <a:gd name="connsiteX46" fmla="*/ 2840967 w 4642135"/>
                <a:gd name="connsiteY46" fmla="*/ 2590397 h 5643471"/>
                <a:gd name="connsiteX47" fmla="*/ 2840967 w 4642135"/>
                <a:gd name="connsiteY47" fmla="*/ 2423901 h 5643471"/>
                <a:gd name="connsiteX48" fmla="*/ 2851777 w 4642135"/>
                <a:gd name="connsiteY48" fmla="*/ 2333086 h 5643471"/>
                <a:gd name="connsiteX49" fmla="*/ 2752313 w 4642135"/>
                <a:gd name="connsiteY49" fmla="*/ 2486608 h 5643471"/>
                <a:gd name="connsiteX50" fmla="*/ 2782584 w 4642135"/>
                <a:gd name="connsiteY50" fmla="*/ 2283355 h 5643471"/>
                <a:gd name="connsiteX51" fmla="*/ 2698257 w 4642135"/>
                <a:gd name="connsiteY51" fmla="*/ 2365521 h 5643471"/>
                <a:gd name="connsiteX52" fmla="*/ 2990162 w 4642135"/>
                <a:gd name="connsiteY52" fmla="*/ 1790358 h 5643471"/>
                <a:gd name="connsiteX53" fmla="*/ 2912320 w 4642135"/>
                <a:gd name="connsiteY53" fmla="*/ 1840089 h 5643471"/>
                <a:gd name="connsiteX54" fmla="*/ 2819344 w 4642135"/>
                <a:gd name="connsiteY54" fmla="*/ 1891983 h 5643471"/>
                <a:gd name="connsiteX55" fmla="*/ 2758800 w 4642135"/>
                <a:gd name="connsiteY55" fmla="*/ 1941716 h 5643471"/>
                <a:gd name="connsiteX56" fmla="*/ 2830154 w 4642135"/>
                <a:gd name="connsiteY56" fmla="*/ 1788194 h 5643471"/>
                <a:gd name="connsiteX57" fmla="*/ 2795558 w 4642135"/>
                <a:gd name="connsiteY57" fmla="*/ 1818466 h 5643471"/>
                <a:gd name="connsiteX58" fmla="*/ 2570682 w 4642135"/>
                <a:gd name="connsiteY58" fmla="*/ 2086587 h 5643471"/>
                <a:gd name="connsiteX59" fmla="*/ 2549059 w 4642135"/>
                <a:gd name="connsiteY59" fmla="*/ 2101724 h 5643471"/>
                <a:gd name="connsiteX60" fmla="*/ 2540410 w 4642135"/>
                <a:gd name="connsiteY60" fmla="*/ 2075777 h 5643471"/>
                <a:gd name="connsiteX61" fmla="*/ 2557708 w 4642135"/>
                <a:gd name="connsiteY61" fmla="*/ 1963339 h 5643471"/>
                <a:gd name="connsiteX62" fmla="*/ 2469057 w 4642135"/>
                <a:gd name="connsiteY62" fmla="*/ 2086587 h 5643471"/>
                <a:gd name="connsiteX63" fmla="*/ 2447434 w 4642135"/>
                <a:gd name="connsiteY63" fmla="*/ 2106049 h 5643471"/>
                <a:gd name="connsiteX64" fmla="*/ 2438785 w 4642135"/>
                <a:gd name="connsiteY64" fmla="*/ 2073614 h 5643471"/>
                <a:gd name="connsiteX65" fmla="*/ 2449595 w 4642135"/>
                <a:gd name="connsiteY65" fmla="*/ 1969825 h 5643471"/>
                <a:gd name="connsiteX66" fmla="*/ 2471218 w 4642135"/>
                <a:gd name="connsiteY66" fmla="*/ 1876848 h 5643471"/>
                <a:gd name="connsiteX67" fmla="*/ 2830154 w 4642135"/>
                <a:gd name="connsiteY67" fmla="*/ 1602239 h 5643471"/>
                <a:gd name="connsiteX68" fmla="*/ 2858265 w 4642135"/>
                <a:gd name="connsiteY68" fmla="*/ 1587104 h 5643471"/>
                <a:gd name="connsiteX69" fmla="*/ 2851777 w 4642135"/>
                <a:gd name="connsiteY69" fmla="*/ 1589266 h 5643471"/>
                <a:gd name="connsiteX70" fmla="*/ 2849616 w 4642135"/>
                <a:gd name="connsiteY70" fmla="*/ 1587104 h 5643471"/>
                <a:gd name="connsiteX71" fmla="*/ 2869075 w 4642135"/>
                <a:gd name="connsiteY71" fmla="*/ 1567643 h 5643471"/>
                <a:gd name="connsiteX72" fmla="*/ 3039895 w 4642135"/>
                <a:gd name="connsiteY72" fmla="*/ 1437907 h 5643471"/>
                <a:gd name="connsiteX73" fmla="*/ 2676634 w 4642135"/>
                <a:gd name="connsiteY73" fmla="*/ 1584941 h 5643471"/>
                <a:gd name="connsiteX74" fmla="*/ 2920969 w 4642135"/>
                <a:gd name="connsiteY74" fmla="*/ 1418448 h 5643471"/>
                <a:gd name="connsiteX75" fmla="*/ 2631226 w 4642135"/>
                <a:gd name="connsiteY75" fmla="*/ 1507099 h 5643471"/>
                <a:gd name="connsiteX76" fmla="*/ 2726365 w 4642135"/>
                <a:gd name="connsiteY76" fmla="*/ 1424933 h 5643471"/>
                <a:gd name="connsiteX77" fmla="*/ 2510139 w 4642135"/>
                <a:gd name="connsiteY77" fmla="*/ 1511424 h 5643471"/>
                <a:gd name="connsiteX78" fmla="*/ 2856101 w 4642135"/>
                <a:gd name="connsiteY78" fmla="*/ 1286548 h 5643471"/>
                <a:gd name="connsiteX79" fmla="*/ 2797721 w 4642135"/>
                <a:gd name="connsiteY79" fmla="*/ 1301685 h 5643471"/>
                <a:gd name="connsiteX80" fmla="*/ 2475542 w 4642135"/>
                <a:gd name="connsiteY80" fmla="*/ 1463854 h 5643471"/>
                <a:gd name="connsiteX81" fmla="*/ 2440946 w 4642135"/>
                <a:gd name="connsiteY81" fmla="*/ 1543859 h 5643471"/>
                <a:gd name="connsiteX82" fmla="*/ 2440946 w 4642135"/>
                <a:gd name="connsiteY82" fmla="*/ 1558994 h 5643471"/>
                <a:gd name="connsiteX83" fmla="*/ 2404189 w 4642135"/>
                <a:gd name="connsiteY83" fmla="*/ 1535210 h 5643471"/>
                <a:gd name="connsiteX84" fmla="*/ 2358780 w 4642135"/>
                <a:gd name="connsiteY84" fmla="*/ 1528722 h 5643471"/>
                <a:gd name="connsiteX85" fmla="*/ 2365268 w 4642135"/>
                <a:gd name="connsiteY85" fmla="*/ 1567643 h 5643471"/>
                <a:gd name="connsiteX86" fmla="*/ 2447434 w 4642135"/>
                <a:gd name="connsiteY86" fmla="*/ 1727651 h 5643471"/>
                <a:gd name="connsiteX87" fmla="*/ 2291751 w 4642135"/>
                <a:gd name="connsiteY87" fmla="*/ 1563318 h 5643471"/>
                <a:gd name="connsiteX88" fmla="*/ 2302561 w 4642135"/>
                <a:gd name="connsiteY88" fmla="*/ 1597915 h 5643471"/>
                <a:gd name="connsiteX89" fmla="*/ 2378241 w 4642135"/>
                <a:gd name="connsiteY89" fmla="*/ 1811980 h 5643471"/>
                <a:gd name="connsiteX90" fmla="*/ 2380402 w 4642135"/>
                <a:gd name="connsiteY90" fmla="*/ 1926579 h 5643471"/>
                <a:gd name="connsiteX91" fmla="*/ 2369592 w 4642135"/>
                <a:gd name="connsiteY91" fmla="*/ 1928743 h 5643471"/>
                <a:gd name="connsiteX92" fmla="*/ 2172825 w 4642135"/>
                <a:gd name="connsiteY92" fmla="*/ 1466017 h 5643471"/>
                <a:gd name="connsiteX93" fmla="*/ 2183637 w 4642135"/>
                <a:gd name="connsiteY93" fmla="*/ 1515748 h 5643471"/>
                <a:gd name="connsiteX94" fmla="*/ 2211746 w 4642135"/>
                <a:gd name="connsiteY94" fmla="*/ 1699542 h 5643471"/>
                <a:gd name="connsiteX95" fmla="*/ 2198772 w 4642135"/>
                <a:gd name="connsiteY95" fmla="*/ 1749273 h 5643471"/>
                <a:gd name="connsiteX96" fmla="*/ 2170664 w 4642135"/>
                <a:gd name="connsiteY96" fmla="*/ 1706028 h 5643471"/>
                <a:gd name="connsiteX97" fmla="*/ 2090659 w 4642135"/>
                <a:gd name="connsiteY97" fmla="*/ 1526561 h 5643471"/>
                <a:gd name="connsiteX98" fmla="*/ 2056062 w 4642135"/>
                <a:gd name="connsiteY98" fmla="*/ 1626025 h 5643471"/>
                <a:gd name="connsiteX99" fmla="*/ 1930651 w 4642135"/>
                <a:gd name="connsiteY99" fmla="*/ 1420609 h 5643471"/>
                <a:gd name="connsiteX100" fmla="*/ 1930651 w 4642135"/>
                <a:gd name="connsiteY100" fmla="*/ 1524398 h 5643471"/>
                <a:gd name="connsiteX101" fmla="*/ 1922002 w 4642135"/>
                <a:gd name="connsiteY101" fmla="*/ 1537371 h 5643471"/>
                <a:gd name="connsiteX102" fmla="*/ 1911191 w 4642135"/>
                <a:gd name="connsiteY102" fmla="*/ 1530885 h 5643471"/>
                <a:gd name="connsiteX103" fmla="*/ 1893893 w 4642135"/>
                <a:gd name="connsiteY103" fmla="*/ 1502775 h 5643471"/>
                <a:gd name="connsiteX104" fmla="*/ 1829025 w 4642135"/>
                <a:gd name="connsiteY104" fmla="*/ 1377363 h 5643471"/>
                <a:gd name="connsiteX105" fmla="*/ 1826862 w 4642135"/>
                <a:gd name="connsiteY105" fmla="*/ 1435746 h 5643471"/>
                <a:gd name="connsiteX106" fmla="*/ 1617123 w 4642135"/>
                <a:gd name="connsiteY106" fmla="*/ 1124379 h 5643471"/>
                <a:gd name="connsiteX107" fmla="*/ 2123094 w 4642135"/>
                <a:gd name="connsiteY107" fmla="*/ 925450 h 5643471"/>
                <a:gd name="connsiteX108" fmla="*/ 2250666 w 4642135"/>
                <a:gd name="connsiteY108" fmla="*/ 1068160 h 5643471"/>
                <a:gd name="connsiteX109" fmla="*/ 1971735 w 4642135"/>
                <a:gd name="connsiteY109" fmla="*/ 968696 h 5643471"/>
                <a:gd name="connsiteX110" fmla="*/ 1978221 w 4642135"/>
                <a:gd name="connsiteY110" fmla="*/ 977345 h 5643471"/>
                <a:gd name="connsiteX111" fmla="*/ 2324183 w 4642135"/>
                <a:gd name="connsiteY111" fmla="*/ 1323308 h 5643471"/>
                <a:gd name="connsiteX112" fmla="*/ 2356619 w 4642135"/>
                <a:gd name="connsiteY112" fmla="*/ 1325469 h 5643471"/>
                <a:gd name="connsiteX113" fmla="*/ 2626901 w 4642135"/>
                <a:gd name="connsiteY113" fmla="*/ 1206545 h 5643471"/>
                <a:gd name="connsiteX114" fmla="*/ 2637713 w 4642135"/>
                <a:gd name="connsiteY114" fmla="*/ 1197896 h 5643471"/>
                <a:gd name="connsiteX115" fmla="*/ 2661497 w 4642135"/>
                <a:gd name="connsiteY115" fmla="*/ 1200057 h 5643471"/>
                <a:gd name="connsiteX116" fmla="*/ 2901510 w 4642135"/>
                <a:gd name="connsiteY116" fmla="*/ 1197896 h 5643471"/>
                <a:gd name="connsiteX117" fmla="*/ 2988001 w 4642135"/>
                <a:gd name="connsiteY117" fmla="*/ 1195733 h 5643471"/>
                <a:gd name="connsiteX118" fmla="*/ 2629064 w 4642135"/>
                <a:gd name="connsiteY118" fmla="*/ 1120055 h 5643471"/>
                <a:gd name="connsiteX119" fmla="*/ 2635550 w 4642135"/>
                <a:gd name="connsiteY119" fmla="*/ 1158975 h 5643471"/>
                <a:gd name="connsiteX120" fmla="*/ 2635550 w 4642135"/>
                <a:gd name="connsiteY120" fmla="*/ 1195733 h 5643471"/>
                <a:gd name="connsiteX121" fmla="*/ 2447434 w 4642135"/>
                <a:gd name="connsiteY121" fmla="*/ 1031400 h 5643471"/>
                <a:gd name="connsiteX122" fmla="*/ 2514463 w 4642135"/>
                <a:gd name="connsiteY122" fmla="*/ 1197896 h 5643471"/>
                <a:gd name="connsiteX123" fmla="*/ 2123094 w 4642135"/>
                <a:gd name="connsiteY123" fmla="*/ 925450 h 5643471"/>
                <a:gd name="connsiteX124" fmla="*/ 1716587 w 4642135"/>
                <a:gd name="connsiteY124" fmla="*/ 0 h 5643471"/>
                <a:gd name="connsiteX125" fmla="*/ 1569553 w 4642135"/>
                <a:gd name="connsiteY125" fmla="*/ 190279 h 5643471"/>
                <a:gd name="connsiteX126" fmla="*/ 1595500 w 4642135"/>
                <a:gd name="connsiteY126" fmla="*/ 170818 h 5643471"/>
                <a:gd name="connsiteX127" fmla="*/ 1887405 w 4642135"/>
                <a:gd name="connsiteY127" fmla="*/ 38921 h 5643471"/>
                <a:gd name="connsiteX128" fmla="*/ 2071199 w 4642135"/>
                <a:gd name="connsiteY128" fmla="*/ 8649 h 5643471"/>
                <a:gd name="connsiteX129" fmla="*/ 1694965 w 4642135"/>
                <a:gd name="connsiteY129" fmla="*/ 224876 h 5643471"/>
                <a:gd name="connsiteX130" fmla="*/ 1798754 w 4642135"/>
                <a:gd name="connsiteY130" fmla="*/ 188116 h 5643471"/>
                <a:gd name="connsiteX131" fmla="*/ 2315534 w 4642135"/>
                <a:gd name="connsiteY131" fmla="*/ 155683 h 5643471"/>
                <a:gd name="connsiteX132" fmla="*/ 2577170 w 4642135"/>
                <a:gd name="connsiteY132" fmla="*/ 250823 h 5643471"/>
                <a:gd name="connsiteX133" fmla="*/ 2644199 w 4642135"/>
                <a:gd name="connsiteY133" fmla="*/ 315691 h 5643471"/>
                <a:gd name="connsiteX134" fmla="*/ 2334996 w 4642135"/>
                <a:gd name="connsiteY134" fmla="*/ 242174 h 5643471"/>
                <a:gd name="connsiteX135" fmla="*/ 2019305 w 4642135"/>
                <a:gd name="connsiteY135" fmla="*/ 240010 h 5643471"/>
                <a:gd name="connsiteX136" fmla="*/ 2304724 w 4642135"/>
                <a:gd name="connsiteY136" fmla="*/ 313527 h 5643471"/>
                <a:gd name="connsiteX137" fmla="*/ 2564196 w 4642135"/>
                <a:gd name="connsiteY137" fmla="*/ 454076 h 5643471"/>
                <a:gd name="connsiteX138" fmla="*/ 1861458 w 4642135"/>
                <a:gd name="connsiteY138" fmla="*/ 287580 h 5643471"/>
                <a:gd name="connsiteX139" fmla="*/ 2337157 w 4642135"/>
                <a:gd name="connsiteY139" fmla="*/ 471374 h 5643471"/>
                <a:gd name="connsiteX140" fmla="*/ 2062550 w 4642135"/>
                <a:gd name="connsiteY140" fmla="*/ 423804 h 5643471"/>
                <a:gd name="connsiteX141" fmla="*/ 2060387 w 4642135"/>
                <a:gd name="connsiteY141" fmla="*/ 428129 h 5643471"/>
                <a:gd name="connsiteX142" fmla="*/ 2196611 w 4642135"/>
                <a:gd name="connsiteY142" fmla="*/ 490833 h 5643471"/>
                <a:gd name="connsiteX143" fmla="*/ 1854973 w 4642135"/>
                <a:gd name="connsiteY143" fmla="*/ 469211 h 5643471"/>
                <a:gd name="connsiteX144" fmla="*/ 2177149 w 4642135"/>
                <a:gd name="connsiteY144" fmla="*/ 594622 h 5643471"/>
                <a:gd name="connsiteX145" fmla="*/ 1779292 w 4642135"/>
                <a:gd name="connsiteY145" fmla="*/ 538403 h 5643471"/>
                <a:gd name="connsiteX146" fmla="*/ 1982545 w 4642135"/>
                <a:gd name="connsiteY146" fmla="*/ 657329 h 5643471"/>
                <a:gd name="connsiteX147" fmla="*/ 1595500 w 4642135"/>
                <a:gd name="connsiteY147" fmla="*/ 581649 h 5643471"/>
                <a:gd name="connsiteX148" fmla="*/ 1630097 w 4642135"/>
                <a:gd name="connsiteY148" fmla="*/ 605435 h 5643471"/>
                <a:gd name="connsiteX149" fmla="*/ 1965247 w 4642135"/>
                <a:gd name="connsiteY149" fmla="*/ 670303 h 5643471"/>
                <a:gd name="connsiteX150" fmla="*/ 2129579 w 4642135"/>
                <a:gd name="connsiteY150" fmla="*/ 683276 h 5643471"/>
                <a:gd name="connsiteX151" fmla="*/ 2458244 w 4642135"/>
                <a:gd name="connsiteY151" fmla="*/ 838960 h 5643471"/>
                <a:gd name="connsiteX152" fmla="*/ 2568521 w 4642135"/>
                <a:gd name="connsiteY152" fmla="*/ 1014102 h 5643471"/>
                <a:gd name="connsiteX153" fmla="*/ 2607442 w 4642135"/>
                <a:gd name="connsiteY153" fmla="*/ 1096268 h 5643471"/>
                <a:gd name="connsiteX154" fmla="*/ 2637713 w 4642135"/>
                <a:gd name="connsiteY154" fmla="*/ 1109242 h 5643471"/>
                <a:gd name="connsiteX155" fmla="*/ 2799882 w 4642135"/>
                <a:gd name="connsiteY155" fmla="*/ 1102756 h 5643471"/>
                <a:gd name="connsiteX156" fmla="*/ 3029083 w 4642135"/>
                <a:gd name="connsiteY156" fmla="*/ 1128704 h 5643471"/>
                <a:gd name="connsiteX157" fmla="*/ 3052869 w 4642135"/>
                <a:gd name="connsiteY157" fmla="*/ 1135189 h 5643471"/>
                <a:gd name="connsiteX158" fmla="*/ 3057193 w 4642135"/>
                <a:gd name="connsiteY158" fmla="*/ 1133028 h 5643471"/>
                <a:gd name="connsiteX159" fmla="*/ 2933943 w 4642135"/>
                <a:gd name="connsiteY159" fmla="*/ 1046537 h 5643471"/>
                <a:gd name="connsiteX160" fmla="*/ 3346937 w 4642135"/>
                <a:gd name="connsiteY160" fmla="*/ 1184923 h 5643471"/>
                <a:gd name="connsiteX161" fmla="*/ 3519919 w 4642135"/>
                <a:gd name="connsiteY161" fmla="*/ 1349255 h 5643471"/>
                <a:gd name="connsiteX162" fmla="*/ 3545866 w 4642135"/>
                <a:gd name="connsiteY162" fmla="*/ 1355741 h 5643471"/>
                <a:gd name="connsiteX163" fmla="*/ 3963183 w 4642135"/>
                <a:gd name="connsiteY163" fmla="*/ 1264925 h 5643471"/>
                <a:gd name="connsiteX164" fmla="*/ 4058322 w 4642135"/>
                <a:gd name="connsiteY164" fmla="*/ 1271413 h 5643471"/>
                <a:gd name="connsiteX165" fmla="*/ 3926425 w 4642135"/>
                <a:gd name="connsiteY165" fmla="*/ 1323308 h 5643471"/>
                <a:gd name="connsiteX166" fmla="*/ 3928586 w 4642135"/>
                <a:gd name="connsiteY166" fmla="*/ 1329793 h 5643471"/>
                <a:gd name="connsiteX167" fmla="*/ 3971832 w 4642135"/>
                <a:gd name="connsiteY167" fmla="*/ 1325469 h 5643471"/>
                <a:gd name="connsiteX168" fmla="*/ 4194547 w 4642135"/>
                <a:gd name="connsiteY168" fmla="*/ 1351416 h 5643471"/>
                <a:gd name="connsiteX169" fmla="*/ 4309146 w 4642135"/>
                <a:gd name="connsiteY169" fmla="*/ 1377363 h 5643471"/>
                <a:gd name="connsiteX170" fmla="*/ 4367528 w 4642135"/>
                <a:gd name="connsiteY170" fmla="*/ 1472503 h 5643471"/>
                <a:gd name="connsiteX171" fmla="*/ 4408610 w 4642135"/>
                <a:gd name="connsiteY171" fmla="*/ 1528722 h 5643471"/>
                <a:gd name="connsiteX172" fmla="*/ 4601053 w 4642135"/>
                <a:gd name="connsiteY172" fmla="*/ 1695218 h 5643471"/>
                <a:gd name="connsiteX173" fmla="*/ 4639974 w 4642135"/>
                <a:gd name="connsiteY173" fmla="*/ 1766572 h 5643471"/>
                <a:gd name="connsiteX174" fmla="*/ 4642135 w 4642135"/>
                <a:gd name="connsiteY174" fmla="*/ 1773059 h 5643471"/>
                <a:gd name="connsiteX175" fmla="*/ 4627000 w 4642135"/>
                <a:gd name="connsiteY175" fmla="*/ 1801168 h 5643471"/>
                <a:gd name="connsiteX176" fmla="*/ 4605378 w 4642135"/>
                <a:gd name="connsiteY176" fmla="*/ 1773059 h 5643471"/>
                <a:gd name="connsiteX177" fmla="*/ 4393475 w 4642135"/>
                <a:gd name="connsiteY177" fmla="*/ 1617376 h 5643471"/>
                <a:gd name="connsiteX178" fmla="*/ 4363204 w 4642135"/>
                <a:gd name="connsiteY178" fmla="*/ 1615213 h 5643471"/>
                <a:gd name="connsiteX179" fmla="*/ 4363204 w 4642135"/>
                <a:gd name="connsiteY179" fmla="*/ 1658458 h 5643471"/>
                <a:gd name="connsiteX180" fmla="*/ 4389151 w 4642135"/>
                <a:gd name="connsiteY180" fmla="*/ 1686569 h 5643471"/>
                <a:gd name="connsiteX181" fmla="*/ 4490776 w 4642135"/>
                <a:gd name="connsiteY181" fmla="*/ 1818466 h 5643471"/>
                <a:gd name="connsiteX182" fmla="*/ 4510238 w 4642135"/>
                <a:gd name="connsiteY182" fmla="*/ 1885497 h 5643471"/>
                <a:gd name="connsiteX183" fmla="*/ 4108056 w 4642135"/>
                <a:gd name="connsiteY183" fmla="*/ 1543859 h 5643471"/>
                <a:gd name="connsiteX184" fmla="*/ 4337256 w 4642135"/>
                <a:gd name="connsiteY184" fmla="*/ 1801168 h 5643471"/>
                <a:gd name="connsiteX185" fmla="*/ 4330768 w 4642135"/>
                <a:gd name="connsiteY185" fmla="*/ 1807656 h 5643471"/>
                <a:gd name="connsiteX186" fmla="*/ 4138328 w 4642135"/>
                <a:gd name="connsiteY186" fmla="*/ 1669271 h 5643471"/>
                <a:gd name="connsiteX187" fmla="*/ 4216169 w 4642135"/>
                <a:gd name="connsiteY187" fmla="*/ 1783870 h 5643471"/>
                <a:gd name="connsiteX188" fmla="*/ 4021565 w 4642135"/>
                <a:gd name="connsiteY188" fmla="*/ 1671432 h 5643471"/>
                <a:gd name="connsiteX189" fmla="*/ 4151301 w 4642135"/>
                <a:gd name="connsiteY189" fmla="*/ 1850901 h 5643471"/>
                <a:gd name="connsiteX190" fmla="*/ 3868043 w 4642135"/>
                <a:gd name="connsiteY190" fmla="*/ 1658458 h 5643471"/>
                <a:gd name="connsiteX191" fmla="*/ 3982644 w 4642135"/>
                <a:gd name="connsiteY191" fmla="*/ 1816305 h 5643471"/>
                <a:gd name="connsiteX192" fmla="*/ 3712360 w 4642135"/>
                <a:gd name="connsiteY192" fmla="*/ 1632511 h 5643471"/>
                <a:gd name="connsiteX193" fmla="*/ 3721009 w 4642135"/>
                <a:gd name="connsiteY193" fmla="*/ 1656297 h 5643471"/>
                <a:gd name="connsiteX194" fmla="*/ 3978320 w 4642135"/>
                <a:gd name="connsiteY194" fmla="*/ 1829278 h 5643471"/>
                <a:gd name="connsiteX195" fmla="*/ 4211845 w 4642135"/>
                <a:gd name="connsiteY195" fmla="*/ 2036856 h 5643471"/>
                <a:gd name="connsiteX196" fmla="*/ 4226979 w 4642135"/>
                <a:gd name="connsiteY196" fmla="*/ 2356872 h 5643471"/>
                <a:gd name="connsiteX197" fmla="*/ 4203196 w 4642135"/>
                <a:gd name="connsiteY197" fmla="*/ 2393629 h 5643471"/>
                <a:gd name="connsiteX198" fmla="*/ 4185898 w 4642135"/>
                <a:gd name="connsiteY198" fmla="*/ 2359033 h 5643471"/>
                <a:gd name="connsiteX199" fmla="*/ 4142652 w 4642135"/>
                <a:gd name="connsiteY199" fmla="*/ 2233621 h 5643471"/>
                <a:gd name="connsiteX200" fmla="*/ 4101568 w 4642135"/>
                <a:gd name="connsiteY200" fmla="*/ 2365521 h 5643471"/>
                <a:gd name="connsiteX201" fmla="*/ 3932911 w 4642135"/>
                <a:gd name="connsiteY201" fmla="*/ 2019558 h 5643471"/>
                <a:gd name="connsiteX202" fmla="*/ 3961022 w 4642135"/>
                <a:gd name="connsiteY202" fmla="*/ 2181727 h 5643471"/>
                <a:gd name="connsiteX203" fmla="*/ 3792365 w 4642135"/>
                <a:gd name="connsiteY203" fmla="*/ 2021719 h 5643471"/>
                <a:gd name="connsiteX204" fmla="*/ 3883180 w 4642135"/>
                <a:gd name="connsiteY204" fmla="*/ 2304977 h 5643471"/>
                <a:gd name="connsiteX205" fmla="*/ 3876692 w 4642135"/>
                <a:gd name="connsiteY205" fmla="*/ 2607695 h 5643471"/>
                <a:gd name="connsiteX206" fmla="*/ 3826961 w 4642135"/>
                <a:gd name="connsiteY206" fmla="*/ 2495257 h 5643471"/>
                <a:gd name="connsiteX207" fmla="*/ 3792365 w 4642135"/>
                <a:gd name="connsiteY207" fmla="*/ 2730943 h 5643471"/>
                <a:gd name="connsiteX208" fmla="*/ 3749119 w 4642135"/>
                <a:gd name="connsiteY208" fmla="*/ 2544988 h 5643471"/>
                <a:gd name="connsiteX209" fmla="*/ 3628032 w 4642135"/>
                <a:gd name="connsiteY209" fmla="*/ 2823922 h 5643471"/>
                <a:gd name="connsiteX210" fmla="*/ 3714523 w 4642135"/>
                <a:gd name="connsiteY210" fmla="*/ 2393629 h 5643471"/>
                <a:gd name="connsiteX211" fmla="*/ 3705874 w 4642135"/>
                <a:gd name="connsiteY211" fmla="*/ 2389305 h 5643471"/>
                <a:gd name="connsiteX212" fmla="*/ 3582623 w 4642135"/>
                <a:gd name="connsiteY212" fmla="*/ 2635803 h 5643471"/>
                <a:gd name="connsiteX213" fmla="*/ 3623708 w 4642135"/>
                <a:gd name="connsiteY213" fmla="*/ 2441199 h 5643471"/>
                <a:gd name="connsiteX214" fmla="*/ 3561001 w 4642135"/>
                <a:gd name="connsiteY214" fmla="*/ 2495257 h 5643471"/>
                <a:gd name="connsiteX215" fmla="*/ 3541542 w 4642135"/>
                <a:gd name="connsiteY215" fmla="*/ 2512555 h 5643471"/>
                <a:gd name="connsiteX216" fmla="*/ 3532892 w 4642135"/>
                <a:gd name="connsiteY216" fmla="*/ 2488769 h 5643471"/>
                <a:gd name="connsiteX217" fmla="*/ 3543703 w 4642135"/>
                <a:gd name="connsiteY217" fmla="*/ 2324437 h 5643471"/>
                <a:gd name="connsiteX218" fmla="*/ 3496133 w 4642135"/>
                <a:gd name="connsiteY218" fmla="*/ 2391468 h 5643471"/>
                <a:gd name="connsiteX219" fmla="*/ 3476673 w 4642135"/>
                <a:gd name="connsiteY219" fmla="*/ 2408766 h 5643471"/>
                <a:gd name="connsiteX220" fmla="*/ 3474510 w 4642135"/>
                <a:gd name="connsiteY220" fmla="*/ 2382819 h 5643471"/>
                <a:gd name="connsiteX221" fmla="*/ 3483159 w 4642135"/>
                <a:gd name="connsiteY221" fmla="*/ 2276867 h 5643471"/>
                <a:gd name="connsiteX222" fmla="*/ 3478835 w 4642135"/>
                <a:gd name="connsiteY222" fmla="*/ 2268218 h 5643471"/>
                <a:gd name="connsiteX223" fmla="*/ 3455051 w 4642135"/>
                <a:gd name="connsiteY223" fmla="*/ 2285516 h 5643471"/>
                <a:gd name="connsiteX224" fmla="*/ 3450726 w 4642135"/>
                <a:gd name="connsiteY224" fmla="*/ 2032532 h 5643471"/>
                <a:gd name="connsiteX225" fmla="*/ 3405318 w 4642135"/>
                <a:gd name="connsiteY225" fmla="*/ 2207674 h 5643471"/>
                <a:gd name="connsiteX226" fmla="*/ 3394507 w 4642135"/>
                <a:gd name="connsiteY226" fmla="*/ 2054154 h 5643471"/>
                <a:gd name="connsiteX227" fmla="*/ 3385858 w 4642135"/>
                <a:gd name="connsiteY227" fmla="*/ 2054154 h 5643471"/>
                <a:gd name="connsiteX228" fmla="*/ 3381534 w 4642135"/>
                <a:gd name="connsiteY228" fmla="*/ 2077938 h 5643471"/>
                <a:gd name="connsiteX229" fmla="*/ 3344774 w 4642135"/>
                <a:gd name="connsiteY229" fmla="*/ 2501743 h 5643471"/>
                <a:gd name="connsiteX230" fmla="*/ 3282069 w 4642135"/>
                <a:gd name="connsiteY230" fmla="*/ 3401246 h 5643471"/>
                <a:gd name="connsiteX231" fmla="*/ 3102600 w 4642135"/>
                <a:gd name="connsiteY231" fmla="*/ 4380755 h 5643471"/>
                <a:gd name="connsiteX232" fmla="*/ 3096114 w 4642135"/>
                <a:gd name="connsiteY232" fmla="*/ 4439135 h 5643471"/>
                <a:gd name="connsiteX233" fmla="*/ 3204228 w 4642135"/>
                <a:gd name="connsiteY233" fmla="*/ 5148359 h 5643471"/>
                <a:gd name="connsiteX234" fmla="*/ 3265706 w 4642135"/>
                <a:gd name="connsiteY234" fmla="*/ 5622240 h 5643471"/>
                <a:gd name="connsiteX235" fmla="*/ 2850081 w 4642135"/>
                <a:gd name="connsiteY235" fmla="*/ 5626736 h 5643471"/>
                <a:gd name="connsiteX236" fmla="*/ 2860426 w 4642135"/>
                <a:gd name="connsiteY236" fmla="*/ 5042409 h 5643471"/>
                <a:gd name="connsiteX237" fmla="*/ 2858265 w 4642135"/>
                <a:gd name="connsiteY237" fmla="*/ 5018623 h 5643471"/>
                <a:gd name="connsiteX238" fmla="*/ 2853940 w 4642135"/>
                <a:gd name="connsiteY238" fmla="*/ 5018623 h 5643471"/>
                <a:gd name="connsiteX239" fmla="*/ 2654078 w 4642135"/>
                <a:gd name="connsiteY239" fmla="*/ 5624022 h 5643471"/>
                <a:gd name="connsiteX240" fmla="*/ 2305744 w 4642135"/>
                <a:gd name="connsiteY240" fmla="*/ 5625924 h 5643471"/>
                <a:gd name="connsiteX241" fmla="*/ 2360943 w 4642135"/>
                <a:gd name="connsiteY241" fmla="*/ 5524593 h 5643471"/>
                <a:gd name="connsiteX242" fmla="*/ 2700418 w 4642135"/>
                <a:gd name="connsiteY242" fmla="*/ 4800235 h 5643471"/>
                <a:gd name="connsiteX243" fmla="*/ 2851777 w 4642135"/>
                <a:gd name="connsiteY243" fmla="*/ 4454272 h 5643471"/>
                <a:gd name="connsiteX244" fmla="*/ 2856101 w 4642135"/>
                <a:gd name="connsiteY244" fmla="*/ 4395889 h 5643471"/>
                <a:gd name="connsiteX245" fmla="*/ 2581495 w 4642135"/>
                <a:gd name="connsiteY245" fmla="*/ 3515847 h 5643471"/>
                <a:gd name="connsiteX246" fmla="*/ 1854973 w 4642135"/>
                <a:gd name="connsiteY246" fmla="*/ 2006584 h 5643471"/>
                <a:gd name="connsiteX247" fmla="*/ 1502522 w 4642135"/>
                <a:gd name="connsiteY247" fmla="*/ 1258440 h 5643471"/>
                <a:gd name="connsiteX248" fmla="*/ 1489548 w 4642135"/>
                <a:gd name="connsiteY248" fmla="*/ 1228168 h 5643471"/>
                <a:gd name="connsiteX249" fmla="*/ 1485224 w 4642135"/>
                <a:gd name="connsiteY249" fmla="*/ 1273574 h 5643471"/>
                <a:gd name="connsiteX250" fmla="*/ 1379274 w 4642135"/>
                <a:gd name="connsiteY250" fmla="*/ 1068160 h 5643471"/>
                <a:gd name="connsiteX251" fmla="*/ 1476574 w 4642135"/>
                <a:gd name="connsiteY251" fmla="*/ 1392500 h 5643471"/>
                <a:gd name="connsiteX252" fmla="*/ 1426843 w 4642135"/>
                <a:gd name="connsiteY252" fmla="*/ 1366553 h 5643471"/>
                <a:gd name="connsiteX253" fmla="*/ 1498197 w 4642135"/>
                <a:gd name="connsiteY253" fmla="*/ 1535210 h 5643471"/>
                <a:gd name="connsiteX254" fmla="*/ 1487387 w 4642135"/>
                <a:gd name="connsiteY254" fmla="*/ 1539535 h 5643471"/>
                <a:gd name="connsiteX255" fmla="*/ 1405221 w 4642135"/>
                <a:gd name="connsiteY255" fmla="*/ 1457368 h 5643471"/>
                <a:gd name="connsiteX256" fmla="*/ 1398733 w 4642135"/>
                <a:gd name="connsiteY256" fmla="*/ 1461693 h 5643471"/>
                <a:gd name="connsiteX257" fmla="*/ 1465764 w 4642135"/>
                <a:gd name="connsiteY257" fmla="*/ 1649809 h 5643471"/>
                <a:gd name="connsiteX258" fmla="*/ 1470089 w 4642135"/>
                <a:gd name="connsiteY258" fmla="*/ 1682244 h 5643471"/>
                <a:gd name="connsiteX259" fmla="*/ 1441978 w 4642135"/>
                <a:gd name="connsiteY259" fmla="*/ 1669271 h 5643471"/>
                <a:gd name="connsiteX260" fmla="*/ 1364137 w 4642135"/>
                <a:gd name="connsiteY260" fmla="*/ 1626025 h 5643471"/>
                <a:gd name="connsiteX261" fmla="*/ 1472250 w 4642135"/>
                <a:gd name="connsiteY261" fmla="*/ 1820629 h 5643471"/>
                <a:gd name="connsiteX262" fmla="*/ 1480899 w 4642135"/>
                <a:gd name="connsiteY262" fmla="*/ 1855226 h 5643471"/>
                <a:gd name="connsiteX263" fmla="*/ 1450627 w 4642135"/>
                <a:gd name="connsiteY263" fmla="*/ 1844413 h 5643471"/>
                <a:gd name="connsiteX264" fmla="*/ 1301432 w 4642135"/>
                <a:gd name="connsiteY264" fmla="*/ 1693054 h 5643471"/>
                <a:gd name="connsiteX265" fmla="*/ 1262511 w 4642135"/>
                <a:gd name="connsiteY265" fmla="*/ 1641160 h 5643471"/>
                <a:gd name="connsiteX266" fmla="*/ 1498197 w 4642135"/>
                <a:gd name="connsiteY266" fmla="*/ 2095236 h 5643471"/>
                <a:gd name="connsiteX267" fmla="*/ 1305756 w 4642135"/>
                <a:gd name="connsiteY267" fmla="*/ 1857387 h 5643471"/>
                <a:gd name="connsiteX268" fmla="*/ 1264672 w 4642135"/>
                <a:gd name="connsiteY268" fmla="*/ 1775221 h 5643471"/>
                <a:gd name="connsiteX269" fmla="*/ 1281970 w 4642135"/>
                <a:gd name="connsiteY269" fmla="*/ 2002260 h 5643471"/>
                <a:gd name="connsiteX270" fmla="*/ 1154398 w 4642135"/>
                <a:gd name="connsiteY270" fmla="*/ 1738463 h 5643471"/>
                <a:gd name="connsiteX271" fmla="*/ 1141424 w 4642135"/>
                <a:gd name="connsiteY271" fmla="*/ 1876848 h 5643471"/>
                <a:gd name="connsiteX272" fmla="*/ 1007363 w 4642135"/>
                <a:gd name="connsiteY272" fmla="*/ 1150326 h 5643471"/>
                <a:gd name="connsiteX273" fmla="*/ 955469 w 4642135"/>
                <a:gd name="connsiteY273" fmla="*/ 1219519 h 5643471"/>
                <a:gd name="connsiteX274" fmla="*/ 923034 w 4642135"/>
                <a:gd name="connsiteY274" fmla="*/ 1295197 h 5643471"/>
                <a:gd name="connsiteX275" fmla="*/ 886276 w 4642135"/>
                <a:gd name="connsiteY275" fmla="*/ 1403311 h 5643471"/>
                <a:gd name="connsiteX276" fmla="*/ 860329 w 4642135"/>
                <a:gd name="connsiteY276" fmla="*/ 1213031 h 5643471"/>
                <a:gd name="connsiteX277" fmla="*/ 806271 w 4642135"/>
                <a:gd name="connsiteY277" fmla="*/ 1669271 h 5643471"/>
                <a:gd name="connsiteX278" fmla="*/ 713295 w 4642135"/>
                <a:gd name="connsiteY278" fmla="*/ 1511424 h 5643471"/>
                <a:gd name="connsiteX279" fmla="*/ 713295 w 4642135"/>
                <a:gd name="connsiteY279" fmla="*/ 1693054 h 5643471"/>
                <a:gd name="connsiteX280" fmla="*/ 704646 w 4642135"/>
                <a:gd name="connsiteY280" fmla="*/ 1719002 h 5643471"/>
                <a:gd name="connsiteX281" fmla="*/ 678699 w 4642135"/>
                <a:gd name="connsiteY281" fmla="*/ 1697379 h 5643471"/>
                <a:gd name="connsiteX282" fmla="*/ 603018 w 4642135"/>
                <a:gd name="connsiteY282" fmla="*/ 1567643 h 5643471"/>
                <a:gd name="connsiteX283" fmla="*/ 568422 w 4642135"/>
                <a:gd name="connsiteY283" fmla="*/ 1468179 h 5643471"/>
                <a:gd name="connsiteX284" fmla="*/ 752216 w 4642135"/>
                <a:gd name="connsiteY284" fmla="*/ 960047 h 5643471"/>
                <a:gd name="connsiteX285" fmla="*/ 920873 w 4642135"/>
                <a:gd name="connsiteY285" fmla="*/ 735171 h 5643471"/>
                <a:gd name="connsiteX286" fmla="*/ 953306 w 4642135"/>
                <a:gd name="connsiteY286" fmla="*/ 683276 h 5643471"/>
                <a:gd name="connsiteX287" fmla="*/ 959793 w 4642135"/>
                <a:gd name="connsiteY287" fmla="*/ 663815 h 5643471"/>
                <a:gd name="connsiteX288" fmla="*/ 942495 w 4642135"/>
                <a:gd name="connsiteY288" fmla="*/ 672464 h 5643471"/>
                <a:gd name="connsiteX289" fmla="*/ 747891 w 4642135"/>
                <a:gd name="connsiteY289" fmla="*/ 938424 h 5643471"/>
                <a:gd name="connsiteX290" fmla="*/ 728430 w 4642135"/>
                <a:gd name="connsiteY290" fmla="*/ 955722 h 5643471"/>
                <a:gd name="connsiteX291" fmla="*/ 817084 w 4642135"/>
                <a:gd name="connsiteY291" fmla="*/ 711385 h 5643471"/>
                <a:gd name="connsiteX292" fmla="*/ 548963 w 4642135"/>
                <a:gd name="connsiteY292" fmla="*/ 1040049 h 5643471"/>
                <a:gd name="connsiteX293" fmla="*/ 672211 w 4642135"/>
                <a:gd name="connsiteY293" fmla="*/ 750306 h 5643471"/>
                <a:gd name="connsiteX294" fmla="*/ 460308 w 4642135"/>
                <a:gd name="connsiteY294" fmla="*/ 979506 h 5643471"/>
                <a:gd name="connsiteX295" fmla="*/ 492744 w 4642135"/>
                <a:gd name="connsiteY295" fmla="*/ 838960 h 5643471"/>
                <a:gd name="connsiteX296" fmla="*/ 345709 w 4642135"/>
                <a:gd name="connsiteY296" fmla="*/ 1046537 h 5643471"/>
                <a:gd name="connsiteX297" fmla="*/ 542475 w 4642135"/>
                <a:gd name="connsiteY297" fmla="*/ 609759 h 5643471"/>
                <a:gd name="connsiteX298" fmla="*/ 466796 w 4642135"/>
                <a:gd name="connsiteY298" fmla="*/ 687601 h 5643471"/>
                <a:gd name="connsiteX299" fmla="*/ 198675 w 4642135"/>
                <a:gd name="connsiteY299" fmla="*/ 1143838 h 5643471"/>
                <a:gd name="connsiteX300" fmla="*/ 172728 w 4642135"/>
                <a:gd name="connsiteY300" fmla="*/ 1176274 h 5643471"/>
                <a:gd name="connsiteX301" fmla="*/ 270029 w 4642135"/>
                <a:gd name="connsiteY301" fmla="*/ 880042 h 5643471"/>
                <a:gd name="connsiteX302" fmla="*/ 449498 w 4642135"/>
                <a:gd name="connsiteY302" fmla="*/ 629219 h 5643471"/>
                <a:gd name="connsiteX303" fmla="*/ 200836 w 4642135"/>
                <a:gd name="connsiteY303" fmla="*/ 849770 h 5643471"/>
                <a:gd name="connsiteX304" fmla="*/ 14881 w 4642135"/>
                <a:gd name="connsiteY304" fmla="*/ 1128704 h 5643471"/>
                <a:gd name="connsiteX305" fmla="*/ 6232 w 4642135"/>
                <a:gd name="connsiteY305" fmla="*/ 1046537 h 5643471"/>
                <a:gd name="connsiteX306" fmla="*/ 32179 w 4642135"/>
                <a:gd name="connsiteY306" fmla="*/ 973020 h 5643471"/>
                <a:gd name="connsiteX307" fmla="*/ 512203 w 4642135"/>
                <a:gd name="connsiteY307" fmla="*/ 501646 h 5643471"/>
                <a:gd name="connsiteX308" fmla="*/ 594369 w 4642135"/>
                <a:gd name="connsiteY308" fmla="*/ 467050 h 5643471"/>
                <a:gd name="connsiteX309" fmla="*/ 168403 w 4642135"/>
                <a:gd name="connsiteY309" fmla="*/ 557865 h 5643471"/>
                <a:gd name="connsiteX310" fmla="*/ 272192 w 4642135"/>
                <a:gd name="connsiteY310" fmla="*/ 488672 h 5643471"/>
                <a:gd name="connsiteX311" fmla="*/ 391116 w 4642135"/>
                <a:gd name="connsiteY311" fmla="*/ 412992 h 5643471"/>
                <a:gd name="connsiteX312" fmla="*/ 525176 w 4642135"/>
                <a:gd name="connsiteY312" fmla="*/ 378396 h 5643471"/>
                <a:gd name="connsiteX313" fmla="*/ 661401 w 4642135"/>
                <a:gd name="connsiteY313" fmla="*/ 363261 h 5643471"/>
                <a:gd name="connsiteX314" fmla="*/ 434361 w 4642135"/>
                <a:gd name="connsiteY314" fmla="*/ 324340 h 5643471"/>
                <a:gd name="connsiteX315" fmla="*/ 507878 w 4642135"/>
                <a:gd name="connsiteY315" fmla="*/ 313527 h 5643471"/>
                <a:gd name="connsiteX316" fmla="*/ 507878 w 4642135"/>
                <a:gd name="connsiteY316" fmla="*/ 309203 h 5643471"/>
                <a:gd name="connsiteX317" fmla="*/ 417063 w 4642135"/>
                <a:gd name="connsiteY317" fmla="*/ 309203 h 5643471"/>
                <a:gd name="connsiteX318" fmla="*/ 881952 w 4642135"/>
                <a:gd name="connsiteY318" fmla="*/ 276770 h 5643471"/>
                <a:gd name="connsiteX319" fmla="*/ 1067907 w 4642135"/>
                <a:gd name="connsiteY319" fmla="*/ 298393 h 5643471"/>
                <a:gd name="connsiteX320" fmla="*/ 1223590 w 4642135"/>
                <a:gd name="connsiteY320" fmla="*/ 371910 h 5643471"/>
                <a:gd name="connsiteX321" fmla="*/ 1258187 w 4642135"/>
                <a:gd name="connsiteY321" fmla="*/ 367585 h 5643471"/>
                <a:gd name="connsiteX322" fmla="*/ 1640907 w 4642135"/>
                <a:gd name="connsiteY322" fmla="*/ 30271 h 5643471"/>
                <a:gd name="connsiteX323" fmla="*/ 1716587 w 4642135"/>
                <a:gd name="connsiteY323" fmla="*/ 0 h 5643471"/>
                <a:gd name="connsiteX0" fmla="*/ 4214006 w 4642135"/>
                <a:gd name="connsiteY0" fmla="*/ 1528722 h 5643471"/>
                <a:gd name="connsiteX1" fmla="*/ 4211845 w 4642135"/>
                <a:gd name="connsiteY1" fmla="*/ 1535210 h 5643471"/>
                <a:gd name="connsiteX2" fmla="*/ 4281037 w 4642135"/>
                <a:gd name="connsiteY2" fmla="*/ 1582780 h 5643471"/>
                <a:gd name="connsiteX3" fmla="*/ 4300497 w 4642135"/>
                <a:gd name="connsiteY3" fmla="*/ 1587104 h 5643471"/>
                <a:gd name="connsiteX4" fmla="*/ 4291848 w 4642135"/>
                <a:gd name="connsiteY4" fmla="*/ 1565482 h 5643471"/>
                <a:gd name="connsiteX5" fmla="*/ 4214006 w 4642135"/>
                <a:gd name="connsiteY5" fmla="*/ 1528722 h 5643471"/>
                <a:gd name="connsiteX6" fmla="*/ 3165036 w 4642135"/>
                <a:gd name="connsiteY6" fmla="*/ 1460611 h 5643471"/>
                <a:gd name="connsiteX7" fmla="*/ 3148009 w 4642135"/>
                <a:gd name="connsiteY7" fmla="*/ 1468179 h 5643471"/>
                <a:gd name="connsiteX8" fmla="*/ 2860426 w 4642135"/>
                <a:gd name="connsiteY8" fmla="*/ 1591429 h 5643471"/>
                <a:gd name="connsiteX9" fmla="*/ 2899347 w 4642135"/>
                <a:gd name="connsiteY9" fmla="*/ 1589266 h 5643471"/>
                <a:gd name="connsiteX10" fmla="*/ 3115574 w 4642135"/>
                <a:gd name="connsiteY10" fmla="*/ 1498450 h 5643471"/>
                <a:gd name="connsiteX11" fmla="*/ 3186930 w 4642135"/>
                <a:gd name="connsiteY11" fmla="*/ 1466017 h 5643471"/>
                <a:gd name="connsiteX12" fmla="*/ 3165036 w 4642135"/>
                <a:gd name="connsiteY12" fmla="*/ 1460611 h 5643471"/>
                <a:gd name="connsiteX13" fmla="*/ 2717716 w 4642135"/>
                <a:gd name="connsiteY13" fmla="*/ 1269250 h 5643471"/>
                <a:gd name="connsiteX14" fmla="*/ 2419323 w 4642135"/>
                <a:gd name="connsiteY14" fmla="*/ 1353579 h 5643471"/>
                <a:gd name="connsiteX15" fmla="*/ 2395539 w 4642135"/>
                <a:gd name="connsiteY15" fmla="*/ 1433582 h 5643471"/>
                <a:gd name="connsiteX16" fmla="*/ 2423648 w 4642135"/>
                <a:gd name="connsiteY16" fmla="*/ 1440070 h 5643471"/>
                <a:gd name="connsiteX17" fmla="*/ 2739339 w 4642135"/>
                <a:gd name="connsiteY17" fmla="*/ 1269250 h 5643471"/>
                <a:gd name="connsiteX18" fmla="*/ 2717716 w 4642135"/>
                <a:gd name="connsiteY18" fmla="*/ 1269250 h 5643471"/>
                <a:gd name="connsiteX19" fmla="*/ 1617123 w 4642135"/>
                <a:gd name="connsiteY19" fmla="*/ 1124379 h 5643471"/>
                <a:gd name="connsiteX20" fmla="*/ 1727398 w 4642135"/>
                <a:gd name="connsiteY20" fmla="*/ 1366553 h 5643471"/>
                <a:gd name="connsiteX21" fmla="*/ 1591176 w 4642135"/>
                <a:gd name="connsiteY21" fmla="*/ 1202221 h 5643471"/>
                <a:gd name="connsiteX22" fmla="*/ 1790104 w 4642135"/>
                <a:gd name="connsiteY22" fmla="*/ 1569806 h 5643471"/>
                <a:gd name="connsiteX23" fmla="*/ 2466893 w 4642135"/>
                <a:gd name="connsiteY23" fmla="*/ 2756890 h 5643471"/>
                <a:gd name="connsiteX24" fmla="*/ 2985838 w 4642135"/>
                <a:gd name="connsiteY24" fmla="*/ 3935327 h 5643471"/>
                <a:gd name="connsiteX25" fmla="*/ 2994487 w 4642135"/>
                <a:gd name="connsiteY25" fmla="*/ 3943976 h 5643471"/>
                <a:gd name="connsiteX26" fmla="*/ 2998811 w 4642135"/>
                <a:gd name="connsiteY26" fmla="*/ 3928839 h 5643471"/>
                <a:gd name="connsiteX27" fmla="*/ 3189091 w 4642135"/>
                <a:gd name="connsiteY27" fmla="*/ 2752566 h 5643471"/>
                <a:gd name="connsiteX28" fmla="*/ 3282069 w 4642135"/>
                <a:gd name="connsiteY28" fmla="*/ 2123347 h 5643471"/>
                <a:gd name="connsiteX29" fmla="*/ 3295043 w 4642135"/>
                <a:gd name="connsiteY29" fmla="*/ 2045505 h 5643471"/>
                <a:gd name="connsiteX30" fmla="*/ 3266932 w 4642135"/>
                <a:gd name="connsiteY30" fmla="*/ 2071452 h 5643471"/>
                <a:gd name="connsiteX31" fmla="*/ 3301529 w 4642135"/>
                <a:gd name="connsiteY31" fmla="*/ 1881173 h 5643471"/>
                <a:gd name="connsiteX32" fmla="*/ 3212877 w 4642135"/>
                <a:gd name="connsiteY32" fmla="*/ 2151455 h 5643471"/>
                <a:gd name="connsiteX33" fmla="*/ 3182605 w 4642135"/>
                <a:gd name="connsiteY33" fmla="*/ 2101724 h 5643471"/>
                <a:gd name="connsiteX34" fmla="*/ 3154494 w 4642135"/>
                <a:gd name="connsiteY34" fmla="*/ 2231460 h 5643471"/>
                <a:gd name="connsiteX35" fmla="*/ 3128547 w 4642135"/>
                <a:gd name="connsiteY35" fmla="*/ 2170917 h 5643471"/>
                <a:gd name="connsiteX36" fmla="*/ 3115574 w 4642135"/>
                <a:gd name="connsiteY36" fmla="*/ 2151455 h 5643471"/>
                <a:gd name="connsiteX37" fmla="*/ 3102600 w 4642135"/>
                <a:gd name="connsiteY37" fmla="*/ 2173078 h 5643471"/>
                <a:gd name="connsiteX38" fmla="*/ 3059355 w 4642135"/>
                <a:gd name="connsiteY38" fmla="*/ 2341735 h 5643471"/>
                <a:gd name="connsiteX39" fmla="*/ 2998811 w 4642135"/>
                <a:gd name="connsiteY39" fmla="*/ 2261732 h 5643471"/>
                <a:gd name="connsiteX40" fmla="*/ 2983676 w 4642135"/>
                <a:gd name="connsiteY40" fmla="*/ 2436875 h 5643471"/>
                <a:gd name="connsiteX41" fmla="*/ 2975027 w 4642135"/>
                <a:gd name="connsiteY41" fmla="*/ 2460661 h 5643471"/>
                <a:gd name="connsiteX42" fmla="*/ 2955566 w 4642135"/>
                <a:gd name="connsiteY42" fmla="*/ 2439038 h 5643471"/>
                <a:gd name="connsiteX43" fmla="*/ 2933943 w 4642135"/>
                <a:gd name="connsiteY43" fmla="*/ 2367682 h 5643471"/>
                <a:gd name="connsiteX44" fmla="*/ 2918808 w 4642135"/>
                <a:gd name="connsiteY44" fmla="*/ 2287679 h 5643471"/>
                <a:gd name="connsiteX45" fmla="*/ 2871238 w 4642135"/>
                <a:gd name="connsiteY45" fmla="*/ 2633642 h 5643471"/>
                <a:gd name="connsiteX46" fmla="*/ 2840967 w 4642135"/>
                <a:gd name="connsiteY46" fmla="*/ 2590397 h 5643471"/>
                <a:gd name="connsiteX47" fmla="*/ 2840967 w 4642135"/>
                <a:gd name="connsiteY47" fmla="*/ 2423901 h 5643471"/>
                <a:gd name="connsiteX48" fmla="*/ 2851777 w 4642135"/>
                <a:gd name="connsiteY48" fmla="*/ 2333086 h 5643471"/>
                <a:gd name="connsiteX49" fmla="*/ 2752313 w 4642135"/>
                <a:gd name="connsiteY49" fmla="*/ 2486608 h 5643471"/>
                <a:gd name="connsiteX50" fmla="*/ 2782584 w 4642135"/>
                <a:gd name="connsiteY50" fmla="*/ 2283355 h 5643471"/>
                <a:gd name="connsiteX51" fmla="*/ 2698257 w 4642135"/>
                <a:gd name="connsiteY51" fmla="*/ 2365521 h 5643471"/>
                <a:gd name="connsiteX52" fmla="*/ 2990162 w 4642135"/>
                <a:gd name="connsiteY52" fmla="*/ 1790358 h 5643471"/>
                <a:gd name="connsiteX53" fmla="*/ 2912320 w 4642135"/>
                <a:gd name="connsiteY53" fmla="*/ 1840089 h 5643471"/>
                <a:gd name="connsiteX54" fmla="*/ 2819344 w 4642135"/>
                <a:gd name="connsiteY54" fmla="*/ 1891983 h 5643471"/>
                <a:gd name="connsiteX55" fmla="*/ 2758800 w 4642135"/>
                <a:gd name="connsiteY55" fmla="*/ 1941716 h 5643471"/>
                <a:gd name="connsiteX56" fmla="*/ 2830154 w 4642135"/>
                <a:gd name="connsiteY56" fmla="*/ 1788194 h 5643471"/>
                <a:gd name="connsiteX57" fmla="*/ 2795558 w 4642135"/>
                <a:gd name="connsiteY57" fmla="*/ 1818466 h 5643471"/>
                <a:gd name="connsiteX58" fmla="*/ 2570682 w 4642135"/>
                <a:gd name="connsiteY58" fmla="*/ 2086587 h 5643471"/>
                <a:gd name="connsiteX59" fmla="*/ 2549059 w 4642135"/>
                <a:gd name="connsiteY59" fmla="*/ 2101724 h 5643471"/>
                <a:gd name="connsiteX60" fmla="*/ 2540410 w 4642135"/>
                <a:gd name="connsiteY60" fmla="*/ 2075777 h 5643471"/>
                <a:gd name="connsiteX61" fmla="*/ 2557708 w 4642135"/>
                <a:gd name="connsiteY61" fmla="*/ 1963339 h 5643471"/>
                <a:gd name="connsiteX62" fmla="*/ 2469057 w 4642135"/>
                <a:gd name="connsiteY62" fmla="*/ 2086587 h 5643471"/>
                <a:gd name="connsiteX63" fmla="*/ 2447434 w 4642135"/>
                <a:gd name="connsiteY63" fmla="*/ 2106049 h 5643471"/>
                <a:gd name="connsiteX64" fmla="*/ 2438785 w 4642135"/>
                <a:gd name="connsiteY64" fmla="*/ 2073614 h 5643471"/>
                <a:gd name="connsiteX65" fmla="*/ 2449595 w 4642135"/>
                <a:gd name="connsiteY65" fmla="*/ 1969825 h 5643471"/>
                <a:gd name="connsiteX66" fmla="*/ 2471218 w 4642135"/>
                <a:gd name="connsiteY66" fmla="*/ 1876848 h 5643471"/>
                <a:gd name="connsiteX67" fmla="*/ 2830154 w 4642135"/>
                <a:gd name="connsiteY67" fmla="*/ 1602239 h 5643471"/>
                <a:gd name="connsiteX68" fmla="*/ 2858265 w 4642135"/>
                <a:gd name="connsiteY68" fmla="*/ 1587104 h 5643471"/>
                <a:gd name="connsiteX69" fmla="*/ 2851777 w 4642135"/>
                <a:gd name="connsiteY69" fmla="*/ 1589266 h 5643471"/>
                <a:gd name="connsiteX70" fmla="*/ 2849616 w 4642135"/>
                <a:gd name="connsiteY70" fmla="*/ 1587104 h 5643471"/>
                <a:gd name="connsiteX71" fmla="*/ 2869075 w 4642135"/>
                <a:gd name="connsiteY71" fmla="*/ 1567643 h 5643471"/>
                <a:gd name="connsiteX72" fmla="*/ 3039895 w 4642135"/>
                <a:gd name="connsiteY72" fmla="*/ 1437907 h 5643471"/>
                <a:gd name="connsiteX73" fmla="*/ 2676634 w 4642135"/>
                <a:gd name="connsiteY73" fmla="*/ 1584941 h 5643471"/>
                <a:gd name="connsiteX74" fmla="*/ 2920969 w 4642135"/>
                <a:gd name="connsiteY74" fmla="*/ 1418448 h 5643471"/>
                <a:gd name="connsiteX75" fmla="*/ 2631226 w 4642135"/>
                <a:gd name="connsiteY75" fmla="*/ 1507099 h 5643471"/>
                <a:gd name="connsiteX76" fmla="*/ 2726365 w 4642135"/>
                <a:gd name="connsiteY76" fmla="*/ 1424933 h 5643471"/>
                <a:gd name="connsiteX77" fmla="*/ 2510139 w 4642135"/>
                <a:gd name="connsiteY77" fmla="*/ 1511424 h 5643471"/>
                <a:gd name="connsiteX78" fmla="*/ 2856101 w 4642135"/>
                <a:gd name="connsiteY78" fmla="*/ 1286548 h 5643471"/>
                <a:gd name="connsiteX79" fmla="*/ 2797721 w 4642135"/>
                <a:gd name="connsiteY79" fmla="*/ 1301685 h 5643471"/>
                <a:gd name="connsiteX80" fmla="*/ 2475542 w 4642135"/>
                <a:gd name="connsiteY80" fmla="*/ 1463854 h 5643471"/>
                <a:gd name="connsiteX81" fmla="*/ 2440946 w 4642135"/>
                <a:gd name="connsiteY81" fmla="*/ 1543859 h 5643471"/>
                <a:gd name="connsiteX82" fmla="*/ 2440946 w 4642135"/>
                <a:gd name="connsiteY82" fmla="*/ 1558994 h 5643471"/>
                <a:gd name="connsiteX83" fmla="*/ 2404189 w 4642135"/>
                <a:gd name="connsiteY83" fmla="*/ 1535210 h 5643471"/>
                <a:gd name="connsiteX84" fmla="*/ 2358780 w 4642135"/>
                <a:gd name="connsiteY84" fmla="*/ 1528722 h 5643471"/>
                <a:gd name="connsiteX85" fmla="*/ 2365268 w 4642135"/>
                <a:gd name="connsiteY85" fmla="*/ 1567643 h 5643471"/>
                <a:gd name="connsiteX86" fmla="*/ 2447434 w 4642135"/>
                <a:gd name="connsiteY86" fmla="*/ 1727651 h 5643471"/>
                <a:gd name="connsiteX87" fmla="*/ 2291751 w 4642135"/>
                <a:gd name="connsiteY87" fmla="*/ 1563318 h 5643471"/>
                <a:gd name="connsiteX88" fmla="*/ 2302561 w 4642135"/>
                <a:gd name="connsiteY88" fmla="*/ 1597915 h 5643471"/>
                <a:gd name="connsiteX89" fmla="*/ 2378241 w 4642135"/>
                <a:gd name="connsiteY89" fmla="*/ 1811980 h 5643471"/>
                <a:gd name="connsiteX90" fmla="*/ 2380402 w 4642135"/>
                <a:gd name="connsiteY90" fmla="*/ 1926579 h 5643471"/>
                <a:gd name="connsiteX91" fmla="*/ 2369592 w 4642135"/>
                <a:gd name="connsiteY91" fmla="*/ 1928743 h 5643471"/>
                <a:gd name="connsiteX92" fmla="*/ 2172825 w 4642135"/>
                <a:gd name="connsiteY92" fmla="*/ 1466017 h 5643471"/>
                <a:gd name="connsiteX93" fmla="*/ 2183637 w 4642135"/>
                <a:gd name="connsiteY93" fmla="*/ 1515748 h 5643471"/>
                <a:gd name="connsiteX94" fmla="*/ 2211746 w 4642135"/>
                <a:gd name="connsiteY94" fmla="*/ 1699542 h 5643471"/>
                <a:gd name="connsiteX95" fmla="*/ 2198772 w 4642135"/>
                <a:gd name="connsiteY95" fmla="*/ 1749273 h 5643471"/>
                <a:gd name="connsiteX96" fmla="*/ 2170664 w 4642135"/>
                <a:gd name="connsiteY96" fmla="*/ 1706028 h 5643471"/>
                <a:gd name="connsiteX97" fmla="*/ 2090659 w 4642135"/>
                <a:gd name="connsiteY97" fmla="*/ 1526561 h 5643471"/>
                <a:gd name="connsiteX98" fmla="*/ 2056062 w 4642135"/>
                <a:gd name="connsiteY98" fmla="*/ 1626025 h 5643471"/>
                <a:gd name="connsiteX99" fmla="*/ 1930651 w 4642135"/>
                <a:gd name="connsiteY99" fmla="*/ 1420609 h 5643471"/>
                <a:gd name="connsiteX100" fmla="*/ 1930651 w 4642135"/>
                <a:gd name="connsiteY100" fmla="*/ 1524398 h 5643471"/>
                <a:gd name="connsiteX101" fmla="*/ 1922002 w 4642135"/>
                <a:gd name="connsiteY101" fmla="*/ 1537371 h 5643471"/>
                <a:gd name="connsiteX102" fmla="*/ 1911191 w 4642135"/>
                <a:gd name="connsiteY102" fmla="*/ 1530885 h 5643471"/>
                <a:gd name="connsiteX103" fmla="*/ 1893893 w 4642135"/>
                <a:gd name="connsiteY103" fmla="*/ 1502775 h 5643471"/>
                <a:gd name="connsiteX104" fmla="*/ 1829025 w 4642135"/>
                <a:gd name="connsiteY104" fmla="*/ 1377363 h 5643471"/>
                <a:gd name="connsiteX105" fmla="*/ 1826862 w 4642135"/>
                <a:gd name="connsiteY105" fmla="*/ 1435746 h 5643471"/>
                <a:gd name="connsiteX106" fmla="*/ 1617123 w 4642135"/>
                <a:gd name="connsiteY106" fmla="*/ 1124379 h 5643471"/>
                <a:gd name="connsiteX107" fmla="*/ 2123094 w 4642135"/>
                <a:gd name="connsiteY107" fmla="*/ 925450 h 5643471"/>
                <a:gd name="connsiteX108" fmla="*/ 2250666 w 4642135"/>
                <a:gd name="connsiteY108" fmla="*/ 1068160 h 5643471"/>
                <a:gd name="connsiteX109" fmla="*/ 1971735 w 4642135"/>
                <a:gd name="connsiteY109" fmla="*/ 968696 h 5643471"/>
                <a:gd name="connsiteX110" fmla="*/ 1978221 w 4642135"/>
                <a:gd name="connsiteY110" fmla="*/ 977345 h 5643471"/>
                <a:gd name="connsiteX111" fmla="*/ 2324183 w 4642135"/>
                <a:gd name="connsiteY111" fmla="*/ 1323308 h 5643471"/>
                <a:gd name="connsiteX112" fmla="*/ 2356619 w 4642135"/>
                <a:gd name="connsiteY112" fmla="*/ 1325469 h 5643471"/>
                <a:gd name="connsiteX113" fmla="*/ 2626901 w 4642135"/>
                <a:gd name="connsiteY113" fmla="*/ 1206545 h 5643471"/>
                <a:gd name="connsiteX114" fmla="*/ 2637713 w 4642135"/>
                <a:gd name="connsiteY114" fmla="*/ 1197896 h 5643471"/>
                <a:gd name="connsiteX115" fmla="*/ 2661497 w 4642135"/>
                <a:gd name="connsiteY115" fmla="*/ 1200057 h 5643471"/>
                <a:gd name="connsiteX116" fmla="*/ 2901510 w 4642135"/>
                <a:gd name="connsiteY116" fmla="*/ 1197896 h 5643471"/>
                <a:gd name="connsiteX117" fmla="*/ 2988001 w 4642135"/>
                <a:gd name="connsiteY117" fmla="*/ 1195733 h 5643471"/>
                <a:gd name="connsiteX118" fmla="*/ 2629064 w 4642135"/>
                <a:gd name="connsiteY118" fmla="*/ 1120055 h 5643471"/>
                <a:gd name="connsiteX119" fmla="*/ 2635550 w 4642135"/>
                <a:gd name="connsiteY119" fmla="*/ 1158975 h 5643471"/>
                <a:gd name="connsiteX120" fmla="*/ 2635550 w 4642135"/>
                <a:gd name="connsiteY120" fmla="*/ 1195733 h 5643471"/>
                <a:gd name="connsiteX121" fmla="*/ 2447434 w 4642135"/>
                <a:gd name="connsiteY121" fmla="*/ 1031400 h 5643471"/>
                <a:gd name="connsiteX122" fmla="*/ 2514463 w 4642135"/>
                <a:gd name="connsiteY122" fmla="*/ 1197896 h 5643471"/>
                <a:gd name="connsiteX123" fmla="*/ 2123094 w 4642135"/>
                <a:gd name="connsiteY123" fmla="*/ 925450 h 5643471"/>
                <a:gd name="connsiteX124" fmla="*/ 1716587 w 4642135"/>
                <a:gd name="connsiteY124" fmla="*/ 0 h 5643471"/>
                <a:gd name="connsiteX125" fmla="*/ 1569553 w 4642135"/>
                <a:gd name="connsiteY125" fmla="*/ 190279 h 5643471"/>
                <a:gd name="connsiteX126" fmla="*/ 1595500 w 4642135"/>
                <a:gd name="connsiteY126" fmla="*/ 170818 h 5643471"/>
                <a:gd name="connsiteX127" fmla="*/ 1887405 w 4642135"/>
                <a:gd name="connsiteY127" fmla="*/ 38921 h 5643471"/>
                <a:gd name="connsiteX128" fmla="*/ 2071199 w 4642135"/>
                <a:gd name="connsiteY128" fmla="*/ 8649 h 5643471"/>
                <a:gd name="connsiteX129" fmla="*/ 1694965 w 4642135"/>
                <a:gd name="connsiteY129" fmla="*/ 224876 h 5643471"/>
                <a:gd name="connsiteX130" fmla="*/ 1798754 w 4642135"/>
                <a:gd name="connsiteY130" fmla="*/ 188116 h 5643471"/>
                <a:gd name="connsiteX131" fmla="*/ 2315534 w 4642135"/>
                <a:gd name="connsiteY131" fmla="*/ 155683 h 5643471"/>
                <a:gd name="connsiteX132" fmla="*/ 2577170 w 4642135"/>
                <a:gd name="connsiteY132" fmla="*/ 250823 h 5643471"/>
                <a:gd name="connsiteX133" fmla="*/ 2644199 w 4642135"/>
                <a:gd name="connsiteY133" fmla="*/ 315691 h 5643471"/>
                <a:gd name="connsiteX134" fmla="*/ 2334996 w 4642135"/>
                <a:gd name="connsiteY134" fmla="*/ 242174 h 5643471"/>
                <a:gd name="connsiteX135" fmla="*/ 2019305 w 4642135"/>
                <a:gd name="connsiteY135" fmla="*/ 240010 h 5643471"/>
                <a:gd name="connsiteX136" fmla="*/ 2304724 w 4642135"/>
                <a:gd name="connsiteY136" fmla="*/ 313527 h 5643471"/>
                <a:gd name="connsiteX137" fmla="*/ 2564196 w 4642135"/>
                <a:gd name="connsiteY137" fmla="*/ 454076 h 5643471"/>
                <a:gd name="connsiteX138" fmla="*/ 1861458 w 4642135"/>
                <a:gd name="connsiteY138" fmla="*/ 287580 h 5643471"/>
                <a:gd name="connsiteX139" fmla="*/ 2337157 w 4642135"/>
                <a:gd name="connsiteY139" fmla="*/ 471374 h 5643471"/>
                <a:gd name="connsiteX140" fmla="*/ 2062550 w 4642135"/>
                <a:gd name="connsiteY140" fmla="*/ 423804 h 5643471"/>
                <a:gd name="connsiteX141" fmla="*/ 2060387 w 4642135"/>
                <a:gd name="connsiteY141" fmla="*/ 428129 h 5643471"/>
                <a:gd name="connsiteX142" fmla="*/ 2196611 w 4642135"/>
                <a:gd name="connsiteY142" fmla="*/ 490833 h 5643471"/>
                <a:gd name="connsiteX143" fmla="*/ 1854973 w 4642135"/>
                <a:gd name="connsiteY143" fmla="*/ 469211 h 5643471"/>
                <a:gd name="connsiteX144" fmla="*/ 2177149 w 4642135"/>
                <a:gd name="connsiteY144" fmla="*/ 594622 h 5643471"/>
                <a:gd name="connsiteX145" fmla="*/ 1779292 w 4642135"/>
                <a:gd name="connsiteY145" fmla="*/ 538403 h 5643471"/>
                <a:gd name="connsiteX146" fmla="*/ 1982545 w 4642135"/>
                <a:gd name="connsiteY146" fmla="*/ 657329 h 5643471"/>
                <a:gd name="connsiteX147" fmla="*/ 1595500 w 4642135"/>
                <a:gd name="connsiteY147" fmla="*/ 581649 h 5643471"/>
                <a:gd name="connsiteX148" fmla="*/ 1630097 w 4642135"/>
                <a:gd name="connsiteY148" fmla="*/ 605435 h 5643471"/>
                <a:gd name="connsiteX149" fmla="*/ 1965247 w 4642135"/>
                <a:gd name="connsiteY149" fmla="*/ 670303 h 5643471"/>
                <a:gd name="connsiteX150" fmla="*/ 2129579 w 4642135"/>
                <a:gd name="connsiteY150" fmla="*/ 683276 h 5643471"/>
                <a:gd name="connsiteX151" fmla="*/ 2458244 w 4642135"/>
                <a:gd name="connsiteY151" fmla="*/ 838960 h 5643471"/>
                <a:gd name="connsiteX152" fmla="*/ 2568521 w 4642135"/>
                <a:gd name="connsiteY152" fmla="*/ 1014102 h 5643471"/>
                <a:gd name="connsiteX153" fmla="*/ 2607442 w 4642135"/>
                <a:gd name="connsiteY153" fmla="*/ 1096268 h 5643471"/>
                <a:gd name="connsiteX154" fmla="*/ 2637713 w 4642135"/>
                <a:gd name="connsiteY154" fmla="*/ 1109242 h 5643471"/>
                <a:gd name="connsiteX155" fmla="*/ 2799882 w 4642135"/>
                <a:gd name="connsiteY155" fmla="*/ 1102756 h 5643471"/>
                <a:gd name="connsiteX156" fmla="*/ 3029083 w 4642135"/>
                <a:gd name="connsiteY156" fmla="*/ 1128704 h 5643471"/>
                <a:gd name="connsiteX157" fmla="*/ 3052869 w 4642135"/>
                <a:gd name="connsiteY157" fmla="*/ 1135189 h 5643471"/>
                <a:gd name="connsiteX158" fmla="*/ 3057193 w 4642135"/>
                <a:gd name="connsiteY158" fmla="*/ 1133028 h 5643471"/>
                <a:gd name="connsiteX159" fmla="*/ 2933943 w 4642135"/>
                <a:gd name="connsiteY159" fmla="*/ 1046537 h 5643471"/>
                <a:gd name="connsiteX160" fmla="*/ 3346937 w 4642135"/>
                <a:gd name="connsiteY160" fmla="*/ 1184923 h 5643471"/>
                <a:gd name="connsiteX161" fmla="*/ 3519919 w 4642135"/>
                <a:gd name="connsiteY161" fmla="*/ 1349255 h 5643471"/>
                <a:gd name="connsiteX162" fmla="*/ 3545866 w 4642135"/>
                <a:gd name="connsiteY162" fmla="*/ 1355741 h 5643471"/>
                <a:gd name="connsiteX163" fmla="*/ 3963183 w 4642135"/>
                <a:gd name="connsiteY163" fmla="*/ 1264925 h 5643471"/>
                <a:gd name="connsiteX164" fmla="*/ 4058322 w 4642135"/>
                <a:gd name="connsiteY164" fmla="*/ 1271413 h 5643471"/>
                <a:gd name="connsiteX165" fmla="*/ 3926425 w 4642135"/>
                <a:gd name="connsiteY165" fmla="*/ 1323308 h 5643471"/>
                <a:gd name="connsiteX166" fmla="*/ 3928586 w 4642135"/>
                <a:gd name="connsiteY166" fmla="*/ 1329793 h 5643471"/>
                <a:gd name="connsiteX167" fmla="*/ 3971832 w 4642135"/>
                <a:gd name="connsiteY167" fmla="*/ 1325469 h 5643471"/>
                <a:gd name="connsiteX168" fmla="*/ 4194547 w 4642135"/>
                <a:gd name="connsiteY168" fmla="*/ 1351416 h 5643471"/>
                <a:gd name="connsiteX169" fmla="*/ 4309146 w 4642135"/>
                <a:gd name="connsiteY169" fmla="*/ 1377363 h 5643471"/>
                <a:gd name="connsiteX170" fmla="*/ 4367528 w 4642135"/>
                <a:gd name="connsiteY170" fmla="*/ 1472503 h 5643471"/>
                <a:gd name="connsiteX171" fmla="*/ 4408610 w 4642135"/>
                <a:gd name="connsiteY171" fmla="*/ 1528722 h 5643471"/>
                <a:gd name="connsiteX172" fmla="*/ 4601053 w 4642135"/>
                <a:gd name="connsiteY172" fmla="*/ 1695218 h 5643471"/>
                <a:gd name="connsiteX173" fmla="*/ 4639974 w 4642135"/>
                <a:gd name="connsiteY173" fmla="*/ 1766572 h 5643471"/>
                <a:gd name="connsiteX174" fmla="*/ 4642135 w 4642135"/>
                <a:gd name="connsiteY174" fmla="*/ 1773059 h 5643471"/>
                <a:gd name="connsiteX175" fmla="*/ 4627000 w 4642135"/>
                <a:gd name="connsiteY175" fmla="*/ 1801168 h 5643471"/>
                <a:gd name="connsiteX176" fmla="*/ 4605378 w 4642135"/>
                <a:gd name="connsiteY176" fmla="*/ 1773059 h 5643471"/>
                <a:gd name="connsiteX177" fmla="*/ 4393475 w 4642135"/>
                <a:gd name="connsiteY177" fmla="*/ 1617376 h 5643471"/>
                <a:gd name="connsiteX178" fmla="*/ 4363204 w 4642135"/>
                <a:gd name="connsiteY178" fmla="*/ 1615213 h 5643471"/>
                <a:gd name="connsiteX179" fmla="*/ 4363204 w 4642135"/>
                <a:gd name="connsiteY179" fmla="*/ 1658458 h 5643471"/>
                <a:gd name="connsiteX180" fmla="*/ 4389151 w 4642135"/>
                <a:gd name="connsiteY180" fmla="*/ 1686569 h 5643471"/>
                <a:gd name="connsiteX181" fmla="*/ 4490776 w 4642135"/>
                <a:gd name="connsiteY181" fmla="*/ 1818466 h 5643471"/>
                <a:gd name="connsiteX182" fmla="*/ 4510238 w 4642135"/>
                <a:gd name="connsiteY182" fmla="*/ 1885497 h 5643471"/>
                <a:gd name="connsiteX183" fmla="*/ 4108056 w 4642135"/>
                <a:gd name="connsiteY183" fmla="*/ 1543859 h 5643471"/>
                <a:gd name="connsiteX184" fmla="*/ 4337256 w 4642135"/>
                <a:gd name="connsiteY184" fmla="*/ 1801168 h 5643471"/>
                <a:gd name="connsiteX185" fmla="*/ 4330768 w 4642135"/>
                <a:gd name="connsiteY185" fmla="*/ 1807656 h 5643471"/>
                <a:gd name="connsiteX186" fmla="*/ 4138328 w 4642135"/>
                <a:gd name="connsiteY186" fmla="*/ 1669271 h 5643471"/>
                <a:gd name="connsiteX187" fmla="*/ 4216169 w 4642135"/>
                <a:gd name="connsiteY187" fmla="*/ 1783870 h 5643471"/>
                <a:gd name="connsiteX188" fmla="*/ 4021565 w 4642135"/>
                <a:gd name="connsiteY188" fmla="*/ 1671432 h 5643471"/>
                <a:gd name="connsiteX189" fmla="*/ 4151301 w 4642135"/>
                <a:gd name="connsiteY189" fmla="*/ 1850901 h 5643471"/>
                <a:gd name="connsiteX190" fmla="*/ 3868043 w 4642135"/>
                <a:gd name="connsiteY190" fmla="*/ 1658458 h 5643471"/>
                <a:gd name="connsiteX191" fmla="*/ 3982644 w 4642135"/>
                <a:gd name="connsiteY191" fmla="*/ 1816305 h 5643471"/>
                <a:gd name="connsiteX192" fmla="*/ 3712360 w 4642135"/>
                <a:gd name="connsiteY192" fmla="*/ 1632511 h 5643471"/>
                <a:gd name="connsiteX193" fmla="*/ 3721009 w 4642135"/>
                <a:gd name="connsiteY193" fmla="*/ 1656297 h 5643471"/>
                <a:gd name="connsiteX194" fmla="*/ 3978320 w 4642135"/>
                <a:gd name="connsiteY194" fmla="*/ 1829278 h 5643471"/>
                <a:gd name="connsiteX195" fmla="*/ 4211845 w 4642135"/>
                <a:gd name="connsiteY195" fmla="*/ 2036856 h 5643471"/>
                <a:gd name="connsiteX196" fmla="*/ 4226979 w 4642135"/>
                <a:gd name="connsiteY196" fmla="*/ 2356872 h 5643471"/>
                <a:gd name="connsiteX197" fmla="*/ 4203196 w 4642135"/>
                <a:gd name="connsiteY197" fmla="*/ 2393629 h 5643471"/>
                <a:gd name="connsiteX198" fmla="*/ 4185898 w 4642135"/>
                <a:gd name="connsiteY198" fmla="*/ 2359033 h 5643471"/>
                <a:gd name="connsiteX199" fmla="*/ 4142652 w 4642135"/>
                <a:gd name="connsiteY199" fmla="*/ 2233621 h 5643471"/>
                <a:gd name="connsiteX200" fmla="*/ 4101568 w 4642135"/>
                <a:gd name="connsiteY200" fmla="*/ 2365521 h 5643471"/>
                <a:gd name="connsiteX201" fmla="*/ 3932911 w 4642135"/>
                <a:gd name="connsiteY201" fmla="*/ 2019558 h 5643471"/>
                <a:gd name="connsiteX202" fmla="*/ 3961022 w 4642135"/>
                <a:gd name="connsiteY202" fmla="*/ 2181727 h 5643471"/>
                <a:gd name="connsiteX203" fmla="*/ 3792365 w 4642135"/>
                <a:gd name="connsiteY203" fmla="*/ 2021719 h 5643471"/>
                <a:gd name="connsiteX204" fmla="*/ 3883180 w 4642135"/>
                <a:gd name="connsiteY204" fmla="*/ 2304977 h 5643471"/>
                <a:gd name="connsiteX205" fmla="*/ 3876692 w 4642135"/>
                <a:gd name="connsiteY205" fmla="*/ 2607695 h 5643471"/>
                <a:gd name="connsiteX206" fmla="*/ 3826961 w 4642135"/>
                <a:gd name="connsiteY206" fmla="*/ 2495257 h 5643471"/>
                <a:gd name="connsiteX207" fmla="*/ 3792365 w 4642135"/>
                <a:gd name="connsiteY207" fmla="*/ 2730943 h 5643471"/>
                <a:gd name="connsiteX208" fmla="*/ 3749119 w 4642135"/>
                <a:gd name="connsiteY208" fmla="*/ 2544988 h 5643471"/>
                <a:gd name="connsiteX209" fmla="*/ 3628032 w 4642135"/>
                <a:gd name="connsiteY209" fmla="*/ 2823922 h 5643471"/>
                <a:gd name="connsiteX210" fmla="*/ 3714523 w 4642135"/>
                <a:gd name="connsiteY210" fmla="*/ 2393629 h 5643471"/>
                <a:gd name="connsiteX211" fmla="*/ 3705874 w 4642135"/>
                <a:gd name="connsiteY211" fmla="*/ 2389305 h 5643471"/>
                <a:gd name="connsiteX212" fmla="*/ 3582623 w 4642135"/>
                <a:gd name="connsiteY212" fmla="*/ 2635803 h 5643471"/>
                <a:gd name="connsiteX213" fmla="*/ 3623708 w 4642135"/>
                <a:gd name="connsiteY213" fmla="*/ 2441199 h 5643471"/>
                <a:gd name="connsiteX214" fmla="*/ 3561001 w 4642135"/>
                <a:gd name="connsiteY214" fmla="*/ 2495257 h 5643471"/>
                <a:gd name="connsiteX215" fmla="*/ 3541542 w 4642135"/>
                <a:gd name="connsiteY215" fmla="*/ 2512555 h 5643471"/>
                <a:gd name="connsiteX216" fmla="*/ 3532892 w 4642135"/>
                <a:gd name="connsiteY216" fmla="*/ 2488769 h 5643471"/>
                <a:gd name="connsiteX217" fmla="*/ 3543703 w 4642135"/>
                <a:gd name="connsiteY217" fmla="*/ 2324437 h 5643471"/>
                <a:gd name="connsiteX218" fmla="*/ 3496133 w 4642135"/>
                <a:gd name="connsiteY218" fmla="*/ 2391468 h 5643471"/>
                <a:gd name="connsiteX219" fmla="*/ 3476673 w 4642135"/>
                <a:gd name="connsiteY219" fmla="*/ 2408766 h 5643471"/>
                <a:gd name="connsiteX220" fmla="*/ 3474510 w 4642135"/>
                <a:gd name="connsiteY220" fmla="*/ 2382819 h 5643471"/>
                <a:gd name="connsiteX221" fmla="*/ 3483159 w 4642135"/>
                <a:gd name="connsiteY221" fmla="*/ 2276867 h 5643471"/>
                <a:gd name="connsiteX222" fmla="*/ 3478835 w 4642135"/>
                <a:gd name="connsiteY222" fmla="*/ 2268218 h 5643471"/>
                <a:gd name="connsiteX223" fmla="*/ 3455051 w 4642135"/>
                <a:gd name="connsiteY223" fmla="*/ 2285516 h 5643471"/>
                <a:gd name="connsiteX224" fmla="*/ 3450726 w 4642135"/>
                <a:gd name="connsiteY224" fmla="*/ 2032532 h 5643471"/>
                <a:gd name="connsiteX225" fmla="*/ 3405318 w 4642135"/>
                <a:gd name="connsiteY225" fmla="*/ 2207674 h 5643471"/>
                <a:gd name="connsiteX226" fmla="*/ 3394507 w 4642135"/>
                <a:gd name="connsiteY226" fmla="*/ 2054154 h 5643471"/>
                <a:gd name="connsiteX227" fmla="*/ 3385858 w 4642135"/>
                <a:gd name="connsiteY227" fmla="*/ 2054154 h 5643471"/>
                <a:gd name="connsiteX228" fmla="*/ 3381534 w 4642135"/>
                <a:gd name="connsiteY228" fmla="*/ 2077938 h 5643471"/>
                <a:gd name="connsiteX229" fmla="*/ 3344774 w 4642135"/>
                <a:gd name="connsiteY229" fmla="*/ 2501743 h 5643471"/>
                <a:gd name="connsiteX230" fmla="*/ 3282069 w 4642135"/>
                <a:gd name="connsiteY230" fmla="*/ 3401246 h 5643471"/>
                <a:gd name="connsiteX231" fmla="*/ 3102600 w 4642135"/>
                <a:gd name="connsiteY231" fmla="*/ 4380755 h 5643471"/>
                <a:gd name="connsiteX232" fmla="*/ 3096114 w 4642135"/>
                <a:gd name="connsiteY232" fmla="*/ 4439135 h 5643471"/>
                <a:gd name="connsiteX233" fmla="*/ 3204228 w 4642135"/>
                <a:gd name="connsiteY233" fmla="*/ 5148359 h 5643471"/>
                <a:gd name="connsiteX234" fmla="*/ 3265706 w 4642135"/>
                <a:gd name="connsiteY234" fmla="*/ 5622240 h 5643471"/>
                <a:gd name="connsiteX235" fmla="*/ 2850081 w 4642135"/>
                <a:gd name="connsiteY235" fmla="*/ 5626736 h 5643471"/>
                <a:gd name="connsiteX236" fmla="*/ 2860426 w 4642135"/>
                <a:gd name="connsiteY236" fmla="*/ 5042409 h 5643471"/>
                <a:gd name="connsiteX237" fmla="*/ 2858265 w 4642135"/>
                <a:gd name="connsiteY237" fmla="*/ 5018623 h 5643471"/>
                <a:gd name="connsiteX238" fmla="*/ 2853940 w 4642135"/>
                <a:gd name="connsiteY238" fmla="*/ 5018623 h 5643471"/>
                <a:gd name="connsiteX239" fmla="*/ 2654078 w 4642135"/>
                <a:gd name="connsiteY239" fmla="*/ 5624022 h 5643471"/>
                <a:gd name="connsiteX240" fmla="*/ 2305744 w 4642135"/>
                <a:gd name="connsiteY240" fmla="*/ 5625924 h 5643471"/>
                <a:gd name="connsiteX241" fmla="*/ 2700418 w 4642135"/>
                <a:gd name="connsiteY241" fmla="*/ 4800235 h 5643471"/>
                <a:gd name="connsiteX242" fmla="*/ 2851777 w 4642135"/>
                <a:gd name="connsiteY242" fmla="*/ 4454272 h 5643471"/>
                <a:gd name="connsiteX243" fmla="*/ 2856101 w 4642135"/>
                <a:gd name="connsiteY243" fmla="*/ 4395889 h 5643471"/>
                <a:gd name="connsiteX244" fmla="*/ 2581495 w 4642135"/>
                <a:gd name="connsiteY244" fmla="*/ 3515847 h 5643471"/>
                <a:gd name="connsiteX245" fmla="*/ 1854973 w 4642135"/>
                <a:gd name="connsiteY245" fmla="*/ 2006584 h 5643471"/>
                <a:gd name="connsiteX246" fmla="*/ 1502522 w 4642135"/>
                <a:gd name="connsiteY246" fmla="*/ 1258440 h 5643471"/>
                <a:gd name="connsiteX247" fmla="*/ 1489548 w 4642135"/>
                <a:gd name="connsiteY247" fmla="*/ 1228168 h 5643471"/>
                <a:gd name="connsiteX248" fmla="*/ 1485224 w 4642135"/>
                <a:gd name="connsiteY248" fmla="*/ 1273574 h 5643471"/>
                <a:gd name="connsiteX249" fmla="*/ 1379274 w 4642135"/>
                <a:gd name="connsiteY249" fmla="*/ 1068160 h 5643471"/>
                <a:gd name="connsiteX250" fmla="*/ 1476574 w 4642135"/>
                <a:gd name="connsiteY250" fmla="*/ 1392500 h 5643471"/>
                <a:gd name="connsiteX251" fmla="*/ 1426843 w 4642135"/>
                <a:gd name="connsiteY251" fmla="*/ 1366553 h 5643471"/>
                <a:gd name="connsiteX252" fmla="*/ 1498197 w 4642135"/>
                <a:gd name="connsiteY252" fmla="*/ 1535210 h 5643471"/>
                <a:gd name="connsiteX253" fmla="*/ 1487387 w 4642135"/>
                <a:gd name="connsiteY253" fmla="*/ 1539535 h 5643471"/>
                <a:gd name="connsiteX254" fmla="*/ 1405221 w 4642135"/>
                <a:gd name="connsiteY254" fmla="*/ 1457368 h 5643471"/>
                <a:gd name="connsiteX255" fmla="*/ 1398733 w 4642135"/>
                <a:gd name="connsiteY255" fmla="*/ 1461693 h 5643471"/>
                <a:gd name="connsiteX256" fmla="*/ 1465764 w 4642135"/>
                <a:gd name="connsiteY256" fmla="*/ 1649809 h 5643471"/>
                <a:gd name="connsiteX257" fmla="*/ 1470089 w 4642135"/>
                <a:gd name="connsiteY257" fmla="*/ 1682244 h 5643471"/>
                <a:gd name="connsiteX258" fmla="*/ 1441978 w 4642135"/>
                <a:gd name="connsiteY258" fmla="*/ 1669271 h 5643471"/>
                <a:gd name="connsiteX259" fmla="*/ 1364137 w 4642135"/>
                <a:gd name="connsiteY259" fmla="*/ 1626025 h 5643471"/>
                <a:gd name="connsiteX260" fmla="*/ 1472250 w 4642135"/>
                <a:gd name="connsiteY260" fmla="*/ 1820629 h 5643471"/>
                <a:gd name="connsiteX261" fmla="*/ 1480899 w 4642135"/>
                <a:gd name="connsiteY261" fmla="*/ 1855226 h 5643471"/>
                <a:gd name="connsiteX262" fmla="*/ 1450627 w 4642135"/>
                <a:gd name="connsiteY262" fmla="*/ 1844413 h 5643471"/>
                <a:gd name="connsiteX263" fmla="*/ 1301432 w 4642135"/>
                <a:gd name="connsiteY263" fmla="*/ 1693054 h 5643471"/>
                <a:gd name="connsiteX264" fmla="*/ 1262511 w 4642135"/>
                <a:gd name="connsiteY264" fmla="*/ 1641160 h 5643471"/>
                <a:gd name="connsiteX265" fmla="*/ 1498197 w 4642135"/>
                <a:gd name="connsiteY265" fmla="*/ 2095236 h 5643471"/>
                <a:gd name="connsiteX266" fmla="*/ 1305756 w 4642135"/>
                <a:gd name="connsiteY266" fmla="*/ 1857387 h 5643471"/>
                <a:gd name="connsiteX267" fmla="*/ 1264672 w 4642135"/>
                <a:gd name="connsiteY267" fmla="*/ 1775221 h 5643471"/>
                <a:gd name="connsiteX268" fmla="*/ 1281970 w 4642135"/>
                <a:gd name="connsiteY268" fmla="*/ 2002260 h 5643471"/>
                <a:gd name="connsiteX269" fmla="*/ 1154398 w 4642135"/>
                <a:gd name="connsiteY269" fmla="*/ 1738463 h 5643471"/>
                <a:gd name="connsiteX270" fmla="*/ 1141424 w 4642135"/>
                <a:gd name="connsiteY270" fmla="*/ 1876848 h 5643471"/>
                <a:gd name="connsiteX271" fmla="*/ 1007363 w 4642135"/>
                <a:gd name="connsiteY271" fmla="*/ 1150326 h 5643471"/>
                <a:gd name="connsiteX272" fmla="*/ 955469 w 4642135"/>
                <a:gd name="connsiteY272" fmla="*/ 1219519 h 5643471"/>
                <a:gd name="connsiteX273" fmla="*/ 923034 w 4642135"/>
                <a:gd name="connsiteY273" fmla="*/ 1295197 h 5643471"/>
                <a:gd name="connsiteX274" fmla="*/ 886276 w 4642135"/>
                <a:gd name="connsiteY274" fmla="*/ 1403311 h 5643471"/>
                <a:gd name="connsiteX275" fmla="*/ 860329 w 4642135"/>
                <a:gd name="connsiteY275" fmla="*/ 1213031 h 5643471"/>
                <a:gd name="connsiteX276" fmla="*/ 806271 w 4642135"/>
                <a:gd name="connsiteY276" fmla="*/ 1669271 h 5643471"/>
                <a:gd name="connsiteX277" fmla="*/ 713295 w 4642135"/>
                <a:gd name="connsiteY277" fmla="*/ 1511424 h 5643471"/>
                <a:gd name="connsiteX278" fmla="*/ 713295 w 4642135"/>
                <a:gd name="connsiteY278" fmla="*/ 1693054 h 5643471"/>
                <a:gd name="connsiteX279" fmla="*/ 704646 w 4642135"/>
                <a:gd name="connsiteY279" fmla="*/ 1719002 h 5643471"/>
                <a:gd name="connsiteX280" fmla="*/ 678699 w 4642135"/>
                <a:gd name="connsiteY280" fmla="*/ 1697379 h 5643471"/>
                <a:gd name="connsiteX281" fmla="*/ 603018 w 4642135"/>
                <a:gd name="connsiteY281" fmla="*/ 1567643 h 5643471"/>
                <a:gd name="connsiteX282" fmla="*/ 568422 w 4642135"/>
                <a:gd name="connsiteY282" fmla="*/ 1468179 h 5643471"/>
                <a:gd name="connsiteX283" fmla="*/ 752216 w 4642135"/>
                <a:gd name="connsiteY283" fmla="*/ 960047 h 5643471"/>
                <a:gd name="connsiteX284" fmla="*/ 920873 w 4642135"/>
                <a:gd name="connsiteY284" fmla="*/ 735171 h 5643471"/>
                <a:gd name="connsiteX285" fmla="*/ 953306 w 4642135"/>
                <a:gd name="connsiteY285" fmla="*/ 683276 h 5643471"/>
                <a:gd name="connsiteX286" fmla="*/ 959793 w 4642135"/>
                <a:gd name="connsiteY286" fmla="*/ 663815 h 5643471"/>
                <a:gd name="connsiteX287" fmla="*/ 942495 w 4642135"/>
                <a:gd name="connsiteY287" fmla="*/ 672464 h 5643471"/>
                <a:gd name="connsiteX288" fmla="*/ 747891 w 4642135"/>
                <a:gd name="connsiteY288" fmla="*/ 938424 h 5643471"/>
                <a:gd name="connsiteX289" fmla="*/ 728430 w 4642135"/>
                <a:gd name="connsiteY289" fmla="*/ 955722 h 5643471"/>
                <a:gd name="connsiteX290" fmla="*/ 817084 w 4642135"/>
                <a:gd name="connsiteY290" fmla="*/ 711385 h 5643471"/>
                <a:gd name="connsiteX291" fmla="*/ 548963 w 4642135"/>
                <a:gd name="connsiteY291" fmla="*/ 1040049 h 5643471"/>
                <a:gd name="connsiteX292" fmla="*/ 672211 w 4642135"/>
                <a:gd name="connsiteY292" fmla="*/ 750306 h 5643471"/>
                <a:gd name="connsiteX293" fmla="*/ 460308 w 4642135"/>
                <a:gd name="connsiteY293" fmla="*/ 979506 h 5643471"/>
                <a:gd name="connsiteX294" fmla="*/ 492744 w 4642135"/>
                <a:gd name="connsiteY294" fmla="*/ 838960 h 5643471"/>
                <a:gd name="connsiteX295" fmla="*/ 345709 w 4642135"/>
                <a:gd name="connsiteY295" fmla="*/ 1046537 h 5643471"/>
                <a:gd name="connsiteX296" fmla="*/ 542475 w 4642135"/>
                <a:gd name="connsiteY296" fmla="*/ 609759 h 5643471"/>
                <a:gd name="connsiteX297" fmla="*/ 466796 w 4642135"/>
                <a:gd name="connsiteY297" fmla="*/ 687601 h 5643471"/>
                <a:gd name="connsiteX298" fmla="*/ 198675 w 4642135"/>
                <a:gd name="connsiteY298" fmla="*/ 1143838 h 5643471"/>
                <a:gd name="connsiteX299" fmla="*/ 172728 w 4642135"/>
                <a:gd name="connsiteY299" fmla="*/ 1176274 h 5643471"/>
                <a:gd name="connsiteX300" fmla="*/ 270029 w 4642135"/>
                <a:gd name="connsiteY300" fmla="*/ 880042 h 5643471"/>
                <a:gd name="connsiteX301" fmla="*/ 449498 w 4642135"/>
                <a:gd name="connsiteY301" fmla="*/ 629219 h 5643471"/>
                <a:gd name="connsiteX302" fmla="*/ 200836 w 4642135"/>
                <a:gd name="connsiteY302" fmla="*/ 849770 h 5643471"/>
                <a:gd name="connsiteX303" fmla="*/ 14881 w 4642135"/>
                <a:gd name="connsiteY303" fmla="*/ 1128704 h 5643471"/>
                <a:gd name="connsiteX304" fmla="*/ 6232 w 4642135"/>
                <a:gd name="connsiteY304" fmla="*/ 1046537 h 5643471"/>
                <a:gd name="connsiteX305" fmla="*/ 32179 w 4642135"/>
                <a:gd name="connsiteY305" fmla="*/ 973020 h 5643471"/>
                <a:gd name="connsiteX306" fmla="*/ 512203 w 4642135"/>
                <a:gd name="connsiteY306" fmla="*/ 501646 h 5643471"/>
                <a:gd name="connsiteX307" fmla="*/ 594369 w 4642135"/>
                <a:gd name="connsiteY307" fmla="*/ 467050 h 5643471"/>
                <a:gd name="connsiteX308" fmla="*/ 168403 w 4642135"/>
                <a:gd name="connsiteY308" fmla="*/ 557865 h 5643471"/>
                <a:gd name="connsiteX309" fmla="*/ 272192 w 4642135"/>
                <a:gd name="connsiteY309" fmla="*/ 488672 h 5643471"/>
                <a:gd name="connsiteX310" fmla="*/ 391116 w 4642135"/>
                <a:gd name="connsiteY310" fmla="*/ 412992 h 5643471"/>
                <a:gd name="connsiteX311" fmla="*/ 525176 w 4642135"/>
                <a:gd name="connsiteY311" fmla="*/ 378396 h 5643471"/>
                <a:gd name="connsiteX312" fmla="*/ 661401 w 4642135"/>
                <a:gd name="connsiteY312" fmla="*/ 363261 h 5643471"/>
                <a:gd name="connsiteX313" fmla="*/ 434361 w 4642135"/>
                <a:gd name="connsiteY313" fmla="*/ 324340 h 5643471"/>
                <a:gd name="connsiteX314" fmla="*/ 507878 w 4642135"/>
                <a:gd name="connsiteY314" fmla="*/ 313527 h 5643471"/>
                <a:gd name="connsiteX315" fmla="*/ 507878 w 4642135"/>
                <a:gd name="connsiteY315" fmla="*/ 309203 h 5643471"/>
                <a:gd name="connsiteX316" fmla="*/ 417063 w 4642135"/>
                <a:gd name="connsiteY316" fmla="*/ 309203 h 5643471"/>
                <a:gd name="connsiteX317" fmla="*/ 881952 w 4642135"/>
                <a:gd name="connsiteY317" fmla="*/ 276770 h 5643471"/>
                <a:gd name="connsiteX318" fmla="*/ 1067907 w 4642135"/>
                <a:gd name="connsiteY318" fmla="*/ 298393 h 5643471"/>
                <a:gd name="connsiteX319" fmla="*/ 1223590 w 4642135"/>
                <a:gd name="connsiteY319" fmla="*/ 371910 h 5643471"/>
                <a:gd name="connsiteX320" fmla="*/ 1258187 w 4642135"/>
                <a:gd name="connsiteY320" fmla="*/ 367585 h 5643471"/>
                <a:gd name="connsiteX321" fmla="*/ 1640907 w 4642135"/>
                <a:gd name="connsiteY321" fmla="*/ 30271 h 5643471"/>
                <a:gd name="connsiteX322" fmla="*/ 1716587 w 4642135"/>
                <a:gd name="connsiteY322" fmla="*/ 0 h 5643471"/>
                <a:gd name="connsiteX0" fmla="*/ 4214006 w 4642135"/>
                <a:gd name="connsiteY0" fmla="*/ 1528722 h 5643471"/>
                <a:gd name="connsiteX1" fmla="*/ 4211845 w 4642135"/>
                <a:gd name="connsiteY1" fmla="*/ 1535210 h 5643471"/>
                <a:gd name="connsiteX2" fmla="*/ 4281037 w 4642135"/>
                <a:gd name="connsiteY2" fmla="*/ 1582780 h 5643471"/>
                <a:gd name="connsiteX3" fmla="*/ 4300497 w 4642135"/>
                <a:gd name="connsiteY3" fmla="*/ 1587104 h 5643471"/>
                <a:gd name="connsiteX4" fmla="*/ 4291848 w 4642135"/>
                <a:gd name="connsiteY4" fmla="*/ 1565482 h 5643471"/>
                <a:gd name="connsiteX5" fmla="*/ 4214006 w 4642135"/>
                <a:gd name="connsiteY5" fmla="*/ 1528722 h 5643471"/>
                <a:gd name="connsiteX6" fmla="*/ 3165036 w 4642135"/>
                <a:gd name="connsiteY6" fmla="*/ 1460611 h 5643471"/>
                <a:gd name="connsiteX7" fmla="*/ 3148009 w 4642135"/>
                <a:gd name="connsiteY7" fmla="*/ 1468179 h 5643471"/>
                <a:gd name="connsiteX8" fmla="*/ 2860426 w 4642135"/>
                <a:gd name="connsiteY8" fmla="*/ 1591429 h 5643471"/>
                <a:gd name="connsiteX9" fmla="*/ 2899347 w 4642135"/>
                <a:gd name="connsiteY9" fmla="*/ 1589266 h 5643471"/>
                <a:gd name="connsiteX10" fmla="*/ 3115574 w 4642135"/>
                <a:gd name="connsiteY10" fmla="*/ 1498450 h 5643471"/>
                <a:gd name="connsiteX11" fmla="*/ 3186930 w 4642135"/>
                <a:gd name="connsiteY11" fmla="*/ 1466017 h 5643471"/>
                <a:gd name="connsiteX12" fmla="*/ 3165036 w 4642135"/>
                <a:gd name="connsiteY12" fmla="*/ 1460611 h 5643471"/>
                <a:gd name="connsiteX13" fmla="*/ 2717716 w 4642135"/>
                <a:gd name="connsiteY13" fmla="*/ 1269250 h 5643471"/>
                <a:gd name="connsiteX14" fmla="*/ 2419323 w 4642135"/>
                <a:gd name="connsiteY14" fmla="*/ 1353579 h 5643471"/>
                <a:gd name="connsiteX15" fmla="*/ 2395539 w 4642135"/>
                <a:gd name="connsiteY15" fmla="*/ 1433582 h 5643471"/>
                <a:gd name="connsiteX16" fmla="*/ 2423648 w 4642135"/>
                <a:gd name="connsiteY16" fmla="*/ 1440070 h 5643471"/>
                <a:gd name="connsiteX17" fmla="*/ 2739339 w 4642135"/>
                <a:gd name="connsiteY17" fmla="*/ 1269250 h 5643471"/>
                <a:gd name="connsiteX18" fmla="*/ 2717716 w 4642135"/>
                <a:gd name="connsiteY18" fmla="*/ 1269250 h 5643471"/>
                <a:gd name="connsiteX19" fmla="*/ 1617123 w 4642135"/>
                <a:gd name="connsiteY19" fmla="*/ 1124379 h 5643471"/>
                <a:gd name="connsiteX20" fmla="*/ 1727398 w 4642135"/>
                <a:gd name="connsiteY20" fmla="*/ 1366553 h 5643471"/>
                <a:gd name="connsiteX21" fmla="*/ 1591176 w 4642135"/>
                <a:gd name="connsiteY21" fmla="*/ 1202221 h 5643471"/>
                <a:gd name="connsiteX22" fmla="*/ 1790104 w 4642135"/>
                <a:gd name="connsiteY22" fmla="*/ 1569806 h 5643471"/>
                <a:gd name="connsiteX23" fmla="*/ 2466893 w 4642135"/>
                <a:gd name="connsiteY23" fmla="*/ 2756890 h 5643471"/>
                <a:gd name="connsiteX24" fmla="*/ 2985838 w 4642135"/>
                <a:gd name="connsiteY24" fmla="*/ 3935327 h 5643471"/>
                <a:gd name="connsiteX25" fmla="*/ 2994487 w 4642135"/>
                <a:gd name="connsiteY25" fmla="*/ 3943976 h 5643471"/>
                <a:gd name="connsiteX26" fmla="*/ 2998811 w 4642135"/>
                <a:gd name="connsiteY26" fmla="*/ 3928839 h 5643471"/>
                <a:gd name="connsiteX27" fmla="*/ 3189091 w 4642135"/>
                <a:gd name="connsiteY27" fmla="*/ 2752566 h 5643471"/>
                <a:gd name="connsiteX28" fmla="*/ 3282069 w 4642135"/>
                <a:gd name="connsiteY28" fmla="*/ 2123347 h 5643471"/>
                <a:gd name="connsiteX29" fmla="*/ 3295043 w 4642135"/>
                <a:gd name="connsiteY29" fmla="*/ 2045505 h 5643471"/>
                <a:gd name="connsiteX30" fmla="*/ 3266932 w 4642135"/>
                <a:gd name="connsiteY30" fmla="*/ 2071452 h 5643471"/>
                <a:gd name="connsiteX31" fmla="*/ 3301529 w 4642135"/>
                <a:gd name="connsiteY31" fmla="*/ 1881173 h 5643471"/>
                <a:gd name="connsiteX32" fmla="*/ 3212877 w 4642135"/>
                <a:gd name="connsiteY32" fmla="*/ 2151455 h 5643471"/>
                <a:gd name="connsiteX33" fmla="*/ 3182605 w 4642135"/>
                <a:gd name="connsiteY33" fmla="*/ 2101724 h 5643471"/>
                <a:gd name="connsiteX34" fmla="*/ 3154494 w 4642135"/>
                <a:gd name="connsiteY34" fmla="*/ 2231460 h 5643471"/>
                <a:gd name="connsiteX35" fmla="*/ 3128547 w 4642135"/>
                <a:gd name="connsiteY35" fmla="*/ 2170917 h 5643471"/>
                <a:gd name="connsiteX36" fmla="*/ 3115574 w 4642135"/>
                <a:gd name="connsiteY36" fmla="*/ 2151455 h 5643471"/>
                <a:gd name="connsiteX37" fmla="*/ 3102600 w 4642135"/>
                <a:gd name="connsiteY37" fmla="*/ 2173078 h 5643471"/>
                <a:gd name="connsiteX38" fmla="*/ 3059355 w 4642135"/>
                <a:gd name="connsiteY38" fmla="*/ 2341735 h 5643471"/>
                <a:gd name="connsiteX39" fmla="*/ 2998811 w 4642135"/>
                <a:gd name="connsiteY39" fmla="*/ 2261732 h 5643471"/>
                <a:gd name="connsiteX40" fmla="*/ 2983676 w 4642135"/>
                <a:gd name="connsiteY40" fmla="*/ 2436875 h 5643471"/>
                <a:gd name="connsiteX41" fmla="*/ 2975027 w 4642135"/>
                <a:gd name="connsiteY41" fmla="*/ 2460661 h 5643471"/>
                <a:gd name="connsiteX42" fmla="*/ 2955566 w 4642135"/>
                <a:gd name="connsiteY42" fmla="*/ 2439038 h 5643471"/>
                <a:gd name="connsiteX43" fmla="*/ 2933943 w 4642135"/>
                <a:gd name="connsiteY43" fmla="*/ 2367682 h 5643471"/>
                <a:gd name="connsiteX44" fmla="*/ 2918808 w 4642135"/>
                <a:gd name="connsiteY44" fmla="*/ 2287679 h 5643471"/>
                <a:gd name="connsiteX45" fmla="*/ 2871238 w 4642135"/>
                <a:gd name="connsiteY45" fmla="*/ 2633642 h 5643471"/>
                <a:gd name="connsiteX46" fmla="*/ 2840967 w 4642135"/>
                <a:gd name="connsiteY46" fmla="*/ 2590397 h 5643471"/>
                <a:gd name="connsiteX47" fmla="*/ 2840967 w 4642135"/>
                <a:gd name="connsiteY47" fmla="*/ 2423901 h 5643471"/>
                <a:gd name="connsiteX48" fmla="*/ 2851777 w 4642135"/>
                <a:gd name="connsiteY48" fmla="*/ 2333086 h 5643471"/>
                <a:gd name="connsiteX49" fmla="*/ 2752313 w 4642135"/>
                <a:gd name="connsiteY49" fmla="*/ 2486608 h 5643471"/>
                <a:gd name="connsiteX50" fmla="*/ 2782584 w 4642135"/>
                <a:gd name="connsiteY50" fmla="*/ 2283355 h 5643471"/>
                <a:gd name="connsiteX51" fmla="*/ 2698257 w 4642135"/>
                <a:gd name="connsiteY51" fmla="*/ 2365521 h 5643471"/>
                <a:gd name="connsiteX52" fmla="*/ 2990162 w 4642135"/>
                <a:gd name="connsiteY52" fmla="*/ 1790358 h 5643471"/>
                <a:gd name="connsiteX53" fmla="*/ 2912320 w 4642135"/>
                <a:gd name="connsiteY53" fmla="*/ 1840089 h 5643471"/>
                <a:gd name="connsiteX54" fmla="*/ 2819344 w 4642135"/>
                <a:gd name="connsiteY54" fmla="*/ 1891983 h 5643471"/>
                <a:gd name="connsiteX55" fmla="*/ 2758800 w 4642135"/>
                <a:gd name="connsiteY55" fmla="*/ 1941716 h 5643471"/>
                <a:gd name="connsiteX56" fmla="*/ 2830154 w 4642135"/>
                <a:gd name="connsiteY56" fmla="*/ 1788194 h 5643471"/>
                <a:gd name="connsiteX57" fmla="*/ 2795558 w 4642135"/>
                <a:gd name="connsiteY57" fmla="*/ 1818466 h 5643471"/>
                <a:gd name="connsiteX58" fmla="*/ 2570682 w 4642135"/>
                <a:gd name="connsiteY58" fmla="*/ 2086587 h 5643471"/>
                <a:gd name="connsiteX59" fmla="*/ 2549059 w 4642135"/>
                <a:gd name="connsiteY59" fmla="*/ 2101724 h 5643471"/>
                <a:gd name="connsiteX60" fmla="*/ 2540410 w 4642135"/>
                <a:gd name="connsiteY60" fmla="*/ 2075777 h 5643471"/>
                <a:gd name="connsiteX61" fmla="*/ 2557708 w 4642135"/>
                <a:gd name="connsiteY61" fmla="*/ 1963339 h 5643471"/>
                <a:gd name="connsiteX62" fmla="*/ 2469057 w 4642135"/>
                <a:gd name="connsiteY62" fmla="*/ 2086587 h 5643471"/>
                <a:gd name="connsiteX63" fmla="*/ 2447434 w 4642135"/>
                <a:gd name="connsiteY63" fmla="*/ 2106049 h 5643471"/>
                <a:gd name="connsiteX64" fmla="*/ 2438785 w 4642135"/>
                <a:gd name="connsiteY64" fmla="*/ 2073614 h 5643471"/>
                <a:gd name="connsiteX65" fmla="*/ 2449595 w 4642135"/>
                <a:gd name="connsiteY65" fmla="*/ 1969825 h 5643471"/>
                <a:gd name="connsiteX66" fmla="*/ 2471218 w 4642135"/>
                <a:gd name="connsiteY66" fmla="*/ 1876848 h 5643471"/>
                <a:gd name="connsiteX67" fmla="*/ 2830154 w 4642135"/>
                <a:gd name="connsiteY67" fmla="*/ 1602239 h 5643471"/>
                <a:gd name="connsiteX68" fmla="*/ 2858265 w 4642135"/>
                <a:gd name="connsiteY68" fmla="*/ 1587104 h 5643471"/>
                <a:gd name="connsiteX69" fmla="*/ 2851777 w 4642135"/>
                <a:gd name="connsiteY69" fmla="*/ 1589266 h 5643471"/>
                <a:gd name="connsiteX70" fmla="*/ 2849616 w 4642135"/>
                <a:gd name="connsiteY70" fmla="*/ 1587104 h 5643471"/>
                <a:gd name="connsiteX71" fmla="*/ 2869075 w 4642135"/>
                <a:gd name="connsiteY71" fmla="*/ 1567643 h 5643471"/>
                <a:gd name="connsiteX72" fmla="*/ 3039895 w 4642135"/>
                <a:gd name="connsiteY72" fmla="*/ 1437907 h 5643471"/>
                <a:gd name="connsiteX73" fmla="*/ 2676634 w 4642135"/>
                <a:gd name="connsiteY73" fmla="*/ 1584941 h 5643471"/>
                <a:gd name="connsiteX74" fmla="*/ 2920969 w 4642135"/>
                <a:gd name="connsiteY74" fmla="*/ 1418448 h 5643471"/>
                <a:gd name="connsiteX75" fmla="*/ 2631226 w 4642135"/>
                <a:gd name="connsiteY75" fmla="*/ 1507099 h 5643471"/>
                <a:gd name="connsiteX76" fmla="*/ 2726365 w 4642135"/>
                <a:gd name="connsiteY76" fmla="*/ 1424933 h 5643471"/>
                <a:gd name="connsiteX77" fmla="*/ 2510139 w 4642135"/>
                <a:gd name="connsiteY77" fmla="*/ 1511424 h 5643471"/>
                <a:gd name="connsiteX78" fmla="*/ 2856101 w 4642135"/>
                <a:gd name="connsiteY78" fmla="*/ 1286548 h 5643471"/>
                <a:gd name="connsiteX79" fmla="*/ 2797721 w 4642135"/>
                <a:gd name="connsiteY79" fmla="*/ 1301685 h 5643471"/>
                <a:gd name="connsiteX80" fmla="*/ 2475542 w 4642135"/>
                <a:gd name="connsiteY80" fmla="*/ 1463854 h 5643471"/>
                <a:gd name="connsiteX81" fmla="*/ 2440946 w 4642135"/>
                <a:gd name="connsiteY81" fmla="*/ 1543859 h 5643471"/>
                <a:gd name="connsiteX82" fmla="*/ 2440946 w 4642135"/>
                <a:gd name="connsiteY82" fmla="*/ 1558994 h 5643471"/>
                <a:gd name="connsiteX83" fmla="*/ 2404189 w 4642135"/>
                <a:gd name="connsiteY83" fmla="*/ 1535210 h 5643471"/>
                <a:gd name="connsiteX84" fmla="*/ 2358780 w 4642135"/>
                <a:gd name="connsiteY84" fmla="*/ 1528722 h 5643471"/>
                <a:gd name="connsiteX85" fmla="*/ 2365268 w 4642135"/>
                <a:gd name="connsiteY85" fmla="*/ 1567643 h 5643471"/>
                <a:gd name="connsiteX86" fmla="*/ 2447434 w 4642135"/>
                <a:gd name="connsiteY86" fmla="*/ 1727651 h 5643471"/>
                <a:gd name="connsiteX87" fmla="*/ 2291751 w 4642135"/>
                <a:gd name="connsiteY87" fmla="*/ 1563318 h 5643471"/>
                <a:gd name="connsiteX88" fmla="*/ 2302561 w 4642135"/>
                <a:gd name="connsiteY88" fmla="*/ 1597915 h 5643471"/>
                <a:gd name="connsiteX89" fmla="*/ 2378241 w 4642135"/>
                <a:gd name="connsiteY89" fmla="*/ 1811980 h 5643471"/>
                <a:gd name="connsiteX90" fmla="*/ 2380402 w 4642135"/>
                <a:gd name="connsiteY90" fmla="*/ 1926579 h 5643471"/>
                <a:gd name="connsiteX91" fmla="*/ 2369592 w 4642135"/>
                <a:gd name="connsiteY91" fmla="*/ 1928743 h 5643471"/>
                <a:gd name="connsiteX92" fmla="*/ 2172825 w 4642135"/>
                <a:gd name="connsiteY92" fmla="*/ 1466017 h 5643471"/>
                <a:gd name="connsiteX93" fmla="*/ 2183637 w 4642135"/>
                <a:gd name="connsiteY93" fmla="*/ 1515748 h 5643471"/>
                <a:gd name="connsiteX94" fmla="*/ 2211746 w 4642135"/>
                <a:gd name="connsiteY94" fmla="*/ 1699542 h 5643471"/>
                <a:gd name="connsiteX95" fmla="*/ 2198772 w 4642135"/>
                <a:gd name="connsiteY95" fmla="*/ 1749273 h 5643471"/>
                <a:gd name="connsiteX96" fmla="*/ 2170664 w 4642135"/>
                <a:gd name="connsiteY96" fmla="*/ 1706028 h 5643471"/>
                <a:gd name="connsiteX97" fmla="*/ 2090659 w 4642135"/>
                <a:gd name="connsiteY97" fmla="*/ 1526561 h 5643471"/>
                <a:gd name="connsiteX98" fmla="*/ 2056062 w 4642135"/>
                <a:gd name="connsiteY98" fmla="*/ 1626025 h 5643471"/>
                <a:gd name="connsiteX99" fmla="*/ 1930651 w 4642135"/>
                <a:gd name="connsiteY99" fmla="*/ 1420609 h 5643471"/>
                <a:gd name="connsiteX100" fmla="*/ 1930651 w 4642135"/>
                <a:gd name="connsiteY100" fmla="*/ 1524398 h 5643471"/>
                <a:gd name="connsiteX101" fmla="*/ 1922002 w 4642135"/>
                <a:gd name="connsiteY101" fmla="*/ 1537371 h 5643471"/>
                <a:gd name="connsiteX102" fmla="*/ 1911191 w 4642135"/>
                <a:gd name="connsiteY102" fmla="*/ 1530885 h 5643471"/>
                <a:gd name="connsiteX103" fmla="*/ 1893893 w 4642135"/>
                <a:gd name="connsiteY103" fmla="*/ 1502775 h 5643471"/>
                <a:gd name="connsiteX104" fmla="*/ 1829025 w 4642135"/>
                <a:gd name="connsiteY104" fmla="*/ 1377363 h 5643471"/>
                <a:gd name="connsiteX105" fmla="*/ 1826862 w 4642135"/>
                <a:gd name="connsiteY105" fmla="*/ 1435746 h 5643471"/>
                <a:gd name="connsiteX106" fmla="*/ 1617123 w 4642135"/>
                <a:gd name="connsiteY106" fmla="*/ 1124379 h 5643471"/>
                <a:gd name="connsiteX107" fmla="*/ 2123094 w 4642135"/>
                <a:gd name="connsiteY107" fmla="*/ 925450 h 5643471"/>
                <a:gd name="connsiteX108" fmla="*/ 2250666 w 4642135"/>
                <a:gd name="connsiteY108" fmla="*/ 1068160 h 5643471"/>
                <a:gd name="connsiteX109" fmla="*/ 1971735 w 4642135"/>
                <a:gd name="connsiteY109" fmla="*/ 968696 h 5643471"/>
                <a:gd name="connsiteX110" fmla="*/ 1978221 w 4642135"/>
                <a:gd name="connsiteY110" fmla="*/ 977345 h 5643471"/>
                <a:gd name="connsiteX111" fmla="*/ 2324183 w 4642135"/>
                <a:gd name="connsiteY111" fmla="*/ 1323308 h 5643471"/>
                <a:gd name="connsiteX112" fmla="*/ 2356619 w 4642135"/>
                <a:gd name="connsiteY112" fmla="*/ 1325469 h 5643471"/>
                <a:gd name="connsiteX113" fmla="*/ 2626901 w 4642135"/>
                <a:gd name="connsiteY113" fmla="*/ 1206545 h 5643471"/>
                <a:gd name="connsiteX114" fmla="*/ 2637713 w 4642135"/>
                <a:gd name="connsiteY114" fmla="*/ 1197896 h 5643471"/>
                <a:gd name="connsiteX115" fmla="*/ 2661497 w 4642135"/>
                <a:gd name="connsiteY115" fmla="*/ 1200057 h 5643471"/>
                <a:gd name="connsiteX116" fmla="*/ 2901510 w 4642135"/>
                <a:gd name="connsiteY116" fmla="*/ 1197896 h 5643471"/>
                <a:gd name="connsiteX117" fmla="*/ 2988001 w 4642135"/>
                <a:gd name="connsiteY117" fmla="*/ 1195733 h 5643471"/>
                <a:gd name="connsiteX118" fmla="*/ 2629064 w 4642135"/>
                <a:gd name="connsiteY118" fmla="*/ 1120055 h 5643471"/>
                <a:gd name="connsiteX119" fmla="*/ 2635550 w 4642135"/>
                <a:gd name="connsiteY119" fmla="*/ 1158975 h 5643471"/>
                <a:gd name="connsiteX120" fmla="*/ 2635550 w 4642135"/>
                <a:gd name="connsiteY120" fmla="*/ 1195733 h 5643471"/>
                <a:gd name="connsiteX121" fmla="*/ 2447434 w 4642135"/>
                <a:gd name="connsiteY121" fmla="*/ 1031400 h 5643471"/>
                <a:gd name="connsiteX122" fmla="*/ 2514463 w 4642135"/>
                <a:gd name="connsiteY122" fmla="*/ 1197896 h 5643471"/>
                <a:gd name="connsiteX123" fmla="*/ 2123094 w 4642135"/>
                <a:gd name="connsiteY123" fmla="*/ 925450 h 5643471"/>
                <a:gd name="connsiteX124" fmla="*/ 1716587 w 4642135"/>
                <a:gd name="connsiteY124" fmla="*/ 0 h 5643471"/>
                <a:gd name="connsiteX125" fmla="*/ 1569553 w 4642135"/>
                <a:gd name="connsiteY125" fmla="*/ 190279 h 5643471"/>
                <a:gd name="connsiteX126" fmla="*/ 1595500 w 4642135"/>
                <a:gd name="connsiteY126" fmla="*/ 170818 h 5643471"/>
                <a:gd name="connsiteX127" fmla="*/ 1887405 w 4642135"/>
                <a:gd name="connsiteY127" fmla="*/ 38921 h 5643471"/>
                <a:gd name="connsiteX128" fmla="*/ 2071199 w 4642135"/>
                <a:gd name="connsiteY128" fmla="*/ 8649 h 5643471"/>
                <a:gd name="connsiteX129" fmla="*/ 1694965 w 4642135"/>
                <a:gd name="connsiteY129" fmla="*/ 224876 h 5643471"/>
                <a:gd name="connsiteX130" fmla="*/ 1798754 w 4642135"/>
                <a:gd name="connsiteY130" fmla="*/ 188116 h 5643471"/>
                <a:gd name="connsiteX131" fmla="*/ 2315534 w 4642135"/>
                <a:gd name="connsiteY131" fmla="*/ 155683 h 5643471"/>
                <a:gd name="connsiteX132" fmla="*/ 2577170 w 4642135"/>
                <a:gd name="connsiteY132" fmla="*/ 250823 h 5643471"/>
                <a:gd name="connsiteX133" fmla="*/ 2644199 w 4642135"/>
                <a:gd name="connsiteY133" fmla="*/ 315691 h 5643471"/>
                <a:gd name="connsiteX134" fmla="*/ 2334996 w 4642135"/>
                <a:gd name="connsiteY134" fmla="*/ 242174 h 5643471"/>
                <a:gd name="connsiteX135" fmla="*/ 2019305 w 4642135"/>
                <a:gd name="connsiteY135" fmla="*/ 240010 h 5643471"/>
                <a:gd name="connsiteX136" fmla="*/ 2304724 w 4642135"/>
                <a:gd name="connsiteY136" fmla="*/ 313527 h 5643471"/>
                <a:gd name="connsiteX137" fmla="*/ 2564196 w 4642135"/>
                <a:gd name="connsiteY137" fmla="*/ 454076 h 5643471"/>
                <a:gd name="connsiteX138" fmla="*/ 1861458 w 4642135"/>
                <a:gd name="connsiteY138" fmla="*/ 287580 h 5643471"/>
                <a:gd name="connsiteX139" fmla="*/ 2337157 w 4642135"/>
                <a:gd name="connsiteY139" fmla="*/ 471374 h 5643471"/>
                <a:gd name="connsiteX140" fmla="*/ 2062550 w 4642135"/>
                <a:gd name="connsiteY140" fmla="*/ 423804 h 5643471"/>
                <a:gd name="connsiteX141" fmla="*/ 2060387 w 4642135"/>
                <a:gd name="connsiteY141" fmla="*/ 428129 h 5643471"/>
                <a:gd name="connsiteX142" fmla="*/ 2196611 w 4642135"/>
                <a:gd name="connsiteY142" fmla="*/ 490833 h 5643471"/>
                <a:gd name="connsiteX143" fmla="*/ 1854973 w 4642135"/>
                <a:gd name="connsiteY143" fmla="*/ 469211 h 5643471"/>
                <a:gd name="connsiteX144" fmla="*/ 2177149 w 4642135"/>
                <a:gd name="connsiteY144" fmla="*/ 594622 h 5643471"/>
                <a:gd name="connsiteX145" fmla="*/ 1779292 w 4642135"/>
                <a:gd name="connsiteY145" fmla="*/ 538403 h 5643471"/>
                <a:gd name="connsiteX146" fmla="*/ 1982545 w 4642135"/>
                <a:gd name="connsiteY146" fmla="*/ 657329 h 5643471"/>
                <a:gd name="connsiteX147" fmla="*/ 1595500 w 4642135"/>
                <a:gd name="connsiteY147" fmla="*/ 581649 h 5643471"/>
                <a:gd name="connsiteX148" fmla="*/ 1630097 w 4642135"/>
                <a:gd name="connsiteY148" fmla="*/ 605435 h 5643471"/>
                <a:gd name="connsiteX149" fmla="*/ 1965247 w 4642135"/>
                <a:gd name="connsiteY149" fmla="*/ 670303 h 5643471"/>
                <a:gd name="connsiteX150" fmla="*/ 2129579 w 4642135"/>
                <a:gd name="connsiteY150" fmla="*/ 683276 h 5643471"/>
                <a:gd name="connsiteX151" fmla="*/ 2458244 w 4642135"/>
                <a:gd name="connsiteY151" fmla="*/ 838960 h 5643471"/>
                <a:gd name="connsiteX152" fmla="*/ 2568521 w 4642135"/>
                <a:gd name="connsiteY152" fmla="*/ 1014102 h 5643471"/>
                <a:gd name="connsiteX153" fmla="*/ 2607442 w 4642135"/>
                <a:gd name="connsiteY153" fmla="*/ 1096268 h 5643471"/>
                <a:gd name="connsiteX154" fmla="*/ 2637713 w 4642135"/>
                <a:gd name="connsiteY154" fmla="*/ 1109242 h 5643471"/>
                <a:gd name="connsiteX155" fmla="*/ 2799882 w 4642135"/>
                <a:gd name="connsiteY155" fmla="*/ 1102756 h 5643471"/>
                <a:gd name="connsiteX156" fmla="*/ 3029083 w 4642135"/>
                <a:gd name="connsiteY156" fmla="*/ 1128704 h 5643471"/>
                <a:gd name="connsiteX157" fmla="*/ 3052869 w 4642135"/>
                <a:gd name="connsiteY157" fmla="*/ 1135189 h 5643471"/>
                <a:gd name="connsiteX158" fmla="*/ 3057193 w 4642135"/>
                <a:gd name="connsiteY158" fmla="*/ 1133028 h 5643471"/>
                <a:gd name="connsiteX159" fmla="*/ 2933943 w 4642135"/>
                <a:gd name="connsiteY159" fmla="*/ 1046537 h 5643471"/>
                <a:gd name="connsiteX160" fmla="*/ 3346937 w 4642135"/>
                <a:gd name="connsiteY160" fmla="*/ 1184923 h 5643471"/>
                <a:gd name="connsiteX161" fmla="*/ 3519919 w 4642135"/>
                <a:gd name="connsiteY161" fmla="*/ 1349255 h 5643471"/>
                <a:gd name="connsiteX162" fmla="*/ 3545866 w 4642135"/>
                <a:gd name="connsiteY162" fmla="*/ 1355741 h 5643471"/>
                <a:gd name="connsiteX163" fmla="*/ 3963183 w 4642135"/>
                <a:gd name="connsiteY163" fmla="*/ 1264925 h 5643471"/>
                <a:gd name="connsiteX164" fmla="*/ 4058322 w 4642135"/>
                <a:gd name="connsiteY164" fmla="*/ 1271413 h 5643471"/>
                <a:gd name="connsiteX165" fmla="*/ 3926425 w 4642135"/>
                <a:gd name="connsiteY165" fmla="*/ 1323308 h 5643471"/>
                <a:gd name="connsiteX166" fmla="*/ 3928586 w 4642135"/>
                <a:gd name="connsiteY166" fmla="*/ 1329793 h 5643471"/>
                <a:gd name="connsiteX167" fmla="*/ 3971832 w 4642135"/>
                <a:gd name="connsiteY167" fmla="*/ 1325469 h 5643471"/>
                <a:gd name="connsiteX168" fmla="*/ 4194547 w 4642135"/>
                <a:gd name="connsiteY168" fmla="*/ 1351416 h 5643471"/>
                <a:gd name="connsiteX169" fmla="*/ 4309146 w 4642135"/>
                <a:gd name="connsiteY169" fmla="*/ 1377363 h 5643471"/>
                <a:gd name="connsiteX170" fmla="*/ 4367528 w 4642135"/>
                <a:gd name="connsiteY170" fmla="*/ 1472503 h 5643471"/>
                <a:gd name="connsiteX171" fmla="*/ 4408610 w 4642135"/>
                <a:gd name="connsiteY171" fmla="*/ 1528722 h 5643471"/>
                <a:gd name="connsiteX172" fmla="*/ 4601053 w 4642135"/>
                <a:gd name="connsiteY172" fmla="*/ 1695218 h 5643471"/>
                <a:gd name="connsiteX173" fmla="*/ 4639974 w 4642135"/>
                <a:gd name="connsiteY173" fmla="*/ 1766572 h 5643471"/>
                <a:gd name="connsiteX174" fmla="*/ 4642135 w 4642135"/>
                <a:gd name="connsiteY174" fmla="*/ 1773059 h 5643471"/>
                <a:gd name="connsiteX175" fmla="*/ 4627000 w 4642135"/>
                <a:gd name="connsiteY175" fmla="*/ 1801168 h 5643471"/>
                <a:gd name="connsiteX176" fmla="*/ 4605378 w 4642135"/>
                <a:gd name="connsiteY176" fmla="*/ 1773059 h 5643471"/>
                <a:gd name="connsiteX177" fmla="*/ 4393475 w 4642135"/>
                <a:gd name="connsiteY177" fmla="*/ 1617376 h 5643471"/>
                <a:gd name="connsiteX178" fmla="*/ 4363204 w 4642135"/>
                <a:gd name="connsiteY178" fmla="*/ 1615213 h 5643471"/>
                <a:gd name="connsiteX179" fmla="*/ 4363204 w 4642135"/>
                <a:gd name="connsiteY179" fmla="*/ 1658458 h 5643471"/>
                <a:gd name="connsiteX180" fmla="*/ 4389151 w 4642135"/>
                <a:gd name="connsiteY180" fmla="*/ 1686569 h 5643471"/>
                <a:gd name="connsiteX181" fmla="*/ 4490776 w 4642135"/>
                <a:gd name="connsiteY181" fmla="*/ 1818466 h 5643471"/>
                <a:gd name="connsiteX182" fmla="*/ 4510238 w 4642135"/>
                <a:gd name="connsiteY182" fmla="*/ 1885497 h 5643471"/>
                <a:gd name="connsiteX183" fmla="*/ 4108056 w 4642135"/>
                <a:gd name="connsiteY183" fmla="*/ 1543859 h 5643471"/>
                <a:gd name="connsiteX184" fmla="*/ 4337256 w 4642135"/>
                <a:gd name="connsiteY184" fmla="*/ 1801168 h 5643471"/>
                <a:gd name="connsiteX185" fmla="*/ 4330768 w 4642135"/>
                <a:gd name="connsiteY185" fmla="*/ 1807656 h 5643471"/>
                <a:gd name="connsiteX186" fmla="*/ 4138328 w 4642135"/>
                <a:gd name="connsiteY186" fmla="*/ 1669271 h 5643471"/>
                <a:gd name="connsiteX187" fmla="*/ 4216169 w 4642135"/>
                <a:gd name="connsiteY187" fmla="*/ 1783870 h 5643471"/>
                <a:gd name="connsiteX188" fmla="*/ 4021565 w 4642135"/>
                <a:gd name="connsiteY188" fmla="*/ 1671432 h 5643471"/>
                <a:gd name="connsiteX189" fmla="*/ 4151301 w 4642135"/>
                <a:gd name="connsiteY189" fmla="*/ 1850901 h 5643471"/>
                <a:gd name="connsiteX190" fmla="*/ 3868043 w 4642135"/>
                <a:gd name="connsiteY190" fmla="*/ 1658458 h 5643471"/>
                <a:gd name="connsiteX191" fmla="*/ 3982644 w 4642135"/>
                <a:gd name="connsiteY191" fmla="*/ 1816305 h 5643471"/>
                <a:gd name="connsiteX192" fmla="*/ 3712360 w 4642135"/>
                <a:gd name="connsiteY192" fmla="*/ 1632511 h 5643471"/>
                <a:gd name="connsiteX193" fmla="*/ 3721009 w 4642135"/>
                <a:gd name="connsiteY193" fmla="*/ 1656297 h 5643471"/>
                <a:gd name="connsiteX194" fmla="*/ 3978320 w 4642135"/>
                <a:gd name="connsiteY194" fmla="*/ 1829278 h 5643471"/>
                <a:gd name="connsiteX195" fmla="*/ 4211845 w 4642135"/>
                <a:gd name="connsiteY195" fmla="*/ 2036856 h 5643471"/>
                <a:gd name="connsiteX196" fmla="*/ 4226979 w 4642135"/>
                <a:gd name="connsiteY196" fmla="*/ 2356872 h 5643471"/>
                <a:gd name="connsiteX197" fmla="*/ 4203196 w 4642135"/>
                <a:gd name="connsiteY197" fmla="*/ 2393629 h 5643471"/>
                <a:gd name="connsiteX198" fmla="*/ 4185898 w 4642135"/>
                <a:gd name="connsiteY198" fmla="*/ 2359033 h 5643471"/>
                <a:gd name="connsiteX199" fmla="*/ 4142652 w 4642135"/>
                <a:gd name="connsiteY199" fmla="*/ 2233621 h 5643471"/>
                <a:gd name="connsiteX200" fmla="*/ 4101568 w 4642135"/>
                <a:gd name="connsiteY200" fmla="*/ 2365521 h 5643471"/>
                <a:gd name="connsiteX201" fmla="*/ 3932911 w 4642135"/>
                <a:gd name="connsiteY201" fmla="*/ 2019558 h 5643471"/>
                <a:gd name="connsiteX202" fmla="*/ 3961022 w 4642135"/>
                <a:gd name="connsiteY202" fmla="*/ 2181727 h 5643471"/>
                <a:gd name="connsiteX203" fmla="*/ 3792365 w 4642135"/>
                <a:gd name="connsiteY203" fmla="*/ 2021719 h 5643471"/>
                <a:gd name="connsiteX204" fmla="*/ 3883180 w 4642135"/>
                <a:gd name="connsiteY204" fmla="*/ 2304977 h 5643471"/>
                <a:gd name="connsiteX205" fmla="*/ 3876692 w 4642135"/>
                <a:gd name="connsiteY205" fmla="*/ 2607695 h 5643471"/>
                <a:gd name="connsiteX206" fmla="*/ 3826961 w 4642135"/>
                <a:gd name="connsiteY206" fmla="*/ 2495257 h 5643471"/>
                <a:gd name="connsiteX207" fmla="*/ 3792365 w 4642135"/>
                <a:gd name="connsiteY207" fmla="*/ 2730943 h 5643471"/>
                <a:gd name="connsiteX208" fmla="*/ 3749119 w 4642135"/>
                <a:gd name="connsiteY208" fmla="*/ 2544988 h 5643471"/>
                <a:gd name="connsiteX209" fmla="*/ 3628032 w 4642135"/>
                <a:gd name="connsiteY209" fmla="*/ 2823922 h 5643471"/>
                <a:gd name="connsiteX210" fmla="*/ 3714523 w 4642135"/>
                <a:gd name="connsiteY210" fmla="*/ 2393629 h 5643471"/>
                <a:gd name="connsiteX211" fmla="*/ 3705874 w 4642135"/>
                <a:gd name="connsiteY211" fmla="*/ 2389305 h 5643471"/>
                <a:gd name="connsiteX212" fmla="*/ 3582623 w 4642135"/>
                <a:gd name="connsiteY212" fmla="*/ 2635803 h 5643471"/>
                <a:gd name="connsiteX213" fmla="*/ 3623708 w 4642135"/>
                <a:gd name="connsiteY213" fmla="*/ 2441199 h 5643471"/>
                <a:gd name="connsiteX214" fmla="*/ 3561001 w 4642135"/>
                <a:gd name="connsiteY214" fmla="*/ 2495257 h 5643471"/>
                <a:gd name="connsiteX215" fmla="*/ 3541542 w 4642135"/>
                <a:gd name="connsiteY215" fmla="*/ 2512555 h 5643471"/>
                <a:gd name="connsiteX216" fmla="*/ 3532892 w 4642135"/>
                <a:gd name="connsiteY216" fmla="*/ 2488769 h 5643471"/>
                <a:gd name="connsiteX217" fmla="*/ 3543703 w 4642135"/>
                <a:gd name="connsiteY217" fmla="*/ 2324437 h 5643471"/>
                <a:gd name="connsiteX218" fmla="*/ 3496133 w 4642135"/>
                <a:gd name="connsiteY218" fmla="*/ 2391468 h 5643471"/>
                <a:gd name="connsiteX219" fmla="*/ 3476673 w 4642135"/>
                <a:gd name="connsiteY219" fmla="*/ 2408766 h 5643471"/>
                <a:gd name="connsiteX220" fmla="*/ 3474510 w 4642135"/>
                <a:gd name="connsiteY220" fmla="*/ 2382819 h 5643471"/>
                <a:gd name="connsiteX221" fmla="*/ 3483159 w 4642135"/>
                <a:gd name="connsiteY221" fmla="*/ 2276867 h 5643471"/>
                <a:gd name="connsiteX222" fmla="*/ 3478835 w 4642135"/>
                <a:gd name="connsiteY222" fmla="*/ 2268218 h 5643471"/>
                <a:gd name="connsiteX223" fmla="*/ 3455051 w 4642135"/>
                <a:gd name="connsiteY223" fmla="*/ 2285516 h 5643471"/>
                <a:gd name="connsiteX224" fmla="*/ 3450726 w 4642135"/>
                <a:gd name="connsiteY224" fmla="*/ 2032532 h 5643471"/>
                <a:gd name="connsiteX225" fmla="*/ 3405318 w 4642135"/>
                <a:gd name="connsiteY225" fmla="*/ 2207674 h 5643471"/>
                <a:gd name="connsiteX226" fmla="*/ 3394507 w 4642135"/>
                <a:gd name="connsiteY226" fmla="*/ 2054154 h 5643471"/>
                <a:gd name="connsiteX227" fmla="*/ 3385858 w 4642135"/>
                <a:gd name="connsiteY227" fmla="*/ 2054154 h 5643471"/>
                <a:gd name="connsiteX228" fmla="*/ 3381534 w 4642135"/>
                <a:gd name="connsiteY228" fmla="*/ 2077938 h 5643471"/>
                <a:gd name="connsiteX229" fmla="*/ 3344774 w 4642135"/>
                <a:gd name="connsiteY229" fmla="*/ 2501743 h 5643471"/>
                <a:gd name="connsiteX230" fmla="*/ 3282069 w 4642135"/>
                <a:gd name="connsiteY230" fmla="*/ 3401246 h 5643471"/>
                <a:gd name="connsiteX231" fmla="*/ 3102600 w 4642135"/>
                <a:gd name="connsiteY231" fmla="*/ 4380755 h 5643471"/>
                <a:gd name="connsiteX232" fmla="*/ 3096114 w 4642135"/>
                <a:gd name="connsiteY232" fmla="*/ 4439135 h 5643471"/>
                <a:gd name="connsiteX233" fmla="*/ 3204228 w 4642135"/>
                <a:gd name="connsiteY233" fmla="*/ 5148359 h 5643471"/>
                <a:gd name="connsiteX234" fmla="*/ 3265706 w 4642135"/>
                <a:gd name="connsiteY234" fmla="*/ 5622240 h 5643471"/>
                <a:gd name="connsiteX235" fmla="*/ 2850081 w 4642135"/>
                <a:gd name="connsiteY235" fmla="*/ 5626736 h 5643471"/>
                <a:gd name="connsiteX236" fmla="*/ 2860426 w 4642135"/>
                <a:gd name="connsiteY236" fmla="*/ 5042409 h 5643471"/>
                <a:gd name="connsiteX237" fmla="*/ 2858265 w 4642135"/>
                <a:gd name="connsiteY237" fmla="*/ 5018623 h 5643471"/>
                <a:gd name="connsiteX238" fmla="*/ 2853940 w 4642135"/>
                <a:gd name="connsiteY238" fmla="*/ 5018623 h 5643471"/>
                <a:gd name="connsiteX239" fmla="*/ 2654078 w 4642135"/>
                <a:gd name="connsiteY239" fmla="*/ 5624022 h 5643471"/>
                <a:gd name="connsiteX240" fmla="*/ 2305744 w 4642135"/>
                <a:gd name="connsiteY240" fmla="*/ 5625924 h 5643471"/>
                <a:gd name="connsiteX241" fmla="*/ 2700418 w 4642135"/>
                <a:gd name="connsiteY241" fmla="*/ 4800235 h 5643471"/>
                <a:gd name="connsiteX242" fmla="*/ 2851777 w 4642135"/>
                <a:gd name="connsiteY242" fmla="*/ 4454272 h 5643471"/>
                <a:gd name="connsiteX243" fmla="*/ 2856101 w 4642135"/>
                <a:gd name="connsiteY243" fmla="*/ 4395889 h 5643471"/>
                <a:gd name="connsiteX244" fmla="*/ 2581495 w 4642135"/>
                <a:gd name="connsiteY244" fmla="*/ 3515847 h 5643471"/>
                <a:gd name="connsiteX245" fmla="*/ 1854973 w 4642135"/>
                <a:gd name="connsiteY245" fmla="*/ 2006584 h 5643471"/>
                <a:gd name="connsiteX246" fmla="*/ 1502522 w 4642135"/>
                <a:gd name="connsiteY246" fmla="*/ 1258440 h 5643471"/>
                <a:gd name="connsiteX247" fmla="*/ 1489548 w 4642135"/>
                <a:gd name="connsiteY247" fmla="*/ 1228168 h 5643471"/>
                <a:gd name="connsiteX248" fmla="*/ 1485224 w 4642135"/>
                <a:gd name="connsiteY248" fmla="*/ 1273574 h 5643471"/>
                <a:gd name="connsiteX249" fmla="*/ 1379274 w 4642135"/>
                <a:gd name="connsiteY249" fmla="*/ 1068160 h 5643471"/>
                <a:gd name="connsiteX250" fmla="*/ 1476574 w 4642135"/>
                <a:gd name="connsiteY250" fmla="*/ 1392500 h 5643471"/>
                <a:gd name="connsiteX251" fmla="*/ 1426843 w 4642135"/>
                <a:gd name="connsiteY251" fmla="*/ 1366553 h 5643471"/>
                <a:gd name="connsiteX252" fmla="*/ 1498197 w 4642135"/>
                <a:gd name="connsiteY252" fmla="*/ 1535210 h 5643471"/>
                <a:gd name="connsiteX253" fmla="*/ 1487387 w 4642135"/>
                <a:gd name="connsiteY253" fmla="*/ 1539535 h 5643471"/>
                <a:gd name="connsiteX254" fmla="*/ 1405221 w 4642135"/>
                <a:gd name="connsiteY254" fmla="*/ 1457368 h 5643471"/>
                <a:gd name="connsiteX255" fmla="*/ 1398733 w 4642135"/>
                <a:gd name="connsiteY255" fmla="*/ 1461693 h 5643471"/>
                <a:gd name="connsiteX256" fmla="*/ 1465764 w 4642135"/>
                <a:gd name="connsiteY256" fmla="*/ 1649809 h 5643471"/>
                <a:gd name="connsiteX257" fmla="*/ 1470089 w 4642135"/>
                <a:gd name="connsiteY257" fmla="*/ 1682244 h 5643471"/>
                <a:gd name="connsiteX258" fmla="*/ 1441978 w 4642135"/>
                <a:gd name="connsiteY258" fmla="*/ 1669271 h 5643471"/>
                <a:gd name="connsiteX259" fmla="*/ 1364137 w 4642135"/>
                <a:gd name="connsiteY259" fmla="*/ 1626025 h 5643471"/>
                <a:gd name="connsiteX260" fmla="*/ 1472250 w 4642135"/>
                <a:gd name="connsiteY260" fmla="*/ 1820629 h 5643471"/>
                <a:gd name="connsiteX261" fmla="*/ 1480899 w 4642135"/>
                <a:gd name="connsiteY261" fmla="*/ 1855226 h 5643471"/>
                <a:gd name="connsiteX262" fmla="*/ 1450627 w 4642135"/>
                <a:gd name="connsiteY262" fmla="*/ 1844413 h 5643471"/>
                <a:gd name="connsiteX263" fmla="*/ 1301432 w 4642135"/>
                <a:gd name="connsiteY263" fmla="*/ 1693054 h 5643471"/>
                <a:gd name="connsiteX264" fmla="*/ 1262511 w 4642135"/>
                <a:gd name="connsiteY264" fmla="*/ 1641160 h 5643471"/>
                <a:gd name="connsiteX265" fmla="*/ 1498197 w 4642135"/>
                <a:gd name="connsiteY265" fmla="*/ 2095236 h 5643471"/>
                <a:gd name="connsiteX266" fmla="*/ 1305756 w 4642135"/>
                <a:gd name="connsiteY266" fmla="*/ 1857387 h 5643471"/>
                <a:gd name="connsiteX267" fmla="*/ 1264672 w 4642135"/>
                <a:gd name="connsiteY267" fmla="*/ 1775221 h 5643471"/>
                <a:gd name="connsiteX268" fmla="*/ 1281970 w 4642135"/>
                <a:gd name="connsiteY268" fmla="*/ 2002260 h 5643471"/>
                <a:gd name="connsiteX269" fmla="*/ 1154398 w 4642135"/>
                <a:gd name="connsiteY269" fmla="*/ 1738463 h 5643471"/>
                <a:gd name="connsiteX270" fmla="*/ 1141424 w 4642135"/>
                <a:gd name="connsiteY270" fmla="*/ 1876848 h 5643471"/>
                <a:gd name="connsiteX271" fmla="*/ 1007363 w 4642135"/>
                <a:gd name="connsiteY271" fmla="*/ 1150326 h 5643471"/>
                <a:gd name="connsiteX272" fmla="*/ 955469 w 4642135"/>
                <a:gd name="connsiteY272" fmla="*/ 1219519 h 5643471"/>
                <a:gd name="connsiteX273" fmla="*/ 923034 w 4642135"/>
                <a:gd name="connsiteY273" fmla="*/ 1295197 h 5643471"/>
                <a:gd name="connsiteX274" fmla="*/ 886276 w 4642135"/>
                <a:gd name="connsiteY274" fmla="*/ 1403311 h 5643471"/>
                <a:gd name="connsiteX275" fmla="*/ 860329 w 4642135"/>
                <a:gd name="connsiteY275" fmla="*/ 1213031 h 5643471"/>
                <a:gd name="connsiteX276" fmla="*/ 806271 w 4642135"/>
                <a:gd name="connsiteY276" fmla="*/ 1669271 h 5643471"/>
                <a:gd name="connsiteX277" fmla="*/ 713295 w 4642135"/>
                <a:gd name="connsiteY277" fmla="*/ 1511424 h 5643471"/>
                <a:gd name="connsiteX278" fmla="*/ 713295 w 4642135"/>
                <a:gd name="connsiteY278" fmla="*/ 1693054 h 5643471"/>
                <a:gd name="connsiteX279" fmla="*/ 704646 w 4642135"/>
                <a:gd name="connsiteY279" fmla="*/ 1719002 h 5643471"/>
                <a:gd name="connsiteX280" fmla="*/ 678699 w 4642135"/>
                <a:gd name="connsiteY280" fmla="*/ 1697379 h 5643471"/>
                <a:gd name="connsiteX281" fmla="*/ 603018 w 4642135"/>
                <a:gd name="connsiteY281" fmla="*/ 1567643 h 5643471"/>
                <a:gd name="connsiteX282" fmla="*/ 568422 w 4642135"/>
                <a:gd name="connsiteY282" fmla="*/ 1468179 h 5643471"/>
                <a:gd name="connsiteX283" fmla="*/ 752216 w 4642135"/>
                <a:gd name="connsiteY283" fmla="*/ 960047 h 5643471"/>
                <a:gd name="connsiteX284" fmla="*/ 920873 w 4642135"/>
                <a:gd name="connsiteY284" fmla="*/ 735171 h 5643471"/>
                <a:gd name="connsiteX285" fmla="*/ 953306 w 4642135"/>
                <a:gd name="connsiteY285" fmla="*/ 683276 h 5643471"/>
                <a:gd name="connsiteX286" fmla="*/ 959793 w 4642135"/>
                <a:gd name="connsiteY286" fmla="*/ 663815 h 5643471"/>
                <a:gd name="connsiteX287" fmla="*/ 942495 w 4642135"/>
                <a:gd name="connsiteY287" fmla="*/ 672464 h 5643471"/>
                <a:gd name="connsiteX288" fmla="*/ 747891 w 4642135"/>
                <a:gd name="connsiteY288" fmla="*/ 938424 h 5643471"/>
                <a:gd name="connsiteX289" fmla="*/ 728430 w 4642135"/>
                <a:gd name="connsiteY289" fmla="*/ 955722 h 5643471"/>
                <a:gd name="connsiteX290" fmla="*/ 817084 w 4642135"/>
                <a:gd name="connsiteY290" fmla="*/ 711385 h 5643471"/>
                <a:gd name="connsiteX291" fmla="*/ 548963 w 4642135"/>
                <a:gd name="connsiteY291" fmla="*/ 1040049 h 5643471"/>
                <a:gd name="connsiteX292" fmla="*/ 672211 w 4642135"/>
                <a:gd name="connsiteY292" fmla="*/ 750306 h 5643471"/>
                <a:gd name="connsiteX293" fmla="*/ 460308 w 4642135"/>
                <a:gd name="connsiteY293" fmla="*/ 979506 h 5643471"/>
                <a:gd name="connsiteX294" fmla="*/ 492744 w 4642135"/>
                <a:gd name="connsiteY294" fmla="*/ 838960 h 5643471"/>
                <a:gd name="connsiteX295" fmla="*/ 345709 w 4642135"/>
                <a:gd name="connsiteY295" fmla="*/ 1046537 h 5643471"/>
                <a:gd name="connsiteX296" fmla="*/ 542475 w 4642135"/>
                <a:gd name="connsiteY296" fmla="*/ 609759 h 5643471"/>
                <a:gd name="connsiteX297" fmla="*/ 466796 w 4642135"/>
                <a:gd name="connsiteY297" fmla="*/ 687601 h 5643471"/>
                <a:gd name="connsiteX298" fmla="*/ 198675 w 4642135"/>
                <a:gd name="connsiteY298" fmla="*/ 1143838 h 5643471"/>
                <a:gd name="connsiteX299" fmla="*/ 172728 w 4642135"/>
                <a:gd name="connsiteY299" fmla="*/ 1176274 h 5643471"/>
                <a:gd name="connsiteX300" fmla="*/ 270029 w 4642135"/>
                <a:gd name="connsiteY300" fmla="*/ 880042 h 5643471"/>
                <a:gd name="connsiteX301" fmla="*/ 449498 w 4642135"/>
                <a:gd name="connsiteY301" fmla="*/ 629219 h 5643471"/>
                <a:gd name="connsiteX302" fmla="*/ 200836 w 4642135"/>
                <a:gd name="connsiteY302" fmla="*/ 849770 h 5643471"/>
                <a:gd name="connsiteX303" fmla="*/ 14881 w 4642135"/>
                <a:gd name="connsiteY303" fmla="*/ 1128704 h 5643471"/>
                <a:gd name="connsiteX304" fmla="*/ 6232 w 4642135"/>
                <a:gd name="connsiteY304" fmla="*/ 1046537 h 5643471"/>
                <a:gd name="connsiteX305" fmla="*/ 32179 w 4642135"/>
                <a:gd name="connsiteY305" fmla="*/ 973020 h 5643471"/>
                <a:gd name="connsiteX306" fmla="*/ 512203 w 4642135"/>
                <a:gd name="connsiteY306" fmla="*/ 501646 h 5643471"/>
                <a:gd name="connsiteX307" fmla="*/ 594369 w 4642135"/>
                <a:gd name="connsiteY307" fmla="*/ 467050 h 5643471"/>
                <a:gd name="connsiteX308" fmla="*/ 168403 w 4642135"/>
                <a:gd name="connsiteY308" fmla="*/ 557865 h 5643471"/>
                <a:gd name="connsiteX309" fmla="*/ 272192 w 4642135"/>
                <a:gd name="connsiteY309" fmla="*/ 488672 h 5643471"/>
                <a:gd name="connsiteX310" fmla="*/ 391116 w 4642135"/>
                <a:gd name="connsiteY310" fmla="*/ 412992 h 5643471"/>
                <a:gd name="connsiteX311" fmla="*/ 525176 w 4642135"/>
                <a:gd name="connsiteY311" fmla="*/ 378396 h 5643471"/>
                <a:gd name="connsiteX312" fmla="*/ 661401 w 4642135"/>
                <a:gd name="connsiteY312" fmla="*/ 363261 h 5643471"/>
                <a:gd name="connsiteX313" fmla="*/ 434361 w 4642135"/>
                <a:gd name="connsiteY313" fmla="*/ 324340 h 5643471"/>
                <a:gd name="connsiteX314" fmla="*/ 507878 w 4642135"/>
                <a:gd name="connsiteY314" fmla="*/ 313527 h 5643471"/>
                <a:gd name="connsiteX315" fmla="*/ 507878 w 4642135"/>
                <a:gd name="connsiteY315" fmla="*/ 309203 h 5643471"/>
                <a:gd name="connsiteX316" fmla="*/ 417063 w 4642135"/>
                <a:gd name="connsiteY316" fmla="*/ 309203 h 5643471"/>
                <a:gd name="connsiteX317" fmla="*/ 881952 w 4642135"/>
                <a:gd name="connsiteY317" fmla="*/ 276770 h 5643471"/>
                <a:gd name="connsiteX318" fmla="*/ 1067907 w 4642135"/>
                <a:gd name="connsiteY318" fmla="*/ 298393 h 5643471"/>
                <a:gd name="connsiteX319" fmla="*/ 1223590 w 4642135"/>
                <a:gd name="connsiteY319" fmla="*/ 371910 h 5643471"/>
                <a:gd name="connsiteX320" fmla="*/ 1258187 w 4642135"/>
                <a:gd name="connsiteY320" fmla="*/ 367585 h 5643471"/>
                <a:gd name="connsiteX321" fmla="*/ 1640907 w 4642135"/>
                <a:gd name="connsiteY321" fmla="*/ 30271 h 5643471"/>
                <a:gd name="connsiteX322" fmla="*/ 1716587 w 4642135"/>
                <a:gd name="connsiteY322" fmla="*/ 0 h 5643471"/>
                <a:gd name="connsiteX0" fmla="*/ 4214006 w 4642135"/>
                <a:gd name="connsiteY0" fmla="*/ 1528722 h 5643471"/>
                <a:gd name="connsiteX1" fmla="*/ 4211845 w 4642135"/>
                <a:gd name="connsiteY1" fmla="*/ 1535210 h 5643471"/>
                <a:gd name="connsiteX2" fmla="*/ 4281037 w 4642135"/>
                <a:gd name="connsiteY2" fmla="*/ 1582780 h 5643471"/>
                <a:gd name="connsiteX3" fmla="*/ 4300497 w 4642135"/>
                <a:gd name="connsiteY3" fmla="*/ 1587104 h 5643471"/>
                <a:gd name="connsiteX4" fmla="*/ 4291848 w 4642135"/>
                <a:gd name="connsiteY4" fmla="*/ 1565482 h 5643471"/>
                <a:gd name="connsiteX5" fmla="*/ 4214006 w 4642135"/>
                <a:gd name="connsiteY5" fmla="*/ 1528722 h 5643471"/>
                <a:gd name="connsiteX6" fmla="*/ 3165036 w 4642135"/>
                <a:gd name="connsiteY6" fmla="*/ 1460611 h 5643471"/>
                <a:gd name="connsiteX7" fmla="*/ 3148009 w 4642135"/>
                <a:gd name="connsiteY7" fmla="*/ 1468179 h 5643471"/>
                <a:gd name="connsiteX8" fmla="*/ 2860426 w 4642135"/>
                <a:gd name="connsiteY8" fmla="*/ 1591429 h 5643471"/>
                <a:gd name="connsiteX9" fmla="*/ 2899347 w 4642135"/>
                <a:gd name="connsiteY9" fmla="*/ 1589266 h 5643471"/>
                <a:gd name="connsiteX10" fmla="*/ 3115574 w 4642135"/>
                <a:gd name="connsiteY10" fmla="*/ 1498450 h 5643471"/>
                <a:gd name="connsiteX11" fmla="*/ 3186930 w 4642135"/>
                <a:gd name="connsiteY11" fmla="*/ 1466017 h 5643471"/>
                <a:gd name="connsiteX12" fmla="*/ 3165036 w 4642135"/>
                <a:gd name="connsiteY12" fmla="*/ 1460611 h 5643471"/>
                <a:gd name="connsiteX13" fmla="*/ 2717716 w 4642135"/>
                <a:gd name="connsiteY13" fmla="*/ 1269250 h 5643471"/>
                <a:gd name="connsiteX14" fmla="*/ 2419323 w 4642135"/>
                <a:gd name="connsiteY14" fmla="*/ 1353579 h 5643471"/>
                <a:gd name="connsiteX15" fmla="*/ 2395539 w 4642135"/>
                <a:gd name="connsiteY15" fmla="*/ 1433582 h 5643471"/>
                <a:gd name="connsiteX16" fmla="*/ 2423648 w 4642135"/>
                <a:gd name="connsiteY16" fmla="*/ 1440070 h 5643471"/>
                <a:gd name="connsiteX17" fmla="*/ 2739339 w 4642135"/>
                <a:gd name="connsiteY17" fmla="*/ 1269250 h 5643471"/>
                <a:gd name="connsiteX18" fmla="*/ 2717716 w 4642135"/>
                <a:gd name="connsiteY18" fmla="*/ 1269250 h 5643471"/>
                <a:gd name="connsiteX19" fmla="*/ 1617123 w 4642135"/>
                <a:gd name="connsiteY19" fmla="*/ 1124379 h 5643471"/>
                <a:gd name="connsiteX20" fmla="*/ 1727398 w 4642135"/>
                <a:gd name="connsiteY20" fmla="*/ 1366553 h 5643471"/>
                <a:gd name="connsiteX21" fmla="*/ 1591176 w 4642135"/>
                <a:gd name="connsiteY21" fmla="*/ 1202221 h 5643471"/>
                <a:gd name="connsiteX22" fmla="*/ 1790104 w 4642135"/>
                <a:gd name="connsiteY22" fmla="*/ 1569806 h 5643471"/>
                <a:gd name="connsiteX23" fmla="*/ 2466893 w 4642135"/>
                <a:gd name="connsiteY23" fmla="*/ 2756890 h 5643471"/>
                <a:gd name="connsiteX24" fmla="*/ 2985838 w 4642135"/>
                <a:gd name="connsiteY24" fmla="*/ 3935327 h 5643471"/>
                <a:gd name="connsiteX25" fmla="*/ 2994487 w 4642135"/>
                <a:gd name="connsiteY25" fmla="*/ 3943976 h 5643471"/>
                <a:gd name="connsiteX26" fmla="*/ 2998811 w 4642135"/>
                <a:gd name="connsiteY26" fmla="*/ 3928839 h 5643471"/>
                <a:gd name="connsiteX27" fmla="*/ 3189091 w 4642135"/>
                <a:gd name="connsiteY27" fmla="*/ 2752566 h 5643471"/>
                <a:gd name="connsiteX28" fmla="*/ 3282069 w 4642135"/>
                <a:gd name="connsiteY28" fmla="*/ 2123347 h 5643471"/>
                <a:gd name="connsiteX29" fmla="*/ 3295043 w 4642135"/>
                <a:gd name="connsiteY29" fmla="*/ 2045505 h 5643471"/>
                <a:gd name="connsiteX30" fmla="*/ 3266932 w 4642135"/>
                <a:gd name="connsiteY30" fmla="*/ 2071452 h 5643471"/>
                <a:gd name="connsiteX31" fmla="*/ 3301529 w 4642135"/>
                <a:gd name="connsiteY31" fmla="*/ 1881173 h 5643471"/>
                <a:gd name="connsiteX32" fmla="*/ 3212877 w 4642135"/>
                <a:gd name="connsiteY32" fmla="*/ 2151455 h 5643471"/>
                <a:gd name="connsiteX33" fmla="*/ 3182605 w 4642135"/>
                <a:gd name="connsiteY33" fmla="*/ 2101724 h 5643471"/>
                <a:gd name="connsiteX34" fmla="*/ 3154494 w 4642135"/>
                <a:gd name="connsiteY34" fmla="*/ 2231460 h 5643471"/>
                <a:gd name="connsiteX35" fmla="*/ 3128547 w 4642135"/>
                <a:gd name="connsiteY35" fmla="*/ 2170917 h 5643471"/>
                <a:gd name="connsiteX36" fmla="*/ 3115574 w 4642135"/>
                <a:gd name="connsiteY36" fmla="*/ 2151455 h 5643471"/>
                <a:gd name="connsiteX37" fmla="*/ 3102600 w 4642135"/>
                <a:gd name="connsiteY37" fmla="*/ 2173078 h 5643471"/>
                <a:gd name="connsiteX38" fmla="*/ 3059355 w 4642135"/>
                <a:gd name="connsiteY38" fmla="*/ 2341735 h 5643471"/>
                <a:gd name="connsiteX39" fmla="*/ 2998811 w 4642135"/>
                <a:gd name="connsiteY39" fmla="*/ 2261732 h 5643471"/>
                <a:gd name="connsiteX40" fmla="*/ 2983676 w 4642135"/>
                <a:gd name="connsiteY40" fmla="*/ 2436875 h 5643471"/>
                <a:gd name="connsiteX41" fmla="*/ 2975027 w 4642135"/>
                <a:gd name="connsiteY41" fmla="*/ 2460661 h 5643471"/>
                <a:gd name="connsiteX42" fmla="*/ 2955566 w 4642135"/>
                <a:gd name="connsiteY42" fmla="*/ 2439038 h 5643471"/>
                <a:gd name="connsiteX43" fmla="*/ 2933943 w 4642135"/>
                <a:gd name="connsiteY43" fmla="*/ 2367682 h 5643471"/>
                <a:gd name="connsiteX44" fmla="*/ 2918808 w 4642135"/>
                <a:gd name="connsiteY44" fmla="*/ 2287679 h 5643471"/>
                <a:gd name="connsiteX45" fmla="*/ 2871238 w 4642135"/>
                <a:gd name="connsiteY45" fmla="*/ 2633642 h 5643471"/>
                <a:gd name="connsiteX46" fmla="*/ 2840967 w 4642135"/>
                <a:gd name="connsiteY46" fmla="*/ 2590397 h 5643471"/>
                <a:gd name="connsiteX47" fmla="*/ 2840967 w 4642135"/>
                <a:gd name="connsiteY47" fmla="*/ 2423901 h 5643471"/>
                <a:gd name="connsiteX48" fmla="*/ 2851777 w 4642135"/>
                <a:gd name="connsiteY48" fmla="*/ 2333086 h 5643471"/>
                <a:gd name="connsiteX49" fmla="*/ 2752313 w 4642135"/>
                <a:gd name="connsiteY49" fmla="*/ 2486608 h 5643471"/>
                <a:gd name="connsiteX50" fmla="*/ 2782584 w 4642135"/>
                <a:gd name="connsiteY50" fmla="*/ 2283355 h 5643471"/>
                <a:gd name="connsiteX51" fmla="*/ 2698257 w 4642135"/>
                <a:gd name="connsiteY51" fmla="*/ 2365521 h 5643471"/>
                <a:gd name="connsiteX52" fmla="*/ 2990162 w 4642135"/>
                <a:gd name="connsiteY52" fmla="*/ 1790358 h 5643471"/>
                <a:gd name="connsiteX53" fmla="*/ 2912320 w 4642135"/>
                <a:gd name="connsiteY53" fmla="*/ 1840089 h 5643471"/>
                <a:gd name="connsiteX54" fmla="*/ 2819344 w 4642135"/>
                <a:gd name="connsiteY54" fmla="*/ 1891983 h 5643471"/>
                <a:gd name="connsiteX55" fmla="*/ 2758800 w 4642135"/>
                <a:gd name="connsiteY55" fmla="*/ 1941716 h 5643471"/>
                <a:gd name="connsiteX56" fmla="*/ 2830154 w 4642135"/>
                <a:gd name="connsiteY56" fmla="*/ 1788194 h 5643471"/>
                <a:gd name="connsiteX57" fmla="*/ 2795558 w 4642135"/>
                <a:gd name="connsiteY57" fmla="*/ 1818466 h 5643471"/>
                <a:gd name="connsiteX58" fmla="*/ 2570682 w 4642135"/>
                <a:gd name="connsiteY58" fmla="*/ 2086587 h 5643471"/>
                <a:gd name="connsiteX59" fmla="*/ 2549059 w 4642135"/>
                <a:gd name="connsiteY59" fmla="*/ 2101724 h 5643471"/>
                <a:gd name="connsiteX60" fmla="*/ 2540410 w 4642135"/>
                <a:gd name="connsiteY60" fmla="*/ 2075777 h 5643471"/>
                <a:gd name="connsiteX61" fmla="*/ 2557708 w 4642135"/>
                <a:gd name="connsiteY61" fmla="*/ 1963339 h 5643471"/>
                <a:gd name="connsiteX62" fmla="*/ 2469057 w 4642135"/>
                <a:gd name="connsiteY62" fmla="*/ 2086587 h 5643471"/>
                <a:gd name="connsiteX63" fmla="*/ 2447434 w 4642135"/>
                <a:gd name="connsiteY63" fmla="*/ 2106049 h 5643471"/>
                <a:gd name="connsiteX64" fmla="*/ 2438785 w 4642135"/>
                <a:gd name="connsiteY64" fmla="*/ 2073614 h 5643471"/>
                <a:gd name="connsiteX65" fmla="*/ 2449595 w 4642135"/>
                <a:gd name="connsiteY65" fmla="*/ 1969825 h 5643471"/>
                <a:gd name="connsiteX66" fmla="*/ 2471218 w 4642135"/>
                <a:gd name="connsiteY66" fmla="*/ 1876848 h 5643471"/>
                <a:gd name="connsiteX67" fmla="*/ 2830154 w 4642135"/>
                <a:gd name="connsiteY67" fmla="*/ 1602239 h 5643471"/>
                <a:gd name="connsiteX68" fmla="*/ 2858265 w 4642135"/>
                <a:gd name="connsiteY68" fmla="*/ 1587104 h 5643471"/>
                <a:gd name="connsiteX69" fmla="*/ 2851777 w 4642135"/>
                <a:gd name="connsiteY69" fmla="*/ 1589266 h 5643471"/>
                <a:gd name="connsiteX70" fmla="*/ 2849616 w 4642135"/>
                <a:gd name="connsiteY70" fmla="*/ 1587104 h 5643471"/>
                <a:gd name="connsiteX71" fmla="*/ 2869075 w 4642135"/>
                <a:gd name="connsiteY71" fmla="*/ 1567643 h 5643471"/>
                <a:gd name="connsiteX72" fmla="*/ 3039895 w 4642135"/>
                <a:gd name="connsiteY72" fmla="*/ 1437907 h 5643471"/>
                <a:gd name="connsiteX73" fmla="*/ 2676634 w 4642135"/>
                <a:gd name="connsiteY73" fmla="*/ 1584941 h 5643471"/>
                <a:gd name="connsiteX74" fmla="*/ 2920969 w 4642135"/>
                <a:gd name="connsiteY74" fmla="*/ 1418448 h 5643471"/>
                <a:gd name="connsiteX75" fmla="*/ 2631226 w 4642135"/>
                <a:gd name="connsiteY75" fmla="*/ 1507099 h 5643471"/>
                <a:gd name="connsiteX76" fmla="*/ 2726365 w 4642135"/>
                <a:gd name="connsiteY76" fmla="*/ 1424933 h 5643471"/>
                <a:gd name="connsiteX77" fmla="*/ 2510139 w 4642135"/>
                <a:gd name="connsiteY77" fmla="*/ 1511424 h 5643471"/>
                <a:gd name="connsiteX78" fmla="*/ 2856101 w 4642135"/>
                <a:gd name="connsiteY78" fmla="*/ 1286548 h 5643471"/>
                <a:gd name="connsiteX79" fmla="*/ 2797721 w 4642135"/>
                <a:gd name="connsiteY79" fmla="*/ 1301685 h 5643471"/>
                <a:gd name="connsiteX80" fmla="*/ 2475542 w 4642135"/>
                <a:gd name="connsiteY80" fmla="*/ 1463854 h 5643471"/>
                <a:gd name="connsiteX81" fmla="*/ 2440946 w 4642135"/>
                <a:gd name="connsiteY81" fmla="*/ 1543859 h 5643471"/>
                <a:gd name="connsiteX82" fmla="*/ 2440946 w 4642135"/>
                <a:gd name="connsiteY82" fmla="*/ 1558994 h 5643471"/>
                <a:gd name="connsiteX83" fmla="*/ 2404189 w 4642135"/>
                <a:gd name="connsiteY83" fmla="*/ 1535210 h 5643471"/>
                <a:gd name="connsiteX84" fmla="*/ 2358780 w 4642135"/>
                <a:gd name="connsiteY84" fmla="*/ 1528722 h 5643471"/>
                <a:gd name="connsiteX85" fmla="*/ 2365268 w 4642135"/>
                <a:gd name="connsiteY85" fmla="*/ 1567643 h 5643471"/>
                <a:gd name="connsiteX86" fmla="*/ 2447434 w 4642135"/>
                <a:gd name="connsiteY86" fmla="*/ 1727651 h 5643471"/>
                <a:gd name="connsiteX87" fmla="*/ 2291751 w 4642135"/>
                <a:gd name="connsiteY87" fmla="*/ 1563318 h 5643471"/>
                <a:gd name="connsiteX88" fmla="*/ 2302561 w 4642135"/>
                <a:gd name="connsiteY88" fmla="*/ 1597915 h 5643471"/>
                <a:gd name="connsiteX89" fmla="*/ 2378241 w 4642135"/>
                <a:gd name="connsiteY89" fmla="*/ 1811980 h 5643471"/>
                <a:gd name="connsiteX90" fmla="*/ 2380402 w 4642135"/>
                <a:gd name="connsiteY90" fmla="*/ 1926579 h 5643471"/>
                <a:gd name="connsiteX91" fmla="*/ 2369592 w 4642135"/>
                <a:gd name="connsiteY91" fmla="*/ 1928743 h 5643471"/>
                <a:gd name="connsiteX92" fmla="*/ 2172825 w 4642135"/>
                <a:gd name="connsiteY92" fmla="*/ 1466017 h 5643471"/>
                <a:gd name="connsiteX93" fmla="*/ 2183637 w 4642135"/>
                <a:gd name="connsiteY93" fmla="*/ 1515748 h 5643471"/>
                <a:gd name="connsiteX94" fmla="*/ 2211746 w 4642135"/>
                <a:gd name="connsiteY94" fmla="*/ 1699542 h 5643471"/>
                <a:gd name="connsiteX95" fmla="*/ 2198772 w 4642135"/>
                <a:gd name="connsiteY95" fmla="*/ 1749273 h 5643471"/>
                <a:gd name="connsiteX96" fmla="*/ 2170664 w 4642135"/>
                <a:gd name="connsiteY96" fmla="*/ 1706028 h 5643471"/>
                <a:gd name="connsiteX97" fmla="*/ 2090659 w 4642135"/>
                <a:gd name="connsiteY97" fmla="*/ 1526561 h 5643471"/>
                <a:gd name="connsiteX98" fmla="*/ 2056062 w 4642135"/>
                <a:gd name="connsiteY98" fmla="*/ 1626025 h 5643471"/>
                <a:gd name="connsiteX99" fmla="*/ 1930651 w 4642135"/>
                <a:gd name="connsiteY99" fmla="*/ 1420609 h 5643471"/>
                <a:gd name="connsiteX100" fmla="*/ 1930651 w 4642135"/>
                <a:gd name="connsiteY100" fmla="*/ 1524398 h 5643471"/>
                <a:gd name="connsiteX101" fmla="*/ 1922002 w 4642135"/>
                <a:gd name="connsiteY101" fmla="*/ 1537371 h 5643471"/>
                <a:gd name="connsiteX102" fmla="*/ 1911191 w 4642135"/>
                <a:gd name="connsiteY102" fmla="*/ 1530885 h 5643471"/>
                <a:gd name="connsiteX103" fmla="*/ 1893893 w 4642135"/>
                <a:gd name="connsiteY103" fmla="*/ 1502775 h 5643471"/>
                <a:gd name="connsiteX104" fmla="*/ 1829025 w 4642135"/>
                <a:gd name="connsiteY104" fmla="*/ 1377363 h 5643471"/>
                <a:gd name="connsiteX105" fmla="*/ 1826862 w 4642135"/>
                <a:gd name="connsiteY105" fmla="*/ 1435746 h 5643471"/>
                <a:gd name="connsiteX106" fmla="*/ 1617123 w 4642135"/>
                <a:gd name="connsiteY106" fmla="*/ 1124379 h 5643471"/>
                <a:gd name="connsiteX107" fmla="*/ 2123094 w 4642135"/>
                <a:gd name="connsiteY107" fmla="*/ 925450 h 5643471"/>
                <a:gd name="connsiteX108" fmla="*/ 2250666 w 4642135"/>
                <a:gd name="connsiteY108" fmla="*/ 1068160 h 5643471"/>
                <a:gd name="connsiteX109" fmla="*/ 1971735 w 4642135"/>
                <a:gd name="connsiteY109" fmla="*/ 968696 h 5643471"/>
                <a:gd name="connsiteX110" fmla="*/ 1978221 w 4642135"/>
                <a:gd name="connsiteY110" fmla="*/ 977345 h 5643471"/>
                <a:gd name="connsiteX111" fmla="*/ 2324183 w 4642135"/>
                <a:gd name="connsiteY111" fmla="*/ 1323308 h 5643471"/>
                <a:gd name="connsiteX112" fmla="*/ 2356619 w 4642135"/>
                <a:gd name="connsiteY112" fmla="*/ 1325469 h 5643471"/>
                <a:gd name="connsiteX113" fmla="*/ 2626901 w 4642135"/>
                <a:gd name="connsiteY113" fmla="*/ 1206545 h 5643471"/>
                <a:gd name="connsiteX114" fmla="*/ 2637713 w 4642135"/>
                <a:gd name="connsiteY114" fmla="*/ 1197896 h 5643471"/>
                <a:gd name="connsiteX115" fmla="*/ 2661497 w 4642135"/>
                <a:gd name="connsiteY115" fmla="*/ 1200057 h 5643471"/>
                <a:gd name="connsiteX116" fmla="*/ 2901510 w 4642135"/>
                <a:gd name="connsiteY116" fmla="*/ 1197896 h 5643471"/>
                <a:gd name="connsiteX117" fmla="*/ 2988001 w 4642135"/>
                <a:gd name="connsiteY117" fmla="*/ 1195733 h 5643471"/>
                <a:gd name="connsiteX118" fmla="*/ 2629064 w 4642135"/>
                <a:gd name="connsiteY118" fmla="*/ 1120055 h 5643471"/>
                <a:gd name="connsiteX119" fmla="*/ 2635550 w 4642135"/>
                <a:gd name="connsiteY119" fmla="*/ 1158975 h 5643471"/>
                <a:gd name="connsiteX120" fmla="*/ 2635550 w 4642135"/>
                <a:gd name="connsiteY120" fmla="*/ 1195733 h 5643471"/>
                <a:gd name="connsiteX121" fmla="*/ 2447434 w 4642135"/>
                <a:gd name="connsiteY121" fmla="*/ 1031400 h 5643471"/>
                <a:gd name="connsiteX122" fmla="*/ 2514463 w 4642135"/>
                <a:gd name="connsiteY122" fmla="*/ 1197896 h 5643471"/>
                <a:gd name="connsiteX123" fmla="*/ 2123094 w 4642135"/>
                <a:gd name="connsiteY123" fmla="*/ 925450 h 5643471"/>
                <a:gd name="connsiteX124" fmla="*/ 1716587 w 4642135"/>
                <a:gd name="connsiteY124" fmla="*/ 0 h 5643471"/>
                <a:gd name="connsiteX125" fmla="*/ 1569553 w 4642135"/>
                <a:gd name="connsiteY125" fmla="*/ 190279 h 5643471"/>
                <a:gd name="connsiteX126" fmla="*/ 1595500 w 4642135"/>
                <a:gd name="connsiteY126" fmla="*/ 170818 h 5643471"/>
                <a:gd name="connsiteX127" fmla="*/ 1887405 w 4642135"/>
                <a:gd name="connsiteY127" fmla="*/ 38921 h 5643471"/>
                <a:gd name="connsiteX128" fmla="*/ 2071199 w 4642135"/>
                <a:gd name="connsiteY128" fmla="*/ 8649 h 5643471"/>
                <a:gd name="connsiteX129" fmla="*/ 1694965 w 4642135"/>
                <a:gd name="connsiteY129" fmla="*/ 224876 h 5643471"/>
                <a:gd name="connsiteX130" fmla="*/ 1798754 w 4642135"/>
                <a:gd name="connsiteY130" fmla="*/ 188116 h 5643471"/>
                <a:gd name="connsiteX131" fmla="*/ 2315534 w 4642135"/>
                <a:gd name="connsiteY131" fmla="*/ 155683 h 5643471"/>
                <a:gd name="connsiteX132" fmla="*/ 2577170 w 4642135"/>
                <a:gd name="connsiteY132" fmla="*/ 250823 h 5643471"/>
                <a:gd name="connsiteX133" fmla="*/ 2644199 w 4642135"/>
                <a:gd name="connsiteY133" fmla="*/ 315691 h 5643471"/>
                <a:gd name="connsiteX134" fmla="*/ 2334996 w 4642135"/>
                <a:gd name="connsiteY134" fmla="*/ 242174 h 5643471"/>
                <a:gd name="connsiteX135" fmla="*/ 2019305 w 4642135"/>
                <a:gd name="connsiteY135" fmla="*/ 240010 h 5643471"/>
                <a:gd name="connsiteX136" fmla="*/ 2304724 w 4642135"/>
                <a:gd name="connsiteY136" fmla="*/ 313527 h 5643471"/>
                <a:gd name="connsiteX137" fmla="*/ 2564196 w 4642135"/>
                <a:gd name="connsiteY137" fmla="*/ 454076 h 5643471"/>
                <a:gd name="connsiteX138" fmla="*/ 1861458 w 4642135"/>
                <a:gd name="connsiteY138" fmla="*/ 287580 h 5643471"/>
                <a:gd name="connsiteX139" fmla="*/ 2337157 w 4642135"/>
                <a:gd name="connsiteY139" fmla="*/ 471374 h 5643471"/>
                <a:gd name="connsiteX140" fmla="*/ 2062550 w 4642135"/>
                <a:gd name="connsiteY140" fmla="*/ 423804 h 5643471"/>
                <a:gd name="connsiteX141" fmla="*/ 2060387 w 4642135"/>
                <a:gd name="connsiteY141" fmla="*/ 428129 h 5643471"/>
                <a:gd name="connsiteX142" fmla="*/ 2196611 w 4642135"/>
                <a:gd name="connsiteY142" fmla="*/ 490833 h 5643471"/>
                <a:gd name="connsiteX143" fmla="*/ 1854973 w 4642135"/>
                <a:gd name="connsiteY143" fmla="*/ 469211 h 5643471"/>
                <a:gd name="connsiteX144" fmla="*/ 2177149 w 4642135"/>
                <a:gd name="connsiteY144" fmla="*/ 594622 h 5643471"/>
                <a:gd name="connsiteX145" fmla="*/ 1779292 w 4642135"/>
                <a:gd name="connsiteY145" fmla="*/ 538403 h 5643471"/>
                <a:gd name="connsiteX146" fmla="*/ 1982545 w 4642135"/>
                <a:gd name="connsiteY146" fmla="*/ 657329 h 5643471"/>
                <a:gd name="connsiteX147" fmla="*/ 1595500 w 4642135"/>
                <a:gd name="connsiteY147" fmla="*/ 581649 h 5643471"/>
                <a:gd name="connsiteX148" fmla="*/ 1630097 w 4642135"/>
                <a:gd name="connsiteY148" fmla="*/ 605435 h 5643471"/>
                <a:gd name="connsiteX149" fmla="*/ 1965247 w 4642135"/>
                <a:gd name="connsiteY149" fmla="*/ 670303 h 5643471"/>
                <a:gd name="connsiteX150" fmla="*/ 2129579 w 4642135"/>
                <a:gd name="connsiteY150" fmla="*/ 683276 h 5643471"/>
                <a:gd name="connsiteX151" fmla="*/ 2458244 w 4642135"/>
                <a:gd name="connsiteY151" fmla="*/ 838960 h 5643471"/>
                <a:gd name="connsiteX152" fmla="*/ 2568521 w 4642135"/>
                <a:gd name="connsiteY152" fmla="*/ 1014102 h 5643471"/>
                <a:gd name="connsiteX153" fmla="*/ 2607442 w 4642135"/>
                <a:gd name="connsiteY153" fmla="*/ 1096268 h 5643471"/>
                <a:gd name="connsiteX154" fmla="*/ 2637713 w 4642135"/>
                <a:gd name="connsiteY154" fmla="*/ 1109242 h 5643471"/>
                <a:gd name="connsiteX155" fmla="*/ 2799882 w 4642135"/>
                <a:gd name="connsiteY155" fmla="*/ 1102756 h 5643471"/>
                <a:gd name="connsiteX156" fmla="*/ 3029083 w 4642135"/>
                <a:gd name="connsiteY156" fmla="*/ 1128704 h 5643471"/>
                <a:gd name="connsiteX157" fmla="*/ 3052869 w 4642135"/>
                <a:gd name="connsiteY157" fmla="*/ 1135189 h 5643471"/>
                <a:gd name="connsiteX158" fmla="*/ 3057193 w 4642135"/>
                <a:gd name="connsiteY158" fmla="*/ 1133028 h 5643471"/>
                <a:gd name="connsiteX159" fmla="*/ 2933943 w 4642135"/>
                <a:gd name="connsiteY159" fmla="*/ 1046537 h 5643471"/>
                <a:gd name="connsiteX160" fmla="*/ 3346937 w 4642135"/>
                <a:gd name="connsiteY160" fmla="*/ 1184923 h 5643471"/>
                <a:gd name="connsiteX161" fmla="*/ 3519919 w 4642135"/>
                <a:gd name="connsiteY161" fmla="*/ 1349255 h 5643471"/>
                <a:gd name="connsiteX162" fmla="*/ 3545866 w 4642135"/>
                <a:gd name="connsiteY162" fmla="*/ 1355741 h 5643471"/>
                <a:gd name="connsiteX163" fmla="*/ 3963183 w 4642135"/>
                <a:gd name="connsiteY163" fmla="*/ 1264925 h 5643471"/>
                <a:gd name="connsiteX164" fmla="*/ 4058322 w 4642135"/>
                <a:gd name="connsiteY164" fmla="*/ 1271413 h 5643471"/>
                <a:gd name="connsiteX165" fmla="*/ 3926425 w 4642135"/>
                <a:gd name="connsiteY165" fmla="*/ 1323308 h 5643471"/>
                <a:gd name="connsiteX166" fmla="*/ 3928586 w 4642135"/>
                <a:gd name="connsiteY166" fmla="*/ 1329793 h 5643471"/>
                <a:gd name="connsiteX167" fmla="*/ 3971832 w 4642135"/>
                <a:gd name="connsiteY167" fmla="*/ 1325469 h 5643471"/>
                <a:gd name="connsiteX168" fmla="*/ 4194547 w 4642135"/>
                <a:gd name="connsiteY168" fmla="*/ 1351416 h 5643471"/>
                <a:gd name="connsiteX169" fmla="*/ 4309146 w 4642135"/>
                <a:gd name="connsiteY169" fmla="*/ 1377363 h 5643471"/>
                <a:gd name="connsiteX170" fmla="*/ 4367528 w 4642135"/>
                <a:gd name="connsiteY170" fmla="*/ 1472503 h 5643471"/>
                <a:gd name="connsiteX171" fmla="*/ 4408610 w 4642135"/>
                <a:gd name="connsiteY171" fmla="*/ 1528722 h 5643471"/>
                <a:gd name="connsiteX172" fmla="*/ 4601053 w 4642135"/>
                <a:gd name="connsiteY172" fmla="*/ 1695218 h 5643471"/>
                <a:gd name="connsiteX173" fmla="*/ 4639974 w 4642135"/>
                <a:gd name="connsiteY173" fmla="*/ 1766572 h 5643471"/>
                <a:gd name="connsiteX174" fmla="*/ 4642135 w 4642135"/>
                <a:gd name="connsiteY174" fmla="*/ 1773059 h 5643471"/>
                <a:gd name="connsiteX175" fmla="*/ 4627000 w 4642135"/>
                <a:gd name="connsiteY175" fmla="*/ 1801168 h 5643471"/>
                <a:gd name="connsiteX176" fmla="*/ 4605378 w 4642135"/>
                <a:gd name="connsiteY176" fmla="*/ 1773059 h 5643471"/>
                <a:gd name="connsiteX177" fmla="*/ 4393475 w 4642135"/>
                <a:gd name="connsiteY177" fmla="*/ 1617376 h 5643471"/>
                <a:gd name="connsiteX178" fmla="*/ 4363204 w 4642135"/>
                <a:gd name="connsiteY178" fmla="*/ 1615213 h 5643471"/>
                <a:gd name="connsiteX179" fmla="*/ 4363204 w 4642135"/>
                <a:gd name="connsiteY179" fmla="*/ 1658458 h 5643471"/>
                <a:gd name="connsiteX180" fmla="*/ 4389151 w 4642135"/>
                <a:gd name="connsiteY180" fmla="*/ 1686569 h 5643471"/>
                <a:gd name="connsiteX181" fmla="*/ 4490776 w 4642135"/>
                <a:gd name="connsiteY181" fmla="*/ 1818466 h 5643471"/>
                <a:gd name="connsiteX182" fmla="*/ 4510238 w 4642135"/>
                <a:gd name="connsiteY182" fmla="*/ 1885497 h 5643471"/>
                <a:gd name="connsiteX183" fmla="*/ 4108056 w 4642135"/>
                <a:gd name="connsiteY183" fmla="*/ 1543859 h 5643471"/>
                <a:gd name="connsiteX184" fmla="*/ 4337256 w 4642135"/>
                <a:gd name="connsiteY184" fmla="*/ 1801168 h 5643471"/>
                <a:gd name="connsiteX185" fmla="*/ 4330768 w 4642135"/>
                <a:gd name="connsiteY185" fmla="*/ 1807656 h 5643471"/>
                <a:gd name="connsiteX186" fmla="*/ 4138328 w 4642135"/>
                <a:gd name="connsiteY186" fmla="*/ 1669271 h 5643471"/>
                <a:gd name="connsiteX187" fmla="*/ 4216169 w 4642135"/>
                <a:gd name="connsiteY187" fmla="*/ 1783870 h 5643471"/>
                <a:gd name="connsiteX188" fmla="*/ 4021565 w 4642135"/>
                <a:gd name="connsiteY188" fmla="*/ 1671432 h 5643471"/>
                <a:gd name="connsiteX189" fmla="*/ 4151301 w 4642135"/>
                <a:gd name="connsiteY189" fmla="*/ 1850901 h 5643471"/>
                <a:gd name="connsiteX190" fmla="*/ 3868043 w 4642135"/>
                <a:gd name="connsiteY190" fmla="*/ 1658458 h 5643471"/>
                <a:gd name="connsiteX191" fmla="*/ 3982644 w 4642135"/>
                <a:gd name="connsiteY191" fmla="*/ 1816305 h 5643471"/>
                <a:gd name="connsiteX192" fmla="*/ 3712360 w 4642135"/>
                <a:gd name="connsiteY192" fmla="*/ 1632511 h 5643471"/>
                <a:gd name="connsiteX193" fmla="*/ 3721009 w 4642135"/>
                <a:gd name="connsiteY193" fmla="*/ 1656297 h 5643471"/>
                <a:gd name="connsiteX194" fmla="*/ 3978320 w 4642135"/>
                <a:gd name="connsiteY194" fmla="*/ 1829278 h 5643471"/>
                <a:gd name="connsiteX195" fmla="*/ 4211845 w 4642135"/>
                <a:gd name="connsiteY195" fmla="*/ 2036856 h 5643471"/>
                <a:gd name="connsiteX196" fmla="*/ 4226979 w 4642135"/>
                <a:gd name="connsiteY196" fmla="*/ 2356872 h 5643471"/>
                <a:gd name="connsiteX197" fmla="*/ 4203196 w 4642135"/>
                <a:gd name="connsiteY197" fmla="*/ 2393629 h 5643471"/>
                <a:gd name="connsiteX198" fmla="*/ 4185898 w 4642135"/>
                <a:gd name="connsiteY198" fmla="*/ 2359033 h 5643471"/>
                <a:gd name="connsiteX199" fmla="*/ 4142652 w 4642135"/>
                <a:gd name="connsiteY199" fmla="*/ 2233621 h 5643471"/>
                <a:gd name="connsiteX200" fmla="*/ 4101568 w 4642135"/>
                <a:gd name="connsiteY200" fmla="*/ 2365521 h 5643471"/>
                <a:gd name="connsiteX201" fmla="*/ 3932911 w 4642135"/>
                <a:gd name="connsiteY201" fmla="*/ 2019558 h 5643471"/>
                <a:gd name="connsiteX202" fmla="*/ 3961022 w 4642135"/>
                <a:gd name="connsiteY202" fmla="*/ 2181727 h 5643471"/>
                <a:gd name="connsiteX203" fmla="*/ 3792365 w 4642135"/>
                <a:gd name="connsiteY203" fmla="*/ 2021719 h 5643471"/>
                <a:gd name="connsiteX204" fmla="*/ 3883180 w 4642135"/>
                <a:gd name="connsiteY204" fmla="*/ 2304977 h 5643471"/>
                <a:gd name="connsiteX205" fmla="*/ 3876692 w 4642135"/>
                <a:gd name="connsiteY205" fmla="*/ 2607695 h 5643471"/>
                <a:gd name="connsiteX206" fmla="*/ 3826961 w 4642135"/>
                <a:gd name="connsiteY206" fmla="*/ 2495257 h 5643471"/>
                <a:gd name="connsiteX207" fmla="*/ 3792365 w 4642135"/>
                <a:gd name="connsiteY207" fmla="*/ 2730943 h 5643471"/>
                <a:gd name="connsiteX208" fmla="*/ 3749119 w 4642135"/>
                <a:gd name="connsiteY208" fmla="*/ 2544988 h 5643471"/>
                <a:gd name="connsiteX209" fmla="*/ 3628032 w 4642135"/>
                <a:gd name="connsiteY209" fmla="*/ 2823922 h 5643471"/>
                <a:gd name="connsiteX210" fmla="*/ 3714523 w 4642135"/>
                <a:gd name="connsiteY210" fmla="*/ 2393629 h 5643471"/>
                <a:gd name="connsiteX211" fmla="*/ 3705874 w 4642135"/>
                <a:gd name="connsiteY211" fmla="*/ 2389305 h 5643471"/>
                <a:gd name="connsiteX212" fmla="*/ 3582623 w 4642135"/>
                <a:gd name="connsiteY212" fmla="*/ 2635803 h 5643471"/>
                <a:gd name="connsiteX213" fmla="*/ 3623708 w 4642135"/>
                <a:gd name="connsiteY213" fmla="*/ 2441199 h 5643471"/>
                <a:gd name="connsiteX214" fmla="*/ 3561001 w 4642135"/>
                <a:gd name="connsiteY214" fmla="*/ 2495257 h 5643471"/>
                <a:gd name="connsiteX215" fmla="*/ 3541542 w 4642135"/>
                <a:gd name="connsiteY215" fmla="*/ 2512555 h 5643471"/>
                <a:gd name="connsiteX216" fmla="*/ 3532892 w 4642135"/>
                <a:gd name="connsiteY216" fmla="*/ 2488769 h 5643471"/>
                <a:gd name="connsiteX217" fmla="*/ 3543703 w 4642135"/>
                <a:gd name="connsiteY217" fmla="*/ 2324437 h 5643471"/>
                <a:gd name="connsiteX218" fmla="*/ 3496133 w 4642135"/>
                <a:gd name="connsiteY218" fmla="*/ 2391468 h 5643471"/>
                <a:gd name="connsiteX219" fmla="*/ 3476673 w 4642135"/>
                <a:gd name="connsiteY219" fmla="*/ 2408766 h 5643471"/>
                <a:gd name="connsiteX220" fmla="*/ 3474510 w 4642135"/>
                <a:gd name="connsiteY220" fmla="*/ 2382819 h 5643471"/>
                <a:gd name="connsiteX221" fmla="*/ 3483159 w 4642135"/>
                <a:gd name="connsiteY221" fmla="*/ 2276867 h 5643471"/>
                <a:gd name="connsiteX222" fmla="*/ 3478835 w 4642135"/>
                <a:gd name="connsiteY222" fmla="*/ 2268218 h 5643471"/>
                <a:gd name="connsiteX223" fmla="*/ 3455051 w 4642135"/>
                <a:gd name="connsiteY223" fmla="*/ 2285516 h 5643471"/>
                <a:gd name="connsiteX224" fmla="*/ 3450726 w 4642135"/>
                <a:gd name="connsiteY224" fmla="*/ 2032532 h 5643471"/>
                <a:gd name="connsiteX225" fmla="*/ 3405318 w 4642135"/>
                <a:gd name="connsiteY225" fmla="*/ 2207674 h 5643471"/>
                <a:gd name="connsiteX226" fmla="*/ 3394507 w 4642135"/>
                <a:gd name="connsiteY226" fmla="*/ 2054154 h 5643471"/>
                <a:gd name="connsiteX227" fmla="*/ 3385858 w 4642135"/>
                <a:gd name="connsiteY227" fmla="*/ 2054154 h 5643471"/>
                <a:gd name="connsiteX228" fmla="*/ 3381534 w 4642135"/>
                <a:gd name="connsiteY228" fmla="*/ 2077938 h 5643471"/>
                <a:gd name="connsiteX229" fmla="*/ 3344774 w 4642135"/>
                <a:gd name="connsiteY229" fmla="*/ 2501743 h 5643471"/>
                <a:gd name="connsiteX230" fmla="*/ 3282069 w 4642135"/>
                <a:gd name="connsiteY230" fmla="*/ 3401246 h 5643471"/>
                <a:gd name="connsiteX231" fmla="*/ 3102600 w 4642135"/>
                <a:gd name="connsiteY231" fmla="*/ 4380755 h 5643471"/>
                <a:gd name="connsiteX232" fmla="*/ 3096114 w 4642135"/>
                <a:gd name="connsiteY232" fmla="*/ 4439135 h 5643471"/>
                <a:gd name="connsiteX233" fmla="*/ 3204228 w 4642135"/>
                <a:gd name="connsiteY233" fmla="*/ 5148359 h 5643471"/>
                <a:gd name="connsiteX234" fmla="*/ 3265706 w 4642135"/>
                <a:gd name="connsiteY234" fmla="*/ 5622240 h 5643471"/>
                <a:gd name="connsiteX235" fmla="*/ 2850081 w 4642135"/>
                <a:gd name="connsiteY235" fmla="*/ 5626736 h 5643471"/>
                <a:gd name="connsiteX236" fmla="*/ 2860426 w 4642135"/>
                <a:gd name="connsiteY236" fmla="*/ 5042409 h 5643471"/>
                <a:gd name="connsiteX237" fmla="*/ 2858265 w 4642135"/>
                <a:gd name="connsiteY237" fmla="*/ 5018623 h 5643471"/>
                <a:gd name="connsiteX238" fmla="*/ 2654078 w 4642135"/>
                <a:gd name="connsiteY238" fmla="*/ 5624022 h 5643471"/>
                <a:gd name="connsiteX239" fmla="*/ 2305744 w 4642135"/>
                <a:gd name="connsiteY239" fmla="*/ 5625924 h 5643471"/>
                <a:gd name="connsiteX240" fmla="*/ 2700418 w 4642135"/>
                <a:gd name="connsiteY240" fmla="*/ 4800235 h 5643471"/>
                <a:gd name="connsiteX241" fmla="*/ 2851777 w 4642135"/>
                <a:gd name="connsiteY241" fmla="*/ 4454272 h 5643471"/>
                <a:gd name="connsiteX242" fmla="*/ 2856101 w 4642135"/>
                <a:gd name="connsiteY242" fmla="*/ 4395889 h 5643471"/>
                <a:gd name="connsiteX243" fmla="*/ 2581495 w 4642135"/>
                <a:gd name="connsiteY243" fmla="*/ 3515847 h 5643471"/>
                <a:gd name="connsiteX244" fmla="*/ 1854973 w 4642135"/>
                <a:gd name="connsiteY244" fmla="*/ 2006584 h 5643471"/>
                <a:gd name="connsiteX245" fmla="*/ 1502522 w 4642135"/>
                <a:gd name="connsiteY245" fmla="*/ 1258440 h 5643471"/>
                <a:gd name="connsiteX246" fmla="*/ 1489548 w 4642135"/>
                <a:gd name="connsiteY246" fmla="*/ 1228168 h 5643471"/>
                <a:gd name="connsiteX247" fmla="*/ 1485224 w 4642135"/>
                <a:gd name="connsiteY247" fmla="*/ 1273574 h 5643471"/>
                <a:gd name="connsiteX248" fmla="*/ 1379274 w 4642135"/>
                <a:gd name="connsiteY248" fmla="*/ 1068160 h 5643471"/>
                <a:gd name="connsiteX249" fmla="*/ 1476574 w 4642135"/>
                <a:gd name="connsiteY249" fmla="*/ 1392500 h 5643471"/>
                <a:gd name="connsiteX250" fmla="*/ 1426843 w 4642135"/>
                <a:gd name="connsiteY250" fmla="*/ 1366553 h 5643471"/>
                <a:gd name="connsiteX251" fmla="*/ 1498197 w 4642135"/>
                <a:gd name="connsiteY251" fmla="*/ 1535210 h 5643471"/>
                <a:gd name="connsiteX252" fmla="*/ 1487387 w 4642135"/>
                <a:gd name="connsiteY252" fmla="*/ 1539535 h 5643471"/>
                <a:gd name="connsiteX253" fmla="*/ 1405221 w 4642135"/>
                <a:gd name="connsiteY253" fmla="*/ 1457368 h 5643471"/>
                <a:gd name="connsiteX254" fmla="*/ 1398733 w 4642135"/>
                <a:gd name="connsiteY254" fmla="*/ 1461693 h 5643471"/>
                <a:gd name="connsiteX255" fmla="*/ 1465764 w 4642135"/>
                <a:gd name="connsiteY255" fmla="*/ 1649809 h 5643471"/>
                <a:gd name="connsiteX256" fmla="*/ 1470089 w 4642135"/>
                <a:gd name="connsiteY256" fmla="*/ 1682244 h 5643471"/>
                <a:gd name="connsiteX257" fmla="*/ 1441978 w 4642135"/>
                <a:gd name="connsiteY257" fmla="*/ 1669271 h 5643471"/>
                <a:gd name="connsiteX258" fmla="*/ 1364137 w 4642135"/>
                <a:gd name="connsiteY258" fmla="*/ 1626025 h 5643471"/>
                <a:gd name="connsiteX259" fmla="*/ 1472250 w 4642135"/>
                <a:gd name="connsiteY259" fmla="*/ 1820629 h 5643471"/>
                <a:gd name="connsiteX260" fmla="*/ 1480899 w 4642135"/>
                <a:gd name="connsiteY260" fmla="*/ 1855226 h 5643471"/>
                <a:gd name="connsiteX261" fmla="*/ 1450627 w 4642135"/>
                <a:gd name="connsiteY261" fmla="*/ 1844413 h 5643471"/>
                <a:gd name="connsiteX262" fmla="*/ 1301432 w 4642135"/>
                <a:gd name="connsiteY262" fmla="*/ 1693054 h 5643471"/>
                <a:gd name="connsiteX263" fmla="*/ 1262511 w 4642135"/>
                <a:gd name="connsiteY263" fmla="*/ 1641160 h 5643471"/>
                <a:gd name="connsiteX264" fmla="*/ 1498197 w 4642135"/>
                <a:gd name="connsiteY264" fmla="*/ 2095236 h 5643471"/>
                <a:gd name="connsiteX265" fmla="*/ 1305756 w 4642135"/>
                <a:gd name="connsiteY265" fmla="*/ 1857387 h 5643471"/>
                <a:gd name="connsiteX266" fmla="*/ 1264672 w 4642135"/>
                <a:gd name="connsiteY266" fmla="*/ 1775221 h 5643471"/>
                <a:gd name="connsiteX267" fmla="*/ 1281970 w 4642135"/>
                <a:gd name="connsiteY267" fmla="*/ 2002260 h 5643471"/>
                <a:gd name="connsiteX268" fmla="*/ 1154398 w 4642135"/>
                <a:gd name="connsiteY268" fmla="*/ 1738463 h 5643471"/>
                <a:gd name="connsiteX269" fmla="*/ 1141424 w 4642135"/>
                <a:gd name="connsiteY269" fmla="*/ 1876848 h 5643471"/>
                <a:gd name="connsiteX270" fmla="*/ 1007363 w 4642135"/>
                <a:gd name="connsiteY270" fmla="*/ 1150326 h 5643471"/>
                <a:gd name="connsiteX271" fmla="*/ 955469 w 4642135"/>
                <a:gd name="connsiteY271" fmla="*/ 1219519 h 5643471"/>
                <a:gd name="connsiteX272" fmla="*/ 923034 w 4642135"/>
                <a:gd name="connsiteY272" fmla="*/ 1295197 h 5643471"/>
                <a:gd name="connsiteX273" fmla="*/ 886276 w 4642135"/>
                <a:gd name="connsiteY273" fmla="*/ 1403311 h 5643471"/>
                <a:gd name="connsiteX274" fmla="*/ 860329 w 4642135"/>
                <a:gd name="connsiteY274" fmla="*/ 1213031 h 5643471"/>
                <a:gd name="connsiteX275" fmla="*/ 806271 w 4642135"/>
                <a:gd name="connsiteY275" fmla="*/ 1669271 h 5643471"/>
                <a:gd name="connsiteX276" fmla="*/ 713295 w 4642135"/>
                <a:gd name="connsiteY276" fmla="*/ 1511424 h 5643471"/>
                <a:gd name="connsiteX277" fmla="*/ 713295 w 4642135"/>
                <a:gd name="connsiteY277" fmla="*/ 1693054 h 5643471"/>
                <a:gd name="connsiteX278" fmla="*/ 704646 w 4642135"/>
                <a:gd name="connsiteY278" fmla="*/ 1719002 h 5643471"/>
                <a:gd name="connsiteX279" fmla="*/ 678699 w 4642135"/>
                <a:gd name="connsiteY279" fmla="*/ 1697379 h 5643471"/>
                <a:gd name="connsiteX280" fmla="*/ 603018 w 4642135"/>
                <a:gd name="connsiteY280" fmla="*/ 1567643 h 5643471"/>
                <a:gd name="connsiteX281" fmla="*/ 568422 w 4642135"/>
                <a:gd name="connsiteY281" fmla="*/ 1468179 h 5643471"/>
                <a:gd name="connsiteX282" fmla="*/ 752216 w 4642135"/>
                <a:gd name="connsiteY282" fmla="*/ 960047 h 5643471"/>
                <a:gd name="connsiteX283" fmla="*/ 920873 w 4642135"/>
                <a:gd name="connsiteY283" fmla="*/ 735171 h 5643471"/>
                <a:gd name="connsiteX284" fmla="*/ 953306 w 4642135"/>
                <a:gd name="connsiteY284" fmla="*/ 683276 h 5643471"/>
                <a:gd name="connsiteX285" fmla="*/ 959793 w 4642135"/>
                <a:gd name="connsiteY285" fmla="*/ 663815 h 5643471"/>
                <a:gd name="connsiteX286" fmla="*/ 942495 w 4642135"/>
                <a:gd name="connsiteY286" fmla="*/ 672464 h 5643471"/>
                <a:gd name="connsiteX287" fmla="*/ 747891 w 4642135"/>
                <a:gd name="connsiteY287" fmla="*/ 938424 h 5643471"/>
                <a:gd name="connsiteX288" fmla="*/ 728430 w 4642135"/>
                <a:gd name="connsiteY288" fmla="*/ 955722 h 5643471"/>
                <a:gd name="connsiteX289" fmla="*/ 817084 w 4642135"/>
                <a:gd name="connsiteY289" fmla="*/ 711385 h 5643471"/>
                <a:gd name="connsiteX290" fmla="*/ 548963 w 4642135"/>
                <a:gd name="connsiteY290" fmla="*/ 1040049 h 5643471"/>
                <a:gd name="connsiteX291" fmla="*/ 672211 w 4642135"/>
                <a:gd name="connsiteY291" fmla="*/ 750306 h 5643471"/>
                <a:gd name="connsiteX292" fmla="*/ 460308 w 4642135"/>
                <a:gd name="connsiteY292" fmla="*/ 979506 h 5643471"/>
                <a:gd name="connsiteX293" fmla="*/ 492744 w 4642135"/>
                <a:gd name="connsiteY293" fmla="*/ 838960 h 5643471"/>
                <a:gd name="connsiteX294" fmla="*/ 345709 w 4642135"/>
                <a:gd name="connsiteY294" fmla="*/ 1046537 h 5643471"/>
                <a:gd name="connsiteX295" fmla="*/ 542475 w 4642135"/>
                <a:gd name="connsiteY295" fmla="*/ 609759 h 5643471"/>
                <a:gd name="connsiteX296" fmla="*/ 466796 w 4642135"/>
                <a:gd name="connsiteY296" fmla="*/ 687601 h 5643471"/>
                <a:gd name="connsiteX297" fmla="*/ 198675 w 4642135"/>
                <a:gd name="connsiteY297" fmla="*/ 1143838 h 5643471"/>
                <a:gd name="connsiteX298" fmla="*/ 172728 w 4642135"/>
                <a:gd name="connsiteY298" fmla="*/ 1176274 h 5643471"/>
                <a:gd name="connsiteX299" fmla="*/ 270029 w 4642135"/>
                <a:gd name="connsiteY299" fmla="*/ 880042 h 5643471"/>
                <a:gd name="connsiteX300" fmla="*/ 449498 w 4642135"/>
                <a:gd name="connsiteY300" fmla="*/ 629219 h 5643471"/>
                <a:gd name="connsiteX301" fmla="*/ 200836 w 4642135"/>
                <a:gd name="connsiteY301" fmla="*/ 849770 h 5643471"/>
                <a:gd name="connsiteX302" fmla="*/ 14881 w 4642135"/>
                <a:gd name="connsiteY302" fmla="*/ 1128704 h 5643471"/>
                <a:gd name="connsiteX303" fmla="*/ 6232 w 4642135"/>
                <a:gd name="connsiteY303" fmla="*/ 1046537 h 5643471"/>
                <a:gd name="connsiteX304" fmla="*/ 32179 w 4642135"/>
                <a:gd name="connsiteY304" fmla="*/ 973020 h 5643471"/>
                <a:gd name="connsiteX305" fmla="*/ 512203 w 4642135"/>
                <a:gd name="connsiteY305" fmla="*/ 501646 h 5643471"/>
                <a:gd name="connsiteX306" fmla="*/ 594369 w 4642135"/>
                <a:gd name="connsiteY306" fmla="*/ 467050 h 5643471"/>
                <a:gd name="connsiteX307" fmla="*/ 168403 w 4642135"/>
                <a:gd name="connsiteY307" fmla="*/ 557865 h 5643471"/>
                <a:gd name="connsiteX308" fmla="*/ 272192 w 4642135"/>
                <a:gd name="connsiteY308" fmla="*/ 488672 h 5643471"/>
                <a:gd name="connsiteX309" fmla="*/ 391116 w 4642135"/>
                <a:gd name="connsiteY309" fmla="*/ 412992 h 5643471"/>
                <a:gd name="connsiteX310" fmla="*/ 525176 w 4642135"/>
                <a:gd name="connsiteY310" fmla="*/ 378396 h 5643471"/>
                <a:gd name="connsiteX311" fmla="*/ 661401 w 4642135"/>
                <a:gd name="connsiteY311" fmla="*/ 363261 h 5643471"/>
                <a:gd name="connsiteX312" fmla="*/ 434361 w 4642135"/>
                <a:gd name="connsiteY312" fmla="*/ 324340 h 5643471"/>
                <a:gd name="connsiteX313" fmla="*/ 507878 w 4642135"/>
                <a:gd name="connsiteY313" fmla="*/ 313527 h 5643471"/>
                <a:gd name="connsiteX314" fmla="*/ 507878 w 4642135"/>
                <a:gd name="connsiteY314" fmla="*/ 309203 h 5643471"/>
                <a:gd name="connsiteX315" fmla="*/ 417063 w 4642135"/>
                <a:gd name="connsiteY315" fmla="*/ 309203 h 5643471"/>
                <a:gd name="connsiteX316" fmla="*/ 881952 w 4642135"/>
                <a:gd name="connsiteY316" fmla="*/ 276770 h 5643471"/>
                <a:gd name="connsiteX317" fmla="*/ 1067907 w 4642135"/>
                <a:gd name="connsiteY317" fmla="*/ 298393 h 5643471"/>
                <a:gd name="connsiteX318" fmla="*/ 1223590 w 4642135"/>
                <a:gd name="connsiteY318" fmla="*/ 371910 h 5643471"/>
                <a:gd name="connsiteX319" fmla="*/ 1258187 w 4642135"/>
                <a:gd name="connsiteY319" fmla="*/ 367585 h 5643471"/>
                <a:gd name="connsiteX320" fmla="*/ 1640907 w 4642135"/>
                <a:gd name="connsiteY320" fmla="*/ 30271 h 5643471"/>
                <a:gd name="connsiteX321" fmla="*/ 1716587 w 4642135"/>
                <a:gd name="connsiteY321" fmla="*/ 0 h 5643471"/>
                <a:gd name="connsiteX0" fmla="*/ 4214006 w 4642135"/>
                <a:gd name="connsiteY0" fmla="*/ 1528722 h 5643471"/>
                <a:gd name="connsiteX1" fmla="*/ 4211845 w 4642135"/>
                <a:gd name="connsiteY1" fmla="*/ 1535210 h 5643471"/>
                <a:gd name="connsiteX2" fmla="*/ 4281037 w 4642135"/>
                <a:gd name="connsiteY2" fmla="*/ 1582780 h 5643471"/>
                <a:gd name="connsiteX3" fmla="*/ 4300497 w 4642135"/>
                <a:gd name="connsiteY3" fmla="*/ 1587104 h 5643471"/>
                <a:gd name="connsiteX4" fmla="*/ 4291848 w 4642135"/>
                <a:gd name="connsiteY4" fmla="*/ 1565482 h 5643471"/>
                <a:gd name="connsiteX5" fmla="*/ 4214006 w 4642135"/>
                <a:gd name="connsiteY5" fmla="*/ 1528722 h 5643471"/>
                <a:gd name="connsiteX6" fmla="*/ 3165036 w 4642135"/>
                <a:gd name="connsiteY6" fmla="*/ 1460611 h 5643471"/>
                <a:gd name="connsiteX7" fmla="*/ 3148009 w 4642135"/>
                <a:gd name="connsiteY7" fmla="*/ 1468179 h 5643471"/>
                <a:gd name="connsiteX8" fmla="*/ 2860426 w 4642135"/>
                <a:gd name="connsiteY8" fmla="*/ 1591429 h 5643471"/>
                <a:gd name="connsiteX9" fmla="*/ 2899347 w 4642135"/>
                <a:gd name="connsiteY9" fmla="*/ 1589266 h 5643471"/>
                <a:gd name="connsiteX10" fmla="*/ 3115574 w 4642135"/>
                <a:gd name="connsiteY10" fmla="*/ 1498450 h 5643471"/>
                <a:gd name="connsiteX11" fmla="*/ 3186930 w 4642135"/>
                <a:gd name="connsiteY11" fmla="*/ 1466017 h 5643471"/>
                <a:gd name="connsiteX12" fmla="*/ 3165036 w 4642135"/>
                <a:gd name="connsiteY12" fmla="*/ 1460611 h 5643471"/>
                <a:gd name="connsiteX13" fmla="*/ 2717716 w 4642135"/>
                <a:gd name="connsiteY13" fmla="*/ 1269250 h 5643471"/>
                <a:gd name="connsiteX14" fmla="*/ 2419323 w 4642135"/>
                <a:gd name="connsiteY14" fmla="*/ 1353579 h 5643471"/>
                <a:gd name="connsiteX15" fmla="*/ 2395539 w 4642135"/>
                <a:gd name="connsiteY15" fmla="*/ 1433582 h 5643471"/>
                <a:gd name="connsiteX16" fmla="*/ 2423648 w 4642135"/>
                <a:gd name="connsiteY16" fmla="*/ 1440070 h 5643471"/>
                <a:gd name="connsiteX17" fmla="*/ 2739339 w 4642135"/>
                <a:gd name="connsiteY17" fmla="*/ 1269250 h 5643471"/>
                <a:gd name="connsiteX18" fmla="*/ 2717716 w 4642135"/>
                <a:gd name="connsiteY18" fmla="*/ 1269250 h 5643471"/>
                <a:gd name="connsiteX19" fmla="*/ 1617123 w 4642135"/>
                <a:gd name="connsiteY19" fmla="*/ 1124379 h 5643471"/>
                <a:gd name="connsiteX20" fmla="*/ 1727398 w 4642135"/>
                <a:gd name="connsiteY20" fmla="*/ 1366553 h 5643471"/>
                <a:gd name="connsiteX21" fmla="*/ 1591176 w 4642135"/>
                <a:gd name="connsiteY21" fmla="*/ 1202221 h 5643471"/>
                <a:gd name="connsiteX22" fmla="*/ 1790104 w 4642135"/>
                <a:gd name="connsiteY22" fmla="*/ 1569806 h 5643471"/>
                <a:gd name="connsiteX23" fmla="*/ 2466893 w 4642135"/>
                <a:gd name="connsiteY23" fmla="*/ 2756890 h 5643471"/>
                <a:gd name="connsiteX24" fmla="*/ 2985838 w 4642135"/>
                <a:gd name="connsiteY24" fmla="*/ 3935327 h 5643471"/>
                <a:gd name="connsiteX25" fmla="*/ 2994487 w 4642135"/>
                <a:gd name="connsiteY25" fmla="*/ 3943976 h 5643471"/>
                <a:gd name="connsiteX26" fmla="*/ 2998811 w 4642135"/>
                <a:gd name="connsiteY26" fmla="*/ 3928839 h 5643471"/>
                <a:gd name="connsiteX27" fmla="*/ 3189091 w 4642135"/>
                <a:gd name="connsiteY27" fmla="*/ 2752566 h 5643471"/>
                <a:gd name="connsiteX28" fmla="*/ 3282069 w 4642135"/>
                <a:gd name="connsiteY28" fmla="*/ 2123347 h 5643471"/>
                <a:gd name="connsiteX29" fmla="*/ 3295043 w 4642135"/>
                <a:gd name="connsiteY29" fmla="*/ 2045505 h 5643471"/>
                <a:gd name="connsiteX30" fmla="*/ 3266932 w 4642135"/>
                <a:gd name="connsiteY30" fmla="*/ 2071452 h 5643471"/>
                <a:gd name="connsiteX31" fmla="*/ 3301529 w 4642135"/>
                <a:gd name="connsiteY31" fmla="*/ 1881173 h 5643471"/>
                <a:gd name="connsiteX32" fmla="*/ 3212877 w 4642135"/>
                <a:gd name="connsiteY32" fmla="*/ 2151455 h 5643471"/>
                <a:gd name="connsiteX33" fmla="*/ 3182605 w 4642135"/>
                <a:gd name="connsiteY33" fmla="*/ 2101724 h 5643471"/>
                <a:gd name="connsiteX34" fmla="*/ 3154494 w 4642135"/>
                <a:gd name="connsiteY34" fmla="*/ 2231460 h 5643471"/>
                <a:gd name="connsiteX35" fmla="*/ 3128547 w 4642135"/>
                <a:gd name="connsiteY35" fmla="*/ 2170917 h 5643471"/>
                <a:gd name="connsiteX36" fmla="*/ 3115574 w 4642135"/>
                <a:gd name="connsiteY36" fmla="*/ 2151455 h 5643471"/>
                <a:gd name="connsiteX37" fmla="*/ 3102600 w 4642135"/>
                <a:gd name="connsiteY37" fmla="*/ 2173078 h 5643471"/>
                <a:gd name="connsiteX38" fmla="*/ 3059355 w 4642135"/>
                <a:gd name="connsiteY38" fmla="*/ 2341735 h 5643471"/>
                <a:gd name="connsiteX39" fmla="*/ 2998811 w 4642135"/>
                <a:gd name="connsiteY39" fmla="*/ 2261732 h 5643471"/>
                <a:gd name="connsiteX40" fmla="*/ 2983676 w 4642135"/>
                <a:gd name="connsiteY40" fmla="*/ 2436875 h 5643471"/>
                <a:gd name="connsiteX41" fmla="*/ 2975027 w 4642135"/>
                <a:gd name="connsiteY41" fmla="*/ 2460661 h 5643471"/>
                <a:gd name="connsiteX42" fmla="*/ 2955566 w 4642135"/>
                <a:gd name="connsiteY42" fmla="*/ 2439038 h 5643471"/>
                <a:gd name="connsiteX43" fmla="*/ 2933943 w 4642135"/>
                <a:gd name="connsiteY43" fmla="*/ 2367682 h 5643471"/>
                <a:gd name="connsiteX44" fmla="*/ 2918808 w 4642135"/>
                <a:gd name="connsiteY44" fmla="*/ 2287679 h 5643471"/>
                <a:gd name="connsiteX45" fmla="*/ 2871238 w 4642135"/>
                <a:gd name="connsiteY45" fmla="*/ 2633642 h 5643471"/>
                <a:gd name="connsiteX46" fmla="*/ 2840967 w 4642135"/>
                <a:gd name="connsiteY46" fmla="*/ 2590397 h 5643471"/>
                <a:gd name="connsiteX47" fmla="*/ 2840967 w 4642135"/>
                <a:gd name="connsiteY47" fmla="*/ 2423901 h 5643471"/>
                <a:gd name="connsiteX48" fmla="*/ 2851777 w 4642135"/>
                <a:gd name="connsiteY48" fmla="*/ 2333086 h 5643471"/>
                <a:gd name="connsiteX49" fmla="*/ 2752313 w 4642135"/>
                <a:gd name="connsiteY49" fmla="*/ 2486608 h 5643471"/>
                <a:gd name="connsiteX50" fmla="*/ 2782584 w 4642135"/>
                <a:gd name="connsiteY50" fmla="*/ 2283355 h 5643471"/>
                <a:gd name="connsiteX51" fmla="*/ 2698257 w 4642135"/>
                <a:gd name="connsiteY51" fmla="*/ 2365521 h 5643471"/>
                <a:gd name="connsiteX52" fmla="*/ 2990162 w 4642135"/>
                <a:gd name="connsiteY52" fmla="*/ 1790358 h 5643471"/>
                <a:gd name="connsiteX53" fmla="*/ 2912320 w 4642135"/>
                <a:gd name="connsiteY53" fmla="*/ 1840089 h 5643471"/>
                <a:gd name="connsiteX54" fmla="*/ 2819344 w 4642135"/>
                <a:gd name="connsiteY54" fmla="*/ 1891983 h 5643471"/>
                <a:gd name="connsiteX55" fmla="*/ 2758800 w 4642135"/>
                <a:gd name="connsiteY55" fmla="*/ 1941716 h 5643471"/>
                <a:gd name="connsiteX56" fmla="*/ 2830154 w 4642135"/>
                <a:gd name="connsiteY56" fmla="*/ 1788194 h 5643471"/>
                <a:gd name="connsiteX57" fmla="*/ 2795558 w 4642135"/>
                <a:gd name="connsiteY57" fmla="*/ 1818466 h 5643471"/>
                <a:gd name="connsiteX58" fmla="*/ 2570682 w 4642135"/>
                <a:gd name="connsiteY58" fmla="*/ 2086587 h 5643471"/>
                <a:gd name="connsiteX59" fmla="*/ 2549059 w 4642135"/>
                <a:gd name="connsiteY59" fmla="*/ 2101724 h 5643471"/>
                <a:gd name="connsiteX60" fmla="*/ 2540410 w 4642135"/>
                <a:gd name="connsiteY60" fmla="*/ 2075777 h 5643471"/>
                <a:gd name="connsiteX61" fmla="*/ 2557708 w 4642135"/>
                <a:gd name="connsiteY61" fmla="*/ 1963339 h 5643471"/>
                <a:gd name="connsiteX62" fmla="*/ 2469057 w 4642135"/>
                <a:gd name="connsiteY62" fmla="*/ 2086587 h 5643471"/>
                <a:gd name="connsiteX63" fmla="*/ 2447434 w 4642135"/>
                <a:gd name="connsiteY63" fmla="*/ 2106049 h 5643471"/>
                <a:gd name="connsiteX64" fmla="*/ 2438785 w 4642135"/>
                <a:gd name="connsiteY64" fmla="*/ 2073614 h 5643471"/>
                <a:gd name="connsiteX65" fmla="*/ 2449595 w 4642135"/>
                <a:gd name="connsiteY65" fmla="*/ 1969825 h 5643471"/>
                <a:gd name="connsiteX66" fmla="*/ 2471218 w 4642135"/>
                <a:gd name="connsiteY66" fmla="*/ 1876848 h 5643471"/>
                <a:gd name="connsiteX67" fmla="*/ 2830154 w 4642135"/>
                <a:gd name="connsiteY67" fmla="*/ 1602239 h 5643471"/>
                <a:gd name="connsiteX68" fmla="*/ 2858265 w 4642135"/>
                <a:gd name="connsiteY68" fmla="*/ 1587104 h 5643471"/>
                <a:gd name="connsiteX69" fmla="*/ 2851777 w 4642135"/>
                <a:gd name="connsiteY69" fmla="*/ 1589266 h 5643471"/>
                <a:gd name="connsiteX70" fmla="*/ 2849616 w 4642135"/>
                <a:gd name="connsiteY70" fmla="*/ 1587104 h 5643471"/>
                <a:gd name="connsiteX71" fmla="*/ 2869075 w 4642135"/>
                <a:gd name="connsiteY71" fmla="*/ 1567643 h 5643471"/>
                <a:gd name="connsiteX72" fmla="*/ 3039895 w 4642135"/>
                <a:gd name="connsiteY72" fmla="*/ 1437907 h 5643471"/>
                <a:gd name="connsiteX73" fmla="*/ 2676634 w 4642135"/>
                <a:gd name="connsiteY73" fmla="*/ 1584941 h 5643471"/>
                <a:gd name="connsiteX74" fmla="*/ 2920969 w 4642135"/>
                <a:gd name="connsiteY74" fmla="*/ 1418448 h 5643471"/>
                <a:gd name="connsiteX75" fmla="*/ 2631226 w 4642135"/>
                <a:gd name="connsiteY75" fmla="*/ 1507099 h 5643471"/>
                <a:gd name="connsiteX76" fmla="*/ 2726365 w 4642135"/>
                <a:gd name="connsiteY76" fmla="*/ 1424933 h 5643471"/>
                <a:gd name="connsiteX77" fmla="*/ 2510139 w 4642135"/>
                <a:gd name="connsiteY77" fmla="*/ 1511424 h 5643471"/>
                <a:gd name="connsiteX78" fmla="*/ 2856101 w 4642135"/>
                <a:gd name="connsiteY78" fmla="*/ 1286548 h 5643471"/>
                <a:gd name="connsiteX79" fmla="*/ 2797721 w 4642135"/>
                <a:gd name="connsiteY79" fmla="*/ 1301685 h 5643471"/>
                <a:gd name="connsiteX80" fmla="*/ 2475542 w 4642135"/>
                <a:gd name="connsiteY80" fmla="*/ 1463854 h 5643471"/>
                <a:gd name="connsiteX81" fmla="*/ 2440946 w 4642135"/>
                <a:gd name="connsiteY81" fmla="*/ 1543859 h 5643471"/>
                <a:gd name="connsiteX82" fmla="*/ 2440946 w 4642135"/>
                <a:gd name="connsiteY82" fmla="*/ 1558994 h 5643471"/>
                <a:gd name="connsiteX83" fmla="*/ 2404189 w 4642135"/>
                <a:gd name="connsiteY83" fmla="*/ 1535210 h 5643471"/>
                <a:gd name="connsiteX84" fmla="*/ 2358780 w 4642135"/>
                <a:gd name="connsiteY84" fmla="*/ 1528722 h 5643471"/>
                <a:gd name="connsiteX85" fmla="*/ 2365268 w 4642135"/>
                <a:gd name="connsiteY85" fmla="*/ 1567643 h 5643471"/>
                <a:gd name="connsiteX86" fmla="*/ 2447434 w 4642135"/>
                <a:gd name="connsiteY86" fmla="*/ 1727651 h 5643471"/>
                <a:gd name="connsiteX87" fmla="*/ 2291751 w 4642135"/>
                <a:gd name="connsiteY87" fmla="*/ 1563318 h 5643471"/>
                <a:gd name="connsiteX88" fmla="*/ 2302561 w 4642135"/>
                <a:gd name="connsiteY88" fmla="*/ 1597915 h 5643471"/>
                <a:gd name="connsiteX89" fmla="*/ 2378241 w 4642135"/>
                <a:gd name="connsiteY89" fmla="*/ 1811980 h 5643471"/>
                <a:gd name="connsiteX90" fmla="*/ 2380402 w 4642135"/>
                <a:gd name="connsiteY90" fmla="*/ 1926579 h 5643471"/>
                <a:gd name="connsiteX91" fmla="*/ 2369592 w 4642135"/>
                <a:gd name="connsiteY91" fmla="*/ 1928743 h 5643471"/>
                <a:gd name="connsiteX92" fmla="*/ 2172825 w 4642135"/>
                <a:gd name="connsiteY92" fmla="*/ 1466017 h 5643471"/>
                <a:gd name="connsiteX93" fmla="*/ 2183637 w 4642135"/>
                <a:gd name="connsiteY93" fmla="*/ 1515748 h 5643471"/>
                <a:gd name="connsiteX94" fmla="*/ 2211746 w 4642135"/>
                <a:gd name="connsiteY94" fmla="*/ 1699542 h 5643471"/>
                <a:gd name="connsiteX95" fmla="*/ 2198772 w 4642135"/>
                <a:gd name="connsiteY95" fmla="*/ 1749273 h 5643471"/>
                <a:gd name="connsiteX96" fmla="*/ 2170664 w 4642135"/>
                <a:gd name="connsiteY96" fmla="*/ 1706028 h 5643471"/>
                <a:gd name="connsiteX97" fmla="*/ 2090659 w 4642135"/>
                <a:gd name="connsiteY97" fmla="*/ 1526561 h 5643471"/>
                <a:gd name="connsiteX98" fmla="*/ 2056062 w 4642135"/>
                <a:gd name="connsiteY98" fmla="*/ 1626025 h 5643471"/>
                <a:gd name="connsiteX99" fmla="*/ 1930651 w 4642135"/>
                <a:gd name="connsiteY99" fmla="*/ 1420609 h 5643471"/>
                <a:gd name="connsiteX100" fmla="*/ 1930651 w 4642135"/>
                <a:gd name="connsiteY100" fmla="*/ 1524398 h 5643471"/>
                <a:gd name="connsiteX101" fmla="*/ 1922002 w 4642135"/>
                <a:gd name="connsiteY101" fmla="*/ 1537371 h 5643471"/>
                <a:gd name="connsiteX102" fmla="*/ 1911191 w 4642135"/>
                <a:gd name="connsiteY102" fmla="*/ 1530885 h 5643471"/>
                <a:gd name="connsiteX103" fmla="*/ 1893893 w 4642135"/>
                <a:gd name="connsiteY103" fmla="*/ 1502775 h 5643471"/>
                <a:gd name="connsiteX104" fmla="*/ 1829025 w 4642135"/>
                <a:gd name="connsiteY104" fmla="*/ 1377363 h 5643471"/>
                <a:gd name="connsiteX105" fmla="*/ 1826862 w 4642135"/>
                <a:gd name="connsiteY105" fmla="*/ 1435746 h 5643471"/>
                <a:gd name="connsiteX106" fmla="*/ 1617123 w 4642135"/>
                <a:gd name="connsiteY106" fmla="*/ 1124379 h 5643471"/>
                <a:gd name="connsiteX107" fmla="*/ 2123094 w 4642135"/>
                <a:gd name="connsiteY107" fmla="*/ 925450 h 5643471"/>
                <a:gd name="connsiteX108" fmla="*/ 2250666 w 4642135"/>
                <a:gd name="connsiteY108" fmla="*/ 1068160 h 5643471"/>
                <a:gd name="connsiteX109" fmla="*/ 1971735 w 4642135"/>
                <a:gd name="connsiteY109" fmla="*/ 968696 h 5643471"/>
                <a:gd name="connsiteX110" fmla="*/ 1978221 w 4642135"/>
                <a:gd name="connsiteY110" fmla="*/ 977345 h 5643471"/>
                <a:gd name="connsiteX111" fmla="*/ 2324183 w 4642135"/>
                <a:gd name="connsiteY111" fmla="*/ 1323308 h 5643471"/>
                <a:gd name="connsiteX112" fmla="*/ 2356619 w 4642135"/>
                <a:gd name="connsiteY112" fmla="*/ 1325469 h 5643471"/>
                <a:gd name="connsiteX113" fmla="*/ 2626901 w 4642135"/>
                <a:gd name="connsiteY113" fmla="*/ 1206545 h 5643471"/>
                <a:gd name="connsiteX114" fmla="*/ 2637713 w 4642135"/>
                <a:gd name="connsiteY114" fmla="*/ 1197896 h 5643471"/>
                <a:gd name="connsiteX115" fmla="*/ 2661497 w 4642135"/>
                <a:gd name="connsiteY115" fmla="*/ 1200057 h 5643471"/>
                <a:gd name="connsiteX116" fmla="*/ 2901510 w 4642135"/>
                <a:gd name="connsiteY116" fmla="*/ 1197896 h 5643471"/>
                <a:gd name="connsiteX117" fmla="*/ 2988001 w 4642135"/>
                <a:gd name="connsiteY117" fmla="*/ 1195733 h 5643471"/>
                <a:gd name="connsiteX118" fmla="*/ 2629064 w 4642135"/>
                <a:gd name="connsiteY118" fmla="*/ 1120055 h 5643471"/>
                <a:gd name="connsiteX119" fmla="*/ 2635550 w 4642135"/>
                <a:gd name="connsiteY119" fmla="*/ 1158975 h 5643471"/>
                <a:gd name="connsiteX120" fmla="*/ 2635550 w 4642135"/>
                <a:gd name="connsiteY120" fmla="*/ 1195733 h 5643471"/>
                <a:gd name="connsiteX121" fmla="*/ 2447434 w 4642135"/>
                <a:gd name="connsiteY121" fmla="*/ 1031400 h 5643471"/>
                <a:gd name="connsiteX122" fmla="*/ 2514463 w 4642135"/>
                <a:gd name="connsiteY122" fmla="*/ 1197896 h 5643471"/>
                <a:gd name="connsiteX123" fmla="*/ 2123094 w 4642135"/>
                <a:gd name="connsiteY123" fmla="*/ 925450 h 5643471"/>
                <a:gd name="connsiteX124" fmla="*/ 1716587 w 4642135"/>
                <a:gd name="connsiteY124" fmla="*/ 0 h 5643471"/>
                <a:gd name="connsiteX125" fmla="*/ 1569553 w 4642135"/>
                <a:gd name="connsiteY125" fmla="*/ 190279 h 5643471"/>
                <a:gd name="connsiteX126" fmla="*/ 1595500 w 4642135"/>
                <a:gd name="connsiteY126" fmla="*/ 170818 h 5643471"/>
                <a:gd name="connsiteX127" fmla="*/ 1887405 w 4642135"/>
                <a:gd name="connsiteY127" fmla="*/ 38921 h 5643471"/>
                <a:gd name="connsiteX128" fmla="*/ 2071199 w 4642135"/>
                <a:gd name="connsiteY128" fmla="*/ 8649 h 5643471"/>
                <a:gd name="connsiteX129" fmla="*/ 1694965 w 4642135"/>
                <a:gd name="connsiteY129" fmla="*/ 224876 h 5643471"/>
                <a:gd name="connsiteX130" fmla="*/ 1798754 w 4642135"/>
                <a:gd name="connsiteY130" fmla="*/ 188116 h 5643471"/>
                <a:gd name="connsiteX131" fmla="*/ 2315534 w 4642135"/>
                <a:gd name="connsiteY131" fmla="*/ 155683 h 5643471"/>
                <a:gd name="connsiteX132" fmla="*/ 2577170 w 4642135"/>
                <a:gd name="connsiteY132" fmla="*/ 250823 h 5643471"/>
                <a:gd name="connsiteX133" fmla="*/ 2644199 w 4642135"/>
                <a:gd name="connsiteY133" fmla="*/ 315691 h 5643471"/>
                <a:gd name="connsiteX134" fmla="*/ 2334996 w 4642135"/>
                <a:gd name="connsiteY134" fmla="*/ 242174 h 5643471"/>
                <a:gd name="connsiteX135" fmla="*/ 2019305 w 4642135"/>
                <a:gd name="connsiteY135" fmla="*/ 240010 h 5643471"/>
                <a:gd name="connsiteX136" fmla="*/ 2304724 w 4642135"/>
                <a:gd name="connsiteY136" fmla="*/ 313527 h 5643471"/>
                <a:gd name="connsiteX137" fmla="*/ 2564196 w 4642135"/>
                <a:gd name="connsiteY137" fmla="*/ 454076 h 5643471"/>
                <a:gd name="connsiteX138" fmla="*/ 1861458 w 4642135"/>
                <a:gd name="connsiteY138" fmla="*/ 287580 h 5643471"/>
                <a:gd name="connsiteX139" fmla="*/ 2337157 w 4642135"/>
                <a:gd name="connsiteY139" fmla="*/ 471374 h 5643471"/>
                <a:gd name="connsiteX140" fmla="*/ 2062550 w 4642135"/>
                <a:gd name="connsiteY140" fmla="*/ 423804 h 5643471"/>
                <a:gd name="connsiteX141" fmla="*/ 2060387 w 4642135"/>
                <a:gd name="connsiteY141" fmla="*/ 428129 h 5643471"/>
                <a:gd name="connsiteX142" fmla="*/ 2196611 w 4642135"/>
                <a:gd name="connsiteY142" fmla="*/ 490833 h 5643471"/>
                <a:gd name="connsiteX143" fmla="*/ 1854973 w 4642135"/>
                <a:gd name="connsiteY143" fmla="*/ 469211 h 5643471"/>
                <a:gd name="connsiteX144" fmla="*/ 2177149 w 4642135"/>
                <a:gd name="connsiteY144" fmla="*/ 594622 h 5643471"/>
                <a:gd name="connsiteX145" fmla="*/ 1779292 w 4642135"/>
                <a:gd name="connsiteY145" fmla="*/ 538403 h 5643471"/>
                <a:gd name="connsiteX146" fmla="*/ 1982545 w 4642135"/>
                <a:gd name="connsiteY146" fmla="*/ 657329 h 5643471"/>
                <a:gd name="connsiteX147" fmla="*/ 1595500 w 4642135"/>
                <a:gd name="connsiteY147" fmla="*/ 581649 h 5643471"/>
                <a:gd name="connsiteX148" fmla="*/ 1630097 w 4642135"/>
                <a:gd name="connsiteY148" fmla="*/ 605435 h 5643471"/>
                <a:gd name="connsiteX149" fmla="*/ 1965247 w 4642135"/>
                <a:gd name="connsiteY149" fmla="*/ 670303 h 5643471"/>
                <a:gd name="connsiteX150" fmla="*/ 2129579 w 4642135"/>
                <a:gd name="connsiteY150" fmla="*/ 683276 h 5643471"/>
                <a:gd name="connsiteX151" fmla="*/ 2458244 w 4642135"/>
                <a:gd name="connsiteY151" fmla="*/ 838960 h 5643471"/>
                <a:gd name="connsiteX152" fmla="*/ 2568521 w 4642135"/>
                <a:gd name="connsiteY152" fmla="*/ 1014102 h 5643471"/>
                <a:gd name="connsiteX153" fmla="*/ 2607442 w 4642135"/>
                <a:gd name="connsiteY153" fmla="*/ 1096268 h 5643471"/>
                <a:gd name="connsiteX154" fmla="*/ 2637713 w 4642135"/>
                <a:gd name="connsiteY154" fmla="*/ 1109242 h 5643471"/>
                <a:gd name="connsiteX155" fmla="*/ 2799882 w 4642135"/>
                <a:gd name="connsiteY155" fmla="*/ 1102756 h 5643471"/>
                <a:gd name="connsiteX156" fmla="*/ 3029083 w 4642135"/>
                <a:gd name="connsiteY156" fmla="*/ 1128704 h 5643471"/>
                <a:gd name="connsiteX157" fmla="*/ 3052869 w 4642135"/>
                <a:gd name="connsiteY157" fmla="*/ 1135189 h 5643471"/>
                <a:gd name="connsiteX158" fmla="*/ 3057193 w 4642135"/>
                <a:gd name="connsiteY158" fmla="*/ 1133028 h 5643471"/>
                <a:gd name="connsiteX159" fmla="*/ 2933943 w 4642135"/>
                <a:gd name="connsiteY159" fmla="*/ 1046537 h 5643471"/>
                <a:gd name="connsiteX160" fmla="*/ 3346937 w 4642135"/>
                <a:gd name="connsiteY160" fmla="*/ 1184923 h 5643471"/>
                <a:gd name="connsiteX161" fmla="*/ 3519919 w 4642135"/>
                <a:gd name="connsiteY161" fmla="*/ 1349255 h 5643471"/>
                <a:gd name="connsiteX162" fmla="*/ 3545866 w 4642135"/>
                <a:gd name="connsiteY162" fmla="*/ 1355741 h 5643471"/>
                <a:gd name="connsiteX163" fmla="*/ 3963183 w 4642135"/>
                <a:gd name="connsiteY163" fmla="*/ 1264925 h 5643471"/>
                <a:gd name="connsiteX164" fmla="*/ 4058322 w 4642135"/>
                <a:gd name="connsiteY164" fmla="*/ 1271413 h 5643471"/>
                <a:gd name="connsiteX165" fmla="*/ 3926425 w 4642135"/>
                <a:gd name="connsiteY165" fmla="*/ 1323308 h 5643471"/>
                <a:gd name="connsiteX166" fmla="*/ 3928586 w 4642135"/>
                <a:gd name="connsiteY166" fmla="*/ 1329793 h 5643471"/>
                <a:gd name="connsiteX167" fmla="*/ 3971832 w 4642135"/>
                <a:gd name="connsiteY167" fmla="*/ 1325469 h 5643471"/>
                <a:gd name="connsiteX168" fmla="*/ 4194547 w 4642135"/>
                <a:gd name="connsiteY168" fmla="*/ 1351416 h 5643471"/>
                <a:gd name="connsiteX169" fmla="*/ 4309146 w 4642135"/>
                <a:gd name="connsiteY169" fmla="*/ 1377363 h 5643471"/>
                <a:gd name="connsiteX170" fmla="*/ 4367528 w 4642135"/>
                <a:gd name="connsiteY170" fmla="*/ 1472503 h 5643471"/>
                <a:gd name="connsiteX171" fmla="*/ 4408610 w 4642135"/>
                <a:gd name="connsiteY171" fmla="*/ 1528722 h 5643471"/>
                <a:gd name="connsiteX172" fmla="*/ 4601053 w 4642135"/>
                <a:gd name="connsiteY172" fmla="*/ 1695218 h 5643471"/>
                <a:gd name="connsiteX173" fmla="*/ 4639974 w 4642135"/>
                <a:gd name="connsiteY173" fmla="*/ 1766572 h 5643471"/>
                <a:gd name="connsiteX174" fmla="*/ 4642135 w 4642135"/>
                <a:gd name="connsiteY174" fmla="*/ 1773059 h 5643471"/>
                <a:gd name="connsiteX175" fmla="*/ 4627000 w 4642135"/>
                <a:gd name="connsiteY175" fmla="*/ 1801168 h 5643471"/>
                <a:gd name="connsiteX176" fmla="*/ 4605378 w 4642135"/>
                <a:gd name="connsiteY176" fmla="*/ 1773059 h 5643471"/>
                <a:gd name="connsiteX177" fmla="*/ 4393475 w 4642135"/>
                <a:gd name="connsiteY177" fmla="*/ 1617376 h 5643471"/>
                <a:gd name="connsiteX178" fmla="*/ 4363204 w 4642135"/>
                <a:gd name="connsiteY178" fmla="*/ 1615213 h 5643471"/>
                <a:gd name="connsiteX179" fmla="*/ 4363204 w 4642135"/>
                <a:gd name="connsiteY179" fmla="*/ 1658458 h 5643471"/>
                <a:gd name="connsiteX180" fmla="*/ 4389151 w 4642135"/>
                <a:gd name="connsiteY180" fmla="*/ 1686569 h 5643471"/>
                <a:gd name="connsiteX181" fmla="*/ 4490776 w 4642135"/>
                <a:gd name="connsiteY181" fmla="*/ 1818466 h 5643471"/>
                <a:gd name="connsiteX182" fmla="*/ 4510238 w 4642135"/>
                <a:gd name="connsiteY182" fmla="*/ 1885497 h 5643471"/>
                <a:gd name="connsiteX183" fmla="*/ 4108056 w 4642135"/>
                <a:gd name="connsiteY183" fmla="*/ 1543859 h 5643471"/>
                <a:gd name="connsiteX184" fmla="*/ 4337256 w 4642135"/>
                <a:gd name="connsiteY184" fmla="*/ 1801168 h 5643471"/>
                <a:gd name="connsiteX185" fmla="*/ 4330768 w 4642135"/>
                <a:gd name="connsiteY185" fmla="*/ 1807656 h 5643471"/>
                <a:gd name="connsiteX186" fmla="*/ 4138328 w 4642135"/>
                <a:gd name="connsiteY186" fmla="*/ 1669271 h 5643471"/>
                <a:gd name="connsiteX187" fmla="*/ 4216169 w 4642135"/>
                <a:gd name="connsiteY187" fmla="*/ 1783870 h 5643471"/>
                <a:gd name="connsiteX188" fmla="*/ 4021565 w 4642135"/>
                <a:gd name="connsiteY188" fmla="*/ 1671432 h 5643471"/>
                <a:gd name="connsiteX189" fmla="*/ 4151301 w 4642135"/>
                <a:gd name="connsiteY189" fmla="*/ 1850901 h 5643471"/>
                <a:gd name="connsiteX190" fmla="*/ 3868043 w 4642135"/>
                <a:gd name="connsiteY190" fmla="*/ 1658458 h 5643471"/>
                <a:gd name="connsiteX191" fmla="*/ 3982644 w 4642135"/>
                <a:gd name="connsiteY191" fmla="*/ 1816305 h 5643471"/>
                <a:gd name="connsiteX192" fmla="*/ 3712360 w 4642135"/>
                <a:gd name="connsiteY192" fmla="*/ 1632511 h 5643471"/>
                <a:gd name="connsiteX193" fmla="*/ 3721009 w 4642135"/>
                <a:gd name="connsiteY193" fmla="*/ 1656297 h 5643471"/>
                <a:gd name="connsiteX194" fmla="*/ 3978320 w 4642135"/>
                <a:gd name="connsiteY194" fmla="*/ 1829278 h 5643471"/>
                <a:gd name="connsiteX195" fmla="*/ 4211845 w 4642135"/>
                <a:gd name="connsiteY195" fmla="*/ 2036856 h 5643471"/>
                <a:gd name="connsiteX196" fmla="*/ 4226979 w 4642135"/>
                <a:gd name="connsiteY196" fmla="*/ 2356872 h 5643471"/>
                <a:gd name="connsiteX197" fmla="*/ 4203196 w 4642135"/>
                <a:gd name="connsiteY197" fmla="*/ 2393629 h 5643471"/>
                <a:gd name="connsiteX198" fmla="*/ 4185898 w 4642135"/>
                <a:gd name="connsiteY198" fmla="*/ 2359033 h 5643471"/>
                <a:gd name="connsiteX199" fmla="*/ 4142652 w 4642135"/>
                <a:gd name="connsiteY199" fmla="*/ 2233621 h 5643471"/>
                <a:gd name="connsiteX200" fmla="*/ 4101568 w 4642135"/>
                <a:gd name="connsiteY200" fmla="*/ 2365521 h 5643471"/>
                <a:gd name="connsiteX201" fmla="*/ 3932911 w 4642135"/>
                <a:gd name="connsiteY201" fmla="*/ 2019558 h 5643471"/>
                <a:gd name="connsiteX202" fmla="*/ 3961022 w 4642135"/>
                <a:gd name="connsiteY202" fmla="*/ 2181727 h 5643471"/>
                <a:gd name="connsiteX203" fmla="*/ 3792365 w 4642135"/>
                <a:gd name="connsiteY203" fmla="*/ 2021719 h 5643471"/>
                <a:gd name="connsiteX204" fmla="*/ 3883180 w 4642135"/>
                <a:gd name="connsiteY204" fmla="*/ 2304977 h 5643471"/>
                <a:gd name="connsiteX205" fmla="*/ 3876692 w 4642135"/>
                <a:gd name="connsiteY205" fmla="*/ 2607695 h 5643471"/>
                <a:gd name="connsiteX206" fmla="*/ 3826961 w 4642135"/>
                <a:gd name="connsiteY206" fmla="*/ 2495257 h 5643471"/>
                <a:gd name="connsiteX207" fmla="*/ 3792365 w 4642135"/>
                <a:gd name="connsiteY207" fmla="*/ 2730943 h 5643471"/>
                <a:gd name="connsiteX208" fmla="*/ 3749119 w 4642135"/>
                <a:gd name="connsiteY208" fmla="*/ 2544988 h 5643471"/>
                <a:gd name="connsiteX209" fmla="*/ 3628032 w 4642135"/>
                <a:gd name="connsiteY209" fmla="*/ 2823922 h 5643471"/>
                <a:gd name="connsiteX210" fmla="*/ 3714523 w 4642135"/>
                <a:gd name="connsiteY210" fmla="*/ 2393629 h 5643471"/>
                <a:gd name="connsiteX211" fmla="*/ 3705874 w 4642135"/>
                <a:gd name="connsiteY211" fmla="*/ 2389305 h 5643471"/>
                <a:gd name="connsiteX212" fmla="*/ 3582623 w 4642135"/>
                <a:gd name="connsiteY212" fmla="*/ 2635803 h 5643471"/>
                <a:gd name="connsiteX213" fmla="*/ 3623708 w 4642135"/>
                <a:gd name="connsiteY213" fmla="*/ 2441199 h 5643471"/>
                <a:gd name="connsiteX214" fmla="*/ 3561001 w 4642135"/>
                <a:gd name="connsiteY214" fmla="*/ 2495257 h 5643471"/>
                <a:gd name="connsiteX215" fmla="*/ 3541542 w 4642135"/>
                <a:gd name="connsiteY215" fmla="*/ 2512555 h 5643471"/>
                <a:gd name="connsiteX216" fmla="*/ 3532892 w 4642135"/>
                <a:gd name="connsiteY216" fmla="*/ 2488769 h 5643471"/>
                <a:gd name="connsiteX217" fmla="*/ 3543703 w 4642135"/>
                <a:gd name="connsiteY217" fmla="*/ 2324437 h 5643471"/>
                <a:gd name="connsiteX218" fmla="*/ 3496133 w 4642135"/>
                <a:gd name="connsiteY218" fmla="*/ 2391468 h 5643471"/>
                <a:gd name="connsiteX219" fmla="*/ 3476673 w 4642135"/>
                <a:gd name="connsiteY219" fmla="*/ 2408766 h 5643471"/>
                <a:gd name="connsiteX220" fmla="*/ 3474510 w 4642135"/>
                <a:gd name="connsiteY220" fmla="*/ 2382819 h 5643471"/>
                <a:gd name="connsiteX221" fmla="*/ 3483159 w 4642135"/>
                <a:gd name="connsiteY221" fmla="*/ 2276867 h 5643471"/>
                <a:gd name="connsiteX222" fmla="*/ 3478835 w 4642135"/>
                <a:gd name="connsiteY222" fmla="*/ 2268218 h 5643471"/>
                <a:gd name="connsiteX223" fmla="*/ 3455051 w 4642135"/>
                <a:gd name="connsiteY223" fmla="*/ 2285516 h 5643471"/>
                <a:gd name="connsiteX224" fmla="*/ 3450726 w 4642135"/>
                <a:gd name="connsiteY224" fmla="*/ 2032532 h 5643471"/>
                <a:gd name="connsiteX225" fmla="*/ 3405318 w 4642135"/>
                <a:gd name="connsiteY225" fmla="*/ 2207674 h 5643471"/>
                <a:gd name="connsiteX226" fmla="*/ 3394507 w 4642135"/>
                <a:gd name="connsiteY226" fmla="*/ 2054154 h 5643471"/>
                <a:gd name="connsiteX227" fmla="*/ 3385858 w 4642135"/>
                <a:gd name="connsiteY227" fmla="*/ 2054154 h 5643471"/>
                <a:gd name="connsiteX228" fmla="*/ 3381534 w 4642135"/>
                <a:gd name="connsiteY228" fmla="*/ 2077938 h 5643471"/>
                <a:gd name="connsiteX229" fmla="*/ 3344774 w 4642135"/>
                <a:gd name="connsiteY229" fmla="*/ 2501743 h 5643471"/>
                <a:gd name="connsiteX230" fmla="*/ 3282069 w 4642135"/>
                <a:gd name="connsiteY230" fmla="*/ 3401246 h 5643471"/>
                <a:gd name="connsiteX231" fmla="*/ 3102600 w 4642135"/>
                <a:gd name="connsiteY231" fmla="*/ 4380755 h 5643471"/>
                <a:gd name="connsiteX232" fmla="*/ 3096114 w 4642135"/>
                <a:gd name="connsiteY232" fmla="*/ 4439135 h 5643471"/>
                <a:gd name="connsiteX233" fmla="*/ 3204228 w 4642135"/>
                <a:gd name="connsiteY233" fmla="*/ 5148359 h 5643471"/>
                <a:gd name="connsiteX234" fmla="*/ 3265706 w 4642135"/>
                <a:gd name="connsiteY234" fmla="*/ 5622240 h 5643471"/>
                <a:gd name="connsiteX235" fmla="*/ 2850081 w 4642135"/>
                <a:gd name="connsiteY235" fmla="*/ 5626736 h 5643471"/>
                <a:gd name="connsiteX236" fmla="*/ 2860426 w 4642135"/>
                <a:gd name="connsiteY236" fmla="*/ 5042409 h 5643471"/>
                <a:gd name="connsiteX237" fmla="*/ 2654078 w 4642135"/>
                <a:gd name="connsiteY237" fmla="*/ 5624022 h 5643471"/>
                <a:gd name="connsiteX238" fmla="*/ 2305744 w 4642135"/>
                <a:gd name="connsiteY238" fmla="*/ 5625924 h 5643471"/>
                <a:gd name="connsiteX239" fmla="*/ 2700418 w 4642135"/>
                <a:gd name="connsiteY239" fmla="*/ 4800235 h 5643471"/>
                <a:gd name="connsiteX240" fmla="*/ 2851777 w 4642135"/>
                <a:gd name="connsiteY240" fmla="*/ 4454272 h 5643471"/>
                <a:gd name="connsiteX241" fmla="*/ 2856101 w 4642135"/>
                <a:gd name="connsiteY241" fmla="*/ 4395889 h 5643471"/>
                <a:gd name="connsiteX242" fmla="*/ 2581495 w 4642135"/>
                <a:gd name="connsiteY242" fmla="*/ 3515847 h 5643471"/>
                <a:gd name="connsiteX243" fmla="*/ 1854973 w 4642135"/>
                <a:gd name="connsiteY243" fmla="*/ 2006584 h 5643471"/>
                <a:gd name="connsiteX244" fmla="*/ 1502522 w 4642135"/>
                <a:gd name="connsiteY244" fmla="*/ 1258440 h 5643471"/>
                <a:gd name="connsiteX245" fmla="*/ 1489548 w 4642135"/>
                <a:gd name="connsiteY245" fmla="*/ 1228168 h 5643471"/>
                <a:gd name="connsiteX246" fmla="*/ 1485224 w 4642135"/>
                <a:gd name="connsiteY246" fmla="*/ 1273574 h 5643471"/>
                <a:gd name="connsiteX247" fmla="*/ 1379274 w 4642135"/>
                <a:gd name="connsiteY247" fmla="*/ 1068160 h 5643471"/>
                <a:gd name="connsiteX248" fmla="*/ 1476574 w 4642135"/>
                <a:gd name="connsiteY248" fmla="*/ 1392500 h 5643471"/>
                <a:gd name="connsiteX249" fmla="*/ 1426843 w 4642135"/>
                <a:gd name="connsiteY249" fmla="*/ 1366553 h 5643471"/>
                <a:gd name="connsiteX250" fmla="*/ 1498197 w 4642135"/>
                <a:gd name="connsiteY250" fmla="*/ 1535210 h 5643471"/>
                <a:gd name="connsiteX251" fmla="*/ 1487387 w 4642135"/>
                <a:gd name="connsiteY251" fmla="*/ 1539535 h 5643471"/>
                <a:gd name="connsiteX252" fmla="*/ 1405221 w 4642135"/>
                <a:gd name="connsiteY252" fmla="*/ 1457368 h 5643471"/>
                <a:gd name="connsiteX253" fmla="*/ 1398733 w 4642135"/>
                <a:gd name="connsiteY253" fmla="*/ 1461693 h 5643471"/>
                <a:gd name="connsiteX254" fmla="*/ 1465764 w 4642135"/>
                <a:gd name="connsiteY254" fmla="*/ 1649809 h 5643471"/>
                <a:gd name="connsiteX255" fmla="*/ 1470089 w 4642135"/>
                <a:gd name="connsiteY255" fmla="*/ 1682244 h 5643471"/>
                <a:gd name="connsiteX256" fmla="*/ 1441978 w 4642135"/>
                <a:gd name="connsiteY256" fmla="*/ 1669271 h 5643471"/>
                <a:gd name="connsiteX257" fmla="*/ 1364137 w 4642135"/>
                <a:gd name="connsiteY257" fmla="*/ 1626025 h 5643471"/>
                <a:gd name="connsiteX258" fmla="*/ 1472250 w 4642135"/>
                <a:gd name="connsiteY258" fmla="*/ 1820629 h 5643471"/>
                <a:gd name="connsiteX259" fmla="*/ 1480899 w 4642135"/>
                <a:gd name="connsiteY259" fmla="*/ 1855226 h 5643471"/>
                <a:gd name="connsiteX260" fmla="*/ 1450627 w 4642135"/>
                <a:gd name="connsiteY260" fmla="*/ 1844413 h 5643471"/>
                <a:gd name="connsiteX261" fmla="*/ 1301432 w 4642135"/>
                <a:gd name="connsiteY261" fmla="*/ 1693054 h 5643471"/>
                <a:gd name="connsiteX262" fmla="*/ 1262511 w 4642135"/>
                <a:gd name="connsiteY262" fmla="*/ 1641160 h 5643471"/>
                <a:gd name="connsiteX263" fmla="*/ 1498197 w 4642135"/>
                <a:gd name="connsiteY263" fmla="*/ 2095236 h 5643471"/>
                <a:gd name="connsiteX264" fmla="*/ 1305756 w 4642135"/>
                <a:gd name="connsiteY264" fmla="*/ 1857387 h 5643471"/>
                <a:gd name="connsiteX265" fmla="*/ 1264672 w 4642135"/>
                <a:gd name="connsiteY265" fmla="*/ 1775221 h 5643471"/>
                <a:gd name="connsiteX266" fmla="*/ 1281970 w 4642135"/>
                <a:gd name="connsiteY266" fmla="*/ 2002260 h 5643471"/>
                <a:gd name="connsiteX267" fmla="*/ 1154398 w 4642135"/>
                <a:gd name="connsiteY267" fmla="*/ 1738463 h 5643471"/>
                <a:gd name="connsiteX268" fmla="*/ 1141424 w 4642135"/>
                <a:gd name="connsiteY268" fmla="*/ 1876848 h 5643471"/>
                <a:gd name="connsiteX269" fmla="*/ 1007363 w 4642135"/>
                <a:gd name="connsiteY269" fmla="*/ 1150326 h 5643471"/>
                <a:gd name="connsiteX270" fmla="*/ 955469 w 4642135"/>
                <a:gd name="connsiteY270" fmla="*/ 1219519 h 5643471"/>
                <a:gd name="connsiteX271" fmla="*/ 923034 w 4642135"/>
                <a:gd name="connsiteY271" fmla="*/ 1295197 h 5643471"/>
                <a:gd name="connsiteX272" fmla="*/ 886276 w 4642135"/>
                <a:gd name="connsiteY272" fmla="*/ 1403311 h 5643471"/>
                <a:gd name="connsiteX273" fmla="*/ 860329 w 4642135"/>
                <a:gd name="connsiteY273" fmla="*/ 1213031 h 5643471"/>
                <a:gd name="connsiteX274" fmla="*/ 806271 w 4642135"/>
                <a:gd name="connsiteY274" fmla="*/ 1669271 h 5643471"/>
                <a:gd name="connsiteX275" fmla="*/ 713295 w 4642135"/>
                <a:gd name="connsiteY275" fmla="*/ 1511424 h 5643471"/>
                <a:gd name="connsiteX276" fmla="*/ 713295 w 4642135"/>
                <a:gd name="connsiteY276" fmla="*/ 1693054 h 5643471"/>
                <a:gd name="connsiteX277" fmla="*/ 704646 w 4642135"/>
                <a:gd name="connsiteY277" fmla="*/ 1719002 h 5643471"/>
                <a:gd name="connsiteX278" fmla="*/ 678699 w 4642135"/>
                <a:gd name="connsiteY278" fmla="*/ 1697379 h 5643471"/>
                <a:gd name="connsiteX279" fmla="*/ 603018 w 4642135"/>
                <a:gd name="connsiteY279" fmla="*/ 1567643 h 5643471"/>
                <a:gd name="connsiteX280" fmla="*/ 568422 w 4642135"/>
                <a:gd name="connsiteY280" fmla="*/ 1468179 h 5643471"/>
                <a:gd name="connsiteX281" fmla="*/ 752216 w 4642135"/>
                <a:gd name="connsiteY281" fmla="*/ 960047 h 5643471"/>
                <a:gd name="connsiteX282" fmla="*/ 920873 w 4642135"/>
                <a:gd name="connsiteY282" fmla="*/ 735171 h 5643471"/>
                <a:gd name="connsiteX283" fmla="*/ 953306 w 4642135"/>
                <a:gd name="connsiteY283" fmla="*/ 683276 h 5643471"/>
                <a:gd name="connsiteX284" fmla="*/ 959793 w 4642135"/>
                <a:gd name="connsiteY284" fmla="*/ 663815 h 5643471"/>
                <a:gd name="connsiteX285" fmla="*/ 942495 w 4642135"/>
                <a:gd name="connsiteY285" fmla="*/ 672464 h 5643471"/>
                <a:gd name="connsiteX286" fmla="*/ 747891 w 4642135"/>
                <a:gd name="connsiteY286" fmla="*/ 938424 h 5643471"/>
                <a:gd name="connsiteX287" fmla="*/ 728430 w 4642135"/>
                <a:gd name="connsiteY287" fmla="*/ 955722 h 5643471"/>
                <a:gd name="connsiteX288" fmla="*/ 817084 w 4642135"/>
                <a:gd name="connsiteY288" fmla="*/ 711385 h 5643471"/>
                <a:gd name="connsiteX289" fmla="*/ 548963 w 4642135"/>
                <a:gd name="connsiteY289" fmla="*/ 1040049 h 5643471"/>
                <a:gd name="connsiteX290" fmla="*/ 672211 w 4642135"/>
                <a:gd name="connsiteY290" fmla="*/ 750306 h 5643471"/>
                <a:gd name="connsiteX291" fmla="*/ 460308 w 4642135"/>
                <a:gd name="connsiteY291" fmla="*/ 979506 h 5643471"/>
                <a:gd name="connsiteX292" fmla="*/ 492744 w 4642135"/>
                <a:gd name="connsiteY292" fmla="*/ 838960 h 5643471"/>
                <a:gd name="connsiteX293" fmla="*/ 345709 w 4642135"/>
                <a:gd name="connsiteY293" fmla="*/ 1046537 h 5643471"/>
                <a:gd name="connsiteX294" fmla="*/ 542475 w 4642135"/>
                <a:gd name="connsiteY294" fmla="*/ 609759 h 5643471"/>
                <a:gd name="connsiteX295" fmla="*/ 466796 w 4642135"/>
                <a:gd name="connsiteY295" fmla="*/ 687601 h 5643471"/>
                <a:gd name="connsiteX296" fmla="*/ 198675 w 4642135"/>
                <a:gd name="connsiteY296" fmla="*/ 1143838 h 5643471"/>
                <a:gd name="connsiteX297" fmla="*/ 172728 w 4642135"/>
                <a:gd name="connsiteY297" fmla="*/ 1176274 h 5643471"/>
                <a:gd name="connsiteX298" fmla="*/ 270029 w 4642135"/>
                <a:gd name="connsiteY298" fmla="*/ 880042 h 5643471"/>
                <a:gd name="connsiteX299" fmla="*/ 449498 w 4642135"/>
                <a:gd name="connsiteY299" fmla="*/ 629219 h 5643471"/>
                <a:gd name="connsiteX300" fmla="*/ 200836 w 4642135"/>
                <a:gd name="connsiteY300" fmla="*/ 849770 h 5643471"/>
                <a:gd name="connsiteX301" fmla="*/ 14881 w 4642135"/>
                <a:gd name="connsiteY301" fmla="*/ 1128704 h 5643471"/>
                <a:gd name="connsiteX302" fmla="*/ 6232 w 4642135"/>
                <a:gd name="connsiteY302" fmla="*/ 1046537 h 5643471"/>
                <a:gd name="connsiteX303" fmla="*/ 32179 w 4642135"/>
                <a:gd name="connsiteY303" fmla="*/ 973020 h 5643471"/>
                <a:gd name="connsiteX304" fmla="*/ 512203 w 4642135"/>
                <a:gd name="connsiteY304" fmla="*/ 501646 h 5643471"/>
                <a:gd name="connsiteX305" fmla="*/ 594369 w 4642135"/>
                <a:gd name="connsiteY305" fmla="*/ 467050 h 5643471"/>
                <a:gd name="connsiteX306" fmla="*/ 168403 w 4642135"/>
                <a:gd name="connsiteY306" fmla="*/ 557865 h 5643471"/>
                <a:gd name="connsiteX307" fmla="*/ 272192 w 4642135"/>
                <a:gd name="connsiteY307" fmla="*/ 488672 h 5643471"/>
                <a:gd name="connsiteX308" fmla="*/ 391116 w 4642135"/>
                <a:gd name="connsiteY308" fmla="*/ 412992 h 5643471"/>
                <a:gd name="connsiteX309" fmla="*/ 525176 w 4642135"/>
                <a:gd name="connsiteY309" fmla="*/ 378396 h 5643471"/>
                <a:gd name="connsiteX310" fmla="*/ 661401 w 4642135"/>
                <a:gd name="connsiteY310" fmla="*/ 363261 h 5643471"/>
                <a:gd name="connsiteX311" fmla="*/ 434361 w 4642135"/>
                <a:gd name="connsiteY311" fmla="*/ 324340 h 5643471"/>
                <a:gd name="connsiteX312" fmla="*/ 507878 w 4642135"/>
                <a:gd name="connsiteY312" fmla="*/ 313527 h 5643471"/>
                <a:gd name="connsiteX313" fmla="*/ 507878 w 4642135"/>
                <a:gd name="connsiteY313" fmla="*/ 309203 h 5643471"/>
                <a:gd name="connsiteX314" fmla="*/ 417063 w 4642135"/>
                <a:gd name="connsiteY314" fmla="*/ 309203 h 5643471"/>
                <a:gd name="connsiteX315" fmla="*/ 881952 w 4642135"/>
                <a:gd name="connsiteY315" fmla="*/ 276770 h 5643471"/>
                <a:gd name="connsiteX316" fmla="*/ 1067907 w 4642135"/>
                <a:gd name="connsiteY316" fmla="*/ 298393 h 5643471"/>
                <a:gd name="connsiteX317" fmla="*/ 1223590 w 4642135"/>
                <a:gd name="connsiteY317" fmla="*/ 371910 h 5643471"/>
                <a:gd name="connsiteX318" fmla="*/ 1258187 w 4642135"/>
                <a:gd name="connsiteY318" fmla="*/ 367585 h 5643471"/>
                <a:gd name="connsiteX319" fmla="*/ 1640907 w 4642135"/>
                <a:gd name="connsiteY319" fmla="*/ 30271 h 5643471"/>
                <a:gd name="connsiteX320" fmla="*/ 1716587 w 4642135"/>
                <a:gd name="connsiteY320" fmla="*/ 0 h 5643471"/>
                <a:gd name="connsiteX0" fmla="*/ 4214006 w 4642135"/>
                <a:gd name="connsiteY0" fmla="*/ 1528722 h 5643471"/>
                <a:gd name="connsiteX1" fmla="*/ 4211845 w 4642135"/>
                <a:gd name="connsiteY1" fmla="*/ 1535210 h 5643471"/>
                <a:gd name="connsiteX2" fmla="*/ 4281037 w 4642135"/>
                <a:gd name="connsiteY2" fmla="*/ 1582780 h 5643471"/>
                <a:gd name="connsiteX3" fmla="*/ 4300497 w 4642135"/>
                <a:gd name="connsiteY3" fmla="*/ 1587104 h 5643471"/>
                <a:gd name="connsiteX4" fmla="*/ 4291848 w 4642135"/>
                <a:gd name="connsiteY4" fmla="*/ 1565482 h 5643471"/>
                <a:gd name="connsiteX5" fmla="*/ 4214006 w 4642135"/>
                <a:gd name="connsiteY5" fmla="*/ 1528722 h 5643471"/>
                <a:gd name="connsiteX6" fmla="*/ 3165036 w 4642135"/>
                <a:gd name="connsiteY6" fmla="*/ 1460611 h 5643471"/>
                <a:gd name="connsiteX7" fmla="*/ 3148009 w 4642135"/>
                <a:gd name="connsiteY7" fmla="*/ 1468179 h 5643471"/>
                <a:gd name="connsiteX8" fmla="*/ 2860426 w 4642135"/>
                <a:gd name="connsiteY8" fmla="*/ 1591429 h 5643471"/>
                <a:gd name="connsiteX9" fmla="*/ 2899347 w 4642135"/>
                <a:gd name="connsiteY9" fmla="*/ 1589266 h 5643471"/>
                <a:gd name="connsiteX10" fmla="*/ 3115574 w 4642135"/>
                <a:gd name="connsiteY10" fmla="*/ 1498450 h 5643471"/>
                <a:gd name="connsiteX11" fmla="*/ 3186930 w 4642135"/>
                <a:gd name="connsiteY11" fmla="*/ 1466017 h 5643471"/>
                <a:gd name="connsiteX12" fmla="*/ 3165036 w 4642135"/>
                <a:gd name="connsiteY12" fmla="*/ 1460611 h 5643471"/>
                <a:gd name="connsiteX13" fmla="*/ 2717716 w 4642135"/>
                <a:gd name="connsiteY13" fmla="*/ 1269250 h 5643471"/>
                <a:gd name="connsiteX14" fmla="*/ 2419323 w 4642135"/>
                <a:gd name="connsiteY14" fmla="*/ 1353579 h 5643471"/>
                <a:gd name="connsiteX15" fmla="*/ 2395539 w 4642135"/>
                <a:gd name="connsiteY15" fmla="*/ 1433582 h 5643471"/>
                <a:gd name="connsiteX16" fmla="*/ 2423648 w 4642135"/>
                <a:gd name="connsiteY16" fmla="*/ 1440070 h 5643471"/>
                <a:gd name="connsiteX17" fmla="*/ 2739339 w 4642135"/>
                <a:gd name="connsiteY17" fmla="*/ 1269250 h 5643471"/>
                <a:gd name="connsiteX18" fmla="*/ 2717716 w 4642135"/>
                <a:gd name="connsiteY18" fmla="*/ 1269250 h 5643471"/>
                <a:gd name="connsiteX19" fmla="*/ 1617123 w 4642135"/>
                <a:gd name="connsiteY19" fmla="*/ 1124379 h 5643471"/>
                <a:gd name="connsiteX20" fmla="*/ 1727398 w 4642135"/>
                <a:gd name="connsiteY20" fmla="*/ 1366553 h 5643471"/>
                <a:gd name="connsiteX21" fmla="*/ 1591176 w 4642135"/>
                <a:gd name="connsiteY21" fmla="*/ 1202221 h 5643471"/>
                <a:gd name="connsiteX22" fmla="*/ 1790104 w 4642135"/>
                <a:gd name="connsiteY22" fmla="*/ 1569806 h 5643471"/>
                <a:gd name="connsiteX23" fmla="*/ 2466893 w 4642135"/>
                <a:gd name="connsiteY23" fmla="*/ 2756890 h 5643471"/>
                <a:gd name="connsiteX24" fmla="*/ 2985838 w 4642135"/>
                <a:gd name="connsiteY24" fmla="*/ 3935327 h 5643471"/>
                <a:gd name="connsiteX25" fmla="*/ 2994487 w 4642135"/>
                <a:gd name="connsiteY25" fmla="*/ 3943976 h 5643471"/>
                <a:gd name="connsiteX26" fmla="*/ 2998811 w 4642135"/>
                <a:gd name="connsiteY26" fmla="*/ 3928839 h 5643471"/>
                <a:gd name="connsiteX27" fmla="*/ 3189091 w 4642135"/>
                <a:gd name="connsiteY27" fmla="*/ 2752566 h 5643471"/>
                <a:gd name="connsiteX28" fmla="*/ 3282069 w 4642135"/>
                <a:gd name="connsiteY28" fmla="*/ 2123347 h 5643471"/>
                <a:gd name="connsiteX29" fmla="*/ 3295043 w 4642135"/>
                <a:gd name="connsiteY29" fmla="*/ 2045505 h 5643471"/>
                <a:gd name="connsiteX30" fmla="*/ 3266932 w 4642135"/>
                <a:gd name="connsiteY30" fmla="*/ 2071452 h 5643471"/>
                <a:gd name="connsiteX31" fmla="*/ 3301529 w 4642135"/>
                <a:gd name="connsiteY31" fmla="*/ 1881173 h 5643471"/>
                <a:gd name="connsiteX32" fmla="*/ 3212877 w 4642135"/>
                <a:gd name="connsiteY32" fmla="*/ 2151455 h 5643471"/>
                <a:gd name="connsiteX33" fmla="*/ 3182605 w 4642135"/>
                <a:gd name="connsiteY33" fmla="*/ 2101724 h 5643471"/>
                <a:gd name="connsiteX34" fmla="*/ 3154494 w 4642135"/>
                <a:gd name="connsiteY34" fmla="*/ 2231460 h 5643471"/>
                <a:gd name="connsiteX35" fmla="*/ 3128547 w 4642135"/>
                <a:gd name="connsiteY35" fmla="*/ 2170917 h 5643471"/>
                <a:gd name="connsiteX36" fmla="*/ 3115574 w 4642135"/>
                <a:gd name="connsiteY36" fmla="*/ 2151455 h 5643471"/>
                <a:gd name="connsiteX37" fmla="*/ 3102600 w 4642135"/>
                <a:gd name="connsiteY37" fmla="*/ 2173078 h 5643471"/>
                <a:gd name="connsiteX38" fmla="*/ 3059355 w 4642135"/>
                <a:gd name="connsiteY38" fmla="*/ 2341735 h 5643471"/>
                <a:gd name="connsiteX39" fmla="*/ 2998811 w 4642135"/>
                <a:gd name="connsiteY39" fmla="*/ 2261732 h 5643471"/>
                <a:gd name="connsiteX40" fmla="*/ 2983676 w 4642135"/>
                <a:gd name="connsiteY40" fmla="*/ 2436875 h 5643471"/>
                <a:gd name="connsiteX41" fmla="*/ 2975027 w 4642135"/>
                <a:gd name="connsiteY41" fmla="*/ 2460661 h 5643471"/>
                <a:gd name="connsiteX42" fmla="*/ 2955566 w 4642135"/>
                <a:gd name="connsiteY42" fmla="*/ 2439038 h 5643471"/>
                <a:gd name="connsiteX43" fmla="*/ 2933943 w 4642135"/>
                <a:gd name="connsiteY43" fmla="*/ 2367682 h 5643471"/>
                <a:gd name="connsiteX44" fmla="*/ 2918808 w 4642135"/>
                <a:gd name="connsiteY44" fmla="*/ 2287679 h 5643471"/>
                <a:gd name="connsiteX45" fmla="*/ 2871238 w 4642135"/>
                <a:gd name="connsiteY45" fmla="*/ 2633642 h 5643471"/>
                <a:gd name="connsiteX46" fmla="*/ 2840967 w 4642135"/>
                <a:gd name="connsiteY46" fmla="*/ 2590397 h 5643471"/>
                <a:gd name="connsiteX47" fmla="*/ 2840967 w 4642135"/>
                <a:gd name="connsiteY47" fmla="*/ 2423901 h 5643471"/>
                <a:gd name="connsiteX48" fmla="*/ 2851777 w 4642135"/>
                <a:gd name="connsiteY48" fmla="*/ 2333086 h 5643471"/>
                <a:gd name="connsiteX49" fmla="*/ 2752313 w 4642135"/>
                <a:gd name="connsiteY49" fmla="*/ 2486608 h 5643471"/>
                <a:gd name="connsiteX50" fmla="*/ 2782584 w 4642135"/>
                <a:gd name="connsiteY50" fmla="*/ 2283355 h 5643471"/>
                <a:gd name="connsiteX51" fmla="*/ 2698257 w 4642135"/>
                <a:gd name="connsiteY51" fmla="*/ 2365521 h 5643471"/>
                <a:gd name="connsiteX52" fmla="*/ 2990162 w 4642135"/>
                <a:gd name="connsiteY52" fmla="*/ 1790358 h 5643471"/>
                <a:gd name="connsiteX53" fmla="*/ 2912320 w 4642135"/>
                <a:gd name="connsiteY53" fmla="*/ 1840089 h 5643471"/>
                <a:gd name="connsiteX54" fmla="*/ 2819344 w 4642135"/>
                <a:gd name="connsiteY54" fmla="*/ 1891983 h 5643471"/>
                <a:gd name="connsiteX55" fmla="*/ 2758800 w 4642135"/>
                <a:gd name="connsiteY55" fmla="*/ 1941716 h 5643471"/>
                <a:gd name="connsiteX56" fmla="*/ 2830154 w 4642135"/>
                <a:gd name="connsiteY56" fmla="*/ 1788194 h 5643471"/>
                <a:gd name="connsiteX57" fmla="*/ 2795558 w 4642135"/>
                <a:gd name="connsiteY57" fmla="*/ 1818466 h 5643471"/>
                <a:gd name="connsiteX58" fmla="*/ 2570682 w 4642135"/>
                <a:gd name="connsiteY58" fmla="*/ 2086587 h 5643471"/>
                <a:gd name="connsiteX59" fmla="*/ 2549059 w 4642135"/>
                <a:gd name="connsiteY59" fmla="*/ 2101724 h 5643471"/>
                <a:gd name="connsiteX60" fmla="*/ 2540410 w 4642135"/>
                <a:gd name="connsiteY60" fmla="*/ 2075777 h 5643471"/>
                <a:gd name="connsiteX61" fmla="*/ 2557708 w 4642135"/>
                <a:gd name="connsiteY61" fmla="*/ 1963339 h 5643471"/>
                <a:gd name="connsiteX62" fmla="*/ 2469057 w 4642135"/>
                <a:gd name="connsiteY62" fmla="*/ 2086587 h 5643471"/>
                <a:gd name="connsiteX63" fmla="*/ 2447434 w 4642135"/>
                <a:gd name="connsiteY63" fmla="*/ 2106049 h 5643471"/>
                <a:gd name="connsiteX64" fmla="*/ 2438785 w 4642135"/>
                <a:gd name="connsiteY64" fmla="*/ 2073614 h 5643471"/>
                <a:gd name="connsiteX65" fmla="*/ 2449595 w 4642135"/>
                <a:gd name="connsiteY65" fmla="*/ 1969825 h 5643471"/>
                <a:gd name="connsiteX66" fmla="*/ 2471218 w 4642135"/>
                <a:gd name="connsiteY66" fmla="*/ 1876848 h 5643471"/>
                <a:gd name="connsiteX67" fmla="*/ 2830154 w 4642135"/>
                <a:gd name="connsiteY67" fmla="*/ 1602239 h 5643471"/>
                <a:gd name="connsiteX68" fmla="*/ 2858265 w 4642135"/>
                <a:gd name="connsiteY68" fmla="*/ 1587104 h 5643471"/>
                <a:gd name="connsiteX69" fmla="*/ 2851777 w 4642135"/>
                <a:gd name="connsiteY69" fmla="*/ 1589266 h 5643471"/>
                <a:gd name="connsiteX70" fmla="*/ 2849616 w 4642135"/>
                <a:gd name="connsiteY70" fmla="*/ 1587104 h 5643471"/>
                <a:gd name="connsiteX71" fmla="*/ 2869075 w 4642135"/>
                <a:gd name="connsiteY71" fmla="*/ 1567643 h 5643471"/>
                <a:gd name="connsiteX72" fmla="*/ 3039895 w 4642135"/>
                <a:gd name="connsiteY72" fmla="*/ 1437907 h 5643471"/>
                <a:gd name="connsiteX73" fmla="*/ 2676634 w 4642135"/>
                <a:gd name="connsiteY73" fmla="*/ 1584941 h 5643471"/>
                <a:gd name="connsiteX74" fmla="*/ 2920969 w 4642135"/>
                <a:gd name="connsiteY74" fmla="*/ 1418448 h 5643471"/>
                <a:gd name="connsiteX75" fmla="*/ 2631226 w 4642135"/>
                <a:gd name="connsiteY75" fmla="*/ 1507099 h 5643471"/>
                <a:gd name="connsiteX76" fmla="*/ 2726365 w 4642135"/>
                <a:gd name="connsiteY76" fmla="*/ 1424933 h 5643471"/>
                <a:gd name="connsiteX77" fmla="*/ 2510139 w 4642135"/>
                <a:gd name="connsiteY77" fmla="*/ 1511424 h 5643471"/>
                <a:gd name="connsiteX78" fmla="*/ 2856101 w 4642135"/>
                <a:gd name="connsiteY78" fmla="*/ 1286548 h 5643471"/>
                <a:gd name="connsiteX79" fmla="*/ 2797721 w 4642135"/>
                <a:gd name="connsiteY79" fmla="*/ 1301685 h 5643471"/>
                <a:gd name="connsiteX80" fmla="*/ 2475542 w 4642135"/>
                <a:gd name="connsiteY80" fmla="*/ 1463854 h 5643471"/>
                <a:gd name="connsiteX81" fmla="*/ 2440946 w 4642135"/>
                <a:gd name="connsiteY81" fmla="*/ 1543859 h 5643471"/>
                <a:gd name="connsiteX82" fmla="*/ 2440946 w 4642135"/>
                <a:gd name="connsiteY82" fmla="*/ 1558994 h 5643471"/>
                <a:gd name="connsiteX83" fmla="*/ 2404189 w 4642135"/>
                <a:gd name="connsiteY83" fmla="*/ 1535210 h 5643471"/>
                <a:gd name="connsiteX84" fmla="*/ 2358780 w 4642135"/>
                <a:gd name="connsiteY84" fmla="*/ 1528722 h 5643471"/>
                <a:gd name="connsiteX85" fmla="*/ 2365268 w 4642135"/>
                <a:gd name="connsiteY85" fmla="*/ 1567643 h 5643471"/>
                <a:gd name="connsiteX86" fmla="*/ 2447434 w 4642135"/>
                <a:gd name="connsiteY86" fmla="*/ 1727651 h 5643471"/>
                <a:gd name="connsiteX87" fmla="*/ 2291751 w 4642135"/>
                <a:gd name="connsiteY87" fmla="*/ 1563318 h 5643471"/>
                <a:gd name="connsiteX88" fmla="*/ 2302561 w 4642135"/>
                <a:gd name="connsiteY88" fmla="*/ 1597915 h 5643471"/>
                <a:gd name="connsiteX89" fmla="*/ 2378241 w 4642135"/>
                <a:gd name="connsiteY89" fmla="*/ 1811980 h 5643471"/>
                <a:gd name="connsiteX90" fmla="*/ 2380402 w 4642135"/>
                <a:gd name="connsiteY90" fmla="*/ 1926579 h 5643471"/>
                <a:gd name="connsiteX91" fmla="*/ 2369592 w 4642135"/>
                <a:gd name="connsiteY91" fmla="*/ 1928743 h 5643471"/>
                <a:gd name="connsiteX92" fmla="*/ 2172825 w 4642135"/>
                <a:gd name="connsiteY92" fmla="*/ 1466017 h 5643471"/>
                <a:gd name="connsiteX93" fmla="*/ 2183637 w 4642135"/>
                <a:gd name="connsiteY93" fmla="*/ 1515748 h 5643471"/>
                <a:gd name="connsiteX94" fmla="*/ 2211746 w 4642135"/>
                <a:gd name="connsiteY94" fmla="*/ 1699542 h 5643471"/>
                <a:gd name="connsiteX95" fmla="*/ 2198772 w 4642135"/>
                <a:gd name="connsiteY95" fmla="*/ 1749273 h 5643471"/>
                <a:gd name="connsiteX96" fmla="*/ 2170664 w 4642135"/>
                <a:gd name="connsiteY96" fmla="*/ 1706028 h 5643471"/>
                <a:gd name="connsiteX97" fmla="*/ 2090659 w 4642135"/>
                <a:gd name="connsiteY97" fmla="*/ 1526561 h 5643471"/>
                <a:gd name="connsiteX98" fmla="*/ 2056062 w 4642135"/>
                <a:gd name="connsiteY98" fmla="*/ 1626025 h 5643471"/>
                <a:gd name="connsiteX99" fmla="*/ 1930651 w 4642135"/>
                <a:gd name="connsiteY99" fmla="*/ 1420609 h 5643471"/>
                <a:gd name="connsiteX100" fmla="*/ 1930651 w 4642135"/>
                <a:gd name="connsiteY100" fmla="*/ 1524398 h 5643471"/>
                <a:gd name="connsiteX101" fmla="*/ 1922002 w 4642135"/>
                <a:gd name="connsiteY101" fmla="*/ 1537371 h 5643471"/>
                <a:gd name="connsiteX102" fmla="*/ 1911191 w 4642135"/>
                <a:gd name="connsiteY102" fmla="*/ 1530885 h 5643471"/>
                <a:gd name="connsiteX103" fmla="*/ 1893893 w 4642135"/>
                <a:gd name="connsiteY103" fmla="*/ 1502775 h 5643471"/>
                <a:gd name="connsiteX104" fmla="*/ 1829025 w 4642135"/>
                <a:gd name="connsiteY104" fmla="*/ 1377363 h 5643471"/>
                <a:gd name="connsiteX105" fmla="*/ 1826862 w 4642135"/>
                <a:gd name="connsiteY105" fmla="*/ 1435746 h 5643471"/>
                <a:gd name="connsiteX106" fmla="*/ 1617123 w 4642135"/>
                <a:gd name="connsiteY106" fmla="*/ 1124379 h 5643471"/>
                <a:gd name="connsiteX107" fmla="*/ 2123094 w 4642135"/>
                <a:gd name="connsiteY107" fmla="*/ 925450 h 5643471"/>
                <a:gd name="connsiteX108" fmla="*/ 2250666 w 4642135"/>
                <a:gd name="connsiteY108" fmla="*/ 1068160 h 5643471"/>
                <a:gd name="connsiteX109" fmla="*/ 1971735 w 4642135"/>
                <a:gd name="connsiteY109" fmla="*/ 968696 h 5643471"/>
                <a:gd name="connsiteX110" fmla="*/ 1978221 w 4642135"/>
                <a:gd name="connsiteY110" fmla="*/ 977345 h 5643471"/>
                <a:gd name="connsiteX111" fmla="*/ 2324183 w 4642135"/>
                <a:gd name="connsiteY111" fmla="*/ 1323308 h 5643471"/>
                <a:gd name="connsiteX112" fmla="*/ 2356619 w 4642135"/>
                <a:gd name="connsiteY112" fmla="*/ 1325469 h 5643471"/>
                <a:gd name="connsiteX113" fmla="*/ 2626901 w 4642135"/>
                <a:gd name="connsiteY113" fmla="*/ 1206545 h 5643471"/>
                <a:gd name="connsiteX114" fmla="*/ 2637713 w 4642135"/>
                <a:gd name="connsiteY114" fmla="*/ 1197896 h 5643471"/>
                <a:gd name="connsiteX115" fmla="*/ 2661497 w 4642135"/>
                <a:gd name="connsiteY115" fmla="*/ 1200057 h 5643471"/>
                <a:gd name="connsiteX116" fmla="*/ 2901510 w 4642135"/>
                <a:gd name="connsiteY116" fmla="*/ 1197896 h 5643471"/>
                <a:gd name="connsiteX117" fmla="*/ 2988001 w 4642135"/>
                <a:gd name="connsiteY117" fmla="*/ 1195733 h 5643471"/>
                <a:gd name="connsiteX118" fmla="*/ 2629064 w 4642135"/>
                <a:gd name="connsiteY118" fmla="*/ 1120055 h 5643471"/>
                <a:gd name="connsiteX119" fmla="*/ 2635550 w 4642135"/>
                <a:gd name="connsiteY119" fmla="*/ 1158975 h 5643471"/>
                <a:gd name="connsiteX120" fmla="*/ 2635550 w 4642135"/>
                <a:gd name="connsiteY120" fmla="*/ 1195733 h 5643471"/>
                <a:gd name="connsiteX121" fmla="*/ 2447434 w 4642135"/>
                <a:gd name="connsiteY121" fmla="*/ 1031400 h 5643471"/>
                <a:gd name="connsiteX122" fmla="*/ 2514463 w 4642135"/>
                <a:gd name="connsiteY122" fmla="*/ 1197896 h 5643471"/>
                <a:gd name="connsiteX123" fmla="*/ 2123094 w 4642135"/>
                <a:gd name="connsiteY123" fmla="*/ 925450 h 5643471"/>
                <a:gd name="connsiteX124" fmla="*/ 1716587 w 4642135"/>
                <a:gd name="connsiteY124" fmla="*/ 0 h 5643471"/>
                <a:gd name="connsiteX125" fmla="*/ 1569553 w 4642135"/>
                <a:gd name="connsiteY125" fmla="*/ 190279 h 5643471"/>
                <a:gd name="connsiteX126" fmla="*/ 1595500 w 4642135"/>
                <a:gd name="connsiteY126" fmla="*/ 170818 h 5643471"/>
                <a:gd name="connsiteX127" fmla="*/ 1887405 w 4642135"/>
                <a:gd name="connsiteY127" fmla="*/ 38921 h 5643471"/>
                <a:gd name="connsiteX128" fmla="*/ 2071199 w 4642135"/>
                <a:gd name="connsiteY128" fmla="*/ 8649 h 5643471"/>
                <a:gd name="connsiteX129" fmla="*/ 1694965 w 4642135"/>
                <a:gd name="connsiteY129" fmla="*/ 224876 h 5643471"/>
                <a:gd name="connsiteX130" fmla="*/ 1798754 w 4642135"/>
                <a:gd name="connsiteY130" fmla="*/ 188116 h 5643471"/>
                <a:gd name="connsiteX131" fmla="*/ 2315534 w 4642135"/>
                <a:gd name="connsiteY131" fmla="*/ 155683 h 5643471"/>
                <a:gd name="connsiteX132" fmla="*/ 2577170 w 4642135"/>
                <a:gd name="connsiteY132" fmla="*/ 250823 h 5643471"/>
                <a:gd name="connsiteX133" fmla="*/ 2644199 w 4642135"/>
                <a:gd name="connsiteY133" fmla="*/ 315691 h 5643471"/>
                <a:gd name="connsiteX134" fmla="*/ 2334996 w 4642135"/>
                <a:gd name="connsiteY134" fmla="*/ 242174 h 5643471"/>
                <a:gd name="connsiteX135" fmla="*/ 2019305 w 4642135"/>
                <a:gd name="connsiteY135" fmla="*/ 240010 h 5643471"/>
                <a:gd name="connsiteX136" fmla="*/ 2304724 w 4642135"/>
                <a:gd name="connsiteY136" fmla="*/ 313527 h 5643471"/>
                <a:gd name="connsiteX137" fmla="*/ 2564196 w 4642135"/>
                <a:gd name="connsiteY137" fmla="*/ 454076 h 5643471"/>
                <a:gd name="connsiteX138" fmla="*/ 1861458 w 4642135"/>
                <a:gd name="connsiteY138" fmla="*/ 287580 h 5643471"/>
                <a:gd name="connsiteX139" fmla="*/ 2337157 w 4642135"/>
                <a:gd name="connsiteY139" fmla="*/ 471374 h 5643471"/>
                <a:gd name="connsiteX140" fmla="*/ 2062550 w 4642135"/>
                <a:gd name="connsiteY140" fmla="*/ 423804 h 5643471"/>
                <a:gd name="connsiteX141" fmla="*/ 2060387 w 4642135"/>
                <a:gd name="connsiteY141" fmla="*/ 428129 h 5643471"/>
                <a:gd name="connsiteX142" fmla="*/ 2196611 w 4642135"/>
                <a:gd name="connsiteY142" fmla="*/ 490833 h 5643471"/>
                <a:gd name="connsiteX143" fmla="*/ 1854973 w 4642135"/>
                <a:gd name="connsiteY143" fmla="*/ 469211 h 5643471"/>
                <a:gd name="connsiteX144" fmla="*/ 2177149 w 4642135"/>
                <a:gd name="connsiteY144" fmla="*/ 594622 h 5643471"/>
                <a:gd name="connsiteX145" fmla="*/ 1779292 w 4642135"/>
                <a:gd name="connsiteY145" fmla="*/ 538403 h 5643471"/>
                <a:gd name="connsiteX146" fmla="*/ 1982545 w 4642135"/>
                <a:gd name="connsiteY146" fmla="*/ 657329 h 5643471"/>
                <a:gd name="connsiteX147" fmla="*/ 1595500 w 4642135"/>
                <a:gd name="connsiteY147" fmla="*/ 581649 h 5643471"/>
                <a:gd name="connsiteX148" fmla="*/ 1630097 w 4642135"/>
                <a:gd name="connsiteY148" fmla="*/ 605435 h 5643471"/>
                <a:gd name="connsiteX149" fmla="*/ 1965247 w 4642135"/>
                <a:gd name="connsiteY149" fmla="*/ 670303 h 5643471"/>
                <a:gd name="connsiteX150" fmla="*/ 2129579 w 4642135"/>
                <a:gd name="connsiteY150" fmla="*/ 683276 h 5643471"/>
                <a:gd name="connsiteX151" fmla="*/ 2458244 w 4642135"/>
                <a:gd name="connsiteY151" fmla="*/ 838960 h 5643471"/>
                <a:gd name="connsiteX152" fmla="*/ 2568521 w 4642135"/>
                <a:gd name="connsiteY152" fmla="*/ 1014102 h 5643471"/>
                <a:gd name="connsiteX153" fmla="*/ 2607442 w 4642135"/>
                <a:gd name="connsiteY153" fmla="*/ 1096268 h 5643471"/>
                <a:gd name="connsiteX154" fmla="*/ 2637713 w 4642135"/>
                <a:gd name="connsiteY154" fmla="*/ 1109242 h 5643471"/>
                <a:gd name="connsiteX155" fmla="*/ 2799882 w 4642135"/>
                <a:gd name="connsiteY155" fmla="*/ 1102756 h 5643471"/>
                <a:gd name="connsiteX156" fmla="*/ 3029083 w 4642135"/>
                <a:gd name="connsiteY156" fmla="*/ 1128704 h 5643471"/>
                <a:gd name="connsiteX157" fmla="*/ 3052869 w 4642135"/>
                <a:gd name="connsiteY157" fmla="*/ 1135189 h 5643471"/>
                <a:gd name="connsiteX158" fmla="*/ 3057193 w 4642135"/>
                <a:gd name="connsiteY158" fmla="*/ 1133028 h 5643471"/>
                <a:gd name="connsiteX159" fmla="*/ 2933943 w 4642135"/>
                <a:gd name="connsiteY159" fmla="*/ 1046537 h 5643471"/>
                <a:gd name="connsiteX160" fmla="*/ 3346937 w 4642135"/>
                <a:gd name="connsiteY160" fmla="*/ 1184923 h 5643471"/>
                <a:gd name="connsiteX161" fmla="*/ 3519919 w 4642135"/>
                <a:gd name="connsiteY161" fmla="*/ 1349255 h 5643471"/>
                <a:gd name="connsiteX162" fmla="*/ 3545866 w 4642135"/>
                <a:gd name="connsiteY162" fmla="*/ 1355741 h 5643471"/>
                <a:gd name="connsiteX163" fmla="*/ 3963183 w 4642135"/>
                <a:gd name="connsiteY163" fmla="*/ 1264925 h 5643471"/>
                <a:gd name="connsiteX164" fmla="*/ 4058322 w 4642135"/>
                <a:gd name="connsiteY164" fmla="*/ 1271413 h 5643471"/>
                <a:gd name="connsiteX165" fmla="*/ 3926425 w 4642135"/>
                <a:gd name="connsiteY165" fmla="*/ 1323308 h 5643471"/>
                <a:gd name="connsiteX166" fmla="*/ 3928586 w 4642135"/>
                <a:gd name="connsiteY166" fmla="*/ 1329793 h 5643471"/>
                <a:gd name="connsiteX167" fmla="*/ 3971832 w 4642135"/>
                <a:gd name="connsiteY167" fmla="*/ 1325469 h 5643471"/>
                <a:gd name="connsiteX168" fmla="*/ 4194547 w 4642135"/>
                <a:gd name="connsiteY168" fmla="*/ 1351416 h 5643471"/>
                <a:gd name="connsiteX169" fmla="*/ 4309146 w 4642135"/>
                <a:gd name="connsiteY169" fmla="*/ 1377363 h 5643471"/>
                <a:gd name="connsiteX170" fmla="*/ 4367528 w 4642135"/>
                <a:gd name="connsiteY170" fmla="*/ 1472503 h 5643471"/>
                <a:gd name="connsiteX171" fmla="*/ 4408610 w 4642135"/>
                <a:gd name="connsiteY171" fmla="*/ 1528722 h 5643471"/>
                <a:gd name="connsiteX172" fmla="*/ 4601053 w 4642135"/>
                <a:gd name="connsiteY172" fmla="*/ 1695218 h 5643471"/>
                <a:gd name="connsiteX173" fmla="*/ 4639974 w 4642135"/>
                <a:gd name="connsiteY173" fmla="*/ 1766572 h 5643471"/>
                <a:gd name="connsiteX174" fmla="*/ 4642135 w 4642135"/>
                <a:gd name="connsiteY174" fmla="*/ 1773059 h 5643471"/>
                <a:gd name="connsiteX175" fmla="*/ 4627000 w 4642135"/>
                <a:gd name="connsiteY175" fmla="*/ 1801168 h 5643471"/>
                <a:gd name="connsiteX176" fmla="*/ 4605378 w 4642135"/>
                <a:gd name="connsiteY176" fmla="*/ 1773059 h 5643471"/>
                <a:gd name="connsiteX177" fmla="*/ 4393475 w 4642135"/>
                <a:gd name="connsiteY177" fmla="*/ 1617376 h 5643471"/>
                <a:gd name="connsiteX178" fmla="*/ 4363204 w 4642135"/>
                <a:gd name="connsiteY178" fmla="*/ 1615213 h 5643471"/>
                <a:gd name="connsiteX179" fmla="*/ 4363204 w 4642135"/>
                <a:gd name="connsiteY179" fmla="*/ 1658458 h 5643471"/>
                <a:gd name="connsiteX180" fmla="*/ 4389151 w 4642135"/>
                <a:gd name="connsiteY180" fmla="*/ 1686569 h 5643471"/>
                <a:gd name="connsiteX181" fmla="*/ 4490776 w 4642135"/>
                <a:gd name="connsiteY181" fmla="*/ 1818466 h 5643471"/>
                <a:gd name="connsiteX182" fmla="*/ 4510238 w 4642135"/>
                <a:gd name="connsiteY182" fmla="*/ 1885497 h 5643471"/>
                <a:gd name="connsiteX183" fmla="*/ 4108056 w 4642135"/>
                <a:gd name="connsiteY183" fmla="*/ 1543859 h 5643471"/>
                <a:gd name="connsiteX184" fmla="*/ 4337256 w 4642135"/>
                <a:gd name="connsiteY184" fmla="*/ 1801168 h 5643471"/>
                <a:gd name="connsiteX185" fmla="*/ 4330768 w 4642135"/>
                <a:gd name="connsiteY185" fmla="*/ 1807656 h 5643471"/>
                <a:gd name="connsiteX186" fmla="*/ 4138328 w 4642135"/>
                <a:gd name="connsiteY186" fmla="*/ 1669271 h 5643471"/>
                <a:gd name="connsiteX187" fmla="*/ 4216169 w 4642135"/>
                <a:gd name="connsiteY187" fmla="*/ 1783870 h 5643471"/>
                <a:gd name="connsiteX188" fmla="*/ 4021565 w 4642135"/>
                <a:gd name="connsiteY188" fmla="*/ 1671432 h 5643471"/>
                <a:gd name="connsiteX189" fmla="*/ 4151301 w 4642135"/>
                <a:gd name="connsiteY189" fmla="*/ 1850901 h 5643471"/>
                <a:gd name="connsiteX190" fmla="*/ 3868043 w 4642135"/>
                <a:gd name="connsiteY190" fmla="*/ 1658458 h 5643471"/>
                <a:gd name="connsiteX191" fmla="*/ 3982644 w 4642135"/>
                <a:gd name="connsiteY191" fmla="*/ 1816305 h 5643471"/>
                <a:gd name="connsiteX192" fmla="*/ 3712360 w 4642135"/>
                <a:gd name="connsiteY192" fmla="*/ 1632511 h 5643471"/>
                <a:gd name="connsiteX193" fmla="*/ 3721009 w 4642135"/>
                <a:gd name="connsiteY193" fmla="*/ 1656297 h 5643471"/>
                <a:gd name="connsiteX194" fmla="*/ 3978320 w 4642135"/>
                <a:gd name="connsiteY194" fmla="*/ 1829278 h 5643471"/>
                <a:gd name="connsiteX195" fmla="*/ 4211845 w 4642135"/>
                <a:gd name="connsiteY195" fmla="*/ 2036856 h 5643471"/>
                <a:gd name="connsiteX196" fmla="*/ 4226979 w 4642135"/>
                <a:gd name="connsiteY196" fmla="*/ 2356872 h 5643471"/>
                <a:gd name="connsiteX197" fmla="*/ 4203196 w 4642135"/>
                <a:gd name="connsiteY197" fmla="*/ 2393629 h 5643471"/>
                <a:gd name="connsiteX198" fmla="*/ 4185898 w 4642135"/>
                <a:gd name="connsiteY198" fmla="*/ 2359033 h 5643471"/>
                <a:gd name="connsiteX199" fmla="*/ 4142652 w 4642135"/>
                <a:gd name="connsiteY199" fmla="*/ 2233621 h 5643471"/>
                <a:gd name="connsiteX200" fmla="*/ 4101568 w 4642135"/>
                <a:gd name="connsiteY200" fmla="*/ 2365521 h 5643471"/>
                <a:gd name="connsiteX201" fmla="*/ 3932911 w 4642135"/>
                <a:gd name="connsiteY201" fmla="*/ 2019558 h 5643471"/>
                <a:gd name="connsiteX202" fmla="*/ 3961022 w 4642135"/>
                <a:gd name="connsiteY202" fmla="*/ 2181727 h 5643471"/>
                <a:gd name="connsiteX203" fmla="*/ 3792365 w 4642135"/>
                <a:gd name="connsiteY203" fmla="*/ 2021719 h 5643471"/>
                <a:gd name="connsiteX204" fmla="*/ 3883180 w 4642135"/>
                <a:gd name="connsiteY204" fmla="*/ 2304977 h 5643471"/>
                <a:gd name="connsiteX205" fmla="*/ 3876692 w 4642135"/>
                <a:gd name="connsiteY205" fmla="*/ 2607695 h 5643471"/>
                <a:gd name="connsiteX206" fmla="*/ 3826961 w 4642135"/>
                <a:gd name="connsiteY206" fmla="*/ 2495257 h 5643471"/>
                <a:gd name="connsiteX207" fmla="*/ 3792365 w 4642135"/>
                <a:gd name="connsiteY207" fmla="*/ 2730943 h 5643471"/>
                <a:gd name="connsiteX208" fmla="*/ 3749119 w 4642135"/>
                <a:gd name="connsiteY208" fmla="*/ 2544988 h 5643471"/>
                <a:gd name="connsiteX209" fmla="*/ 3628032 w 4642135"/>
                <a:gd name="connsiteY209" fmla="*/ 2823922 h 5643471"/>
                <a:gd name="connsiteX210" fmla="*/ 3714523 w 4642135"/>
                <a:gd name="connsiteY210" fmla="*/ 2393629 h 5643471"/>
                <a:gd name="connsiteX211" fmla="*/ 3705874 w 4642135"/>
                <a:gd name="connsiteY211" fmla="*/ 2389305 h 5643471"/>
                <a:gd name="connsiteX212" fmla="*/ 3582623 w 4642135"/>
                <a:gd name="connsiteY212" fmla="*/ 2635803 h 5643471"/>
                <a:gd name="connsiteX213" fmla="*/ 3623708 w 4642135"/>
                <a:gd name="connsiteY213" fmla="*/ 2441199 h 5643471"/>
                <a:gd name="connsiteX214" fmla="*/ 3561001 w 4642135"/>
                <a:gd name="connsiteY214" fmla="*/ 2495257 h 5643471"/>
                <a:gd name="connsiteX215" fmla="*/ 3541542 w 4642135"/>
                <a:gd name="connsiteY215" fmla="*/ 2512555 h 5643471"/>
                <a:gd name="connsiteX216" fmla="*/ 3532892 w 4642135"/>
                <a:gd name="connsiteY216" fmla="*/ 2488769 h 5643471"/>
                <a:gd name="connsiteX217" fmla="*/ 3543703 w 4642135"/>
                <a:gd name="connsiteY217" fmla="*/ 2324437 h 5643471"/>
                <a:gd name="connsiteX218" fmla="*/ 3496133 w 4642135"/>
                <a:gd name="connsiteY218" fmla="*/ 2391468 h 5643471"/>
                <a:gd name="connsiteX219" fmla="*/ 3476673 w 4642135"/>
                <a:gd name="connsiteY219" fmla="*/ 2408766 h 5643471"/>
                <a:gd name="connsiteX220" fmla="*/ 3474510 w 4642135"/>
                <a:gd name="connsiteY220" fmla="*/ 2382819 h 5643471"/>
                <a:gd name="connsiteX221" fmla="*/ 3483159 w 4642135"/>
                <a:gd name="connsiteY221" fmla="*/ 2276867 h 5643471"/>
                <a:gd name="connsiteX222" fmla="*/ 3478835 w 4642135"/>
                <a:gd name="connsiteY222" fmla="*/ 2268218 h 5643471"/>
                <a:gd name="connsiteX223" fmla="*/ 3455051 w 4642135"/>
                <a:gd name="connsiteY223" fmla="*/ 2285516 h 5643471"/>
                <a:gd name="connsiteX224" fmla="*/ 3450726 w 4642135"/>
                <a:gd name="connsiteY224" fmla="*/ 2032532 h 5643471"/>
                <a:gd name="connsiteX225" fmla="*/ 3405318 w 4642135"/>
                <a:gd name="connsiteY225" fmla="*/ 2207674 h 5643471"/>
                <a:gd name="connsiteX226" fmla="*/ 3394507 w 4642135"/>
                <a:gd name="connsiteY226" fmla="*/ 2054154 h 5643471"/>
                <a:gd name="connsiteX227" fmla="*/ 3385858 w 4642135"/>
                <a:gd name="connsiteY227" fmla="*/ 2054154 h 5643471"/>
                <a:gd name="connsiteX228" fmla="*/ 3381534 w 4642135"/>
                <a:gd name="connsiteY228" fmla="*/ 2077938 h 5643471"/>
                <a:gd name="connsiteX229" fmla="*/ 3344774 w 4642135"/>
                <a:gd name="connsiteY229" fmla="*/ 2501743 h 5643471"/>
                <a:gd name="connsiteX230" fmla="*/ 3282069 w 4642135"/>
                <a:gd name="connsiteY230" fmla="*/ 3401246 h 5643471"/>
                <a:gd name="connsiteX231" fmla="*/ 3102600 w 4642135"/>
                <a:gd name="connsiteY231" fmla="*/ 4380755 h 5643471"/>
                <a:gd name="connsiteX232" fmla="*/ 3096114 w 4642135"/>
                <a:gd name="connsiteY232" fmla="*/ 4439135 h 5643471"/>
                <a:gd name="connsiteX233" fmla="*/ 3204228 w 4642135"/>
                <a:gd name="connsiteY233" fmla="*/ 5148359 h 5643471"/>
                <a:gd name="connsiteX234" fmla="*/ 3265706 w 4642135"/>
                <a:gd name="connsiteY234" fmla="*/ 5622240 h 5643471"/>
                <a:gd name="connsiteX235" fmla="*/ 2850081 w 4642135"/>
                <a:gd name="connsiteY235" fmla="*/ 5626736 h 5643471"/>
                <a:gd name="connsiteX236" fmla="*/ 2888241 w 4642135"/>
                <a:gd name="connsiteY236" fmla="*/ 4979826 h 5643471"/>
                <a:gd name="connsiteX237" fmla="*/ 2654078 w 4642135"/>
                <a:gd name="connsiteY237" fmla="*/ 5624022 h 5643471"/>
                <a:gd name="connsiteX238" fmla="*/ 2305744 w 4642135"/>
                <a:gd name="connsiteY238" fmla="*/ 5625924 h 5643471"/>
                <a:gd name="connsiteX239" fmla="*/ 2700418 w 4642135"/>
                <a:gd name="connsiteY239" fmla="*/ 4800235 h 5643471"/>
                <a:gd name="connsiteX240" fmla="*/ 2851777 w 4642135"/>
                <a:gd name="connsiteY240" fmla="*/ 4454272 h 5643471"/>
                <a:gd name="connsiteX241" fmla="*/ 2856101 w 4642135"/>
                <a:gd name="connsiteY241" fmla="*/ 4395889 h 5643471"/>
                <a:gd name="connsiteX242" fmla="*/ 2581495 w 4642135"/>
                <a:gd name="connsiteY242" fmla="*/ 3515847 h 5643471"/>
                <a:gd name="connsiteX243" fmla="*/ 1854973 w 4642135"/>
                <a:gd name="connsiteY243" fmla="*/ 2006584 h 5643471"/>
                <a:gd name="connsiteX244" fmla="*/ 1502522 w 4642135"/>
                <a:gd name="connsiteY244" fmla="*/ 1258440 h 5643471"/>
                <a:gd name="connsiteX245" fmla="*/ 1489548 w 4642135"/>
                <a:gd name="connsiteY245" fmla="*/ 1228168 h 5643471"/>
                <a:gd name="connsiteX246" fmla="*/ 1485224 w 4642135"/>
                <a:gd name="connsiteY246" fmla="*/ 1273574 h 5643471"/>
                <a:gd name="connsiteX247" fmla="*/ 1379274 w 4642135"/>
                <a:gd name="connsiteY247" fmla="*/ 1068160 h 5643471"/>
                <a:gd name="connsiteX248" fmla="*/ 1476574 w 4642135"/>
                <a:gd name="connsiteY248" fmla="*/ 1392500 h 5643471"/>
                <a:gd name="connsiteX249" fmla="*/ 1426843 w 4642135"/>
                <a:gd name="connsiteY249" fmla="*/ 1366553 h 5643471"/>
                <a:gd name="connsiteX250" fmla="*/ 1498197 w 4642135"/>
                <a:gd name="connsiteY250" fmla="*/ 1535210 h 5643471"/>
                <a:gd name="connsiteX251" fmla="*/ 1487387 w 4642135"/>
                <a:gd name="connsiteY251" fmla="*/ 1539535 h 5643471"/>
                <a:gd name="connsiteX252" fmla="*/ 1405221 w 4642135"/>
                <a:gd name="connsiteY252" fmla="*/ 1457368 h 5643471"/>
                <a:gd name="connsiteX253" fmla="*/ 1398733 w 4642135"/>
                <a:gd name="connsiteY253" fmla="*/ 1461693 h 5643471"/>
                <a:gd name="connsiteX254" fmla="*/ 1465764 w 4642135"/>
                <a:gd name="connsiteY254" fmla="*/ 1649809 h 5643471"/>
                <a:gd name="connsiteX255" fmla="*/ 1470089 w 4642135"/>
                <a:gd name="connsiteY255" fmla="*/ 1682244 h 5643471"/>
                <a:gd name="connsiteX256" fmla="*/ 1441978 w 4642135"/>
                <a:gd name="connsiteY256" fmla="*/ 1669271 h 5643471"/>
                <a:gd name="connsiteX257" fmla="*/ 1364137 w 4642135"/>
                <a:gd name="connsiteY257" fmla="*/ 1626025 h 5643471"/>
                <a:gd name="connsiteX258" fmla="*/ 1472250 w 4642135"/>
                <a:gd name="connsiteY258" fmla="*/ 1820629 h 5643471"/>
                <a:gd name="connsiteX259" fmla="*/ 1480899 w 4642135"/>
                <a:gd name="connsiteY259" fmla="*/ 1855226 h 5643471"/>
                <a:gd name="connsiteX260" fmla="*/ 1450627 w 4642135"/>
                <a:gd name="connsiteY260" fmla="*/ 1844413 h 5643471"/>
                <a:gd name="connsiteX261" fmla="*/ 1301432 w 4642135"/>
                <a:gd name="connsiteY261" fmla="*/ 1693054 h 5643471"/>
                <a:gd name="connsiteX262" fmla="*/ 1262511 w 4642135"/>
                <a:gd name="connsiteY262" fmla="*/ 1641160 h 5643471"/>
                <a:gd name="connsiteX263" fmla="*/ 1498197 w 4642135"/>
                <a:gd name="connsiteY263" fmla="*/ 2095236 h 5643471"/>
                <a:gd name="connsiteX264" fmla="*/ 1305756 w 4642135"/>
                <a:gd name="connsiteY264" fmla="*/ 1857387 h 5643471"/>
                <a:gd name="connsiteX265" fmla="*/ 1264672 w 4642135"/>
                <a:gd name="connsiteY265" fmla="*/ 1775221 h 5643471"/>
                <a:gd name="connsiteX266" fmla="*/ 1281970 w 4642135"/>
                <a:gd name="connsiteY266" fmla="*/ 2002260 h 5643471"/>
                <a:gd name="connsiteX267" fmla="*/ 1154398 w 4642135"/>
                <a:gd name="connsiteY267" fmla="*/ 1738463 h 5643471"/>
                <a:gd name="connsiteX268" fmla="*/ 1141424 w 4642135"/>
                <a:gd name="connsiteY268" fmla="*/ 1876848 h 5643471"/>
                <a:gd name="connsiteX269" fmla="*/ 1007363 w 4642135"/>
                <a:gd name="connsiteY269" fmla="*/ 1150326 h 5643471"/>
                <a:gd name="connsiteX270" fmla="*/ 955469 w 4642135"/>
                <a:gd name="connsiteY270" fmla="*/ 1219519 h 5643471"/>
                <a:gd name="connsiteX271" fmla="*/ 923034 w 4642135"/>
                <a:gd name="connsiteY271" fmla="*/ 1295197 h 5643471"/>
                <a:gd name="connsiteX272" fmla="*/ 886276 w 4642135"/>
                <a:gd name="connsiteY272" fmla="*/ 1403311 h 5643471"/>
                <a:gd name="connsiteX273" fmla="*/ 860329 w 4642135"/>
                <a:gd name="connsiteY273" fmla="*/ 1213031 h 5643471"/>
                <a:gd name="connsiteX274" fmla="*/ 806271 w 4642135"/>
                <a:gd name="connsiteY274" fmla="*/ 1669271 h 5643471"/>
                <a:gd name="connsiteX275" fmla="*/ 713295 w 4642135"/>
                <a:gd name="connsiteY275" fmla="*/ 1511424 h 5643471"/>
                <a:gd name="connsiteX276" fmla="*/ 713295 w 4642135"/>
                <a:gd name="connsiteY276" fmla="*/ 1693054 h 5643471"/>
                <a:gd name="connsiteX277" fmla="*/ 704646 w 4642135"/>
                <a:gd name="connsiteY277" fmla="*/ 1719002 h 5643471"/>
                <a:gd name="connsiteX278" fmla="*/ 678699 w 4642135"/>
                <a:gd name="connsiteY278" fmla="*/ 1697379 h 5643471"/>
                <a:gd name="connsiteX279" fmla="*/ 603018 w 4642135"/>
                <a:gd name="connsiteY279" fmla="*/ 1567643 h 5643471"/>
                <a:gd name="connsiteX280" fmla="*/ 568422 w 4642135"/>
                <a:gd name="connsiteY280" fmla="*/ 1468179 h 5643471"/>
                <a:gd name="connsiteX281" fmla="*/ 752216 w 4642135"/>
                <a:gd name="connsiteY281" fmla="*/ 960047 h 5643471"/>
                <a:gd name="connsiteX282" fmla="*/ 920873 w 4642135"/>
                <a:gd name="connsiteY282" fmla="*/ 735171 h 5643471"/>
                <a:gd name="connsiteX283" fmla="*/ 953306 w 4642135"/>
                <a:gd name="connsiteY283" fmla="*/ 683276 h 5643471"/>
                <a:gd name="connsiteX284" fmla="*/ 959793 w 4642135"/>
                <a:gd name="connsiteY284" fmla="*/ 663815 h 5643471"/>
                <a:gd name="connsiteX285" fmla="*/ 942495 w 4642135"/>
                <a:gd name="connsiteY285" fmla="*/ 672464 h 5643471"/>
                <a:gd name="connsiteX286" fmla="*/ 747891 w 4642135"/>
                <a:gd name="connsiteY286" fmla="*/ 938424 h 5643471"/>
                <a:gd name="connsiteX287" fmla="*/ 728430 w 4642135"/>
                <a:gd name="connsiteY287" fmla="*/ 955722 h 5643471"/>
                <a:gd name="connsiteX288" fmla="*/ 817084 w 4642135"/>
                <a:gd name="connsiteY288" fmla="*/ 711385 h 5643471"/>
                <a:gd name="connsiteX289" fmla="*/ 548963 w 4642135"/>
                <a:gd name="connsiteY289" fmla="*/ 1040049 h 5643471"/>
                <a:gd name="connsiteX290" fmla="*/ 672211 w 4642135"/>
                <a:gd name="connsiteY290" fmla="*/ 750306 h 5643471"/>
                <a:gd name="connsiteX291" fmla="*/ 460308 w 4642135"/>
                <a:gd name="connsiteY291" fmla="*/ 979506 h 5643471"/>
                <a:gd name="connsiteX292" fmla="*/ 492744 w 4642135"/>
                <a:gd name="connsiteY292" fmla="*/ 838960 h 5643471"/>
                <a:gd name="connsiteX293" fmla="*/ 345709 w 4642135"/>
                <a:gd name="connsiteY293" fmla="*/ 1046537 h 5643471"/>
                <a:gd name="connsiteX294" fmla="*/ 542475 w 4642135"/>
                <a:gd name="connsiteY294" fmla="*/ 609759 h 5643471"/>
                <a:gd name="connsiteX295" fmla="*/ 466796 w 4642135"/>
                <a:gd name="connsiteY295" fmla="*/ 687601 h 5643471"/>
                <a:gd name="connsiteX296" fmla="*/ 198675 w 4642135"/>
                <a:gd name="connsiteY296" fmla="*/ 1143838 h 5643471"/>
                <a:gd name="connsiteX297" fmla="*/ 172728 w 4642135"/>
                <a:gd name="connsiteY297" fmla="*/ 1176274 h 5643471"/>
                <a:gd name="connsiteX298" fmla="*/ 270029 w 4642135"/>
                <a:gd name="connsiteY298" fmla="*/ 880042 h 5643471"/>
                <a:gd name="connsiteX299" fmla="*/ 449498 w 4642135"/>
                <a:gd name="connsiteY299" fmla="*/ 629219 h 5643471"/>
                <a:gd name="connsiteX300" fmla="*/ 200836 w 4642135"/>
                <a:gd name="connsiteY300" fmla="*/ 849770 h 5643471"/>
                <a:gd name="connsiteX301" fmla="*/ 14881 w 4642135"/>
                <a:gd name="connsiteY301" fmla="*/ 1128704 h 5643471"/>
                <a:gd name="connsiteX302" fmla="*/ 6232 w 4642135"/>
                <a:gd name="connsiteY302" fmla="*/ 1046537 h 5643471"/>
                <a:gd name="connsiteX303" fmla="*/ 32179 w 4642135"/>
                <a:gd name="connsiteY303" fmla="*/ 973020 h 5643471"/>
                <a:gd name="connsiteX304" fmla="*/ 512203 w 4642135"/>
                <a:gd name="connsiteY304" fmla="*/ 501646 h 5643471"/>
                <a:gd name="connsiteX305" fmla="*/ 594369 w 4642135"/>
                <a:gd name="connsiteY305" fmla="*/ 467050 h 5643471"/>
                <a:gd name="connsiteX306" fmla="*/ 168403 w 4642135"/>
                <a:gd name="connsiteY306" fmla="*/ 557865 h 5643471"/>
                <a:gd name="connsiteX307" fmla="*/ 272192 w 4642135"/>
                <a:gd name="connsiteY307" fmla="*/ 488672 h 5643471"/>
                <a:gd name="connsiteX308" fmla="*/ 391116 w 4642135"/>
                <a:gd name="connsiteY308" fmla="*/ 412992 h 5643471"/>
                <a:gd name="connsiteX309" fmla="*/ 525176 w 4642135"/>
                <a:gd name="connsiteY309" fmla="*/ 378396 h 5643471"/>
                <a:gd name="connsiteX310" fmla="*/ 661401 w 4642135"/>
                <a:gd name="connsiteY310" fmla="*/ 363261 h 5643471"/>
                <a:gd name="connsiteX311" fmla="*/ 434361 w 4642135"/>
                <a:gd name="connsiteY311" fmla="*/ 324340 h 5643471"/>
                <a:gd name="connsiteX312" fmla="*/ 507878 w 4642135"/>
                <a:gd name="connsiteY312" fmla="*/ 313527 h 5643471"/>
                <a:gd name="connsiteX313" fmla="*/ 507878 w 4642135"/>
                <a:gd name="connsiteY313" fmla="*/ 309203 h 5643471"/>
                <a:gd name="connsiteX314" fmla="*/ 417063 w 4642135"/>
                <a:gd name="connsiteY314" fmla="*/ 309203 h 5643471"/>
                <a:gd name="connsiteX315" fmla="*/ 881952 w 4642135"/>
                <a:gd name="connsiteY315" fmla="*/ 276770 h 5643471"/>
                <a:gd name="connsiteX316" fmla="*/ 1067907 w 4642135"/>
                <a:gd name="connsiteY316" fmla="*/ 298393 h 5643471"/>
                <a:gd name="connsiteX317" fmla="*/ 1223590 w 4642135"/>
                <a:gd name="connsiteY317" fmla="*/ 371910 h 5643471"/>
                <a:gd name="connsiteX318" fmla="*/ 1258187 w 4642135"/>
                <a:gd name="connsiteY318" fmla="*/ 367585 h 5643471"/>
                <a:gd name="connsiteX319" fmla="*/ 1640907 w 4642135"/>
                <a:gd name="connsiteY319" fmla="*/ 30271 h 5643471"/>
                <a:gd name="connsiteX320" fmla="*/ 1716587 w 4642135"/>
                <a:gd name="connsiteY320" fmla="*/ 0 h 5643471"/>
                <a:gd name="connsiteX0" fmla="*/ 4214006 w 4642135"/>
                <a:gd name="connsiteY0" fmla="*/ 1528722 h 5643471"/>
                <a:gd name="connsiteX1" fmla="*/ 4211845 w 4642135"/>
                <a:gd name="connsiteY1" fmla="*/ 1535210 h 5643471"/>
                <a:gd name="connsiteX2" fmla="*/ 4281037 w 4642135"/>
                <a:gd name="connsiteY2" fmla="*/ 1582780 h 5643471"/>
                <a:gd name="connsiteX3" fmla="*/ 4300497 w 4642135"/>
                <a:gd name="connsiteY3" fmla="*/ 1587104 h 5643471"/>
                <a:gd name="connsiteX4" fmla="*/ 4291848 w 4642135"/>
                <a:gd name="connsiteY4" fmla="*/ 1565482 h 5643471"/>
                <a:gd name="connsiteX5" fmla="*/ 4214006 w 4642135"/>
                <a:gd name="connsiteY5" fmla="*/ 1528722 h 5643471"/>
                <a:gd name="connsiteX6" fmla="*/ 3165036 w 4642135"/>
                <a:gd name="connsiteY6" fmla="*/ 1460611 h 5643471"/>
                <a:gd name="connsiteX7" fmla="*/ 3148009 w 4642135"/>
                <a:gd name="connsiteY7" fmla="*/ 1468179 h 5643471"/>
                <a:gd name="connsiteX8" fmla="*/ 2860426 w 4642135"/>
                <a:gd name="connsiteY8" fmla="*/ 1591429 h 5643471"/>
                <a:gd name="connsiteX9" fmla="*/ 2899347 w 4642135"/>
                <a:gd name="connsiteY9" fmla="*/ 1589266 h 5643471"/>
                <a:gd name="connsiteX10" fmla="*/ 3115574 w 4642135"/>
                <a:gd name="connsiteY10" fmla="*/ 1498450 h 5643471"/>
                <a:gd name="connsiteX11" fmla="*/ 3186930 w 4642135"/>
                <a:gd name="connsiteY11" fmla="*/ 1466017 h 5643471"/>
                <a:gd name="connsiteX12" fmla="*/ 3165036 w 4642135"/>
                <a:gd name="connsiteY12" fmla="*/ 1460611 h 5643471"/>
                <a:gd name="connsiteX13" fmla="*/ 2717716 w 4642135"/>
                <a:gd name="connsiteY13" fmla="*/ 1269250 h 5643471"/>
                <a:gd name="connsiteX14" fmla="*/ 2419323 w 4642135"/>
                <a:gd name="connsiteY14" fmla="*/ 1353579 h 5643471"/>
                <a:gd name="connsiteX15" fmla="*/ 2395539 w 4642135"/>
                <a:gd name="connsiteY15" fmla="*/ 1433582 h 5643471"/>
                <a:gd name="connsiteX16" fmla="*/ 2423648 w 4642135"/>
                <a:gd name="connsiteY16" fmla="*/ 1440070 h 5643471"/>
                <a:gd name="connsiteX17" fmla="*/ 2739339 w 4642135"/>
                <a:gd name="connsiteY17" fmla="*/ 1269250 h 5643471"/>
                <a:gd name="connsiteX18" fmla="*/ 2717716 w 4642135"/>
                <a:gd name="connsiteY18" fmla="*/ 1269250 h 5643471"/>
                <a:gd name="connsiteX19" fmla="*/ 1617123 w 4642135"/>
                <a:gd name="connsiteY19" fmla="*/ 1124379 h 5643471"/>
                <a:gd name="connsiteX20" fmla="*/ 1727398 w 4642135"/>
                <a:gd name="connsiteY20" fmla="*/ 1366553 h 5643471"/>
                <a:gd name="connsiteX21" fmla="*/ 1591176 w 4642135"/>
                <a:gd name="connsiteY21" fmla="*/ 1202221 h 5643471"/>
                <a:gd name="connsiteX22" fmla="*/ 1790104 w 4642135"/>
                <a:gd name="connsiteY22" fmla="*/ 1569806 h 5643471"/>
                <a:gd name="connsiteX23" fmla="*/ 2466893 w 4642135"/>
                <a:gd name="connsiteY23" fmla="*/ 2756890 h 5643471"/>
                <a:gd name="connsiteX24" fmla="*/ 2985838 w 4642135"/>
                <a:gd name="connsiteY24" fmla="*/ 3935327 h 5643471"/>
                <a:gd name="connsiteX25" fmla="*/ 2994487 w 4642135"/>
                <a:gd name="connsiteY25" fmla="*/ 3943976 h 5643471"/>
                <a:gd name="connsiteX26" fmla="*/ 2998811 w 4642135"/>
                <a:gd name="connsiteY26" fmla="*/ 3928839 h 5643471"/>
                <a:gd name="connsiteX27" fmla="*/ 3189091 w 4642135"/>
                <a:gd name="connsiteY27" fmla="*/ 2752566 h 5643471"/>
                <a:gd name="connsiteX28" fmla="*/ 3282069 w 4642135"/>
                <a:gd name="connsiteY28" fmla="*/ 2123347 h 5643471"/>
                <a:gd name="connsiteX29" fmla="*/ 3295043 w 4642135"/>
                <a:gd name="connsiteY29" fmla="*/ 2045505 h 5643471"/>
                <a:gd name="connsiteX30" fmla="*/ 3266932 w 4642135"/>
                <a:gd name="connsiteY30" fmla="*/ 2071452 h 5643471"/>
                <a:gd name="connsiteX31" fmla="*/ 3301529 w 4642135"/>
                <a:gd name="connsiteY31" fmla="*/ 1881173 h 5643471"/>
                <a:gd name="connsiteX32" fmla="*/ 3212877 w 4642135"/>
                <a:gd name="connsiteY32" fmla="*/ 2151455 h 5643471"/>
                <a:gd name="connsiteX33" fmla="*/ 3182605 w 4642135"/>
                <a:gd name="connsiteY33" fmla="*/ 2101724 h 5643471"/>
                <a:gd name="connsiteX34" fmla="*/ 3154494 w 4642135"/>
                <a:gd name="connsiteY34" fmla="*/ 2231460 h 5643471"/>
                <a:gd name="connsiteX35" fmla="*/ 3128547 w 4642135"/>
                <a:gd name="connsiteY35" fmla="*/ 2170917 h 5643471"/>
                <a:gd name="connsiteX36" fmla="*/ 3115574 w 4642135"/>
                <a:gd name="connsiteY36" fmla="*/ 2151455 h 5643471"/>
                <a:gd name="connsiteX37" fmla="*/ 3102600 w 4642135"/>
                <a:gd name="connsiteY37" fmla="*/ 2173078 h 5643471"/>
                <a:gd name="connsiteX38" fmla="*/ 3059355 w 4642135"/>
                <a:gd name="connsiteY38" fmla="*/ 2341735 h 5643471"/>
                <a:gd name="connsiteX39" fmla="*/ 2998811 w 4642135"/>
                <a:gd name="connsiteY39" fmla="*/ 2261732 h 5643471"/>
                <a:gd name="connsiteX40" fmla="*/ 2983676 w 4642135"/>
                <a:gd name="connsiteY40" fmla="*/ 2436875 h 5643471"/>
                <a:gd name="connsiteX41" fmla="*/ 2975027 w 4642135"/>
                <a:gd name="connsiteY41" fmla="*/ 2460661 h 5643471"/>
                <a:gd name="connsiteX42" fmla="*/ 2955566 w 4642135"/>
                <a:gd name="connsiteY42" fmla="*/ 2439038 h 5643471"/>
                <a:gd name="connsiteX43" fmla="*/ 2933943 w 4642135"/>
                <a:gd name="connsiteY43" fmla="*/ 2367682 h 5643471"/>
                <a:gd name="connsiteX44" fmla="*/ 2918808 w 4642135"/>
                <a:gd name="connsiteY44" fmla="*/ 2287679 h 5643471"/>
                <a:gd name="connsiteX45" fmla="*/ 2871238 w 4642135"/>
                <a:gd name="connsiteY45" fmla="*/ 2633642 h 5643471"/>
                <a:gd name="connsiteX46" fmla="*/ 2840967 w 4642135"/>
                <a:gd name="connsiteY46" fmla="*/ 2590397 h 5643471"/>
                <a:gd name="connsiteX47" fmla="*/ 2840967 w 4642135"/>
                <a:gd name="connsiteY47" fmla="*/ 2423901 h 5643471"/>
                <a:gd name="connsiteX48" fmla="*/ 2851777 w 4642135"/>
                <a:gd name="connsiteY48" fmla="*/ 2333086 h 5643471"/>
                <a:gd name="connsiteX49" fmla="*/ 2752313 w 4642135"/>
                <a:gd name="connsiteY49" fmla="*/ 2486608 h 5643471"/>
                <a:gd name="connsiteX50" fmla="*/ 2782584 w 4642135"/>
                <a:gd name="connsiteY50" fmla="*/ 2283355 h 5643471"/>
                <a:gd name="connsiteX51" fmla="*/ 2698257 w 4642135"/>
                <a:gd name="connsiteY51" fmla="*/ 2365521 h 5643471"/>
                <a:gd name="connsiteX52" fmla="*/ 2990162 w 4642135"/>
                <a:gd name="connsiteY52" fmla="*/ 1790358 h 5643471"/>
                <a:gd name="connsiteX53" fmla="*/ 2912320 w 4642135"/>
                <a:gd name="connsiteY53" fmla="*/ 1840089 h 5643471"/>
                <a:gd name="connsiteX54" fmla="*/ 2819344 w 4642135"/>
                <a:gd name="connsiteY54" fmla="*/ 1891983 h 5643471"/>
                <a:gd name="connsiteX55" fmla="*/ 2758800 w 4642135"/>
                <a:gd name="connsiteY55" fmla="*/ 1941716 h 5643471"/>
                <a:gd name="connsiteX56" fmla="*/ 2830154 w 4642135"/>
                <a:gd name="connsiteY56" fmla="*/ 1788194 h 5643471"/>
                <a:gd name="connsiteX57" fmla="*/ 2795558 w 4642135"/>
                <a:gd name="connsiteY57" fmla="*/ 1818466 h 5643471"/>
                <a:gd name="connsiteX58" fmla="*/ 2570682 w 4642135"/>
                <a:gd name="connsiteY58" fmla="*/ 2086587 h 5643471"/>
                <a:gd name="connsiteX59" fmla="*/ 2549059 w 4642135"/>
                <a:gd name="connsiteY59" fmla="*/ 2101724 h 5643471"/>
                <a:gd name="connsiteX60" fmla="*/ 2540410 w 4642135"/>
                <a:gd name="connsiteY60" fmla="*/ 2075777 h 5643471"/>
                <a:gd name="connsiteX61" fmla="*/ 2557708 w 4642135"/>
                <a:gd name="connsiteY61" fmla="*/ 1963339 h 5643471"/>
                <a:gd name="connsiteX62" fmla="*/ 2469057 w 4642135"/>
                <a:gd name="connsiteY62" fmla="*/ 2086587 h 5643471"/>
                <a:gd name="connsiteX63" fmla="*/ 2447434 w 4642135"/>
                <a:gd name="connsiteY63" fmla="*/ 2106049 h 5643471"/>
                <a:gd name="connsiteX64" fmla="*/ 2438785 w 4642135"/>
                <a:gd name="connsiteY64" fmla="*/ 2073614 h 5643471"/>
                <a:gd name="connsiteX65" fmla="*/ 2449595 w 4642135"/>
                <a:gd name="connsiteY65" fmla="*/ 1969825 h 5643471"/>
                <a:gd name="connsiteX66" fmla="*/ 2471218 w 4642135"/>
                <a:gd name="connsiteY66" fmla="*/ 1876848 h 5643471"/>
                <a:gd name="connsiteX67" fmla="*/ 2830154 w 4642135"/>
                <a:gd name="connsiteY67" fmla="*/ 1602239 h 5643471"/>
                <a:gd name="connsiteX68" fmla="*/ 2858265 w 4642135"/>
                <a:gd name="connsiteY68" fmla="*/ 1587104 h 5643471"/>
                <a:gd name="connsiteX69" fmla="*/ 2851777 w 4642135"/>
                <a:gd name="connsiteY69" fmla="*/ 1589266 h 5643471"/>
                <a:gd name="connsiteX70" fmla="*/ 2849616 w 4642135"/>
                <a:gd name="connsiteY70" fmla="*/ 1587104 h 5643471"/>
                <a:gd name="connsiteX71" fmla="*/ 2869075 w 4642135"/>
                <a:gd name="connsiteY71" fmla="*/ 1567643 h 5643471"/>
                <a:gd name="connsiteX72" fmla="*/ 3039895 w 4642135"/>
                <a:gd name="connsiteY72" fmla="*/ 1437907 h 5643471"/>
                <a:gd name="connsiteX73" fmla="*/ 2676634 w 4642135"/>
                <a:gd name="connsiteY73" fmla="*/ 1584941 h 5643471"/>
                <a:gd name="connsiteX74" fmla="*/ 2920969 w 4642135"/>
                <a:gd name="connsiteY74" fmla="*/ 1418448 h 5643471"/>
                <a:gd name="connsiteX75" fmla="*/ 2631226 w 4642135"/>
                <a:gd name="connsiteY75" fmla="*/ 1507099 h 5643471"/>
                <a:gd name="connsiteX76" fmla="*/ 2726365 w 4642135"/>
                <a:gd name="connsiteY76" fmla="*/ 1424933 h 5643471"/>
                <a:gd name="connsiteX77" fmla="*/ 2510139 w 4642135"/>
                <a:gd name="connsiteY77" fmla="*/ 1511424 h 5643471"/>
                <a:gd name="connsiteX78" fmla="*/ 2856101 w 4642135"/>
                <a:gd name="connsiteY78" fmla="*/ 1286548 h 5643471"/>
                <a:gd name="connsiteX79" fmla="*/ 2797721 w 4642135"/>
                <a:gd name="connsiteY79" fmla="*/ 1301685 h 5643471"/>
                <a:gd name="connsiteX80" fmla="*/ 2475542 w 4642135"/>
                <a:gd name="connsiteY80" fmla="*/ 1463854 h 5643471"/>
                <a:gd name="connsiteX81" fmla="*/ 2440946 w 4642135"/>
                <a:gd name="connsiteY81" fmla="*/ 1543859 h 5643471"/>
                <a:gd name="connsiteX82" fmla="*/ 2440946 w 4642135"/>
                <a:gd name="connsiteY82" fmla="*/ 1558994 h 5643471"/>
                <a:gd name="connsiteX83" fmla="*/ 2404189 w 4642135"/>
                <a:gd name="connsiteY83" fmla="*/ 1535210 h 5643471"/>
                <a:gd name="connsiteX84" fmla="*/ 2358780 w 4642135"/>
                <a:gd name="connsiteY84" fmla="*/ 1528722 h 5643471"/>
                <a:gd name="connsiteX85" fmla="*/ 2365268 w 4642135"/>
                <a:gd name="connsiteY85" fmla="*/ 1567643 h 5643471"/>
                <a:gd name="connsiteX86" fmla="*/ 2447434 w 4642135"/>
                <a:gd name="connsiteY86" fmla="*/ 1727651 h 5643471"/>
                <a:gd name="connsiteX87" fmla="*/ 2291751 w 4642135"/>
                <a:gd name="connsiteY87" fmla="*/ 1563318 h 5643471"/>
                <a:gd name="connsiteX88" fmla="*/ 2302561 w 4642135"/>
                <a:gd name="connsiteY88" fmla="*/ 1597915 h 5643471"/>
                <a:gd name="connsiteX89" fmla="*/ 2378241 w 4642135"/>
                <a:gd name="connsiteY89" fmla="*/ 1811980 h 5643471"/>
                <a:gd name="connsiteX90" fmla="*/ 2380402 w 4642135"/>
                <a:gd name="connsiteY90" fmla="*/ 1926579 h 5643471"/>
                <a:gd name="connsiteX91" fmla="*/ 2369592 w 4642135"/>
                <a:gd name="connsiteY91" fmla="*/ 1928743 h 5643471"/>
                <a:gd name="connsiteX92" fmla="*/ 2172825 w 4642135"/>
                <a:gd name="connsiteY92" fmla="*/ 1466017 h 5643471"/>
                <a:gd name="connsiteX93" fmla="*/ 2183637 w 4642135"/>
                <a:gd name="connsiteY93" fmla="*/ 1515748 h 5643471"/>
                <a:gd name="connsiteX94" fmla="*/ 2211746 w 4642135"/>
                <a:gd name="connsiteY94" fmla="*/ 1699542 h 5643471"/>
                <a:gd name="connsiteX95" fmla="*/ 2198772 w 4642135"/>
                <a:gd name="connsiteY95" fmla="*/ 1749273 h 5643471"/>
                <a:gd name="connsiteX96" fmla="*/ 2170664 w 4642135"/>
                <a:gd name="connsiteY96" fmla="*/ 1706028 h 5643471"/>
                <a:gd name="connsiteX97" fmla="*/ 2090659 w 4642135"/>
                <a:gd name="connsiteY97" fmla="*/ 1526561 h 5643471"/>
                <a:gd name="connsiteX98" fmla="*/ 2056062 w 4642135"/>
                <a:gd name="connsiteY98" fmla="*/ 1626025 h 5643471"/>
                <a:gd name="connsiteX99" fmla="*/ 1930651 w 4642135"/>
                <a:gd name="connsiteY99" fmla="*/ 1420609 h 5643471"/>
                <a:gd name="connsiteX100" fmla="*/ 1930651 w 4642135"/>
                <a:gd name="connsiteY100" fmla="*/ 1524398 h 5643471"/>
                <a:gd name="connsiteX101" fmla="*/ 1922002 w 4642135"/>
                <a:gd name="connsiteY101" fmla="*/ 1537371 h 5643471"/>
                <a:gd name="connsiteX102" fmla="*/ 1911191 w 4642135"/>
                <a:gd name="connsiteY102" fmla="*/ 1530885 h 5643471"/>
                <a:gd name="connsiteX103" fmla="*/ 1893893 w 4642135"/>
                <a:gd name="connsiteY103" fmla="*/ 1502775 h 5643471"/>
                <a:gd name="connsiteX104" fmla="*/ 1829025 w 4642135"/>
                <a:gd name="connsiteY104" fmla="*/ 1377363 h 5643471"/>
                <a:gd name="connsiteX105" fmla="*/ 1826862 w 4642135"/>
                <a:gd name="connsiteY105" fmla="*/ 1435746 h 5643471"/>
                <a:gd name="connsiteX106" fmla="*/ 1617123 w 4642135"/>
                <a:gd name="connsiteY106" fmla="*/ 1124379 h 5643471"/>
                <a:gd name="connsiteX107" fmla="*/ 2123094 w 4642135"/>
                <a:gd name="connsiteY107" fmla="*/ 925450 h 5643471"/>
                <a:gd name="connsiteX108" fmla="*/ 2250666 w 4642135"/>
                <a:gd name="connsiteY108" fmla="*/ 1068160 h 5643471"/>
                <a:gd name="connsiteX109" fmla="*/ 1971735 w 4642135"/>
                <a:gd name="connsiteY109" fmla="*/ 968696 h 5643471"/>
                <a:gd name="connsiteX110" fmla="*/ 1978221 w 4642135"/>
                <a:gd name="connsiteY110" fmla="*/ 977345 h 5643471"/>
                <a:gd name="connsiteX111" fmla="*/ 2324183 w 4642135"/>
                <a:gd name="connsiteY111" fmla="*/ 1323308 h 5643471"/>
                <a:gd name="connsiteX112" fmla="*/ 2356619 w 4642135"/>
                <a:gd name="connsiteY112" fmla="*/ 1325469 h 5643471"/>
                <a:gd name="connsiteX113" fmla="*/ 2626901 w 4642135"/>
                <a:gd name="connsiteY113" fmla="*/ 1206545 h 5643471"/>
                <a:gd name="connsiteX114" fmla="*/ 2637713 w 4642135"/>
                <a:gd name="connsiteY114" fmla="*/ 1197896 h 5643471"/>
                <a:gd name="connsiteX115" fmla="*/ 2661497 w 4642135"/>
                <a:gd name="connsiteY115" fmla="*/ 1200057 h 5643471"/>
                <a:gd name="connsiteX116" fmla="*/ 2901510 w 4642135"/>
                <a:gd name="connsiteY116" fmla="*/ 1197896 h 5643471"/>
                <a:gd name="connsiteX117" fmla="*/ 2988001 w 4642135"/>
                <a:gd name="connsiteY117" fmla="*/ 1195733 h 5643471"/>
                <a:gd name="connsiteX118" fmla="*/ 2629064 w 4642135"/>
                <a:gd name="connsiteY118" fmla="*/ 1120055 h 5643471"/>
                <a:gd name="connsiteX119" fmla="*/ 2635550 w 4642135"/>
                <a:gd name="connsiteY119" fmla="*/ 1158975 h 5643471"/>
                <a:gd name="connsiteX120" fmla="*/ 2635550 w 4642135"/>
                <a:gd name="connsiteY120" fmla="*/ 1195733 h 5643471"/>
                <a:gd name="connsiteX121" fmla="*/ 2447434 w 4642135"/>
                <a:gd name="connsiteY121" fmla="*/ 1031400 h 5643471"/>
                <a:gd name="connsiteX122" fmla="*/ 2514463 w 4642135"/>
                <a:gd name="connsiteY122" fmla="*/ 1197896 h 5643471"/>
                <a:gd name="connsiteX123" fmla="*/ 2123094 w 4642135"/>
                <a:gd name="connsiteY123" fmla="*/ 925450 h 5643471"/>
                <a:gd name="connsiteX124" fmla="*/ 1716587 w 4642135"/>
                <a:gd name="connsiteY124" fmla="*/ 0 h 5643471"/>
                <a:gd name="connsiteX125" fmla="*/ 1569553 w 4642135"/>
                <a:gd name="connsiteY125" fmla="*/ 190279 h 5643471"/>
                <a:gd name="connsiteX126" fmla="*/ 1595500 w 4642135"/>
                <a:gd name="connsiteY126" fmla="*/ 170818 h 5643471"/>
                <a:gd name="connsiteX127" fmla="*/ 1887405 w 4642135"/>
                <a:gd name="connsiteY127" fmla="*/ 38921 h 5643471"/>
                <a:gd name="connsiteX128" fmla="*/ 2071199 w 4642135"/>
                <a:gd name="connsiteY128" fmla="*/ 8649 h 5643471"/>
                <a:gd name="connsiteX129" fmla="*/ 1694965 w 4642135"/>
                <a:gd name="connsiteY129" fmla="*/ 224876 h 5643471"/>
                <a:gd name="connsiteX130" fmla="*/ 1798754 w 4642135"/>
                <a:gd name="connsiteY130" fmla="*/ 188116 h 5643471"/>
                <a:gd name="connsiteX131" fmla="*/ 2315534 w 4642135"/>
                <a:gd name="connsiteY131" fmla="*/ 155683 h 5643471"/>
                <a:gd name="connsiteX132" fmla="*/ 2577170 w 4642135"/>
                <a:gd name="connsiteY132" fmla="*/ 250823 h 5643471"/>
                <a:gd name="connsiteX133" fmla="*/ 2644199 w 4642135"/>
                <a:gd name="connsiteY133" fmla="*/ 315691 h 5643471"/>
                <a:gd name="connsiteX134" fmla="*/ 2334996 w 4642135"/>
                <a:gd name="connsiteY134" fmla="*/ 242174 h 5643471"/>
                <a:gd name="connsiteX135" fmla="*/ 2019305 w 4642135"/>
                <a:gd name="connsiteY135" fmla="*/ 240010 h 5643471"/>
                <a:gd name="connsiteX136" fmla="*/ 2304724 w 4642135"/>
                <a:gd name="connsiteY136" fmla="*/ 313527 h 5643471"/>
                <a:gd name="connsiteX137" fmla="*/ 2564196 w 4642135"/>
                <a:gd name="connsiteY137" fmla="*/ 454076 h 5643471"/>
                <a:gd name="connsiteX138" fmla="*/ 1861458 w 4642135"/>
                <a:gd name="connsiteY138" fmla="*/ 287580 h 5643471"/>
                <a:gd name="connsiteX139" fmla="*/ 2337157 w 4642135"/>
                <a:gd name="connsiteY139" fmla="*/ 471374 h 5643471"/>
                <a:gd name="connsiteX140" fmla="*/ 2062550 w 4642135"/>
                <a:gd name="connsiteY140" fmla="*/ 423804 h 5643471"/>
                <a:gd name="connsiteX141" fmla="*/ 2060387 w 4642135"/>
                <a:gd name="connsiteY141" fmla="*/ 428129 h 5643471"/>
                <a:gd name="connsiteX142" fmla="*/ 2196611 w 4642135"/>
                <a:gd name="connsiteY142" fmla="*/ 490833 h 5643471"/>
                <a:gd name="connsiteX143" fmla="*/ 1854973 w 4642135"/>
                <a:gd name="connsiteY143" fmla="*/ 469211 h 5643471"/>
                <a:gd name="connsiteX144" fmla="*/ 2177149 w 4642135"/>
                <a:gd name="connsiteY144" fmla="*/ 594622 h 5643471"/>
                <a:gd name="connsiteX145" fmla="*/ 1779292 w 4642135"/>
                <a:gd name="connsiteY145" fmla="*/ 538403 h 5643471"/>
                <a:gd name="connsiteX146" fmla="*/ 1982545 w 4642135"/>
                <a:gd name="connsiteY146" fmla="*/ 657329 h 5643471"/>
                <a:gd name="connsiteX147" fmla="*/ 1595500 w 4642135"/>
                <a:gd name="connsiteY147" fmla="*/ 581649 h 5643471"/>
                <a:gd name="connsiteX148" fmla="*/ 1630097 w 4642135"/>
                <a:gd name="connsiteY148" fmla="*/ 605435 h 5643471"/>
                <a:gd name="connsiteX149" fmla="*/ 1965247 w 4642135"/>
                <a:gd name="connsiteY149" fmla="*/ 670303 h 5643471"/>
                <a:gd name="connsiteX150" fmla="*/ 2129579 w 4642135"/>
                <a:gd name="connsiteY150" fmla="*/ 683276 h 5643471"/>
                <a:gd name="connsiteX151" fmla="*/ 2458244 w 4642135"/>
                <a:gd name="connsiteY151" fmla="*/ 838960 h 5643471"/>
                <a:gd name="connsiteX152" fmla="*/ 2568521 w 4642135"/>
                <a:gd name="connsiteY152" fmla="*/ 1014102 h 5643471"/>
                <a:gd name="connsiteX153" fmla="*/ 2607442 w 4642135"/>
                <a:gd name="connsiteY153" fmla="*/ 1096268 h 5643471"/>
                <a:gd name="connsiteX154" fmla="*/ 2637713 w 4642135"/>
                <a:gd name="connsiteY154" fmla="*/ 1109242 h 5643471"/>
                <a:gd name="connsiteX155" fmla="*/ 2799882 w 4642135"/>
                <a:gd name="connsiteY155" fmla="*/ 1102756 h 5643471"/>
                <a:gd name="connsiteX156" fmla="*/ 3029083 w 4642135"/>
                <a:gd name="connsiteY156" fmla="*/ 1128704 h 5643471"/>
                <a:gd name="connsiteX157" fmla="*/ 3052869 w 4642135"/>
                <a:gd name="connsiteY157" fmla="*/ 1135189 h 5643471"/>
                <a:gd name="connsiteX158" fmla="*/ 3057193 w 4642135"/>
                <a:gd name="connsiteY158" fmla="*/ 1133028 h 5643471"/>
                <a:gd name="connsiteX159" fmla="*/ 2933943 w 4642135"/>
                <a:gd name="connsiteY159" fmla="*/ 1046537 h 5643471"/>
                <a:gd name="connsiteX160" fmla="*/ 3346937 w 4642135"/>
                <a:gd name="connsiteY160" fmla="*/ 1184923 h 5643471"/>
                <a:gd name="connsiteX161" fmla="*/ 3519919 w 4642135"/>
                <a:gd name="connsiteY161" fmla="*/ 1349255 h 5643471"/>
                <a:gd name="connsiteX162" fmla="*/ 3545866 w 4642135"/>
                <a:gd name="connsiteY162" fmla="*/ 1355741 h 5643471"/>
                <a:gd name="connsiteX163" fmla="*/ 3963183 w 4642135"/>
                <a:gd name="connsiteY163" fmla="*/ 1264925 h 5643471"/>
                <a:gd name="connsiteX164" fmla="*/ 4058322 w 4642135"/>
                <a:gd name="connsiteY164" fmla="*/ 1271413 h 5643471"/>
                <a:gd name="connsiteX165" fmla="*/ 3926425 w 4642135"/>
                <a:gd name="connsiteY165" fmla="*/ 1323308 h 5643471"/>
                <a:gd name="connsiteX166" fmla="*/ 3928586 w 4642135"/>
                <a:gd name="connsiteY166" fmla="*/ 1329793 h 5643471"/>
                <a:gd name="connsiteX167" fmla="*/ 3971832 w 4642135"/>
                <a:gd name="connsiteY167" fmla="*/ 1325469 h 5643471"/>
                <a:gd name="connsiteX168" fmla="*/ 4194547 w 4642135"/>
                <a:gd name="connsiteY168" fmla="*/ 1351416 h 5643471"/>
                <a:gd name="connsiteX169" fmla="*/ 4309146 w 4642135"/>
                <a:gd name="connsiteY169" fmla="*/ 1377363 h 5643471"/>
                <a:gd name="connsiteX170" fmla="*/ 4367528 w 4642135"/>
                <a:gd name="connsiteY170" fmla="*/ 1472503 h 5643471"/>
                <a:gd name="connsiteX171" fmla="*/ 4408610 w 4642135"/>
                <a:gd name="connsiteY171" fmla="*/ 1528722 h 5643471"/>
                <a:gd name="connsiteX172" fmla="*/ 4601053 w 4642135"/>
                <a:gd name="connsiteY172" fmla="*/ 1695218 h 5643471"/>
                <a:gd name="connsiteX173" fmla="*/ 4639974 w 4642135"/>
                <a:gd name="connsiteY173" fmla="*/ 1766572 h 5643471"/>
                <a:gd name="connsiteX174" fmla="*/ 4642135 w 4642135"/>
                <a:gd name="connsiteY174" fmla="*/ 1773059 h 5643471"/>
                <a:gd name="connsiteX175" fmla="*/ 4627000 w 4642135"/>
                <a:gd name="connsiteY175" fmla="*/ 1801168 h 5643471"/>
                <a:gd name="connsiteX176" fmla="*/ 4605378 w 4642135"/>
                <a:gd name="connsiteY176" fmla="*/ 1773059 h 5643471"/>
                <a:gd name="connsiteX177" fmla="*/ 4393475 w 4642135"/>
                <a:gd name="connsiteY177" fmla="*/ 1617376 h 5643471"/>
                <a:gd name="connsiteX178" fmla="*/ 4363204 w 4642135"/>
                <a:gd name="connsiteY178" fmla="*/ 1615213 h 5643471"/>
                <a:gd name="connsiteX179" fmla="*/ 4363204 w 4642135"/>
                <a:gd name="connsiteY179" fmla="*/ 1658458 h 5643471"/>
                <a:gd name="connsiteX180" fmla="*/ 4389151 w 4642135"/>
                <a:gd name="connsiteY180" fmla="*/ 1686569 h 5643471"/>
                <a:gd name="connsiteX181" fmla="*/ 4490776 w 4642135"/>
                <a:gd name="connsiteY181" fmla="*/ 1818466 h 5643471"/>
                <a:gd name="connsiteX182" fmla="*/ 4510238 w 4642135"/>
                <a:gd name="connsiteY182" fmla="*/ 1885497 h 5643471"/>
                <a:gd name="connsiteX183" fmla="*/ 4108056 w 4642135"/>
                <a:gd name="connsiteY183" fmla="*/ 1543859 h 5643471"/>
                <a:gd name="connsiteX184" fmla="*/ 4337256 w 4642135"/>
                <a:gd name="connsiteY184" fmla="*/ 1801168 h 5643471"/>
                <a:gd name="connsiteX185" fmla="*/ 4330768 w 4642135"/>
                <a:gd name="connsiteY185" fmla="*/ 1807656 h 5643471"/>
                <a:gd name="connsiteX186" fmla="*/ 4138328 w 4642135"/>
                <a:gd name="connsiteY186" fmla="*/ 1669271 h 5643471"/>
                <a:gd name="connsiteX187" fmla="*/ 4216169 w 4642135"/>
                <a:gd name="connsiteY187" fmla="*/ 1783870 h 5643471"/>
                <a:gd name="connsiteX188" fmla="*/ 4021565 w 4642135"/>
                <a:gd name="connsiteY188" fmla="*/ 1671432 h 5643471"/>
                <a:gd name="connsiteX189" fmla="*/ 4151301 w 4642135"/>
                <a:gd name="connsiteY189" fmla="*/ 1850901 h 5643471"/>
                <a:gd name="connsiteX190" fmla="*/ 3868043 w 4642135"/>
                <a:gd name="connsiteY190" fmla="*/ 1658458 h 5643471"/>
                <a:gd name="connsiteX191" fmla="*/ 3982644 w 4642135"/>
                <a:gd name="connsiteY191" fmla="*/ 1816305 h 5643471"/>
                <a:gd name="connsiteX192" fmla="*/ 3712360 w 4642135"/>
                <a:gd name="connsiteY192" fmla="*/ 1632511 h 5643471"/>
                <a:gd name="connsiteX193" fmla="*/ 3721009 w 4642135"/>
                <a:gd name="connsiteY193" fmla="*/ 1656297 h 5643471"/>
                <a:gd name="connsiteX194" fmla="*/ 3978320 w 4642135"/>
                <a:gd name="connsiteY194" fmla="*/ 1829278 h 5643471"/>
                <a:gd name="connsiteX195" fmla="*/ 4211845 w 4642135"/>
                <a:gd name="connsiteY195" fmla="*/ 2036856 h 5643471"/>
                <a:gd name="connsiteX196" fmla="*/ 4226979 w 4642135"/>
                <a:gd name="connsiteY196" fmla="*/ 2356872 h 5643471"/>
                <a:gd name="connsiteX197" fmla="*/ 4203196 w 4642135"/>
                <a:gd name="connsiteY197" fmla="*/ 2393629 h 5643471"/>
                <a:gd name="connsiteX198" fmla="*/ 4185898 w 4642135"/>
                <a:gd name="connsiteY198" fmla="*/ 2359033 h 5643471"/>
                <a:gd name="connsiteX199" fmla="*/ 4142652 w 4642135"/>
                <a:gd name="connsiteY199" fmla="*/ 2233621 h 5643471"/>
                <a:gd name="connsiteX200" fmla="*/ 4101568 w 4642135"/>
                <a:gd name="connsiteY200" fmla="*/ 2365521 h 5643471"/>
                <a:gd name="connsiteX201" fmla="*/ 3932911 w 4642135"/>
                <a:gd name="connsiteY201" fmla="*/ 2019558 h 5643471"/>
                <a:gd name="connsiteX202" fmla="*/ 3961022 w 4642135"/>
                <a:gd name="connsiteY202" fmla="*/ 2181727 h 5643471"/>
                <a:gd name="connsiteX203" fmla="*/ 3792365 w 4642135"/>
                <a:gd name="connsiteY203" fmla="*/ 2021719 h 5643471"/>
                <a:gd name="connsiteX204" fmla="*/ 3883180 w 4642135"/>
                <a:gd name="connsiteY204" fmla="*/ 2304977 h 5643471"/>
                <a:gd name="connsiteX205" fmla="*/ 3876692 w 4642135"/>
                <a:gd name="connsiteY205" fmla="*/ 2607695 h 5643471"/>
                <a:gd name="connsiteX206" fmla="*/ 3826961 w 4642135"/>
                <a:gd name="connsiteY206" fmla="*/ 2495257 h 5643471"/>
                <a:gd name="connsiteX207" fmla="*/ 3792365 w 4642135"/>
                <a:gd name="connsiteY207" fmla="*/ 2730943 h 5643471"/>
                <a:gd name="connsiteX208" fmla="*/ 3749119 w 4642135"/>
                <a:gd name="connsiteY208" fmla="*/ 2544988 h 5643471"/>
                <a:gd name="connsiteX209" fmla="*/ 3628032 w 4642135"/>
                <a:gd name="connsiteY209" fmla="*/ 2823922 h 5643471"/>
                <a:gd name="connsiteX210" fmla="*/ 3714523 w 4642135"/>
                <a:gd name="connsiteY210" fmla="*/ 2393629 h 5643471"/>
                <a:gd name="connsiteX211" fmla="*/ 3705874 w 4642135"/>
                <a:gd name="connsiteY211" fmla="*/ 2389305 h 5643471"/>
                <a:gd name="connsiteX212" fmla="*/ 3582623 w 4642135"/>
                <a:gd name="connsiteY212" fmla="*/ 2635803 h 5643471"/>
                <a:gd name="connsiteX213" fmla="*/ 3623708 w 4642135"/>
                <a:gd name="connsiteY213" fmla="*/ 2441199 h 5643471"/>
                <a:gd name="connsiteX214" fmla="*/ 3561001 w 4642135"/>
                <a:gd name="connsiteY214" fmla="*/ 2495257 h 5643471"/>
                <a:gd name="connsiteX215" fmla="*/ 3541542 w 4642135"/>
                <a:gd name="connsiteY215" fmla="*/ 2512555 h 5643471"/>
                <a:gd name="connsiteX216" fmla="*/ 3532892 w 4642135"/>
                <a:gd name="connsiteY216" fmla="*/ 2488769 h 5643471"/>
                <a:gd name="connsiteX217" fmla="*/ 3543703 w 4642135"/>
                <a:gd name="connsiteY217" fmla="*/ 2324437 h 5643471"/>
                <a:gd name="connsiteX218" fmla="*/ 3496133 w 4642135"/>
                <a:gd name="connsiteY218" fmla="*/ 2391468 h 5643471"/>
                <a:gd name="connsiteX219" fmla="*/ 3476673 w 4642135"/>
                <a:gd name="connsiteY219" fmla="*/ 2408766 h 5643471"/>
                <a:gd name="connsiteX220" fmla="*/ 3474510 w 4642135"/>
                <a:gd name="connsiteY220" fmla="*/ 2382819 h 5643471"/>
                <a:gd name="connsiteX221" fmla="*/ 3483159 w 4642135"/>
                <a:gd name="connsiteY221" fmla="*/ 2276867 h 5643471"/>
                <a:gd name="connsiteX222" fmla="*/ 3478835 w 4642135"/>
                <a:gd name="connsiteY222" fmla="*/ 2268218 h 5643471"/>
                <a:gd name="connsiteX223" fmla="*/ 3455051 w 4642135"/>
                <a:gd name="connsiteY223" fmla="*/ 2285516 h 5643471"/>
                <a:gd name="connsiteX224" fmla="*/ 3450726 w 4642135"/>
                <a:gd name="connsiteY224" fmla="*/ 2032532 h 5643471"/>
                <a:gd name="connsiteX225" fmla="*/ 3405318 w 4642135"/>
                <a:gd name="connsiteY225" fmla="*/ 2207674 h 5643471"/>
                <a:gd name="connsiteX226" fmla="*/ 3394507 w 4642135"/>
                <a:gd name="connsiteY226" fmla="*/ 2054154 h 5643471"/>
                <a:gd name="connsiteX227" fmla="*/ 3385858 w 4642135"/>
                <a:gd name="connsiteY227" fmla="*/ 2054154 h 5643471"/>
                <a:gd name="connsiteX228" fmla="*/ 3381534 w 4642135"/>
                <a:gd name="connsiteY228" fmla="*/ 2077938 h 5643471"/>
                <a:gd name="connsiteX229" fmla="*/ 3344774 w 4642135"/>
                <a:gd name="connsiteY229" fmla="*/ 2501743 h 5643471"/>
                <a:gd name="connsiteX230" fmla="*/ 3282069 w 4642135"/>
                <a:gd name="connsiteY230" fmla="*/ 3401246 h 5643471"/>
                <a:gd name="connsiteX231" fmla="*/ 3102600 w 4642135"/>
                <a:gd name="connsiteY231" fmla="*/ 4380755 h 5643471"/>
                <a:gd name="connsiteX232" fmla="*/ 3096114 w 4642135"/>
                <a:gd name="connsiteY232" fmla="*/ 4439135 h 5643471"/>
                <a:gd name="connsiteX233" fmla="*/ 3204228 w 4642135"/>
                <a:gd name="connsiteY233" fmla="*/ 5148359 h 5643471"/>
                <a:gd name="connsiteX234" fmla="*/ 3265706 w 4642135"/>
                <a:gd name="connsiteY234" fmla="*/ 5622240 h 5643471"/>
                <a:gd name="connsiteX235" fmla="*/ 2850081 w 4642135"/>
                <a:gd name="connsiteY235" fmla="*/ 5626736 h 5643471"/>
                <a:gd name="connsiteX236" fmla="*/ 2888241 w 4642135"/>
                <a:gd name="connsiteY236" fmla="*/ 4979826 h 5643471"/>
                <a:gd name="connsiteX237" fmla="*/ 2654078 w 4642135"/>
                <a:gd name="connsiteY237" fmla="*/ 5624022 h 5643471"/>
                <a:gd name="connsiteX238" fmla="*/ 2305744 w 4642135"/>
                <a:gd name="connsiteY238" fmla="*/ 5625924 h 5643471"/>
                <a:gd name="connsiteX239" fmla="*/ 2700418 w 4642135"/>
                <a:gd name="connsiteY239" fmla="*/ 4800235 h 5643471"/>
                <a:gd name="connsiteX240" fmla="*/ 2851777 w 4642135"/>
                <a:gd name="connsiteY240" fmla="*/ 4454272 h 5643471"/>
                <a:gd name="connsiteX241" fmla="*/ 2856101 w 4642135"/>
                <a:gd name="connsiteY241" fmla="*/ 4395889 h 5643471"/>
                <a:gd name="connsiteX242" fmla="*/ 2581495 w 4642135"/>
                <a:gd name="connsiteY242" fmla="*/ 3515847 h 5643471"/>
                <a:gd name="connsiteX243" fmla="*/ 1854973 w 4642135"/>
                <a:gd name="connsiteY243" fmla="*/ 2006584 h 5643471"/>
                <a:gd name="connsiteX244" fmla="*/ 1502522 w 4642135"/>
                <a:gd name="connsiteY244" fmla="*/ 1258440 h 5643471"/>
                <a:gd name="connsiteX245" fmla="*/ 1489548 w 4642135"/>
                <a:gd name="connsiteY245" fmla="*/ 1228168 h 5643471"/>
                <a:gd name="connsiteX246" fmla="*/ 1485224 w 4642135"/>
                <a:gd name="connsiteY246" fmla="*/ 1273574 h 5643471"/>
                <a:gd name="connsiteX247" fmla="*/ 1379274 w 4642135"/>
                <a:gd name="connsiteY247" fmla="*/ 1068160 h 5643471"/>
                <a:gd name="connsiteX248" fmla="*/ 1476574 w 4642135"/>
                <a:gd name="connsiteY248" fmla="*/ 1392500 h 5643471"/>
                <a:gd name="connsiteX249" fmla="*/ 1426843 w 4642135"/>
                <a:gd name="connsiteY249" fmla="*/ 1366553 h 5643471"/>
                <a:gd name="connsiteX250" fmla="*/ 1498197 w 4642135"/>
                <a:gd name="connsiteY250" fmla="*/ 1535210 h 5643471"/>
                <a:gd name="connsiteX251" fmla="*/ 1487387 w 4642135"/>
                <a:gd name="connsiteY251" fmla="*/ 1539535 h 5643471"/>
                <a:gd name="connsiteX252" fmla="*/ 1405221 w 4642135"/>
                <a:gd name="connsiteY252" fmla="*/ 1457368 h 5643471"/>
                <a:gd name="connsiteX253" fmla="*/ 1398733 w 4642135"/>
                <a:gd name="connsiteY253" fmla="*/ 1461693 h 5643471"/>
                <a:gd name="connsiteX254" fmla="*/ 1465764 w 4642135"/>
                <a:gd name="connsiteY254" fmla="*/ 1649809 h 5643471"/>
                <a:gd name="connsiteX255" fmla="*/ 1470089 w 4642135"/>
                <a:gd name="connsiteY255" fmla="*/ 1682244 h 5643471"/>
                <a:gd name="connsiteX256" fmla="*/ 1441978 w 4642135"/>
                <a:gd name="connsiteY256" fmla="*/ 1669271 h 5643471"/>
                <a:gd name="connsiteX257" fmla="*/ 1364137 w 4642135"/>
                <a:gd name="connsiteY257" fmla="*/ 1626025 h 5643471"/>
                <a:gd name="connsiteX258" fmla="*/ 1472250 w 4642135"/>
                <a:gd name="connsiteY258" fmla="*/ 1820629 h 5643471"/>
                <a:gd name="connsiteX259" fmla="*/ 1480899 w 4642135"/>
                <a:gd name="connsiteY259" fmla="*/ 1855226 h 5643471"/>
                <a:gd name="connsiteX260" fmla="*/ 1450627 w 4642135"/>
                <a:gd name="connsiteY260" fmla="*/ 1844413 h 5643471"/>
                <a:gd name="connsiteX261" fmla="*/ 1301432 w 4642135"/>
                <a:gd name="connsiteY261" fmla="*/ 1693054 h 5643471"/>
                <a:gd name="connsiteX262" fmla="*/ 1262511 w 4642135"/>
                <a:gd name="connsiteY262" fmla="*/ 1641160 h 5643471"/>
                <a:gd name="connsiteX263" fmla="*/ 1498197 w 4642135"/>
                <a:gd name="connsiteY263" fmla="*/ 2095236 h 5643471"/>
                <a:gd name="connsiteX264" fmla="*/ 1305756 w 4642135"/>
                <a:gd name="connsiteY264" fmla="*/ 1857387 h 5643471"/>
                <a:gd name="connsiteX265" fmla="*/ 1264672 w 4642135"/>
                <a:gd name="connsiteY265" fmla="*/ 1775221 h 5643471"/>
                <a:gd name="connsiteX266" fmla="*/ 1281970 w 4642135"/>
                <a:gd name="connsiteY266" fmla="*/ 2002260 h 5643471"/>
                <a:gd name="connsiteX267" fmla="*/ 1154398 w 4642135"/>
                <a:gd name="connsiteY267" fmla="*/ 1738463 h 5643471"/>
                <a:gd name="connsiteX268" fmla="*/ 1141424 w 4642135"/>
                <a:gd name="connsiteY268" fmla="*/ 1876848 h 5643471"/>
                <a:gd name="connsiteX269" fmla="*/ 1007363 w 4642135"/>
                <a:gd name="connsiteY269" fmla="*/ 1150326 h 5643471"/>
                <a:gd name="connsiteX270" fmla="*/ 955469 w 4642135"/>
                <a:gd name="connsiteY270" fmla="*/ 1219519 h 5643471"/>
                <a:gd name="connsiteX271" fmla="*/ 923034 w 4642135"/>
                <a:gd name="connsiteY271" fmla="*/ 1295197 h 5643471"/>
                <a:gd name="connsiteX272" fmla="*/ 886276 w 4642135"/>
                <a:gd name="connsiteY272" fmla="*/ 1403311 h 5643471"/>
                <a:gd name="connsiteX273" fmla="*/ 860329 w 4642135"/>
                <a:gd name="connsiteY273" fmla="*/ 1213031 h 5643471"/>
                <a:gd name="connsiteX274" fmla="*/ 806271 w 4642135"/>
                <a:gd name="connsiteY274" fmla="*/ 1669271 h 5643471"/>
                <a:gd name="connsiteX275" fmla="*/ 713295 w 4642135"/>
                <a:gd name="connsiteY275" fmla="*/ 1511424 h 5643471"/>
                <a:gd name="connsiteX276" fmla="*/ 713295 w 4642135"/>
                <a:gd name="connsiteY276" fmla="*/ 1693054 h 5643471"/>
                <a:gd name="connsiteX277" fmla="*/ 704646 w 4642135"/>
                <a:gd name="connsiteY277" fmla="*/ 1719002 h 5643471"/>
                <a:gd name="connsiteX278" fmla="*/ 678699 w 4642135"/>
                <a:gd name="connsiteY278" fmla="*/ 1697379 h 5643471"/>
                <a:gd name="connsiteX279" fmla="*/ 603018 w 4642135"/>
                <a:gd name="connsiteY279" fmla="*/ 1567643 h 5643471"/>
                <a:gd name="connsiteX280" fmla="*/ 568422 w 4642135"/>
                <a:gd name="connsiteY280" fmla="*/ 1468179 h 5643471"/>
                <a:gd name="connsiteX281" fmla="*/ 752216 w 4642135"/>
                <a:gd name="connsiteY281" fmla="*/ 960047 h 5643471"/>
                <a:gd name="connsiteX282" fmla="*/ 920873 w 4642135"/>
                <a:gd name="connsiteY282" fmla="*/ 735171 h 5643471"/>
                <a:gd name="connsiteX283" fmla="*/ 953306 w 4642135"/>
                <a:gd name="connsiteY283" fmla="*/ 683276 h 5643471"/>
                <a:gd name="connsiteX284" fmla="*/ 959793 w 4642135"/>
                <a:gd name="connsiteY284" fmla="*/ 663815 h 5643471"/>
                <a:gd name="connsiteX285" fmla="*/ 942495 w 4642135"/>
                <a:gd name="connsiteY285" fmla="*/ 672464 h 5643471"/>
                <a:gd name="connsiteX286" fmla="*/ 747891 w 4642135"/>
                <a:gd name="connsiteY286" fmla="*/ 938424 h 5643471"/>
                <a:gd name="connsiteX287" fmla="*/ 728430 w 4642135"/>
                <a:gd name="connsiteY287" fmla="*/ 955722 h 5643471"/>
                <a:gd name="connsiteX288" fmla="*/ 817084 w 4642135"/>
                <a:gd name="connsiteY288" fmla="*/ 711385 h 5643471"/>
                <a:gd name="connsiteX289" fmla="*/ 548963 w 4642135"/>
                <a:gd name="connsiteY289" fmla="*/ 1040049 h 5643471"/>
                <a:gd name="connsiteX290" fmla="*/ 672211 w 4642135"/>
                <a:gd name="connsiteY290" fmla="*/ 750306 h 5643471"/>
                <a:gd name="connsiteX291" fmla="*/ 460308 w 4642135"/>
                <a:gd name="connsiteY291" fmla="*/ 979506 h 5643471"/>
                <a:gd name="connsiteX292" fmla="*/ 492744 w 4642135"/>
                <a:gd name="connsiteY292" fmla="*/ 838960 h 5643471"/>
                <a:gd name="connsiteX293" fmla="*/ 345709 w 4642135"/>
                <a:gd name="connsiteY293" fmla="*/ 1046537 h 5643471"/>
                <a:gd name="connsiteX294" fmla="*/ 542475 w 4642135"/>
                <a:gd name="connsiteY294" fmla="*/ 609759 h 5643471"/>
                <a:gd name="connsiteX295" fmla="*/ 466796 w 4642135"/>
                <a:gd name="connsiteY295" fmla="*/ 687601 h 5643471"/>
                <a:gd name="connsiteX296" fmla="*/ 198675 w 4642135"/>
                <a:gd name="connsiteY296" fmla="*/ 1143838 h 5643471"/>
                <a:gd name="connsiteX297" fmla="*/ 172728 w 4642135"/>
                <a:gd name="connsiteY297" fmla="*/ 1176274 h 5643471"/>
                <a:gd name="connsiteX298" fmla="*/ 270029 w 4642135"/>
                <a:gd name="connsiteY298" fmla="*/ 880042 h 5643471"/>
                <a:gd name="connsiteX299" fmla="*/ 449498 w 4642135"/>
                <a:gd name="connsiteY299" fmla="*/ 629219 h 5643471"/>
                <a:gd name="connsiteX300" fmla="*/ 200836 w 4642135"/>
                <a:gd name="connsiteY300" fmla="*/ 849770 h 5643471"/>
                <a:gd name="connsiteX301" fmla="*/ 14881 w 4642135"/>
                <a:gd name="connsiteY301" fmla="*/ 1128704 h 5643471"/>
                <a:gd name="connsiteX302" fmla="*/ 6232 w 4642135"/>
                <a:gd name="connsiteY302" fmla="*/ 1046537 h 5643471"/>
                <a:gd name="connsiteX303" fmla="*/ 32179 w 4642135"/>
                <a:gd name="connsiteY303" fmla="*/ 973020 h 5643471"/>
                <a:gd name="connsiteX304" fmla="*/ 512203 w 4642135"/>
                <a:gd name="connsiteY304" fmla="*/ 501646 h 5643471"/>
                <a:gd name="connsiteX305" fmla="*/ 594369 w 4642135"/>
                <a:gd name="connsiteY305" fmla="*/ 467050 h 5643471"/>
                <a:gd name="connsiteX306" fmla="*/ 168403 w 4642135"/>
                <a:gd name="connsiteY306" fmla="*/ 557865 h 5643471"/>
                <a:gd name="connsiteX307" fmla="*/ 272192 w 4642135"/>
                <a:gd name="connsiteY307" fmla="*/ 488672 h 5643471"/>
                <a:gd name="connsiteX308" fmla="*/ 391116 w 4642135"/>
                <a:gd name="connsiteY308" fmla="*/ 412992 h 5643471"/>
                <a:gd name="connsiteX309" fmla="*/ 525176 w 4642135"/>
                <a:gd name="connsiteY309" fmla="*/ 378396 h 5643471"/>
                <a:gd name="connsiteX310" fmla="*/ 661401 w 4642135"/>
                <a:gd name="connsiteY310" fmla="*/ 363261 h 5643471"/>
                <a:gd name="connsiteX311" fmla="*/ 434361 w 4642135"/>
                <a:gd name="connsiteY311" fmla="*/ 324340 h 5643471"/>
                <a:gd name="connsiteX312" fmla="*/ 507878 w 4642135"/>
                <a:gd name="connsiteY312" fmla="*/ 313527 h 5643471"/>
                <a:gd name="connsiteX313" fmla="*/ 507878 w 4642135"/>
                <a:gd name="connsiteY313" fmla="*/ 309203 h 5643471"/>
                <a:gd name="connsiteX314" fmla="*/ 417063 w 4642135"/>
                <a:gd name="connsiteY314" fmla="*/ 309203 h 5643471"/>
                <a:gd name="connsiteX315" fmla="*/ 881952 w 4642135"/>
                <a:gd name="connsiteY315" fmla="*/ 276770 h 5643471"/>
                <a:gd name="connsiteX316" fmla="*/ 1067907 w 4642135"/>
                <a:gd name="connsiteY316" fmla="*/ 298393 h 5643471"/>
                <a:gd name="connsiteX317" fmla="*/ 1223590 w 4642135"/>
                <a:gd name="connsiteY317" fmla="*/ 371910 h 5643471"/>
                <a:gd name="connsiteX318" fmla="*/ 1258187 w 4642135"/>
                <a:gd name="connsiteY318" fmla="*/ 367585 h 5643471"/>
                <a:gd name="connsiteX319" fmla="*/ 1640907 w 4642135"/>
                <a:gd name="connsiteY319" fmla="*/ 30271 h 5643471"/>
                <a:gd name="connsiteX320" fmla="*/ 1716587 w 4642135"/>
                <a:gd name="connsiteY320" fmla="*/ 0 h 5643471"/>
                <a:gd name="connsiteX0" fmla="*/ 4214006 w 4642135"/>
                <a:gd name="connsiteY0" fmla="*/ 1528722 h 5643471"/>
                <a:gd name="connsiteX1" fmla="*/ 4211845 w 4642135"/>
                <a:gd name="connsiteY1" fmla="*/ 1535210 h 5643471"/>
                <a:gd name="connsiteX2" fmla="*/ 4281037 w 4642135"/>
                <a:gd name="connsiteY2" fmla="*/ 1582780 h 5643471"/>
                <a:gd name="connsiteX3" fmla="*/ 4300497 w 4642135"/>
                <a:gd name="connsiteY3" fmla="*/ 1587104 h 5643471"/>
                <a:gd name="connsiteX4" fmla="*/ 4291848 w 4642135"/>
                <a:gd name="connsiteY4" fmla="*/ 1565482 h 5643471"/>
                <a:gd name="connsiteX5" fmla="*/ 4214006 w 4642135"/>
                <a:gd name="connsiteY5" fmla="*/ 1528722 h 5643471"/>
                <a:gd name="connsiteX6" fmla="*/ 3165036 w 4642135"/>
                <a:gd name="connsiteY6" fmla="*/ 1460611 h 5643471"/>
                <a:gd name="connsiteX7" fmla="*/ 3148009 w 4642135"/>
                <a:gd name="connsiteY7" fmla="*/ 1468179 h 5643471"/>
                <a:gd name="connsiteX8" fmla="*/ 2860426 w 4642135"/>
                <a:gd name="connsiteY8" fmla="*/ 1591429 h 5643471"/>
                <a:gd name="connsiteX9" fmla="*/ 2899347 w 4642135"/>
                <a:gd name="connsiteY9" fmla="*/ 1589266 h 5643471"/>
                <a:gd name="connsiteX10" fmla="*/ 3115574 w 4642135"/>
                <a:gd name="connsiteY10" fmla="*/ 1498450 h 5643471"/>
                <a:gd name="connsiteX11" fmla="*/ 3186930 w 4642135"/>
                <a:gd name="connsiteY11" fmla="*/ 1466017 h 5643471"/>
                <a:gd name="connsiteX12" fmla="*/ 3165036 w 4642135"/>
                <a:gd name="connsiteY12" fmla="*/ 1460611 h 5643471"/>
                <a:gd name="connsiteX13" fmla="*/ 2717716 w 4642135"/>
                <a:gd name="connsiteY13" fmla="*/ 1269250 h 5643471"/>
                <a:gd name="connsiteX14" fmla="*/ 2419323 w 4642135"/>
                <a:gd name="connsiteY14" fmla="*/ 1353579 h 5643471"/>
                <a:gd name="connsiteX15" fmla="*/ 2395539 w 4642135"/>
                <a:gd name="connsiteY15" fmla="*/ 1433582 h 5643471"/>
                <a:gd name="connsiteX16" fmla="*/ 2423648 w 4642135"/>
                <a:gd name="connsiteY16" fmla="*/ 1440070 h 5643471"/>
                <a:gd name="connsiteX17" fmla="*/ 2739339 w 4642135"/>
                <a:gd name="connsiteY17" fmla="*/ 1269250 h 5643471"/>
                <a:gd name="connsiteX18" fmla="*/ 2717716 w 4642135"/>
                <a:gd name="connsiteY18" fmla="*/ 1269250 h 5643471"/>
                <a:gd name="connsiteX19" fmla="*/ 1617123 w 4642135"/>
                <a:gd name="connsiteY19" fmla="*/ 1124379 h 5643471"/>
                <a:gd name="connsiteX20" fmla="*/ 1727398 w 4642135"/>
                <a:gd name="connsiteY20" fmla="*/ 1366553 h 5643471"/>
                <a:gd name="connsiteX21" fmla="*/ 1591176 w 4642135"/>
                <a:gd name="connsiteY21" fmla="*/ 1202221 h 5643471"/>
                <a:gd name="connsiteX22" fmla="*/ 1790104 w 4642135"/>
                <a:gd name="connsiteY22" fmla="*/ 1569806 h 5643471"/>
                <a:gd name="connsiteX23" fmla="*/ 2466893 w 4642135"/>
                <a:gd name="connsiteY23" fmla="*/ 2756890 h 5643471"/>
                <a:gd name="connsiteX24" fmla="*/ 2985838 w 4642135"/>
                <a:gd name="connsiteY24" fmla="*/ 3935327 h 5643471"/>
                <a:gd name="connsiteX25" fmla="*/ 2994487 w 4642135"/>
                <a:gd name="connsiteY25" fmla="*/ 3943976 h 5643471"/>
                <a:gd name="connsiteX26" fmla="*/ 2998811 w 4642135"/>
                <a:gd name="connsiteY26" fmla="*/ 3928839 h 5643471"/>
                <a:gd name="connsiteX27" fmla="*/ 3189091 w 4642135"/>
                <a:gd name="connsiteY27" fmla="*/ 2752566 h 5643471"/>
                <a:gd name="connsiteX28" fmla="*/ 3282069 w 4642135"/>
                <a:gd name="connsiteY28" fmla="*/ 2123347 h 5643471"/>
                <a:gd name="connsiteX29" fmla="*/ 3295043 w 4642135"/>
                <a:gd name="connsiteY29" fmla="*/ 2045505 h 5643471"/>
                <a:gd name="connsiteX30" fmla="*/ 3266932 w 4642135"/>
                <a:gd name="connsiteY30" fmla="*/ 2071452 h 5643471"/>
                <a:gd name="connsiteX31" fmla="*/ 3301529 w 4642135"/>
                <a:gd name="connsiteY31" fmla="*/ 1881173 h 5643471"/>
                <a:gd name="connsiteX32" fmla="*/ 3212877 w 4642135"/>
                <a:gd name="connsiteY32" fmla="*/ 2151455 h 5643471"/>
                <a:gd name="connsiteX33" fmla="*/ 3182605 w 4642135"/>
                <a:gd name="connsiteY33" fmla="*/ 2101724 h 5643471"/>
                <a:gd name="connsiteX34" fmla="*/ 3154494 w 4642135"/>
                <a:gd name="connsiteY34" fmla="*/ 2231460 h 5643471"/>
                <a:gd name="connsiteX35" fmla="*/ 3128547 w 4642135"/>
                <a:gd name="connsiteY35" fmla="*/ 2170917 h 5643471"/>
                <a:gd name="connsiteX36" fmla="*/ 3115574 w 4642135"/>
                <a:gd name="connsiteY36" fmla="*/ 2151455 h 5643471"/>
                <a:gd name="connsiteX37" fmla="*/ 3102600 w 4642135"/>
                <a:gd name="connsiteY37" fmla="*/ 2173078 h 5643471"/>
                <a:gd name="connsiteX38" fmla="*/ 3059355 w 4642135"/>
                <a:gd name="connsiteY38" fmla="*/ 2341735 h 5643471"/>
                <a:gd name="connsiteX39" fmla="*/ 2998811 w 4642135"/>
                <a:gd name="connsiteY39" fmla="*/ 2261732 h 5643471"/>
                <a:gd name="connsiteX40" fmla="*/ 2983676 w 4642135"/>
                <a:gd name="connsiteY40" fmla="*/ 2436875 h 5643471"/>
                <a:gd name="connsiteX41" fmla="*/ 2975027 w 4642135"/>
                <a:gd name="connsiteY41" fmla="*/ 2460661 h 5643471"/>
                <a:gd name="connsiteX42" fmla="*/ 2955566 w 4642135"/>
                <a:gd name="connsiteY42" fmla="*/ 2439038 h 5643471"/>
                <a:gd name="connsiteX43" fmla="*/ 2933943 w 4642135"/>
                <a:gd name="connsiteY43" fmla="*/ 2367682 h 5643471"/>
                <a:gd name="connsiteX44" fmla="*/ 2918808 w 4642135"/>
                <a:gd name="connsiteY44" fmla="*/ 2287679 h 5643471"/>
                <a:gd name="connsiteX45" fmla="*/ 2871238 w 4642135"/>
                <a:gd name="connsiteY45" fmla="*/ 2633642 h 5643471"/>
                <a:gd name="connsiteX46" fmla="*/ 2840967 w 4642135"/>
                <a:gd name="connsiteY46" fmla="*/ 2590397 h 5643471"/>
                <a:gd name="connsiteX47" fmla="*/ 2840967 w 4642135"/>
                <a:gd name="connsiteY47" fmla="*/ 2423901 h 5643471"/>
                <a:gd name="connsiteX48" fmla="*/ 2851777 w 4642135"/>
                <a:gd name="connsiteY48" fmla="*/ 2333086 h 5643471"/>
                <a:gd name="connsiteX49" fmla="*/ 2752313 w 4642135"/>
                <a:gd name="connsiteY49" fmla="*/ 2486608 h 5643471"/>
                <a:gd name="connsiteX50" fmla="*/ 2782584 w 4642135"/>
                <a:gd name="connsiteY50" fmla="*/ 2283355 h 5643471"/>
                <a:gd name="connsiteX51" fmla="*/ 2698257 w 4642135"/>
                <a:gd name="connsiteY51" fmla="*/ 2365521 h 5643471"/>
                <a:gd name="connsiteX52" fmla="*/ 2990162 w 4642135"/>
                <a:gd name="connsiteY52" fmla="*/ 1790358 h 5643471"/>
                <a:gd name="connsiteX53" fmla="*/ 2912320 w 4642135"/>
                <a:gd name="connsiteY53" fmla="*/ 1840089 h 5643471"/>
                <a:gd name="connsiteX54" fmla="*/ 2819344 w 4642135"/>
                <a:gd name="connsiteY54" fmla="*/ 1891983 h 5643471"/>
                <a:gd name="connsiteX55" fmla="*/ 2758800 w 4642135"/>
                <a:gd name="connsiteY55" fmla="*/ 1941716 h 5643471"/>
                <a:gd name="connsiteX56" fmla="*/ 2830154 w 4642135"/>
                <a:gd name="connsiteY56" fmla="*/ 1788194 h 5643471"/>
                <a:gd name="connsiteX57" fmla="*/ 2795558 w 4642135"/>
                <a:gd name="connsiteY57" fmla="*/ 1818466 h 5643471"/>
                <a:gd name="connsiteX58" fmla="*/ 2570682 w 4642135"/>
                <a:gd name="connsiteY58" fmla="*/ 2086587 h 5643471"/>
                <a:gd name="connsiteX59" fmla="*/ 2549059 w 4642135"/>
                <a:gd name="connsiteY59" fmla="*/ 2101724 h 5643471"/>
                <a:gd name="connsiteX60" fmla="*/ 2540410 w 4642135"/>
                <a:gd name="connsiteY60" fmla="*/ 2075777 h 5643471"/>
                <a:gd name="connsiteX61" fmla="*/ 2557708 w 4642135"/>
                <a:gd name="connsiteY61" fmla="*/ 1963339 h 5643471"/>
                <a:gd name="connsiteX62" fmla="*/ 2469057 w 4642135"/>
                <a:gd name="connsiteY62" fmla="*/ 2086587 h 5643471"/>
                <a:gd name="connsiteX63" fmla="*/ 2447434 w 4642135"/>
                <a:gd name="connsiteY63" fmla="*/ 2106049 h 5643471"/>
                <a:gd name="connsiteX64" fmla="*/ 2438785 w 4642135"/>
                <a:gd name="connsiteY64" fmla="*/ 2073614 h 5643471"/>
                <a:gd name="connsiteX65" fmla="*/ 2449595 w 4642135"/>
                <a:gd name="connsiteY65" fmla="*/ 1969825 h 5643471"/>
                <a:gd name="connsiteX66" fmla="*/ 2471218 w 4642135"/>
                <a:gd name="connsiteY66" fmla="*/ 1876848 h 5643471"/>
                <a:gd name="connsiteX67" fmla="*/ 2830154 w 4642135"/>
                <a:gd name="connsiteY67" fmla="*/ 1602239 h 5643471"/>
                <a:gd name="connsiteX68" fmla="*/ 2858265 w 4642135"/>
                <a:gd name="connsiteY68" fmla="*/ 1587104 h 5643471"/>
                <a:gd name="connsiteX69" fmla="*/ 2851777 w 4642135"/>
                <a:gd name="connsiteY69" fmla="*/ 1589266 h 5643471"/>
                <a:gd name="connsiteX70" fmla="*/ 2849616 w 4642135"/>
                <a:gd name="connsiteY70" fmla="*/ 1587104 h 5643471"/>
                <a:gd name="connsiteX71" fmla="*/ 2869075 w 4642135"/>
                <a:gd name="connsiteY71" fmla="*/ 1567643 h 5643471"/>
                <a:gd name="connsiteX72" fmla="*/ 3039895 w 4642135"/>
                <a:gd name="connsiteY72" fmla="*/ 1437907 h 5643471"/>
                <a:gd name="connsiteX73" fmla="*/ 2676634 w 4642135"/>
                <a:gd name="connsiteY73" fmla="*/ 1584941 h 5643471"/>
                <a:gd name="connsiteX74" fmla="*/ 2920969 w 4642135"/>
                <a:gd name="connsiteY74" fmla="*/ 1418448 h 5643471"/>
                <a:gd name="connsiteX75" fmla="*/ 2631226 w 4642135"/>
                <a:gd name="connsiteY75" fmla="*/ 1507099 h 5643471"/>
                <a:gd name="connsiteX76" fmla="*/ 2726365 w 4642135"/>
                <a:gd name="connsiteY76" fmla="*/ 1424933 h 5643471"/>
                <a:gd name="connsiteX77" fmla="*/ 2510139 w 4642135"/>
                <a:gd name="connsiteY77" fmla="*/ 1511424 h 5643471"/>
                <a:gd name="connsiteX78" fmla="*/ 2856101 w 4642135"/>
                <a:gd name="connsiteY78" fmla="*/ 1286548 h 5643471"/>
                <a:gd name="connsiteX79" fmla="*/ 2797721 w 4642135"/>
                <a:gd name="connsiteY79" fmla="*/ 1301685 h 5643471"/>
                <a:gd name="connsiteX80" fmla="*/ 2475542 w 4642135"/>
                <a:gd name="connsiteY80" fmla="*/ 1463854 h 5643471"/>
                <a:gd name="connsiteX81" fmla="*/ 2440946 w 4642135"/>
                <a:gd name="connsiteY81" fmla="*/ 1543859 h 5643471"/>
                <a:gd name="connsiteX82" fmla="*/ 2440946 w 4642135"/>
                <a:gd name="connsiteY82" fmla="*/ 1558994 h 5643471"/>
                <a:gd name="connsiteX83" fmla="*/ 2404189 w 4642135"/>
                <a:gd name="connsiteY83" fmla="*/ 1535210 h 5643471"/>
                <a:gd name="connsiteX84" fmla="*/ 2358780 w 4642135"/>
                <a:gd name="connsiteY84" fmla="*/ 1528722 h 5643471"/>
                <a:gd name="connsiteX85" fmla="*/ 2365268 w 4642135"/>
                <a:gd name="connsiteY85" fmla="*/ 1567643 h 5643471"/>
                <a:gd name="connsiteX86" fmla="*/ 2447434 w 4642135"/>
                <a:gd name="connsiteY86" fmla="*/ 1727651 h 5643471"/>
                <a:gd name="connsiteX87" fmla="*/ 2291751 w 4642135"/>
                <a:gd name="connsiteY87" fmla="*/ 1563318 h 5643471"/>
                <a:gd name="connsiteX88" fmla="*/ 2302561 w 4642135"/>
                <a:gd name="connsiteY88" fmla="*/ 1597915 h 5643471"/>
                <a:gd name="connsiteX89" fmla="*/ 2378241 w 4642135"/>
                <a:gd name="connsiteY89" fmla="*/ 1811980 h 5643471"/>
                <a:gd name="connsiteX90" fmla="*/ 2380402 w 4642135"/>
                <a:gd name="connsiteY90" fmla="*/ 1926579 h 5643471"/>
                <a:gd name="connsiteX91" fmla="*/ 2369592 w 4642135"/>
                <a:gd name="connsiteY91" fmla="*/ 1928743 h 5643471"/>
                <a:gd name="connsiteX92" fmla="*/ 2172825 w 4642135"/>
                <a:gd name="connsiteY92" fmla="*/ 1466017 h 5643471"/>
                <a:gd name="connsiteX93" fmla="*/ 2183637 w 4642135"/>
                <a:gd name="connsiteY93" fmla="*/ 1515748 h 5643471"/>
                <a:gd name="connsiteX94" fmla="*/ 2211746 w 4642135"/>
                <a:gd name="connsiteY94" fmla="*/ 1699542 h 5643471"/>
                <a:gd name="connsiteX95" fmla="*/ 2198772 w 4642135"/>
                <a:gd name="connsiteY95" fmla="*/ 1749273 h 5643471"/>
                <a:gd name="connsiteX96" fmla="*/ 2170664 w 4642135"/>
                <a:gd name="connsiteY96" fmla="*/ 1706028 h 5643471"/>
                <a:gd name="connsiteX97" fmla="*/ 2090659 w 4642135"/>
                <a:gd name="connsiteY97" fmla="*/ 1526561 h 5643471"/>
                <a:gd name="connsiteX98" fmla="*/ 2056062 w 4642135"/>
                <a:gd name="connsiteY98" fmla="*/ 1626025 h 5643471"/>
                <a:gd name="connsiteX99" fmla="*/ 1930651 w 4642135"/>
                <a:gd name="connsiteY99" fmla="*/ 1420609 h 5643471"/>
                <a:gd name="connsiteX100" fmla="*/ 1930651 w 4642135"/>
                <a:gd name="connsiteY100" fmla="*/ 1524398 h 5643471"/>
                <a:gd name="connsiteX101" fmla="*/ 1922002 w 4642135"/>
                <a:gd name="connsiteY101" fmla="*/ 1537371 h 5643471"/>
                <a:gd name="connsiteX102" fmla="*/ 1911191 w 4642135"/>
                <a:gd name="connsiteY102" fmla="*/ 1530885 h 5643471"/>
                <a:gd name="connsiteX103" fmla="*/ 1893893 w 4642135"/>
                <a:gd name="connsiteY103" fmla="*/ 1502775 h 5643471"/>
                <a:gd name="connsiteX104" fmla="*/ 1829025 w 4642135"/>
                <a:gd name="connsiteY104" fmla="*/ 1377363 h 5643471"/>
                <a:gd name="connsiteX105" fmla="*/ 1826862 w 4642135"/>
                <a:gd name="connsiteY105" fmla="*/ 1435746 h 5643471"/>
                <a:gd name="connsiteX106" fmla="*/ 1617123 w 4642135"/>
                <a:gd name="connsiteY106" fmla="*/ 1124379 h 5643471"/>
                <a:gd name="connsiteX107" fmla="*/ 2123094 w 4642135"/>
                <a:gd name="connsiteY107" fmla="*/ 925450 h 5643471"/>
                <a:gd name="connsiteX108" fmla="*/ 2250666 w 4642135"/>
                <a:gd name="connsiteY108" fmla="*/ 1068160 h 5643471"/>
                <a:gd name="connsiteX109" fmla="*/ 1971735 w 4642135"/>
                <a:gd name="connsiteY109" fmla="*/ 968696 h 5643471"/>
                <a:gd name="connsiteX110" fmla="*/ 1978221 w 4642135"/>
                <a:gd name="connsiteY110" fmla="*/ 977345 h 5643471"/>
                <a:gd name="connsiteX111" fmla="*/ 2324183 w 4642135"/>
                <a:gd name="connsiteY111" fmla="*/ 1323308 h 5643471"/>
                <a:gd name="connsiteX112" fmla="*/ 2356619 w 4642135"/>
                <a:gd name="connsiteY112" fmla="*/ 1325469 h 5643471"/>
                <a:gd name="connsiteX113" fmla="*/ 2626901 w 4642135"/>
                <a:gd name="connsiteY113" fmla="*/ 1206545 h 5643471"/>
                <a:gd name="connsiteX114" fmla="*/ 2637713 w 4642135"/>
                <a:gd name="connsiteY114" fmla="*/ 1197896 h 5643471"/>
                <a:gd name="connsiteX115" fmla="*/ 2661497 w 4642135"/>
                <a:gd name="connsiteY115" fmla="*/ 1200057 h 5643471"/>
                <a:gd name="connsiteX116" fmla="*/ 2901510 w 4642135"/>
                <a:gd name="connsiteY116" fmla="*/ 1197896 h 5643471"/>
                <a:gd name="connsiteX117" fmla="*/ 2988001 w 4642135"/>
                <a:gd name="connsiteY117" fmla="*/ 1195733 h 5643471"/>
                <a:gd name="connsiteX118" fmla="*/ 2629064 w 4642135"/>
                <a:gd name="connsiteY118" fmla="*/ 1120055 h 5643471"/>
                <a:gd name="connsiteX119" fmla="*/ 2635550 w 4642135"/>
                <a:gd name="connsiteY119" fmla="*/ 1158975 h 5643471"/>
                <a:gd name="connsiteX120" fmla="*/ 2635550 w 4642135"/>
                <a:gd name="connsiteY120" fmla="*/ 1195733 h 5643471"/>
                <a:gd name="connsiteX121" fmla="*/ 2447434 w 4642135"/>
                <a:gd name="connsiteY121" fmla="*/ 1031400 h 5643471"/>
                <a:gd name="connsiteX122" fmla="*/ 2514463 w 4642135"/>
                <a:gd name="connsiteY122" fmla="*/ 1197896 h 5643471"/>
                <a:gd name="connsiteX123" fmla="*/ 2123094 w 4642135"/>
                <a:gd name="connsiteY123" fmla="*/ 925450 h 5643471"/>
                <a:gd name="connsiteX124" fmla="*/ 1716587 w 4642135"/>
                <a:gd name="connsiteY124" fmla="*/ 0 h 5643471"/>
                <a:gd name="connsiteX125" fmla="*/ 1569553 w 4642135"/>
                <a:gd name="connsiteY125" fmla="*/ 190279 h 5643471"/>
                <a:gd name="connsiteX126" fmla="*/ 1595500 w 4642135"/>
                <a:gd name="connsiteY126" fmla="*/ 170818 h 5643471"/>
                <a:gd name="connsiteX127" fmla="*/ 1887405 w 4642135"/>
                <a:gd name="connsiteY127" fmla="*/ 38921 h 5643471"/>
                <a:gd name="connsiteX128" fmla="*/ 2071199 w 4642135"/>
                <a:gd name="connsiteY128" fmla="*/ 8649 h 5643471"/>
                <a:gd name="connsiteX129" fmla="*/ 1694965 w 4642135"/>
                <a:gd name="connsiteY129" fmla="*/ 224876 h 5643471"/>
                <a:gd name="connsiteX130" fmla="*/ 1798754 w 4642135"/>
                <a:gd name="connsiteY130" fmla="*/ 188116 h 5643471"/>
                <a:gd name="connsiteX131" fmla="*/ 2315534 w 4642135"/>
                <a:gd name="connsiteY131" fmla="*/ 155683 h 5643471"/>
                <a:gd name="connsiteX132" fmla="*/ 2577170 w 4642135"/>
                <a:gd name="connsiteY132" fmla="*/ 250823 h 5643471"/>
                <a:gd name="connsiteX133" fmla="*/ 2644199 w 4642135"/>
                <a:gd name="connsiteY133" fmla="*/ 315691 h 5643471"/>
                <a:gd name="connsiteX134" fmla="*/ 2334996 w 4642135"/>
                <a:gd name="connsiteY134" fmla="*/ 242174 h 5643471"/>
                <a:gd name="connsiteX135" fmla="*/ 2019305 w 4642135"/>
                <a:gd name="connsiteY135" fmla="*/ 240010 h 5643471"/>
                <a:gd name="connsiteX136" fmla="*/ 2304724 w 4642135"/>
                <a:gd name="connsiteY136" fmla="*/ 313527 h 5643471"/>
                <a:gd name="connsiteX137" fmla="*/ 2564196 w 4642135"/>
                <a:gd name="connsiteY137" fmla="*/ 454076 h 5643471"/>
                <a:gd name="connsiteX138" fmla="*/ 1861458 w 4642135"/>
                <a:gd name="connsiteY138" fmla="*/ 287580 h 5643471"/>
                <a:gd name="connsiteX139" fmla="*/ 2337157 w 4642135"/>
                <a:gd name="connsiteY139" fmla="*/ 471374 h 5643471"/>
                <a:gd name="connsiteX140" fmla="*/ 2062550 w 4642135"/>
                <a:gd name="connsiteY140" fmla="*/ 423804 h 5643471"/>
                <a:gd name="connsiteX141" fmla="*/ 2060387 w 4642135"/>
                <a:gd name="connsiteY141" fmla="*/ 428129 h 5643471"/>
                <a:gd name="connsiteX142" fmla="*/ 2196611 w 4642135"/>
                <a:gd name="connsiteY142" fmla="*/ 490833 h 5643471"/>
                <a:gd name="connsiteX143" fmla="*/ 1854973 w 4642135"/>
                <a:gd name="connsiteY143" fmla="*/ 469211 h 5643471"/>
                <a:gd name="connsiteX144" fmla="*/ 2177149 w 4642135"/>
                <a:gd name="connsiteY144" fmla="*/ 594622 h 5643471"/>
                <a:gd name="connsiteX145" fmla="*/ 1779292 w 4642135"/>
                <a:gd name="connsiteY145" fmla="*/ 538403 h 5643471"/>
                <a:gd name="connsiteX146" fmla="*/ 1982545 w 4642135"/>
                <a:gd name="connsiteY146" fmla="*/ 657329 h 5643471"/>
                <a:gd name="connsiteX147" fmla="*/ 1595500 w 4642135"/>
                <a:gd name="connsiteY147" fmla="*/ 581649 h 5643471"/>
                <a:gd name="connsiteX148" fmla="*/ 1630097 w 4642135"/>
                <a:gd name="connsiteY148" fmla="*/ 605435 h 5643471"/>
                <a:gd name="connsiteX149" fmla="*/ 1965247 w 4642135"/>
                <a:gd name="connsiteY149" fmla="*/ 670303 h 5643471"/>
                <a:gd name="connsiteX150" fmla="*/ 2129579 w 4642135"/>
                <a:gd name="connsiteY150" fmla="*/ 683276 h 5643471"/>
                <a:gd name="connsiteX151" fmla="*/ 2458244 w 4642135"/>
                <a:gd name="connsiteY151" fmla="*/ 838960 h 5643471"/>
                <a:gd name="connsiteX152" fmla="*/ 2568521 w 4642135"/>
                <a:gd name="connsiteY152" fmla="*/ 1014102 h 5643471"/>
                <a:gd name="connsiteX153" fmla="*/ 2607442 w 4642135"/>
                <a:gd name="connsiteY153" fmla="*/ 1096268 h 5643471"/>
                <a:gd name="connsiteX154" fmla="*/ 2637713 w 4642135"/>
                <a:gd name="connsiteY154" fmla="*/ 1109242 h 5643471"/>
                <a:gd name="connsiteX155" fmla="*/ 2799882 w 4642135"/>
                <a:gd name="connsiteY155" fmla="*/ 1102756 h 5643471"/>
                <a:gd name="connsiteX156" fmla="*/ 3029083 w 4642135"/>
                <a:gd name="connsiteY156" fmla="*/ 1128704 h 5643471"/>
                <a:gd name="connsiteX157" fmla="*/ 3052869 w 4642135"/>
                <a:gd name="connsiteY157" fmla="*/ 1135189 h 5643471"/>
                <a:gd name="connsiteX158" fmla="*/ 3057193 w 4642135"/>
                <a:gd name="connsiteY158" fmla="*/ 1133028 h 5643471"/>
                <a:gd name="connsiteX159" fmla="*/ 2933943 w 4642135"/>
                <a:gd name="connsiteY159" fmla="*/ 1046537 h 5643471"/>
                <a:gd name="connsiteX160" fmla="*/ 3346937 w 4642135"/>
                <a:gd name="connsiteY160" fmla="*/ 1184923 h 5643471"/>
                <a:gd name="connsiteX161" fmla="*/ 3519919 w 4642135"/>
                <a:gd name="connsiteY161" fmla="*/ 1349255 h 5643471"/>
                <a:gd name="connsiteX162" fmla="*/ 3545866 w 4642135"/>
                <a:gd name="connsiteY162" fmla="*/ 1355741 h 5643471"/>
                <a:gd name="connsiteX163" fmla="*/ 3963183 w 4642135"/>
                <a:gd name="connsiteY163" fmla="*/ 1264925 h 5643471"/>
                <a:gd name="connsiteX164" fmla="*/ 4058322 w 4642135"/>
                <a:gd name="connsiteY164" fmla="*/ 1271413 h 5643471"/>
                <a:gd name="connsiteX165" fmla="*/ 3926425 w 4642135"/>
                <a:gd name="connsiteY165" fmla="*/ 1323308 h 5643471"/>
                <a:gd name="connsiteX166" fmla="*/ 3928586 w 4642135"/>
                <a:gd name="connsiteY166" fmla="*/ 1329793 h 5643471"/>
                <a:gd name="connsiteX167" fmla="*/ 3971832 w 4642135"/>
                <a:gd name="connsiteY167" fmla="*/ 1325469 h 5643471"/>
                <a:gd name="connsiteX168" fmla="*/ 4194547 w 4642135"/>
                <a:gd name="connsiteY168" fmla="*/ 1351416 h 5643471"/>
                <a:gd name="connsiteX169" fmla="*/ 4309146 w 4642135"/>
                <a:gd name="connsiteY169" fmla="*/ 1377363 h 5643471"/>
                <a:gd name="connsiteX170" fmla="*/ 4367528 w 4642135"/>
                <a:gd name="connsiteY170" fmla="*/ 1472503 h 5643471"/>
                <a:gd name="connsiteX171" fmla="*/ 4408610 w 4642135"/>
                <a:gd name="connsiteY171" fmla="*/ 1528722 h 5643471"/>
                <a:gd name="connsiteX172" fmla="*/ 4601053 w 4642135"/>
                <a:gd name="connsiteY172" fmla="*/ 1695218 h 5643471"/>
                <a:gd name="connsiteX173" fmla="*/ 4639974 w 4642135"/>
                <a:gd name="connsiteY173" fmla="*/ 1766572 h 5643471"/>
                <a:gd name="connsiteX174" fmla="*/ 4642135 w 4642135"/>
                <a:gd name="connsiteY174" fmla="*/ 1773059 h 5643471"/>
                <a:gd name="connsiteX175" fmla="*/ 4627000 w 4642135"/>
                <a:gd name="connsiteY175" fmla="*/ 1801168 h 5643471"/>
                <a:gd name="connsiteX176" fmla="*/ 4605378 w 4642135"/>
                <a:gd name="connsiteY176" fmla="*/ 1773059 h 5643471"/>
                <a:gd name="connsiteX177" fmla="*/ 4393475 w 4642135"/>
                <a:gd name="connsiteY177" fmla="*/ 1617376 h 5643471"/>
                <a:gd name="connsiteX178" fmla="*/ 4363204 w 4642135"/>
                <a:gd name="connsiteY178" fmla="*/ 1615213 h 5643471"/>
                <a:gd name="connsiteX179" fmla="*/ 4363204 w 4642135"/>
                <a:gd name="connsiteY179" fmla="*/ 1658458 h 5643471"/>
                <a:gd name="connsiteX180" fmla="*/ 4389151 w 4642135"/>
                <a:gd name="connsiteY180" fmla="*/ 1686569 h 5643471"/>
                <a:gd name="connsiteX181" fmla="*/ 4490776 w 4642135"/>
                <a:gd name="connsiteY181" fmla="*/ 1818466 h 5643471"/>
                <a:gd name="connsiteX182" fmla="*/ 4510238 w 4642135"/>
                <a:gd name="connsiteY182" fmla="*/ 1885497 h 5643471"/>
                <a:gd name="connsiteX183" fmla="*/ 4108056 w 4642135"/>
                <a:gd name="connsiteY183" fmla="*/ 1543859 h 5643471"/>
                <a:gd name="connsiteX184" fmla="*/ 4337256 w 4642135"/>
                <a:gd name="connsiteY184" fmla="*/ 1801168 h 5643471"/>
                <a:gd name="connsiteX185" fmla="*/ 4330768 w 4642135"/>
                <a:gd name="connsiteY185" fmla="*/ 1807656 h 5643471"/>
                <a:gd name="connsiteX186" fmla="*/ 4138328 w 4642135"/>
                <a:gd name="connsiteY186" fmla="*/ 1669271 h 5643471"/>
                <a:gd name="connsiteX187" fmla="*/ 4216169 w 4642135"/>
                <a:gd name="connsiteY187" fmla="*/ 1783870 h 5643471"/>
                <a:gd name="connsiteX188" fmla="*/ 4021565 w 4642135"/>
                <a:gd name="connsiteY188" fmla="*/ 1671432 h 5643471"/>
                <a:gd name="connsiteX189" fmla="*/ 4151301 w 4642135"/>
                <a:gd name="connsiteY189" fmla="*/ 1850901 h 5643471"/>
                <a:gd name="connsiteX190" fmla="*/ 3868043 w 4642135"/>
                <a:gd name="connsiteY190" fmla="*/ 1658458 h 5643471"/>
                <a:gd name="connsiteX191" fmla="*/ 3982644 w 4642135"/>
                <a:gd name="connsiteY191" fmla="*/ 1816305 h 5643471"/>
                <a:gd name="connsiteX192" fmla="*/ 3712360 w 4642135"/>
                <a:gd name="connsiteY192" fmla="*/ 1632511 h 5643471"/>
                <a:gd name="connsiteX193" fmla="*/ 3721009 w 4642135"/>
                <a:gd name="connsiteY193" fmla="*/ 1656297 h 5643471"/>
                <a:gd name="connsiteX194" fmla="*/ 3978320 w 4642135"/>
                <a:gd name="connsiteY194" fmla="*/ 1829278 h 5643471"/>
                <a:gd name="connsiteX195" fmla="*/ 4211845 w 4642135"/>
                <a:gd name="connsiteY195" fmla="*/ 2036856 h 5643471"/>
                <a:gd name="connsiteX196" fmla="*/ 4226979 w 4642135"/>
                <a:gd name="connsiteY196" fmla="*/ 2356872 h 5643471"/>
                <a:gd name="connsiteX197" fmla="*/ 4203196 w 4642135"/>
                <a:gd name="connsiteY197" fmla="*/ 2393629 h 5643471"/>
                <a:gd name="connsiteX198" fmla="*/ 4185898 w 4642135"/>
                <a:gd name="connsiteY198" fmla="*/ 2359033 h 5643471"/>
                <a:gd name="connsiteX199" fmla="*/ 4142652 w 4642135"/>
                <a:gd name="connsiteY199" fmla="*/ 2233621 h 5643471"/>
                <a:gd name="connsiteX200" fmla="*/ 4101568 w 4642135"/>
                <a:gd name="connsiteY200" fmla="*/ 2365521 h 5643471"/>
                <a:gd name="connsiteX201" fmla="*/ 3932911 w 4642135"/>
                <a:gd name="connsiteY201" fmla="*/ 2019558 h 5643471"/>
                <a:gd name="connsiteX202" fmla="*/ 3961022 w 4642135"/>
                <a:gd name="connsiteY202" fmla="*/ 2181727 h 5643471"/>
                <a:gd name="connsiteX203" fmla="*/ 3792365 w 4642135"/>
                <a:gd name="connsiteY203" fmla="*/ 2021719 h 5643471"/>
                <a:gd name="connsiteX204" fmla="*/ 3883180 w 4642135"/>
                <a:gd name="connsiteY204" fmla="*/ 2304977 h 5643471"/>
                <a:gd name="connsiteX205" fmla="*/ 3876692 w 4642135"/>
                <a:gd name="connsiteY205" fmla="*/ 2607695 h 5643471"/>
                <a:gd name="connsiteX206" fmla="*/ 3826961 w 4642135"/>
                <a:gd name="connsiteY206" fmla="*/ 2495257 h 5643471"/>
                <a:gd name="connsiteX207" fmla="*/ 3792365 w 4642135"/>
                <a:gd name="connsiteY207" fmla="*/ 2730943 h 5643471"/>
                <a:gd name="connsiteX208" fmla="*/ 3749119 w 4642135"/>
                <a:gd name="connsiteY208" fmla="*/ 2544988 h 5643471"/>
                <a:gd name="connsiteX209" fmla="*/ 3628032 w 4642135"/>
                <a:gd name="connsiteY209" fmla="*/ 2823922 h 5643471"/>
                <a:gd name="connsiteX210" fmla="*/ 3714523 w 4642135"/>
                <a:gd name="connsiteY210" fmla="*/ 2393629 h 5643471"/>
                <a:gd name="connsiteX211" fmla="*/ 3705874 w 4642135"/>
                <a:gd name="connsiteY211" fmla="*/ 2389305 h 5643471"/>
                <a:gd name="connsiteX212" fmla="*/ 3582623 w 4642135"/>
                <a:gd name="connsiteY212" fmla="*/ 2635803 h 5643471"/>
                <a:gd name="connsiteX213" fmla="*/ 3623708 w 4642135"/>
                <a:gd name="connsiteY213" fmla="*/ 2441199 h 5643471"/>
                <a:gd name="connsiteX214" fmla="*/ 3561001 w 4642135"/>
                <a:gd name="connsiteY214" fmla="*/ 2495257 h 5643471"/>
                <a:gd name="connsiteX215" fmla="*/ 3541542 w 4642135"/>
                <a:gd name="connsiteY215" fmla="*/ 2512555 h 5643471"/>
                <a:gd name="connsiteX216" fmla="*/ 3532892 w 4642135"/>
                <a:gd name="connsiteY216" fmla="*/ 2488769 h 5643471"/>
                <a:gd name="connsiteX217" fmla="*/ 3543703 w 4642135"/>
                <a:gd name="connsiteY217" fmla="*/ 2324437 h 5643471"/>
                <a:gd name="connsiteX218" fmla="*/ 3496133 w 4642135"/>
                <a:gd name="connsiteY218" fmla="*/ 2391468 h 5643471"/>
                <a:gd name="connsiteX219" fmla="*/ 3476673 w 4642135"/>
                <a:gd name="connsiteY219" fmla="*/ 2408766 h 5643471"/>
                <a:gd name="connsiteX220" fmla="*/ 3474510 w 4642135"/>
                <a:gd name="connsiteY220" fmla="*/ 2382819 h 5643471"/>
                <a:gd name="connsiteX221" fmla="*/ 3483159 w 4642135"/>
                <a:gd name="connsiteY221" fmla="*/ 2276867 h 5643471"/>
                <a:gd name="connsiteX222" fmla="*/ 3478835 w 4642135"/>
                <a:gd name="connsiteY222" fmla="*/ 2268218 h 5643471"/>
                <a:gd name="connsiteX223" fmla="*/ 3455051 w 4642135"/>
                <a:gd name="connsiteY223" fmla="*/ 2285516 h 5643471"/>
                <a:gd name="connsiteX224" fmla="*/ 3450726 w 4642135"/>
                <a:gd name="connsiteY224" fmla="*/ 2032532 h 5643471"/>
                <a:gd name="connsiteX225" fmla="*/ 3405318 w 4642135"/>
                <a:gd name="connsiteY225" fmla="*/ 2207674 h 5643471"/>
                <a:gd name="connsiteX226" fmla="*/ 3394507 w 4642135"/>
                <a:gd name="connsiteY226" fmla="*/ 2054154 h 5643471"/>
                <a:gd name="connsiteX227" fmla="*/ 3385858 w 4642135"/>
                <a:gd name="connsiteY227" fmla="*/ 2054154 h 5643471"/>
                <a:gd name="connsiteX228" fmla="*/ 3381534 w 4642135"/>
                <a:gd name="connsiteY228" fmla="*/ 2077938 h 5643471"/>
                <a:gd name="connsiteX229" fmla="*/ 3344774 w 4642135"/>
                <a:gd name="connsiteY229" fmla="*/ 2501743 h 5643471"/>
                <a:gd name="connsiteX230" fmla="*/ 3282069 w 4642135"/>
                <a:gd name="connsiteY230" fmla="*/ 3401246 h 5643471"/>
                <a:gd name="connsiteX231" fmla="*/ 3102600 w 4642135"/>
                <a:gd name="connsiteY231" fmla="*/ 4380755 h 5643471"/>
                <a:gd name="connsiteX232" fmla="*/ 3096114 w 4642135"/>
                <a:gd name="connsiteY232" fmla="*/ 4439135 h 5643471"/>
                <a:gd name="connsiteX233" fmla="*/ 3204228 w 4642135"/>
                <a:gd name="connsiteY233" fmla="*/ 5148359 h 5643471"/>
                <a:gd name="connsiteX234" fmla="*/ 3265706 w 4642135"/>
                <a:gd name="connsiteY234" fmla="*/ 5622240 h 5643471"/>
                <a:gd name="connsiteX235" fmla="*/ 2850081 w 4642135"/>
                <a:gd name="connsiteY235" fmla="*/ 5626736 h 5643471"/>
                <a:gd name="connsiteX236" fmla="*/ 2888241 w 4642135"/>
                <a:gd name="connsiteY236" fmla="*/ 4979826 h 5643471"/>
                <a:gd name="connsiteX237" fmla="*/ 2654078 w 4642135"/>
                <a:gd name="connsiteY237" fmla="*/ 5624022 h 5643471"/>
                <a:gd name="connsiteX238" fmla="*/ 2305744 w 4642135"/>
                <a:gd name="connsiteY238" fmla="*/ 5625924 h 5643471"/>
                <a:gd name="connsiteX239" fmla="*/ 2700418 w 4642135"/>
                <a:gd name="connsiteY239" fmla="*/ 4800235 h 5643471"/>
                <a:gd name="connsiteX240" fmla="*/ 2851777 w 4642135"/>
                <a:gd name="connsiteY240" fmla="*/ 4454272 h 5643471"/>
                <a:gd name="connsiteX241" fmla="*/ 2856101 w 4642135"/>
                <a:gd name="connsiteY241" fmla="*/ 4395889 h 5643471"/>
                <a:gd name="connsiteX242" fmla="*/ 2581495 w 4642135"/>
                <a:gd name="connsiteY242" fmla="*/ 3515847 h 5643471"/>
                <a:gd name="connsiteX243" fmla="*/ 1854973 w 4642135"/>
                <a:gd name="connsiteY243" fmla="*/ 2006584 h 5643471"/>
                <a:gd name="connsiteX244" fmla="*/ 1502522 w 4642135"/>
                <a:gd name="connsiteY244" fmla="*/ 1258440 h 5643471"/>
                <a:gd name="connsiteX245" fmla="*/ 1489548 w 4642135"/>
                <a:gd name="connsiteY245" fmla="*/ 1228168 h 5643471"/>
                <a:gd name="connsiteX246" fmla="*/ 1485224 w 4642135"/>
                <a:gd name="connsiteY246" fmla="*/ 1273574 h 5643471"/>
                <a:gd name="connsiteX247" fmla="*/ 1379274 w 4642135"/>
                <a:gd name="connsiteY247" fmla="*/ 1068160 h 5643471"/>
                <a:gd name="connsiteX248" fmla="*/ 1476574 w 4642135"/>
                <a:gd name="connsiteY248" fmla="*/ 1392500 h 5643471"/>
                <a:gd name="connsiteX249" fmla="*/ 1426843 w 4642135"/>
                <a:gd name="connsiteY249" fmla="*/ 1366553 h 5643471"/>
                <a:gd name="connsiteX250" fmla="*/ 1498197 w 4642135"/>
                <a:gd name="connsiteY250" fmla="*/ 1535210 h 5643471"/>
                <a:gd name="connsiteX251" fmla="*/ 1487387 w 4642135"/>
                <a:gd name="connsiteY251" fmla="*/ 1539535 h 5643471"/>
                <a:gd name="connsiteX252" fmla="*/ 1405221 w 4642135"/>
                <a:gd name="connsiteY252" fmla="*/ 1457368 h 5643471"/>
                <a:gd name="connsiteX253" fmla="*/ 1398733 w 4642135"/>
                <a:gd name="connsiteY253" fmla="*/ 1461693 h 5643471"/>
                <a:gd name="connsiteX254" fmla="*/ 1465764 w 4642135"/>
                <a:gd name="connsiteY254" fmla="*/ 1649809 h 5643471"/>
                <a:gd name="connsiteX255" fmla="*/ 1470089 w 4642135"/>
                <a:gd name="connsiteY255" fmla="*/ 1682244 h 5643471"/>
                <a:gd name="connsiteX256" fmla="*/ 1441978 w 4642135"/>
                <a:gd name="connsiteY256" fmla="*/ 1669271 h 5643471"/>
                <a:gd name="connsiteX257" fmla="*/ 1364137 w 4642135"/>
                <a:gd name="connsiteY257" fmla="*/ 1626025 h 5643471"/>
                <a:gd name="connsiteX258" fmla="*/ 1472250 w 4642135"/>
                <a:gd name="connsiteY258" fmla="*/ 1820629 h 5643471"/>
                <a:gd name="connsiteX259" fmla="*/ 1480899 w 4642135"/>
                <a:gd name="connsiteY259" fmla="*/ 1855226 h 5643471"/>
                <a:gd name="connsiteX260" fmla="*/ 1450627 w 4642135"/>
                <a:gd name="connsiteY260" fmla="*/ 1844413 h 5643471"/>
                <a:gd name="connsiteX261" fmla="*/ 1301432 w 4642135"/>
                <a:gd name="connsiteY261" fmla="*/ 1693054 h 5643471"/>
                <a:gd name="connsiteX262" fmla="*/ 1262511 w 4642135"/>
                <a:gd name="connsiteY262" fmla="*/ 1641160 h 5643471"/>
                <a:gd name="connsiteX263" fmla="*/ 1498197 w 4642135"/>
                <a:gd name="connsiteY263" fmla="*/ 2095236 h 5643471"/>
                <a:gd name="connsiteX264" fmla="*/ 1305756 w 4642135"/>
                <a:gd name="connsiteY264" fmla="*/ 1857387 h 5643471"/>
                <a:gd name="connsiteX265" fmla="*/ 1264672 w 4642135"/>
                <a:gd name="connsiteY265" fmla="*/ 1775221 h 5643471"/>
                <a:gd name="connsiteX266" fmla="*/ 1281970 w 4642135"/>
                <a:gd name="connsiteY266" fmla="*/ 2002260 h 5643471"/>
                <a:gd name="connsiteX267" fmla="*/ 1154398 w 4642135"/>
                <a:gd name="connsiteY267" fmla="*/ 1738463 h 5643471"/>
                <a:gd name="connsiteX268" fmla="*/ 1141424 w 4642135"/>
                <a:gd name="connsiteY268" fmla="*/ 1876848 h 5643471"/>
                <a:gd name="connsiteX269" fmla="*/ 1007363 w 4642135"/>
                <a:gd name="connsiteY269" fmla="*/ 1150326 h 5643471"/>
                <a:gd name="connsiteX270" fmla="*/ 955469 w 4642135"/>
                <a:gd name="connsiteY270" fmla="*/ 1219519 h 5643471"/>
                <a:gd name="connsiteX271" fmla="*/ 923034 w 4642135"/>
                <a:gd name="connsiteY271" fmla="*/ 1295197 h 5643471"/>
                <a:gd name="connsiteX272" fmla="*/ 886276 w 4642135"/>
                <a:gd name="connsiteY272" fmla="*/ 1403311 h 5643471"/>
                <a:gd name="connsiteX273" fmla="*/ 860329 w 4642135"/>
                <a:gd name="connsiteY273" fmla="*/ 1213031 h 5643471"/>
                <a:gd name="connsiteX274" fmla="*/ 806271 w 4642135"/>
                <a:gd name="connsiteY274" fmla="*/ 1669271 h 5643471"/>
                <a:gd name="connsiteX275" fmla="*/ 713295 w 4642135"/>
                <a:gd name="connsiteY275" fmla="*/ 1511424 h 5643471"/>
                <a:gd name="connsiteX276" fmla="*/ 713295 w 4642135"/>
                <a:gd name="connsiteY276" fmla="*/ 1693054 h 5643471"/>
                <a:gd name="connsiteX277" fmla="*/ 704646 w 4642135"/>
                <a:gd name="connsiteY277" fmla="*/ 1719002 h 5643471"/>
                <a:gd name="connsiteX278" fmla="*/ 678699 w 4642135"/>
                <a:gd name="connsiteY278" fmla="*/ 1697379 h 5643471"/>
                <a:gd name="connsiteX279" fmla="*/ 603018 w 4642135"/>
                <a:gd name="connsiteY279" fmla="*/ 1567643 h 5643471"/>
                <a:gd name="connsiteX280" fmla="*/ 568422 w 4642135"/>
                <a:gd name="connsiteY280" fmla="*/ 1468179 h 5643471"/>
                <a:gd name="connsiteX281" fmla="*/ 752216 w 4642135"/>
                <a:gd name="connsiteY281" fmla="*/ 960047 h 5643471"/>
                <a:gd name="connsiteX282" fmla="*/ 920873 w 4642135"/>
                <a:gd name="connsiteY282" fmla="*/ 735171 h 5643471"/>
                <a:gd name="connsiteX283" fmla="*/ 953306 w 4642135"/>
                <a:gd name="connsiteY283" fmla="*/ 683276 h 5643471"/>
                <a:gd name="connsiteX284" fmla="*/ 959793 w 4642135"/>
                <a:gd name="connsiteY284" fmla="*/ 663815 h 5643471"/>
                <a:gd name="connsiteX285" fmla="*/ 942495 w 4642135"/>
                <a:gd name="connsiteY285" fmla="*/ 672464 h 5643471"/>
                <a:gd name="connsiteX286" fmla="*/ 747891 w 4642135"/>
                <a:gd name="connsiteY286" fmla="*/ 938424 h 5643471"/>
                <a:gd name="connsiteX287" fmla="*/ 728430 w 4642135"/>
                <a:gd name="connsiteY287" fmla="*/ 955722 h 5643471"/>
                <a:gd name="connsiteX288" fmla="*/ 817084 w 4642135"/>
                <a:gd name="connsiteY288" fmla="*/ 711385 h 5643471"/>
                <a:gd name="connsiteX289" fmla="*/ 548963 w 4642135"/>
                <a:gd name="connsiteY289" fmla="*/ 1040049 h 5643471"/>
                <a:gd name="connsiteX290" fmla="*/ 672211 w 4642135"/>
                <a:gd name="connsiteY290" fmla="*/ 750306 h 5643471"/>
                <a:gd name="connsiteX291" fmla="*/ 460308 w 4642135"/>
                <a:gd name="connsiteY291" fmla="*/ 979506 h 5643471"/>
                <a:gd name="connsiteX292" fmla="*/ 492744 w 4642135"/>
                <a:gd name="connsiteY292" fmla="*/ 838960 h 5643471"/>
                <a:gd name="connsiteX293" fmla="*/ 345709 w 4642135"/>
                <a:gd name="connsiteY293" fmla="*/ 1046537 h 5643471"/>
                <a:gd name="connsiteX294" fmla="*/ 542475 w 4642135"/>
                <a:gd name="connsiteY294" fmla="*/ 609759 h 5643471"/>
                <a:gd name="connsiteX295" fmla="*/ 466796 w 4642135"/>
                <a:gd name="connsiteY295" fmla="*/ 687601 h 5643471"/>
                <a:gd name="connsiteX296" fmla="*/ 198675 w 4642135"/>
                <a:gd name="connsiteY296" fmla="*/ 1143838 h 5643471"/>
                <a:gd name="connsiteX297" fmla="*/ 172728 w 4642135"/>
                <a:gd name="connsiteY297" fmla="*/ 1176274 h 5643471"/>
                <a:gd name="connsiteX298" fmla="*/ 270029 w 4642135"/>
                <a:gd name="connsiteY298" fmla="*/ 880042 h 5643471"/>
                <a:gd name="connsiteX299" fmla="*/ 449498 w 4642135"/>
                <a:gd name="connsiteY299" fmla="*/ 629219 h 5643471"/>
                <a:gd name="connsiteX300" fmla="*/ 200836 w 4642135"/>
                <a:gd name="connsiteY300" fmla="*/ 849770 h 5643471"/>
                <a:gd name="connsiteX301" fmla="*/ 14881 w 4642135"/>
                <a:gd name="connsiteY301" fmla="*/ 1128704 h 5643471"/>
                <a:gd name="connsiteX302" fmla="*/ 6232 w 4642135"/>
                <a:gd name="connsiteY302" fmla="*/ 1046537 h 5643471"/>
                <a:gd name="connsiteX303" fmla="*/ 32179 w 4642135"/>
                <a:gd name="connsiteY303" fmla="*/ 973020 h 5643471"/>
                <a:gd name="connsiteX304" fmla="*/ 512203 w 4642135"/>
                <a:gd name="connsiteY304" fmla="*/ 501646 h 5643471"/>
                <a:gd name="connsiteX305" fmla="*/ 594369 w 4642135"/>
                <a:gd name="connsiteY305" fmla="*/ 467050 h 5643471"/>
                <a:gd name="connsiteX306" fmla="*/ 168403 w 4642135"/>
                <a:gd name="connsiteY306" fmla="*/ 557865 h 5643471"/>
                <a:gd name="connsiteX307" fmla="*/ 272192 w 4642135"/>
                <a:gd name="connsiteY307" fmla="*/ 488672 h 5643471"/>
                <a:gd name="connsiteX308" fmla="*/ 391116 w 4642135"/>
                <a:gd name="connsiteY308" fmla="*/ 412992 h 5643471"/>
                <a:gd name="connsiteX309" fmla="*/ 525176 w 4642135"/>
                <a:gd name="connsiteY309" fmla="*/ 378396 h 5643471"/>
                <a:gd name="connsiteX310" fmla="*/ 661401 w 4642135"/>
                <a:gd name="connsiteY310" fmla="*/ 363261 h 5643471"/>
                <a:gd name="connsiteX311" fmla="*/ 434361 w 4642135"/>
                <a:gd name="connsiteY311" fmla="*/ 324340 h 5643471"/>
                <a:gd name="connsiteX312" fmla="*/ 507878 w 4642135"/>
                <a:gd name="connsiteY312" fmla="*/ 313527 h 5643471"/>
                <a:gd name="connsiteX313" fmla="*/ 507878 w 4642135"/>
                <a:gd name="connsiteY313" fmla="*/ 309203 h 5643471"/>
                <a:gd name="connsiteX314" fmla="*/ 417063 w 4642135"/>
                <a:gd name="connsiteY314" fmla="*/ 309203 h 5643471"/>
                <a:gd name="connsiteX315" fmla="*/ 881952 w 4642135"/>
                <a:gd name="connsiteY315" fmla="*/ 276770 h 5643471"/>
                <a:gd name="connsiteX316" fmla="*/ 1067907 w 4642135"/>
                <a:gd name="connsiteY316" fmla="*/ 298393 h 5643471"/>
                <a:gd name="connsiteX317" fmla="*/ 1223590 w 4642135"/>
                <a:gd name="connsiteY317" fmla="*/ 371910 h 5643471"/>
                <a:gd name="connsiteX318" fmla="*/ 1258187 w 4642135"/>
                <a:gd name="connsiteY318" fmla="*/ 367585 h 5643471"/>
                <a:gd name="connsiteX319" fmla="*/ 1640907 w 4642135"/>
                <a:gd name="connsiteY319" fmla="*/ 30271 h 5643471"/>
                <a:gd name="connsiteX320" fmla="*/ 1716587 w 4642135"/>
                <a:gd name="connsiteY320" fmla="*/ 0 h 5643471"/>
                <a:gd name="connsiteX0" fmla="*/ 4214006 w 4642135"/>
                <a:gd name="connsiteY0" fmla="*/ 1528722 h 5643471"/>
                <a:gd name="connsiteX1" fmla="*/ 4211845 w 4642135"/>
                <a:gd name="connsiteY1" fmla="*/ 1535210 h 5643471"/>
                <a:gd name="connsiteX2" fmla="*/ 4281037 w 4642135"/>
                <a:gd name="connsiteY2" fmla="*/ 1582780 h 5643471"/>
                <a:gd name="connsiteX3" fmla="*/ 4300497 w 4642135"/>
                <a:gd name="connsiteY3" fmla="*/ 1587104 h 5643471"/>
                <a:gd name="connsiteX4" fmla="*/ 4291848 w 4642135"/>
                <a:gd name="connsiteY4" fmla="*/ 1565482 h 5643471"/>
                <a:gd name="connsiteX5" fmla="*/ 4214006 w 4642135"/>
                <a:gd name="connsiteY5" fmla="*/ 1528722 h 5643471"/>
                <a:gd name="connsiteX6" fmla="*/ 3165036 w 4642135"/>
                <a:gd name="connsiteY6" fmla="*/ 1460611 h 5643471"/>
                <a:gd name="connsiteX7" fmla="*/ 3148009 w 4642135"/>
                <a:gd name="connsiteY7" fmla="*/ 1468179 h 5643471"/>
                <a:gd name="connsiteX8" fmla="*/ 2860426 w 4642135"/>
                <a:gd name="connsiteY8" fmla="*/ 1591429 h 5643471"/>
                <a:gd name="connsiteX9" fmla="*/ 2899347 w 4642135"/>
                <a:gd name="connsiteY9" fmla="*/ 1589266 h 5643471"/>
                <a:gd name="connsiteX10" fmla="*/ 3115574 w 4642135"/>
                <a:gd name="connsiteY10" fmla="*/ 1498450 h 5643471"/>
                <a:gd name="connsiteX11" fmla="*/ 3186930 w 4642135"/>
                <a:gd name="connsiteY11" fmla="*/ 1466017 h 5643471"/>
                <a:gd name="connsiteX12" fmla="*/ 3165036 w 4642135"/>
                <a:gd name="connsiteY12" fmla="*/ 1460611 h 5643471"/>
                <a:gd name="connsiteX13" fmla="*/ 2717716 w 4642135"/>
                <a:gd name="connsiteY13" fmla="*/ 1269250 h 5643471"/>
                <a:gd name="connsiteX14" fmla="*/ 2419323 w 4642135"/>
                <a:gd name="connsiteY14" fmla="*/ 1353579 h 5643471"/>
                <a:gd name="connsiteX15" fmla="*/ 2395539 w 4642135"/>
                <a:gd name="connsiteY15" fmla="*/ 1433582 h 5643471"/>
                <a:gd name="connsiteX16" fmla="*/ 2423648 w 4642135"/>
                <a:gd name="connsiteY16" fmla="*/ 1440070 h 5643471"/>
                <a:gd name="connsiteX17" fmla="*/ 2739339 w 4642135"/>
                <a:gd name="connsiteY17" fmla="*/ 1269250 h 5643471"/>
                <a:gd name="connsiteX18" fmla="*/ 2717716 w 4642135"/>
                <a:gd name="connsiteY18" fmla="*/ 1269250 h 5643471"/>
                <a:gd name="connsiteX19" fmla="*/ 1617123 w 4642135"/>
                <a:gd name="connsiteY19" fmla="*/ 1124379 h 5643471"/>
                <a:gd name="connsiteX20" fmla="*/ 1727398 w 4642135"/>
                <a:gd name="connsiteY20" fmla="*/ 1366553 h 5643471"/>
                <a:gd name="connsiteX21" fmla="*/ 1591176 w 4642135"/>
                <a:gd name="connsiteY21" fmla="*/ 1202221 h 5643471"/>
                <a:gd name="connsiteX22" fmla="*/ 1790104 w 4642135"/>
                <a:gd name="connsiteY22" fmla="*/ 1569806 h 5643471"/>
                <a:gd name="connsiteX23" fmla="*/ 2466893 w 4642135"/>
                <a:gd name="connsiteY23" fmla="*/ 2756890 h 5643471"/>
                <a:gd name="connsiteX24" fmla="*/ 2985838 w 4642135"/>
                <a:gd name="connsiteY24" fmla="*/ 3935327 h 5643471"/>
                <a:gd name="connsiteX25" fmla="*/ 2994487 w 4642135"/>
                <a:gd name="connsiteY25" fmla="*/ 3943976 h 5643471"/>
                <a:gd name="connsiteX26" fmla="*/ 2998811 w 4642135"/>
                <a:gd name="connsiteY26" fmla="*/ 3928839 h 5643471"/>
                <a:gd name="connsiteX27" fmla="*/ 3189091 w 4642135"/>
                <a:gd name="connsiteY27" fmla="*/ 2752566 h 5643471"/>
                <a:gd name="connsiteX28" fmla="*/ 3282069 w 4642135"/>
                <a:gd name="connsiteY28" fmla="*/ 2123347 h 5643471"/>
                <a:gd name="connsiteX29" fmla="*/ 3295043 w 4642135"/>
                <a:gd name="connsiteY29" fmla="*/ 2045505 h 5643471"/>
                <a:gd name="connsiteX30" fmla="*/ 3266932 w 4642135"/>
                <a:gd name="connsiteY30" fmla="*/ 2071452 h 5643471"/>
                <a:gd name="connsiteX31" fmla="*/ 3301529 w 4642135"/>
                <a:gd name="connsiteY31" fmla="*/ 1881173 h 5643471"/>
                <a:gd name="connsiteX32" fmla="*/ 3212877 w 4642135"/>
                <a:gd name="connsiteY32" fmla="*/ 2151455 h 5643471"/>
                <a:gd name="connsiteX33" fmla="*/ 3182605 w 4642135"/>
                <a:gd name="connsiteY33" fmla="*/ 2101724 h 5643471"/>
                <a:gd name="connsiteX34" fmla="*/ 3154494 w 4642135"/>
                <a:gd name="connsiteY34" fmla="*/ 2231460 h 5643471"/>
                <a:gd name="connsiteX35" fmla="*/ 3128547 w 4642135"/>
                <a:gd name="connsiteY35" fmla="*/ 2170917 h 5643471"/>
                <a:gd name="connsiteX36" fmla="*/ 3115574 w 4642135"/>
                <a:gd name="connsiteY36" fmla="*/ 2151455 h 5643471"/>
                <a:gd name="connsiteX37" fmla="*/ 3102600 w 4642135"/>
                <a:gd name="connsiteY37" fmla="*/ 2173078 h 5643471"/>
                <a:gd name="connsiteX38" fmla="*/ 3059355 w 4642135"/>
                <a:gd name="connsiteY38" fmla="*/ 2341735 h 5643471"/>
                <a:gd name="connsiteX39" fmla="*/ 2998811 w 4642135"/>
                <a:gd name="connsiteY39" fmla="*/ 2261732 h 5643471"/>
                <a:gd name="connsiteX40" fmla="*/ 2983676 w 4642135"/>
                <a:gd name="connsiteY40" fmla="*/ 2436875 h 5643471"/>
                <a:gd name="connsiteX41" fmla="*/ 2975027 w 4642135"/>
                <a:gd name="connsiteY41" fmla="*/ 2460661 h 5643471"/>
                <a:gd name="connsiteX42" fmla="*/ 2955566 w 4642135"/>
                <a:gd name="connsiteY42" fmla="*/ 2439038 h 5643471"/>
                <a:gd name="connsiteX43" fmla="*/ 2933943 w 4642135"/>
                <a:gd name="connsiteY43" fmla="*/ 2367682 h 5643471"/>
                <a:gd name="connsiteX44" fmla="*/ 2918808 w 4642135"/>
                <a:gd name="connsiteY44" fmla="*/ 2287679 h 5643471"/>
                <a:gd name="connsiteX45" fmla="*/ 2871238 w 4642135"/>
                <a:gd name="connsiteY45" fmla="*/ 2633642 h 5643471"/>
                <a:gd name="connsiteX46" fmla="*/ 2840967 w 4642135"/>
                <a:gd name="connsiteY46" fmla="*/ 2590397 h 5643471"/>
                <a:gd name="connsiteX47" fmla="*/ 2840967 w 4642135"/>
                <a:gd name="connsiteY47" fmla="*/ 2423901 h 5643471"/>
                <a:gd name="connsiteX48" fmla="*/ 2851777 w 4642135"/>
                <a:gd name="connsiteY48" fmla="*/ 2333086 h 5643471"/>
                <a:gd name="connsiteX49" fmla="*/ 2752313 w 4642135"/>
                <a:gd name="connsiteY49" fmla="*/ 2486608 h 5643471"/>
                <a:gd name="connsiteX50" fmla="*/ 2782584 w 4642135"/>
                <a:gd name="connsiteY50" fmla="*/ 2283355 h 5643471"/>
                <a:gd name="connsiteX51" fmla="*/ 2698257 w 4642135"/>
                <a:gd name="connsiteY51" fmla="*/ 2365521 h 5643471"/>
                <a:gd name="connsiteX52" fmla="*/ 2990162 w 4642135"/>
                <a:gd name="connsiteY52" fmla="*/ 1790358 h 5643471"/>
                <a:gd name="connsiteX53" fmla="*/ 2912320 w 4642135"/>
                <a:gd name="connsiteY53" fmla="*/ 1840089 h 5643471"/>
                <a:gd name="connsiteX54" fmla="*/ 2819344 w 4642135"/>
                <a:gd name="connsiteY54" fmla="*/ 1891983 h 5643471"/>
                <a:gd name="connsiteX55" fmla="*/ 2758800 w 4642135"/>
                <a:gd name="connsiteY55" fmla="*/ 1941716 h 5643471"/>
                <a:gd name="connsiteX56" fmla="*/ 2830154 w 4642135"/>
                <a:gd name="connsiteY56" fmla="*/ 1788194 h 5643471"/>
                <a:gd name="connsiteX57" fmla="*/ 2795558 w 4642135"/>
                <a:gd name="connsiteY57" fmla="*/ 1818466 h 5643471"/>
                <a:gd name="connsiteX58" fmla="*/ 2570682 w 4642135"/>
                <a:gd name="connsiteY58" fmla="*/ 2086587 h 5643471"/>
                <a:gd name="connsiteX59" fmla="*/ 2549059 w 4642135"/>
                <a:gd name="connsiteY59" fmla="*/ 2101724 h 5643471"/>
                <a:gd name="connsiteX60" fmla="*/ 2540410 w 4642135"/>
                <a:gd name="connsiteY60" fmla="*/ 2075777 h 5643471"/>
                <a:gd name="connsiteX61" fmla="*/ 2557708 w 4642135"/>
                <a:gd name="connsiteY61" fmla="*/ 1963339 h 5643471"/>
                <a:gd name="connsiteX62" fmla="*/ 2469057 w 4642135"/>
                <a:gd name="connsiteY62" fmla="*/ 2086587 h 5643471"/>
                <a:gd name="connsiteX63" fmla="*/ 2447434 w 4642135"/>
                <a:gd name="connsiteY63" fmla="*/ 2106049 h 5643471"/>
                <a:gd name="connsiteX64" fmla="*/ 2438785 w 4642135"/>
                <a:gd name="connsiteY64" fmla="*/ 2073614 h 5643471"/>
                <a:gd name="connsiteX65" fmla="*/ 2449595 w 4642135"/>
                <a:gd name="connsiteY65" fmla="*/ 1969825 h 5643471"/>
                <a:gd name="connsiteX66" fmla="*/ 2471218 w 4642135"/>
                <a:gd name="connsiteY66" fmla="*/ 1876848 h 5643471"/>
                <a:gd name="connsiteX67" fmla="*/ 2830154 w 4642135"/>
                <a:gd name="connsiteY67" fmla="*/ 1602239 h 5643471"/>
                <a:gd name="connsiteX68" fmla="*/ 2858265 w 4642135"/>
                <a:gd name="connsiteY68" fmla="*/ 1587104 h 5643471"/>
                <a:gd name="connsiteX69" fmla="*/ 2851777 w 4642135"/>
                <a:gd name="connsiteY69" fmla="*/ 1589266 h 5643471"/>
                <a:gd name="connsiteX70" fmla="*/ 2849616 w 4642135"/>
                <a:gd name="connsiteY70" fmla="*/ 1587104 h 5643471"/>
                <a:gd name="connsiteX71" fmla="*/ 2869075 w 4642135"/>
                <a:gd name="connsiteY71" fmla="*/ 1567643 h 5643471"/>
                <a:gd name="connsiteX72" fmla="*/ 3039895 w 4642135"/>
                <a:gd name="connsiteY72" fmla="*/ 1437907 h 5643471"/>
                <a:gd name="connsiteX73" fmla="*/ 2676634 w 4642135"/>
                <a:gd name="connsiteY73" fmla="*/ 1584941 h 5643471"/>
                <a:gd name="connsiteX74" fmla="*/ 2920969 w 4642135"/>
                <a:gd name="connsiteY74" fmla="*/ 1418448 h 5643471"/>
                <a:gd name="connsiteX75" fmla="*/ 2631226 w 4642135"/>
                <a:gd name="connsiteY75" fmla="*/ 1507099 h 5643471"/>
                <a:gd name="connsiteX76" fmla="*/ 2726365 w 4642135"/>
                <a:gd name="connsiteY76" fmla="*/ 1424933 h 5643471"/>
                <a:gd name="connsiteX77" fmla="*/ 2510139 w 4642135"/>
                <a:gd name="connsiteY77" fmla="*/ 1511424 h 5643471"/>
                <a:gd name="connsiteX78" fmla="*/ 2856101 w 4642135"/>
                <a:gd name="connsiteY78" fmla="*/ 1286548 h 5643471"/>
                <a:gd name="connsiteX79" fmla="*/ 2797721 w 4642135"/>
                <a:gd name="connsiteY79" fmla="*/ 1301685 h 5643471"/>
                <a:gd name="connsiteX80" fmla="*/ 2475542 w 4642135"/>
                <a:gd name="connsiteY80" fmla="*/ 1463854 h 5643471"/>
                <a:gd name="connsiteX81" fmla="*/ 2440946 w 4642135"/>
                <a:gd name="connsiteY81" fmla="*/ 1543859 h 5643471"/>
                <a:gd name="connsiteX82" fmla="*/ 2440946 w 4642135"/>
                <a:gd name="connsiteY82" fmla="*/ 1558994 h 5643471"/>
                <a:gd name="connsiteX83" fmla="*/ 2404189 w 4642135"/>
                <a:gd name="connsiteY83" fmla="*/ 1535210 h 5643471"/>
                <a:gd name="connsiteX84" fmla="*/ 2358780 w 4642135"/>
                <a:gd name="connsiteY84" fmla="*/ 1528722 h 5643471"/>
                <a:gd name="connsiteX85" fmla="*/ 2365268 w 4642135"/>
                <a:gd name="connsiteY85" fmla="*/ 1567643 h 5643471"/>
                <a:gd name="connsiteX86" fmla="*/ 2447434 w 4642135"/>
                <a:gd name="connsiteY86" fmla="*/ 1727651 h 5643471"/>
                <a:gd name="connsiteX87" fmla="*/ 2291751 w 4642135"/>
                <a:gd name="connsiteY87" fmla="*/ 1563318 h 5643471"/>
                <a:gd name="connsiteX88" fmla="*/ 2302561 w 4642135"/>
                <a:gd name="connsiteY88" fmla="*/ 1597915 h 5643471"/>
                <a:gd name="connsiteX89" fmla="*/ 2378241 w 4642135"/>
                <a:gd name="connsiteY89" fmla="*/ 1811980 h 5643471"/>
                <a:gd name="connsiteX90" fmla="*/ 2380402 w 4642135"/>
                <a:gd name="connsiteY90" fmla="*/ 1926579 h 5643471"/>
                <a:gd name="connsiteX91" fmla="*/ 2369592 w 4642135"/>
                <a:gd name="connsiteY91" fmla="*/ 1928743 h 5643471"/>
                <a:gd name="connsiteX92" fmla="*/ 2172825 w 4642135"/>
                <a:gd name="connsiteY92" fmla="*/ 1466017 h 5643471"/>
                <a:gd name="connsiteX93" fmla="*/ 2183637 w 4642135"/>
                <a:gd name="connsiteY93" fmla="*/ 1515748 h 5643471"/>
                <a:gd name="connsiteX94" fmla="*/ 2211746 w 4642135"/>
                <a:gd name="connsiteY94" fmla="*/ 1699542 h 5643471"/>
                <a:gd name="connsiteX95" fmla="*/ 2198772 w 4642135"/>
                <a:gd name="connsiteY95" fmla="*/ 1749273 h 5643471"/>
                <a:gd name="connsiteX96" fmla="*/ 2170664 w 4642135"/>
                <a:gd name="connsiteY96" fmla="*/ 1706028 h 5643471"/>
                <a:gd name="connsiteX97" fmla="*/ 2090659 w 4642135"/>
                <a:gd name="connsiteY97" fmla="*/ 1526561 h 5643471"/>
                <a:gd name="connsiteX98" fmla="*/ 2056062 w 4642135"/>
                <a:gd name="connsiteY98" fmla="*/ 1626025 h 5643471"/>
                <a:gd name="connsiteX99" fmla="*/ 1930651 w 4642135"/>
                <a:gd name="connsiteY99" fmla="*/ 1420609 h 5643471"/>
                <a:gd name="connsiteX100" fmla="*/ 1930651 w 4642135"/>
                <a:gd name="connsiteY100" fmla="*/ 1524398 h 5643471"/>
                <a:gd name="connsiteX101" fmla="*/ 1922002 w 4642135"/>
                <a:gd name="connsiteY101" fmla="*/ 1537371 h 5643471"/>
                <a:gd name="connsiteX102" fmla="*/ 1911191 w 4642135"/>
                <a:gd name="connsiteY102" fmla="*/ 1530885 h 5643471"/>
                <a:gd name="connsiteX103" fmla="*/ 1893893 w 4642135"/>
                <a:gd name="connsiteY103" fmla="*/ 1502775 h 5643471"/>
                <a:gd name="connsiteX104" fmla="*/ 1829025 w 4642135"/>
                <a:gd name="connsiteY104" fmla="*/ 1377363 h 5643471"/>
                <a:gd name="connsiteX105" fmla="*/ 1826862 w 4642135"/>
                <a:gd name="connsiteY105" fmla="*/ 1435746 h 5643471"/>
                <a:gd name="connsiteX106" fmla="*/ 1617123 w 4642135"/>
                <a:gd name="connsiteY106" fmla="*/ 1124379 h 5643471"/>
                <a:gd name="connsiteX107" fmla="*/ 2123094 w 4642135"/>
                <a:gd name="connsiteY107" fmla="*/ 925450 h 5643471"/>
                <a:gd name="connsiteX108" fmla="*/ 2250666 w 4642135"/>
                <a:gd name="connsiteY108" fmla="*/ 1068160 h 5643471"/>
                <a:gd name="connsiteX109" fmla="*/ 1971735 w 4642135"/>
                <a:gd name="connsiteY109" fmla="*/ 968696 h 5643471"/>
                <a:gd name="connsiteX110" fmla="*/ 1978221 w 4642135"/>
                <a:gd name="connsiteY110" fmla="*/ 977345 h 5643471"/>
                <a:gd name="connsiteX111" fmla="*/ 2324183 w 4642135"/>
                <a:gd name="connsiteY111" fmla="*/ 1323308 h 5643471"/>
                <a:gd name="connsiteX112" fmla="*/ 2356619 w 4642135"/>
                <a:gd name="connsiteY112" fmla="*/ 1325469 h 5643471"/>
                <a:gd name="connsiteX113" fmla="*/ 2626901 w 4642135"/>
                <a:gd name="connsiteY113" fmla="*/ 1206545 h 5643471"/>
                <a:gd name="connsiteX114" fmla="*/ 2637713 w 4642135"/>
                <a:gd name="connsiteY114" fmla="*/ 1197896 h 5643471"/>
                <a:gd name="connsiteX115" fmla="*/ 2661497 w 4642135"/>
                <a:gd name="connsiteY115" fmla="*/ 1200057 h 5643471"/>
                <a:gd name="connsiteX116" fmla="*/ 2901510 w 4642135"/>
                <a:gd name="connsiteY116" fmla="*/ 1197896 h 5643471"/>
                <a:gd name="connsiteX117" fmla="*/ 2988001 w 4642135"/>
                <a:gd name="connsiteY117" fmla="*/ 1195733 h 5643471"/>
                <a:gd name="connsiteX118" fmla="*/ 2629064 w 4642135"/>
                <a:gd name="connsiteY118" fmla="*/ 1120055 h 5643471"/>
                <a:gd name="connsiteX119" fmla="*/ 2635550 w 4642135"/>
                <a:gd name="connsiteY119" fmla="*/ 1158975 h 5643471"/>
                <a:gd name="connsiteX120" fmla="*/ 2635550 w 4642135"/>
                <a:gd name="connsiteY120" fmla="*/ 1195733 h 5643471"/>
                <a:gd name="connsiteX121" fmla="*/ 2447434 w 4642135"/>
                <a:gd name="connsiteY121" fmla="*/ 1031400 h 5643471"/>
                <a:gd name="connsiteX122" fmla="*/ 2514463 w 4642135"/>
                <a:gd name="connsiteY122" fmla="*/ 1197896 h 5643471"/>
                <a:gd name="connsiteX123" fmla="*/ 2123094 w 4642135"/>
                <a:gd name="connsiteY123" fmla="*/ 925450 h 5643471"/>
                <a:gd name="connsiteX124" fmla="*/ 1716587 w 4642135"/>
                <a:gd name="connsiteY124" fmla="*/ 0 h 5643471"/>
                <a:gd name="connsiteX125" fmla="*/ 1569553 w 4642135"/>
                <a:gd name="connsiteY125" fmla="*/ 190279 h 5643471"/>
                <a:gd name="connsiteX126" fmla="*/ 1595500 w 4642135"/>
                <a:gd name="connsiteY126" fmla="*/ 170818 h 5643471"/>
                <a:gd name="connsiteX127" fmla="*/ 1887405 w 4642135"/>
                <a:gd name="connsiteY127" fmla="*/ 38921 h 5643471"/>
                <a:gd name="connsiteX128" fmla="*/ 2071199 w 4642135"/>
                <a:gd name="connsiteY128" fmla="*/ 8649 h 5643471"/>
                <a:gd name="connsiteX129" fmla="*/ 1694965 w 4642135"/>
                <a:gd name="connsiteY129" fmla="*/ 224876 h 5643471"/>
                <a:gd name="connsiteX130" fmla="*/ 1798754 w 4642135"/>
                <a:gd name="connsiteY130" fmla="*/ 188116 h 5643471"/>
                <a:gd name="connsiteX131" fmla="*/ 2315534 w 4642135"/>
                <a:gd name="connsiteY131" fmla="*/ 155683 h 5643471"/>
                <a:gd name="connsiteX132" fmla="*/ 2577170 w 4642135"/>
                <a:gd name="connsiteY132" fmla="*/ 250823 h 5643471"/>
                <a:gd name="connsiteX133" fmla="*/ 2644199 w 4642135"/>
                <a:gd name="connsiteY133" fmla="*/ 315691 h 5643471"/>
                <a:gd name="connsiteX134" fmla="*/ 2334996 w 4642135"/>
                <a:gd name="connsiteY134" fmla="*/ 242174 h 5643471"/>
                <a:gd name="connsiteX135" fmla="*/ 2019305 w 4642135"/>
                <a:gd name="connsiteY135" fmla="*/ 240010 h 5643471"/>
                <a:gd name="connsiteX136" fmla="*/ 2304724 w 4642135"/>
                <a:gd name="connsiteY136" fmla="*/ 313527 h 5643471"/>
                <a:gd name="connsiteX137" fmla="*/ 2564196 w 4642135"/>
                <a:gd name="connsiteY137" fmla="*/ 454076 h 5643471"/>
                <a:gd name="connsiteX138" fmla="*/ 1861458 w 4642135"/>
                <a:gd name="connsiteY138" fmla="*/ 287580 h 5643471"/>
                <a:gd name="connsiteX139" fmla="*/ 2337157 w 4642135"/>
                <a:gd name="connsiteY139" fmla="*/ 471374 h 5643471"/>
                <a:gd name="connsiteX140" fmla="*/ 2062550 w 4642135"/>
                <a:gd name="connsiteY140" fmla="*/ 423804 h 5643471"/>
                <a:gd name="connsiteX141" fmla="*/ 2060387 w 4642135"/>
                <a:gd name="connsiteY141" fmla="*/ 428129 h 5643471"/>
                <a:gd name="connsiteX142" fmla="*/ 2196611 w 4642135"/>
                <a:gd name="connsiteY142" fmla="*/ 490833 h 5643471"/>
                <a:gd name="connsiteX143" fmla="*/ 1854973 w 4642135"/>
                <a:gd name="connsiteY143" fmla="*/ 469211 h 5643471"/>
                <a:gd name="connsiteX144" fmla="*/ 2177149 w 4642135"/>
                <a:gd name="connsiteY144" fmla="*/ 594622 h 5643471"/>
                <a:gd name="connsiteX145" fmla="*/ 1779292 w 4642135"/>
                <a:gd name="connsiteY145" fmla="*/ 538403 h 5643471"/>
                <a:gd name="connsiteX146" fmla="*/ 1982545 w 4642135"/>
                <a:gd name="connsiteY146" fmla="*/ 657329 h 5643471"/>
                <a:gd name="connsiteX147" fmla="*/ 1595500 w 4642135"/>
                <a:gd name="connsiteY147" fmla="*/ 581649 h 5643471"/>
                <a:gd name="connsiteX148" fmla="*/ 1630097 w 4642135"/>
                <a:gd name="connsiteY148" fmla="*/ 605435 h 5643471"/>
                <a:gd name="connsiteX149" fmla="*/ 1965247 w 4642135"/>
                <a:gd name="connsiteY149" fmla="*/ 670303 h 5643471"/>
                <a:gd name="connsiteX150" fmla="*/ 2129579 w 4642135"/>
                <a:gd name="connsiteY150" fmla="*/ 683276 h 5643471"/>
                <a:gd name="connsiteX151" fmla="*/ 2458244 w 4642135"/>
                <a:gd name="connsiteY151" fmla="*/ 838960 h 5643471"/>
                <a:gd name="connsiteX152" fmla="*/ 2568521 w 4642135"/>
                <a:gd name="connsiteY152" fmla="*/ 1014102 h 5643471"/>
                <a:gd name="connsiteX153" fmla="*/ 2607442 w 4642135"/>
                <a:gd name="connsiteY153" fmla="*/ 1096268 h 5643471"/>
                <a:gd name="connsiteX154" fmla="*/ 2637713 w 4642135"/>
                <a:gd name="connsiteY154" fmla="*/ 1109242 h 5643471"/>
                <a:gd name="connsiteX155" fmla="*/ 2799882 w 4642135"/>
                <a:gd name="connsiteY155" fmla="*/ 1102756 h 5643471"/>
                <a:gd name="connsiteX156" fmla="*/ 3029083 w 4642135"/>
                <a:gd name="connsiteY156" fmla="*/ 1128704 h 5643471"/>
                <a:gd name="connsiteX157" fmla="*/ 3052869 w 4642135"/>
                <a:gd name="connsiteY157" fmla="*/ 1135189 h 5643471"/>
                <a:gd name="connsiteX158" fmla="*/ 3057193 w 4642135"/>
                <a:gd name="connsiteY158" fmla="*/ 1133028 h 5643471"/>
                <a:gd name="connsiteX159" fmla="*/ 2933943 w 4642135"/>
                <a:gd name="connsiteY159" fmla="*/ 1046537 h 5643471"/>
                <a:gd name="connsiteX160" fmla="*/ 3346937 w 4642135"/>
                <a:gd name="connsiteY160" fmla="*/ 1184923 h 5643471"/>
                <a:gd name="connsiteX161" fmla="*/ 3519919 w 4642135"/>
                <a:gd name="connsiteY161" fmla="*/ 1349255 h 5643471"/>
                <a:gd name="connsiteX162" fmla="*/ 3545866 w 4642135"/>
                <a:gd name="connsiteY162" fmla="*/ 1355741 h 5643471"/>
                <a:gd name="connsiteX163" fmla="*/ 3963183 w 4642135"/>
                <a:gd name="connsiteY163" fmla="*/ 1264925 h 5643471"/>
                <a:gd name="connsiteX164" fmla="*/ 4058322 w 4642135"/>
                <a:gd name="connsiteY164" fmla="*/ 1271413 h 5643471"/>
                <a:gd name="connsiteX165" fmla="*/ 3926425 w 4642135"/>
                <a:gd name="connsiteY165" fmla="*/ 1323308 h 5643471"/>
                <a:gd name="connsiteX166" fmla="*/ 3928586 w 4642135"/>
                <a:gd name="connsiteY166" fmla="*/ 1329793 h 5643471"/>
                <a:gd name="connsiteX167" fmla="*/ 3971832 w 4642135"/>
                <a:gd name="connsiteY167" fmla="*/ 1325469 h 5643471"/>
                <a:gd name="connsiteX168" fmla="*/ 4194547 w 4642135"/>
                <a:gd name="connsiteY168" fmla="*/ 1351416 h 5643471"/>
                <a:gd name="connsiteX169" fmla="*/ 4309146 w 4642135"/>
                <a:gd name="connsiteY169" fmla="*/ 1377363 h 5643471"/>
                <a:gd name="connsiteX170" fmla="*/ 4367528 w 4642135"/>
                <a:gd name="connsiteY170" fmla="*/ 1472503 h 5643471"/>
                <a:gd name="connsiteX171" fmla="*/ 4408610 w 4642135"/>
                <a:gd name="connsiteY171" fmla="*/ 1528722 h 5643471"/>
                <a:gd name="connsiteX172" fmla="*/ 4601053 w 4642135"/>
                <a:gd name="connsiteY172" fmla="*/ 1695218 h 5643471"/>
                <a:gd name="connsiteX173" fmla="*/ 4639974 w 4642135"/>
                <a:gd name="connsiteY173" fmla="*/ 1766572 h 5643471"/>
                <a:gd name="connsiteX174" fmla="*/ 4642135 w 4642135"/>
                <a:gd name="connsiteY174" fmla="*/ 1773059 h 5643471"/>
                <a:gd name="connsiteX175" fmla="*/ 4627000 w 4642135"/>
                <a:gd name="connsiteY175" fmla="*/ 1801168 h 5643471"/>
                <a:gd name="connsiteX176" fmla="*/ 4605378 w 4642135"/>
                <a:gd name="connsiteY176" fmla="*/ 1773059 h 5643471"/>
                <a:gd name="connsiteX177" fmla="*/ 4393475 w 4642135"/>
                <a:gd name="connsiteY177" fmla="*/ 1617376 h 5643471"/>
                <a:gd name="connsiteX178" fmla="*/ 4363204 w 4642135"/>
                <a:gd name="connsiteY178" fmla="*/ 1615213 h 5643471"/>
                <a:gd name="connsiteX179" fmla="*/ 4363204 w 4642135"/>
                <a:gd name="connsiteY179" fmla="*/ 1658458 h 5643471"/>
                <a:gd name="connsiteX180" fmla="*/ 4389151 w 4642135"/>
                <a:gd name="connsiteY180" fmla="*/ 1686569 h 5643471"/>
                <a:gd name="connsiteX181" fmla="*/ 4490776 w 4642135"/>
                <a:gd name="connsiteY181" fmla="*/ 1818466 h 5643471"/>
                <a:gd name="connsiteX182" fmla="*/ 4510238 w 4642135"/>
                <a:gd name="connsiteY182" fmla="*/ 1885497 h 5643471"/>
                <a:gd name="connsiteX183" fmla="*/ 4108056 w 4642135"/>
                <a:gd name="connsiteY183" fmla="*/ 1543859 h 5643471"/>
                <a:gd name="connsiteX184" fmla="*/ 4337256 w 4642135"/>
                <a:gd name="connsiteY184" fmla="*/ 1801168 h 5643471"/>
                <a:gd name="connsiteX185" fmla="*/ 4330768 w 4642135"/>
                <a:gd name="connsiteY185" fmla="*/ 1807656 h 5643471"/>
                <a:gd name="connsiteX186" fmla="*/ 4138328 w 4642135"/>
                <a:gd name="connsiteY186" fmla="*/ 1669271 h 5643471"/>
                <a:gd name="connsiteX187" fmla="*/ 4216169 w 4642135"/>
                <a:gd name="connsiteY187" fmla="*/ 1783870 h 5643471"/>
                <a:gd name="connsiteX188" fmla="*/ 4021565 w 4642135"/>
                <a:gd name="connsiteY188" fmla="*/ 1671432 h 5643471"/>
                <a:gd name="connsiteX189" fmla="*/ 4151301 w 4642135"/>
                <a:gd name="connsiteY189" fmla="*/ 1850901 h 5643471"/>
                <a:gd name="connsiteX190" fmla="*/ 3868043 w 4642135"/>
                <a:gd name="connsiteY190" fmla="*/ 1658458 h 5643471"/>
                <a:gd name="connsiteX191" fmla="*/ 3982644 w 4642135"/>
                <a:gd name="connsiteY191" fmla="*/ 1816305 h 5643471"/>
                <a:gd name="connsiteX192" fmla="*/ 3712360 w 4642135"/>
                <a:gd name="connsiteY192" fmla="*/ 1632511 h 5643471"/>
                <a:gd name="connsiteX193" fmla="*/ 3721009 w 4642135"/>
                <a:gd name="connsiteY193" fmla="*/ 1656297 h 5643471"/>
                <a:gd name="connsiteX194" fmla="*/ 3978320 w 4642135"/>
                <a:gd name="connsiteY194" fmla="*/ 1829278 h 5643471"/>
                <a:gd name="connsiteX195" fmla="*/ 4211845 w 4642135"/>
                <a:gd name="connsiteY195" fmla="*/ 2036856 h 5643471"/>
                <a:gd name="connsiteX196" fmla="*/ 4226979 w 4642135"/>
                <a:gd name="connsiteY196" fmla="*/ 2356872 h 5643471"/>
                <a:gd name="connsiteX197" fmla="*/ 4203196 w 4642135"/>
                <a:gd name="connsiteY197" fmla="*/ 2393629 h 5643471"/>
                <a:gd name="connsiteX198" fmla="*/ 4185898 w 4642135"/>
                <a:gd name="connsiteY198" fmla="*/ 2359033 h 5643471"/>
                <a:gd name="connsiteX199" fmla="*/ 4142652 w 4642135"/>
                <a:gd name="connsiteY199" fmla="*/ 2233621 h 5643471"/>
                <a:gd name="connsiteX200" fmla="*/ 4101568 w 4642135"/>
                <a:gd name="connsiteY200" fmla="*/ 2365521 h 5643471"/>
                <a:gd name="connsiteX201" fmla="*/ 3932911 w 4642135"/>
                <a:gd name="connsiteY201" fmla="*/ 2019558 h 5643471"/>
                <a:gd name="connsiteX202" fmla="*/ 3961022 w 4642135"/>
                <a:gd name="connsiteY202" fmla="*/ 2181727 h 5643471"/>
                <a:gd name="connsiteX203" fmla="*/ 3792365 w 4642135"/>
                <a:gd name="connsiteY203" fmla="*/ 2021719 h 5643471"/>
                <a:gd name="connsiteX204" fmla="*/ 3883180 w 4642135"/>
                <a:gd name="connsiteY204" fmla="*/ 2304977 h 5643471"/>
                <a:gd name="connsiteX205" fmla="*/ 3876692 w 4642135"/>
                <a:gd name="connsiteY205" fmla="*/ 2607695 h 5643471"/>
                <a:gd name="connsiteX206" fmla="*/ 3826961 w 4642135"/>
                <a:gd name="connsiteY206" fmla="*/ 2495257 h 5643471"/>
                <a:gd name="connsiteX207" fmla="*/ 3792365 w 4642135"/>
                <a:gd name="connsiteY207" fmla="*/ 2730943 h 5643471"/>
                <a:gd name="connsiteX208" fmla="*/ 3749119 w 4642135"/>
                <a:gd name="connsiteY208" fmla="*/ 2544988 h 5643471"/>
                <a:gd name="connsiteX209" fmla="*/ 3628032 w 4642135"/>
                <a:gd name="connsiteY209" fmla="*/ 2823922 h 5643471"/>
                <a:gd name="connsiteX210" fmla="*/ 3714523 w 4642135"/>
                <a:gd name="connsiteY210" fmla="*/ 2393629 h 5643471"/>
                <a:gd name="connsiteX211" fmla="*/ 3705874 w 4642135"/>
                <a:gd name="connsiteY211" fmla="*/ 2389305 h 5643471"/>
                <a:gd name="connsiteX212" fmla="*/ 3582623 w 4642135"/>
                <a:gd name="connsiteY212" fmla="*/ 2635803 h 5643471"/>
                <a:gd name="connsiteX213" fmla="*/ 3623708 w 4642135"/>
                <a:gd name="connsiteY213" fmla="*/ 2441199 h 5643471"/>
                <a:gd name="connsiteX214" fmla="*/ 3561001 w 4642135"/>
                <a:gd name="connsiteY214" fmla="*/ 2495257 h 5643471"/>
                <a:gd name="connsiteX215" fmla="*/ 3541542 w 4642135"/>
                <a:gd name="connsiteY215" fmla="*/ 2512555 h 5643471"/>
                <a:gd name="connsiteX216" fmla="*/ 3532892 w 4642135"/>
                <a:gd name="connsiteY216" fmla="*/ 2488769 h 5643471"/>
                <a:gd name="connsiteX217" fmla="*/ 3543703 w 4642135"/>
                <a:gd name="connsiteY217" fmla="*/ 2324437 h 5643471"/>
                <a:gd name="connsiteX218" fmla="*/ 3496133 w 4642135"/>
                <a:gd name="connsiteY218" fmla="*/ 2391468 h 5643471"/>
                <a:gd name="connsiteX219" fmla="*/ 3476673 w 4642135"/>
                <a:gd name="connsiteY219" fmla="*/ 2408766 h 5643471"/>
                <a:gd name="connsiteX220" fmla="*/ 3474510 w 4642135"/>
                <a:gd name="connsiteY220" fmla="*/ 2382819 h 5643471"/>
                <a:gd name="connsiteX221" fmla="*/ 3483159 w 4642135"/>
                <a:gd name="connsiteY221" fmla="*/ 2276867 h 5643471"/>
                <a:gd name="connsiteX222" fmla="*/ 3478835 w 4642135"/>
                <a:gd name="connsiteY222" fmla="*/ 2268218 h 5643471"/>
                <a:gd name="connsiteX223" fmla="*/ 3455051 w 4642135"/>
                <a:gd name="connsiteY223" fmla="*/ 2285516 h 5643471"/>
                <a:gd name="connsiteX224" fmla="*/ 3450726 w 4642135"/>
                <a:gd name="connsiteY224" fmla="*/ 2032532 h 5643471"/>
                <a:gd name="connsiteX225" fmla="*/ 3405318 w 4642135"/>
                <a:gd name="connsiteY225" fmla="*/ 2207674 h 5643471"/>
                <a:gd name="connsiteX226" fmla="*/ 3394507 w 4642135"/>
                <a:gd name="connsiteY226" fmla="*/ 2054154 h 5643471"/>
                <a:gd name="connsiteX227" fmla="*/ 3385858 w 4642135"/>
                <a:gd name="connsiteY227" fmla="*/ 2054154 h 5643471"/>
                <a:gd name="connsiteX228" fmla="*/ 3381534 w 4642135"/>
                <a:gd name="connsiteY228" fmla="*/ 2077938 h 5643471"/>
                <a:gd name="connsiteX229" fmla="*/ 3344774 w 4642135"/>
                <a:gd name="connsiteY229" fmla="*/ 2501743 h 5643471"/>
                <a:gd name="connsiteX230" fmla="*/ 3282069 w 4642135"/>
                <a:gd name="connsiteY230" fmla="*/ 3401246 h 5643471"/>
                <a:gd name="connsiteX231" fmla="*/ 3102600 w 4642135"/>
                <a:gd name="connsiteY231" fmla="*/ 4380755 h 5643471"/>
                <a:gd name="connsiteX232" fmla="*/ 3096114 w 4642135"/>
                <a:gd name="connsiteY232" fmla="*/ 4439135 h 5643471"/>
                <a:gd name="connsiteX233" fmla="*/ 3204228 w 4642135"/>
                <a:gd name="connsiteY233" fmla="*/ 5148359 h 5643471"/>
                <a:gd name="connsiteX234" fmla="*/ 3265706 w 4642135"/>
                <a:gd name="connsiteY234" fmla="*/ 5622240 h 5643471"/>
                <a:gd name="connsiteX235" fmla="*/ 2888326 w 4642135"/>
                <a:gd name="connsiteY235" fmla="*/ 5626736 h 5643471"/>
                <a:gd name="connsiteX236" fmla="*/ 2888241 w 4642135"/>
                <a:gd name="connsiteY236" fmla="*/ 4979826 h 5643471"/>
                <a:gd name="connsiteX237" fmla="*/ 2654078 w 4642135"/>
                <a:gd name="connsiteY237" fmla="*/ 5624022 h 5643471"/>
                <a:gd name="connsiteX238" fmla="*/ 2305744 w 4642135"/>
                <a:gd name="connsiteY238" fmla="*/ 5625924 h 5643471"/>
                <a:gd name="connsiteX239" fmla="*/ 2700418 w 4642135"/>
                <a:gd name="connsiteY239" fmla="*/ 4800235 h 5643471"/>
                <a:gd name="connsiteX240" fmla="*/ 2851777 w 4642135"/>
                <a:gd name="connsiteY240" fmla="*/ 4454272 h 5643471"/>
                <a:gd name="connsiteX241" fmla="*/ 2856101 w 4642135"/>
                <a:gd name="connsiteY241" fmla="*/ 4395889 h 5643471"/>
                <a:gd name="connsiteX242" fmla="*/ 2581495 w 4642135"/>
                <a:gd name="connsiteY242" fmla="*/ 3515847 h 5643471"/>
                <a:gd name="connsiteX243" fmla="*/ 1854973 w 4642135"/>
                <a:gd name="connsiteY243" fmla="*/ 2006584 h 5643471"/>
                <a:gd name="connsiteX244" fmla="*/ 1502522 w 4642135"/>
                <a:gd name="connsiteY244" fmla="*/ 1258440 h 5643471"/>
                <a:gd name="connsiteX245" fmla="*/ 1489548 w 4642135"/>
                <a:gd name="connsiteY245" fmla="*/ 1228168 h 5643471"/>
                <a:gd name="connsiteX246" fmla="*/ 1485224 w 4642135"/>
                <a:gd name="connsiteY246" fmla="*/ 1273574 h 5643471"/>
                <a:gd name="connsiteX247" fmla="*/ 1379274 w 4642135"/>
                <a:gd name="connsiteY247" fmla="*/ 1068160 h 5643471"/>
                <a:gd name="connsiteX248" fmla="*/ 1476574 w 4642135"/>
                <a:gd name="connsiteY248" fmla="*/ 1392500 h 5643471"/>
                <a:gd name="connsiteX249" fmla="*/ 1426843 w 4642135"/>
                <a:gd name="connsiteY249" fmla="*/ 1366553 h 5643471"/>
                <a:gd name="connsiteX250" fmla="*/ 1498197 w 4642135"/>
                <a:gd name="connsiteY250" fmla="*/ 1535210 h 5643471"/>
                <a:gd name="connsiteX251" fmla="*/ 1487387 w 4642135"/>
                <a:gd name="connsiteY251" fmla="*/ 1539535 h 5643471"/>
                <a:gd name="connsiteX252" fmla="*/ 1405221 w 4642135"/>
                <a:gd name="connsiteY252" fmla="*/ 1457368 h 5643471"/>
                <a:gd name="connsiteX253" fmla="*/ 1398733 w 4642135"/>
                <a:gd name="connsiteY253" fmla="*/ 1461693 h 5643471"/>
                <a:gd name="connsiteX254" fmla="*/ 1465764 w 4642135"/>
                <a:gd name="connsiteY254" fmla="*/ 1649809 h 5643471"/>
                <a:gd name="connsiteX255" fmla="*/ 1470089 w 4642135"/>
                <a:gd name="connsiteY255" fmla="*/ 1682244 h 5643471"/>
                <a:gd name="connsiteX256" fmla="*/ 1441978 w 4642135"/>
                <a:gd name="connsiteY256" fmla="*/ 1669271 h 5643471"/>
                <a:gd name="connsiteX257" fmla="*/ 1364137 w 4642135"/>
                <a:gd name="connsiteY257" fmla="*/ 1626025 h 5643471"/>
                <a:gd name="connsiteX258" fmla="*/ 1472250 w 4642135"/>
                <a:gd name="connsiteY258" fmla="*/ 1820629 h 5643471"/>
                <a:gd name="connsiteX259" fmla="*/ 1480899 w 4642135"/>
                <a:gd name="connsiteY259" fmla="*/ 1855226 h 5643471"/>
                <a:gd name="connsiteX260" fmla="*/ 1450627 w 4642135"/>
                <a:gd name="connsiteY260" fmla="*/ 1844413 h 5643471"/>
                <a:gd name="connsiteX261" fmla="*/ 1301432 w 4642135"/>
                <a:gd name="connsiteY261" fmla="*/ 1693054 h 5643471"/>
                <a:gd name="connsiteX262" fmla="*/ 1262511 w 4642135"/>
                <a:gd name="connsiteY262" fmla="*/ 1641160 h 5643471"/>
                <a:gd name="connsiteX263" fmla="*/ 1498197 w 4642135"/>
                <a:gd name="connsiteY263" fmla="*/ 2095236 h 5643471"/>
                <a:gd name="connsiteX264" fmla="*/ 1305756 w 4642135"/>
                <a:gd name="connsiteY264" fmla="*/ 1857387 h 5643471"/>
                <a:gd name="connsiteX265" fmla="*/ 1264672 w 4642135"/>
                <a:gd name="connsiteY265" fmla="*/ 1775221 h 5643471"/>
                <a:gd name="connsiteX266" fmla="*/ 1281970 w 4642135"/>
                <a:gd name="connsiteY266" fmla="*/ 2002260 h 5643471"/>
                <a:gd name="connsiteX267" fmla="*/ 1154398 w 4642135"/>
                <a:gd name="connsiteY267" fmla="*/ 1738463 h 5643471"/>
                <a:gd name="connsiteX268" fmla="*/ 1141424 w 4642135"/>
                <a:gd name="connsiteY268" fmla="*/ 1876848 h 5643471"/>
                <a:gd name="connsiteX269" fmla="*/ 1007363 w 4642135"/>
                <a:gd name="connsiteY269" fmla="*/ 1150326 h 5643471"/>
                <a:gd name="connsiteX270" fmla="*/ 955469 w 4642135"/>
                <a:gd name="connsiteY270" fmla="*/ 1219519 h 5643471"/>
                <a:gd name="connsiteX271" fmla="*/ 923034 w 4642135"/>
                <a:gd name="connsiteY271" fmla="*/ 1295197 h 5643471"/>
                <a:gd name="connsiteX272" fmla="*/ 886276 w 4642135"/>
                <a:gd name="connsiteY272" fmla="*/ 1403311 h 5643471"/>
                <a:gd name="connsiteX273" fmla="*/ 860329 w 4642135"/>
                <a:gd name="connsiteY273" fmla="*/ 1213031 h 5643471"/>
                <a:gd name="connsiteX274" fmla="*/ 806271 w 4642135"/>
                <a:gd name="connsiteY274" fmla="*/ 1669271 h 5643471"/>
                <a:gd name="connsiteX275" fmla="*/ 713295 w 4642135"/>
                <a:gd name="connsiteY275" fmla="*/ 1511424 h 5643471"/>
                <a:gd name="connsiteX276" fmla="*/ 713295 w 4642135"/>
                <a:gd name="connsiteY276" fmla="*/ 1693054 h 5643471"/>
                <a:gd name="connsiteX277" fmla="*/ 704646 w 4642135"/>
                <a:gd name="connsiteY277" fmla="*/ 1719002 h 5643471"/>
                <a:gd name="connsiteX278" fmla="*/ 678699 w 4642135"/>
                <a:gd name="connsiteY278" fmla="*/ 1697379 h 5643471"/>
                <a:gd name="connsiteX279" fmla="*/ 603018 w 4642135"/>
                <a:gd name="connsiteY279" fmla="*/ 1567643 h 5643471"/>
                <a:gd name="connsiteX280" fmla="*/ 568422 w 4642135"/>
                <a:gd name="connsiteY280" fmla="*/ 1468179 h 5643471"/>
                <a:gd name="connsiteX281" fmla="*/ 752216 w 4642135"/>
                <a:gd name="connsiteY281" fmla="*/ 960047 h 5643471"/>
                <a:gd name="connsiteX282" fmla="*/ 920873 w 4642135"/>
                <a:gd name="connsiteY282" fmla="*/ 735171 h 5643471"/>
                <a:gd name="connsiteX283" fmla="*/ 953306 w 4642135"/>
                <a:gd name="connsiteY283" fmla="*/ 683276 h 5643471"/>
                <a:gd name="connsiteX284" fmla="*/ 959793 w 4642135"/>
                <a:gd name="connsiteY284" fmla="*/ 663815 h 5643471"/>
                <a:gd name="connsiteX285" fmla="*/ 942495 w 4642135"/>
                <a:gd name="connsiteY285" fmla="*/ 672464 h 5643471"/>
                <a:gd name="connsiteX286" fmla="*/ 747891 w 4642135"/>
                <a:gd name="connsiteY286" fmla="*/ 938424 h 5643471"/>
                <a:gd name="connsiteX287" fmla="*/ 728430 w 4642135"/>
                <a:gd name="connsiteY287" fmla="*/ 955722 h 5643471"/>
                <a:gd name="connsiteX288" fmla="*/ 817084 w 4642135"/>
                <a:gd name="connsiteY288" fmla="*/ 711385 h 5643471"/>
                <a:gd name="connsiteX289" fmla="*/ 548963 w 4642135"/>
                <a:gd name="connsiteY289" fmla="*/ 1040049 h 5643471"/>
                <a:gd name="connsiteX290" fmla="*/ 672211 w 4642135"/>
                <a:gd name="connsiteY290" fmla="*/ 750306 h 5643471"/>
                <a:gd name="connsiteX291" fmla="*/ 460308 w 4642135"/>
                <a:gd name="connsiteY291" fmla="*/ 979506 h 5643471"/>
                <a:gd name="connsiteX292" fmla="*/ 492744 w 4642135"/>
                <a:gd name="connsiteY292" fmla="*/ 838960 h 5643471"/>
                <a:gd name="connsiteX293" fmla="*/ 345709 w 4642135"/>
                <a:gd name="connsiteY293" fmla="*/ 1046537 h 5643471"/>
                <a:gd name="connsiteX294" fmla="*/ 542475 w 4642135"/>
                <a:gd name="connsiteY294" fmla="*/ 609759 h 5643471"/>
                <a:gd name="connsiteX295" fmla="*/ 466796 w 4642135"/>
                <a:gd name="connsiteY295" fmla="*/ 687601 h 5643471"/>
                <a:gd name="connsiteX296" fmla="*/ 198675 w 4642135"/>
                <a:gd name="connsiteY296" fmla="*/ 1143838 h 5643471"/>
                <a:gd name="connsiteX297" fmla="*/ 172728 w 4642135"/>
                <a:gd name="connsiteY297" fmla="*/ 1176274 h 5643471"/>
                <a:gd name="connsiteX298" fmla="*/ 270029 w 4642135"/>
                <a:gd name="connsiteY298" fmla="*/ 880042 h 5643471"/>
                <a:gd name="connsiteX299" fmla="*/ 449498 w 4642135"/>
                <a:gd name="connsiteY299" fmla="*/ 629219 h 5643471"/>
                <a:gd name="connsiteX300" fmla="*/ 200836 w 4642135"/>
                <a:gd name="connsiteY300" fmla="*/ 849770 h 5643471"/>
                <a:gd name="connsiteX301" fmla="*/ 14881 w 4642135"/>
                <a:gd name="connsiteY301" fmla="*/ 1128704 h 5643471"/>
                <a:gd name="connsiteX302" fmla="*/ 6232 w 4642135"/>
                <a:gd name="connsiteY302" fmla="*/ 1046537 h 5643471"/>
                <a:gd name="connsiteX303" fmla="*/ 32179 w 4642135"/>
                <a:gd name="connsiteY303" fmla="*/ 973020 h 5643471"/>
                <a:gd name="connsiteX304" fmla="*/ 512203 w 4642135"/>
                <a:gd name="connsiteY304" fmla="*/ 501646 h 5643471"/>
                <a:gd name="connsiteX305" fmla="*/ 594369 w 4642135"/>
                <a:gd name="connsiteY305" fmla="*/ 467050 h 5643471"/>
                <a:gd name="connsiteX306" fmla="*/ 168403 w 4642135"/>
                <a:gd name="connsiteY306" fmla="*/ 557865 h 5643471"/>
                <a:gd name="connsiteX307" fmla="*/ 272192 w 4642135"/>
                <a:gd name="connsiteY307" fmla="*/ 488672 h 5643471"/>
                <a:gd name="connsiteX308" fmla="*/ 391116 w 4642135"/>
                <a:gd name="connsiteY308" fmla="*/ 412992 h 5643471"/>
                <a:gd name="connsiteX309" fmla="*/ 525176 w 4642135"/>
                <a:gd name="connsiteY309" fmla="*/ 378396 h 5643471"/>
                <a:gd name="connsiteX310" fmla="*/ 661401 w 4642135"/>
                <a:gd name="connsiteY310" fmla="*/ 363261 h 5643471"/>
                <a:gd name="connsiteX311" fmla="*/ 434361 w 4642135"/>
                <a:gd name="connsiteY311" fmla="*/ 324340 h 5643471"/>
                <a:gd name="connsiteX312" fmla="*/ 507878 w 4642135"/>
                <a:gd name="connsiteY312" fmla="*/ 313527 h 5643471"/>
                <a:gd name="connsiteX313" fmla="*/ 507878 w 4642135"/>
                <a:gd name="connsiteY313" fmla="*/ 309203 h 5643471"/>
                <a:gd name="connsiteX314" fmla="*/ 417063 w 4642135"/>
                <a:gd name="connsiteY314" fmla="*/ 309203 h 5643471"/>
                <a:gd name="connsiteX315" fmla="*/ 881952 w 4642135"/>
                <a:gd name="connsiteY315" fmla="*/ 276770 h 5643471"/>
                <a:gd name="connsiteX316" fmla="*/ 1067907 w 4642135"/>
                <a:gd name="connsiteY316" fmla="*/ 298393 h 5643471"/>
                <a:gd name="connsiteX317" fmla="*/ 1223590 w 4642135"/>
                <a:gd name="connsiteY317" fmla="*/ 371910 h 5643471"/>
                <a:gd name="connsiteX318" fmla="*/ 1258187 w 4642135"/>
                <a:gd name="connsiteY318" fmla="*/ 367585 h 5643471"/>
                <a:gd name="connsiteX319" fmla="*/ 1640907 w 4642135"/>
                <a:gd name="connsiteY319" fmla="*/ 30271 h 5643471"/>
                <a:gd name="connsiteX320" fmla="*/ 1716587 w 4642135"/>
                <a:gd name="connsiteY320" fmla="*/ 0 h 5643471"/>
                <a:gd name="connsiteX0" fmla="*/ 4214006 w 4642135"/>
                <a:gd name="connsiteY0" fmla="*/ 1528722 h 5643471"/>
                <a:gd name="connsiteX1" fmla="*/ 4211845 w 4642135"/>
                <a:gd name="connsiteY1" fmla="*/ 1535210 h 5643471"/>
                <a:gd name="connsiteX2" fmla="*/ 4281037 w 4642135"/>
                <a:gd name="connsiteY2" fmla="*/ 1582780 h 5643471"/>
                <a:gd name="connsiteX3" fmla="*/ 4300497 w 4642135"/>
                <a:gd name="connsiteY3" fmla="*/ 1587104 h 5643471"/>
                <a:gd name="connsiteX4" fmla="*/ 4291848 w 4642135"/>
                <a:gd name="connsiteY4" fmla="*/ 1565482 h 5643471"/>
                <a:gd name="connsiteX5" fmla="*/ 4214006 w 4642135"/>
                <a:gd name="connsiteY5" fmla="*/ 1528722 h 5643471"/>
                <a:gd name="connsiteX6" fmla="*/ 3165036 w 4642135"/>
                <a:gd name="connsiteY6" fmla="*/ 1460611 h 5643471"/>
                <a:gd name="connsiteX7" fmla="*/ 3148009 w 4642135"/>
                <a:gd name="connsiteY7" fmla="*/ 1468179 h 5643471"/>
                <a:gd name="connsiteX8" fmla="*/ 2860426 w 4642135"/>
                <a:gd name="connsiteY8" fmla="*/ 1591429 h 5643471"/>
                <a:gd name="connsiteX9" fmla="*/ 2899347 w 4642135"/>
                <a:gd name="connsiteY9" fmla="*/ 1589266 h 5643471"/>
                <a:gd name="connsiteX10" fmla="*/ 3115574 w 4642135"/>
                <a:gd name="connsiteY10" fmla="*/ 1498450 h 5643471"/>
                <a:gd name="connsiteX11" fmla="*/ 3186930 w 4642135"/>
                <a:gd name="connsiteY11" fmla="*/ 1466017 h 5643471"/>
                <a:gd name="connsiteX12" fmla="*/ 3165036 w 4642135"/>
                <a:gd name="connsiteY12" fmla="*/ 1460611 h 5643471"/>
                <a:gd name="connsiteX13" fmla="*/ 2717716 w 4642135"/>
                <a:gd name="connsiteY13" fmla="*/ 1269250 h 5643471"/>
                <a:gd name="connsiteX14" fmla="*/ 2419323 w 4642135"/>
                <a:gd name="connsiteY14" fmla="*/ 1353579 h 5643471"/>
                <a:gd name="connsiteX15" fmla="*/ 2395539 w 4642135"/>
                <a:gd name="connsiteY15" fmla="*/ 1433582 h 5643471"/>
                <a:gd name="connsiteX16" fmla="*/ 2423648 w 4642135"/>
                <a:gd name="connsiteY16" fmla="*/ 1440070 h 5643471"/>
                <a:gd name="connsiteX17" fmla="*/ 2739339 w 4642135"/>
                <a:gd name="connsiteY17" fmla="*/ 1269250 h 5643471"/>
                <a:gd name="connsiteX18" fmla="*/ 2717716 w 4642135"/>
                <a:gd name="connsiteY18" fmla="*/ 1269250 h 5643471"/>
                <a:gd name="connsiteX19" fmla="*/ 1617123 w 4642135"/>
                <a:gd name="connsiteY19" fmla="*/ 1124379 h 5643471"/>
                <a:gd name="connsiteX20" fmla="*/ 1727398 w 4642135"/>
                <a:gd name="connsiteY20" fmla="*/ 1366553 h 5643471"/>
                <a:gd name="connsiteX21" fmla="*/ 1591176 w 4642135"/>
                <a:gd name="connsiteY21" fmla="*/ 1202221 h 5643471"/>
                <a:gd name="connsiteX22" fmla="*/ 1790104 w 4642135"/>
                <a:gd name="connsiteY22" fmla="*/ 1569806 h 5643471"/>
                <a:gd name="connsiteX23" fmla="*/ 2466893 w 4642135"/>
                <a:gd name="connsiteY23" fmla="*/ 2756890 h 5643471"/>
                <a:gd name="connsiteX24" fmla="*/ 2985838 w 4642135"/>
                <a:gd name="connsiteY24" fmla="*/ 3935327 h 5643471"/>
                <a:gd name="connsiteX25" fmla="*/ 2994487 w 4642135"/>
                <a:gd name="connsiteY25" fmla="*/ 3943976 h 5643471"/>
                <a:gd name="connsiteX26" fmla="*/ 2998811 w 4642135"/>
                <a:gd name="connsiteY26" fmla="*/ 3928839 h 5643471"/>
                <a:gd name="connsiteX27" fmla="*/ 3189091 w 4642135"/>
                <a:gd name="connsiteY27" fmla="*/ 2752566 h 5643471"/>
                <a:gd name="connsiteX28" fmla="*/ 3282069 w 4642135"/>
                <a:gd name="connsiteY28" fmla="*/ 2123347 h 5643471"/>
                <a:gd name="connsiteX29" fmla="*/ 3295043 w 4642135"/>
                <a:gd name="connsiteY29" fmla="*/ 2045505 h 5643471"/>
                <a:gd name="connsiteX30" fmla="*/ 3266932 w 4642135"/>
                <a:gd name="connsiteY30" fmla="*/ 2071452 h 5643471"/>
                <a:gd name="connsiteX31" fmla="*/ 3301529 w 4642135"/>
                <a:gd name="connsiteY31" fmla="*/ 1881173 h 5643471"/>
                <a:gd name="connsiteX32" fmla="*/ 3212877 w 4642135"/>
                <a:gd name="connsiteY32" fmla="*/ 2151455 h 5643471"/>
                <a:gd name="connsiteX33" fmla="*/ 3182605 w 4642135"/>
                <a:gd name="connsiteY33" fmla="*/ 2101724 h 5643471"/>
                <a:gd name="connsiteX34" fmla="*/ 3154494 w 4642135"/>
                <a:gd name="connsiteY34" fmla="*/ 2231460 h 5643471"/>
                <a:gd name="connsiteX35" fmla="*/ 3128547 w 4642135"/>
                <a:gd name="connsiteY35" fmla="*/ 2170917 h 5643471"/>
                <a:gd name="connsiteX36" fmla="*/ 3115574 w 4642135"/>
                <a:gd name="connsiteY36" fmla="*/ 2151455 h 5643471"/>
                <a:gd name="connsiteX37" fmla="*/ 3102600 w 4642135"/>
                <a:gd name="connsiteY37" fmla="*/ 2173078 h 5643471"/>
                <a:gd name="connsiteX38" fmla="*/ 3059355 w 4642135"/>
                <a:gd name="connsiteY38" fmla="*/ 2341735 h 5643471"/>
                <a:gd name="connsiteX39" fmla="*/ 2998811 w 4642135"/>
                <a:gd name="connsiteY39" fmla="*/ 2261732 h 5643471"/>
                <a:gd name="connsiteX40" fmla="*/ 2983676 w 4642135"/>
                <a:gd name="connsiteY40" fmla="*/ 2436875 h 5643471"/>
                <a:gd name="connsiteX41" fmla="*/ 2975027 w 4642135"/>
                <a:gd name="connsiteY41" fmla="*/ 2460661 h 5643471"/>
                <a:gd name="connsiteX42" fmla="*/ 2955566 w 4642135"/>
                <a:gd name="connsiteY42" fmla="*/ 2439038 h 5643471"/>
                <a:gd name="connsiteX43" fmla="*/ 2933943 w 4642135"/>
                <a:gd name="connsiteY43" fmla="*/ 2367682 h 5643471"/>
                <a:gd name="connsiteX44" fmla="*/ 2918808 w 4642135"/>
                <a:gd name="connsiteY44" fmla="*/ 2287679 h 5643471"/>
                <a:gd name="connsiteX45" fmla="*/ 2871238 w 4642135"/>
                <a:gd name="connsiteY45" fmla="*/ 2633642 h 5643471"/>
                <a:gd name="connsiteX46" fmla="*/ 2840967 w 4642135"/>
                <a:gd name="connsiteY46" fmla="*/ 2590397 h 5643471"/>
                <a:gd name="connsiteX47" fmla="*/ 2840967 w 4642135"/>
                <a:gd name="connsiteY47" fmla="*/ 2423901 h 5643471"/>
                <a:gd name="connsiteX48" fmla="*/ 2851777 w 4642135"/>
                <a:gd name="connsiteY48" fmla="*/ 2333086 h 5643471"/>
                <a:gd name="connsiteX49" fmla="*/ 2752313 w 4642135"/>
                <a:gd name="connsiteY49" fmla="*/ 2486608 h 5643471"/>
                <a:gd name="connsiteX50" fmla="*/ 2782584 w 4642135"/>
                <a:gd name="connsiteY50" fmla="*/ 2283355 h 5643471"/>
                <a:gd name="connsiteX51" fmla="*/ 2698257 w 4642135"/>
                <a:gd name="connsiteY51" fmla="*/ 2365521 h 5643471"/>
                <a:gd name="connsiteX52" fmla="*/ 2990162 w 4642135"/>
                <a:gd name="connsiteY52" fmla="*/ 1790358 h 5643471"/>
                <a:gd name="connsiteX53" fmla="*/ 2912320 w 4642135"/>
                <a:gd name="connsiteY53" fmla="*/ 1840089 h 5643471"/>
                <a:gd name="connsiteX54" fmla="*/ 2819344 w 4642135"/>
                <a:gd name="connsiteY54" fmla="*/ 1891983 h 5643471"/>
                <a:gd name="connsiteX55" fmla="*/ 2758800 w 4642135"/>
                <a:gd name="connsiteY55" fmla="*/ 1941716 h 5643471"/>
                <a:gd name="connsiteX56" fmla="*/ 2830154 w 4642135"/>
                <a:gd name="connsiteY56" fmla="*/ 1788194 h 5643471"/>
                <a:gd name="connsiteX57" fmla="*/ 2795558 w 4642135"/>
                <a:gd name="connsiteY57" fmla="*/ 1818466 h 5643471"/>
                <a:gd name="connsiteX58" fmla="*/ 2570682 w 4642135"/>
                <a:gd name="connsiteY58" fmla="*/ 2086587 h 5643471"/>
                <a:gd name="connsiteX59" fmla="*/ 2549059 w 4642135"/>
                <a:gd name="connsiteY59" fmla="*/ 2101724 h 5643471"/>
                <a:gd name="connsiteX60" fmla="*/ 2540410 w 4642135"/>
                <a:gd name="connsiteY60" fmla="*/ 2075777 h 5643471"/>
                <a:gd name="connsiteX61" fmla="*/ 2557708 w 4642135"/>
                <a:gd name="connsiteY61" fmla="*/ 1963339 h 5643471"/>
                <a:gd name="connsiteX62" fmla="*/ 2469057 w 4642135"/>
                <a:gd name="connsiteY62" fmla="*/ 2086587 h 5643471"/>
                <a:gd name="connsiteX63" fmla="*/ 2447434 w 4642135"/>
                <a:gd name="connsiteY63" fmla="*/ 2106049 h 5643471"/>
                <a:gd name="connsiteX64" fmla="*/ 2438785 w 4642135"/>
                <a:gd name="connsiteY64" fmla="*/ 2073614 h 5643471"/>
                <a:gd name="connsiteX65" fmla="*/ 2449595 w 4642135"/>
                <a:gd name="connsiteY65" fmla="*/ 1969825 h 5643471"/>
                <a:gd name="connsiteX66" fmla="*/ 2471218 w 4642135"/>
                <a:gd name="connsiteY66" fmla="*/ 1876848 h 5643471"/>
                <a:gd name="connsiteX67" fmla="*/ 2830154 w 4642135"/>
                <a:gd name="connsiteY67" fmla="*/ 1602239 h 5643471"/>
                <a:gd name="connsiteX68" fmla="*/ 2858265 w 4642135"/>
                <a:gd name="connsiteY68" fmla="*/ 1587104 h 5643471"/>
                <a:gd name="connsiteX69" fmla="*/ 2851777 w 4642135"/>
                <a:gd name="connsiteY69" fmla="*/ 1589266 h 5643471"/>
                <a:gd name="connsiteX70" fmla="*/ 2849616 w 4642135"/>
                <a:gd name="connsiteY70" fmla="*/ 1587104 h 5643471"/>
                <a:gd name="connsiteX71" fmla="*/ 2869075 w 4642135"/>
                <a:gd name="connsiteY71" fmla="*/ 1567643 h 5643471"/>
                <a:gd name="connsiteX72" fmla="*/ 3039895 w 4642135"/>
                <a:gd name="connsiteY72" fmla="*/ 1437907 h 5643471"/>
                <a:gd name="connsiteX73" fmla="*/ 2676634 w 4642135"/>
                <a:gd name="connsiteY73" fmla="*/ 1584941 h 5643471"/>
                <a:gd name="connsiteX74" fmla="*/ 2920969 w 4642135"/>
                <a:gd name="connsiteY74" fmla="*/ 1418448 h 5643471"/>
                <a:gd name="connsiteX75" fmla="*/ 2631226 w 4642135"/>
                <a:gd name="connsiteY75" fmla="*/ 1507099 h 5643471"/>
                <a:gd name="connsiteX76" fmla="*/ 2726365 w 4642135"/>
                <a:gd name="connsiteY76" fmla="*/ 1424933 h 5643471"/>
                <a:gd name="connsiteX77" fmla="*/ 2510139 w 4642135"/>
                <a:gd name="connsiteY77" fmla="*/ 1511424 h 5643471"/>
                <a:gd name="connsiteX78" fmla="*/ 2856101 w 4642135"/>
                <a:gd name="connsiteY78" fmla="*/ 1286548 h 5643471"/>
                <a:gd name="connsiteX79" fmla="*/ 2797721 w 4642135"/>
                <a:gd name="connsiteY79" fmla="*/ 1301685 h 5643471"/>
                <a:gd name="connsiteX80" fmla="*/ 2475542 w 4642135"/>
                <a:gd name="connsiteY80" fmla="*/ 1463854 h 5643471"/>
                <a:gd name="connsiteX81" fmla="*/ 2440946 w 4642135"/>
                <a:gd name="connsiteY81" fmla="*/ 1543859 h 5643471"/>
                <a:gd name="connsiteX82" fmla="*/ 2440946 w 4642135"/>
                <a:gd name="connsiteY82" fmla="*/ 1558994 h 5643471"/>
                <a:gd name="connsiteX83" fmla="*/ 2404189 w 4642135"/>
                <a:gd name="connsiteY83" fmla="*/ 1535210 h 5643471"/>
                <a:gd name="connsiteX84" fmla="*/ 2358780 w 4642135"/>
                <a:gd name="connsiteY84" fmla="*/ 1528722 h 5643471"/>
                <a:gd name="connsiteX85" fmla="*/ 2365268 w 4642135"/>
                <a:gd name="connsiteY85" fmla="*/ 1567643 h 5643471"/>
                <a:gd name="connsiteX86" fmla="*/ 2447434 w 4642135"/>
                <a:gd name="connsiteY86" fmla="*/ 1727651 h 5643471"/>
                <a:gd name="connsiteX87" fmla="*/ 2291751 w 4642135"/>
                <a:gd name="connsiteY87" fmla="*/ 1563318 h 5643471"/>
                <a:gd name="connsiteX88" fmla="*/ 2302561 w 4642135"/>
                <a:gd name="connsiteY88" fmla="*/ 1597915 h 5643471"/>
                <a:gd name="connsiteX89" fmla="*/ 2378241 w 4642135"/>
                <a:gd name="connsiteY89" fmla="*/ 1811980 h 5643471"/>
                <a:gd name="connsiteX90" fmla="*/ 2380402 w 4642135"/>
                <a:gd name="connsiteY90" fmla="*/ 1926579 h 5643471"/>
                <a:gd name="connsiteX91" fmla="*/ 2369592 w 4642135"/>
                <a:gd name="connsiteY91" fmla="*/ 1928743 h 5643471"/>
                <a:gd name="connsiteX92" fmla="*/ 2172825 w 4642135"/>
                <a:gd name="connsiteY92" fmla="*/ 1466017 h 5643471"/>
                <a:gd name="connsiteX93" fmla="*/ 2183637 w 4642135"/>
                <a:gd name="connsiteY93" fmla="*/ 1515748 h 5643471"/>
                <a:gd name="connsiteX94" fmla="*/ 2211746 w 4642135"/>
                <a:gd name="connsiteY94" fmla="*/ 1699542 h 5643471"/>
                <a:gd name="connsiteX95" fmla="*/ 2198772 w 4642135"/>
                <a:gd name="connsiteY95" fmla="*/ 1749273 h 5643471"/>
                <a:gd name="connsiteX96" fmla="*/ 2170664 w 4642135"/>
                <a:gd name="connsiteY96" fmla="*/ 1706028 h 5643471"/>
                <a:gd name="connsiteX97" fmla="*/ 2090659 w 4642135"/>
                <a:gd name="connsiteY97" fmla="*/ 1526561 h 5643471"/>
                <a:gd name="connsiteX98" fmla="*/ 2056062 w 4642135"/>
                <a:gd name="connsiteY98" fmla="*/ 1626025 h 5643471"/>
                <a:gd name="connsiteX99" fmla="*/ 1930651 w 4642135"/>
                <a:gd name="connsiteY99" fmla="*/ 1420609 h 5643471"/>
                <a:gd name="connsiteX100" fmla="*/ 1930651 w 4642135"/>
                <a:gd name="connsiteY100" fmla="*/ 1524398 h 5643471"/>
                <a:gd name="connsiteX101" fmla="*/ 1922002 w 4642135"/>
                <a:gd name="connsiteY101" fmla="*/ 1537371 h 5643471"/>
                <a:gd name="connsiteX102" fmla="*/ 1911191 w 4642135"/>
                <a:gd name="connsiteY102" fmla="*/ 1530885 h 5643471"/>
                <a:gd name="connsiteX103" fmla="*/ 1893893 w 4642135"/>
                <a:gd name="connsiteY103" fmla="*/ 1502775 h 5643471"/>
                <a:gd name="connsiteX104" fmla="*/ 1829025 w 4642135"/>
                <a:gd name="connsiteY104" fmla="*/ 1377363 h 5643471"/>
                <a:gd name="connsiteX105" fmla="*/ 1826862 w 4642135"/>
                <a:gd name="connsiteY105" fmla="*/ 1435746 h 5643471"/>
                <a:gd name="connsiteX106" fmla="*/ 1617123 w 4642135"/>
                <a:gd name="connsiteY106" fmla="*/ 1124379 h 5643471"/>
                <a:gd name="connsiteX107" fmla="*/ 2123094 w 4642135"/>
                <a:gd name="connsiteY107" fmla="*/ 925450 h 5643471"/>
                <a:gd name="connsiteX108" fmla="*/ 2250666 w 4642135"/>
                <a:gd name="connsiteY108" fmla="*/ 1068160 h 5643471"/>
                <a:gd name="connsiteX109" fmla="*/ 1971735 w 4642135"/>
                <a:gd name="connsiteY109" fmla="*/ 968696 h 5643471"/>
                <a:gd name="connsiteX110" fmla="*/ 1978221 w 4642135"/>
                <a:gd name="connsiteY110" fmla="*/ 977345 h 5643471"/>
                <a:gd name="connsiteX111" fmla="*/ 2324183 w 4642135"/>
                <a:gd name="connsiteY111" fmla="*/ 1323308 h 5643471"/>
                <a:gd name="connsiteX112" fmla="*/ 2356619 w 4642135"/>
                <a:gd name="connsiteY112" fmla="*/ 1325469 h 5643471"/>
                <a:gd name="connsiteX113" fmla="*/ 2626901 w 4642135"/>
                <a:gd name="connsiteY113" fmla="*/ 1206545 h 5643471"/>
                <a:gd name="connsiteX114" fmla="*/ 2637713 w 4642135"/>
                <a:gd name="connsiteY114" fmla="*/ 1197896 h 5643471"/>
                <a:gd name="connsiteX115" fmla="*/ 2661497 w 4642135"/>
                <a:gd name="connsiteY115" fmla="*/ 1200057 h 5643471"/>
                <a:gd name="connsiteX116" fmla="*/ 2901510 w 4642135"/>
                <a:gd name="connsiteY116" fmla="*/ 1197896 h 5643471"/>
                <a:gd name="connsiteX117" fmla="*/ 2988001 w 4642135"/>
                <a:gd name="connsiteY117" fmla="*/ 1195733 h 5643471"/>
                <a:gd name="connsiteX118" fmla="*/ 2629064 w 4642135"/>
                <a:gd name="connsiteY118" fmla="*/ 1120055 h 5643471"/>
                <a:gd name="connsiteX119" fmla="*/ 2635550 w 4642135"/>
                <a:gd name="connsiteY119" fmla="*/ 1158975 h 5643471"/>
                <a:gd name="connsiteX120" fmla="*/ 2635550 w 4642135"/>
                <a:gd name="connsiteY120" fmla="*/ 1195733 h 5643471"/>
                <a:gd name="connsiteX121" fmla="*/ 2447434 w 4642135"/>
                <a:gd name="connsiteY121" fmla="*/ 1031400 h 5643471"/>
                <a:gd name="connsiteX122" fmla="*/ 2514463 w 4642135"/>
                <a:gd name="connsiteY122" fmla="*/ 1197896 h 5643471"/>
                <a:gd name="connsiteX123" fmla="*/ 2123094 w 4642135"/>
                <a:gd name="connsiteY123" fmla="*/ 925450 h 5643471"/>
                <a:gd name="connsiteX124" fmla="*/ 1716587 w 4642135"/>
                <a:gd name="connsiteY124" fmla="*/ 0 h 5643471"/>
                <a:gd name="connsiteX125" fmla="*/ 1569553 w 4642135"/>
                <a:gd name="connsiteY125" fmla="*/ 190279 h 5643471"/>
                <a:gd name="connsiteX126" fmla="*/ 1595500 w 4642135"/>
                <a:gd name="connsiteY126" fmla="*/ 170818 h 5643471"/>
                <a:gd name="connsiteX127" fmla="*/ 1887405 w 4642135"/>
                <a:gd name="connsiteY127" fmla="*/ 38921 h 5643471"/>
                <a:gd name="connsiteX128" fmla="*/ 2071199 w 4642135"/>
                <a:gd name="connsiteY128" fmla="*/ 8649 h 5643471"/>
                <a:gd name="connsiteX129" fmla="*/ 1694965 w 4642135"/>
                <a:gd name="connsiteY129" fmla="*/ 224876 h 5643471"/>
                <a:gd name="connsiteX130" fmla="*/ 1798754 w 4642135"/>
                <a:gd name="connsiteY130" fmla="*/ 188116 h 5643471"/>
                <a:gd name="connsiteX131" fmla="*/ 2315534 w 4642135"/>
                <a:gd name="connsiteY131" fmla="*/ 155683 h 5643471"/>
                <a:gd name="connsiteX132" fmla="*/ 2577170 w 4642135"/>
                <a:gd name="connsiteY132" fmla="*/ 250823 h 5643471"/>
                <a:gd name="connsiteX133" fmla="*/ 2644199 w 4642135"/>
                <a:gd name="connsiteY133" fmla="*/ 315691 h 5643471"/>
                <a:gd name="connsiteX134" fmla="*/ 2334996 w 4642135"/>
                <a:gd name="connsiteY134" fmla="*/ 242174 h 5643471"/>
                <a:gd name="connsiteX135" fmla="*/ 2019305 w 4642135"/>
                <a:gd name="connsiteY135" fmla="*/ 240010 h 5643471"/>
                <a:gd name="connsiteX136" fmla="*/ 2304724 w 4642135"/>
                <a:gd name="connsiteY136" fmla="*/ 313527 h 5643471"/>
                <a:gd name="connsiteX137" fmla="*/ 2564196 w 4642135"/>
                <a:gd name="connsiteY137" fmla="*/ 454076 h 5643471"/>
                <a:gd name="connsiteX138" fmla="*/ 1861458 w 4642135"/>
                <a:gd name="connsiteY138" fmla="*/ 287580 h 5643471"/>
                <a:gd name="connsiteX139" fmla="*/ 2337157 w 4642135"/>
                <a:gd name="connsiteY139" fmla="*/ 471374 h 5643471"/>
                <a:gd name="connsiteX140" fmla="*/ 2062550 w 4642135"/>
                <a:gd name="connsiteY140" fmla="*/ 423804 h 5643471"/>
                <a:gd name="connsiteX141" fmla="*/ 2060387 w 4642135"/>
                <a:gd name="connsiteY141" fmla="*/ 428129 h 5643471"/>
                <a:gd name="connsiteX142" fmla="*/ 2196611 w 4642135"/>
                <a:gd name="connsiteY142" fmla="*/ 490833 h 5643471"/>
                <a:gd name="connsiteX143" fmla="*/ 1854973 w 4642135"/>
                <a:gd name="connsiteY143" fmla="*/ 469211 h 5643471"/>
                <a:gd name="connsiteX144" fmla="*/ 2177149 w 4642135"/>
                <a:gd name="connsiteY144" fmla="*/ 594622 h 5643471"/>
                <a:gd name="connsiteX145" fmla="*/ 1779292 w 4642135"/>
                <a:gd name="connsiteY145" fmla="*/ 538403 h 5643471"/>
                <a:gd name="connsiteX146" fmla="*/ 1982545 w 4642135"/>
                <a:gd name="connsiteY146" fmla="*/ 657329 h 5643471"/>
                <a:gd name="connsiteX147" fmla="*/ 1595500 w 4642135"/>
                <a:gd name="connsiteY147" fmla="*/ 581649 h 5643471"/>
                <a:gd name="connsiteX148" fmla="*/ 1630097 w 4642135"/>
                <a:gd name="connsiteY148" fmla="*/ 605435 h 5643471"/>
                <a:gd name="connsiteX149" fmla="*/ 1965247 w 4642135"/>
                <a:gd name="connsiteY149" fmla="*/ 670303 h 5643471"/>
                <a:gd name="connsiteX150" fmla="*/ 2129579 w 4642135"/>
                <a:gd name="connsiteY150" fmla="*/ 683276 h 5643471"/>
                <a:gd name="connsiteX151" fmla="*/ 2458244 w 4642135"/>
                <a:gd name="connsiteY151" fmla="*/ 838960 h 5643471"/>
                <a:gd name="connsiteX152" fmla="*/ 2568521 w 4642135"/>
                <a:gd name="connsiteY152" fmla="*/ 1014102 h 5643471"/>
                <a:gd name="connsiteX153" fmla="*/ 2607442 w 4642135"/>
                <a:gd name="connsiteY153" fmla="*/ 1096268 h 5643471"/>
                <a:gd name="connsiteX154" fmla="*/ 2637713 w 4642135"/>
                <a:gd name="connsiteY154" fmla="*/ 1109242 h 5643471"/>
                <a:gd name="connsiteX155" fmla="*/ 2799882 w 4642135"/>
                <a:gd name="connsiteY155" fmla="*/ 1102756 h 5643471"/>
                <a:gd name="connsiteX156" fmla="*/ 3029083 w 4642135"/>
                <a:gd name="connsiteY156" fmla="*/ 1128704 h 5643471"/>
                <a:gd name="connsiteX157" fmla="*/ 3052869 w 4642135"/>
                <a:gd name="connsiteY157" fmla="*/ 1135189 h 5643471"/>
                <a:gd name="connsiteX158" fmla="*/ 3057193 w 4642135"/>
                <a:gd name="connsiteY158" fmla="*/ 1133028 h 5643471"/>
                <a:gd name="connsiteX159" fmla="*/ 2933943 w 4642135"/>
                <a:gd name="connsiteY159" fmla="*/ 1046537 h 5643471"/>
                <a:gd name="connsiteX160" fmla="*/ 3346937 w 4642135"/>
                <a:gd name="connsiteY160" fmla="*/ 1184923 h 5643471"/>
                <a:gd name="connsiteX161" fmla="*/ 3519919 w 4642135"/>
                <a:gd name="connsiteY161" fmla="*/ 1349255 h 5643471"/>
                <a:gd name="connsiteX162" fmla="*/ 3545866 w 4642135"/>
                <a:gd name="connsiteY162" fmla="*/ 1355741 h 5643471"/>
                <a:gd name="connsiteX163" fmla="*/ 3963183 w 4642135"/>
                <a:gd name="connsiteY163" fmla="*/ 1264925 h 5643471"/>
                <a:gd name="connsiteX164" fmla="*/ 4058322 w 4642135"/>
                <a:gd name="connsiteY164" fmla="*/ 1271413 h 5643471"/>
                <a:gd name="connsiteX165" fmla="*/ 3926425 w 4642135"/>
                <a:gd name="connsiteY165" fmla="*/ 1323308 h 5643471"/>
                <a:gd name="connsiteX166" fmla="*/ 3928586 w 4642135"/>
                <a:gd name="connsiteY166" fmla="*/ 1329793 h 5643471"/>
                <a:gd name="connsiteX167" fmla="*/ 3971832 w 4642135"/>
                <a:gd name="connsiteY167" fmla="*/ 1325469 h 5643471"/>
                <a:gd name="connsiteX168" fmla="*/ 4194547 w 4642135"/>
                <a:gd name="connsiteY168" fmla="*/ 1351416 h 5643471"/>
                <a:gd name="connsiteX169" fmla="*/ 4309146 w 4642135"/>
                <a:gd name="connsiteY169" fmla="*/ 1377363 h 5643471"/>
                <a:gd name="connsiteX170" fmla="*/ 4367528 w 4642135"/>
                <a:gd name="connsiteY170" fmla="*/ 1472503 h 5643471"/>
                <a:gd name="connsiteX171" fmla="*/ 4408610 w 4642135"/>
                <a:gd name="connsiteY171" fmla="*/ 1528722 h 5643471"/>
                <a:gd name="connsiteX172" fmla="*/ 4601053 w 4642135"/>
                <a:gd name="connsiteY172" fmla="*/ 1695218 h 5643471"/>
                <a:gd name="connsiteX173" fmla="*/ 4639974 w 4642135"/>
                <a:gd name="connsiteY173" fmla="*/ 1766572 h 5643471"/>
                <a:gd name="connsiteX174" fmla="*/ 4642135 w 4642135"/>
                <a:gd name="connsiteY174" fmla="*/ 1773059 h 5643471"/>
                <a:gd name="connsiteX175" fmla="*/ 4627000 w 4642135"/>
                <a:gd name="connsiteY175" fmla="*/ 1801168 h 5643471"/>
                <a:gd name="connsiteX176" fmla="*/ 4605378 w 4642135"/>
                <a:gd name="connsiteY176" fmla="*/ 1773059 h 5643471"/>
                <a:gd name="connsiteX177" fmla="*/ 4393475 w 4642135"/>
                <a:gd name="connsiteY177" fmla="*/ 1617376 h 5643471"/>
                <a:gd name="connsiteX178" fmla="*/ 4363204 w 4642135"/>
                <a:gd name="connsiteY178" fmla="*/ 1615213 h 5643471"/>
                <a:gd name="connsiteX179" fmla="*/ 4363204 w 4642135"/>
                <a:gd name="connsiteY179" fmla="*/ 1658458 h 5643471"/>
                <a:gd name="connsiteX180" fmla="*/ 4389151 w 4642135"/>
                <a:gd name="connsiteY180" fmla="*/ 1686569 h 5643471"/>
                <a:gd name="connsiteX181" fmla="*/ 4490776 w 4642135"/>
                <a:gd name="connsiteY181" fmla="*/ 1818466 h 5643471"/>
                <a:gd name="connsiteX182" fmla="*/ 4510238 w 4642135"/>
                <a:gd name="connsiteY182" fmla="*/ 1885497 h 5643471"/>
                <a:gd name="connsiteX183" fmla="*/ 4108056 w 4642135"/>
                <a:gd name="connsiteY183" fmla="*/ 1543859 h 5643471"/>
                <a:gd name="connsiteX184" fmla="*/ 4337256 w 4642135"/>
                <a:gd name="connsiteY184" fmla="*/ 1801168 h 5643471"/>
                <a:gd name="connsiteX185" fmla="*/ 4330768 w 4642135"/>
                <a:gd name="connsiteY185" fmla="*/ 1807656 h 5643471"/>
                <a:gd name="connsiteX186" fmla="*/ 4138328 w 4642135"/>
                <a:gd name="connsiteY186" fmla="*/ 1669271 h 5643471"/>
                <a:gd name="connsiteX187" fmla="*/ 4216169 w 4642135"/>
                <a:gd name="connsiteY187" fmla="*/ 1783870 h 5643471"/>
                <a:gd name="connsiteX188" fmla="*/ 4021565 w 4642135"/>
                <a:gd name="connsiteY188" fmla="*/ 1671432 h 5643471"/>
                <a:gd name="connsiteX189" fmla="*/ 4151301 w 4642135"/>
                <a:gd name="connsiteY189" fmla="*/ 1850901 h 5643471"/>
                <a:gd name="connsiteX190" fmla="*/ 3868043 w 4642135"/>
                <a:gd name="connsiteY190" fmla="*/ 1658458 h 5643471"/>
                <a:gd name="connsiteX191" fmla="*/ 3982644 w 4642135"/>
                <a:gd name="connsiteY191" fmla="*/ 1816305 h 5643471"/>
                <a:gd name="connsiteX192" fmla="*/ 3712360 w 4642135"/>
                <a:gd name="connsiteY192" fmla="*/ 1632511 h 5643471"/>
                <a:gd name="connsiteX193" fmla="*/ 3721009 w 4642135"/>
                <a:gd name="connsiteY193" fmla="*/ 1656297 h 5643471"/>
                <a:gd name="connsiteX194" fmla="*/ 3978320 w 4642135"/>
                <a:gd name="connsiteY194" fmla="*/ 1829278 h 5643471"/>
                <a:gd name="connsiteX195" fmla="*/ 4211845 w 4642135"/>
                <a:gd name="connsiteY195" fmla="*/ 2036856 h 5643471"/>
                <a:gd name="connsiteX196" fmla="*/ 4226979 w 4642135"/>
                <a:gd name="connsiteY196" fmla="*/ 2356872 h 5643471"/>
                <a:gd name="connsiteX197" fmla="*/ 4203196 w 4642135"/>
                <a:gd name="connsiteY197" fmla="*/ 2393629 h 5643471"/>
                <a:gd name="connsiteX198" fmla="*/ 4185898 w 4642135"/>
                <a:gd name="connsiteY198" fmla="*/ 2359033 h 5643471"/>
                <a:gd name="connsiteX199" fmla="*/ 4142652 w 4642135"/>
                <a:gd name="connsiteY199" fmla="*/ 2233621 h 5643471"/>
                <a:gd name="connsiteX200" fmla="*/ 4101568 w 4642135"/>
                <a:gd name="connsiteY200" fmla="*/ 2365521 h 5643471"/>
                <a:gd name="connsiteX201" fmla="*/ 3932911 w 4642135"/>
                <a:gd name="connsiteY201" fmla="*/ 2019558 h 5643471"/>
                <a:gd name="connsiteX202" fmla="*/ 3961022 w 4642135"/>
                <a:gd name="connsiteY202" fmla="*/ 2181727 h 5643471"/>
                <a:gd name="connsiteX203" fmla="*/ 3792365 w 4642135"/>
                <a:gd name="connsiteY203" fmla="*/ 2021719 h 5643471"/>
                <a:gd name="connsiteX204" fmla="*/ 3883180 w 4642135"/>
                <a:gd name="connsiteY204" fmla="*/ 2304977 h 5643471"/>
                <a:gd name="connsiteX205" fmla="*/ 3876692 w 4642135"/>
                <a:gd name="connsiteY205" fmla="*/ 2607695 h 5643471"/>
                <a:gd name="connsiteX206" fmla="*/ 3826961 w 4642135"/>
                <a:gd name="connsiteY206" fmla="*/ 2495257 h 5643471"/>
                <a:gd name="connsiteX207" fmla="*/ 3792365 w 4642135"/>
                <a:gd name="connsiteY207" fmla="*/ 2730943 h 5643471"/>
                <a:gd name="connsiteX208" fmla="*/ 3749119 w 4642135"/>
                <a:gd name="connsiteY208" fmla="*/ 2544988 h 5643471"/>
                <a:gd name="connsiteX209" fmla="*/ 3628032 w 4642135"/>
                <a:gd name="connsiteY209" fmla="*/ 2823922 h 5643471"/>
                <a:gd name="connsiteX210" fmla="*/ 3714523 w 4642135"/>
                <a:gd name="connsiteY210" fmla="*/ 2393629 h 5643471"/>
                <a:gd name="connsiteX211" fmla="*/ 3705874 w 4642135"/>
                <a:gd name="connsiteY211" fmla="*/ 2389305 h 5643471"/>
                <a:gd name="connsiteX212" fmla="*/ 3582623 w 4642135"/>
                <a:gd name="connsiteY212" fmla="*/ 2635803 h 5643471"/>
                <a:gd name="connsiteX213" fmla="*/ 3623708 w 4642135"/>
                <a:gd name="connsiteY213" fmla="*/ 2441199 h 5643471"/>
                <a:gd name="connsiteX214" fmla="*/ 3561001 w 4642135"/>
                <a:gd name="connsiteY214" fmla="*/ 2495257 h 5643471"/>
                <a:gd name="connsiteX215" fmla="*/ 3541542 w 4642135"/>
                <a:gd name="connsiteY215" fmla="*/ 2512555 h 5643471"/>
                <a:gd name="connsiteX216" fmla="*/ 3532892 w 4642135"/>
                <a:gd name="connsiteY216" fmla="*/ 2488769 h 5643471"/>
                <a:gd name="connsiteX217" fmla="*/ 3543703 w 4642135"/>
                <a:gd name="connsiteY217" fmla="*/ 2324437 h 5643471"/>
                <a:gd name="connsiteX218" fmla="*/ 3496133 w 4642135"/>
                <a:gd name="connsiteY218" fmla="*/ 2391468 h 5643471"/>
                <a:gd name="connsiteX219" fmla="*/ 3476673 w 4642135"/>
                <a:gd name="connsiteY219" fmla="*/ 2408766 h 5643471"/>
                <a:gd name="connsiteX220" fmla="*/ 3474510 w 4642135"/>
                <a:gd name="connsiteY220" fmla="*/ 2382819 h 5643471"/>
                <a:gd name="connsiteX221" fmla="*/ 3483159 w 4642135"/>
                <a:gd name="connsiteY221" fmla="*/ 2276867 h 5643471"/>
                <a:gd name="connsiteX222" fmla="*/ 3478835 w 4642135"/>
                <a:gd name="connsiteY222" fmla="*/ 2268218 h 5643471"/>
                <a:gd name="connsiteX223" fmla="*/ 3455051 w 4642135"/>
                <a:gd name="connsiteY223" fmla="*/ 2285516 h 5643471"/>
                <a:gd name="connsiteX224" fmla="*/ 3450726 w 4642135"/>
                <a:gd name="connsiteY224" fmla="*/ 2032532 h 5643471"/>
                <a:gd name="connsiteX225" fmla="*/ 3405318 w 4642135"/>
                <a:gd name="connsiteY225" fmla="*/ 2207674 h 5643471"/>
                <a:gd name="connsiteX226" fmla="*/ 3394507 w 4642135"/>
                <a:gd name="connsiteY226" fmla="*/ 2054154 h 5643471"/>
                <a:gd name="connsiteX227" fmla="*/ 3385858 w 4642135"/>
                <a:gd name="connsiteY227" fmla="*/ 2054154 h 5643471"/>
                <a:gd name="connsiteX228" fmla="*/ 3381534 w 4642135"/>
                <a:gd name="connsiteY228" fmla="*/ 2077938 h 5643471"/>
                <a:gd name="connsiteX229" fmla="*/ 3344774 w 4642135"/>
                <a:gd name="connsiteY229" fmla="*/ 2501743 h 5643471"/>
                <a:gd name="connsiteX230" fmla="*/ 3282069 w 4642135"/>
                <a:gd name="connsiteY230" fmla="*/ 3401246 h 5643471"/>
                <a:gd name="connsiteX231" fmla="*/ 3102600 w 4642135"/>
                <a:gd name="connsiteY231" fmla="*/ 4380755 h 5643471"/>
                <a:gd name="connsiteX232" fmla="*/ 3096114 w 4642135"/>
                <a:gd name="connsiteY232" fmla="*/ 4439135 h 5643471"/>
                <a:gd name="connsiteX233" fmla="*/ 3204228 w 4642135"/>
                <a:gd name="connsiteY233" fmla="*/ 5148359 h 5643471"/>
                <a:gd name="connsiteX234" fmla="*/ 3265706 w 4642135"/>
                <a:gd name="connsiteY234" fmla="*/ 5622240 h 5643471"/>
                <a:gd name="connsiteX235" fmla="*/ 2888326 w 4642135"/>
                <a:gd name="connsiteY235" fmla="*/ 5626736 h 5643471"/>
                <a:gd name="connsiteX236" fmla="*/ 2888241 w 4642135"/>
                <a:gd name="connsiteY236" fmla="*/ 4979826 h 5643471"/>
                <a:gd name="connsiteX237" fmla="*/ 2654078 w 4642135"/>
                <a:gd name="connsiteY237" fmla="*/ 5624022 h 5643471"/>
                <a:gd name="connsiteX238" fmla="*/ 2305744 w 4642135"/>
                <a:gd name="connsiteY238" fmla="*/ 5625924 h 5643471"/>
                <a:gd name="connsiteX239" fmla="*/ 2700418 w 4642135"/>
                <a:gd name="connsiteY239" fmla="*/ 4800235 h 5643471"/>
                <a:gd name="connsiteX240" fmla="*/ 2851777 w 4642135"/>
                <a:gd name="connsiteY240" fmla="*/ 4454272 h 5643471"/>
                <a:gd name="connsiteX241" fmla="*/ 2856101 w 4642135"/>
                <a:gd name="connsiteY241" fmla="*/ 4395889 h 5643471"/>
                <a:gd name="connsiteX242" fmla="*/ 2581495 w 4642135"/>
                <a:gd name="connsiteY242" fmla="*/ 3515847 h 5643471"/>
                <a:gd name="connsiteX243" fmla="*/ 1854973 w 4642135"/>
                <a:gd name="connsiteY243" fmla="*/ 2006584 h 5643471"/>
                <a:gd name="connsiteX244" fmla="*/ 1502522 w 4642135"/>
                <a:gd name="connsiteY244" fmla="*/ 1258440 h 5643471"/>
                <a:gd name="connsiteX245" fmla="*/ 1489548 w 4642135"/>
                <a:gd name="connsiteY245" fmla="*/ 1228168 h 5643471"/>
                <a:gd name="connsiteX246" fmla="*/ 1485224 w 4642135"/>
                <a:gd name="connsiteY246" fmla="*/ 1273574 h 5643471"/>
                <a:gd name="connsiteX247" fmla="*/ 1379274 w 4642135"/>
                <a:gd name="connsiteY247" fmla="*/ 1068160 h 5643471"/>
                <a:gd name="connsiteX248" fmla="*/ 1476574 w 4642135"/>
                <a:gd name="connsiteY248" fmla="*/ 1392500 h 5643471"/>
                <a:gd name="connsiteX249" fmla="*/ 1426843 w 4642135"/>
                <a:gd name="connsiteY249" fmla="*/ 1366553 h 5643471"/>
                <a:gd name="connsiteX250" fmla="*/ 1498197 w 4642135"/>
                <a:gd name="connsiteY250" fmla="*/ 1535210 h 5643471"/>
                <a:gd name="connsiteX251" fmla="*/ 1487387 w 4642135"/>
                <a:gd name="connsiteY251" fmla="*/ 1539535 h 5643471"/>
                <a:gd name="connsiteX252" fmla="*/ 1405221 w 4642135"/>
                <a:gd name="connsiteY252" fmla="*/ 1457368 h 5643471"/>
                <a:gd name="connsiteX253" fmla="*/ 1398733 w 4642135"/>
                <a:gd name="connsiteY253" fmla="*/ 1461693 h 5643471"/>
                <a:gd name="connsiteX254" fmla="*/ 1465764 w 4642135"/>
                <a:gd name="connsiteY254" fmla="*/ 1649809 h 5643471"/>
                <a:gd name="connsiteX255" fmla="*/ 1470089 w 4642135"/>
                <a:gd name="connsiteY255" fmla="*/ 1682244 h 5643471"/>
                <a:gd name="connsiteX256" fmla="*/ 1441978 w 4642135"/>
                <a:gd name="connsiteY256" fmla="*/ 1669271 h 5643471"/>
                <a:gd name="connsiteX257" fmla="*/ 1364137 w 4642135"/>
                <a:gd name="connsiteY257" fmla="*/ 1626025 h 5643471"/>
                <a:gd name="connsiteX258" fmla="*/ 1472250 w 4642135"/>
                <a:gd name="connsiteY258" fmla="*/ 1820629 h 5643471"/>
                <a:gd name="connsiteX259" fmla="*/ 1480899 w 4642135"/>
                <a:gd name="connsiteY259" fmla="*/ 1855226 h 5643471"/>
                <a:gd name="connsiteX260" fmla="*/ 1450627 w 4642135"/>
                <a:gd name="connsiteY260" fmla="*/ 1844413 h 5643471"/>
                <a:gd name="connsiteX261" fmla="*/ 1301432 w 4642135"/>
                <a:gd name="connsiteY261" fmla="*/ 1693054 h 5643471"/>
                <a:gd name="connsiteX262" fmla="*/ 1262511 w 4642135"/>
                <a:gd name="connsiteY262" fmla="*/ 1641160 h 5643471"/>
                <a:gd name="connsiteX263" fmla="*/ 1498197 w 4642135"/>
                <a:gd name="connsiteY263" fmla="*/ 2095236 h 5643471"/>
                <a:gd name="connsiteX264" fmla="*/ 1305756 w 4642135"/>
                <a:gd name="connsiteY264" fmla="*/ 1857387 h 5643471"/>
                <a:gd name="connsiteX265" fmla="*/ 1264672 w 4642135"/>
                <a:gd name="connsiteY265" fmla="*/ 1775221 h 5643471"/>
                <a:gd name="connsiteX266" fmla="*/ 1281970 w 4642135"/>
                <a:gd name="connsiteY266" fmla="*/ 2002260 h 5643471"/>
                <a:gd name="connsiteX267" fmla="*/ 1154398 w 4642135"/>
                <a:gd name="connsiteY267" fmla="*/ 1738463 h 5643471"/>
                <a:gd name="connsiteX268" fmla="*/ 1141424 w 4642135"/>
                <a:gd name="connsiteY268" fmla="*/ 1876848 h 5643471"/>
                <a:gd name="connsiteX269" fmla="*/ 1007363 w 4642135"/>
                <a:gd name="connsiteY269" fmla="*/ 1150326 h 5643471"/>
                <a:gd name="connsiteX270" fmla="*/ 955469 w 4642135"/>
                <a:gd name="connsiteY270" fmla="*/ 1219519 h 5643471"/>
                <a:gd name="connsiteX271" fmla="*/ 923034 w 4642135"/>
                <a:gd name="connsiteY271" fmla="*/ 1295197 h 5643471"/>
                <a:gd name="connsiteX272" fmla="*/ 886276 w 4642135"/>
                <a:gd name="connsiteY272" fmla="*/ 1403311 h 5643471"/>
                <a:gd name="connsiteX273" fmla="*/ 860329 w 4642135"/>
                <a:gd name="connsiteY273" fmla="*/ 1213031 h 5643471"/>
                <a:gd name="connsiteX274" fmla="*/ 806271 w 4642135"/>
                <a:gd name="connsiteY274" fmla="*/ 1669271 h 5643471"/>
                <a:gd name="connsiteX275" fmla="*/ 713295 w 4642135"/>
                <a:gd name="connsiteY275" fmla="*/ 1511424 h 5643471"/>
                <a:gd name="connsiteX276" fmla="*/ 713295 w 4642135"/>
                <a:gd name="connsiteY276" fmla="*/ 1693054 h 5643471"/>
                <a:gd name="connsiteX277" fmla="*/ 704646 w 4642135"/>
                <a:gd name="connsiteY277" fmla="*/ 1719002 h 5643471"/>
                <a:gd name="connsiteX278" fmla="*/ 678699 w 4642135"/>
                <a:gd name="connsiteY278" fmla="*/ 1697379 h 5643471"/>
                <a:gd name="connsiteX279" fmla="*/ 603018 w 4642135"/>
                <a:gd name="connsiteY279" fmla="*/ 1567643 h 5643471"/>
                <a:gd name="connsiteX280" fmla="*/ 568422 w 4642135"/>
                <a:gd name="connsiteY280" fmla="*/ 1468179 h 5643471"/>
                <a:gd name="connsiteX281" fmla="*/ 752216 w 4642135"/>
                <a:gd name="connsiteY281" fmla="*/ 960047 h 5643471"/>
                <a:gd name="connsiteX282" fmla="*/ 920873 w 4642135"/>
                <a:gd name="connsiteY282" fmla="*/ 735171 h 5643471"/>
                <a:gd name="connsiteX283" fmla="*/ 953306 w 4642135"/>
                <a:gd name="connsiteY283" fmla="*/ 683276 h 5643471"/>
                <a:gd name="connsiteX284" fmla="*/ 959793 w 4642135"/>
                <a:gd name="connsiteY284" fmla="*/ 663815 h 5643471"/>
                <a:gd name="connsiteX285" fmla="*/ 942495 w 4642135"/>
                <a:gd name="connsiteY285" fmla="*/ 672464 h 5643471"/>
                <a:gd name="connsiteX286" fmla="*/ 747891 w 4642135"/>
                <a:gd name="connsiteY286" fmla="*/ 938424 h 5643471"/>
                <a:gd name="connsiteX287" fmla="*/ 728430 w 4642135"/>
                <a:gd name="connsiteY287" fmla="*/ 955722 h 5643471"/>
                <a:gd name="connsiteX288" fmla="*/ 817084 w 4642135"/>
                <a:gd name="connsiteY288" fmla="*/ 711385 h 5643471"/>
                <a:gd name="connsiteX289" fmla="*/ 548963 w 4642135"/>
                <a:gd name="connsiteY289" fmla="*/ 1040049 h 5643471"/>
                <a:gd name="connsiteX290" fmla="*/ 672211 w 4642135"/>
                <a:gd name="connsiteY290" fmla="*/ 750306 h 5643471"/>
                <a:gd name="connsiteX291" fmla="*/ 460308 w 4642135"/>
                <a:gd name="connsiteY291" fmla="*/ 979506 h 5643471"/>
                <a:gd name="connsiteX292" fmla="*/ 492744 w 4642135"/>
                <a:gd name="connsiteY292" fmla="*/ 838960 h 5643471"/>
                <a:gd name="connsiteX293" fmla="*/ 345709 w 4642135"/>
                <a:gd name="connsiteY293" fmla="*/ 1046537 h 5643471"/>
                <a:gd name="connsiteX294" fmla="*/ 542475 w 4642135"/>
                <a:gd name="connsiteY294" fmla="*/ 609759 h 5643471"/>
                <a:gd name="connsiteX295" fmla="*/ 466796 w 4642135"/>
                <a:gd name="connsiteY295" fmla="*/ 687601 h 5643471"/>
                <a:gd name="connsiteX296" fmla="*/ 198675 w 4642135"/>
                <a:gd name="connsiteY296" fmla="*/ 1143838 h 5643471"/>
                <a:gd name="connsiteX297" fmla="*/ 172728 w 4642135"/>
                <a:gd name="connsiteY297" fmla="*/ 1176274 h 5643471"/>
                <a:gd name="connsiteX298" fmla="*/ 270029 w 4642135"/>
                <a:gd name="connsiteY298" fmla="*/ 880042 h 5643471"/>
                <a:gd name="connsiteX299" fmla="*/ 449498 w 4642135"/>
                <a:gd name="connsiteY299" fmla="*/ 629219 h 5643471"/>
                <a:gd name="connsiteX300" fmla="*/ 200836 w 4642135"/>
                <a:gd name="connsiteY300" fmla="*/ 849770 h 5643471"/>
                <a:gd name="connsiteX301" fmla="*/ 14881 w 4642135"/>
                <a:gd name="connsiteY301" fmla="*/ 1128704 h 5643471"/>
                <a:gd name="connsiteX302" fmla="*/ 6232 w 4642135"/>
                <a:gd name="connsiteY302" fmla="*/ 1046537 h 5643471"/>
                <a:gd name="connsiteX303" fmla="*/ 32179 w 4642135"/>
                <a:gd name="connsiteY303" fmla="*/ 973020 h 5643471"/>
                <a:gd name="connsiteX304" fmla="*/ 512203 w 4642135"/>
                <a:gd name="connsiteY304" fmla="*/ 501646 h 5643471"/>
                <a:gd name="connsiteX305" fmla="*/ 594369 w 4642135"/>
                <a:gd name="connsiteY305" fmla="*/ 467050 h 5643471"/>
                <a:gd name="connsiteX306" fmla="*/ 168403 w 4642135"/>
                <a:gd name="connsiteY306" fmla="*/ 557865 h 5643471"/>
                <a:gd name="connsiteX307" fmla="*/ 272192 w 4642135"/>
                <a:gd name="connsiteY307" fmla="*/ 488672 h 5643471"/>
                <a:gd name="connsiteX308" fmla="*/ 391116 w 4642135"/>
                <a:gd name="connsiteY308" fmla="*/ 412992 h 5643471"/>
                <a:gd name="connsiteX309" fmla="*/ 525176 w 4642135"/>
                <a:gd name="connsiteY309" fmla="*/ 378396 h 5643471"/>
                <a:gd name="connsiteX310" fmla="*/ 661401 w 4642135"/>
                <a:gd name="connsiteY310" fmla="*/ 363261 h 5643471"/>
                <a:gd name="connsiteX311" fmla="*/ 434361 w 4642135"/>
                <a:gd name="connsiteY311" fmla="*/ 324340 h 5643471"/>
                <a:gd name="connsiteX312" fmla="*/ 507878 w 4642135"/>
                <a:gd name="connsiteY312" fmla="*/ 313527 h 5643471"/>
                <a:gd name="connsiteX313" fmla="*/ 507878 w 4642135"/>
                <a:gd name="connsiteY313" fmla="*/ 309203 h 5643471"/>
                <a:gd name="connsiteX314" fmla="*/ 417063 w 4642135"/>
                <a:gd name="connsiteY314" fmla="*/ 309203 h 5643471"/>
                <a:gd name="connsiteX315" fmla="*/ 881952 w 4642135"/>
                <a:gd name="connsiteY315" fmla="*/ 276770 h 5643471"/>
                <a:gd name="connsiteX316" fmla="*/ 1067907 w 4642135"/>
                <a:gd name="connsiteY316" fmla="*/ 298393 h 5643471"/>
                <a:gd name="connsiteX317" fmla="*/ 1223590 w 4642135"/>
                <a:gd name="connsiteY317" fmla="*/ 371910 h 5643471"/>
                <a:gd name="connsiteX318" fmla="*/ 1258187 w 4642135"/>
                <a:gd name="connsiteY318" fmla="*/ 367585 h 5643471"/>
                <a:gd name="connsiteX319" fmla="*/ 1640907 w 4642135"/>
                <a:gd name="connsiteY319" fmla="*/ 30271 h 5643471"/>
                <a:gd name="connsiteX320" fmla="*/ 1716587 w 4642135"/>
                <a:gd name="connsiteY320" fmla="*/ 0 h 5643471"/>
                <a:gd name="connsiteX0" fmla="*/ 4291848 w 4642135"/>
                <a:gd name="connsiteY0" fmla="*/ 1565482 h 5643471"/>
                <a:gd name="connsiteX1" fmla="*/ 4211845 w 4642135"/>
                <a:gd name="connsiteY1" fmla="*/ 1535210 h 5643471"/>
                <a:gd name="connsiteX2" fmla="*/ 4281037 w 4642135"/>
                <a:gd name="connsiteY2" fmla="*/ 1582780 h 5643471"/>
                <a:gd name="connsiteX3" fmla="*/ 4300497 w 4642135"/>
                <a:gd name="connsiteY3" fmla="*/ 1587104 h 5643471"/>
                <a:gd name="connsiteX4" fmla="*/ 4291848 w 4642135"/>
                <a:gd name="connsiteY4" fmla="*/ 1565482 h 5643471"/>
                <a:gd name="connsiteX5" fmla="*/ 3165036 w 4642135"/>
                <a:gd name="connsiteY5" fmla="*/ 1460611 h 5643471"/>
                <a:gd name="connsiteX6" fmla="*/ 3148009 w 4642135"/>
                <a:gd name="connsiteY6" fmla="*/ 1468179 h 5643471"/>
                <a:gd name="connsiteX7" fmla="*/ 2860426 w 4642135"/>
                <a:gd name="connsiteY7" fmla="*/ 1591429 h 5643471"/>
                <a:gd name="connsiteX8" fmla="*/ 2899347 w 4642135"/>
                <a:gd name="connsiteY8" fmla="*/ 1589266 h 5643471"/>
                <a:gd name="connsiteX9" fmla="*/ 3115574 w 4642135"/>
                <a:gd name="connsiteY9" fmla="*/ 1498450 h 5643471"/>
                <a:gd name="connsiteX10" fmla="*/ 3186930 w 4642135"/>
                <a:gd name="connsiteY10" fmla="*/ 1466017 h 5643471"/>
                <a:gd name="connsiteX11" fmla="*/ 3165036 w 4642135"/>
                <a:gd name="connsiteY11" fmla="*/ 1460611 h 5643471"/>
                <a:gd name="connsiteX12" fmla="*/ 2717716 w 4642135"/>
                <a:gd name="connsiteY12" fmla="*/ 1269250 h 5643471"/>
                <a:gd name="connsiteX13" fmla="*/ 2419323 w 4642135"/>
                <a:gd name="connsiteY13" fmla="*/ 1353579 h 5643471"/>
                <a:gd name="connsiteX14" fmla="*/ 2395539 w 4642135"/>
                <a:gd name="connsiteY14" fmla="*/ 1433582 h 5643471"/>
                <a:gd name="connsiteX15" fmla="*/ 2423648 w 4642135"/>
                <a:gd name="connsiteY15" fmla="*/ 1440070 h 5643471"/>
                <a:gd name="connsiteX16" fmla="*/ 2739339 w 4642135"/>
                <a:gd name="connsiteY16" fmla="*/ 1269250 h 5643471"/>
                <a:gd name="connsiteX17" fmla="*/ 2717716 w 4642135"/>
                <a:gd name="connsiteY17" fmla="*/ 1269250 h 5643471"/>
                <a:gd name="connsiteX18" fmla="*/ 1617123 w 4642135"/>
                <a:gd name="connsiteY18" fmla="*/ 1124379 h 5643471"/>
                <a:gd name="connsiteX19" fmla="*/ 1727398 w 4642135"/>
                <a:gd name="connsiteY19" fmla="*/ 1366553 h 5643471"/>
                <a:gd name="connsiteX20" fmla="*/ 1591176 w 4642135"/>
                <a:gd name="connsiteY20" fmla="*/ 1202221 h 5643471"/>
                <a:gd name="connsiteX21" fmla="*/ 1790104 w 4642135"/>
                <a:gd name="connsiteY21" fmla="*/ 1569806 h 5643471"/>
                <a:gd name="connsiteX22" fmla="*/ 2466893 w 4642135"/>
                <a:gd name="connsiteY22" fmla="*/ 2756890 h 5643471"/>
                <a:gd name="connsiteX23" fmla="*/ 2985838 w 4642135"/>
                <a:gd name="connsiteY23" fmla="*/ 3935327 h 5643471"/>
                <a:gd name="connsiteX24" fmla="*/ 2994487 w 4642135"/>
                <a:gd name="connsiteY24" fmla="*/ 3943976 h 5643471"/>
                <a:gd name="connsiteX25" fmla="*/ 2998811 w 4642135"/>
                <a:gd name="connsiteY25" fmla="*/ 3928839 h 5643471"/>
                <a:gd name="connsiteX26" fmla="*/ 3189091 w 4642135"/>
                <a:gd name="connsiteY26" fmla="*/ 2752566 h 5643471"/>
                <a:gd name="connsiteX27" fmla="*/ 3282069 w 4642135"/>
                <a:gd name="connsiteY27" fmla="*/ 2123347 h 5643471"/>
                <a:gd name="connsiteX28" fmla="*/ 3295043 w 4642135"/>
                <a:gd name="connsiteY28" fmla="*/ 2045505 h 5643471"/>
                <a:gd name="connsiteX29" fmla="*/ 3266932 w 4642135"/>
                <a:gd name="connsiteY29" fmla="*/ 2071452 h 5643471"/>
                <a:gd name="connsiteX30" fmla="*/ 3301529 w 4642135"/>
                <a:gd name="connsiteY30" fmla="*/ 1881173 h 5643471"/>
                <a:gd name="connsiteX31" fmla="*/ 3212877 w 4642135"/>
                <a:gd name="connsiteY31" fmla="*/ 2151455 h 5643471"/>
                <a:gd name="connsiteX32" fmla="*/ 3182605 w 4642135"/>
                <a:gd name="connsiteY32" fmla="*/ 2101724 h 5643471"/>
                <a:gd name="connsiteX33" fmla="*/ 3154494 w 4642135"/>
                <a:gd name="connsiteY33" fmla="*/ 2231460 h 5643471"/>
                <a:gd name="connsiteX34" fmla="*/ 3128547 w 4642135"/>
                <a:gd name="connsiteY34" fmla="*/ 2170917 h 5643471"/>
                <a:gd name="connsiteX35" fmla="*/ 3115574 w 4642135"/>
                <a:gd name="connsiteY35" fmla="*/ 2151455 h 5643471"/>
                <a:gd name="connsiteX36" fmla="*/ 3102600 w 4642135"/>
                <a:gd name="connsiteY36" fmla="*/ 2173078 h 5643471"/>
                <a:gd name="connsiteX37" fmla="*/ 3059355 w 4642135"/>
                <a:gd name="connsiteY37" fmla="*/ 2341735 h 5643471"/>
                <a:gd name="connsiteX38" fmla="*/ 2998811 w 4642135"/>
                <a:gd name="connsiteY38" fmla="*/ 2261732 h 5643471"/>
                <a:gd name="connsiteX39" fmla="*/ 2983676 w 4642135"/>
                <a:gd name="connsiteY39" fmla="*/ 2436875 h 5643471"/>
                <a:gd name="connsiteX40" fmla="*/ 2975027 w 4642135"/>
                <a:gd name="connsiteY40" fmla="*/ 2460661 h 5643471"/>
                <a:gd name="connsiteX41" fmla="*/ 2955566 w 4642135"/>
                <a:gd name="connsiteY41" fmla="*/ 2439038 h 5643471"/>
                <a:gd name="connsiteX42" fmla="*/ 2933943 w 4642135"/>
                <a:gd name="connsiteY42" fmla="*/ 2367682 h 5643471"/>
                <a:gd name="connsiteX43" fmla="*/ 2918808 w 4642135"/>
                <a:gd name="connsiteY43" fmla="*/ 2287679 h 5643471"/>
                <a:gd name="connsiteX44" fmla="*/ 2871238 w 4642135"/>
                <a:gd name="connsiteY44" fmla="*/ 2633642 h 5643471"/>
                <a:gd name="connsiteX45" fmla="*/ 2840967 w 4642135"/>
                <a:gd name="connsiteY45" fmla="*/ 2590397 h 5643471"/>
                <a:gd name="connsiteX46" fmla="*/ 2840967 w 4642135"/>
                <a:gd name="connsiteY46" fmla="*/ 2423901 h 5643471"/>
                <a:gd name="connsiteX47" fmla="*/ 2851777 w 4642135"/>
                <a:gd name="connsiteY47" fmla="*/ 2333086 h 5643471"/>
                <a:gd name="connsiteX48" fmla="*/ 2752313 w 4642135"/>
                <a:gd name="connsiteY48" fmla="*/ 2486608 h 5643471"/>
                <a:gd name="connsiteX49" fmla="*/ 2782584 w 4642135"/>
                <a:gd name="connsiteY49" fmla="*/ 2283355 h 5643471"/>
                <a:gd name="connsiteX50" fmla="*/ 2698257 w 4642135"/>
                <a:gd name="connsiteY50" fmla="*/ 2365521 h 5643471"/>
                <a:gd name="connsiteX51" fmla="*/ 2990162 w 4642135"/>
                <a:gd name="connsiteY51" fmla="*/ 1790358 h 5643471"/>
                <a:gd name="connsiteX52" fmla="*/ 2912320 w 4642135"/>
                <a:gd name="connsiteY52" fmla="*/ 1840089 h 5643471"/>
                <a:gd name="connsiteX53" fmla="*/ 2819344 w 4642135"/>
                <a:gd name="connsiteY53" fmla="*/ 1891983 h 5643471"/>
                <a:gd name="connsiteX54" fmla="*/ 2758800 w 4642135"/>
                <a:gd name="connsiteY54" fmla="*/ 1941716 h 5643471"/>
                <a:gd name="connsiteX55" fmla="*/ 2830154 w 4642135"/>
                <a:gd name="connsiteY55" fmla="*/ 1788194 h 5643471"/>
                <a:gd name="connsiteX56" fmla="*/ 2795558 w 4642135"/>
                <a:gd name="connsiteY56" fmla="*/ 1818466 h 5643471"/>
                <a:gd name="connsiteX57" fmla="*/ 2570682 w 4642135"/>
                <a:gd name="connsiteY57" fmla="*/ 2086587 h 5643471"/>
                <a:gd name="connsiteX58" fmla="*/ 2549059 w 4642135"/>
                <a:gd name="connsiteY58" fmla="*/ 2101724 h 5643471"/>
                <a:gd name="connsiteX59" fmla="*/ 2540410 w 4642135"/>
                <a:gd name="connsiteY59" fmla="*/ 2075777 h 5643471"/>
                <a:gd name="connsiteX60" fmla="*/ 2557708 w 4642135"/>
                <a:gd name="connsiteY60" fmla="*/ 1963339 h 5643471"/>
                <a:gd name="connsiteX61" fmla="*/ 2469057 w 4642135"/>
                <a:gd name="connsiteY61" fmla="*/ 2086587 h 5643471"/>
                <a:gd name="connsiteX62" fmla="*/ 2447434 w 4642135"/>
                <a:gd name="connsiteY62" fmla="*/ 2106049 h 5643471"/>
                <a:gd name="connsiteX63" fmla="*/ 2438785 w 4642135"/>
                <a:gd name="connsiteY63" fmla="*/ 2073614 h 5643471"/>
                <a:gd name="connsiteX64" fmla="*/ 2449595 w 4642135"/>
                <a:gd name="connsiteY64" fmla="*/ 1969825 h 5643471"/>
                <a:gd name="connsiteX65" fmla="*/ 2471218 w 4642135"/>
                <a:gd name="connsiteY65" fmla="*/ 1876848 h 5643471"/>
                <a:gd name="connsiteX66" fmla="*/ 2830154 w 4642135"/>
                <a:gd name="connsiteY66" fmla="*/ 1602239 h 5643471"/>
                <a:gd name="connsiteX67" fmla="*/ 2858265 w 4642135"/>
                <a:gd name="connsiteY67" fmla="*/ 1587104 h 5643471"/>
                <a:gd name="connsiteX68" fmla="*/ 2851777 w 4642135"/>
                <a:gd name="connsiteY68" fmla="*/ 1589266 h 5643471"/>
                <a:gd name="connsiteX69" fmla="*/ 2849616 w 4642135"/>
                <a:gd name="connsiteY69" fmla="*/ 1587104 h 5643471"/>
                <a:gd name="connsiteX70" fmla="*/ 2869075 w 4642135"/>
                <a:gd name="connsiteY70" fmla="*/ 1567643 h 5643471"/>
                <a:gd name="connsiteX71" fmla="*/ 3039895 w 4642135"/>
                <a:gd name="connsiteY71" fmla="*/ 1437907 h 5643471"/>
                <a:gd name="connsiteX72" fmla="*/ 2676634 w 4642135"/>
                <a:gd name="connsiteY72" fmla="*/ 1584941 h 5643471"/>
                <a:gd name="connsiteX73" fmla="*/ 2920969 w 4642135"/>
                <a:gd name="connsiteY73" fmla="*/ 1418448 h 5643471"/>
                <a:gd name="connsiteX74" fmla="*/ 2631226 w 4642135"/>
                <a:gd name="connsiteY74" fmla="*/ 1507099 h 5643471"/>
                <a:gd name="connsiteX75" fmla="*/ 2726365 w 4642135"/>
                <a:gd name="connsiteY75" fmla="*/ 1424933 h 5643471"/>
                <a:gd name="connsiteX76" fmla="*/ 2510139 w 4642135"/>
                <a:gd name="connsiteY76" fmla="*/ 1511424 h 5643471"/>
                <a:gd name="connsiteX77" fmla="*/ 2856101 w 4642135"/>
                <a:gd name="connsiteY77" fmla="*/ 1286548 h 5643471"/>
                <a:gd name="connsiteX78" fmla="*/ 2797721 w 4642135"/>
                <a:gd name="connsiteY78" fmla="*/ 1301685 h 5643471"/>
                <a:gd name="connsiteX79" fmla="*/ 2475542 w 4642135"/>
                <a:gd name="connsiteY79" fmla="*/ 1463854 h 5643471"/>
                <a:gd name="connsiteX80" fmla="*/ 2440946 w 4642135"/>
                <a:gd name="connsiteY80" fmla="*/ 1543859 h 5643471"/>
                <a:gd name="connsiteX81" fmla="*/ 2440946 w 4642135"/>
                <a:gd name="connsiteY81" fmla="*/ 1558994 h 5643471"/>
                <a:gd name="connsiteX82" fmla="*/ 2404189 w 4642135"/>
                <a:gd name="connsiteY82" fmla="*/ 1535210 h 5643471"/>
                <a:gd name="connsiteX83" fmla="*/ 2358780 w 4642135"/>
                <a:gd name="connsiteY83" fmla="*/ 1528722 h 5643471"/>
                <a:gd name="connsiteX84" fmla="*/ 2365268 w 4642135"/>
                <a:gd name="connsiteY84" fmla="*/ 1567643 h 5643471"/>
                <a:gd name="connsiteX85" fmla="*/ 2447434 w 4642135"/>
                <a:gd name="connsiteY85" fmla="*/ 1727651 h 5643471"/>
                <a:gd name="connsiteX86" fmla="*/ 2291751 w 4642135"/>
                <a:gd name="connsiteY86" fmla="*/ 1563318 h 5643471"/>
                <a:gd name="connsiteX87" fmla="*/ 2302561 w 4642135"/>
                <a:gd name="connsiteY87" fmla="*/ 1597915 h 5643471"/>
                <a:gd name="connsiteX88" fmla="*/ 2378241 w 4642135"/>
                <a:gd name="connsiteY88" fmla="*/ 1811980 h 5643471"/>
                <a:gd name="connsiteX89" fmla="*/ 2380402 w 4642135"/>
                <a:gd name="connsiteY89" fmla="*/ 1926579 h 5643471"/>
                <a:gd name="connsiteX90" fmla="*/ 2369592 w 4642135"/>
                <a:gd name="connsiteY90" fmla="*/ 1928743 h 5643471"/>
                <a:gd name="connsiteX91" fmla="*/ 2172825 w 4642135"/>
                <a:gd name="connsiteY91" fmla="*/ 1466017 h 5643471"/>
                <a:gd name="connsiteX92" fmla="*/ 2183637 w 4642135"/>
                <a:gd name="connsiteY92" fmla="*/ 1515748 h 5643471"/>
                <a:gd name="connsiteX93" fmla="*/ 2211746 w 4642135"/>
                <a:gd name="connsiteY93" fmla="*/ 1699542 h 5643471"/>
                <a:gd name="connsiteX94" fmla="*/ 2198772 w 4642135"/>
                <a:gd name="connsiteY94" fmla="*/ 1749273 h 5643471"/>
                <a:gd name="connsiteX95" fmla="*/ 2170664 w 4642135"/>
                <a:gd name="connsiteY95" fmla="*/ 1706028 h 5643471"/>
                <a:gd name="connsiteX96" fmla="*/ 2090659 w 4642135"/>
                <a:gd name="connsiteY96" fmla="*/ 1526561 h 5643471"/>
                <a:gd name="connsiteX97" fmla="*/ 2056062 w 4642135"/>
                <a:gd name="connsiteY97" fmla="*/ 1626025 h 5643471"/>
                <a:gd name="connsiteX98" fmla="*/ 1930651 w 4642135"/>
                <a:gd name="connsiteY98" fmla="*/ 1420609 h 5643471"/>
                <a:gd name="connsiteX99" fmla="*/ 1930651 w 4642135"/>
                <a:gd name="connsiteY99" fmla="*/ 1524398 h 5643471"/>
                <a:gd name="connsiteX100" fmla="*/ 1922002 w 4642135"/>
                <a:gd name="connsiteY100" fmla="*/ 1537371 h 5643471"/>
                <a:gd name="connsiteX101" fmla="*/ 1911191 w 4642135"/>
                <a:gd name="connsiteY101" fmla="*/ 1530885 h 5643471"/>
                <a:gd name="connsiteX102" fmla="*/ 1893893 w 4642135"/>
                <a:gd name="connsiteY102" fmla="*/ 1502775 h 5643471"/>
                <a:gd name="connsiteX103" fmla="*/ 1829025 w 4642135"/>
                <a:gd name="connsiteY103" fmla="*/ 1377363 h 5643471"/>
                <a:gd name="connsiteX104" fmla="*/ 1826862 w 4642135"/>
                <a:gd name="connsiteY104" fmla="*/ 1435746 h 5643471"/>
                <a:gd name="connsiteX105" fmla="*/ 1617123 w 4642135"/>
                <a:gd name="connsiteY105" fmla="*/ 1124379 h 5643471"/>
                <a:gd name="connsiteX106" fmla="*/ 2123094 w 4642135"/>
                <a:gd name="connsiteY106" fmla="*/ 925450 h 5643471"/>
                <a:gd name="connsiteX107" fmla="*/ 2250666 w 4642135"/>
                <a:gd name="connsiteY107" fmla="*/ 1068160 h 5643471"/>
                <a:gd name="connsiteX108" fmla="*/ 1971735 w 4642135"/>
                <a:gd name="connsiteY108" fmla="*/ 968696 h 5643471"/>
                <a:gd name="connsiteX109" fmla="*/ 1978221 w 4642135"/>
                <a:gd name="connsiteY109" fmla="*/ 977345 h 5643471"/>
                <a:gd name="connsiteX110" fmla="*/ 2324183 w 4642135"/>
                <a:gd name="connsiteY110" fmla="*/ 1323308 h 5643471"/>
                <a:gd name="connsiteX111" fmla="*/ 2356619 w 4642135"/>
                <a:gd name="connsiteY111" fmla="*/ 1325469 h 5643471"/>
                <a:gd name="connsiteX112" fmla="*/ 2626901 w 4642135"/>
                <a:gd name="connsiteY112" fmla="*/ 1206545 h 5643471"/>
                <a:gd name="connsiteX113" fmla="*/ 2637713 w 4642135"/>
                <a:gd name="connsiteY113" fmla="*/ 1197896 h 5643471"/>
                <a:gd name="connsiteX114" fmla="*/ 2661497 w 4642135"/>
                <a:gd name="connsiteY114" fmla="*/ 1200057 h 5643471"/>
                <a:gd name="connsiteX115" fmla="*/ 2901510 w 4642135"/>
                <a:gd name="connsiteY115" fmla="*/ 1197896 h 5643471"/>
                <a:gd name="connsiteX116" fmla="*/ 2988001 w 4642135"/>
                <a:gd name="connsiteY116" fmla="*/ 1195733 h 5643471"/>
                <a:gd name="connsiteX117" fmla="*/ 2629064 w 4642135"/>
                <a:gd name="connsiteY117" fmla="*/ 1120055 h 5643471"/>
                <a:gd name="connsiteX118" fmla="*/ 2635550 w 4642135"/>
                <a:gd name="connsiteY118" fmla="*/ 1158975 h 5643471"/>
                <a:gd name="connsiteX119" fmla="*/ 2635550 w 4642135"/>
                <a:gd name="connsiteY119" fmla="*/ 1195733 h 5643471"/>
                <a:gd name="connsiteX120" fmla="*/ 2447434 w 4642135"/>
                <a:gd name="connsiteY120" fmla="*/ 1031400 h 5643471"/>
                <a:gd name="connsiteX121" fmla="*/ 2514463 w 4642135"/>
                <a:gd name="connsiteY121" fmla="*/ 1197896 h 5643471"/>
                <a:gd name="connsiteX122" fmla="*/ 2123094 w 4642135"/>
                <a:gd name="connsiteY122" fmla="*/ 925450 h 5643471"/>
                <a:gd name="connsiteX123" fmla="*/ 1716587 w 4642135"/>
                <a:gd name="connsiteY123" fmla="*/ 0 h 5643471"/>
                <a:gd name="connsiteX124" fmla="*/ 1569553 w 4642135"/>
                <a:gd name="connsiteY124" fmla="*/ 190279 h 5643471"/>
                <a:gd name="connsiteX125" fmla="*/ 1595500 w 4642135"/>
                <a:gd name="connsiteY125" fmla="*/ 170818 h 5643471"/>
                <a:gd name="connsiteX126" fmla="*/ 1887405 w 4642135"/>
                <a:gd name="connsiteY126" fmla="*/ 38921 h 5643471"/>
                <a:gd name="connsiteX127" fmla="*/ 2071199 w 4642135"/>
                <a:gd name="connsiteY127" fmla="*/ 8649 h 5643471"/>
                <a:gd name="connsiteX128" fmla="*/ 1694965 w 4642135"/>
                <a:gd name="connsiteY128" fmla="*/ 224876 h 5643471"/>
                <a:gd name="connsiteX129" fmla="*/ 1798754 w 4642135"/>
                <a:gd name="connsiteY129" fmla="*/ 188116 h 5643471"/>
                <a:gd name="connsiteX130" fmla="*/ 2315534 w 4642135"/>
                <a:gd name="connsiteY130" fmla="*/ 155683 h 5643471"/>
                <a:gd name="connsiteX131" fmla="*/ 2577170 w 4642135"/>
                <a:gd name="connsiteY131" fmla="*/ 250823 h 5643471"/>
                <a:gd name="connsiteX132" fmla="*/ 2644199 w 4642135"/>
                <a:gd name="connsiteY132" fmla="*/ 315691 h 5643471"/>
                <a:gd name="connsiteX133" fmla="*/ 2334996 w 4642135"/>
                <a:gd name="connsiteY133" fmla="*/ 242174 h 5643471"/>
                <a:gd name="connsiteX134" fmla="*/ 2019305 w 4642135"/>
                <a:gd name="connsiteY134" fmla="*/ 240010 h 5643471"/>
                <a:gd name="connsiteX135" fmla="*/ 2304724 w 4642135"/>
                <a:gd name="connsiteY135" fmla="*/ 313527 h 5643471"/>
                <a:gd name="connsiteX136" fmla="*/ 2564196 w 4642135"/>
                <a:gd name="connsiteY136" fmla="*/ 454076 h 5643471"/>
                <a:gd name="connsiteX137" fmla="*/ 1861458 w 4642135"/>
                <a:gd name="connsiteY137" fmla="*/ 287580 h 5643471"/>
                <a:gd name="connsiteX138" fmla="*/ 2337157 w 4642135"/>
                <a:gd name="connsiteY138" fmla="*/ 471374 h 5643471"/>
                <a:gd name="connsiteX139" fmla="*/ 2062550 w 4642135"/>
                <a:gd name="connsiteY139" fmla="*/ 423804 h 5643471"/>
                <a:gd name="connsiteX140" fmla="*/ 2060387 w 4642135"/>
                <a:gd name="connsiteY140" fmla="*/ 428129 h 5643471"/>
                <a:gd name="connsiteX141" fmla="*/ 2196611 w 4642135"/>
                <a:gd name="connsiteY141" fmla="*/ 490833 h 5643471"/>
                <a:gd name="connsiteX142" fmla="*/ 1854973 w 4642135"/>
                <a:gd name="connsiteY142" fmla="*/ 469211 h 5643471"/>
                <a:gd name="connsiteX143" fmla="*/ 2177149 w 4642135"/>
                <a:gd name="connsiteY143" fmla="*/ 594622 h 5643471"/>
                <a:gd name="connsiteX144" fmla="*/ 1779292 w 4642135"/>
                <a:gd name="connsiteY144" fmla="*/ 538403 h 5643471"/>
                <a:gd name="connsiteX145" fmla="*/ 1982545 w 4642135"/>
                <a:gd name="connsiteY145" fmla="*/ 657329 h 5643471"/>
                <a:gd name="connsiteX146" fmla="*/ 1595500 w 4642135"/>
                <a:gd name="connsiteY146" fmla="*/ 581649 h 5643471"/>
                <a:gd name="connsiteX147" fmla="*/ 1630097 w 4642135"/>
                <a:gd name="connsiteY147" fmla="*/ 605435 h 5643471"/>
                <a:gd name="connsiteX148" fmla="*/ 1965247 w 4642135"/>
                <a:gd name="connsiteY148" fmla="*/ 670303 h 5643471"/>
                <a:gd name="connsiteX149" fmla="*/ 2129579 w 4642135"/>
                <a:gd name="connsiteY149" fmla="*/ 683276 h 5643471"/>
                <a:gd name="connsiteX150" fmla="*/ 2458244 w 4642135"/>
                <a:gd name="connsiteY150" fmla="*/ 838960 h 5643471"/>
                <a:gd name="connsiteX151" fmla="*/ 2568521 w 4642135"/>
                <a:gd name="connsiteY151" fmla="*/ 1014102 h 5643471"/>
                <a:gd name="connsiteX152" fmla="*/ 2607442 w 4642135"/>
                <a:gd name="connsiteY152" fmla="*/ 1096268 h 5643471"/>
                <a:gd name="connsiteX153" fmla="*/ 2637713 w 4642135"/>
                <a:gd name="connsiteY153" fmla="*/ 1109242 h 5643471"/>
                <a:gd name="connsiteX154" fmla="*/ 2799882 w 4642135"/>
                <a:gd name="connsiteY154" fmla="*/ 1102756 h 5643471"/>
                <a:gd name="connsiteX155" fmla="*/ 3029083 w 4642135"/>
                <a:gd name="connsiteY155" fmla="*/ 1128704 h 5643471"/>
                <a:gd name="connsiteX156" fmla="*/ 3052869 w 4642135"/>
                <a:gd name="connsiteY156" fmla="*/ 1135189 h 5643471"/>
                <a:gd name="connsiteX157" fmla="*/ 3057193 w 4642135"/>
                <a:gd name="connsiteY157" fmla="*/ 1133028 h 5643471"/>
                <a:gd name="connsiteX158" fmla="*/ 2933943 w 4642135"/>
                <a:gd name="connsiteY158" fmla="*/ 1046537 h 5643471"/>
                <a:gd name="connsiteX159" fmla="*/ 3346937 w 4642135"/>
                <a:gd name="connsiteY159" fmla="*/ 1184923 h 5643471"/>
                <a:gd name="connsiteX160" fmla="*/ 3519919 w 4642135"/>
                <a:gd name="connsiteY160" fmla="*/ 1349255 h 5643471"/>
                <a:gd name="connsiteX161" fmla="*/ 3545866 w 4642135"/>
                <a:gd name="connsiteY161" fmla="*/ 1355741 h 5643471"/>
                <a:gd name="connsiteX162" fmla="*/ 3963183 w 4642135"/>
                <a:gd name="connsiteY162" fmla="*/ 1264925 h 5643471"/>
                <a:gd name="connsiteX163" fmla="*/ 4058322 w 4642135"/>
                <a:gd name="connsiteY163" fmla="*/ 1271413 h 5643471"/>
                <a:gd name="connsiteX164" fmla="*/ 3926425 w 4642135"/>
                <a:gd name="connsiteY164" fmla="*/ 1323308 h 5643471"/>
                <a:gd name="connsiteX165" fmla="*/ 3928586 w 4642135"/>
                <a:gd name="connsiteY165" fmla="*/ 1329793 h 5643471"/>
                <a:gd name="connsiteX166" fmla="*/ 3971832 w 4642135"/>
                <a:gd name="connsiteY166" fmla="*/ 1325469 h 5643471"/>
                <a:gd name="connsiteX167" fmla="*/ 4194547 w 4642135"/>
                <a:gd name="connsiteY167" fmla="*/ 1351416 h 5643471"/>
                <a:gd name="connsiteX168" fmla="*/ 4309146 w 4642135"/>
                <a:gd name="connsiteY168" fmla="*/ 1377363 h 5643471"/>
                <a:gd name="connsiteX169" fmla="*/ 4367528 w 4642135"/>
                <a:gd name="connsiteY169" fmla="*/ 1472503 h 5643471"/>
                <a:gd name="connsiteX170" fmla="*/ 4408610 w 4642135"/>
                <a:gd name="connsiteY170" fmla="*/ 1528722 h 5643471"/>
                <a:gd name="connsiteX171" fmla="*/ 4601053 w 4642135"/>
                <a:gd name="connsiteY171" fmla="*/ 1695218 h 5643471"/>
                <a:gd name="connsiteX172" fmla="*/ 4639974 w 4642135"/>
                <a:gd name="connsiteY172" fmla="*/ 1766572 h 5643471"/>
                <a:gd name="connsiteX173" fmla="*/ 4642135 w 4642135"/>
                <a:gd name="connsiteY173" fmla="*/ 1773059 h 5643471"/>
                <a:gd name="connsiteX174" fmla="*/ 4627000 w 4642135"/>
                <a:gd name="connsiteY174" fmla="*/ 1801168 h 5643471"/>
                <a:gd name="connsiteX175" fmla="*/ 4605378 w 4642135"/>
                <a:gd name="connsiteY175" fmla="*/ 1773059 h 5643471"/>
                <a:gd name="connsiteX176" fmla="*/ 4393475 w 4642135"/>
                <a:gd name="connsiteY176" fmla="*/ 1617376 h 5643471"/>
                <a:gd name="connsiteX177" fmla="*/ 4363204 w 4642135"/>
                <a:gd name="connsiteY177" fmla="*/ 1615213 h 5643471"/>
                <a:gd name="connsiteX178" fmla="*/ 4363204 w 4642135"/>
                <a:gd name="connsiteY178" fmla="*/ 1658458 h 5643471"/>
                <a:gd name="connsiteX179" fmla="*/ 4389151 w 4642135"/>
                <a:gd name="connsiteY179" fmla="*/ 1686569 h 5643471"/>
                <a:gd name="connsiteX180" fmla="*/ 4490776 w 4642135"/>
                <a:gd name="connsiteY180" fmla="*/ 1818466 h 5643471"/>
                <a:gd name="connsiteX181" fmla="*/ 4510238 w 4642135"/>
                <a:gd name="connsiteY181" fmla="*/ 1885497 h 5643471"/>
                <a:gd name="connsiteX182" fmla="*/ 4108056 w 4642135"/>
                <a:gd name="connsiteY182" fmla="*/ 1543859 h 5643471"/>
                <a:gd name="connsiteX183" fmla="*/ 4337256 w 4642135"/>
                <a:gd name="connsiteY183" fmla="*/ 1801168 h 5643471"/>
                <a:gd name="connsiteX184" fmla="*/ 4330768 w 4642135"/>
                <a:gd name="connsiteY184" fmla="*/ 1807656 h 5643471"/>
                <a:gd name="connsiteX185" fmla="*/ 4138328 w 4642135"/>
                <a:gd name="connsiteY185" fmla="*/ 1669271 h 5643471"/>
                <a:gd name="connsiteX186" fmla="*/ 4216169 w 4642135"/>
                <a:gd name="connsiteY186" fmla="*/ 1783870 h 5643471"/>
                <a:gd name="connsiteX187" fmla="*/ 4021565 w 4642135"/>
                <a:gd name="connsiteY187" fmla="*/ 1671432 h 5643471"/>
                <a:gd name="connsiteX188" fmla="*/ 4151301 w 4642135"/>
                <a:gd name="connsiteY188" fmla="*/ 1850901 h 5643471"/>
                <a:gd name="connsiteX189" fmla="*/ 3868043 w 4642135"/>
                <a:gd name="connsiteY189" fmla="*/ 1658458 h 5643471"/>
                <a:gd name="connsiteX190" fmla="*/ 3982644 w 4642135"/>
                <a:gd name="connsiteY190" fmla="*/ 1816305 h 5643471"/>
                <a:gd name="connsiteX191" fmla="*/ 3712360 w 4642135"/>
                <a:gd name="connsiteY191" fmla="*/ 1632511 h 5643471"/>
                <a:gd name="connsiteX192" fmla="*/ 3721009 w 4642135"/>
                <a:gd name="connsiteY192" fmla="*/ 1656297 h 5643471"/>
                <a:gd name="connsiteX193" fmla="*/ 3978320 w 4642135"/>
                <a:gd name="connsiteY193" fmla="*/ 1829278 h 5643471"/>
                <a:gd name="connsiteX194" fmla="*/ 4211845 w 4642135"/>
                <a:gd name="connsiteY194" fmla="*/ 2036856 h 5643471"/>
                <a:gd name="connsiteX195" fmla="*/ 4226979 w 4642135"/>
                <a:gd name="connsiteY195" fmla="*/ 2356872 h 5643471"/>
                <a:gd name="connsiteX196" fmla="*/ 4203196 w 4642135"/>
                <a:gd name="connsiteY196" fmla="*/ 2393629 h 5643471"/>
                <a:gd name="connsiteX197" fmla="*/ 4185898 w 4642135"/>
                <a:gd name="connsiteY197" fmla="*/ 2359033 h 5643471"/>
                <a:gd name="connsiteX198" fmla="*/ 4142652 w 4642135"/>
                <a:gd name="connsiteY198" fmla="*/ 2233621 h 5643471"/>
                <a:gd name="connsiteX199" fmla="*/ 4101568 w 4642135"/>
                <a:gd name="connsiteY199" fmla="*/ 2365521 h 5643471"/>
                <a:gd name="connsiteX200" fmla="*/ 3932911 w 4642135"/>
                <a:gd name="connsiteY200" fmla="*/ 2019558 h 5643471"/>
                <a:gd name="connsiteX201" fmla="*/ 3961022 w 4642135"/>
                <a:gd name="connsiteY201" fmla="*/ 2181727 h 5643471"/>
                <a:gd name="connsiteX202" fmla="*/ 3792365 w 4642135"/>
                <a:gd name="connsiteY202" fmla="*/ 2021719 h 5643471"/>
                <a:gd name="connsiteX203" fmla="*/ 3883180 w 4642135"/>
                <a:gd name="connsiteY203" fmla="*/ 2304977 h 5643471"/>
                <a:gd name="connsiteX204" fmla="*/ 3876692 w 4642135"/>
                <a:gd name="connsiteY204" fmla="*/ 2607695 h 5643471"/>
                <a:gd name="connsiteX205" fmla="*/ 3826961 w 4642135"/>
                <a:gd name="connsiteY205" fmla="*/ 2495257 h 5643471"/>
                <a:gd name="connsiteX206" fmla="*/ 3792365 w 4642135"/>
                <a:gd name="connsiteY206" fmla="*/ 2730943 h 5643471"/>
                <a:gd name="connsiteX207" fmla="*/ 3749119 w 4642135"/>
                <a:gd name="connsiteY207" fmla="*/ 2544988 h 5643471"/>
                <a:gd name="connsiteX208" fmla="*/ 3628032 w 4642135"/>
                <a:gd name="connsiteY208" fmla="*/ 2823922 h 5643471"/>
                <a:gd name="connsiteX209" fmla="*/ 3714523 w 4642135"/>
                <a:gd name="connsiteY209" fmla="*/ 2393629 h 5643471"/>
                <a:gd name="connsiteX210" fmla="*/ 3705874 w 4642135"/>
                <a:gd name="connsiteY210" fmla="*/ 2389305 h 5643471"/>
                <a:gd name="connsiteX211" fmla="*/ 3582623 w 4642135"/>
                <a:gd name="connsiteY211" fmla="*/ 2635803 h 5643471"/>
                <a:gd name="connsiteX212" fmla="*/ 3623708 w 4642135"/>
                <a:gd name="connsiteY212" fmla="*/ 2441199 h 5643471"/>
                <a:gd name="connsiteX213" fmla="*/ 3561001 w 4642135"/>
                <a:gd name="connsiteY213" fmla="*/ 2495257 h 5643471"/>
                <a:gd name="connsiteX214" fmla="*/ 3541542 w 4642135"/>
                <a:gd name="connsiteY214" fmla="*/ 2512555 h 5643471"/>
                <a:gd name="connsiteX215" fmla="*/ 3532892 w 4642135"/>
                <a:gd name="connsiteY215" fmla="*/ 2488769 h 5643471"/>
                <a:gd name="connsiteX216" fmla="*/ 3543703 w 4642135"/>
                <a:gd name="connsiteY216" fmla="*/ 2324437 h 5643471"/>
                <a:gd name="connsiteX217" fmla="*/ 3496133 w 4642135"/>
                <a:gd name="connsiteY217" fmla="*/ 2391468 h 5643471"/>
                <a:gd name="connsiteX218" fmla="*/ 3476673 w 4642135"/>
                <a:gd name="connsiteY218" fmla="*/ 2408766 h 5643471"/>
                <a:gd name="connsiteX219" fmla="*/ 3474510 w 4642135"/>
                <a:gd name="connsiteY219" fmla="*/ 2382819 h 5643471"/>
                <a:gd name="connsiteX220" fmla="*/ 3483159 w 4642135"/>
                <a:gd name="connsiteY220" fmla="*/ 2276867 h 5643471"/>
                <a:gd name="connsiteX221" fmla="*/ 3478835 w 4642135"/>
                <a:gd name="connsiteY221" fmla="*/ 2268218 h 5643471"/>
                <a:gd name="connsiteX222" fmla="*/ 3455051 w 4642135"/>
                <a:gd name="connsiteY222" fmla="*/ 2285516 h 5643471"/>
                <a:gd name="connsiteX223" fmla="*/ 3450726 w 4642135"/>
                <a:gd name="connsiteY223" fmla="*/ 2032532 h 5643471"/>
                <a:gd name="connsiteX224" fmla="*/ 3405318 w 4642135"/>
                <a:gd name="connsiteY224" fmla="*/ 2207674 h 5643471"/>
                <a:gd name="connsiteX225" fmla="*/ 3394507 w 4642135"/>
                <a:gd name="connsiteY225" fmla="*/ 2054154 h 5643471"/>
                <a:gd name="connsiteX226" fmla="*/ 3385858 w 4642135"/>
                <a:gd name="connsiteY226" fmla="*/ 2054154 h 5643471"/>
                <a:gd name="connsiteX227" fmla="*/ 3381534 w 4642135"/>
                <a:gd name="connsiteY227" fmla="*/ 2077938 h 5643471"/>
                <a:gd name="connsiteX228" fmla="*/ 3344774 w 4642135"/>
                <a:gd name="connsiteY228" fmla="*/ 2501743 h 5643471"/>
                <a:gd name="connsiteX229" fmla="*/ 3282069 w 4642135"/>
                <a:gd name="connsiteY229" fmla="*/ 3401246 h 5643471"/>
                <a:gd name="connsiteX230" fmla="*/ 3102600 w 4642135"/>
                <a:gd name="connsiteY230" fmla="*/ 4380755 h 5643471"/>
                <a:gd name="connsiteX231" fmla="*/ 3096114 w 4642135"/>
                <a:gd name="connsiteY231" fmla="*/ 4439135 h 5643471"/>
                <a:gd name="connsiteX232" fmla="*/ 3204228 w 4642135"/>
                <a:gd name="connsiteY232" fmla="*/ 5148359 h 5643471"/>
                <a:gd name="connsiteX233" fmla="*/ 3265706 w 4642135"/>
                <a:gd name="connsiteY233" fmla="*/ 5622240 h 5643471"/>
                <a:gd name="connsiteX234" fmla="*/ 2888326 w 4642135"/>
                <a:gd name="connsiteY234" fmla="*/ 5626736 h 5643471"/>
                <a:gd name="connsiteX235" fmla="*/ 2888241 w 4642135"/>
                <a:gd name="connsiteY235" fmla="*/ 4979826 h 5643471"/>
                <a:gd name="connsiteX236" fmla="*/ 2654078 w 4642135"/>
                <a:gd name="connsiteY236" fmla="*/ 5624022 h 5643471"/>
                <a:gd name="connsiteX237" fmla="*/ 2305744 w 4642135"/>
                <a:gd name="connsiteY237" fmla="*/ 5625924 h 5643471"/>
                <a:gd name="connsiteX238" fmla="*/ 2700418 w 4642135"/>
                <a:gd name="connsiteY238" fmla="*/ 4800235 h 5643471"/>
                <a:gd name="connsiteX239" fmla="*/ 2851777 w 4642135"/>
                <a:gd name="connsiteY239" fmla="*/ 4454272 h 5643471"/>
                <a:gd name="connsiteX240" fmla="*/ 2856101 w 4642135"/>
                <a:gd name="connsiteY240" fmla="*/ 4395889 h 5643471"/>
                <a:gd name="connsiteX241" fmla="*/ 2581495 w 4642135"/>
                <a:gd name="connsiteY241" fmla="*/ 3515847 h 5643471"/>
                <a:gd name="connsiteX242" fmla="*/ 1854973 w 4642135"/>
                <a:gd name="connsiteY242" fmla="*/ 2006584 h 5643471"/>
                <a:gd name="connsiteX243" fmla="*/ 1502522 w 4642135"/>
                <a:gd name="connsiteY243" fmla="*/ 1258440 h 5643471"/>
                <a:gd name="connsiteX244" fmla="*/ 1489548 w 4642135"/>
                <a:gd name="connsiteY244" fmla="*/ 1228168 h 5643471"/>
                <a:gd name="connsiteX245" fmla="*/ 1485224 w 4642135"/>
                <a:gd name="connsiteY245" fmla="*/ 1273574 h 5643471"/>
                <a:gd name="connsiteX246" fmla="*/ 1379274 w 4642135"/>
                <a:gd name="connsiteY246" fmla="*/ 1068160 h 5643471"/>
                <a:gd name="connsiteX247" fmla="*/ 1476574 w 4642135"/>
                <a:gd name="connsiteY247" fmla="*/ 1392500 h 5643471"/>
                <a:gd name="connsiteX248" fmla="*/ 1426843 w 4642135"/>
                <a:gd name="connsiteY248" fmla="*/ 1366553 h 5643471"/>
                <a:gd name="connsiteX249" fmla="*/ 1498197 w 4642135"/>
                <a:gd name="connsiteY249" fmla="*/ 1535210 h 5643471"/>
                <a:gd name="connsiteX250" fmla="*/ 1487387 w 4642135"/>
                <a:gd name="connsiteY250" fmla="*/ 1539535 h 5643471"/>
                <a:gd name="connsiteX251" fmla="*/ 1405221 w 4642135"/>
                <a:gd name="connsiteY251" fmla="*/ 1457368 h 5643471"/>
                <a:gd name="connsiteX252" fmla="*/ 1398733 w 4642135"/>
                <a:gd name="connsiteY252" fmla="*/ 1461693 h 5643471"/>
                <a:gd name="connsiteX253" fmla="*/ 1465764 w 4642135"/>
                <a:gd name="connsiteY253" fmla="*/ 1649809 h 5643471"/>
                <a:gd name="connsiteX254" fmla="*/ 1470089 w 4642135"/>
                <a:gd name="connsiteY254" fmla="*/ 1682244 h 5643471"/>
                <a:gd name="connsiteX255" fmla="*/ 1441978 w 4642135"/>
                <a:gd name="connsiteY255" fmla="*/ 1669271 h 5643471"/>
                <a:gd name="connsiteX256" fmla="*/ 1364137 w 4642135"/>
                <a:gd name="connsiteY256" fmla="*/ 1626025 h 5643471"/>
                <a:gd name="connsiteX257" fmla="*/ 1472250 w 4642135"/>
                <a:gd name="connsiteY257" fmla="*/ 1820629 h 5643471"/>
                <a:gd name="connsiteX258" fmla="*/ 1480899 w 4642135"/>
                <a:gd name="connsiteY258" fmla="*/ 1855226 h 5643471"/>
                <a:gd name="connsiteX259" fmla="*/ 1450627 w 4642135"/>
                <a:gd name="connsiteY259" fmla="*/ 1844413 h 5643471"/>
                <a:gd name="connsiteX260" fmla="*/ 1301432 w 4642135"/>
                <a:gd name="connsiteY260" fmla="*/ 1693054 h 5643471"/>
                <a:gd name="connsiteX261" fmla="*/ 1262511 w 4642135"/>
                <a:gd name="connsiteY261" fmla="*/ 1641160 h 5643471"/>
                <a:gd name="connsiteX262" fmla="*/ 1498197 w 4642135"/>
                <a:gd name="connsiteY262" fmla="*/ 2095236 h 5643471"/>
                <a:gd name="connsiteX263" fmla="*/ 1305756 w 4642135"/>
                <a:gd name="connsiteY263" fmla="*/ 1857387 h 5643471"/>
                <a:gd name="connsiteX264" fmla="*/ 1264672 w 4642135"/>
                <a:gd name="connsiteY264" fmla="*/ 1775221 h 5643471"/>
                <a:gd name="connsiteX265" fmla="*/ 1281970 w 4642135"/>
                <a:gd name="connsiteY265" fmla="*/ 2002260 h 5643471"/>
                <a:gd name="connsiteX266" fmla="*/ 1154398 w 4642135"/>
                <a:gd name="connsiteY266" fmla="*/ 1738463 h 5643471"/>
                <a:gd name="connsiteX267" fmla="*/ 1141424 w 4642135"/>
                <a:gd name="connsiteY267" fmla="*/ 1876848 h 5643471"/>
                <a:gd name="connsiteX268" fmla="*/ 1007363 w 4642135"/>
                <a:gd name="connsiteY268" fmla="*/ 1150326 h 5643471"/>
                <a:gd name="connsiteX269" fmla="*/ 955469 w 4642135"/>
                <a:gd name="connsiteY269" fmla="*/ 1219519 h 5643471"/>
                <a:gd name="connsiteX270" fmla="*/ 923034 w 4642135"/>
                <a:gd name="connsiteY270" fmla="*/ 1295197 h 5643471"/>
                <a:gd name="connsiteX271" fmla="*/ 886276 w 4642135"/>
                <a:gd name="connsiteY271" fmla="*/ 1403311 h 5643471"/>
                <a:gd name="connsiteX272" fmla="*/ 860329 w 4642135"/>
                <a:gd name="connsiteY272" fmla="*/ 1213031 h 5643471"/>
                <a:gd name="connsiteX273" fmla="*/ 806271 w 4642135"/>
                <a:gd name="connsiteY273" fmla="*/ 1669271 h 5643471"/>
                <a:gd name="connsiteX274" fmla="*/ 713295 w 4642135"/>
                <a:gd name="connsiteY274" fmla="*/ 1511424 h 5643471"/>
                <a:gd name="connsiteX275" fmla="*/ 713295 w 4642135"/>
                <a:gd name="connsiteY275" fmla="*/ 1693054 h 5643471"/>
                <a:gd name="connsiteX276" fmla="*/ 704646 w 4642135"/>
                <a:gd name="connsiteY276" fmla="*/ 1719002 h 5643471"/>
                <a:gd name="connsiteX277" fmla="*/ 678699 w 4642135"/>
                <a:gd name="connsiteY277" fmla="*/ 1697379 h 5643471"/>
                <a:gd name="connsiteX278" fmla="*/ 603018 w 4642135"/>
                <a:gd name="connsiteY278" fmla="*/ 1567643 h 5643471"/>
                <a:gd name="connsiteX279" fmla="*/ 568422 w 4642135"/>
                <a:gd name="connsiteY279" fmla="*/ 1468179 h 5643471"/>
                <a:gd name="connsiteX280" fmla="*/ 752216 w 4642135"/>
                <a:gd name="connsiteY280" fmla="*/ 960047 h 5643471"/>
                <a:gd name="connsiteX281" fmla="*/ 920873 w 4642135"/>
                <a:gd name="connsiteY281" fmla="*/ 735171 h 5643471"/>
                <a:gd name="connsiteX282" fmla="*/ 953306 w 4642135"/>
                <a:gd name="connsiteY282" fmla="*/ 683276 h 5643471"/>
                <a:gd name="connsiteX283" fmla="*/ 959793 w 4642135"/>
                <a:gd name="connsiteY283" fmla="*/ 663815 h 5643471"/>
                <a:gd name="connsiteX284" fmla="*/ 942495 w 4642135"/>
                <a:gd name="connsiteY284" fmla="*/ 672464 h 5643471"/>
                <a:gd name="connsiteX285" fmla="*/ 747891 w 4642135"/>
                <a:gd name="connsiteY285" fmla="*/ 938424 h 5643471"/>
                <a:gd name="connsiteX286" fmla="*/ 728430 w 4642135"/>
                <a:gd name="connsiteY286" fmla="*/ 955722 h 5643471"/>
                <a:gd name="connsiteX287" fmla="*/ 817084 w 4642135"/>
                <a:gd name="connsiteY287" fmla="*/ 711385 h 5643471"/>
                <a:gd name="connsiteX288" fmla="*/ 548963 w 4642135"/>
                <a:gd name="connsiteY288" fmla="*/ 1040049 h 5643471"/>
                <a:gd name="connsiteX289" fmla="*/ 672211 w 4642135"/>
                <a:gd name="connsiteY289" fmla="*/ 750306 h 5643471"/>
                <a:gd name="connsiteX290" fmla="*/ 460308 w 4642135"/>
                <a:gd name="connsiteY290" fmla="*/ 979506 h 5643471"/>
                <a:gd name="connsiteX291" fmla="*/ 492744 w 4642135"/>
                <a:gd name="connsiteY291" fmla="*/ 838960 h 5643471"/>
                <a:gd name="connsiteX292" fmla="*/ 345709 w 4642135"/>
                <a:gd name="connsiteY292" fmla="*/ 1046537 h 5643471"/>
                <a:gd name="connsiteX293" fmla="*/ 542475 w 4642135"/>
                <a:gd name="connsiteY293" fmla="*/ 609759 h 5643471"/>
                <a:gd name="connsiteX294" fmla="*/ 466796 w 4642135"/>
                <a:gd name="connsiteY294" fmla="*/ 687601 h 5643471"/>
                <a:gd name="connsiteX295" fmla="*/ 198675 w 4642135"/>
                <a:gd name="connsiteY295" fmla="*/ 1143838 h 5643471"/>
                <a:gd name="connsiteX296" fmla="*/ 172728 w 4642135"/>
                <a:gd name="connsiteY296" fmla="*/ 1176274 h 5643471"/>
                <a:gd name="connsiteX297" fmla="*/ 270029 w 4642135"/>
                <a:gd name="connsiteY297" fmla="*/ 880042 h 5643471"/>
                <a:gd name="connsiteX298" fmla="*/ 449498 w 4642135"/>
                <a:gd name="connsiteY298" fmla="*/ 629219 h 5643471"/>
                <a:gd name="connsiteX299" fmla="*/ 200836 w 4642135"/>
                <a:gd name="connsiteY299" fmla="*/ 849770 h 5643471"/>
                <a:gd name="connsiteX300" fmla="*/ 14881 w 4642135"/>
                <a:gd name="connsiteY300" fmla="*/ 1128704 h 5643471"/>
                <a:gd name="connsiteX301" fmla="*/ 6232 w 4642135"/>
                <a:gd name="connsiteY301" fmla="*/ 1046537 h 5643471"/>
                <a:gd name="connsiteX302" fmla="*/ 32179 w 4642135"/>
                <a:gd name="connsiteY302" fmla="*/ 973020 h 5643471"/>
                <a:gd name="connsiteX303" fmla="*/ 512203 w 4642135"/>
                <a:gd name="connsiteY303" fmla="*/ 501646 h 5643471"/>
                <a:gd name="connsiteX304" fmla="*/ 594369 w 4642135"/>
                <a:gd name="connsiteY304" fmla="*/ 467050 h 5643471"/>
                <a:gd name="connsiteX305" fmla="*/ 168403 w 4642135"/>
                <a:gd name="connsiteY305" fmla="*/ 557865 h 5643471"/>
                <a:gd name="connsiteX306" fmla="*/ 272192 w 4642135"/>
                <a:gd name="connsiteY306" fmla="*/ 488672 h 5643471"/>
                <a:gd name="connsiteX307" fmla="*/ 391116 w 4642135"/>
                <a:gd name="connsiteY307" fmla="*/ 412992 h 5643471"/>
                <a:gd name="connsiteX308" fmla="*/ 525176 w 4642135"/>
                <a:gd name="connsiteY308" fmla="*/ 378396 h 5643471"/>
                <a:gd name="connsiteX309" fmla="*/ 661401 w 4642135"/>
                <a:gd name="connsiteY309" fmla="*/ 363261 h 5643471"/>
                <a:gd name="connsiteX310" fmla="*/ 434361 w 4642135"/>
                <a:gd name="connsiteY310" fmla="*/ 324340 h 5643471"/>
                <a:gd name="connsiteX311" fmla="*/ 507878 w 4642135"/>
                <a:gd name="connsiteY311" fmla="*/ 313527 h 5643471"/>
                <a:gd name="connsiteX312" fmla="*/ 507878 w 4642135"/>
                <a:gd name="connsiteY312" fmla="*/ 309203 h 5643471"/>
                <a:gd name="connsiteX313" fmla="*/ 417063 w 4642135"/>
                <a:gd name="connsiteY313" fmla="*/ 309203 h 5643471"/>
                <a:gd name="connsiteX314" fmla="*/ 881952 w 4642135"/>
                <a:gd name="connsiteY314" fmla="*/ 276770 h 5643471"/>
                <a:gd name="connsiteX315" fmla="*/ 1067907 w 4642135"/>
                <a:gd name="connsiteY315" fmla="*/ 298393 h 5643471"/>
                <a:gd name="connsiteX316" fmla="*/ 1223590 w 4642135"/>
                <a:gd name="connsiteY316" fmla="*/ 371910 h 5643471"/>
                <a:gd name="connsiteX317" fmla="*/ 1258187 w 4642135"/>
                <a:gd name="connsiteY317" fmla="*/ 367585 h 5643471"/>
                <a:gd name="connsiteX318" fmla="*/ 1640907 w 4642135"/>
                <a:gd name="connsiteY318" fmla="*/ 30271 h 5643471"/>
                <a:gd name="connsiteX319" fmla="*/ 1716587 w 4642135"/>
                <a:gd name="connsiteY319" fmla="*/ 0 h 5643471"/>
                <a:gd name="connsiteX0" fmla="*/ 4291848 w 4642135"/>
                <a:gd name="connsiteY0" fmla="*/ 1565482 h 5643471"/>
                <a:gd name="connsiteX1" fmla="*/ 4211845 w 4642135"/>
                <a:gd name="connsiteY1" fmla="*/ 1535210 h 5643471"/>
                <a:gd name="connsiteX2" fmla="*/ 4281037 w 4642135"/>
                <a:gd name="connsiteY2" fmla="*/ 1582780 h 5643471"/>
                <a:gd name="connsiteX3" fmla="*/ 4300497 w 4642135"/>
                <a:gd name="connsiteY3" fmla="*/ 1587104 h 5643471"/>
                <a:gd name="connsiteX4" fmla="*/ 4291848 w 4642135"/>
                <a:gd name="connsiteY4" fmla="*/ 1565482 h 5643471"/>
                <a:gd name="connsiteX5" fmla="*/ 3165036 w 4642135"/>
                <a:gd name="connsiteY5" fmla="*/ 1460611 h 5643471"/>
                <a:gd name="connsiteX6" fmla="*/ 3148009 w 4642135"/>
                <a:gd name="connsiteY6" fmla="*/ 1468179 h 5643471"/>
                <a:gd name="connsiteX7" fmla="*/ 2860426 w 4642135"/>
                <a:gd name="connsiteY7" fmla="*/ 1591429 h 5643471"/>
                <a:gd name="connsiteX8" fmla="*/ 2899347 w 4642135"/>
                <a:gd name="connsiteY8" fmla="*/ 1589266 h 5643471"/>
                <a:gd name="connsiteX9" fmla="*/ 3115574 w 4642135"/>
                <a:gd name="connsiteY9" fmla="*/ 1498450 h 5643471"/>
                <a:gd name="connsiteX10" fmla="*/ 3186930 w 4642135"/>
                <a:gd name="connsiteY10" fmla="*/ 1466017 h 5643471"/>
                <a:gd name="connsiteX11" fmla="*/ 3165036 w 4642135"/>
                <a:gd name="connsiteY11" fmla="*/ 1460611 h 5643471"/>
                <a:gd name="connsiteX12" fmla="*/ 2717716 w 4642135"/>
                <a:gd name="connsiteY12" fmla="*/ 1269250 h 5643471"/>
                <a:gd name="connsiteX13" fmla="*/ 2419323 w 4642135"/>
                <a:gd name="connsiteY13" fmla="*/ 1353579 h 5643471"/>
                <a:gd name="connsiteX14" fmla="*/ 2395539 w 4642135"/>
                <a:gd name="connsiteY14" fmla="*/ 1433582 h 5643471"/>
                <a:gd name="connsiteX15" fmla="*/ 2423648 w 4642135"/>
                <a:gd name="connsiteY15" fmla="*/ 1440070 h 5643471"/>
                <a:gd name="connsiteX16" fmla="*/ 2739339 w 4642135"/>
                <a:gd name="connsiteY16" fmla="*/ 1269250 h 5643471"/>
                <a:gd name="connsiteX17" fmla="*/ 2717716 w 4642135"/>
                <a:gd name="connsiteY17" fmla="*/ 1269250 h 5643471"/>
                <a:gd name="connsiteX18" fmla="*/ 1617123 w 4642135"/>
                <a:gd name="connsiteY18" fmla="*/ 1124379 h 5643471"/>
                <a:gd name="connsiteX19" fmla="*/ 1727398 w 4642135"/>
                <a:gd name="connsiteY19" fmla="*/ 1366553 h 5643471"/>
                <a:gd name="connsiteX20" fmla="*/ 1591176 w 4642135"/>
                <a:gd name="connsiteY20" fmla="*/ 1202221 h 5643471"/>
                <a:gd name="connsiteX21" fmla="*/ 1790104 w 4642135"/>
                <a:gd name="connsiteY21" fmla="*/ 1569806 h 5643471"/>
                <a:gd name="connsiteX22" fmla="*/ 2466893 w 4642135"/>
                <a:gd name="connsiteY22" fmla="*/ 2756890 h 5643471"/>
                <a:gd name="connsiteX23" fmla="*/ 2985838 w 4642135"/>
                <a:gd name="connsiteY23" fmla="*/ 3935327 h 5643471"/>
                <a:gd name="connsiteX24" fmla="*/ 2994487 w 4642135"/>
                <a:gd name="connsiteY24" fmla="*/ 3943976 h 5643471"/>
                <a:gd name="connsiteX25" fmla="*/ 2998811 w 4642135"/>
                <a:gd name="connsiteY25" fmla="*/ 3928839 h 5643471"/>
                <a:gd name="connsiteX26" fmla="*/ 3189091 w 4642135"/>
                <a:gd name="connsiteY26" fmla="*/ 2752566 h 5643471"/>
                <a:gd name="connsiteX27" fmla="*/ 3282069 w 4642135"/>
                <a:gd name="connsiteY27" fmla="*/ 2123347 h 5643471"/>
                <a:gd name="connsiteX28" fmla="*/ 3295043 w 4642135"/>
                <a:gd name="connsiteY28" fmla="*/ 2045505 h 5643471"/>
                <a:gd name="connsiteX29" fmla="*/ 3266932 w 4642135"/>
                <a:gd name="connsiteY29" fmla="*/ 2071452 h 5643471"/>
                <a:gd name="connsiteX30" fmla="*/ 3301529 w 4642135"/>
                <a:gd name="connsiteY30" fmla="*/ 1881173 h 5643471"/>
                <a:gd name="connsiteX31" fmla="*/ 3212877 w 4642135"/>
                <a:gd name="connsiteY31" fmla="*/ 2151455 h 5643471"/>
                <a:gd name="connsiteX32" fmla="*/ 3182605 w 4642135"/>
                <a:gd name="connsiteY32" fmla="*/ 2101724 h 5643471"/>
                <a:gd name="connsiteX33" fmla="*/ 3154494 w 4642135"/>
                <a:gd name="connsiteY33" fmla="*/ 2231460 h 5643471"/>
                <a:gd name="connsiteX34" fmla="*/ 3128547 w 4642135"/>
                <a:gd name="connsiteY34" fmla="*/ 2170917 h 5643471"/>
                <a:gd name="connsiteX35" fmla="*/ 3115574 w 4642135"/>
                <a:gd name="connsiteY35" fmla="*/ 2151455 h 5643471"/>
                <a:gd name="connsiteX36" fmla="*/ 3102600 w 4642135"/>
                <a:gd name="connsiteY36" fmla="*/ 2173078 h 5643471"/>
                <a:gd name="connsiteX37" fmla="*/ 3059355 w 4642135"/>
                <a:gd name="connsiteY37" fmla="*/ 2341735 h 5643471"/>
                <a:gd name="connsiteX38" fmla="*/ 2998811 w 4642135"/>
                <a:gd name="connsiteY38" fmla="*/ 2261732 h 5643471"/>
                <a:gd name="connsiteX39" fmla="*/ 2983676 w 4642135"/>
                <a:gd name="connsiteY39" fmla="*/ 2436875 h 5643471"/>
                <a:gd name="connsiteX40" fmla="*/ 2975027 w 4642135"/>
                <a:gd name="connsiteY40" fmla="*/ 2460661 h 5643471"/>
                <a:gd name="connsiteX41" fmla="*/ 2955566 w 4642135"/>
                <a:gd name="connsiteY41" fmla="*/ 2439038 h 5643471"/>
                <a:gd name="connsiteX42" fmla="*/ 2933943 w 4642135"/>
                <a:gd name="connsiteY42" fmla="*/ 2367682 h 5643471"/>
                <a:gd name="connsiteX43" fmla="*/ 2918808 w 4642135"/>
                <a:gd name="connsiteY43" fmla="*/ 2287679 h 5643471"/>
                <a:gd name="connsiteX44" fmla="*/ 2871238 w 4642135"/>
                <a:gd name="connsiteY44" fmla="*/ 2633642 h 5643471"/>
                <a:gd name="connsiteX45" fmla="*/ 2840967 w 4642135"/>
                <a:gd name="connsiteY45" fmla="*/ 2590397 h 5643471"/>
                <a:gd name="connsiteX46" fmla="*/ 2840967 w 4642135"/>
                <a:gd name="connsiteY46" fmla="*/ 2423901 h 5643471"/>
                <a:gd name="connsiteX47" fmla="*/ 2851777 w 4642135"/>
                <a:gd name="connsiteY47" fmla="*/ 2333086 h 5643471"/>
                <a:gd name="connsiteX48" fmla="*/ 2752313 w 4642135"/>
                <a:gd name="connsiteY48" fmla="*/ 2486608 h 5643471"/>
                <a:gd name="connsiteX49" fmla="*/ 2782584 w 4642135"/>
                <a:gd name="connsiteY49" fmla="*/ 2283355 h 5643471"/>
                <a:gd name="connsiteX50" fmla="*/ 2698257 w 4642135"/>
                <a:gd name="connsiteY50" fmla="*/ 2365521 h 5643471"/>
                <a:gd name="connsiteX51" fmla="*/ 2990162 w 4642135"/>
                <a:gd name="connsiteY51" fmla="*/ 1790358 h 5643471"/>
                <a:gd name="connsiteX52" fmla="*/ 2912320 w 4642135"/>
                <a:gd name="connsiteY52" fmla="*/ 1840089 h 5643471"/>
                <a:gd name="connsiteX53" fmla="*/ 2819344 w 4642135"/>
                <a:gd name="connsiteY53" fmla="*/ 1891983 h 5643471"/>
                <a:gd name="connsiteX54" fmla="*/ 2758800 w 4642135"/>
                <a:gd name="connsiteY54" fmla="*/ 1941716 h 5643471"/>
                <a:gd name="connsiteX55" fmla="*/ 2830154 w 4642135"/>
                <a:gd name="connsiteY55" fmla="*/ 1788194 h 5643471"/>
                <a:gd name="connsiteX56" fmla="*/ 2795558 w 4642135"/>
                <a:gd name="connsiteY56" fmla="*/ 1818466 h 5643471"/>
                <a:gd name="connsiteX57" fmla="*/ 2570682 w 4642135"/>
                <a:gd name="connsiteY57" fmla="*/ 2086587 h 5643471"/>
                <a:gd name="connsiteX58" fmla="*/ 2549059 w 4642135"/>
                <a:gd name="connsiteY58" fmla="*/ 2101724 h 5643471"/>
                <a:gd name="connsiteX59" fmla="*/ 2540410 w 4642135"/>
                <a:gd name="connsiteY59" fmla="*/ 2075777 h 5643471"/>
                <a:gd name="connsiteX60" fmla="*/ 2557708 w 4642135"/>
                <a:gd name="connsiteY60" fmla="*/ 1963339 h 5643471"/>
                <a:gd name="connsiteX61" fmla="*/ 2469057 w 4642135"/>
                <a:gd name="connsiteY61" fmla="*/ 2086587 h 5643471"/>
                <a:gd name="connsiteX62" fmla="*/ 2447434 w 4642135"/>
                <a:gd name="connsiteY62" fmla="*/ 2106049 h 5643471"/>
                <a:gd name="connsiteX63" fmla="*/ 2438785 w 4642135"/>
                <a:gd name="connsiteY63" fmla="*/ 2073614 h 5643471"/>
                <a:gd name="connsiteX64" fmla="*/ 2449595 w 4642135"/>
                <a:gd name="connsiteY64" fmla="*/ 1969825 h 5643471"/>
                <a:gd name="connsiteX65" fmla="*/ 2471218 w 4642135"/>
                <a:gd name="connsiteY65" fmla="*/ 1876848 h 5643471"/>
                <a:gd name="connsiteX66" fmla="*/ 2830154 w 4642135"/>
                <a:gd name="connsiteY66" fmla="*/ 1602239 h 5643471"/>
                <a:gd name="connsiteX67" fmla="*/ 2858265 w 4642135"/>
                <a:gd name="connsiteY67" fmla="*/ 1587104 h 5643471"/>
                <a:gd name="connsiteX68" fmla="*/ 2851777 w 4642135"/>
                <a:gd name="connsiteY68" fmla="*/ 1589266 h 5643471"/>
                <a:gd name="connsiteX69" fmla="*/ 2849616 w 4642135"/>
                <a:gd name="connsiteY69" fmla="*/ 1587104 h 5643471"/>
                <a:gd name="connsiteX70" fmla="*/ 2869075 w 4642135"/>
                <a:gd name="connsiteY70" fmla="*/ 1567643 h 5643471"/>
                <a:gd name="connsiteX71" fmla="*/ 3039895 w 4642135"/>
                <a:gd name="connsiteY71" fmla="*/ 1437907 h 5643471"/>
                <a:gd name="connsiteX72" fmla="*/ 2676634 w 4642135"/>
                <a:gd name="connsiteY72" fmla="*/ 1584941 h 5643471"/>
                <a:gd name="connsiteX73" fmla="*/ 2920969 w 4642135"/>
                <a:gd name="connsiteY73" fmla="*/ 1418448 h 5643471"/>
                <a:gd name="connsiteX74" fmla="*/ 2631226 w 4642135"/>
                <a:gd name="connsiteY74" fmla="*/ 1507099 h 5643471"/>
                <a:gd name="connsiteX75" fmla="*/ 2726365 w 4642135"/>
                <a:gd name="connsiteY75" fmla="*/ 1424933 h 5643471"/>
                <a:gd name="connsiteX76" fmla="*/ 2510139 w 4642135"/>
                <a:gd name="connsiteY76" fmla="*/ 1511424 h 5643471"/>
                <a:gd name="connsiteX77" fmla="*/ 2856101 w 4642135"/>
                <a:gd name="connsiteY77" fmla="*/ 1286548 h 5643471"/>
                <a:gd name="connsiteX78" fmla="*/ 2797721 w 4642135"/>
                <a:gd name="connsiteY78" fmla="*/ 1301685 h 5643471"/>
                <a:gd name="connsiteX79" fmla="*/ 2475542 w 4642135"/>
                <a:gd name="connsiteY79" fmla="*/ 1463854 h 5643471"/>
                <a:gd name="connsiteX80" fmla="*/ 2440946 w 4642135"/>
                <a:gd name="connsiteY80" fmla="*/ 1543859 h 5643471"/>
                <a:gd name="connsiteX81" fmla="*/ 2440946 w 4642135"/>
                <a:gd name="connsiteY81" fmla="*/ 1558994 h 5643471"/>
                <a:gd name="connsiteX82" fmla="*/ 2404189 w 4642135"/>
                <a:gd name="connsiteY82" fmla="*/ 1535210 h 5643471"/>
                <a:gd name="connsiteX83" fmla="*/ 2358780 w 4642135"/>
                <a:gd name="connsiteY83" fmla="*/ 1528722 h 5643471"/>
                <a:gd name="connsiteX84" fmla="*/ 2365268 w 4642135"/>
                <a:gd name="connsiteY84" fmla="*/ 1567643 h 5643471"/>
                <a:gd name="connsiteX85" fmla="*/ 2447434 w 4642135"/>
                <a:gd name="connsiteY85" fmla="*/ 1727651 h 5643471"/>
                <a:gd name="connsiteX86" fmla="*/ 2291751 w 4642135"/>
                <a:gd name="connsiteY86" fmla="*/ 1563318 h 5643471"/>
                <a:gd name="connsiteX87" fmla="*/ 2302561 w 4642135"/>
                <a:gd name="connsiteY87" fmla="*/ 1597915 h 5643471"/>
                <a:gd name="connsiteX88" fmla="*/ 2378241 w 4642135"/>
                <a:gd name="connsiteY88" fmla="*/ 1811980 h 5643471"/>
                <a:gd name="connsiteX89" fmla="*/ 2380402 w 4642135"/>
                <a:gd name="connsiteY89" fmla="*/ 1926579 h 5643471"/>
                <a:gd name="connsiteX90" fmla="*/ 2369592 w 4642135"/>
                <a:gd name="connsiteY90" fmla="*/ 1928743 h 5643471"/>
                <a:gd name="connsiteX91" fmla="*/ 2172825 w 4642135"/>
                <a:gd name="connsiteY91" fmla="*/ 1466017 h 5643471"/>
                <a:gd name="connsiteX92" fmla="*/ 2183637 w 4642135"/>
                <a:gd name="connsiteY92" fmla="*/ 1515748 h 5643471"/>
                <a:gd name="connsiteX93" fmla="*/ 2211746 w 4642135"/>
                <a:gd name="connsiteY93" fmla="*/ 1699542 h 5643471"/>
                <a:gd name="connsiteX94" fmla="*/ 2198772 w 4642135"/>
                <a:gd name="connsiteY94" fmla="*/ 1749273 h 5643471"/>
                <a:gd name="connsiteX95" fmla="*/ 2170664 w 4642135"/>
                <a:gd name="connsiteY95" fmla="*/ 1706028 h 5643471"/>
                <a:gd name="connsiteX96" fmla="*/ 2090659 w 4642135"/>
                <a:gd name="connsiteY96" fmla="*/ 1526561 h 5643471"/>
                <a:gd name="connsiteX97" fmla="*/ 2056062 w 4642135"/>
                <a:gd name="connsiteY97" fmla="*/ 1626025 h 5643471"/>
                <a:gd name="connsiteX98" fmla="*/ 1930651 w 4642135"/>
                <a:gd name="connsiteY98" fmla="*/ 1420609 h 5643471"/>
                <a:gd name="connsiteX99" fmla="*/ 1930651 w 4642135"/>
                <a:gd name="connsiteY99" fmla="*/ 1524398 h 5643471"/>
                <a:gd name="connsiteX100" fmla="*/ 1922002 w 4642135"/>
                <a:gd name="connsiteY100" fmla="*/ 1537371 h 5643471"/>
                <a:gd name="connsiteX101" fmla="*/ 1911191 w 4642135"/>
                <a:gd name="connsiteY101" fmla="*/ 1530885 h 5643471"/>
                <a:gd name="connsiteX102" fmla="*/ 1893893 w 4642135"/>
                <a:gd name="connsiteY102" fmla="*/ 1502775 h 5643471"/>
                <a:gd name="connsiteX103" fmla="*/ 1829025 w 4642135"/>
                <a:gd name="connsiteY103" fmla="*/ 1377363 h 5643471"/>
                <a:gd name="connsiteX104" fmla="*/ 1826862 w 4642135"/>
                <a:gd name="connsiteY104" fmla="*/ 1435746 h 5643471"/>
                <a:gd name="connsiteX105" fmla="*/ 1617123 w 4642135"/>
                <a:gd name="connsiteY105" fmla="*/ 1124379 h 5643471"/>
                <a:gd name="connsiteX106" fmla="*/ 2123094 w 4642135"/>
                <a:gd name="connsiteY106" fmla="*/ 925450 h 5643471"/>
                <a:gd name="connsiteX107" fmla="*/ 2250666 w 4642135"/>
                <a:gd name="connsiteY107" fmla="*/ 1068160 h 5643471"/>
                <a:gd name="connsiteX108" fmla="*/ 1971735 w 4642135"/>
                <a:gd name="connsiteY108" fmla="*/ 968696 h 5643471"/>
                <a:gd name="connsiteX109" fmla="*/ 1978221 w 4642135"/>
                <a:gd name="connsiteY109" fmla="*/ 977345 h 5643471"/>
                <a:gd name="connsiteX110" fmla="*/ 2324183 w 4642135"/>
                <a:gd name="connsiteY110" fmla="*/ 1323308 h 5643471"/>
                <a:gd name="connsiteX111" fmla="*/ 2356619 w 4642135"/>
                <a:gd name="connsiteY111" fmla="*/ 1325469 h 5643471"/>
                <a:gd name="connsiteX112" fmla="*/ 2626901 w 4642135"/>
                <a:gd name="connsiteY112" fmla="*/ 1206545 h 5643471"/>
                <a:gd name="connsiteX113" fmla="*/ 2637713 w 4642135"/>
                <a:gd name="connsiteY113" fmla="*/ 1197896 h 5643471"/>
                <a:gd name="connsiteX114" fmla="*/ 2661497 w 4642135"/>
                <a:gd name="connsiteY114" fmla="*/ 1200057 h 5643471"/>
                <a:gd name="connsiteX115" fmla="*/ 2901510 w 4642135"/>
                <a:gd name="connsiteY115" fmla="*/ 1197896 h 5643471"/>
                <a:gd name="connsiteX116" fmla="*/ 2988001 w 4642135"/>
                <a:gd name="connsiteY116" fmla="*/ 1195733 h 5643471"/>
                <a:gd name="connsiteX117" fmla="*/ 2629064 w 4642135"/>
                <a:gd name="connsiteY117" fmla="*/ 1120055 h 5643471"/>
                <a:gd name="connsiteX118" fmla="*/ 2635550 w 4642135"/>
                <a:gd name="connsiteY118" fmla="*/ 1158975 h 5643471"/>
                <a:gd name="connsiteX119" fmla="*/ 2635550 w 4642135"/>
                <a:gd name="connsiteY119" fmla="*/ 1195733 h 5643471"/>
                <a:gd name="connsiteX120" fmla="*/ 2447434 w 4642135"/>
                <a:gd name="connsiteY120" fmla="*/ 1031400 h 5643471"/>
                <a:gd name="connsiteX121" fmla="*/ 2514463 w 4642135"/>
                <a:gd name="connsiteY121" fmla="*/ 1197896 h 5643471"/>
                <a:gd name="connsiteX122" fmla="*/ 2123094 w 4642135"/>
                <a:gd name="connsiteY122" fmla="*/ 925450 h 5643471"/>
                <a:gd name="connsiteX123" fmla="*/ 1716587 w 4642135"/>
                <a:gd name="connsiteY123" fmla="*/ 0 h 5643471"/>
                <a:gd name="connsiteX124" fmla="*/ 1569553 w 4642135"/>
                <a:gd name="connsiteY124" fmla="*/ 190279 h 5643471"/>
                <a:gd name="connsiteX125" fmla="*/ 1595500 w 4642135"/>
                <a:gd name="connsiteY125" fmla="*/ 170818 h 5643471"/>
                <a:gd name="connsiteX126" fmla="*/ 1887405 w 4642135"/>
                <a:gd name="connsiteY126" fmla="*/ 38921 h 5643471"/>
                <a:gd name="connsiteX127" fmla="*/ 2071199 w 4642135"/>
                <a:gd name="connsiteY127" fmla="*/ 8649 h 5643471"/>
                <a:gd name="connsiteX128" fmla="*/ 1694965 w 4642135"/>
                <a:gd name="connsiteY128" fmla="*/ 224876 h 5643471"/>
                <a:gd name="connsiteX129" fmla="*/ 1798754 w 4642135"/>
                <a:gd name="connsiteY129" fmla="*/ 188116 h 5643471"/>
                <a:gd name="connsiteX130" fmla="*/ 2315534 w 4642135"/>
                <a:gd name="connsiteY130" fmla="*/ 155683 h 5643471"/>
                <a:gd name="connsiteX131" fmla="*/ 2577170 w 4642135"/>
                <a:gd name="connsiteY131" fmla="*/ 250823 h 5643471"/>
                <a:gd name="connsiteX132" fmla="*/ 2644199 w 4642135"/>
                <a:gd name="connsiteY132" fmla="*/ 315691 h 5643471"/>
                <a:gd name="connsiteX133" fmla="*/ 2334996 w 4642135"/>
                <a:gd name="connsiteY133" fmla="*/ 242174 h 5643471"/>
                <a:gd name="connsiteX134" fmla="*/ 2019305 w 4642135"/>
                <a:gd name="connsiteY134" fmla="*/ 240010 h 5643471"/>
                <a:gd name="connsiteX135" fmla="*/ 2304724 w 4642135"/>
                <a:gd name="connsiteY135" fmla="*/ 313527 h 5643471"/>
                <a:gd name="connsiteX136" fmla="*/ 2564196 w 4642135"/>
                <a:gd name="connsiteY136" fmla="*/ 454076 h 5643471"/>
                <a:gd name="connsiteX137" fmla="*/ 1861458 w 4642135"/>
                <a:gd name="connsiteY137" fmla="*/ 287580 h 5643471"/>
                <a:gd name="connsiteX138" fmla="*/ 2337157 w 4642135"/>
                <a:gd name="connsiteY138" fmla="*/ 471374 h 5643471"/>
                <a:gd name="connsiteX139" fmla="*/ 2062550 w 4642135"/>
                <a:gd name="connsiteY139" fmla="*/ 423804 h 5643471"/>
                <a:gd name="connsiteX140" fmla="*/ 2060387 w 4642135"/>
                <a:gd name="connsiteY140" fmla="*/ 428129 h 5643471"/>
                <a:gd name="connsiteX141" fmla="*/ 2196611 w 4642135"/>
                <a:gd name="connsiteY141" fmla="*/ 490833 h 5643471"/>
                <a:gd name="connsiteX142" fmla="*/ 1854973 w 4642135"/>
                <a:gd name="connsiteY142" fmla="*/ 469211 h 5643471"/>
                <a:gd name="connsiteX143" fmla="*/ 2177149 w 4642135"/>
                <a:gd name="connsiteY143" fmla="*/ 594622 h 5643471"/>
                <a:gd name="connsiteX144" fmla="*/ 1779292 w 4642135"/>
                <a:gd name="connsiteY144" fmla="*/ 538403 h 5643471"/>
                <a:gd name="connsiteX145" fmla="*/ 1982545 w 4642135"/>
                <a:gd name="connsiteY145" fmla="*/ 657329 h 5643471"/>
                <a:gd name="connsiteX146" fmla="*/ 1595500 w 4642135"/>
                <a:gd name="connsiteY146" fmla="*/ 581649 h 5643471"/>
                <a:gd name="connsiteX147" fmla="*/ 1630097 w 4642135"/>
                <a:gd name="connsiteY147" fmla="*/ 605435 h 5643471"/>
                <a:gd name="connsiteX148" fmla="*/ 1965247 w 4642135"/>
                <a:gd name="connsiteY148" fmla="*/ 670303 h 5643471"/>
                <a:gd name="connsiteX149" fmla="*/ 2129579 w 4642135"/>
                <a:gd name="connsiteY149" fmla="*/ 683276 h 5643471"/>
                <a:gd name="connsiteX150" fmla="*/ 2458244 w 4642135"/>
                <a:gd name="connsiteY150" fmla="*/ 838960 h 5643471"/>
                <a:gd name="connsiteX151" fmla="*/ 2568521 w 4642135"/>
                <a:gd name="connsiteY151" fmla="*/ 1014102 h 5643471"/>
                <a:gd name="connsiteX152" fmla="*/ 2607442 w 4642135"/>
                <a:gd name="connsiteY152" fmla="*/ 1096268 h 5643471"/>
                <a:gd name="connsiteX153" fmla="*/ 2637713 w 4642135"/>
                <a:gd name="connsiteY153" fmla="*/ 1109242 h 5643471"/>
                <a:gd name="connsiteX154" fmla="*/ 2799882 w 4642135"/>
                <a:gd name="connsiteY154" fmla="*/ 1102756 h 5643471"/>
                <a:gd name="connsiteX155" fmla="*/ 3029083 w 4642135"/>
                <a:gd name="connsiteY155" fmla="*/ 1128704 h 5643471"/>
                <a:gd name="connsiteX156" fmla="*/ 3052869 w 4642135"/>
                <a:gd name="connsiteY156" fmla="*/ 1135189 h 5643471"/>
                <a:gd name="connsiteX157" fmla="*/ 3057193 w 4642135"/>
                <a:gd name="connsiteY157" fmla="*/ 1133028 h 5643471"/>
                <a:gd name="connsiteX158" fmla="*/ 2933943 w 4642135"/>
                <a:gd name="connsiteY158" fmla="*/ 1046537 h 5643471"/>
                <a:gd name="connsiteX159" fmla="*/ 3346937 w 4642135"/>
                <a:gd name="connsiteY159" fmla="*/ 1184923 h 5643471"/>
                <a:gd name="connsiteX160" fmla="*/ 3519919 w 4642135"/>
                <a:gd name="connsiteY160" fmla="*/ 1349255 h 5643471"/>
                <a:gd name="connsiteX161" fmla="*/ 3545866 w 4642135"/>
                <a:gd name="connsiteY161" fmla="*/ 1355741 h 5643471"/>
                <a:gd name="connsiteX162" fmla="*/ 3963183 w 4642135"/>
                <a:gd name="connsiteY162" fmla="*/ 1264925 h 5643471"/>
                <a:gd name="connsiteX163" fmla="*/ 4058322 w 4642135"/>
                <a:gd name="connsiteY163" fmla="*/ 1271413 h 5643471"/>
                <a:gd name="connsiteX164" fmla="*/ 3926425 w 4642135"/>
                <a:gd name="connsiteY164" fmla="*/ 1323308 h 5643471"/>
                <a:gd name="connsiteX165" fmla="*/ 3928586 w 4642135"/>
                <a:gd name="connsiteY165" fmla="*/ 1329793 h 5643471"/>
                <a:gd name="connsiteX166" fmla="*/ 3971832 w 4642135"/>
                <a:gd name="connsiteY166" fmla="*/ 1325469 h 5643471"/>
                <a:gd name="connsiteX167" fmla="*/ 4194547 w 4642135"/>
                <a:gd name="connsiteY167" fmla="*/ 1351416 h 5643471"/>
                <a:gd name="connsiteX168" fmla="*/ 4309146 w 4642135"/>
                <a:gd name="connsiteY168" fmla="*/ 1377363 h 5643471"/>
                <a:gd name="connsiteX169" fmla="*/ 4367528 w 4642135"/>
                <a:gd name="connsiteY169" fmla="*/ 1472503 h 5643471"/>
                <a:gd name="connsiteX170" fmla="*/ 4408610 w 4642135"/>
                <a:gd name="connsiteY170" fmla="*/ 1528722 h 5643471"/>
                <a:gd name="connsiteX171" fmla="*/ 4601053 w 4642135"/>
                <a:gd name="connsiteY171" fmla="*/ 1695218 h 5643471"/>
                <a:gd name="connsiteX172" fmla="*/ 4639974 w 4642135"/>
                <a:gd name="connsiteY172" fmla="*/ 1766572 h 5643471"/>
                <a:gd name="connsiteX173" fmla="*/ 4642135 w 4642135"/>
                <a:gd name="connsiteY173" fmla="*/ 1773059 h 5643471"/>
                <a:gd name="connsiteX174" fmla="*/ 4627000 w 4642135"/>
                <a:gd name="connsiteY174" fmla="*/ 1801168 h 5643471"/>
                <a:gd name="connsiteX175" fmla="*/ 4605378 w 4642135"/>
                <a:gd name="connsiteY175" fmla="*/ 1773059 h 5643471"/>
                <a:gd name="connsiteX176" fmla="*/ 4393475 w 4642135"/>
                <a:gd name="connsiteY176" fmla="*/ 1617376 h 5643471"/>
                <a:gd name="connsiteX177" fmla="*/ 4363204 w 4642135"/>
                <a:gd name="connsiteY177" fmla="*/ 1615213 h 5643471"/>
                <a:gd name="connsiteX178" fmla="*/ 4363204 w 4642135"/>
                <a:gd name="connsiteY178" fmla="*/ 1658458 h 5643471"/>
                <a:gd name="connsiteX179" fmla="*/ 4389151 w 4642135"/>
                <a:gd name="connsiteY179" fmla="*/ 1686569 h 5643471"/>
                <a:gd name="connsiteX180" fmla="*/ 4490776 w 4642135"/>
                <a:gd name="connsiteY180" fmla="*/ 1818466 h 5643471"/>
                <a:gd name="connsiteX181" fmla="*/ 4510238 w 4642135"/>
                <a:gd name="connsiteY181" fmla="*/ 1885497 h 5643471"/>
                <a:gd name="connsiteX182" fmla="*/ 4108056 w 4642135"/>
                <a:gd name="connsiteY182" fmla="*/ 1543859 h 5643471"/>
                <a:gd name="connsiteX183" fmla="*/ 4337256 w 4642135"/>
                <a:gd name="connsiteY183" fmla="*/ 1801168 h 5643471"/>
                <a:gd name="connsiteX184" fmla="*/ 4330768 w 4642135"/>
                <a:gd name="connsiteY184" fmla="*/ 1807656 h 5643471"/>
                <a:gd name="connsiteX185" fmla="*/ 4138328 w 4642135"/>
                <a:gd name="connsiteY185" fmla="*/ 1669271 h 5643471"/>
                <a:gd name="connsiteX186" fmla="*/ 4216169 w 4642135"/>
                <a:gd name="connsiteY186" fmla="*/ 1783870 h 5643471"/>
                <a:gd name="connsiteX187" fmla="*/ 4021565 w 4642135"/>
                <a:gd name="connsiteY187" fmla="*/ 1671432 h 5643471"/>
                <a:gd name="connsiteX188" fmla="*/ 4151301 w 4642135"/>
                <a:gd name="connsiteY188" fmla="*/ 1850901 h 5643471"/>
                <a:gd name="connsiteX189" fmla="*/ 3868043 w 4642135"/>
                <a:gd name="connsiteY189" fmla="*/ 1658458 h 5643471"/>
                <a:gd name="connsiteX190" fmla="*/ 3982644 w 4642135"/>
                <a:gd name="connsiteY190" fmla="*/ 1816305 h 5643471"/>
                <a:gd name="connsiteX191" fmla="*/ 3712360 w 4642135"/>
                <a:gd name="connsiteY191" fmla="*/ 1632511 h 5643471"/>
                <a:gd name="connsiteX192" fmla="*/ 3721009 w 4642135"/>
                <a:gd name="connsiteY192" fmla="*/ 1656297 h 5643471"/>
                <a:gd name="connsiteX193" fmla="*/ 3978320 w 4642135"/>
                <a:gd name="connsiteY193" fmla="*/ 1829278 h 5643471"/>
                <a:gd name="connsiteX194" fmla="*/ 4211845 w 4642135"/>
                <a:gd name="connsiteY194" fmla="*/ 2036856 h 5643471"/>
                <a:gd name="connsiteX195" fmla="*/ 4226979 w 4642135"/>
                <a:gd name="connsiteY195" fmla="*/ 2356872 h 5643471"/>
                <a:gd name="connsiteX196" fmla="*/ 4203196 w 4642135"/>
                <a:gd name="connsiteY196" fmla="*/ 2393629 h 5643471"/>
                <a:gd name="connsiteX197" fmla="*/ 4185898 w 4642135"/>
                <a:gd name="connsiteY197" fmla="*/ 2359033 h 5643471"/>
                <a:gd name="connsiteX198" fmla="*/ 4142652 w 4642135"/>
                <a:gd name="connsiteY198" fmla="*/ 2233621 h 5643471"/>
                <a:gd name="connsiteX199" fmla="*/ 4101568 w 4642135"/>
                <a:gd name="connsiteY199" fmla="*/ 2365521 h 5643471"/>
                <a:gd name="connsiteX200" fmla="*/ 3932911 w 4642135"/>
                <a:gd name="connsiteY200" fmla="*/ 2019558 h 5643471"/>
                <a:gd name="connsiteX201" fmla="*/ 3961022 w 4642135"/>
                <a:gd name="connsiteY201" fmla="*/ 2181727 h 5643471"/>
                <a:gd name="connsiteX202" fmla="*/ 3792365 w 4642135"/>
                <a:gd name="connsiteY202" fmla="*/ 2021719 h 5643471"/>
                <a:gd name="connsiteX203" fmla="*/ 3883180 w 4642135"/>
                <a:gd name="connsiteY203" fmla="*/ 2304977 h 5643471"/>
                <a:gd name="connsiteX204" fmla="*/ 3876692 w 4642135"/>
                <a:gd name="connsiteY204" fmla="*/ 2607695 h 5643471"/>
                <a:gd name="connsiteX205" fmla="*/ 3826961 w 4642135"/>
                <a:gd name="connsiteY205" fmla="*/ 2495257 h 5643471"/>
                <a:gd name="connsiteX206" fmla="*/ 3792365 w 4642135"/>
                <a:gd name="connsiteY206" fmla="*/ 2730943 h 5643471"/>
                <a:gd name="connsiteX207" fmla="*/ 3749119 w 4642135"/>
                <a:gd name="connsiteY207" fmla="*/ 2544988 h 5643471"/>
                <a:gd name="connsiteX208" fmla="*/ 3628032 w 4642135"/>
                <a:gd name="connsiteY208" fmla="*/ 2823922 h 5643471"/>
                <a:gd name="connsiteX209" fmla="*/ 3714523 w 4642135"/>
                <a:gd name="connsiteY209" fmla="*/ 2393629 h 5643471"/>
                <a:gd name="connsiteX210" fmla="*/ 3705874 w 4642135"/>
                <a:gd name="connsiteY210" fmla="*/ 2389305 h 5643471"/>
                <a:gd name="connsiteX211" fmla="*/ 3582623 w 4642135"/>
                <a:gd name="connsiteY211" fmla="*/ 2635803 h 5643471"/>
                <a:gd name="connsiteX212" fmla="*/ 3623708 w 4642135"/>
                <a:gd name="connsiteY212" fmla="*/ 2441199 h 5643471"/>
                <a:gd name="connsiteX213" fmla="*/ 3561001 w 4642135"/>
                <a:gd name="connsiteY213" fmla="*/ 2495257 h 5643471"/>
                <a:gd name="connsiteX214" fmla="*/ 3541542 w 4642135"/>
                <a:gd name="connsiteY214" fmla="*/ 2512555 h 5643471"/>
                <a:gd name="connsiteX215" fmla="*/ 3532892 w 4642135"/>
                <a:gd name="connsiteY215" fmla="*/ 2488769 h 5643471"/>
                <a:gd name="connsiteX216" fmla="*/ 3543703 w 4642135"/>
                <a:gd name="connsiteY216" fmla="*/ 2324437 h 5643471"/>
                <a:gd name="connsiteX217" fmla="*/ 3496133 w 4642135"/>
                <a:gd name="connsiteY217" fmla="*/ 2391468 h 5643471"/>
                <a:gd name="connsiteX218" fmla="*/ 3476673 w 4642135"/>
                <a:gd name="connsiteY218" fmla="*/ 2408766 h 5643471"/>
                <a:gd name="connsiteX219" fmla="*/ 3474510 w 4642135"/>
                <a:gd name="connsiteY219" fmla="*/ 2382819 h 5643471"/>
                <a:gd name="connsiteX220" fmla="*/ 3483159 w 4642135"/>
                <a:gd name="connsiteY220" fmla="*/ 2276867 h 5643471"/>
                <a:gd name="connsiteX221" fmla="*/ 3478835 w 4642135"/>
                <a:gd name="connsiteY221" fmla="*/ 2268218 h 5643471"/>
                <a:gd name="connsiteX222" fmla="*/ 3455051 w 4642135"/>
                <a:gd name="connsiteY222" fmla="*/ 2285516 h 5643471"/>
                <a:gd name="connsiteX223" fmla="*/ 3450726 w 4642135"/>
                <a:gd name="connsiteY223" fmla="*/ 2032532 h 5643471"/>
                <a:gd name="connsiteX224" fmla="*/ 3405318 w 4642135"/>
                <a:gd name="connsiteY224" fmla="*/ 2207674 h 5643471"/>
                <a:gd name="connsiteX225" fmla="*/ 3394507 w 4642135"/>
                <a:gd name="connsiteY225" fmla="*/ 2054154 h 5643471"/>
                <a:gd name="connsiteX226" fmla="*/ 3385858 w 4642135"/>
                <a:gd name="connsiteY226" fmla="*/ 2054154 h 5643471"/>
                <a:gd name="connsiteX227" fmla="*/ 3381534 w 4642135"/>
                <a:gd name="connsiteY227" fmla="*/ 2077938 h 5643471"/>
                <a:gd name="connsiteX228" fmla="*/ 3344774 w 4642135"/>
                <a:gd name="connsiteY228" fmla="*/ 2501743 h 5643471"/>
                <a:gd name="connsiteX229" fmla="*/ 3282069 w 4642135"/>
                <a:gd name="connsiteY229" fmla="*/ 3401246 h 5643471"/>
                <a:gd name="connsiteX230" fmla="*/ 3102600 w 4642135"/>
                <a:gd name="connsiteY230" fmla="*/ 4380755 h 5643471"/>
                <a:gd name="connsiteX231" fmla="*/ 3096114 w 4642135"/>
                <a:gd name="connsiteY231" fmla="*/ 4439135 h 5643471"/>
                <a:gd name="connsiteX232" fmla="*/ 3204228 w 4642135"/>
                <a:gd name="connsiteY232" fmla="*/ 5148359 h 5643471"/>
                <a:gd name="connsiteX233" fmla="*/ 3265706 w 4642135"/>
                <a:gd name="connsiteY233" fmla="*/ 5622240 h 5643471"/>
                <a:gd name="connsiteX234" fmla="*/ 2888326 w 4642135"/>
                <a:gd name="connsiteY234" fmla="*/ 5626736 h 5643471"/>
                <a:gd name="connsiteX235" fmla="*/ 2888241 w 4642135"/>
                <a:gd name="connsiteY235" fmla="*/ 4979826 h 5643471"/>
                <a:gd name="connsiteX236" fmla="*/ 2654078 w 4642135"/>
                <a:gd name="connsiteY236" fmla="*/ 5624022 h 5643471"/>
                <a:gd name="connsiteX237" fmla="*/ 2305744 w 4642135"/>
                <a:gd name="connsiteY237" fmla="*/ 5625924 h 5643471"/>
                <a:gd name="connsiteX238" fmla="*/ 2700418 w 4642135"/>
                <a:gd name="connsiteY238" fmla="*/ 4800235 h 5643471"/>
                <a:gd name="connsiteX239" fmla="*/ 2851777 w 4642135"/>
                <a:gd name="connsiteY239" fmla="*/ 4454272 h 5643471"/>
                <a:gd name="connsiteX240" fmla="*/ 2856101 w 4642135"/>
                <a:gd name="connsiteY240" fmla="*/ 4395889 h 5643471"/>
                <a:gd name="connsiteX241" fmla="*/ 2581495 w 4642135"/>
                <a:gd name="connsiteY241" fmla="*/ 3515847 h 5643471"/>
                <a:gd name="connsiteX242" fmla="*/ 1854973 w 4642135"/>
                <a:gd name="connsiteY242" fmla="*/ 2006584 h 5643471"/>
                <a:gd name="connsiteX243" fmla="*/ 1502522 w 4642135"/>
                <a:gd name="connsiteY243" fmla="*/ 1258440 h 5643471"/>
                <a:gd name="connsiteX244" fmla="*/ 1489548 w 4642135"/>
                <a:gd name="connsiteY244" fmla="*/ 1228168 h 5643471"/>
                <a:gd name="connsiteX245" fmla="*/ 1485224 w 4642135"/>
                <a:gd name="connsiteY245" fmla="*/ 1273574 h 5643471"/>
                <a:gd name="connsiteX246" fmla="*/ 1379274 w 4642135"/>
                <a:gd name="connsiteY246" fmla="*/ 1068160 h 5643471"/>
                <a:gd name="connsiteX247" fmla="*/ 1476574 w 4642135"/>
                <a:gd name="connsiteY247" fmla="*/ 1392500 h 5643471"/>
                <a:gd name="connsiteX248" fmla="*/ 1426843 w 4642135"/>
                <a:gd name="connsiteY248" fmla="*/ 1366553 h 5643471"/>
                <a:gd name="connsiteX249" fmla="*/ 1498197 w 4642135"/>
                <a:gd name="connsiteY249" fmla="*/ 1535210 h 5643471"/>
                <a:gd name="connsiteX250" fmla="*/ 1487387 w 4642135"/>
                <a:gd name="connsiteY250" fmla="*/ 1539535 h 5643471"/>
                <a:gd name="connsiteX251" fmla="*/ 1405221 w 4642135"/>
                <a:gd name="connsiteY251" fmla="*/ 1457368 h 5643471"/>
                <a:gd name="connsiteX252" fmla="*/ 1398733 w 4642135"/>
                <a:gd name="connsiteY252" fmla="*/ 1461693 h 5643471"/>
                <a:gd name="connsiteX253" fmla="*/ 1465764 w 4642135"/>
                <a:gd name="connsiteY253" fmla="*/ 1649809 h 5643471"/>
                <a:gd name="connsiteX254" fmla="*/ 1470089 w 4642135"/>
                <a:gd name="connsiteY254" fmla="*/ 1682244 h 5643471"/>
                <a:gd name="connsiteX255" fmla="*/ 1441978 w 4642135"/>
                <a:gd name="connsiteY255" fmla="*/ 1669271 h 5643471"/>
                <a:gd name="connsiteX256" fmla="*/ 1364137 w 4642135"/>
                <a:gd name="connsiteY256" fmla="*/ 1626025 h 5643471"/>
                <a:gd name="connsiteX257" fmla="*/ 1472250 w 4642135"/>
                <a:gd name="connsiteY257" fmla="*/ 1820629 h 5643471"/>
                <a:gd name="connsiteX258" fmla="*/ 1480899 w 4642135"/>
                <a:gd name="connsiteY258" fmla="*/ 1855226 h 5643471"/>
                <a:gd name="connsiteX259" fmla="*/ 1450627 w 4642135"/>
                <a:gd name="connsiteY259" fmla="*/ 1844413 h 5643471"/>
                <a:gd name="connsiteX260" fmla="*/ 1301432 w 4642135"/>
                <a:gd name="connsiteY260" fmla="*/ 1693054 h 5643471"/>
                <a:gd name="connsiteX261" fmla="*/ 1262511 w 4642135"/>
                <a:gd name="connsiteY261" fmla="*/ 1641160 h 5643471"/>
                <a:gd name="connsiteX262" fmla="*/ 1498197 w 4642135"/>
                <a:gd name="connsiteY262" fmla="*/ 2095236 h 5643471"/>
                <a:gd name="connsiteX263" fmla="*/ 1305756 w 4642135"/>
                <a:gd name="connsiteY263" fmla="*/ 1857387 h 5643471"/>
                <a:gd name="connsiteX264" fmla="*/ 1264672 w 4642135"/>
                <a:gd name="connsiteY264" fmla="*/ 1775221 h 5643471"/>
                <a:gd name="connsiteX265" fmla="*/ 1281970 w 4642135"/>
                <a:gd name="connsiteY265" fmla="*/ 2002260 h 5643471"/>
                <a:gd name="connsiteX266" fmla="*/ 1154398 w 4642135"/>
                <a:gd name="connsiteY266" fmla="*/ 1738463 h 5643471"/>
                <a:gd name="connsiteX267" fmla="*/ 1141424 w 4642135"/>
                <a:gd name="connsiteY267" fmla="*/ 1876848 h 5643471"/>
                <a:gd name="connsiteX268" fmla="*/ 1007363 w 4642135"/>
                <a:gd name="connsiteY268" fmla="*/ 1150326 h 5643471"/>
                <a:gd name="connsiteX269" fmla="*/ 955469 w 4642135"/>
                <a:gd name="connsiteY269" fmla="*/ 1219519 h 5643471"/>
                <a:gd name="connsiteX270" fmla="*/ 923034 w 4642135"/>
                <a:gd name="connsiteY270" fmla="*/ 1295197 h 5643471"/>
                <a:gd name="connsiteX271" fmla="*/ 886276 w 4642135"/>
                <a:gd name="connsiteY271" fmla="*/ 1403311 h 5643471"/>
                <a:gd name="connsiteX272" fmla="*/ 860329 w 4642135"/>
                <a:gd name="connsiteY272" fmla="*/ 1213031 h 5643471"/>
                <a:gd name="connsiteX273" fmla="*/ 806271 w 4642135"/>
                <a:gd name="connsiteY273" fmla="*/ 1669271 h 5643471"/>
                <a:gd name="connsiteX274" fmla="*/ 713295 w 4642135"/>
                <a:gd name="connsiteY274" fmla="*/ 1511424 h 5643471"/>
                <a:gd name="connsiteX275" fmla="*/ 713295 w 4642135"/>
                <a:gd name="connsiteY275" fmla="*/ 1693054 h 5643471"/>
                <a:gd name="connsiteX276" fmla="*/ 704646 w 4642135"/>
                <a:gd name="connsiteY276" fmla="*/ 1719002 h 5643471"/>
                <a:gd name="connsiteX277" fmla="*/ 678699 w 4642135"/>
                <a:gd name="connsiteY277" fmla="*/ 1697379 h 5643471"/>
                <a:gd name="connsiteX278" fmla="*/ 603018 w 4642135"/>
                <a:gd name="connsiteY278" fmla="*/ 1567643 h 5643471"/>
                <a:gd name="connsiteX279" fmla="*/ 568422 w 4642135"/>
                <a:gd name="connsiteY279" fmla="*/ 1468179 h 5643471"/>
                <a:gd name="connsiteX280" fmla="*/ 752216 w 4642135"/>
                <a:gd name="connsiteY280" fmla="*/ 960047 h 5643471"/>
                <a:gd name="connsiteX281" fmla="*/ 920873 w 4642135"/>
                <a:gd name="connsiteY281" fmla="*/ 735171 h 5643471"/>
                <a:gd name="connsiteX282" fmla="*/ 953306 w 4642135"/>
                <a:gd name="connsiteY282" fmla="*/ 683276 h 5643471"/>
                <a:gd name="connsiteX283" fmla="*/ 959793 w 4642135"/>
                <a:gd name="connsiteY283" fmla="*/ 663815 h 5643471"/>
                <a:gd name="connsiteX284" fmla="*/ 942495 w 4642135"/>
                <a:gd name="connsiteY284" fmla="*/ 672464 h 5643471"/>
                <a:gd name="connsiteX285" fmla="*/ 747891 w 4642135"/>
                <a:gd name="connsiteY285" fmla="*/ 938424 h 5643471"/>
                <a:gd name="connsiteX286" fmla="*/ 728430 w 4642135"/>
                <a:gd name="connsiteY286" fmla="*/ 955722 h 5643471"/>
                <a:gd name="connsiteX287" fmla="*/ 817084 w 4642135"/>
                <a:gd name="connsiteY287" fmla="*/ 711385 h 5643471"/>
                <a:gd name="connsiteX288" fmla="*/ 548963 w 4642135"/>
                <a:gd name="connsiteY288" fmla="*/ 1040049 h 5643471"/>
                <a:gd name="connsiteX289" fmla="*/ 672211 w 4642135"/>
                <a:gd name="connsiteY289" fmla="*/ 750306 h 5643471"/>
                <a:gd name="connsiteX290" fmla="*/ 460308 w 4642135"/>
                <a:gd name="connsiteY290" fmla="*/ 979506 h 5643471"/>
                <a:gd name="connsiteX291" fmla="*/ 492744 w 4642135"/>
                <a:gd name="connsiteY291" fmla="*/ 838960 h 5643471"/>
                <a:gd name="connsiteX292" fmla="*/ 345709 w 4642135"/>
                <a:gd name="connsiteY292" fmla="*/ 1046537 h 5643471"/>
                <a:gd name="connsiteX293" fmla="*/ 542475 w 4642135"/>
                <a:gd name="connsiteY293" fmla="*/ 609759 h 5643471"/>
                <a:gd name="connsiteX294" fmla="*/ 466796 w 4642135"/>
                <a:gd name="connsiteY294" fmla="*/ 687601 h 5643471"/>
                <a:gd name="connsiteX295" fmla="*/ 198675 w 4642135"/>
                <a:gd name="connsiteY295" fmla="*/ 1143838 h 5643471"/>
                <a:gd name="connsiteX296" fmla="*/ 172728 w 4642135"/>
                <a:gd name="connsiteY296" fmla="*/ 1176274 h 5643471"/>
                <a:gd name="connsiteX297" fmla="*/ 270029 w 4642135"/>
                <a:gd name="connsiteY297" fmla="*/ 880042 h 5643471"/>
                <a:gd name="connsiteX298" fmla="*/ 449498 w 4642135"/>
                <a:gd name="connsiteY298" fmla="*/ 629219 h 5643471"/>
                <a:gd name="connsiteX299" fmla="*/ 200836 w 4642135"/>
                <a:gd name="connsiteY299" fmla="*/ 849770 h 5643471"/>
                <a:gd name="connsiteX300" fmla="*/ 14881 w 4642135"/>
                <a:gd name="connsiteY300" fmla="*/ 1128704 h 5643471"/>
                <a:gd name="connsiteX301" fmla="*/ 6232 w 4642135"/>
                <a:gd name="connsiteY301" fmla="*/ 1046537 h 5643471"/>
                <a:gd name="connsiteX302" fmla="*/ 32179 w 4642135"/>
                <a:gd name="connsiteY302" fmla="*/ 973020 h 5643471"/>
                <a:gd name="connsiteX303" fmla="*/ 512203 w 4642135"/>
                <a:gd name="connsiteY303" fmla="*/ 501646 h 5643471"/>
                <a:gd name="connsiteX304" fmla="*/ 594369 w 4642135"/>
                <a:gd name="connsiteY304" fmla="*/ 467050 h 5643471"/>
                <a:gd name="connsiteX305" fmla="*/ 168403 w 4642135"/>
                <a:gd name="connsiteY305" fmla="*/ 557865 h 5643471"/>
                <a:gd name="connsiteX306" fmla="*/ 272192 w 4642135"/>
                <a:gd name="connsiteY306" fmla="*/ 488672 h 5643471"/>
                <a:gd name="connsiteX307" fmla="*/ 391116 w 4642135"/>
                <a:gd name="connsiteY307" fmla="*/ 412992 h 5643471"/>
                <a:gd name="connsiteX308" fmla="*/ 525176 w 4642135"/>
                <a:gd name="connsiteY308" fmla="*/ 378396 h 5643471"/>
                <a:gd name="connsiteX309" fmla="*/ 661401 w 4642135"/>
                <a:gd name="connsiteY309" fmla="*/ 363261 h 5643471"/>
                <a:gd name="connsiteX310" fmla="*/ 434361 w 4642135"/>
                <a:gd name="connsiteY310" fmla="*/ 324340 h 5643471"/>
                <a:gd name="connsiteX311" fmla="*/ 507878 w 4642135"/>
                <a:gd name="connsiteY311" fmla="*/ 313527 h 5643471"/>
                <a:gd name="connsiteX312" fmla="*/ 507878 w 4642135"/>
                <a:gd name="connsiteY312" fmla="*/ 309203 h 5643471"/>
                <a:gd name="connsiteX313" fmla="*/ 417063 w 4642135"/>
                <a:gd name="connsiteY313" fmla="*/ 309203 h 5643471"/>
                <a:gd name="connsiteX314" fmla="*/ 881952 w 4642135"/>
                <a:gd name="connsiteY314" fmla="*/ 276770 h 5643471"/>
                <a:gd name="connsiteX315" fmla="*/ 1067907 w 4642135"/>
                <a:gd name="connsiteY315" fmla="*/ 298393 h 5643471"/>
                <a:gd name="connsiteX316" fmla="*/ 1223590 w 4642135"/>
                <a:gd name="connsiteY316" fmla="*/ 371910 h 5643471"/>
                <a:gd name="connsiteX317" fmla="*/ 1258187 w 4642135"/>
                <a:gd name="connsiteY317" fmla="*/ 367585 h 5643471"/>
                <a:gd name="connsiteX318" fmla="*/ 1640907 w 4642135"/>
                <a:gd name="connsiteY318" fmla="*/ 30271 h 5643471"/>
                <a:gd name="connsiteX319" fmla="*/ 1716587 w 4642135"/>
                <a:gd name="connsiteY319" fmla="*/ 0 h 5643471"/>
                <a:gd name="connsiteX0" fmla="*/ 4300497 w 4642135"/>
                <a:gd name="connsiteY0" fmla="*/ 1587104 h 5643471"/>
                <a:gd name="connsiteX1" fmla="*/ 4211845 w 4642135"/>
                <a:gd name="connsiteY1" fmla="*/ 1535210 h 5643471"/>
                <a:gd name="connsiteX2" fmla="*/ 4281037 w 4642135"/>
                <a:gd name="connsiteY2" fmla="*/ 1582780 h 5643471"/>
                <a:gd name="connsiteX3" fmla="*/ 4300497 w 4642135"/>
                <a:gd name="connsiteY3" fmla="*/ 1587104 h 5643471"/>
                <a:gd name="connsiteX4" fmla="*/ 3165036 w 4642135"/>
                <a:gd name="connsiteY4" fmla="*/ 1460611 h 5643471"/>
                <a:gd name="connsiteX5" fmla="*/ 3148009 w 4642135"/>
                <a:gd name="connsiteY5" fmla="*/ 1468179 h 5643471"/>
                <a:gd name="connsiteX6" fmla="*/ 2860426 w 4642135"/>
                <a:gd name="connsiteY6" fmla="*/ 1591429 h 5643471"/>
                <a:gd name="connsiteX7" fmla="*/ 2899347 w 4642135"/>
                <a:gd name="connsiteY7" fmla="*/ 1589266 h 5643471"/>
                <a:gd name="connsiteX8" fmla="*/ 3115574 w 4642135"/>
                <a:gd name="connsiteY8" fmla="*/ 1498450 h 5643471"/>
                <a:gd name="connsiteX9" fmla="*/ 3186930 w 4642135"/>
                <a:gd name="connsiteY9" fmla="*/ 1466017 h 5643471"/>
                <a:gd name="connsiteX10" fmla="*/ 3165036 w 4642135"/>
                <a:gd name="connsiteY10" fmla="*/ 1460611 h 5643471"/>
                <a:gd name="connsiteX11" fmla="*/ 2717716 w 4642135"/>
                <a:gd name="connsiteY11" fmla="*/ 1269250 h 5643471"/>
                <a:gd name="connsiteX12" fmla="*/ 2419323 w 4642135"/>
                <a:gd name="connsiteY12" fmla="*/ 1353579 h 5643471"/>
                <a:gd name="connsiteX13" fmla="*/ 2395539 w 4642135"/>
                <a:gd name="connsiteY13" fmla="*/ 1433582 h 5643471"/>
                <a:gd name="connsiteX14" fmla="*/ 2423648 w 4642135"/>
                <a:gd name="connsiteY14" fmla="*/ 1440070 h 5643471"/>
                <a:gd name="connsiteX15" fmla="*/ 2739339 w 4642135"/>
                <a:gd name="connsiteY15" fmla="*/ 1269250 h 5643471"/>
                <a:gd name="connsiteX16" fmla="*/ 2717716 w 4642135"/>
                <a:gd name="connsiteY16" fmla="*/ 1269250 h 5643471"/>
                <a:gd name="connsiteX17" fmla="*/ 1617123 w 4642135"/>
                <a:gd name="connsiteY17" fmla="*/ 1124379 h 5643471"/>
                <a:gd name="connsiteX18" fmla="*/ 1727398 w 4642135"/>
                <a:gd name="connsiteY18" fmla="*/ 1366553 h 5643471"/>
                <a:gd name="connsiteX19" fmla="*/ 1591176 w 4642135"/>
                <a:gd name="connsiteY19" fmla="*/ 1202221 h 5643471"/>
                <a:gd name="connsiteX20" fmla="*/ 1790104 w 4642135"/>
                <a:gd name="connsiteY20" fmla="*/ 1569806 h 5643471"/>
                <a:gd name="connsiteX21" fmla="*/ 2466893 w 4642135"/>
                <a:gd name="connsiteY21" fmla="*/ 2756890 h 5643471"/>
                <a:gd name="connsiteX22" fmla="*/ 2985838 w 4642135"/>
                <a:gd name="connsiteY22" fmla="*/ 3935327 h 5643471"/>
                <a:gd name="connsiteX23" fmla="*/ 2994487 w 4642135"/>
                <a:gd name="connsiteY23" fmla="*/ 3943976 h 5643471"/>
                <a:gd name="connsiteX24" fmla="*/ 2998811 w 4642135"/>
                <a:gd name="connsiteY24" fmla="*/ 3928839 h 5643471"/>
                <a:gd name="connsiteX25" fmla="*/ 3189091 w 4642135"/>
                <a:gd name="connsiteY25" fmla="*/ 2752566 h 5643471"/>
                <a:gd name="connsiteX26" fmla="*/ 3282069 w 4642135"/>
                <a:gd name="connsiteY26" fmla="*/ 2123347 h 5643471"/>
                <a:gd name="connsiteX27" fmla="*/ 3295043 w 4642135"/>
                <a:gd name="connsiteY27" fmla="*/ 2045505 h 5643471"/>
                <a:gd name="connsiteX28" fmla="*/ 3266932 w 4642135"/>
                <a:gd name="connsiteY28" fmla="*/ 2071452 h 5643471"/>
                <a:gd name="connsiteX29" fmla="*/ 3301529 w 4642135"/>
                <a:gd name="connsiteY29" fmla="*/ 1881173 h 5643471"/>
                <a:gd name="connsiteX30" fmla="*/ 3212877 w 4642135"/>
                <a:gd name="connsiteY30" fmla="*/ 2151455 h 5643471"/>
                <a:gd name="connsiteX31" fmla="*/ 3182605 w 4642135"/>
                <a:gd name="connsiteY31" fmla="*/ 2101724 h 5643471"/>
                <a:gd name="connsiteX32" fmla="*/ 3154494 w 4642135"/>
                <a:gd name="connsiteY32" fmla="*/ 2231460 h 5643471"/>
                <a:gd name="connsiteX33" fmla="*/ 3128547 w 4642135"/>
                <a:gd name="connsiteY33" fmla="*/ 2170917 h 5643471"/>
                <a:gd name="connsiteX34" fmla="*/ 3115574 w 4642135"/>
                <a:gd name="connsiteY34" fmla="*/ 2151455 h 5643471"/>
                <a:gd name="connsiteX35" fmla="*/ 3102600 w 4642135"/>
                <a:gd name="connsiteY35" fmla="*/ 2173078 h 5643471"/>
                <a:gd name="connsiteX36" fmla="*/ 3059355 w 4642135"/>
                <a:gd name="connsiteY36" fmla="*/ 2341735 h 5643471"/>
                <a:gd name="connsiteX37" fmla="*/ 2998811 w 4642135"/>
                <a:gd name="connsiteY37" fmla="*/ 2261732 h 5643471"/>
                <a:gd name="connsiteX38" fmla="*/ 2983676 w 4642135"/>
                <a:gd name="connsiteY38" fmla="*/ 2436875 h 5643471"/>
                <a:gd name="connsiteX39" fmla="*/ 2975027 w 4642135"/>
                <a:gd name="connsiteY39" fmla="*/ 2460661 h 5643471"/>
                <a:gd name="connsiteX40" fmla="*/ 2955566 w 4642135"/>
                <a:gd name="connsiteY40" fmla="*/ 2439038 h 5643471"/>
                <a:gd name="connsiteX41" fmla="*/ 2933943 w 4642135"/>
                <a:gd name="connsiteY41" fmla="*/ 2367682 h 5643471"/>
                <a:gd name="connsiteX42" fmla="*/ 2918808 w 4642135"/>
                <a:gd name="connsiteY42" fmla="*/ 2287679 h 5643471"/>
                <a:gd name="connsiteX43" fmla="*/ 2871238 w 4642135"/>
                <a:gd name="connsiteY43" fmla="*/ 2633642 h 5643471"/>
                <a:gd name="connsiteX44" fmla="*/ 2840967 w 4642135"/>
                <a:gd name="connsiteY44" fmla="*/ 2590397 h 5643471"/>
                <a:gd name="connsiteX45" fmla="*/ 2840967 w 4642135"/>
                <a:gd name="connsiteY45" fmla="*/ 2423901 h 5643471"/>
                <a:gd name="connsiteX46" fmla="*/ 2851777 w 4642135"/>
                <a:gd name="connsiteY46" fmla="*/ 2333086 h 5643471"/>
                <a:gd name="connsiteX47" fmla="*/ 2752313 w 4642135"/>
                <a:gd name="connsiteY47" fmla="*/ 2486608 h 5643471"/>
                <a:gd name="connsiteX48" fmla="*/ 2782584 w 4642135"/>
                <a:gd name="connsiteY48" fmla="*/ 2283355 h 5643471"/>
                <a:gd name="connsiteX49" fmla="*/ 2698257 w 4642135"/>
                <a:gd name="connsiteY49" fmla="*/ 2365521 h 5643471"/>
                <a:gd name="connsiteX50" fmla="*/ 2990162 w 4642135"/>
                <a:gd name="connsiteY50" fmla="*/ 1790358 h 5643471"/>
                <a:gd name="connsiteX51" fmla="*/ 2912320 w 4642135"/>
                <a:gd name="connsiteY51" fmla="*/ 1840089 h 5643471"/>
                <a:gd name="connsiteX52" fmla="*/ 2819344 w 4642135"/>
                <a:gd name="connsiteY52" fmla="*/ 1891983 h 5643471"/>
                <a:gd name="connsiteX53" fmla="*/ 2758800 w 4642135"/>
                <a:gd name="connsiteY53" fmla="*/ 1941716 h 5643471"/>
                <a:gd name="connsiteX54" fmla="*/ 2830154 w 4642135"/>
                <a:gd name="connsiteY54" fmla="*/ 1788194 h 5643471"/>
                <a:gd name="connsiteX55" fmla="*/ 2795558 w 4642135"/>
                <a:gd name="connsiteY55" fmla="*/ 1818466 h 5643471"/>
                <a:gd name="connsiteX56" fmla="*/ 2570682 w 4642135"/>
                <a:gd name="connsiteY56" fmla="*/ 2086587 h 5643471"/>
                <a:gd name="connsiteX57" fmla="*/ 2549059 w 4642135"/>
                <a:gd name="connsiteY57" fmla="*/ 2101724 h 5643471"/>
                <a:gd name="connsiteX58" fmla="*/ 2540410 w 4642135"/>
                <a:gd name="connsiteY58" fmla="*/ 2075777 h 5643471"/>
                <a:gd name="connsiteX59" fmla="*/ 2557708 w 4642135"/>
                <a:gd name="connsiteY59" fmla="*/ 1963339 h 5643471"/>
                <a:gd name="connsiteX60" fmla="*/ 2469057 w 4642135"/>
                <a:gd name="connsiteY60" fmla="*/ 2086587 h 5643471"/>
                <a:gd name="connsiteX61" fmla="*/ 2447434 w 4642135"/>
                <a:gd name="connsiteY61" fmla="*/ 2106049 h 5643471"/>
                <a:gd name="connsiteX62" fmla="*/ 2438785 w 4642135"/>
                <a:gd name="connsiteY62" fmla="*/ 2073614 h 5643471"/>
                <a:gd name="connsiteX63" fmla="*/ 2449595 w 4642135"/>
                <a:gd name="connsiteY63" fmla="*/ 1969825 h 5643471"/>
                <a:gd name="connsiteX64" fmla="*/ 2471218 w 4642135"/>
                <a:gd name="connsiteY64" fmla="*/ 1876848 h 5643471"/>
                <a:gd name="connsiteX65" fmla="*/ 2830154 w 4642135"/>
                <a:gd name="connsiteY65" fmla="*/ 1602239 h 5643471"/>
                <a:gd name="connsiteX66" fmla="*/ 2858265 w 4642135"/>
                <a:gd name="connsiteY66" fmla="*/ 1587104 h 5643471"/>
                <a:gd name="connsiteX67" fmla="*/ 2851777 w 4642135"/>
                <a:gd name="connsiteY67" fmla="*/ 1589266 h 5643471"/>
                <a:gd name="connsiteX68" fmla="*/ 2849616 w 4642135"/>
                <a:gd name="connsiteY68" fmla="*/ 1587104 h 5643471"/>
                <a:gd name="connsiteX69" fmla="*/ 2869075 w 4642135"/>
                <a:gd name="connsiteY69" fmla="*/ 1567643 h 5643471"/>
                <a:gd name="connsiteX70" fmla="*/ 3039895 w 4642135"/>
                <a:gd name="connsiteY70" fmla="*/ 1437907 h 5643471"/>
                <a:gd name="connsiteX71" fmla="*/ 2676634 w 4642135"/>
                <a:gd name="connsiteY71" fmla="*/ 1584941 h 5643471"/>
                <a:gd name="connsiteX72" fmla="*/ 2920969 w 4642135"/>
                <a:gd name="connsiteY72" fmla="*/ 1418448 h 5643471"/>
                <a:gd name="connsiteX73" fmla="*/ 2631226 w 4642135"/>
                <a:gd name="connsiteY73" fmla="*/ 1507099 h 5643471"/>
                <a:gd name="connsiteX74" fmla="*/ 2726365 w 4642135"/>
                <a:gd name="connsiteY74" fmla="*/ 1424933 h 5643471"/>
                <a:gd name="connsiteX75" fmla="*/ 2510139 w 4642135"/>
                <a:gd name="connsiteY75" fmla="*/ 1511424 h 5643471"/>
                <a:gd name="connsiteX76" fmla="*/ 2856101 w 4642135"/>
                <a:gd name="connsiteY76" fmla="*/ 1286548 h 5643471"/>
                <a:gd name="connsiteX77" fmla="*/ 2797721 w 4642135"/>
                <a:gd name="connsiteY77" fmla="*/ 1301685 h 5643471"/>
                <a:gd name="connsiteX78" fmla="*/ 2475542 w 4642135"/>
                <a:gd name="connsiteY78" fmla="*/ 1463854 h 5643471"/>
                <a:gd name="connsiteX79" fmla="*/ 2440946 w 4642135"/>
                <a:gd name="connsiteY79" fmla="*/ 1543859 h 5643471"/>
                <a:gd name="connsiteX80" fmla="*/ 2440946 w 4642135"/>
                <a:gd name="connsiteY80" fmla="*/ 1558994 h 5643471"/>
                <a:gd name="connsiteX81" fmla="*/ 2404189 w 4642135"/>
                <a:gd name="connsiteY81" fmla="*/ 1535210 h 5643471"/>
                <a:gd name="connsiteX82" fmla="*/ 2358780 w 4642135"/>
                <a:gd name="connsiteY82" fmla="*/ 1528722 h 5643471"/>
                <a:gd name="connsiteX83" fmla="*/ 2365268 w 4642135"/>
                <a:gd name="connsiteY83" fmla="*/ 1567643 h 5643471"/>
                <a:gd name="connsiteX84" fmla="*/ 2447434 w 4642135"/>
                <a:gd name="connsiteY84" fmla="*/ 1727651 h 5643471"/>
                <a:gd name="connsiteX85" fmla="*/ 2291751 w 4642135"/>
                <a:gd name="connsiteY85" fmla="*/ 1563318 h 5643471"/>
                <a:gd name="connsiteX86" fmla="*/ 2302561 w 4642135"/>
                <a:gd name="connsiteY86" fmla="*/ 1597915 h 5643471"/>
                <a:gd name="connsiteX87" fmla="*/ 2378241 w 4642135"/>
                <a:gd name="connsiteY87" fmla="*/ 1811980 h 5643471"/>
                <a:gd name="connsiteX88" fmla="*/ 2380402 w 4642135"/>
                <a:gd name="connsiteY88" fmla="*/ 1926579 h 5643471"/>
                <a:gd name="connsiteX89" fmla="*/ 2369592 w 4642135"/>
                <a:gd name="connsiteY89" fmla="*/ 1928743 h 5643471"/>
                <a:gd name="connsiteX90" fmla="*/ 2172825 w 4642135"/>
                <a:gd name="connsiteY90" fmla="*/ 1466017 h 5643471"/>
                <a:gd name="connsiteX91" fmla="*/ 2183637 w 4642135"/>
                <a:gd name="connsiteY91" fmla="*/ 1515748 h 5643471"/>
                <a:gd name="connsiteX92" fmla="*/ 2211746 w 4642135"/>
                <a:gd name="connsiteY92" fmla="*/ 1699542 h 5643471"/>
                <a:gd name="connsiteX93" fmla="*/ 2198772 w 4642135"/>
                <a:gd name="connsiteY93" fmla="*/ 1749273 h 5643471"/>
                <a:gd name="connsiteX94" fmla="*/ 2170664 w 4642135"/>
                <a:gd name="connsiteY94" fmla="*/ 1706028 h 5643471"/>
                <a:gd name="connsiteX95" fmla="*/ 2090659 w 4642135"/>
                <a:gd name="connsiteY95" fmla="*/ 1526561 h 5643471"/>
                <a:gd name="connsiteX96" fmla="*/ 2056062 w 4642135"/>
                <a:gd name="connsiteY96" fmla="*/ 1626025 h 5643471"/>
                <a:gd name="connsiteX97" fmla="*/ 1930651 w 4642135"/>
                <a:gd name="connsiteY97" fmla="*/ 1420609 h 5643471"/>
                <a:gd name="connsiteX98" fmla="*/ 1930651 w 4642135"/>
                <a:gd name="connsiteY98" fmla="*/ 1524398 h 5643471"/>
                <a:gd name="connsiteX99" fmla="*/ 1922002 w 4642135"/>
                <a:gd name="connsiteY99" fmla="*/ 1537371 h 5643471"/>
                <a:gd name="connsiteX100" fmla="*/ 1911191 w 4642135"/>
                <a:gd name="connsiteY100" fmla="*/ 1530885 h 5643471"/>
                <a:gd name="connsiteX101" fmla="*/ 1893893 w 4642135"/>
                <a:gd name="connsiteY101" fmla="*/ 1502775 h 5643471"/>
                <a:gd name="connsiteX102" fmla="*/ 1829025 w 4642135"/>
                <a:gd name="connsiteY102" fmla="*/ 1377363 h 5643471"/>
                <a:gd name="connsiteX103" fmla="*/ 1826862 w 4642135"/>
                <a:gd name="connsiteY103" fmla="*/ 1435746 h 5643471"/>
                <a:gd name="connsiteX104" fmla="*/ 1617123 w 4642135"/>
                <a:gd name="connsiteY104" fmla="*/ 1124379 h 5643471"/>
                <a:gd name="connsiteX105" fmla="*/ 2123094 w 4642135"/>
                <a:gd name="connsiteY105" fmla="*/ 925450 h 5643471"/>
                <a:gd name="connsiteX106" fmla="*/ 2250666 w 4642135"/>
                <a:gd name="connsiteY106" fmla="*/ 1068160 h 5643471"/>
                <a:gd name="connsiteX107" fmla="*/ 1971735 w 4642135"/>
                <a:gd name="connsiteY107" fmla="*/ 968696 h 5643471"/>
                <a:gd name="connsiteX108" fmla="*/ 1978221 w 4642135"/>
                <a:gd name="connsiteY108" fmla="*/ 977345 h 5643471"/>
                <a:gd name="connsiteX109" fmla="*/ 2324183 w 4642135"/>
                <a:gd name="connsiteY109" fmla="*/ 1323308 h 5643471"/>
                <a:gd name="connsiteX110" fmla="*/ 2356619 w 4642135"/>
                <a:gd name="connsiteY110" fmla="*/ 1325469 h 5643471"/>
                <a:gd name="connsiteX111" fmla="*/ 2626901 w 4642135"/>
                <a:gd name="connsiteY111" fmla="*/ 1206545 h 5643471"/>
                <a:gd name="connsiteX112" fmla="*/ 2637713 w 4642135"/>
                <a:gd name="connsiteY112" fmla="*/ 1197896 h 5643471"/>
                <a:gd name="connsiteX113" fmla="*/ 2661497 w 4642135"/>
                <a:gd name="connsiteY113" fmla="*/ 1200057 h 5643471"/>
                <a:gd name="connsiteX114" fmla="*/ 2901510 w 4642135"/>
                <a:gd name="connsiteY114" fmla="*/ 1197896 h 5643471"/>
                <a:gd name="connsiteX115" fmla="*/ 2988001 w 4642135"/>
                <a:gd name="connsiteY115" fmla="*/ 1195733 h 5643471"/>
                <a:gd name="connsiteX116" fmla="*/ 2629064 w 4642135"/>
                <a:gd name="connsiteY116" fmla="*/ 1120055 h 5643471"/>
                <a:gd name="connsiteX117" fmla="*/ 2635550 w 4642135"/>
                <a:gd name="connsiteY117" fmla="*/ 1158975 h 5643471"/>
                <a:gd name="connsiteX118" fmla="*/ 2635550 w 4642135"/>
                <a:gd name="connsiteY118" fmla="*/ 1195733 h 5643471"/>
                <a:gd name="connsiteX119" fmla="*/ 2447434 w 4642135"/>
                <a:gd name="connsiteY119" fmla="*/ 1031400 h 5643471"/>
                <a:gd name="connsiteX120" fmla="*/ 2514463 w 4642135"/>
                <a:gd name="connsiteY120" fmla="*/ 1197896 h 5643471"/>
                <a:gd name="connsiteX121" fmla="*/ 2123094 w 4642135"/>
                <a:gd name="connsiteY121" fmla="*/ 925450 h 5643471"/>
                <a:gd name="connsiteX122" fmla="*/ 1716587 w 4642135"/>
                <a:gd name="connsiteY122" fmla="*/ 0 h 5643471"/>
                <a:gd name="connsiteX123" fmla="*/ 1569553 w 4642135"/>
                <a:gd name="connsiteY123" fmla="*/ 190279 h 5643471"/>
                <a:gd name="connsiteX124" fmla="*/ 1595500 w 4642135"/>
                <a:gd name="connsiteY124" fmla="*/ 170818 h 5643471"/>
                <a:gd name="connsiteX125" fmla="*/ 1887405 w 4642135"/>
                <a:gd name="connsiteY125" fmla="*/ 38921 h 5643471"/>
                <a:gd name="connsiteX126" fmla="*/ 2071199 w 4642135"/>
                <a:gd name="connsiteY126" fmla="*/ 8649 h 5643471"/>
                <a:gd name="connsiteX127" fmla="*/ 1694965 w 4642135"/>
                <a:gd name="connsiteY127" fmla="*/ 224876 h 5643471"/>
                <a:gd name="connsiteX128" fmla="*/ 1798754 w 4642135"/>
                <a:gd name="connsiteY128" fmla="*/ 188116 h 5643471"/>
                <a:gd name="connsiteX129" fmla="*/ 2315534 w 4642135"/>
                <a:gd name="connsiteY129" fmla="*/ 155683 h 5643471"/>
                <a:gd name="connsiteX130" fmla="*/ 2577170 w 4642135"/>
                <a:gd name="connsiteY130" fmla="*/ 250823 h 5643471"/>
                <a:gd name="connsiteX131" fmla="*/ 2644199 w 4642135"/>
                <a:gd name="connsiteY131" fmla="*/ 315691 h 5643471"/>
                <a:gd name="connsiteX132" fmla="*/ 2334996 w 4642135"/>
                <a:gd name="connsiteY132" fmla="*/ 242174 h 5643471"/>
                <a:gd name="connsiteX133" fmla="*/ 2019305 w 4642135"/>
                <a:gd name="connsiteY133" fmla="*/ 240010 h 5643471"/>
                <a:gd name="connsiteX134" fmla="*/ 2304724 w 4642135"/>
                <a:gd name="connsiteY134" fmla="*/ 313527 h 5643471"/>
                <a:gd name="connsiteX135" fmla="*/ 2564196 w 4642135"/>
                <a:gd name="connsiteY135" fmla="*/ 454076 h 5643471"/>
                <a:gd name="connsiteX136" fmla="*/ 1861458 w 4642135"/>
                <a:gd name="connsiteY136" fmla="*/ 287580 h 5643471"/>
                <a:gd name="connsiteX137" fmla="*/ 2337157 w 4642135"/>
                <a:gd name="connsiteY137" fmla="*/ 471374 h 5643471"/>
                <a:gd name="connsiteX138" fmla="*/ 2062550 w 4642135"/>
                <a:gd name="connsiteY138" fmla="*/ 423804 h 5643471"/>
                <a:gd name="connsiteX139" fmla="*/ 2060387 w 4642135"/>
                <a:gd name="connsiteY139" fmla="*/ 428129 h 5643471"/>
                <a:gd name="connsiteX140" fmla="*/ 2196611 w 4642135"/>
                <a:gd name="connsiteY140" fmla="*/ 490833 h 5643471"/>
                <a:gd name="connsiteX141" fmla="*/ 1854973 w 4642135"/>
                <a:gd name="connsiteY141" fmla="*/ 469211 h 5643471"/>
                <a:gd name="connsiteX142" fmla="*/ 2177149 w 4642135"/>
                <a:gd name="connsiteY142" fmla="*/ 594622 h 5643471"/>
                <a:gd name="connsiteX143" fmla="*/ 1779292 w 4642135"/>
                <a:gd name="connsiteY143" fmla="*/ 538403 h 5643471"/>
                <a:gd name="connsiteX144" fmla="*/ 1982545 w 4642135"/>
                <a:gd name="connsiteY144" fmla="*/ 657329 h 5643471"/>
                <a:gd name="connsiteX145" fmla="*/ 1595500 w 4642135"/>
                <a:gd name="connsiteY145" fmla="*/ 581649 h 5643471"/>
                <a:gd name="connsiteX146" fmla="*/ 1630097 w 4642135"/>
                <a:gd name="connsiteY146" fmla="*/ 605435 h 5643471"/>
                <a:gd name="connsiteX147" fmla="*/ 1965247 w 4642135"/>
                <a:gd name="connsiteY147" fmla="*/ 670303 h 5643471"/>
                <a:gd name="connsiteX148" fmla="*/ 2129579 w 4642135"/>
                <a:gd name="connsiteY148" fmla="*/ 683276 h 5643471"/>
                <a:gd name="connsiteX149" fmla="*/ 2458244 w 4642135"/>
                <a:gd name="connsiteY149" fmla="*/ 838960 h 5643471"/>
                <a:gd name="connsiteX150" fmla="*/ 2568521 w 4642135"/>
                <a:gd name="connsiteY150" fmla="*/ 1014102 h 5643471"/>
                <a:gd name="connsiteX151" fmla="*/ 2607442 w 4642135"/>
                <a:gd name="connsiteY151" fmla="*/ 1096268 h 5643471"/>
                <a:gd name="connsiteX152" fmla="*/ 2637713 w 4642135"/>
                <a:gd name="connsiteY152" fmla="*/ 1109242 h 5643471"/>
                <a:gd name="connsiteX153" fmla="*/ 2799882 w 4642135"/>
                <a:gd name="connsiteY153" fmla="*/ 1102756 h 5643471"/>
                <a:gd name="connsiteX154" fmla="*/ 3029083 w 4642135"/>
                <a:gd name="connsiteY154" fmla="*/ 1128704 h 5643471"/>
                <a:gd name="connsiteX155" fmla="*/ 3052869 w 4642135"/>
                <a:gd name="connsiteY155" fmla="*/ 1135189 h 5643471"/>
                <a:gd name="connsiteX156" fmla="*/ 3057193 w 4642135"/>
                <a:gd name="connsiteY156" fmla="*/ 1133028 h 5643471"/>
                <a:gd name="connsiteX157" fmla="*/ 2933943 w 4642135"/>
                <a:gd name="connsiteY157" fmla="*/ 1046537 h 5643471"/>
                <a:gd name="connsiteX158" fmla="*/ 3346937 w 4642135"/>
                <a:gd name="connsiteY158" fmla="*/ 1184923 h 5643471"/>
                <a:gd name="connsiteX159" fmla="*/ 3519919 w 4642135"/>
                <a:gd name="connsiteY159" fmla="*/ 1349255 h 5643471"/>
                <a:gd name="connsiteX160" fmla="*/ 3545866 w 4642135"/>
                <a:gd name="connsiteY160" fmla="*/ 1355741 h 5643471"/>
                <a:gd name="connsiteX161" fmla="*/ 3963183 w 4642135"/>
                <a:gd name="connsiteY161" fmla="*/ 1264925 h 5643471"/>
                <a:gd name="connsiteX162" fmla="*/ 4058322 w 4642135"/>
                <a:gd name="connsiteY162" fmla="*/ 1271413 h 5643471"/>
                <a:gd name="connsiteX163" fmla="*/ 3926425 w 4642135"/>
                <a:gd name="connsiteY163" fmla="*/ 1323308 h 5643471"/>
                <a:gd name="connsiteX164" fmla="*/ 3928586 w 4642135"/>
                <a:gd name="connsiteY164" fmla="*/ 1329793 h 5643471"/>
                <a:gd name="connsiteX165" fmla="*/ 3971832 w 4642135"/>
                <a:gd name="connsiteY165" fmla="*/ 1325469 h 5643471"/>
                <a:gd name="connsiteX166" fmla="*/ 4194547 w 4642135"/>
                <a:gd name="connsiteY166" fmla="*/ 1351416 h 5643471"/>
                <a:gd name="connsiteX167" fmla="*/ 4309146 w 4642135"/>
                <a:gd name="connsiteY167" fmla="*/ 1377363 h 5643471"/>
                <a:gd name="connsiteX168" fmla="*/ 4367528 w 4642135"/>
                <a:gd name="connsiteY168" fmla="*/ 1472503 h 5643471"/>
                <a:gd name="connsiteX169" fmla="*/ 4408610 w 4642135"/>
                <a:gd name="connsiteY169" fmla="*/ 1528722 h 5643471"/>
                <a:gd name="connsiteX170" fmla="*/ 4601053 w 4642135"/>
                <a:gd name="connsiteY170" fmla="*/ 1695218 h 5643471"/>
                <a:gd name="connsiteX171" fmla="*/ 4639974 w 4642135"/>
                <a:gd name="connsiteY171" fmla="*/ 1766572 h 5643471"/>
                <a:gd name="connsiteX172" fmla="*/ 4642135 w 4642135"/>
                <a:gd name="connsiteY172" fmla="*/ 1773059 h 5643471"/>
                <a:gd name="connsiteX173" fmla="*/ 4627000 w 4642135"/>
                <a:gd name="connsiteY173" fmla="*/ 1801168 h 5643471"/>
                <a:gd name="connsiteX174" fmla="*/ 4605378 w 4642135"/>
                <a:gd name="connsiteY174" fmla="*/ 1773059 h 5643471"/>
                <a:gd name="connsiteX175" fmla="*/ 4393475 w 4642135"/>
                <a:gd name="connsiteY175" fmla="*/ 1617376 h 5643471"/>
                <a:gd name="connsiteX176" fmla="*/ 4363204 w 4642135"/>
                <a:gd name="connsiteY176" fmla="*/ 1615213 h 5643471"/>
                <a:gd name="connsiteX177" fmla="*/ 4363204 w 4642135"/>
                <a:gd name="connsiteY177" fmla="*/ 1658458 h 5643471"/>
                <a:gd name="connsiteX178" fmla="*/ 4389151 w 4642135"/>
                <a:gd name="connsiteY178" fmla="*/ 1686569 h 5643471"/>
                <a:gd name="connsiteX179" fmla="*/ 4490776 w 4642135"/>
                <a:gd name="connsiteY179" fmla="*/ 1818466 h 5643471"/>
                <a:gd name="connsiteX180" fmla="*/ 4510238 w 4642135"/>
                <a:gd name="connsiteY180" fmla="*/ 1885497 h 5643471"/>
                <a:gd name="connsiteX181" fmla="*/ 4108056 w 4642135"/>
                <a:gd name="connsiteY181" fmla="*/ 1543859 h 5643471"/>
                <a:gd name="connsiteX182" fmla="*/ 4337256 w 4642135"/>
                <a:gd name="connsiteY182" fmla="*/ 1801168 h 5643471"/>
                <a:gd name="connsiteX183" fmla="*/ 4330768 w 4642135"/>
                <a:gd name="connsiteY183" fmla="*/ 1807656 h 5643471"/>
                <a:gd name="connsiteX184" fmla="*/ 4138328 w 4642135"/>
                <a:gd name="connsiteY184" fmla="*/ 1669271 h 5643471"/>
                <a:gd name="connsiteX185" fmla="*/ 4216169 w 4642135"/>
                <a:gd name="connsiteY185" fmla="*/ 1783870 h 5643471"/>
                <a:gd name="connsiteX186" fmla="*/ 4021565 w 4642135"/>
                <a:gd name="connsiteY186" fmla="*/ 1671432 h 5643471"/>
                <a:gd name="connsiteX187" fmla="*/ 4151301 w 4642135"/>
                <a:gd name="connsiteY187" fmla="*/ 1850901 h 5643471"/>
                <a:gd name="connsiteX188" fmla="*/ 3868043 w 4642135"/>
                <a:gd name="connsiteY188" fmla="*/ 1658458 h 5643471"/>
                <a:gd name="connsiteX189" fmla="*/ 3982644 w 4642135"/>
                <a:gd name="connsiteY189" fmla="*/ 1816305 h 5643471"/>
                <a:gd name="connsiteX190" fmla="*/ 3712360 w 4642135"/>
                <a:gd name="connsiteY190" fmla="*/ 1632511 h 5643471"/>
                <a:gd name="connsiteX191" fmla="*/ 3721009 w 4642135"/>
                <a:gd name="connsiteY191" fmla="*/ 1656297 h 5643471"/>
                <a:gd name="connsiteX192" fmla="*/ 3978320 w 4642135"/>
                <a:gd name="connsiteY192" fmla="*/ 1829278 h 5643471"/>
                <a:gd name="connsiteX193" fmla="*/ 4211845 w 4642135"/>
                <a:gd name="connsiteY193" fmla="*/ 2036856 h 5643471"/>
                <a:gd name="connsiteX194" fmla="*/ 4226979 w 4642135"/>
                <a:gd name="connsiteY194" fmla="*/ 2356872 h 5643471"/>
                <a:gd name="connsiteX195" fmla="*/ 4203196 w 4642135"/>
                <a:gd name="connsiteY195" fmla="*/ 2393629 h 5643471"/>
                <a:gd name="connsiteX196" fmla="*/ 4185898 w 4642135"/>
                <a:gd name="connsiteY196" fmla="*/ 2359033 h 5643471"/>
                <a:gd name="connsiteX197" fmla="*/ 4142652 w 4642135"/>
                <a:gd name="connsiteY197" fmla="*/ 2233621 h 5643471"/>
                <a:gd name="connsiteX198" fmla="*/ 4101568 w 4642135"/>
                <a:gd name="connsiteY198" fmla="*/ 2365521 h 5643471"/>
                <a:gd name="connsiteX199" fmla="*/ 3932911 w 4642135"/>
                <a:gd name="connsiteY199" fmla="*/ 2019558 h 5643471"/>
                <a:gd name="connsiteX200" fmla="*/ 3961022 w 4642135"/>
                <a:gd name="connsiteY200" fmla="*/ 2181727 h 5643471"/>
                <a:gd name="connsiteX201" fmla="*/ 3792365 w 4642135"/>
                <a:gd name="connsiteY201" fmla="*/ 2021719 h 5643471"/>
                <a:gd name="connsiteX202" fmla="*/ 3883180 w 4642135"/>
                <a:gd name="connsiteY202" fmla="*/ 2304977 h 5643471"/>
                <a:gd name="connsiteX203" fmla="*/ 3876692 w 4642135"/>
                <a:gd name="connsiteY203" fmla="*/ 2607695 h 5643471"/>
                <a:gd name="connsiteX204" fmla="*/ 3826961 w 4642135"/>
                <a:gd name="connsiteY204" fmla="*/ 2495257 h 5643471"/>
                <a:gd name="connsiteX205" fmla="*/ 3792365 w 4642135"/>
                <a:gd name="connsiteY205" fmla="*/ 2730943 h 5643471"/>
                <a:gd name="connsiteX206" fmla="*/ 3749119 w 4642135"/>
                <a:gd name="connsiteY206" fmla="*/ 2544988 h 5643471"/>
                <a:gd name="connsiteX207" fmla="*/ 3628032 w 4642135"/>
                <a:gd name="connsiteY207" fmla="*/ 2823922 h 5643471"/>
                <a:gd name="connsiteX208" fmla="*/ 3714523 w 4642135"/>
                <a:gd name="connsiteY208" fmla="*/ 2393629 h 5643471"/>
                <a:gd name="connsiteX209" fmla="*/ 3705874 w 4642135"/>
                <a:gd name="connsiteY209" fmla="*/ 2389305 h 5643471"/>
                <a:gd name="connsiteX210" fmla="*/ 3582623 w 4642135"/>
                <a:gd name="connsiteY210" fmla="*/ 2635803 h 5643471"/>
                <a:gd name="connsiteX211" fmla="*/ 3623708 w 4642135"/>
                <a:gd name="connsiteY211" fmla="*/ 2441199 h 5643471"/>
                <a:gd name="connsiteX212" fmla="*/ 3561001 w 4642135"/>
                <a:gd name="connsiteY212" fmla="*/ 2495257 h 5643471"/>
                <a:gd name="connsiteX213" fmla="*/ 3541542 w 4642135"/>
                <a:gd name="connsiteY213" fmla="*/ 2512555 h 5643471"/>
                <a:gd name="connsiteX214" fmla="*/ 3532892 w 4642135"/>
                <a:gd name="connsiteY214" fmla="*/ 2488769 h 5643471"/>
                <a:gd name="connsiteX215" fmla="*/ 3543703 w 4642135"/>
                <a:gd name="connsiteY215" fmla="*/ 2324437 h 5643471"/>
                <a:gd name="connsiteX216" fmla="*/ 3496133 w 4642135"/>
                <a:gd name="connsiteY216" fmla="*/ 2391468 h 5643471"/>
                <a:gd name="connsiteX217" fmla="*/ 3476673 w 4642135"/>
                <a:gd name="connsiteY217" fmla="*/ 2408766 h 5643471"/>
                <a:gd name="connsiteX218" fmla="*/ 3474510 w 4642135"/>
                <a:gd name="connsiteY218" fmla="*/ 2382819 h 5643471"/>
                <a:gd name="connsiteX219" fmla="*/ 3483159 w 4642135"/>
                <a:gd name="connsiteY219" fmla="*/ 2276867 h 5643471"/>
                <a:gd name="connsiteX220" fmla="*/ 3478835 w 4642135"/>
                <a:gd name="connsiteY220" fmla="*/ 2268218 h 5643471"/>
                <a:gd name="connsiteX221" fmla="*/ 3455051 w 4642135"/>
                <a:gd name="connsiteY221" fmla="*/ 2285516 h 5643471"/>
                <a:gd name="connsiteX222" fmla="*/ 3450726 w 4642135"/>
                <a:gd name="connsiteY222" fmla="*/ 2032532 h 5643471"/>
                <a:gd name="connsiteX223" fmla="*/ 3405318 w 4642135"/>
                <a:gd name="connsiteY223" fmla="*/ 2207674 h 5643471"/>
                <a:gd name="connsiteX224" fmla="*/ 3394507 w 4642135"/>
                <a:gd name="connsiteY224" fmla="*/ 2054154 h 5643471"/>
                <a:gd name="connsiteX225" fmla="*/ 3385858 w 4642135"/>
                <a:gd name="connsiteY225" fmla="*/ 2054154 h 5643471"/>
                <a:gd name="connsiteX226" fmla="*/ 3381534 w 4642135"/>
                <a:gd name="connsiteY226" fmla="*/ 2077938 h 5643471"/>
                <a:gd name="connsiteX227" fmla="*/ 3344774 w 4642135"/>
                <a:gd name="connsiteY227" fmla="*/ 2501743 h 5643471"/>
                <a:gd name="connsiteX228" fmla="*/ 3282069 w 4642135"/>
                <a:gd name="connsiteY228" fmla="*/ 3401246 h 5643471"/>
                <a:gd name="connsiteX229" fmla="*/ 3102600 w 4642135"/>
                <a:gd name="connsiteY229" fmla="*/ 4380755 h 5643471"/>
                <a:gd name="connsiteX230" fmla="*/ 3096114 w 4642135"/>
                <a:gd name="connsiteY230" fmla="*/ 4439135 h 5643471"/>
                <a:gd name="connsiteX231" fmla="*/ 3204228 w 4642135"/>
                <a:gd name="connsiteY231" fmla="*/ 5148359 h 5643471"/>
                <a:gd name="connsiteX232" fmla="*/ 3265706 w 4642135"/>
                <a:gd name="connsiteY232" fmla="*/ 5622240 h 5643471"/>
                <a:gd name="connsiteX233" fmla="*/ 2888326 w 4642135"/>
                <a:gd name="connsiteY233" fmla="*/ 5626736 h 5643471"/>
                <a:gd name="connsiteX234" fmla="*/ 2888241 w 4642135"/>
                <a:gd name="connsiteY234" fmla="*/ 4979826 h 5643471"/>
                <a:gd name="connsiteX235" fmla="*/ 2654078 w 4642135"/>
                <a:gd name="connsiteY235" fmla="*/ 5624022 h 5643471"/>
                <a:gd name="connsiteX236" fmla="*/ 2305744 w 4642135"/>
                <a:gd name="connsiteY236" fmla="*/ 5625924 h 5643471"/>
                <a:gd name="connsiteX237" fmla="*/ 2700418 w 4642135"/>
                <a:gd name="connsiteY237" fmla="*/ 4800235 h 5643471"/>
                <a:gd name="connsiteX238" fmla="*/ 2851777 w 4642135"/>
                <a:gd name="connsiteY238" fmla="*/ 4454272 h 5643471"/>
                <a:gd name="connsiteX239" fmla="*/ 2856101 w 4642135"/>
                <a:gd name="connsiteY239" fmla="*/ 4395889 h 5643471"/>
                <a:gd name="connsiteX240" fmla="*/ 2581495 w 4642135"/>
                <a:gd name="connsiteY240" fmla="*/ 3515847 h 5643471"/>
                <a:gd name="connsiteX241" fmla="*/ 1854973 w 4642135"/>
                <a:gd name="connsiteY241" fmla="*/ 2006584 h 5643471"/>
                <a:gd name="connsiteX242" fmla="*/ 1502522 w 4642135"/>
                <a:gd name="connsiteY242" fmla="*/ 1258440 h 5643471"/>
                <a:gd name="connsiteX243" fmla="*/ 1489548 w 4642135"/>
                <a:gd name="connsiteY243" fmla="*/ 1228168 h 5643471"/>
                <a:gd name="connsiteX244" fmla="*/ 1485224 w 4642135"/>
                <a:gd name="connsiteY244" fmla="*/ 1273574 h 5643471"/>
                <a:gd name="connsiteX245" fmla="*/ 1379274 w 4642135"/>
                <a:gd name="connsiteY245" fmla="*/ 1068160 h 5643471"/>
                <a:gd name="connsiteX246" fmla="*/ 1476574 w 4642135"/>
                <a:gd name="connsiteY246" fmla="*/ 1392500 h 5643471"/>
                <a:gd name="connsiteX247" fmla="*/ 1426843 w 4642135"/>
                <a:gd name="connsiteY247" fmla="*/ 1366553 h 5643471"/>
                <a:gd name="connsiteX248" fmla="*/ 1498197 w 4642135"/>
                <a:gd name="connsiteY248" fmla="*/ 1535210 h 5643471"/>
                <a:gd name="connsiteX249" fmla="*/ 1487387 w 4642135"/>
                <a:gd name="connsiteY249" fmla="*/ 1539535 h 5643471"/>
                <a:gd name="connsiteX250" fmla="*/ 1405221 w 4642135"/>
                <a:gd name="connsiteY250" fmla="*/ 1457368 h 5643471"/>
                <a:gd name="connsiteX251" fmla="*/ 1398733 w 4642135"/>
                <a:gd name="connsiteY251" fmla="*/ 1461693 h 5643471"/>
                <a:gd name="connsiteX252" fmla="*/ 1465764 w 4642135"/>
                <a:gd name="connsiteY252" fmla="*/ 1649809 h 5643471"/>
                <a:gd name="connsiteX253" fmla="*/ 1470089 w 4642135"/>
                <a:gd name="connsiteY253" fmla="*/ 1682244 h 5643471"/>
                <a:gd name="connsiteX254" fmla="*/ 1441978 w 4642135"/>
                <a:gd name="connsiteY254" fmla="*/ 1669271 h 5643471"/>
                <a:gd name="connsiteX255" fmla="*/ 1364137 w 4642135"/>
                <a:gd name="connsiteY255" fmla="*/ 1626025 h 5643471"/>
                <a:gd name="connsiteX256" fmla="*/ 1472250 w 4642135"/>
                <a:gd name="connsiteY256" fmla="*/ 1820629 h 5643471"/>
                <a:gd name="connsiteX257" fmla="*/ 1480899 w 4642135"/>
                <a:gd name="connsiteY257" fmla="*/ 1855226 h 5643471"/>
                <a:gd name="connsiteX258" fmla="*/ 1450627 w 4642135"/>
                <a:gd name="connsiteY258" fmla="*/ 1844413 h 5643471"/>
                <a:gd name="connsiteX259" fmla="*/ 1301432 w 4642135"/>
                <a:gd name="connsiteY259" fmla="*/ 1693054 h 5643471"/>
                <a:gd name="connsiteX260" fmla="*/ 1262511 w 4642135"/>
                <a:gd name="connsiteY260" fmla="*/ 1641160 h 5643471"/>
                <a:gd name="connsiteX261" fmla="*/ 1498197 w 4642135"/>
                <a:gd name="connsiteY261" fmla="*/ 2095236 h 5643471"/>
                <a:gd name="connsiteX262" fmla="*/ 1305756 w 4642135"/>
                <a:gd name="connsiteY262" fmla="*/ 1857387 h 5643471"/>
                <a:gd name="connsiteX263" fmla="*/ 1264672 w 4642135"/>
                <a:gd name="connsiteY263" fmla="*/ 1775221 h 5643471"/>
                <a:gd name="connsiteX264" fmla="*/ 1281970 w 4642135"/>
                <a:gd name="connsiteY264" fmla="*/ 2002260 h 5643471"/>
                <a:gd name="connsiteX265" fmla="*/ 1154398 w 4642135"/>
                <a:gd name="connsiteY265" fmla="*/ 1738463 h 5643471"/>
                <a:gd name="connsiteX266" fmla="*/ 1141424 w 4642135"/>
                <a:gd name="connsiteY266" fmla="*/ 1876848 h 5643471"/>
                <a:gd name="connsiteX267" fmla="*/ 1007363 w 4642135"/>
                <a:gd name="connsiteY267" fmla="*/ 1150326 h 5643471"/>
                <a:gd name="connsiteX268" fmla="*/ 955469 w 4642135"/>
                <a:gd name="connsiteY268" fmla="*/ 1219519 h 5643471"/>
                <a:gd name="connsiteX269" fmla="*/ 923034 w 4642135"/>
                <a:gd name="connsiteY269" fmla="*/ 1295197 h 5643471"/>
                <a:gd name="connsiteX270" fmla="*/ 886276 w 4642135"/>
                <a:gd name="connsiteY270" fmla="*/ 1403311 h 5643471"/>
                <a:gd name="connsiteX271" fmla="*/ 860329 w 4642135"/>
                <a:gd name="connsiteY271" fmla="*/ 1213031 h 5643471"/>
                <a:gd name="connsiteX272" fmla="*/ 806271 w 4642135"/>
                <a:gd name="connsiteY272" fmla="*/ 1669271 h 5643471"/>
                <a:gd name="connsiteX273" fmla="*/ 713295 w 4642135"/>
                <a:gd name="connsiteY273" fmla="*/ 1511424 h 5643471"/>
                <a:gd name="connsiteX274" fmla="*/ 713295 w 4642135"/>
                <a:gd name="connsiteY274" fmla="*/ 1693054 h 5643471"/>
                <a:gd name="connsiteX275" fmla="*/ 704646 w 4642135"/>
                <a:gd name="connsiteY275" fmla="*/ 1719002 h 5643471"/>
                <a:gd name="connsiteX276" fmla="*/ 678699 w 4642135"/>
                <a:gd name="connsiteY276" fmla="*/ 1697379 h 5643471"/>
                <a:gd name="connsiteX277" fmla="*/ 603018 w 4642135"/>
                <a:gd name="connsiteY277" fmla="*/ 1567643 h 5643471"/>
                <a:gd name="connsiteX278" fmla="*/ 568422 w 4642135"/>
                <a:gd name="connsiteY278" fmla="*/ 1468179 h 5643471"/>
                <a:gd name="connsiteX279" fmla="*/ 752216 w 4642135"/>
                <a:gd name="connsiteY279" fmla="*/ 960047 h 5643471"/>
                <a:gd name="connsiteX280" fmla="*/ 920873 w 4642135"/>
                <a:gd name="connsiteY280" fmla="*/ 735171 h 5643471"/>
                <a:gd name="connsiteX281" fmla="*/ 953306 w 4642135"/>
                <a:gd name="connsiteY281" fmla="*/ 683276 h 5643471"/>
                <a:gd name="connsiteX282" fmla="*/ 959793 w 4642135"/>
                <a:gd name="connsiteY282" fmla="*/ 663815 h 5643471"/>
                <a:gd name="connsiteX283" fmla="*/ 942495 w 4642135"/>
                <a:gd name="connsiteY283" fmla="*/ 672464 h 5643471"/>
                <a:gd name="connsiteX284" fmla="*/ 747891 w 4642135"/>
                <a:gd name="connsiteY284" fmla="*/ 938424 h 5643471"/>
                <a:gd name="connsiteX285" fmla="*/ 728430 w 4642135"/>
                <a:gd name="connsiteY285" fmla="*/ 955722 h 5643471"/>
                <a:gd name="connsiteX286" fmla="*/ 817084 w 4642135"/>
                <a:gd name="connsiteY286" fmla="*/ 711385 h 5643471"/>
                <a:gd name="connsiteX287" fmla="*/ 548963 w 4642135"/>
                <a:gd name="connsiteY287" fmla="*/ 1040049 h 5643471"/>
                <a:gd name="connsiteX288" fmla="*/ 672211 w 4642135"/>
                <a:gd name="connsiteY288" fmla="*/ 750306 h 5643471"/>
                <a:gd name="connsiteX289" fmla="*/ 460308 w 4642135"/>
                <a:gd name="connsiteY289" fmla="*/ 979506 h 5643471"/>
                <a:gd name="connsiteX290" fmla="*/ 492744 w 4642135"/>
                <a:gd name="connsiteY290" fmla="*/ 838960 h 5643471"/>
                <a:gd name="connsiteX291" fmla="*/ 345709 w 4642135"/>
                <a:gd name="connsiteY291" fmla="*/ 1046537 h 5643471"/>
                <a:gd name="connsiteX292" fmla="*/ 542475 w 4642135"/>
                <a:gd name="connsiteY292" fmla="*/ 609759 h 5643471"/>
                <a:gd name="connsiteX293" fmla="*/ 466796 w 4642135"/>
                <a:gd name="connsiteY293" fmla="*/ 687601 h 5643471"/>
                <a:gd name="connsiteX294" fmla="*/ 198675 w 4642135"/>
                <a:gd name="connsiteY294" fmla="*/ 1143838 h 5643471"/>
                <a:gd name="connsiteX295" fmla="*/ 172728 w 4642135"/>
                <a:gd name="connsiteY295" fmla="*/ 1176274 h 5643471"/>
                <a:gd name="connsiteX296" fmla="*/ 270029 w 4642135"/>
                <a:gd name="connsiteY296" fmla="*/ 880042 h 5643471"/>
                <a:gd name="connsiteX297" fmla="*/ 449498 w 4642135"/>
                <a:gd name="connsiteY297" fmla="*/ 629219 h 5643471"/>
                <a:gd name="connsiteX298" fmla="*/ 200836 w 4642135"/>
                <a:gd name="connsiteY298" fmla="*/ 849770 h 5643471"/>
                <a:gd name="connsiteX299" fmla="*/ 14881 w 4642135"/>
                <a:gd name="connsiteY299" fmla="*/ 1128704 h 5643471"/>
                <a:gd name="connsiteX300" fmla="*/ 6232 w 4642135"/>
                <a:gd name="connsiteY300" fmla="*/ 1046537 h 5643471"/>
                <a:gd name="connsiteX301" fmla="*/ 32179 w 4642135"/>
                <a:gd name="connsiteY301" fmla="*/ 973020 h 5643471"/>
                <a:gd name="connsiteX302" fmla="*/ 512203 w 4642135"/>
                <a:gd name="connsiteY302" fmla="*/ 501646 h 5643471"/>
                <a:gd name="connsiteX303" fmla="*/ 594369 w 4642135"/>
                <a:gd name="connsiteY303" fmla="*/ 467050 h 5643471"/>
                <a:gd name="connsiteX304" fmla="*/ 168403 w 4642135"/>
                <a:gd name="connsiteY304" fmla="*/ 557865 h 5643471"/>
                <a:gd name="connsiteX305" fmla="*/ 272192 w 4642135"/>
                <a:gd name="connsiteY305" fmla="*/ 488672 h 5643471"/>
                <a:gd name="connsiteX306" fmla="*/ 391116 w 4642135"/>
                <a:gd name="connsiteY306" fmla="*/ 412992 h 5643471"/>
                <a:gd name="connsiteX307" fmla="*/ 525176 w 4642135"/>
                <a:gd name="connsiteY307" fmla="*/ 378396 h 5643471"/>
                <a:gd name="connsiteX308" fmla="*/ 661401 w 4642135"/>
                <a:gd name="connsiteY308" fmla="*/ 363261 h 5643471"/>
                <a:gd name="connsiteX309" fmla="*/ 434361 w 4642135"/>
                <a:gd name="connsiteY309" fmla="*/ 324340 h 5643471"/>
                <a:gd name="connsiteX310" fmla="*/ 507878 w 4642135"/>
                <a:gd name="connsiteY310" fmla="*/ 313527 h 5643471"/>
                <a:gd name="connsiteX311" fmla="*/ 507878 w 4642135"/>
                <a:gd name="connsiteY311" fmla="*/ 309203 h 5643471"/>
                <a:gd name="connsiteX312" fmla="*/ 417063 w 4642135"/>
                <a:gd name="connsiteY312" fmla="*/ 309203 h 5643471"/>
                <a:gd name="connsiteX313" fmla="*/ 881952 w 4642135"/>
                <a:gd name="connsiteY313" fmla="*/ 276770 h 5643471"/>
                <a:gd name="connsiteX314" fmla="*/ 1067907 w 4642135"/>
                <a:gd name="connsiteY314" fmla="*/ 298393 h 5643471"/>
                <a:gd name="connsiteX315" fmla="*/ 1223590 w 4642135"/>
                <a:gd name="connsiteY315" fmla="*/ 371910 h 5643471"/>
                <a:gd name="connsiteX316" fmla="*/ 1258187 w 4642135"/>
                <a:gd name="connsiteY316" fmla="*/ 367585 h 5643471"/>
                <a:gd name="connsiteX317" fmla="*/ 1640907 w 4642135"/>
                <a:gd name="connsiteY317" fmla="*/ 30271 h 5643471"/>
                <a:gd name="connsiteX318" fmla="*/ 1716587 w 4642135"/>
                <a:gd name="connsiteY318" fmla="*/ 0 h 5643471"/>
                <a:gd name="connsiteX0" fmla="*/ 4281037 w 4642135"/>
                <a:gd name="connsiteY0" fmla="*/ 1582780 h 5643471"/>
                <a:gd name="connsiteX1" fmla="*/ 4211845 w 4642135"/>
                <a:gd name="connsiteY1" fmla="*/ 1535210 h 5643471"/>
                <a:gd name="connsiteX2" fmla="*/ 4281037 w 4642135"/>
                <a:gd name="connsiteY2" fmla="*/ 1582780 h 5643471"/>
                <a:gd name="connsiteX3" fmla="*/ 3165036 w 4642135"/>
                <a:gd name="connsiteY3" fmla="*/ 1460611 h 5643471"/>
                <a:gd name="connsiteX4" fmla="*/ 3148009 w 4642135"/>
                <a:gd name="connsiteY4" fmla="*/ 1468179 h 5643471"/>
                <a:gd name="connsiteX5" fmla="*/ 2860426 w 4642135"/>
                <a:gd name="connsiteY5" fmla="*/ 1591429 h 5643471"/>
                <a:gd name="connsiteX6" fmla="*/ 2899347 w 4642135"/>
                <a:gd name="connsiteY6" fmla="*/ 1589266 h 5643471"/>
                <a:gd name="connsiteX7" fmla="*/ 3115574 w 4642135"/>
                <a:gd name="connsiteY7" fmla="*/ 1498450 h 5643471"/>
                <a:gd name="connsiteX8" fmla="*/ 3186930 w 4642135"/>
                <a:gd name="connsiteY8" fmla="*/ 1466017 h 5643471"/>
                <a:gd name="connsiteX9" fmla="*/ 3165036 w 4642135"/>
                <a:gd name="connsiteY9" fmla="*/ 1460611 h 5643471"/>
                <a:gd name="connsiteX10" fmla="*/ 2717716 w 4642135"/>
                <a:gd name="connsiteY10" fmla="*/ 1269250 h 5643471"/>
                <a:gd name="connsiteX11" fmla="*/ 2419323 w 4642135"/>
                <a:gd name="connsiteY11" fmla="*/ 1353579 h 5643471"/>
                <a:gd name="connsiteX12" fmla="*/ 2395539 w 4642135"/>
                <a:gd name="connsiteY12" fmla="*/ 1433582 h 5643471"/>
                <a:gd name="connsiteX13" fmla="*/ 2423648 w 4642135"/>
                <a:gd name="connsiteY13" fmla="*/ 1440070 h 5643471"/>
                <a:gd name="connsiteX14" fmla="*/ 2739339 w 4642135"/>
                <a:gd name="connsiteY14" fmla="*/ 1269250 h 5643471"/>
                <a:gd name="connsiteX15" fmla="*/ 2717716 w 4642135"/>
                <a:gd name="connsiteY15" fmla="*/ 1269250 h 5643471"/>
                <a:gd name="connsiteX16" fmla="*/ 1617123 w 4642135"/>
                <a:gd name="connsiteY16" fmla="*/ 1124379 h 5643471"/>
                <a:gd name="connsiteX17" fmla="*/ 1727398 w 4642135"/>
                <a:gd name="connsiteY17" fmla="*/ 1366553 h 5643471"/>
                <a:gd name="connsiteX18" fmla="*/ 1591176 w 4642135"/>
                <a:gd name="connsiteY18" fmla="*/ 1202221 h 5643471"/>
                <a:gd name="connsiteX19" fmla="*/ 1790104 w 4642135"/>
                <a:gd name="connsiteY19" fmla="*/ 1569806 h 5643471"/>
                <a:gd name="connsiteX20" fmla="*/ 2466893 w 4642135"/>
                <a:gd name="connsiteY20" fmla="*/ 2756890 h 5643471"/>
                <a:gd name="connsiteX21" fmla="*/ 2985838 w 4642135"/>
                <a:gd name="connsiteY21" fmla="*/ 3935327 h 5643471"/>
                <a:gd name="connsiteX22" fmla="*/ 2994487 w 4642135"/>
                <a:gd name="connsiteY22" fmla="*/ 3943976 h 5643471"/>
                <a:gd name="connsiteX23" fmla="*/ 2998811 w 4642135"/>
                <a:gd name="connsiteY23" fmla="*/ 3928839 h 5643471"/>
                <a:gd name="connsiteX24" fmla="*/ 3189091 w 4642135"/>
                <a:gd name="connsiteY24" fmla="*/ 2752566 h 5643471"/>
                <a:gd name="connsiteX25" fmla="*/ 3282069 w 4642135"/>
                <a:gd name="connsiteY25" fmla="*/ 2123347 h 5643471"/>
                <a:gd name="connsiteX26" fmla="*/ 3295043 w 4642135"/>
                <a:gd name="connsiteY26" fmla="*/ 2045505 h 5643471"/>
                <a:gd name="connsiteX27" fmla="*/ 3266932 w 4642135"/>
                <a:gd name="connsiteY27" fmla="*/ 2071452 h 5643471"/>
                <a:gd name="connsiteX28" fmla="*/ 3301529 w 4642135"/>
                <a:gd name="connsiteY28" fmla="*/ 1881173 h 5643471"/>
                <a:gd name="connsiteX29" fmla="*/ 3212877 w 4642135"/>
                <a:gd name="connsiteY29" fmla="*/ 2151455 h 5643471"/>
                <a:gd name="connsiteX30" fmla="*/ 3182605 w 4642135"/>
                <a:gd name="connsiteY30" fmla="*/ 2101724 h 5643471"/>
                <a:gd name="connsiteX31" fmla="*/ 3154494 w 4642135"/>
                <a:gd name="connsiteY31" fmla="*/ 2231460 h 5643471"/>
                <a:gd name="connsiteX32" fmla="*/ 3128547 w 4642135"/>
                <a:gd name="connsiteY32" fmla="*/ 2170917 h 5643471"/>
                <a:gd name="connsiteX33" fmla="*/ 3115574 w 4642135"/>
                <a:gd name="connsiteY33" fmla="*/ 2151455 h 5643471"/>
                <a:gd name="connsiteX34" fmla="*/ 3102600 w 4642135"/>
                <a:gd name="connsiteY34" fmla="*/ 2173078 h 5643471"/>
                <a:gd name="connsiteX35" fmla="*/ 3059355 w 4642135"/>
                <a:gd name="connsiteY35" fmla="*/ 2341735 h 5643471"/>
                <a:gd name="connsiteX36" fmla="*/ 2998811 w 4642135"/>
                <a:gd name="connsiteY36" fmla="*/ 2261732 h 5643471"/>
                <a:gd name="connsiteX37" fmla="*/ 2983676 w 4642135"/>
                <a:gd name="connsiteY37" fmla="*/ 2436875 h 5643471"/>
                <a:gd name="connsiteX38" fmla="*/ 2975027 w 4642135"/>
                <a:gd name="connsiteY38" fmla="*/ 2460661 h 5643471"/>
                <a:gd name="connsiteX39" fmla="*/ 2955566 w 4642135"/>
                <a:gd name="connsiteY39" fmla="*/ 2439038 h 5643471"/>
                <a:gd name="connsiteX40" fmla="*/ 2933943 w 4642135"/>
                <a:gd name="connsiteY40" fmla="*/ 2367682 h 5643471"/>
                <a:gd name="connsiteX41" fmla="*/ 2918808 w 4642135"/>
                <a:gd name="connsiteY41" fmla="*/ 2287679 h 5643471"/>
                <a:gd name="connsiteX42" fmla="*/ 2871238 w 4642135"/>
                <a:gd name="connsiteY42" fmla="*/ 2633642 h 5643471"/>
                <a:gd name="connsiteX43" fmla="*/ 2840967 w 4642135"/>
                <a:gd name="connsiteY43" fmla="*/ 2590397 h 5643471"/>
                <a:gd name="connsiteX44" fmla="*/ 2840967 w 4642135"/>
                <a:gd name="connsiteY44" fmla="*/ 2423901 h 5643471"/>
                <a:gd name="connsiteX45" fmla="*/ 2851777 w 4642135"/>
                <a:gd name="connsiteY45" fmla="*/ 2333086 h 5643471"/>
                <a:gd name="connsiteX46" fmla="*/ 2752313 w 4642135"/>
                <a:gd name="connsiteY46" fmla="*/ 2486608 h 5643471"/>
                <a:gd name="connsiteX47" fmla="*/ 2782584 w 4642135"/>
                <a:gd name="connsiteY47" fmla="*/ 2283355 h 5643471"/>
                <a:gd name="connsiteX48" fmla="*/ 2698257 w 4642135"/>
                <a:gd name="connsiteY48" fmla="*/ 2365521 h 5643471"/>
                <a:gd name="connsiteX49" fmla="*/ 2990162 w 4642135"/>
                <a:gd name="connsiteY49" fmla="*/ 1790358 h 5643471"/>
                <a:gd name="connsiteX50" fmla="*/ 2912320 w 4642135"/>
                <a:gd name="connsiteY50" fmla="*/ 1840089 h 5643471"/>
                <a:gd name="connsiteX51" fmla="*/ 2819344 w 4642135"/>
                <a:gd name="connsiteY51" fmla="*/ 1891983 h 5643471"/>
                <a:gd name="connsiteX52" fmla="*/ 2758800 w 4642135"/>
                <a:gd name="connsiteY52" fmla="*/ 1941716 h 5643471"/>
                <a:gd name="connsiteX53" fmla="*/ 2830154 w 4642135"/>
                <a:gd name="connsiteY53" fmla="*/ 1788194 h 5643471"/>
                <a:gd name="connsiteX54" fmla="*/ 2795558 w 4642135"/>
                <a:gd name="connsiteY54" fmla="*/ 1818466 h 5643471"/>
                <a:gd name="connsiteX55" fmla="*/ 2570682 w 4642135"/>
                <a:gd name="connsiteY55" fmla="*/ 2086587 h 5643471"/>
                <a:gd name="connsiteX56" fmla="*/ 2549059 w 4642135"/>
                <a:gd name="connsiteY56" fmla="*/ 2101724 h 5643471"/>
                <a:gd name="connsiteX57" fmla="*/ 2540410 w 4642135"/>
                <a:gd name="connsiteY57" fmla="*/ 2075777 h 5643471"/>
                <a:gd name="connsiteX58" fmla="*/ 2557708 w 4642135"/>
                <a:gd name="connsiteY58" fmla="*/ 1963339 h 5643471"/>
                <a:gd name="connsiteX59" fmla="*/ 2469057 w 4642135"/>
                <a:gd name="connsiteY59" fmla="*/ 2086587 h 5643471"/>
                <a:gd name="connsiteX60" fmla="*/ 2447434 w 4642135"/>
                <a:gd name="connsiteY60" fmla="*/ 2106049 h 5643471"/>
                <a:gd name="connsiteX61" fmla="*/ 2438785 w 4642135"/>
                <a:gd name="connsiteY61" fmla="*/ 2073614 h 5643471"/>
                <a:gd name="connsiteX62" fmla="*/ 2449595 w 4642135"/>
                <a:gd name="connsiteY62" fmla="*/ 1969825 h 5643471"/>
                <a:gd name="connsiteX63" fmla="*/ 2471218 w 4642135"/>
                <a:gd name="connsiteY63" fmla="*/ 1876848 h 5643471"/>
                <a:gd name="connsiteX64" fmla="*/ 2830154 w 4642135"/>
                <a:gd name="connsiteY64" fmla="*/ 1602239 h 5643471"/>
                <a:gd name="connsiteX65" fmla="*/ 2858265 w 4642135"/>
                <a:gd name="connsiteY65" fmla="*/ 1587104 h 5643471"/>
                <a:gd name="connsiteX66" fmla="*/ 2851777 w 4642135"/>
                <a:gd name="connsiteY66" fmla="*/ 1589266 h 5643471"/>
                <a:gd name="connsiteX67" fmla="*/ 2849616 w 4642135"/>
                <a:gd name="connsiteY67" fmla="*/ 1587104 h 5643471"/>
                <a:gd name="connsiteX68" fmla="*/ 2869075 w 4642135"/>
                <a:gd name="connsiteY68" fmla="*/ 1567643 h 5643471"/>
                <a:gd name="connsiteX69" fmla="*/ 3039895 w 4642135"/>
                <a:gd name="connsiteY69" fmla="*/ 1437907 h 5643471"/>
                <a:gd name="connsiteX70" fmla="*/ 2676634 w 4642135"/>
                <a:gd name="connsiteY70" fmla="*/ 1584941 h 5643471"/>
                <a:gd name="connsiteX71" fmla="*/ 2920969 w 4642135"/>
                <a:gd name="connsiteY71" fmla="*/ 1418448 h 5643471"/>
                <a:gd name="connsiteX72" fmla="*/ 2631226 w 4642135"/>
                <a:gd name="connsiteY72" fmla="*/ 1507099 h 5643471"/>
                <a:gd name="connsiteX73" fmla="*/ 2726365 w 4642135"/>
                <a:gd name="connsiteY73" fmla="*/ 1424933 h 5643471"/>
                <a:gd name="connsiteX74" fmla="*/ 2510139 w 4642135"/>
                <a:gd name="connsiteY74" fmla="*/ 1511424 h 5643471"/>
                <a:gd name="connsiteX75" fmla="*/ 2856101 w 4642135"/>
                <a:gd name="connsiteY75" fmla="*/ 1286548 h 5643471"/>
                <a:gd name="connsiteX76" fmla="*/ 2797721 w 4642135"/>
                <a:gd name="connsiteY76" fmla="*/ 1301685 h 5643471"/>
                <a:gd name="connsiteX77" fmla="*/ 2475542 w 4642135"/>
                <a:gd name="connsiteY77" fmla="*/ 1463854 h 5643471"/>
                <a:gd name="connsiteX78" fmla="*/ 2440946 w 4642135"/>
                <a:gd name="connsiteY78" fmla="*/ 1543859 h 5643471"/>
                <a:gd name="connsiteX79" fmla="*/ 2440946 w 4642135"/>
                <a:gd name="connsiteY79" fmla="*/ 1558994 h 5643471"/>
                <a:gd name="connsiteX80" fmla="*/ 2404189 w 4642135"/>
                <a:gd name="connsiteY80" fmla="*/ 1535210 h 5643471"/>
                <a:gd name="connsiteX81" fmla="*/ 2358780 w 4642135"/>
                <a:gd name="connsiteY81" fmla="*/ 1528722 h 5643471"/>
                <a:gd name="connsiteX82" fmla="*/ 2365268 w 4642135"/>
                <a:gd name="connsiteY82" fmla="*/ 1567643 h 5643471"/>
                <a:gd name="connsiteX83" fmla="*/ 2447434 w 4642135"/>
                <a:gd name="connsiteY83" fmla="*/ 1727651 h 5643471"/>
                <a:gd name="connsiteX84" fmla="*/ 2291751 w 4642135"/>
                <a:gd name="connsiteY84" fmla="*/ 1563318 h 5643471"/>
                <a:gd name="connsiteX85" fmla="*/ 2302561 w 4642135"/>
                <a:gd name="connsiteY85" fmla="*/ 1597915 h 5643471"/>
                <a:gd name="connsiteX86" fmla="*/ 2378241 w 4642135"/>
                <a:gd name="connsiteY86" fmla="*/ 1811980 h 5643471"/>
                <a:gd name="connsiteX87" fmla="*/ 2380402 w 4642135"/>
                <a:gd name="connsiteY87" fmla="*/ 1926579 h 5643471"/>
                <a:gd name="connsiteX88" fmla="*/ 2369592 w 4642135"/>
                <a:gd name="connsiteY88" fmla="*/ 1928743 h 5643471"/>
                <a:gd name="connsiteX89" fmla="*/ 2172825 w 4642135"/>
                <a:gd name="connsiteY89" fmla="*/ 1466017 h 5643471"/>
                <a:gd name="connsiteX90" fmla="*/ 2183637 w 4642135"/>
                <a:gd name="connsiteY90" fmla="*/ 1515748 h 5643471"/>
                <a:gd name="connsiteX91" fmla="*/ 2211746 w 4642135"/>
                <a:gd name="connsiteY91" fmla="*/ 1699542 h 5643471"/>
                <a:gd name="connsiteX92" fmla="*/ 2198772 w 4642135"/>
                <a:gd name="connsiteY92" fmla="*/ 1749273 h 5643471"/>
                <a:gd name="connsiteX93" fmla="*/ 2170664 w 4642135"/>
                <a:gd name="connsiteY93" fmla="*/ 1706028 h 5643471"/>
                <a:gd name="connsiteX94" fmla="*/ 2090659 w 4642135"/>
                <a:gd name="connsiteY94" fmla="*/ 1526561 h 5643471"/>
                <a:gd name="connsiteX95" fmla="*/ 2056062 w 4642135"/>
                <a:gd name="connsiteY95" fmla="*/ 1626025 h 5643471"/>
                <a:gd name="connsiteX96" fmla="*/ 1930651 w 4642135"/>
                <a:gd name="connsiteY96" fmla="*/ 1420609 h 5643471"/>
                <a:gd name="connsiteX97" fmla="*/ 1930651 w 4642135"/>
                <a:gd name="connsiteY97" fmla="*/ 1524398 h 5643471"/>
                <a:gd name="connsiteX98" fmla="*/ 1922002 w 4642135"/>
                <a:gd name="connsiteY98" fmla="*/ 1537371 h 5643471"/>
                <a:gd name="connsiteX99" fmla="*/ 1911191 w 4642135"/>
                <a:gd name="connsiteY99" fmla="*/ 1530885 h 5643471"/>
                <a:gd name="connsiteX100" fmla="*/ 1893893 w 4642135"/>
                <a:gd name="connsiteY100" fmla="*/ 1502775 h 5643471"/>
                <a:gd name="connsiteX101" fmla="*/ 1829025 w 4642135"/>
                <a:gd name="connsiteY101" fmla="*/ 1377363 h 5643471"/>
                <a:gd name="connsiteX102" fmla="*/ 1826862 w 4642135"/>
                <a:gd name="connsiteY102" fmla="*/ 1435746 h 5643471"/>
                <a:gd name="connsiteX103" fmla="*/ 1617123 w 4642135"/>
                <a:gd name="connsiteY103" fmla="*/ 1124379 h 5643471"/>
                <a:gd name="connsiteX104" fmla="*/ 2123094 w 4642135"/>
                <a:gd name="connsiteY104" fmla="*/ 925450 h 5643471"/>
                <a:gd name="connsiteX105" fmla="*/ 2250666 w 4642135"/>
                <a:gd name="connsiteY105" fmla="*/ 1068160 h 5643471"/>
                <a:gd name="connsiteX106" fmla="*/ 1971735 w 4642135"/>
                <a:gd name="connsiteY106" fmla="*/ 968696 h 5643471"/>
                <a:gd name="connsiteX107" fmla="*/ 1978221 w 4642135"/>
                <a:gd name="connsiteY107" fmla="*/ 977345 h 5643471"/>
                <a:gd name="connsiteX108" fmla="*/ 2324183 w 4642135"/>
                <a:gd name="connsiteY108" fmla="*/ 1323308 h 5643471"/>
                <a:gd name="connsiteX109" fmla="*/ 2356619 w 4642135"/>
                <a:gd name="connsiteY109" fmla="*/ 1325469 h 5643471"/>
                <a:gd name="connsiteX110" fmla="*/ 2626901 w 4642135"/>
                <a:gd name="connsiteY110" fmla="*/ 1206545 h 5643471"/>
                <a:gd name="connsiteX111" fmla="*/ 2637713 w 4642135"/>
                <a:gd name="connsiteY111" fmla="*/ 1197896 h 5643471"/>
                <a:gd name="connsiteX112" fmla="*/ 2661497 w 4642135"/>
                <a:gd name="connsiteY112" fmla="*/ 1200057 h 5643471"/>
                <a:gd name="connsiteX113" fmla="*/ 2901510 w 4642135"/>
                <a:gd name="connsiteY113" fmla="*/ 1197896 h 5643471"/>
                <a:gd name="connsiteX114" fmla="*/ 2988001 w 4642135"/>
                <a:gd name="connsiteY114" fmla="*/ 1195733 h 5643471"/>
                <a:gd name="connsiteX115" fmla="*/ 2629064 w 4642135"/>
                <a:gd name="connsiteY115" fmla="*/ 1120055 h 5643471"/>
                <a:gd name="connsiteX116" fmla="*/ 2635550 w 4642135"/>
                <a:gd name="connsiteY116" fmla="*/ 1158975 h 5643471"/>
                <a:gd name="connsiteX117" fmla="*/ 2635550 w 4642135"/>
                <a:gd name="connsiteY117" fmla="*/ 1195733 h 5643471"/>
                <a:gd name="connsiteX118" fmla="*/ 2447434 w 4642135"/>
                <a:gd name="connsiteY118" fmla="*/ 1031400 h 5643471"/>
                <a:gd name="connsiteX119" fmla="*/ 2514463 w 4642135"/>
                <a:gd name="connsiteY119" fmla="*/ 1197896 h 5643471"/>
                <a:gd name="connsiteX120" fmla="*/ 2123094 w 4642135"/>
                <a:gd name="connsiteY120" fmla="*/ 925450 h 5643471"/>
                <a:gd name="connsiteX121" fmla="*/ 1716587 w 4642135"/>
                <a:gd name="connsiteY121" fmla="*/ 0 h 5643471"/>
                <a:gd name="connsiteX122" fmla="*/ 1569553 w 4642135"/>
                <a:gd name="connsiteY122" fmla="*/ 190279 h 5643471"/>
                <a:gd name="connsiteX123" fmla="*/ 1595500 w 4642135"/>
                <a:gd name="connsiteY123" fmla="*/ 170818 h 5643471"/>
                <a:gd name="connsiteX124" fmla="*/ 1887405 w 4642135"/>
                <a:gd name="connsiteY124" fmla="*/ 38921 h 5643471"/>
                <a:gd name="connsiteX125" fmla="*/ 2071199 w 4642135"/>
                <a:gd name="connsiteY125" fmla="*/ 8649 h 5643471"/>
                <a:gd name="connsiteX126" fmla="*/ 1694965 w 4642135"/>
                <a:gd name="connsiteY126" fmla="*/ 224876 h 5643471"/>
                <a:gd name="connsiteX127" fmla="*/ 1798754 w 4642135"/>
                <a:gd name="connsiteY127" fmla="*/ 188116 h 5643471"/>
                <a:gd name="connsiteX128" fmla="*/ 2315534 w 4642135"/>
                <a:gd name="connsiteY128" fmla="*/ 155683 h 5643471"/>
                <a:gd name="connsiteX129" fmla="*/ 2577170 w 4642135"/>
                <a:gd name="connsiteY129" fmla="*/ 250823 h 5643471"/>
                <a:gd name="connsiteX130" fmla="*/ 2644199 w 4642135"/>
                <a:gd name="connsiteY130" fmla="*/ 315691 h 5643471"/>
                <a:gd name="connsiteX131" fmla="*/ 2334996 w 4642135"/>
                <a:gd name="connsiteY131" fmla="*/ 242174 h 5643471"/>
                <a:gd name="connsiteX132" fmla="*/ 2019305 w 4642135"/>
                <a:gd name="connsiteY132" fmla="*/ 240010 h 5643471"/>
                <a:gd name="connsiteX133" fmla="*/ 2304724 w 4642135"/>
                <a:gd name="connsiteY133" fmla="*/ 313527 h 5643471"/>
                <a:gd name="connsiteX134" fmla="*/ 2564196 w 4642135"/>
                <a:gd name="connsiteY134" fmla="*/ 454076 h 5643471"/>
                <a:gd name="connsiteX135" fmla="*/ 1861458 w 4642135"/>
                <a:gd name="connsiteY135" fmla="*/ 287580 h 5643471"/>
                <a:gd name="connsiteX136" fmla="*/ 2337157 w 4642135"/>
                <a:gd name="connsiteY136" fmla="*/ 471374 h 5643471"/>
                <a:gd name="connsiteX137" fmla="*/ 2062550 w 4642135"/>
                <a:gd name="connsiteY137" fmla="*/ 423804 h 5643471"/>
                <a:gd name="connsiteX138" fmla="*/ 2060387 w 4642135"/>
                <a:gd name="connsiteY138" fmla="*/ 428129 h 5643471"/>
                <a:gd name="connsiteX139" fmla="*/ 2196611 w 4642135"/>
                <a:gd name="connsiteY139" fmla="*/ 490833 h 5643471"/>
                <a:gd name="connsiteX140" fmla="*/ 1854973 w 4642135"/>
                <a:gd name="connsiteY140" fmla="*/ 469211 h 5643471"/>
                <a:gd name="connsiteX141" fmla="*/ 2177149 w 4642135"/>
                <a:gd name="connsiteY141" fmla="*/ 594622 h 5643471"/>
                <a:gd name="connsiteX142" fmla="*/ 1779292 w 4642135"/>
                <a:gd name="connsiteY142" fmla="*/ 538403 h 5643471"/>
                <a:gd name="connsiteX143" fmla="*/ 1982545 w 4642135"/>
                <a:gd name="connsiteY143" fmla="*/ 657329 h 5643471"/>
                <a:gd name="connsiteX144" fmla="*/ 1595500 w 4642135"/>
                <a:gd name="connsiteY144" fmla="*/ 581649 h 5643471"/>
                <a:gd name="connsiteX145" fmla="*/ 1630097 w 4642135"/>
                <a:gd name="connsiteY145" fmla="*/ 605435 h 5643471"/>
                <a:gd name="connsiteX146" fmla="*/ 1965247 w 4642135"/>
                <a:gd name="connsiteY146" fmla="*/ 670303 h 5643471"/>
                <a:gd name="connsiteX147" fmla="*/ 2129579 w 4642135"/>
                <a:gd name="connsiteY147" fmla="*/ 683276 h 5643471"/>
                <a:gd name="connsiteX148" fmla="*/ 2458244 w 4642135"/>
                <a:gd name="connsiteY148" fmla="*/ 838960 h 5643471"/>
                <a:gd name="connsiteX149" fmla="*/ 2568521 w 4642135"/>
                <a:gd name="connsiteY149" fmla="*/ 1014102 h 5643471"/>
                <a:gd name="connsiteX150" fmla="*/ 2607442 w 4642135"/>
                <a:gd name="connsiteY150" fmla="*/ 1096268 h 5643471"/>
                <a:gd name="connsiteX151" fmla="*/ 2637713 w 4642135"/>
                <a:gd name="connsiteY151" fmla="*/ 1109242 h 5643471"/>
                <a:gd name="connsiteX152" fmla="*/ 2799882 w 4642135"/>
                <a:gd name="connsiteY152" fmla="*/ 1102756 h 5643471"/>
                <a:gd name="connsiteX153" fmla="*/ 3029083 w 4642135"/>
                <a:gd name="connsiteY153" fmla="*/ 1128704 h 5643471"/>
                <a:gd name="connsiteX154" fmla="*/ 3052869 w 4642135"/>
                <a:gd name="connsiteY154" fmla="*/ 1135189 h 5643471"/>
                <a:gd name="connsiteX155" fmla="*/ 3057193 w 4642135"/>
                <a:gd name="connsiteY155" fmla="*/ 1133028 h 5643471"/>
                <a:gd name="connsiteX156" fmla="*/ 2933943 w 4642135"/>
                <a:gd name="connsiteY156" fmla="*/ 1046537 h 5643471"/>
                <a:gd name="connsiteX157" fmla="*/ 3346937 w 4642135"/>
                <a:gd name="connsiteY157" fmla="*/ 1184923 h 5643471"/>
                <a:gd name="connsiteX158" fmla="*/ 3519919 w 4642135"/>
                <a:gd name="connsiteY158" fmla="*/ 1349255 h 5643471"/>
                <a:gd name="connsiteX159" fmla="*/ 3545866 w 4642135"/>
                <a:gd name="connsiteY159" fmla="*/ 1355741 h 5643471"/>
                <a:gd name="connsiteX160" fmla="*/ 3963183 w 4642135"/>
                <a:gd name="connsiteY160" fmla="*/ 1264925 h 5643471"/>
                <a:gd name="connsiteX161" fmla="*/ 4058322 w 4642135"/>
                <a:gd name="connsiteY161" fmla="*/ 1271413 h 5643471"/>
                <a:gd name="connsiteX162" fmla="*/ 3926425 w 4642135"/>
                <a:gd name="connsiteY162" fmla="*/ 1323308 h 5643471"/>
                <a:gd name="connsiteX163" fmla="*/ 3928586 w 4642135"/>
                <a:gd name="connsiteY163" fmla="*/ 1329793 h 5643471"/>
                <a:gd name="connsiteX164" fmla="*/ 3971832 w 4642135"/>
                <a:gd name="connsiteY164" fmla="*/ 1325469 h 5643471"/>
                <a:gd name="connsiteX165" fmla="*/ 4194547 w 4642135"/>
                <a:gd name="connsiteY165" fmla="*/ 1351416 h 5643471"/>
                <a:gd name="connsiteX166" fmla="*/ 4309146 w 4642135"/>
                <a:gd name="connsiteY166" fmla="*/ 1377363 h 5643471"/>
                <a:gd name="connsiteX167" fmla="*/ 4367528 w 4642135"/>
                <a:gd name="connsiteY167" fmla="*/ 1472503 h 5643471"/>
                <a:gd name="connsiteX168" fmla="*/ 4408610 w 4642135"/>
                <a:gd name="connsiteY168" fmla="*/ 1528722 h 5643471"/>
                <a:gd name="connsiteX169" fmla="*/ 4601053 w 4642135"/>
                <a:gd name="connsiteY169" fmla="*/ 1695218 h 5643471"/>
                <a:gd name="connsiteX170" fmla="*/ 4639974 w 4642135"/>
                <a:gd name="connsiteY170" fmla="*/ 1766572 h 5643471"/>
                <a:gd name="connsiteX171" fmla="*/ 4642135 w 4642135"/>
                <a:gd name="connsiteY171" fmla="*/ 1773059 h 5643471"/>
                <a:gd name="connsiteX172" fmla="*/ 4627000 w 4642135"/>
                <a:gd name="connsiteY172" fmla="*/ 1801168 h 5643471"/>
                <a:gd name="connsiteX173" fmla="*/ 4605378 w 4642135"/>
                <a:gd name="connsiteY173" fmla="*/ 1773059 h 5643471"/>
                <a:gd name="connsiteX174" fmla="*/ 4393475 w 4642135"/>
                <a:gd name="connsiteY174" fmla="*/ 1617376 h 5643471"/>
                <a:gd name="connsiteX175" fmla="*/ 4363204 w 4642135"/>
                <a:gd name="connsiteY175" fmla="*/ 1615213 h 5643471"/>
                <a:gd name="connsiteX176" fmla="*/ 4363204 w 4642135"/>
                <a:gd name="connsiteY176" fmla="*/ 1658458 h 5643471"/>
                <a:gd name="connsiteX177" fmla="*/ 4389151 w 4642135"/>
                <a:gd name="connsiteY177" fmla="*/ 1686569 h 5643471"/>
                <a:gd name="connsiteX178" fmla="*/ 4490776 w 4642135"/>
                <a:gd name="connsiteY178" fmla="*/ 1818466 h 5643471"/>
                <a:gd name="connsiteX179" fmla="*/ 4510238 w 4642135"/>
                <a:gd name="connsiteY179" fmla="*/ 1885497 h 5643471"/>
                <a:gd name="connsiteX180" fmla="*/ 4108056 w 4642135"/>
                <a:gd name="connsiteY180" fmla="*/ 1543859 h 5643471"/>
                <a:gd name="connsiteX181" fmla="*/ 4337256 w 4642135"/>
                <a:gd name="connsiteY181" fmla="*/ 1801168 h 5643471"/>
                <a:gd name="connsiteX182" fmla="*/ 4330768 w 4642135"/>
                <a:gd name="connsiteY182" fmla="*/ 1807656 h 5643471"/>
                <a:gd name="connsiteX183" fmla="*/ 4138328 w 4642135"/>
                <a:gd name="connsiteY183" fmla="*/ 1669271 h 5643471"/>
                <a:gd name="connsiteX184" fmla="*/ 4216169 w 4642135"/>
                <a:gd name="connsiteY184" fmla="*/ 1783870 h 5643471"/>
                <a:gd name="connsiteX185" fmla="*/ 4021565 w 4642135"/>
                <a:gd name="connsiteY185" fmla="*/ 1671432 h 5643471"/>
                <a:gd name="connsiteX186" fmla="*/ 4151301 w 4642135"/>
                <a:gd name="connsiteY186" fmla="*/ 1850901 h 5643471"/>
                <a:gd name="connsiteX187" fmla="*/ 3868043 w 4642135"/>
                <a:gd name="connsiteY187" fmla="*/ 1658458 h 5643471"/>
                <a:gd name="connsiteX188" fmla="*/ 3982644 w 4642135"/>
                <a:gd name="connsiteY188" fmla="*/ 1816305 h 5643471"/>
                <a:gd name="connsiteX189" fmla="*/ 3712360 w 4642135"/>
                <a:gd name="connsiteY189" fmla="*/ 1632511 h 5643471"/>
                <a:gd name="connsiteX190" fmla="*/ 3721009 w 4642135"/>
                <a:gd name="connsiteY190" fmla="*/ 1656297 h 5643471"/>
                <a:gd name="connsiteX191" fmla="*/ 3978320 w 4642135"/>
                <a:gd name="connsiteY191" fmla="*/ 1829278 h 5643471"/>
                <a:gd name="connsiteX192" fmla="*/ 4211845 w 4642135"/>
                <a:gd name="connsiteY192" fmla="*/ 2036856 h 5643471"/>
                <a:gd name="connsiteX193" fmla="*/ 4226979 w 4642135"/>
                <a:gd name="connsiteY193" fmla="*/ 2356872 h 5643471"/>
                <a:gd name="connsiteX194" fmla="*/ 4203196 w 4642135"/>
                <a:gd name="connsiteY194" fmla="*/ 2393629 h 5643471"/>
                <a:gd name="connsiteX195" fmla="*/ 4185898 w 4642135"/>
                <a:gd name="connsiteY195" fmla="*/ 2359033 h 5643471"/>
                <a:gd name="connsiteX196" fmla="*/ 4142652 w 4642135"/>
                <a:gd name="connsiteY196" fmla="*/ 2233621 h 5643471"/>
                <a:gd name="connsiteX197" fmla="*/ 4101568 w 4642135"/>
                <a:gd name="connsiteY197" fmla="*/ 2365521 h 5643471"/>
                <a:gd name="connsiteX198" fmla="*/ 3932911 w 4642135"/>
                <a:gd name="connsiteY198" fmla="*/ 2019558 h 5643471"/>
                <a:gd name="connsiteX199" fmla="*/ 3961022 w 4642135"/>
                <a:gd name="connsiteY199" fmla="*/ 2181727 h 5643471"/>
                <a:gd name="connsiteX200" fmla="*/ 3792365 w 4642135"/>
                <a:gd name="connsiteY200" fmla="*/ 2021719 h 5643471"/>
                <a:gd name="connsiteX201" fmla="*/ 3883180 w 4642135"/>
                <a:gd name="connsiteY201" fmla="*/ 2304977 h 5643471"/>
                <a:gd name="connsiteX202" fmla="*/ 3876692 w 4642135"/>
                <a:gd name="connsiteY202" fmla="*/ 2607695 h 5643471"/>
                <a:gd name="connsiteX203" fmla="*/ 3826961 w 4642135"/>
                <a:gd name="connsiteY203" fmla="*/ 2495257 h 5643471"/>
                <a:gd name="connsiteX204" fmla="*/ 3792365 w 4642135"/>
                <a:gd name="connsiteY204" fmla="*/ 2730943 h 5643471"/>
                <a:gd name="connsiteX205" fmla="*/ 3749119 w 4642135"/>
                <a:gd name="connsiteY205" fmla="*/ 2544988 h 5643471"/>
                <a:gd name="connsiteX206" fmla="*/ 3628032 w 4642135"/>
                <a:gd name="connsiteY206" fmla="*/ 2823922 h 5643471"/>
                <a:gd name="connsiteX207" fmla="*/ 3714523 w 4642135"/>
                <a:gd name="connsiteY207" fmla="*/ 2393629 h 5643471"/>
                <a:gd name="connsiteX208" fmla="*/ 3705874 w 4642135"/>
                <a:gd name="connsiteY208" fmla="*/ 2389305 h 5643471"/>
                <a:gd name="connsiteX209" fmla="*/ 3582623 w 4642135"/>
                <a:gd name="connsiteY209" fmla="*/ 2635803 h 5643471"/>
                <a:gd name="connsiteX210" fmla="*/ 3623708 w 4642135"/>
                <a:gd name="connsiteY210" fmla="*/ 2441199 h 5643471"/>
                <a:gd name="connsiteX211" fmla="*/ 3561001 w 4642135"/>
                <a:gd name="connsiteY211" fmla="*/ 2495257 h 5643471"/>
                <a:gd name="connsiteX212" fmla="*/ 3541542 w 4642135"/>
                <a:gd name="connsiteY212" fmla="*/ 2512555 h 5643471"/>
                <a:gd name="connsiteX213" fmla="*/ 3532892 w 4642135"/>
                <a:gd name="connsiteY213" fmla="*/ 2488769 h 5643471"/>
                <a:gd name="connsiteX214" fmla="*/ 3543703 w 4642135"/>
                <a:gd name="connsiteY214" fmla="*/ 2324437 h 5643471"/>
                <a:gd name="connsiteX215" fmla="*/ 3496133 w 4642135"/>
                <a:gd name="connsiteY215" fmla="*/ 2391468 h 5643471"/>
                <a:gd name="connsiteX216" fmla="*/ 3476673 w 4642135"/>
                <a:gd name="connsiteY216" fmla="*/ 2408766 h 5643471"/>
                <a:gd name="connsiteX217" fmla="*/ 3474510 w 4642135"/>
                <a:gd name="connsiteY217" fmla="*/ 2382819 h 5643471"/>
                <a:gd name="connsiteX218" fmla="*/ 3483159 w 4642135"/>
                <a:gd name="connsiteY218" fmla="*/ 2276867 h 5643471"/>
                <a:gd name="connsiteX219" fmla="*/ 3478835 w 4642135"/>
                <a:gd name="connsiteY219" fmla="*/ 2268218 h 5643471"/>
                <a:gd name="connsiteX220" fmla="*/ 3455051 w 4642135"/>
                <a:gd name="connsiteY220" fmla="*/ 2285516 h 5643471"/>
                <a:gd name="connsiteX221" fmla="*/ 3450726 w 4642135"/>
                <a:gd name="connsiteY221" fmla="*/ 2032532 h 5643471"/>
                <a:gd name="connsiteX222" fmla="*/ 3405318 w 4642135"/>
                <a:gd name="connsiteY222" fmla="*/ 2207674 h 5643471"/>
                <a:gd name="connsiteX223" fmla="*/ 3394507 w 4642135"/>
                <a:gd name="connsiteY223" fmla="*/ 2054154 h 5643471"/>
                <a:gd name="connsiteX224" fmla="*/ 3385858 w 4642135"/>
                <a:gd name="connsiteY224" fmla="*/ 2054154 h 5643471"/>
                <a:gd name="connsiteX225" fmla="*/ 3381534 w 4642135"/>
                <a:gd name="connsiteY225" fmla="*/ 2077938 h 5643471"/>
                <a:gd name="connsiteX226" fmla="*/ 3344774 w 4642135"/>
                <a:gd name="connsiteY226" fmla="*/ 2501743 h 5643471"/>
                <a:gd name="connsiteX227" fmla="*/ 3282069 w 4642135"/>
                <a:gd name="connsiteY227" fmla="*/ 3401246 h 5643471"/>
                <a:gd name="connsiteX228" fmla="*/ 3102600 w 4642135"/>
                <a:gd name="connsiteY228" fmla="*/ 4380755 h 5643471"/>
                <a:gd name="connsiteX229" fmla="*/ 3096114 w 4642135"/>
                <a:gd name="connsiteY229" fmla="*/ 4439135 h 5643471"/>
                <a:gd name="connsiteX230" fmla="*/ 3204228 w 4642135"/>
                <a:gd name="connsiteY230" fmla="*/ 5148359 h 5643471"/>
                <a:gd name="connsiteX231" fmla="*/ 3265706 w 4642135"/>
                <a:gd name="connsiteY231" fmla="*/ 5622240 h 5643471"/>
                <a:gd name="connsiteX232" fmla="*/ 2888326 w 4642135"/>
                <a:gd name="connsiteY232" fmla="*/ 5626736 h 5643471"/>
                <a:gd name="connsiteX233" fmla="*/ 2888241 w 4642135"/>
                <a:gd name="connsiteY233" fmla="*/ 4979826 h 5643471"/>
                <a:gd name="connsiteX234" fmla="*/ 2654078 w 4642135"/>
                <a:gd name="connsiteY234" fmla="*/ 5624022 h 5643471"/>
                <a:gd name="connsiteX235" fmla="*/ 2305744 w 4642135"/>
                <a:gd name="connsiteY235" fmla="*/ 5625924 h 5643471"/>
                <a:gd name="connsiteX236" fmla="*/ 2700418 w 4642135"/>
                <a:gd name="connsiteY236" fmla="*/ 4800235 h 5643471"/>
                <a:gd name="connsiteX237" fmla="*/ 2851777 w 4642135"/>
                <a:gd name="connsiteY237" fmla="*/ 4454272 h 5643471"/>
                <a:gd name="connsiteX238" fmla="*/ 2856101 w 4642135"/>
                <a:gd name="connsiteY238" fmla="*/ 4395889 h 5643471"/>
                <a:gd name="connsiteX239" fmla="*/ 2581495 w 4642135"/>
                <a:gd name="connsiteY239" fmla="*/ 3515847 h 5643471"/>
                <a:gd name="connsiteX240" fmla="*/ 1854973 w 4642135"/>
                <a:gd name="connsiteY240" fmla="*/ 2006584 h 5643471"/>
                <a:gd name="connsiteX241" fmla="*/ 1502522 w 4642135"/>
                <a:gd name="connsiteY241" fmla="*/ 1258440 h 5643471"/>
                <a:gd name="connsiteX242" fmla="*/ 1489548 w 4642135"/>
                <a:gd name="connsiteY242" fmla="*/ 1228168 h 5643471"/>
                <a:gd name="connsiteX243" fmla="*/ 1485224 w 4642135"/>
                <a:gd name="connsiteY243" fmla="*/ 1273574 h 5643471"/>
                <a:gd name="connsiteX244" fmla="*/ 1379274 w 4642135"/>
                <a:gd name="connsiteY244" fmla="*/ 1068160 h 5643471"/>
                <a:gd name="connsiteX245" fmla="*/ 1476574 w 4642135"/>
                <a:gd name="connsiteY245" fmla="*/ 1392500 h 5643471"/>
                <a:gd name="connsiteX246" fmla="*/ 1426843 w 4642135"/>
                <a:gd name="connsiteY246" fmla="*/ 1366553 h 5643471"/>
                <a:gd name="connsiteX247" fmla="*/ 1498197 w 4642135"/>
                <a:gd name="connsiteY247" fmla="*/ 1535210 h 5643471"/>
                <a:gd name="connsiteX248" fmla="*/ 1487387 w 4642135"/>
                <a:gd name="connsiteY248" fmla="*/ 1539535 h 5643471"/>
                <a:gd name="connsiteX249" fmla="*/ 1405221 w 4642135"/>
                <a:gd name="connsiteY249" fmla="*/ 1457368 h 5643471"/>
                <a:gd name="connsiteX250" fmla="*/ 1398733 w 4642135"/>
                <a:gd name="connsiteY250" fmla="*/ 1461693 h 5643471"/>
                <a:gd name="connsiteX251" fmla="*/ 1465764 w 4642135"/>
                <a:gd name="connsiteY251" fmla="*/ 1649809 h 5643471"/>
                <a:gd name="connsiteX252" fmla="*/ 1470089 w 4642135"/>
                <a:gd name="connsiteY252" fmla="*/ 1682244 h 5643471"/>
                <a:gd name="connsiteX253" fmla="*/ 1441978 w 4642135"/>
                <a:gd name="connsiteY253" fmla="*/ 1669271 h 5643471"/>
                <a:gd name="connsiteX254" fmla="*/ 1364137 w 4642135"/>
                <a:gd name="connsiteY254" fmla="*/ 1626025 h 5643471"/>
                <a:gd name="connsiteX255" fmla="*/ 1472250 w 4642135"/>
                <a:gd name="connsiteY255" fmla="*/ 1820629 h 5643471"/>
                <a:gd name="connsiteX256" fmla="*/ 1480899 w 4642135"/>
                <a:gd name="connsiteY256" fmla="*/ 1855226 h 5643471"/>
                <a:gd name="connsiteX257" fmla="*/ 1450627 w 4642135"/>
                <a:gd name="connsiteY257" fmla="*/ 1844413 h 5643471"/>
                <a:gd name="connsiteX258" fmla="*/ 1301432 w 4642135"/>
                <a:gd name="connsiteY258" fmla="*/ 1693054 h 5643471"/>
                <a:gd name="connsiteX259" fmla="*/ 1262511 w 4642135"/>
                <a:gd name="connsiteY259" fmla="*/ 1641160 h 5643471"/>
                <a:gd name="connsiteX260" fmla="*/ 1498197 w 4642135"/>
                <a:gd name="connsiteY260" fmla="*/ 2095236 h 5643471"/>
                <a:gd name="connsiteX261" fmla="*/ 1305756 w 4642135"/>
                <a:gd name="connsiteY261" fmla="*/ 1857387 h 5643471"/>
                <a:gd name="connsiteX262" fmla="*/ 1264672 w 4642135"/>
                <a:gd name="connsiteY262" fmla="*/ 1775221 h 5643471"/>
                <a:gd name="connsiteX263" fmla="*/ 1281970 w 4642135"/>
                <a:gd name="connsiteY263" fmla="*/ 2002260 h 5643471"/>
                <a:gd name="connsiteX264" fmla="*/ 1154398 w 4642135"/>
                <a:gd name="connsiteY264" fmla="*/ 1738463 h 5643471"/>
                <a:gd name="connsiteX265" fmla="*/ 1141424 w 4642135"/>
                <a:gd name="connsiteY265" fmla="*/ 1876848 h 5643471"/>
                <a:gd name="connsiteX266" fmla="*/ 1007363 w 4642135"/>
                <a:gd name="connsiteY266" fmla="*/ 1150326 h 5643471"/>
                <a:gd name="connsiteX267" fmla="*/ 955469 w 4642135"/>
                <a:gd name="connsiteY267" fmla="*/ 1219519 h 5643471"/>
                <a:gd name="connsiteX268" fmla="*/ 923034 w 4642135"/>
                <a:gd name="connsiteY268" fmla="*/ 1295197 h 5643471"/>
                <a:gd name="connsiteX269" fmla="*/ 886276 w 4642135"/>
                <a:gd name="connsiteY269" fmla="*/ 1403311 h 5643471"/>
                <a:gd name="connsiteX270" fmla="*/ 860329 w 4642135"/>
                <a:gd name="connsiteY270" fmla="*/ 1213031 h 5643471"/>
                <a:gd name="connsiteX271" fmla="*/ 806271 w 4642135"/>
                <a:gd name="connsiteY271" fmla="*/ 1669271 h 5643471"/>
                <a:gd name="connsiteX272" fmla="*/ 713295 w 4642135"/>
                <a:gd name="connsiteY272" fmla="*/ 1511424 h 5643471"/>
                <a:gd name="connsiteX273" fmla="*/ 713295 w 4642135"/>
                <a:gd name="connsiteY273" fmla="*/ 1693054 h 5643471"/>
                <a:gd name="connsiteX274" fmla="*/ 704646 w 4642135"/>
                <a:gd name="connsiteY274" fmla="*/ 1719002 h 5643471"/>
                <a:gd name="connsiteX275" fmla="*/ 678699 w 4642135"/>
                <a:gd name="connsiteY275" fmla="*/ 1697379 h 5643471"/>
                <a:gd name="connsiteX276" fmla="*/ 603018 w 4642135"/>
                <a:gd name="connsiteY276" fmla="*/ 1567643 h 5643471"/>
                <a:gd name="connsiteX277" fmla="*/ 568422 w 4642135"/>
                <a:gd name="connsiteY277" fmla="*/ 1468179 h 5643471"/>
                <a:gd name="connsiteX278" fmla="*/ 752216 w 4642135"/>
                <a:gd name="connsiteY278" fmla="*/ 960047 h 5643471"/>
                <a:gd name="connsiteX279" fmla="*/ 920873 w 4642135"/>
                <a:gd name="connsiteY279" fmla="*/ 735171 h 5643471"/>
                <a:gd name="connsiteX280" fmla="*/ 953306 w 4642135"/>
                <a:gd name="connsiteY280" fmla="*/ 683276 h 5643471"/>
                <a:gd name="connsiteX281" fmla="*/ 959793 w 4642135"/>
                <a:gd name="connsiteY281" fmla="*/ 663815 h 5643471"/>
                <a:gd name="connsiteX282" fmla="*/ 942495 w 4642135"/>
                <a:gd name="connsiteY282" fmla="*/ 672464 h 5643471"/>
                <a:gd name="connsiteX283" fmla="*/ 747891 w 4642135"/>
                <a:gd name="connsiteY283" fmla="*/ 938424 h 5643471"/>
                <a:gd name="connsiteX284" fmla="*/ 728430 w 4642135"/>
                <a:gd name="connsiteY284" fmla="*/ 955722 h 5643471"/>
                <a:gd name="connsiteX285" fmla="*/ 817084 w 4642135"/>
                <a:gd name="connsiteY285" fmla="*/ 711385 h 5643471"/>
                <a:gd name="connsiteX286" fmla="*/ 548963 w 4642135"/>
                <a:gd name="connsiteY286" fmla="*/ 1040049 h 5643471"/>
                <a:gd name="connsiteX287" fmla="*/ 672211 w 4642135"/>
                <a:gd name="connsiteY287" fmla="*/ 750306 h 5643471"/>
                <a:gd name="connsiteX288" fmla="*/ 460308 w 4642135"/>
                <a:gd name="connsiteY288" fmla="*/ 979506 h 5643471"/>
                <a:gd name="connsiteX289" fmla="*/ 492744 w 4642135"/>
                <a:gd name="connsiteY289" fmla="*/ 838960 h 5643471"/>
                <a:gd name="connsiteX290" fmla="*/ 345709 w 4642135"/>
                <a:gd name="connsiteY290" fmla="*/ 1046537 h 5643471"/>
                <a:gd name="connsiteX291" fmla="*/ 542475 w 4642135"/>
                <a:gd name="connsiteY291" fmla="*/ 609759 h 5643471"/>
                <a:gd name="connsiteX292" fmla="*/ 466796 w 4642135"/>
                <a:gd name="connsiteY292" fmla="*/ 687601 h 5643471"/>
                <a:gd name="connsiteX293" fmla="*/ 198675 w 4642135"/>
                <a:gd name="connsiteY293" fmla="*/ 1143838 h 5643471"/>
                <a:gd name="connsiteX294" fmla="*/ 172728 w 4642135"/>
                <a:gd name="connsiteY294" fmla="*/ 1176274 h 5643471"/>
                <a:gd name="connsiteX295" fmla="*/ 270029 w 4642135"/>
                <a:gd name="connsiteY295" fmla="*/ 880042 h 5643471"/>
                <a:gd name="connsiteX296" fmla="*/ 449498 w 4642135"/>
                <a:gd name="connsiteY296" fmla="*/ 629219 h 5643471"/>
                <a:gd name="connsiteX297" fmla="*/ 200836 w 4642135"/>
                <a:gd name="connsiteY297" fmla="*/ 849770 h 5643471"/>
                <a:gd name="connsiteX298" fmla="*/ 14881 w 4642135"/>
                <a:gd name="connsiteY298" fmla="*/ 1128704 h 5643471"/>
                <a:gd name="connsiteX299" fmla="*/ 6232 w 4642135"/>
                <a:gd name="connsiteY299" fmla="*/ 1046537 h 5643471"/>
                <a:gd name="connsiteX300" fmla="*/ 32179 w 4642135"/>
                <a:gd name="connsiteY300" fmla="*/ 973020 h 5643471"/>
                <a:gd name="connsiteX301" fmla="*/ 512203 w 4642135"/>
                <a:gd name="connsiteY301" fmla="*/ 501646 h 5643471"/>
                <a:gd name="connsiteX302" fmla="*/ 594369 w 4642135"/>
                <a:gd name="connsiteY302" fmla="*/ 467050 h 5643471"/>
                <a:gd name="connsiteX303" fmla="*/ 168403 w 4642135"/>
                <a:gd name="connsiteY303" fmla="*/ 557865 h 5643471"/>
                <a:gd name="connsiteX304" fmla="*/ 272192 w 4642135"/>
                <a:gd name="connsiteY304" fmla="*/ 488672 h 5643471"/>
                <a:gd name="connsiteX305" fmla="*/ 391116 w 4642135"/>
                <a:gd name="connsiteY305" fmla="*/ 412992 h 5643471"/>
                <a:gd name="connsiteX306" fmla="*/ 525176 w 4642135"/>
                <a:gd name="connsiteY306" fmla="*/ 378396 h 5643471"/>
                <a:gd name="connsiteX307" fmla="*/ 661401 w 4642135"/>
                <a:gd name="connsiteY307" fmla="*/ 363261 h 5643471"/>
                <a:gd name="connsiteX308" fmla="*/ 434361 w 4642135"/>
                <a:gd name="connsiteY308" fmla="*/ 324340 h 5643471"/>
                <a:gd name="connsiteX309" fmla="*/ 507878 w 4642135"/>
                <a:gd name="connsiteY309" fmla="*/ 313527 h 5643471"/>
                <a:gd name="connsiteX310" fmla="*/ 507878 w 4642135"/>
                <a:gd name="connsiteY310" fmla="*/ 309203 h 5643471"/>
                <a:gd name="connsiteX311" fmla="*/ 417063 w 4642135"/>
                <a:gd name="connsiteY311" fmla="*/ 309203 h 5643471"/>
                <a:gd name="connsiteX312" fmla="*/ 881952 w 4642135"/>
                <a:gd name="connsiteY312" fmla="*/ 276770 h 5643471"/>
                <a:gd name="connsiteX313" fmla="*/ 1067907 w 4642135"/>
                <a:gd name="connsiteY313" fmla="*/ 298393 h 5643471"/>
                <a:gd name="connsiteX314" fmla="*/ 1223590 w 4642135"/>
                <a:gd name="connsiteY314" fmla="*/ 371910 h 5643471"/>
                <a:gd name="connsiteX315" fmla="*/ 1258187 w 4642135"/>
                <a:gd name="connsiteY315" fmla="*/ 367585 h 5643471"/>
                <a:gd name="connsiteX316" fmla="*/ 1640907 w 4642135"/>
                <a:gd name="connsiteY316" fmla="*/ 30271 h 5643471"/>
                <a:gd name="connsiteX317" fmla="*/ 1716587 w 4642135"/>
                <a:gd name="connsiteY317" fmla="*/ 0 h 5643471"/>
                <a:gd name="connsiteX0" fmla="*/ 3165036 w 4642135"/>
                <a:gd name="connsiteY0" fmla="*/ 1460611 h 5643471"/>
                <a:gd name="connsiteX1" fmla="*/ 3148009 w 4642135"/>
                <a:gd name="connsiteY1" fmla="*/ 1468179 h 5643471"/>
                <a:gd name="connsiteX2" fmla="*/ 2860426 w 4642135"/>
                <a:gd name="connsiteY2" fmla="*/ 1591429 h 5643471"/>
                <a:gd name="connsiteX3" fmla="*/ 2899347 w 4642135"/>
                <a:gd name="connsiteY3" fmla="*/ 1589266 h 5643471"/>
                <a:gd name="connsiteX4" fmla="*/ 3115574 w 4642135"/>
                <a:gd name="connsiteY4" fmla="*/ 1498450 h 5643471"/>
                <a:gd name="connsiteX5" fmla="*/ 3186930 w 4642135"/>
                <a:gd name="connsiteY5" fmla="*/ 1466017 h 5643471"/>
                <a:gd name="connsiteX6" fmla="*/ 3165036 w 4642135"/>
                <a:gd name="connsiteY6" fmla="*/ 1460611 h 5643471"/>
                <a:gd name="connsiteX7" fmla="*/ 2717716 w 4642135"/>
                <a:gd name="connsiteY7" fmla="*/ 1269250 h 5643471"/>
                <a:gd name="connsiteX8" fmla="*/ 2419323 w 4642135"/>
                <a:gd name="connsiteY8" fmla="*/ 1353579 h 5643471"/>
                <a:gd name="connsiteX9" fmla="*/ 2395539 w 4642135"/>
                <a:gd name="connsiteY9" fmla="*/ 1433582 h 5643471"/>
                <a:gd name="connsiteX10" fmla="*/ 2423648 w 4642135"/>
                <a:gd name="connsiteY10" fmla="*/ 1440070 h 5643471"/>
                <a:gd name="connsiteX11" fmla="*/ 2739339 w 4642135"/>
                <a:gd name="connsiteY11" fmla="*/ 1269250 h 5643471"/>
                <a:gd name="connsiteX12" fmla="*/ 2717716 w 4642135"/>
                <a:gd name="connsiteY12" fmla="*/ 1269250 h 5643471"/>
                <a:gd name="connsiteX13" fmla="*/ 1617123 w 4642135"/>
                <a:gd name="connsiteY13" fmla="*/ 1124379 h 5643471"/>
                <a:gd name="connsiteX14" fmla="*/ 1727398 w 4642135"/>
                <a:gd name="connsiteY14" fmla="*/ 1366553 h 5643471"/>
                <a:gd name="connsiteX15" fmla="*/ 1591176 w 4642135"/>
                <a:gd name="connsiteY15" fmla="*/ 1202221 h 5643471"/>
                <a:gd name="connsiteX16" fmla="*/ 1790104 w 4642135"/>
                <a:gd name="connsiteY16" fmla="*/ 1569806 h 5643471"/>
                <a:gd name="connsiteX17" fmla="*/ 2466893 w 4642135"/>
                <a:gd name="connsiteY17" fmla="*/ 2756890 h 5643471"/>
                <a:gd name="connsiteX18" fmla="*/ 2985838 w 4642135"/>
                <a:gd name="connsiteY18" fmla="*/ 3935327 h 5643471"/>
                <a:gd name="connsiteX19" fmla="*/ 2994487 w 4642135"/>
                <a:gd name="connsiteY19" fmla="*/ 3943976 h 5643471"/>
                <a:gd name="connsiteX20" fmla="*/ 2998811 w 4642135"/>
                <a:gd name="connsiteY20" fmla="*/ 3928839 h 5643471"/>
                <a:gd name="connsiteX21" fmla="*/ 3189091 w 4642135"/>
                <a:gd name="connsiteY21" fmla="*/ 2752566 h 5643471"/>
                <a:gd name="connsiteX22" fmla="*/ 3282069 w 4642135"/>
                <a:gd name="connsiteY22" fmla="*/ 2123347 h 5643471"/>
                <a:gd name="connsiteX23" fmla="*/ 3295043 w 4642135"/>
                <a:gd name="connsiteY23" fmla="*/ 2045505 h 5643471"/>
                <a:gd name="connsiteX24" fmla="*/ 3266932 w 4642135"/>
                <a:gd name="connsiteY24" fmla="*/ 2071452 h 5643471"/>
                <a:gd name="connsiteX25" fmla="*/ 3301529 w 4642135"/>
                <a:gd name="connsiteY25" fmla="*/ 1881173 h 5643471"/>
                <a:gd name="connsiteX26" fmla="*/ 3212877 w 4642135"/>
                <a:gd name="connsiteY26" fmla="*/ 2151455 h 5643471"/>
                <a:gd name="connsiteX27" fmla="*/ 3182605 w 4642135"/>
                <a:gd name="connsiteY27" fmla="*/ 2101724 h 5643471"/>
                <a:gd name="connsiteX28" fmla="*/ 3154494 w 4642135"/>
                <a:gd name="connsiteY28" fmla="*/ 2231460 h 5643471"/>
                <a:gd name="connsiteX29" fmla="*/ 3128547 w 4642135"/>
                <a:gd name="connsiteY29" fmla="*/ 2170917 h 5643471"/>
                <a:gd name="connsiteX30" fmla="*/ 3115574 w 4642135"/>
                <a:gd name="connsiteY30" fmla="*/ 2151455 h 5643471"/>
                <a:gd name="connsiteX31" fmla="*/ 3102600 w 4642135"/>
                <a:gd name="connsiteY31" fmla="*/ 2173078 h 5643471"/>
                <a:gd name="connsiteX32" fmla="*/ 3059355 w 4642135"/>
                <a:gd name="connsiteY32" fmla="*/ 2341735 h 5643471"/>
                <a:gd name="connsiteX33" fmla="*/ 2998811 w 4642135"/>
                <a:gd name="connsiteY33" fmla="*/ 2261732 h 5643471"/>
                <a:gd name="connsiteX34" fmla="*/ 2983676 w 4642135"/>
                <a:gd name="connsiteY34" fmla="*/ 2436875 h 5643471"/>
                <a:gd name="connsiteX35" fmla="*/ 2975027 w 4642135"/>
                <a:gd name="connsiteY35" fmla="*/ 2460661 h 5643471"/>
                <a:gd name="connsiteX36" fmla="*/ 2955566 w 4642135"/>
                <a:gd name="connsiteY36" fmla="*/ 2439038 h 5643471"/>
                <a:gd name="connsiteX37" fmla="*/ 2933943 w 4642135"/>
                <a:gd name="connsiteY37" fmla="*/ 2367682 h 5643471"/>
                <a:gd name="connsiteX38" fmla="*/ 2918808 w 4642135"/>
                <a:gd name="connsiteY38" fmla="*/ 2287679 h 5643471"/>
                <a:gd name="connsiteX39" fmla="*/ 2871238 w 4642135"/>
                <a:gd name="connsiteY39" fmla="*/ 2633642 h 5643471"/>
                <a:gd name="connsiteX40" fmla="*/ 2840967 w 4642135"/>
                <a:gd name="connsiteY40" fmla="*/ 2590397 h 5643471"/>
                <a:gd name="connsiteX41" fmla="*/ 2840967 w 4642135"/>
                <a:gd name="connsiteY41" fmla="*/ 2423901 h 5643471"/>
                <a:gd name="connsiteX42" fmla="*/ 2851777 w 4642135"/>
                <a:gd name="connsiteY42" fmla="*/ 2333086 h 5643471"/>
                <a:gd name="connsiteX43" fmla="*/ 2752313 w 4642135"/>
                <a:gd name="connsiteY43" fmla="*/ 2486608 h 5643471"/>
                <a:gd name="connsiteX44" fmla="*/ 2782584 w 4642135"/>
                <a:gd name="connsiteY44" fmla="*/ 2283355 h 5643471"/>
                <a:gd name="connsiteX45" fmla="*/ 2698257 w 4642135"/>
                <a:gd name="connsiteY45" fmla="*/ 2365521 h 5643471"/>
                <a:gd name="connsiteX46" fmla="*/ 2990162 w 4642135"/>
                <a:gd name="connsiteY46" fmla="*/ 1790358 h 5643471"/>
                <a:gd name="connsiteX47" fmla="*/ 2912320 w 4642135"/>
                <a:gd name="connsiteY47" fmla="*/ 1840089 h 5643471"/>
                <a:gd name="connsiteX48" fmla="*/ 2819344 w 4642135"/>
                <a:gd name="connsiteY48" fmla="*/ 1891983 h 5643471"/>
                <a:gd name="connsiteX49" fmla="*/ 2758800 w 4642135"/>
                <a:gd name="connsiteY49" fmla="*/ 1941716 h 5643471"/>
                <a:gd name="connsiteX50" fmla="*/ 2830154 w 4642135"/>
                <a:gd name="connsiteY50" fmla="*/ 1788194 h 5643471"/>
                <a:gd name="connsiteX51" fmla="*/ 2795558 w 4642135"/>
                <a:gd name="connsiteY51" fmla="*/ 1818466 h 5643471"/>
                <a:gd name="connsiteX52" fmla="*/ 2570682 w 4642135"/>
                <a:gd name="connsiteY52" fmla="*/ 2086587 h 5643471"/>
                <a:gd name="connsiteX53" fmla="*/ 2549059 w 4642135"/>
                <a:gd name="connsiteY53" fmla="*/ 2101724 h 5643471"/>
                <a:gd name="connsiteX54" fmla="*/ 2540410 w 4642135"/>
                <a:gd name="connsiteY54" fmla="*/ 2075777 h 5643471"/>
                <a:gd name="connsiteX55" fmla="*/ 2557708 w 4642135"/>
                <a:gd name="connsiteY55" fmla="*/ 1963339 h 5643471"/>
                <a:gd name="connsiteX56" fmla="*/ 2469057 w 4642135"/>
                <a:gd name="connsiteY56" fmla="*/ 2086587 h 5643471"/>
                <a:gd name="connsiteX57" fmla="*/ 2447434 w 4642135"/>
                <a:gd name="connsiteY57" fmla="*/ 2106049 h 5643471"/>
                <a:gd name="connsiteX58" fmla="*/ 2438785 w 4642135"/>
                <a:gd name="connsiteY58" fmla="*/ 2073614 h 5643471"/>
                <a:gd name="connsiteX59" fmla="*/ 2449595 w 4642135"/>
                <a:gd name="connsiteY59" fmla="*/ 1969825 h 5643471"/>
                <a:gd name="connsiteX60" fmla="*/ 2471218 w 4642135"/>
                <a:gd name="connsiteY60" fmla="*/ 1876848 h 5643471"/>
                <a:gd name="connsiteX61" fmla="*/ 2830154 w 4642135"/>
                <a:gd name="connsiteY61" fmla="*/ 1602239 h 5643471"/>
                <a:gd name="connsiteX62" fmla="*/ 2858265 w 4642135"/>
                <a:gd name="connsiteY62" fmla="*/ 1587104 h 5643471"/>
                <a:gd name="connsiteX63" fmla="*/ 2851777 w 4642135"/>
                <a:gd name="connsiteY63" fmla="*/ 1589266 h 5643471"/>
                <a:gd name="connsiteX64" fmla="*/ 2849616 w 4642135"/>
                <a:gd name="connsiteY64" fmla="*/ 1587104 h 5643471"/>
                <a:gd name="connsiteX65" fmla="*/ 2869075 w 4642135"/>
                <a:gd name="connsiteY65" fmla="*/ 1567643 h 5643471"/>
                <a:gd name="connsiteX66" fmla="*/ 3039895 w 4642135"/>
                <a:gd name="connsiteY66" fmla="*/ 1437907 h 5643471"/>
                <a:gd name="connsiteX67" fmla="*/ 2676634 w 4642135"/>
                <a:gd name="connsiteY67" fmla="*/ 1584941 h 5643471"/>
                <a:gd name="connsiteX68" fmla="*/ 2920969 w 4642135"/>
                <a:gd name="connsiteY68" fmla="*/ 1418448 h 5643471"/>
                <a:gd name="connsiteX69" fmla="*/ 2631226 w 4642135"/>
                <a:gd name="connsiteY69" fmla="*/ 1507099 h 5643471"/>
                <a:gd name="connsiteX70" fmla="*/ 2726365 w 4642135"/>
                <a:gd name="connsiteY70" fmla="*/ 1424933 h 5643471"/>
                <a:gd name="connsiteX71" fmla="*/ 2510139 w 4642135"/>
                <a:gd name="connsiteY71" fmla="*/ 1511424 h 5643471"/>
                <a:gd name="connsiteX72" fmla="*/ 2856101 w 4642135"/>
                <a:gd name="connsiteY72" fmla="*/ 1286548 h 5643471"/>
                <a:gd name="connsiteX73" fmla="*/ 2797721 w 4642135"/>
                <a:gd name="connsiteY73" fmla="*/ 1301685 h 5643471"/>
                <a:gd name="connsiteX74" fmla="*/ 2475542 w 4642135"/>
                <a:gd name="connsiteY74" fmla="*/ 1463854 h 5643471"/>
                <a:gd name="connsiteX75" fmla="*/ 2440946 w 4642135"/>
                <a:gd name="connsiteY75" fmla="*/ 1543859 h 5643471"/>
                <a:gd name="connsiteX76" fmla="*/ 2440946 w 4642135"/>
                <a:gd name="connsiteY76" fmla="*/ 1558994 h 5643471"/>
                <a:gd name="connsiteX77" fmla="*/ 2404189 w 4642135"/>
                <a:gd name="connsiteY77" fmla="*/ 1535210 h 5643471"/>
                <a:gd name="connsiteX78" fmla="*/ 2358780 w 4642135"/>
                <a:gd name="connsiteY78" fmla="*/ 1528722 h 5643471"/>
                <a:gd name="connsiteX79" fmla="*/ 2365268 w 4642135"/>
                <a:gd name="connsiteY79" fmla="*/ 1567643 h 5643471"/>
                <a:gd name="connsiteX80" fmla="*/ 2447434 w 4642135"/>
                <a:gd name="connsiteY80" fmla="*/ 1727651 h 5643471"/>
                <a:gd name="connsiteX81" fmla="*/ 2291751 w 4642135"/>
                <a:gd name="connsiteY81" fmla="*/ 1563318 h 5643471"/>
                <a:gd name="connsiteX82" fmla="*/ 2302561 w 4642135"/>
                <a:gd name="connsiteY82" fmla="*/ 1597915 h 5643471"/>
                <a:gd name="connsiteX83" fmla="*/ 2378241 w 4642135"/>
                <a:gd name="connsiteY83" fmla="*/ 1811980 h 5643471"/>
                <a:gd name="connsiteX84" fmla="*/ 2380402 w 4642135"/>
                <a:gd name="connsiteY84" fmla="*/ 1926579 h 5643471"/>
                <a:gd name="connsiteX85" fmla="*/ 2369592 w 4642135"/>
                <a:gd name="connsiteY85" fmla="*/ 1928743 h 5643471"/>
                <a:gd name="connsiteX86" fmla="*/ 2172825 w 4642135"/>
                <a:gd name="connsiteY86" fmla="*/ 1466017 h 5643471"/>
                <a:gd name="connsiteX87" fmla="*/ 2183637 w 4642135"/>
                <a:gd name="connsiteY87" fmla="*/ 1515748 h 5643471"/>
                <a:gd name="connsiteX88" fmla="*/ 2211746 w 4642135"/>
                <a:gd name="connsiteY88" fmla="*/ 1699542 h 5643471"/>
                <a:gd name="connsiteX89" fmla="*/ 2198772 w 4642135"/>
                <a:gd name="connsiteY89" fmla="*/ 1749273 h 5643471"/>
                <a:gd name="connsiteX90" fmla="*/ 2170664 w 4642135"/>
                <a:gd name="connsiteY90" fmla="*/ 1706028 h 5643471"/>
                <a:gd name="connsiteX91" fmla="*/ 2090659 w 4642135"/>
                <a:gd name="connsiteY91" fmla="*/ 1526561 h 5643471"/>
                <a:gd name="connsiteX92" fmla="*/ 2056062 w 4642135"/>
                <a:gd name="connsiteY92" fmla="*/ 1626025 h 5643471"/>
                <a:gd name="connsiteX93" fmla="*/ 1930651 w 4642135"/>
                <a:gd name="connsiteY93" fmla="*/ 1420609 h 5643471"/>
                <a:gd name="connsiteX94" fmla="*/ 1930651 w 4642135"/>
                <a:gd name="connsiteY94" fmla="*/ 1524398 h 5643471"/>
                <a:gd name="connsiteX95" fmla="*/ 1922002 w 4642135"/>
                <a:gd name="connsiteY95" fmla="*/ 1537371 h 5643471"/>
                <a:gd name="connsiteX96" fmla="*/ 1911191 w 4642135"/>
                <a:gd name="connsiteY96" fmla="*/ 1530885 h 5643471"/>
                <a:gd name="connsiteX97" fmla="*/ 1893893 w 4642135"/>
                <a:gd name="connsiteY97" fmla="*/ 1502775 h 5643471"/>
                <a:gd name="connsiteX98" fmla="*/ 1829025 w 4642135"/>
                <a:gd name="connsiteY98" fmla="*/ 1377363 h 5643471"/>
                <a:gd name="connsiteX99" fmla="*/ 1826862 w 4642135"/>
                <a:gd name="connsiteY99" fmla="*/ 1435746 h 5643471"/>
                <a:gd name="connsiteX100" fmla="*/ 1617123 w 4642135"/>
                <a:gd name="connsiteY100" fmla="*/ 1124379 h 5643471"/>
                <a:gd name="connsiteX101" fmla="*/ 2123094 w 4642135"/>
                <a:gd name="connsiteY101" fmla="*/ 925450 h 5643471"/>
                <a:gd name="connsiteX102" fmla="*/ 2250666 w 4642135"/>
                <a:gd name="connsiteY102" fmla="*/ 1068160 h 5643471"/>
                <a:gd name="connsiteX103" fmla="*/ 1971735 w 4642135"/>
                <a:gd name="connsiteY103" fmla="*/ 968696 h 5643471"/>
                <a:gd name="connsiteX104" fmla="*/ 1978221 w 4642135"/>
                <a:gd name="connsiteY104" fmla="*/ 977345 h 5643471"/>
                <a:gd name="connsiteX105" fmla="*/ 2324183 w 4642135"/>
                <a:gd name="connsiteY105" fmla="*/ 1323308 h 5643471"/>
                <a:gd name="connsiteX106" fmla="*/ 2356619 w 4642135"/>
                <a:gd name="connsiteY106" fmla="*/ 1325469 h 5643471"/>
                <a:gd name="connsiteX107" fmla="*/ 2626901 w 4642135"/>
                <a:gd name="connsiteY107" fmla="*/ 1206545 h 5643471"/>
                <a:gd name="connsiteX108" fmla="*/ 2637713 w 4642135"/>
                <a:gd name="connsiteY108" fmla="*/ 1197896 h 5643471"/>
                <a:gd name="connsiteX109" fmla="*/ 2661497 w 4642135"/>
                <a:gd name="connsiteY109" fmla="*/ 1200057 h 5643471"/>
                <a:gd name="connsiteX110" fmla="*/ 2901510 w 4642135"/>
                <a:gd name="connsiteY110" fmla="*/ 1197896 h 5643471"/>
                <a:gd name="connsiteX111" fmla="*/ 2988001 w 4642135"/>
                <a:gd name="connsiteY111" fmla="*/ 1195733 h 5643471"/>
                <a:gd name="connsiteX112" fmla="*/ 2629064 w 4642135"/>
                <a:gd name="connsiteY112" fmla="*/ 1120055 h 5643471"/>
                <a:gd name="connsiteX113" fmla="*/ 2635550 w 4642135"/>
                <a:gd name="connsiteY113" fmla="*/ 1158975 h 5643471"/>
                <a:gd name="connsiteX114" fmla="*/ 2635550 w 4642135"/>
                <a:gd name="connsiteY114" fmla="*/ 1195733 h 5643471"/>
                <a:gd name="connsiteX115" fmla="*/ 2447434 w 4642135"/>
                <a:gd name="connsiteY115" fmla="*/ 1031400 h 5643471"/>
                <a:gd name="connsiteX116" fmla="*/ 2514463 w 4642135"/>
                <a:gd name="connsiteY116" fmla="*/ 1197896 h 5643471"/>
                <a:gd name="connsiteX117" fmla="*/ 2123094 w 4642135"/>
                <a:gd name="connsiteY117" fmla="*/ 925450 h 5643471"/>
                <a:gd name="connsiteX118" fmla="*/ 1716587 w 4642135"/>
                <a:gd name="connsiteY118" fmla="*/ 0 h 5643471"/>
                <a:gd name="connsiteX119" fmla="*/ 1569553 w 4642135"/>
                <a:gd name="connsiteY119" fmla="*/ 190279 h 5643471"/>
                <a:gd name="connsiteX120" fmla="*/ 1595500 w 4642135"/>
                <a:gd name="connsiteY120" fmla="*/ 170818 h 5643471"/>
                <a:gd name="connsiteX121" fmla="*/ 1887405 w 4642135"/>
                <a:gd name="connsiteY121" fmla="*/ 38921 h 5643471"/>
                <a:gd name="connsiteX122" fmla="*/ 2071199 w 4642135"/>
                <a:gd name="connsiteY122" fmla="*/ 8649 h 5643471"/>
                <a:gd name="connsiteX123" fmla="*/ 1694965 w 4642135"/>
                <a:gd name="connsiteY123" fmla="*/ 224876 h 5643471"/>
                <a:gd name="connsiteX124" fmla="*/ 1798754 w 4642135"/>
                <a:gd name="connsiteY124" fmla="*/ 188116 h 5643471"/>
                <a:gd name="connsiteX125" fmla="*/ 2315534 w 4642135"/>
                <a:gd name="connsiteY125" fmla="*/ 155683 h 5643471"/>
                <a:gd name="connsiteX126" fmla="*/ 2577170 w 4642135"/>
                <a:gd name="connsiteY126" fmla="*/ 250823 h 5643471"/>
                <a:gd name="connsiteX127" fmla="*/ 2644199 w 4642135"/>
                <a:gd name="connsiteY127" fmla="*/ 315691 h 5643471"/>
                <a:gd name="connsiteX128" fmla="*/ 2334996 w 4642135"/>
                <a:gd name="connsiteY128" fmla="*/ 242174 h 5643471"/>
                <a:gd name="connsiteX129" fmla="*/ 2019305 w 4642135"/>
                <a:gd name="connsiteY129" fmla="*/ 240010 h 5643471"/>
                <a:gd name="connsiteX130" fmla="*/ 2304724 w 4642135"/>
                <a:gd name="connsiteY130" fmla="*/ 313527 h 5643471"/>
                <a:gd name="connsiteX131" fmla="*/ 2564196 w 4642135"/>
                <a:gd name="connsiteY131" fmla="*/ 454076 h 5643471"/>
                <a:gd name="connsiteX132" fmla="*/ 1861458 w 4642135"/>
                <a:gd name="connsiteY132" fmla="*/ 287580 h 5643471"/>
                <a:gd name="connsiteX133" fmla="*/ 2337157 w 4642135"/>
                <a:gd name="connsiteY133" fmla="*/ 471374 h 5643471"/>
                <a:gd name="connsiteX134" fmla="*/ 2062550 w 4642135"/>
                <a:gd name="connsiteY134" fmla="*/ 423804 h 5643471"/>
                <a:gd name="connsiteX135" fmla="*/ 2060387 w 4642135"/>
                <a:gd name="connsiteY135" fmla="*/ 428129 h 5643471"/>
                <a:gd name="connsiteX136" fmla="*/ 2196611 w 4642135"/>
                <a:gd name="connsiteY136" fmla="*/ 490833 h 5643471"/>
                <a:gd name="connsiteX137" fmla="*/ 1854973 w 4642135"/>
                <a:gd name="connsiteY137" fmla="*/ 469211 h 5643471"/>
                <a:gd name="connsiteX138" fmla="*/ 2177149 w 4642135"/>
                <a:gd name="connsiteY138" fmla="*/ 594622 h 5643471"/>
                <a:gd name="connsiteX139" fmla="*/ 1779292 w 4642135"/>
                <a:gd name="connsiteY139" fmla="*/ 538403 h 5643471"/>
                <a:gd name="connsiteX140" fmla="*/ 1982545 w 4642135"/>
                <a:gd name="connsiteY140" fmla="*/ 657329 h 5643471"/>
                <a:gd name="connsiteX141" fmla="*/ 1595500 w 4642135"/>
                <a:gd name="connsiteY141" fmla="*/ 581649 h 5643471"/>
                <a:gd name="connsiteX142" fmla="*/ 1630097 w 4642135"/>
                <a:gd name="connsiteY142" fmla="*/ 605435 h 5643471"/>
                <a:gd name="connsiteX143" fmla="*/ 1965247 w 4642135"/>
                <a:gd name="connsiteY143" fmla="*/ 670303 h 5643471"/>
                <a:gd name="connsiteX144" fmla="*/ 2129579 w 4642135"/>
                <a:gd name="connsiteY144" fmla="*/ 683276 h 5643471"/>
                <a:gd name="connsiteX145" fmla="*/ 2458244 w 4642135"/>
                <a:gd name="connsiteY145" fmla="*/ 838960 h 5643471"/>
                <a:gd name="connsiteX146" fmla="*/ 2568521 w 4642135"/>
                <a:gd name="connsiteY146" fmla="*/ 1014102 h 5643471"/>
                <a:gd name="connsiteX147" fmla="*/ 2607442 w 4642135"/>
                <a:gd name="connsiteY147" fmla="*/ 1096268 h 5643471"/>
                <a:gd name="connsiteX148" fmla="*/ 2637713 w 4642135"/>
                <a:gd name="connsiteY148" fmla="*/ 1109242 h 5643471"/>
                <a:gd name="connsiteX149" fmla="*/ 2799882 w 4642135"/>
                <a:gd name="connsiteY149" fmla="*/ 1102756 h 5643471"/>
                <a:gd name="connsiteX150" fmla="*/ 3029083 w 4642135"/>
                <a:gd name="connsiteY150" fmla="*/ 1128704 h 5643471"/>
                <a:gd name="connsiteX151" fmla="*/ 3052869 w 4642135"/>
                <a:gd name="connsiteY151" fmla="*/ 1135189 h 5643471"/>
                <a:gd name="connsiteX152" fmla="*/ 3057193 w 4642135"/>
                <a:gd name="connsiteY152" fmla="*/ 1133028 h 5643471"/>
                <a:gd name="connsiteX153" fmla="*/ 2933943 w 4642135"/>
                <a:gd name="connsiteY153" fmla="*/ 1046537 h 5643471"/>
                <a:gd name="connsiteX154" fmla="*/ 3346937 w 4642135"/>
                <a:gd name="connsiteY154" fmla="*/ 1184923 h 5643471"/>
                <a:gd name="connsiteX155" fmla="*/ 3519919 w 4642135"/>
                <a:gd name="connsiteY155" fmla="*/ 1349255 h 5643471"/>
                <a:gd name="connsiteX156" fmla="*/ 3545866 w 4642135"/>
                <a:gd name="connsiteY156" fmla="*/ 1355741 h 5643471"/>
                <a:gd name="connsiteX157" fmla="*/ 3963183 w 4642135"/>
                <a:gd name="connsiteY157" fmla="*/ 1264925 h 5643471"/>
                <a:gd name="connsiteX158" fmla="*/ 4058322 w 4642135"/>
                <a:gd name="connsiteY158" fmla="*/ 1271413 h 5643471"/>
                <a:gd name="connsiteX159" fmla="*/ 3926425 w 4642135"/>
                <a:gd name="connsiteY159" fmla="*/ 1323308 h 5643471"/>
                <a:gd name="connsiteX160" fmla="*/ 3928586 w 4642135"/>
                <a:gd name="connsiteY160" fmla="*/ 1329793 h 5643471"/>
                <a:gd name="connsiteX161" fmla="*/ 3971832 w 4642135"/>
                <a:gd name="connsiteY161" fmla="*/ 1325469 h 5643471"/>
                <a:gd name="connsiteX162" fmla="*/ 4194547 w 4642135"/>
                <a:gd name="connsiteY162" fmla="*/ 1351416 h 5643471"/>
                <a:gd name="connsiteX163" fmla="*/ 4309146 w 4642135"/>
                <a:gd name="connsiteY163" fmla="*/ 1377363 h 5643471"/>
                <a:gd name="connsiteX164" fmla="*/ 4367528 w 4642135"/>
                <a:gd name="connsiteY164" fmla="*/ 1472503 h 5643471"/>
                <a:gd name="connsiteX165" fmla="*/ 4408610 w 4642135"/>
                <a:gd name="connsiteY165" fmla="*/ 1528722 h 5643471"/>
                <a:gd name="connsiteX166" fmla="*/ 4601053 w 4642135"/>
                <a:gd name="connsiteY166" fmla="*/ 1695218 h 5643471"/>
                <a:gd name="connsiteX167" fmla="*/ 4639974 w 4642135"/>
                <a:gd name="connsiteY167" fmla="*/ 1766572 h 5643471"/>
                <a:gd name="connsiteX168" fmla="*/ 4642135 w 4642135"/>
                <a:gd name="connsiteY168" fmla="*/ 1773059 h 5643471"/>
                <a:gd name="connsiteX169" fmla="*/ 4627000 w 4642135"/>
                <a:gd name="connsiteY169" fmla="*/ 1801168 h 5643471"/>
                <a:gd name="connsiteX170" fmla="*/ 4605378 w 4642135"/>
                <a:gd name="connsiteY170" fmla="*/ 1773059 h 5643471"/>
                <a:gd name="connsiteX171" fmla="*/ 4393475 w 4642135"/>
                <a:gd name="connsiteY171" fmla="*/ 1617376 h 5643471"/>
                <a:gd name="connsiteX172" fmla="*/ 4363204 w 4642135"/>
                <a:gd name="connsiteY172" fmla="*/ 1615213 h 5643471"/>
                <a:gd name="connsiteX173" fmla="*/ 4363204 w 4642135"/>
                <a:gd name="connsiteY173" fmla="*/ 1658458 h 5643471"/>
                <a:gd name="connsiteX174" fmla="*/ 4389151 w 4642135"/>
                <a:gd name="connsiteY174" fmla="*/ 1686569 h 5643471"/>
                <a:gd name="connsiteX175" fmla="*/ 4490776 w 4642135"/>
                <a:gd name="connsiteY175" fmla="*/ 1818466 h 5643471"/>
                <a:gd name="connsiteX176" fmla="*/ 4510238 w 4642135"/>
                <a:gd name="connsiteY176" fmla="*/ 1885497 h 5643471"/>
                <a:gd name="connsiteX177" fmla="*/ 4108056 w 4642135"/>
                <a:gd name="connsiteY177" fmla="*/ 1543859 h 5643471"/>
                <a:gd name="connsiteX178" fmla="*/ 4337256 w 4642135"/>
                <a:gd name="connsiteY178" fmla="*/ 1801168 h 5643471"/>
                <a:gd name="connsiteX179" fmla="*/ 4330768 w 4642135"/>
                <a:gd name="connsiteY179" fmla="*/ 1807656 h 5643471"/>
                <a:gd name="connsiteX180" fmla="*/ 4138328 w 4642135"/>
                <a:gd name="connsiteY180" fmla="*/ 1669271 h 5643471"/>
                <a:gd name="connsiteX181" fmla="*/ 4216169 w 4642135"/>
                <a:gd name="connsiteY181" fmla="*/ 1783870 h 5643471"/>
                <a:gd name="connsiteX182" fmla="*/ 4021565 w 4642135"/>
                <a:gd name="connsiteY182" fmla="*/ 1671432 h 5643471"/>
                <a:gd name="connsiteX183" fmla="*/ 4151301 w 4642135"/>
                <a:gd name="connsiteY183" fmla="*/ 1850901 h 5643471"/>
                <a:gd name="connsiteX184" fmla="*/ 3868043 w 4642135"/>
                <a:gd name="connsiteY184" fmla="*/ 1658458 h 5643471"/>
                <a:gd name="connsiteX185" fmla="*/ 3982644 w 4642135"/>
                <a:gd name="connsiteY185" fmla="*/ 1816305 h 5643471"/>
                <a:gd name="connsiteX186" fmla="*/ 3712360 w 4642135"/>
                <a:gd name="connsiteY186" fmla="*/ 1632511 h 5643471"/>
                <a:gd name="connsiteX187" fmla="*/ 3721009 w 4642135"/>
                <a:gd name="connsiteY187" fmla="*/ 1656297 h 5643471"/>
                <a:gd name="connsiteX188" fmla="*/ 3978320 w 4642135"/>
                <a:gd name="connsiteY188" fmla="*/ 1829278 h 5643471"/>
                <a:gd name="connsiteX189" fmla="*/ 4211845 w 4642135"/>
                <a:gd name="connsiteY189" fmla="*/ 2036856 h 5643471"/>
                <a:gd name="connsiteX190" fmla="*/ 4226979 w 4642135"/>
                <a:gd name="connsiteY190" fmla="*/ 2356872 h 5643471"/>
                <a:gd name="connsiteX191" fmla="*/ 4203196 w 4642135"/>
                <a:gd name="connsiteY191" fmla="*/ 2393629 h 5643471"/>
                <a:gd name="connsiteX192" fmla="*/ 4185898 w 4642135"/>
                <a:gd name="connsiteY192" fmla="*/ 2359033 h 5643471"/>
                <a:gd name="connsiteX193" fmla="*/ 4142652 w 4642135"/>
                <a:gd name="connsiteY193" fmla="*/ 2233621 h 5643471"/>
                <a:gd name="connsiteX194" fmla="*/ 4101568 w 4642135"/>
                <a:gd name="connsiteY194" fmla="*/ 2365521 h 5643471"/>
                <a:gd name="connsiteX195" fmla="*/ 3932911 w 4642135"/>
                <a:gd name="connsiteY195" fmla="*/ 2019558 h 5643471"/>
                <a:gd name="connsiteX196" fmla="*/ 3961022 w 4642135"/>
                <a:gd name="connsiteY196" fmla="*/ 2181727 h 5643471"/>
                <a:gd name="connsiteX197" fmla="*/ 3792365 w 4642135"/>
                <a:gd name="connsiteY197" fmla="*/ 2021719 h 5643471"/>
                <a:gd name="connsiteX198" fmla="*/ 3883180 w 4642135"/>
                <a:gd name="connsiteY198" fmla="*/ 2304977 h 5643471"/>
                <a:gd name="connsiteX199" fmla="*/ 3876692 w 4642135"/>
                <a:gd name="connsiteY199" fmla="*/ 2607695 h 5643471"/>
                <a:gd name="connsiteX200" fmla="*/ 3826961 w 4642135"/>
                <a:gd name="connsiteY200" fmla="*/ 2495257 h 5643471"/>
                <a:gd name="connsiteX201" fmla="*/ 3792365 w 4642135"/>
                <a:gd name="connsiteY201" fmla="*/ 2730943 h 5643471"/>
                <a:gd name="connsiteX202" fmla="*/ 3749119 w 4642135"/>
                <a:gd name="connsiteY202" fmla="*/ 2544988 h 5643471"/>
                <a:gd name="connsiteX203" fmla="*/ 3628032 w 4642135"/>
                <a:gd name="connsiteY203" fmla="*/ 2823922 h 5643471"/>
                <a:gd name="connsiteX204" fmla="*/ 3714523 w 4642135"/>
                <a:gd name="connsiteY204" fmla="*/ 2393629 h 5643471"/>
                <a:gd name="connsiteX205" fmla="*/ 3705874 w 4642135"/>
                <a:gd name="connsiteY205" fmla="*/ 2389305 h 5643471"/>
                <a:gd name="connsiteX206" fmla="*/ 3582623 w 4642135"/>
                <a:gd name="connsiteY206" fmla="*/ 2635803 h 5643471"/>
                <a:gd name="connsiteX207" fmla="*/ 3623708 w 4642135"/>
                <a:gd name="connsiteY207" fmla="*/ 2441199 h 5643471"/>
                <a:gd name="connsiteX208" fmla="*/ 3561001 w 4642135"/>
                <a:gd name="connsiteY208" fmla="*/ 2495257 h 5643471"/>
                <a:gd name="connsiteX209" fmla="*/ 3541542 w 4642135"/>
                <a:gd name="connsiteY209" fmla="*/ 2512555 h 5643471"/>
                <a:gd name="connsiteX210" fmla="*/ 3532892 w 4642135"/>
                <a:gd name="connsiteY210" fmla="*/ 2488769 h 5643471"/>
                <a:gd name="connsiteX211" fmla="*/ 3543703 w 4642135"/>
                <a:gd name="connsiteY211" fmla="*/ 2324437 h 5643471"/>
                <a:gd name="connsiteX212" fmla="*/ 3496133 w 4642135"/>
                <a:gd name="connsiteY212" fmla="*/ 2391468 h 5643471"/>
                <a:gd name="connsiteX213" fmla="*/ 3476673 w 4642135"/>
                <a:gd name="connsiteY213" fmla="*/ 2408766 h 5643471"/>
                <a:gd name="connsiteX214" fmla="*/ 3474510 w 4642135"/>
                <a:gd name="connsiteY214" fmla="*/ 2382819 h 5643471"/>
                <a:gd name="connsiteX215" fmla="*/ 3483159 w 4642135"/>
                <a:gd name="connsiteY215" fmla="*/ 2276867 h 5643471"/>
                <a:gd name="connsiteX216" fmla="*/ 3478835 w 4642135"/>
                <a:gd name="connsiteY216" fmla="*/ 2268218 h 5643471"/>
                <a:gd name="connsiteX217" fmla="*/ 3455051 w 4642135"/>
                <a:gd name="connsiteY217" fmla="*/ 2285516 h 5643471"/>
                <a:gd name="connsiteX218" fmla="*/ 3450726 w 4642135"/>
                <a:gd name="connsiteY218" fmla="*/ 2032532 h 5643471"/>
                <a:gd name="connsiteX219" fmla="*/ 3405318 w 4642135"/>
                <a:gd name="connsiteY219" fmla="*/ 2207674 h 5643471"/>
                <a:gd name="connsiteX220" fmla="*/ 3394507 w 4642135"/>
                <a:gd name="connsiteY220" fmla="*/ 2054154 h 5643471"/>
                <a:gd name="connsiteX221" fmla="*/ 3385858 w 4642135"/>
                <a:gd name="connsiteY221" fmla="*/ 2054154 h 5643471"/>
                <a:gd name="connsiteX222" fmla="*/ 3381534 w 4642135"/>
                <a:gd name="connsiteY222" fmla="*/ 2077938 h 5643471"/>
                <a:gd name="connsiteX223" fmla="*/ 3344774 w 4642135"/>
                <a:gd name="connsiteY223" fmla="*/ 2501743 h 5643471"/>
                <a:gd name="connsiteX224" fmla="*/ 3282069 w 4642135"/>
                <a:gd name="connsiteY224" fmla="*/ 3401246 h 5643471"/>
                <a:gd name="connsiteX225" fmla="*/ 3102600 w 4642135"/>
                <a:gd name="connsiteY225" fmla="*/ 4380755 h 5643471"/>
                <a:gd name="connsiteX226" fmla="*/ 3096114 w 4642135"/>
                <a:gd name="connsiteY226" fmla="*/ 4439135 h 5643471"/>
                <a:gd name="connsiteX227" fmla="*/ 3204228 w 4642135"/>
                <a:gd name="connsiteY227" fmla="*/ 5148359 h 5643471"/>
                <a:gd name="connsiteX228" fmla="*/ 3265706 w 4642135"/>
                <a:gd name="connsiteY228" fmla="*/ 5622240 h 5643471"/>
                <a:gd name="connsiteX229" fmla="*/ 2888326 w 4642135"/>
                <a:gd name="connsiteY229" fmla="*/ 5626736 h 5643471"/>
                <a:gd name="connsiteX230" fmla="*/ 2888241 w 4642135"/>
                <a:gd name="connsiteY230" fmla="*/ 4979826 h 5643471"/>
                <a:gd name="connsiteX231" fmla="*/ 2654078 w 4642135"/>
                <a:gd name="connsiteY231" fmla="*/ 5624022 h 5643471"/>
                <a:gd name="connsiteX232" fmla="*/ 2305744 w 4642135"/>
                <a:gd name="connsiteY232" fmla="*/ 5625924 h 5643471"/>
                <a:gd name="connsiteX233" fmla="*/ 2700418 w 4642135"/>
                <a:gd name="connsiteY233" fmla="*/ 4800235 h 5643471"/>
                <a:gd name="connsiteX234" fmla="*/ 2851777 w 4642135"/>
                <a:gd name="connsiteY234" fmla="*/ 4454272 h 5643471"/>
                <a:gd name="connsiteX235" fmla="*/ 2856101 w 4642135"/>
                <a:gd name="connsiteY235" fmla="*/ 4395889 h 5643471"/>
                <a:gd name="connsiteX236" fmla="*/ 2581495 w 4642135"/>
                <a:gd name="connsiteY236" fmla="*/ 3515847 h 5643471"/>
                <a:gd name="connsiteX237" fmla="*/ 1854973 w 4642135"/>
                <a:gd name="connsiteY237" fmla="*/ 2006584 h 5643471"/>
                <a:gd name="connsiteX238" fmla="*/ 1502522 w 4642135"/>
                <a:gd name="connsiteY238" fmla="*/ 1258440 h 5643471"/>
                <a:gd name="connsiteX239" fmla="*/ 1489548 w 4642135"/>
                <a:gd name="connsiteY239" fmla="*/ 1228168 h 5643471"/>
                <a:gd name="connsiteX240" fmla="*/ 1485224 w 4642135"/>
                <a:gd name="connsiteY240" fmla="*/ 1273574 h 5643471"/>
                <a:gd name="connsiteX241" fmla="*/ 1379274 w 4642135"/>
                <a:gd name="connsiteY241" fmla="*/ 1068160 h 5643471"/>
                <a:gd name="connsiteX242" fmla="*/ 1476574 w 4642135"/>
                <a:gd name="connsiteY242" fmla="*/ 1392500 h 5643471"/>
                <a:gd name="connsiteX243" fmla="*/ 1426843 w 4642135"/>
                <a:gd name="connsiteY243" fmla="*/ 1366553 h 5643471"/>
                <a:gd name="connsiteX244" fmla="*/ 1498197 w 4642135"/>
                <a:gd name="connsiteY244" fmla="*/ 1535210 h 5643471"/>
                <a:gd name="connsiteX245" fmla="*/ 1487387 w 4642135"/>
                <a:gd name="connsiteY245" fmla="*/ 1539535 h 5643471"/>
                <a:gd name="connsiteX246" fmla="*/ 1405221 w 4642135"/>
                <a:gd name="connsiteY246" fmla="*/ 1457368 h 5643471"/>
                <a:gd name="connsiteX247" fmla="*/ 1398733 w 4642135"/>
                <a:gd name="connsiteY247" fmla="*/ 1461693 h 5643471"/>
                <a:gd name="connsiteX248" fmla="*/ 1465764 w 4642135"/>
                <a:gd name="connsiteY248" fmla="*/ 1649809 h 5643471"/>
                <a:gd name="connsiteX249" fmla="*/ 1470089 w 4642135"/>
                <a:gd name="connsiteY249" fmla="*/ 1682244 h 5643471"/>
                <a:gd name="connsiteX250" fmla="*/ 1441978 w 4642135"/>
                <a:gd name="connsiteY250" fmla="*/ 1669271 h 5643471"/>
                <a:gd name="connsiteX251" fmla="*/ 1364137 w 4642135"/>
                <a:gd name="connsiteY251" fmla="*/ 1626025 h 5643471"/>
                <a:gd name="connsiteX252" fmla="*/ 1472250 w 4642135"/>
                <a:gd name="connsiteY252" fmla="*/ 1820629 h 5643471"/>
                <a:gd name="connsiteX253" fmla="*/ 1480899 w 4642135"/>
                <a:gd name="connsiteY253" fmla="*/ 1855226 h 5643471"/>
                <a:gd name="connsiteX254" fmla="*/ 1450627 w 4642135"/>
                <a:gd name="connsiteY254" fmla="*/ 1844413 h 5643471"/>
                <a:gd name="connsiteX255" fmla="*/ 1301432 w 4642135"/>
                <a:gd name="connsiteY255" fmla="*/ 1693054 h 5643471"/>
                <a:gd name="connsiteX256" fmla="*/ 1262511 w 4642135"/>
                <a:gd name="connsiteY256" fmla="*/ 1641160 h 5643471"/>
                <a:gd name="connsiteX257" fmla="*/ 1498197 w 4642135"/>
                <a:gd name="connsiteY257" fmla="*/ 2095236 h 5643471"/>
                <a:gd name="connsiteX258" fmla="*/ 1305756 w 4642135"/>
                <a:gd name="connsiteY258" fmla="*/ 1857387 h 5643471"/>
                <a:gd name="connsiteX259" fmla="*/ 1264672 w 4642135"/>
                <a:gd name="connsiteY259" fmla="*/ 1775221 h 5643471"/>
                <a:gd name="connsiteX260" fmla="*/ 1281970 w 4642135"/>
                <a:gd name="connsiteY260" fmla="*/ 2002260 h 5643471"/>
                <a:gd name="connsiteX261" fmla="*/ 1154398 w 4642135"/>
                <a:gd name="connsiteY261" fmla="*/ 1738463 h 5643471"/>
                <a:gd name="connsiteX262" fmla="*/ 1141424 w 4642135"/>
                <a:gd name="connsiteY262" fmla="*/ 1876848 h 5643471"/>
                <a:gd name="connsiteX263" fmla="*/ 1007363 w 4642135"/>
                <a:gd name="connsiteY263" fmla="*/ 1150326 h 5643471"/>
                <a:gd name="connsiteX264" fmla="*/ 955469 w 4642135"/>
                <a:gd name="connsiteY264" fmla="*/ 1219519 h 5643471"/>
                <a:gd name="connsiteX265" fmla="*/ 923034 w 4642135"/>
                <a:gd name="connsiteY265" fmla="*/ 1295197 h 5643471"/>
                <a:gd name="connsiteX266" fmla="*/ 886276 w 4642135"/>
                <a:gd name="connsiteY266" fmla="*/ 1403311 h 5643471"/>
                <a:gd name="connsiteX267" fmla="*/ 860329 w 4642135"/>
                <a:gd name="connsiteY267" fmla="*/ 1213031 h 5643471"/>
                <a:gd name="connsiteX268" fmla="*/ 806271 w 4642135"/>
                <a:gd name="connsiteY268" fmla="*/ 1669271 h 5643471"/>
                <a:gd name="connsiteX269" fmla="*/ 713295 w 4642135"/>
                <a:gd name="connsiteY269" fmla="*/ 1511424 h 5643471"/>
                <a:gd name="connsiteX270" fmla="*/ 713295 w 4642135"/>
                <a:gd name="connsiteY270" fmla="*/ 1693054 h 5643471"/>
                <a:gd name="connsiteX271" fmla="*/ 704646 w 4642135"/>
                <a:gd name="connsiteY271" fmla="*/ 1719002 h 5643471"/>
                <a:gd name="connsiteX272" fmla="*/ 678699 w 4642135"/>
                <a:gd name="connsiteY272" fmla="*/ 1697379 h 5643471"/>
                <a:gd name="connsiteX273" fmla="*/ 603018 w 4642135"/>
                <a:gd name="connsiteY273" fmla="*/ 1567643 h 5643471"/>
                <a:gd name="connsiteX274" fmla="*/ 568422 w 4642135"/>
                <a:gd name="connsiteY274" fmla="*/ 1468179 h 5643471"/>
                <a:gd name="connsiteX275" fmla="*/ 752216 w 4642135"/>
                <a:gd name="connsiteY275" fmla="*/ 960047 h 5643471"/>
                <a:gd name="connsiteX276" fmla="*/ 920873 w 4642135"/>
                <a:gd name="connsiteY276" fmla="*/ 735171 h 5643471"/>
                <a:gd name="connsiteX277" fmla="*/ 953306 w 4642135"/>
                <a:gd name="connsiteY277" fmla="*/ 683276 h 5643471"/>
                <a:gd name="connsiteX278" fmla="*/ 959793 w 4642135"/>
                <a:gd name="connsiteY278" fmla="*/ 663815 h 5643471"/>
                <a:gd name="connsiteX279" fmla="*/ 942495 w 4642135"/>
                <a:gd name="connsiteY279" fmla="*/ 672464 h 5643471"/>
                <a:gd name="connsiteX280" fmla="*/ 747891 w 4642135"/>
                <a:gd name="connsiteY280" fmla="*/ 938424 h 5643471"/>
                <a:gd name="connsiteX281" fmla="*/ 728430 w 4642135"/>
                <a:gd name="connsiteY281" fmla="*/ 955722 h 5643471"/>
                <a:gd name="connsiteX282" fmla="*/ 817084 w 4642135"/>
                <a:gd name="connsiteY282" fmla="*/ 711385 h 5643471"/>
                <a:gd name="connsiteX283" fmla="*/ 548963 w 4642135"/>
                <a:gd name="connsiteY283" fmla="*/ 1040049 h 5643471"/>
                <a:gd name="connsiteX284" fmla="*/ 672211 w 4642135"/>
                <a:gd name="connsiteY284" fmla="*/ 750306 h 5643471"/>
                <a:gd name="connsiteX285" fmla="*/ 460308 w 4642135"/>
                <a:gd name="connsiteY285" fmla="*/ 979506 h 5643471"/>
                <a:gd name="connsiteX286" fmla="*/ 492744 w 4642135"/>
                <a:gd name="connsiteY286" fmla="*/ 838960 h 5643471"/>
                <a:gd name="connsiteX287" fmla="*/ 345709 w 4642135"/>
                <a:gd name="connsiteY287" fmla="*/ 1046537 h 5643471"/>
                <a:gd name="connsiteX288" fmla="*/ 542475 w 4642135"/>
                <a:gd name="connsiteY288" fmla="*/ 609759 h 5643471"/>
                <a:gd name="connsiteX289" fmla="*/ 466796 w 4642135"/>
                <a:gd name="connsiteY289" fmla="*/ 687601 h 5643471"/>
                <a:gd name="connsiteX290" fmla="*/ 198675 w 4642135"/>
                <a:gd name="connsiteY290" fmla="*/ 1143838 h 5643471"/>
                <a:gd name="connsiteX291" fmla="*/ 172728 w 4642135"/>
                <a:gd name="connsiteY291" fmla="*/ 1176274 h 5643471"/>
                <a:gd name="connsiteX292" fmla="*/ 270029 w 4642135"/>
                <a:gd name="connsiteY292" fmla="*/ 880042 h 5643471"/>
                <a:gd name="connsiteX293" fmla="*/ 449498 w 4642135"/>
                <a:gd name="connsiteY293" fmla="*/ 629219 h 5643471"/>
                <a:gd name="connsiteX294" fmla="*/ 200836 w 4642135"/>
                <a:gd name="connsiteY294" fmla="*/ 849770 h 5643471"/>
                <a:gd name="connsiteX295" fmla="*/ 14881 w 4642135"/>
                <a:gd name="connsiteY295" fmla="*/ 1128704 h 5643471"/>
                <a:gd name="connsiteX296" fmla="*/ 6232 w 4642135"/>
                <a:gd name="connsiteY296" fmla="*/ 1046537 h 5643471"/>
                <a:gd name="connsiteX297" fmla="*/ 32179 w 4642135"/>
                <a:gd name="connsiteY297" fmla="*/ 973020 h 5643471"/>
                <a:gd name="connsiteX298" fmla="*/ 512203 w 4642135"/>
                <a:gd name="connsiteY298" fmla="*/ 501646 h 5643471"/>
                <a:gd name="connsiteX299" fmla="*/ 594369 w 4642135"/>
                <a:gd name="connsiteY299" fmla="*/ 467050 h 5643471"/>
                <a:gd name="connsiteX300" fmla="*/ 168403 w 4642135"/>
                <a:gd name="connsiteY300" fmla="*/ 557865 h 5643471"/>
                <a:gd name="connsiteX301" fmla="*/ 272192 w 4642135"/>
                <a:gd name="connsiteY301" fmla="*/ 488672 h 5643471"/>
                <a:gd name="connsiteX302" fmla="*/ 391116 w 4642135"/>
                <a:gd name="connsiteY302" fmla="*/ 412992 h 5643471"/>
                <a:gd name="connsiteX303" fmla="*/ 525176 w 4642135"/>
                <a:gd name="connsiteY303" fmla="*/ 378396 h 5643471"/>
                <a:gd name="connsiteX304" fmla="*/ 661401 w 4642135"/>
                <a:gd name="connsiteY304" fmla="*/ 363261 h 5643471"/>
                <a:gd name="connsiteX305" fmla="*/ 434361 w 4642135"/>
                <a:gd name="connsiteY305" fmla="*/ 324340 h 5643471"/>
                <a:gd name="connsiteX306" fmla="*/ 507878 w 4642135"/>
                <a:gd name="connsiteY306" fmla="*/ 313527 h 5643471"/>
                <a:gd name="connsiteX307" fmla="*/ 507878 w 4642135"/>
                <a:gd name="connsiteY307" fmla="*/ 309203 h 5643471"/>
                <a:gd name="connsiteX308" fmla="*/ 417063 w 4642135"/>
                <a:gd name="connsiteY308" fmla="*/ 309203 h 5643471"/>
                <a:gd name="connsiteX309" fmla="*/ 881952 w 4642135"/>
                <a:gd name="connsiteY309" fmla="*/ 276770 h 5643471"/>
                <a:gd name="connsiteX310" fmla="*/ 1067907 w 4642135"/>
                <a:gd name="connsiteY310" fmla="*/ 298393 h 5643471"/>
                <a:gd name="connsiteX311" fmla="*/ 1223590 w 4642135"/>
                <a:gd name="connsiteY311" fmla="*/ 371910 h 5643471"/>
                <a:gd name="connsiteX312" fmla="*/ 1258187 w 4642135"/>
                <a:gd name="connsiteY312" fmla="*/ 367585 h 5643471"/>
                <a:gd name="connsiteX313" fmla="*/ 1640907 w 4642135"/>
                <a:gd name="connsiteY313" fmla="*/ 30271 h 5643471"/>
                <a:gd name="connsiteX314" fmla="*/ 1716587 w 4642135"/>
                <a:gd name="connsiteY314" fmla="*/ 0 h 5643471"/>
                <a:gd name="connsiteX0" fmla="*/ 3186930 w 4642135"/>
                <a:gd name="connsiteY0" fmla="*/ 1466017 h 5643471"/>
                <a:gd name="connsiteX1" fmla="*/ 3148009 w 4642135"/>
                <a:gd name="connsiteY1" fmla="*/ 1468179 h 5643471"/>
                <a:gd name="connsiteX2" fmla="*/ 2860426 w 4642135"/>
                <a:gd name="connsiteY2" fmla="*/ 1591429 h 5643471"/>
                <a:gd name="connsiteX3" fmla="*/ 2899347 w 4642135"/>
                <a:gd name="connsiteY3" fmla="*/ 1589266 h 5643471"/>
                <a:gd name="connsiteX4" fmla="*/ 3115574 w 4642135"/>
                <a:gd name="connsiteY4" fmla="*/ 1498450 h 5643471"/>
                <a:gd name="connsiteX5" fmla="*/ 3186930 w 4642135"/>
                <a:gd name="connsiteY5" fmla="*/ 1466017 h 5643471"/>
                <a:gd name="connsiteX6" fmla="*/ 2717716 w 4642135"/>
                <a:gd name="connsiteY6" fmla="*/ 1269250 h 5643471"/>
                <a:gd name="connsiteX7" fmla="*/ 2419323 w 4642135"/>
                <a:gd name="connsiteY7" fmla="*/ 1353579 h 5643471"/>
                <a:gd name="connsiteX8" fmla="*/ 2395539 w 4642135"/>
                <a:gd name="connsiteY8" fmla="*/ 1433582 h 5643471"/>
                <a:gd name="connsiteX9" fmla="*/ 2423648 w 4642135"/>
                <a:gd name="connsiteY9" fmla="*/ 1440070 h 5643471"/>
                <a:gd name="connsiteX10" fmla="*/ 2739339 w 4642135"/>
                <a:gd name="connsiteY10" fmla="*/ 1269250 h 5643471"/>
                <a:gd name="connsiteX11" fmla="*/ 2717716 w 4642135"/>
                <a:gd name="connsiteY11" fmla="*/ 1269250 h 5643471"/>
                <a:gd name="connsiteX12" fmla="*/ 1617123 w 4642135"/>
                <a:gd name="connsiteY12" fmla="*/ 1124379 h 5643471"/>
                <a:gd name="connsiteX13" fmla="*/ 1727398 w 4642135"/>
                <a:gd name="connsiteY13" fmla="*/ 1366553 h 5643471"/>
                <a:gd name="connsiteX14" fmla="*/ 1591176 w 4642135"/>
                <a:gd name="connsiteY14" fmla="*/ 1202221 h 5643471"/>
                <a:gd name="connsiteX15" fmla="*/ 1790104 w 4642135"/>
                <a:gd name="connsiteY15" fmla="*/ 1569806 h 5643471"/>
                <a:gd name="connsiteX16" fmla="*/ 2466893 w 4642135"/>
                <a:gd name="connsiteY16" fmla="*/ 2756890 h 5643471"/>
                <a:gd name="connsiteX17" fmla="*/ 2985838 w 4642135"/>
                <a:gd name="connsiteY17" fmla="*/ 3935327 h 5643471"/>
                <a:gd name="connsiteX18" fmla="*/ 2994487 w 4642135"/>
                <a:gd name="connsiteY18" fmla="*/ 3943976 h 5643471"/>
                <a:gd name="connsiteX19" fmla="*/ 2998811 w 4642135"/>
                <a:gd name="connsiteY19" fmla="*/ 3928839 h 5643471"/>
                <a:gd name="connsiteX20" fmla="*/ 3189091 w 4642135"/>
                <a:gd name="connsiteY20" fmla="*/ 2752566 h 5643471"/>
                <a:gd name="connsiteX21" fmla="*/ 3282069 w 4642135"/>
                <a:gd name="connsiteY21" fmla="*/ 2123347 h 5643471"/>
                <a:gd name="connsiteX22" fmla="*/ 3295043 w 4642135"/>
                <a:gd name="connsiteY22" fmla="*/ 2045505 h 5643471"/>
                <a:gd name="connsiteX23" fmla="*/ 3266932 w 4642135"/>
                <a:gd name="connsiteY23" fmla="*/ 2071452 h 5643471"/>
                <a:gd name="connsiteX24" fmla="*/ 3301529 w 4642135"/>
                <a:gd name="connsiteY24" fmla="*/ 1881173 h 5643471"/>
                <a:gd name="connsiteX25" fmla="*/ 3212877 w 4642135"/>
                <a:gd name="connsiteY25" fmla="*/ 2151455 h 5643471"/>
                <a:gd name="connsiteX26" fmla="*/ 3182605 w 4642135"/>
                <a:gd name="connsiteY26" fmla="*/ 2101724 h 5643471"/>
                <a:gd name="connsiteX27" fmla="*/ 3154494 w 4642135"/>
                <a:gd name="connsiteY27" fmla="*/ 2231460 h 5643471"/>
                <a:gd name="connsiteX28" fmla="*/ 3128547 w 4642135"/>
                <a:gd name="connsiteY28" fmla="*/ 2170917 h 5643471"/>
                <a:gd name="connsiteX29" fmla="*/ 3115574 w 4642135"/>
                <a:gd name="connsiteY29" fmla="*/ 2151455 h 5643471"/>
                <a:gd name="connsiteX30" fmla="*/ 3102600 w 4642135"/>
                <a:gd name="connsiteY30" fmla="*/ 2173078 h 5643471"/>
                <a:gd name="connsiteX31" fmla="*/ 3059355 w 4642135"/>
                <a:gd name="connsiteY31" fmla="*/ 2341735 h 5643471"/>
                <a:gd name="connsiteX32" fmla="*/ 2998811 w 4642135"/>
                <a:gd name="connsiteY32" fmla="*/ 2261732 h 5643471"/>
                <a:gd name="connsiteX33" fmla="*/ 2983676 w 4642135"/>
                <a:gd name="connsiteY33" fmla="*/ 2436875 h 5643471"/>
                <a:gd name="connsiteX34" fmla="*/ 2975027 w 4642135"/>
                <a:gd name="connsiteY34" fmla="*/ 2460661 h 5643471"/>
                <a:gd name="connsiteX35" fmla="*/ 2955566 w 4642135"/>
                <a:gd name="connsiteY35" fmla="*/ 2439038 h 5643471"/>
                <a:gd name="connsiteX36" fmla="*/ 2933943 w 4642135"/>
                <a:gd name="connsiteY36" fmla="*/ 2367682 h 5643471"/>
                <a:gd name="connsiteX37" fmla="*/ 2918808 w 4642135"/>
                <a:gd name="connsiteY37" fmla="*/ 2287679 h 5643471"/>
                <a:gd name="connsiteX38" fmla="*/ 2871238 w 4642135"/>
                <a:gd name="connsiteY38" fmla="*/ 2633642 h 5643471"/>
                <a:gd name="connsiteX39" fmla="*/ 2840967 w 4642135"/>
                <a:gd name="connsiteY39" fmla="*/ 2590397 h 5643471"/>
                <a:gd name="connsiteX40" fmla="*/ 2840967 w 4642135"/>
                <a:gd name="connsiteY40" fmla="*/ 2423901 h 5643471"/>
                <a:gd name="connsiteX41" fmla="*/ 2851777 w 4642135"/>
                <a:gd name="connsiteY41" fmla="*/ 2333086 h 5643471"/>
                <a:gd name="connsiteX42" fmla="*/ 2752313 w 4642135"/>
                <a:gd name="connsiteY42" fmla="*/ 2486608 h 5643471"/>
                <a:gd name="connsiteX43" fmla="*/ 2782584 w 4642135"/>
                <a:gd name="connsiteY43" fmla="*/ 2283355 h 5643471"/>
                <a:gd name="connsiteX44" fmla="*/ 2698257 w 4642135"/>
                <a:gd name="connsiteY44" fmla="*/ 2365521 h 5643471"/>
                <a:gd name="connsiteX45" fmla="*/ 2990162 w 4642135"/>
                <a:gd name="connsiteY45" fmla="*/ 1790358 h 5643471"/>
                <a:gd name="connsiteX46" fmla="*/ 2912320 w 4642135"/>
                <a:gd name="connsiteY46" fmla="*/ 1840089 h 5643471"/>
                <a:gd name="connsiteX47" fmla="*/ 2819344 w 4642135"/>
                <a:gd name="connsiteY47" fmla="*/ 1891983 h 5643471"/>
                <a:gd name="connsiteX48" fmla="*/ 2758800 w 4642135"/>
                <a:gd name="connsiteY48" fmla="*/ 1941716 h 5643471"/>
                <a:gd name="connsiteX49" fmla="*/ 2830154 w 4642135"/>
                <a:gd name="connsiteY49" fmla="*/ 1788194 h 5643471"/>
                <a:gd name="connsiteX50" fmla="*/ 2795558 w 4642135"/>
                <a:gd name="connsiteY50" fmla="*/ 1818466 h 5643471"/>
                <a:gd name="connsiteX51" fmla="*/ 2570682 w 4642135"/>
                <a:gd name="connsiteY51" fmla="*/ 2086587 h 5643471"/>
                <a:gd name="connsiteX52" fmla="*/ 2549059 w 4642135"/>
                <a:gd name="connsiteY52" fmla="*/ 2101724 h 5643471"/>
                <a:gd name="connsiteX53" fmla="*/ 2540410 w 4642135"/>
                <a:gd name="connsiteY53" fmla="*/ 2075777 h 5643471"/>
                <a:gd name="connsiteX54" fmla="*/ 2557708 w 4642135"/>
                <a:gd name="connsiteY54" fmla="*/ 1963339 h 5643471"/>
                <a:gd name="connsiteX55" fmla="*/ 2469057 w 4642135"/>
                <a:gd name="connsiteY55" fmla="*/ 2086587 h 5643471"/>
                <a:gd name="connsiteX56" fmla="*/ 2447434 w 4642135"/>
                <a:gd name="connsiteY56" fmla="*/ 2106049 h 5643471"/>
                <a:gd name="connsiteX57" fmla="*/ 2438785 w 4642135"/>
                <a:gd name="connsiteY57" fmla="*/ 2073614 h 5643471"/>
                <a:gd name="connsiteX58" fmla="*/ 2449595 w 4642135"/>
                <a:gd name="connsiteY58" fmla="*/ 1969825 h 5643471"/>
                <a:gd name="connsiteX59" fmla="*/ 2471218 w 4642135"/>
                <a:gd name="connsiteY59" fmla="*/ 1876848 h 5643471"/>
                <a:gd name="connsiteX60" fmla="*/ 2830154 w 4642135"/>
                <a:gd name="connsiteY60" fmla="*/ 1602239 h 5643471"/>
                <a:gd name="connsiteX61" fmla="*/ 2858265 w 4642135"/>
                <a:gd name="connsiteY61" fmla="*/ 1587104 h 5643471"/>
                <a:gd name="connsiteX62" fmla="*/ 2851777 w 4642135"/>
                <a:gd name="connsiteY62" fmla="*/ 1589266 h 5643471"/>
                <a:gd name="connsiteX63" fmla="*/ 2849616 w 4642135"/>
                <a:gd name="connsiteY63" fmla="*/ 1587104 h 5643471"/>
                <a:gd name="connsiteX64" fmla="*/ 2869075 w 4642135"/>
                <a:gd name="connsiteY64" fmla="*/ 1567643 h 5643471"/>
                <a:gd name="connsiteX65" fmla="*/ 3039895 w 4642135"/>
                <a:gd name="connsiteY65" fmla="*/ 1437907 h 5643471"/>
                <a:gd name="connsiteX66" fmla="*/ 2676634 w 4642135"/>
                <a:gd name="connsiteY66" fmla="*/ 1584941 h 5643471"/>
                <a:gd name="connsiteX67" fmla="*/ 2920969 w 4642135"/>
                <a:gd name="connsiteY67" fmla="*/ 1418448 h 5643471"/>
                <a:gd name="connsiteX68" fmla="*/ 2631226 w 4642135"/>
                <a:gd name="connsiteY68" fmla="*/ 1507099 h 5643471"/>
                <a:gd name="connsiteX69" fmla="*/ 2726365 w 4642135"/>
                <a:gd name="connsiteY69" fmla="*/ 1424933 h 5643471"/>
                <a:gd name="connsiteX70" fmla="*/ 2510139 w 4642135"/>
                <a:gd name="connsiteY70" fmla="*/ 1511424 h 5643471"/>
                <a:gd name="connsiteX71" fmla="*/ 2856101 w 4642135"/>
                <a:gd name="connsiteY71" fmla="*/ 1286548 h 5643471"/>
                <a:gd name="connsiteX72" fmla="*/ 2797721 w 4642135"/>
                <a:gd name="connsiteY72" fmla="*/ 1301685 h 5643471"/>
                <a:gd name="connsiteX73" fmla="*/ 2475542 w 4642135"/>
                <a:gd name="connsiteY73" fmla="*/ 1463854 h 5643471"/>
                <a:gd name="connsiteX74" fmla="*/ 2440946 w 4642135"/>
                <a:gd name="connsiteY74" fmla="*/ 1543859 h 5643471"/>
                <a:gd name="connsiteX75" fmla="*/ 2440946 w 4642135"/>
                <a:gd name="connsiteY75" fmla="*/ 1558994 h 5643471"/>
                <a:gd name="connsiteX76" fmla="*/ 2404189 w 4642135"/>
                <a:gd name="connsiteY76" fmla="*/ 1535210 h 5643471"/>
                <a:gd name="connsiteX77" fmla="*/ 2358780 w 4642135"/>
                <a:gd name="connsiteY77" fmla="*/ 1528722 h 5643471"/>
                <a:gd name="connsiteX78" fmla="*/ 2365268 w 4642135"/>
                <a:gd name="connsiteY78" fmla="*/ 1567643 h 5643471"/>
                <a:gd name="connsiteX79" fmla="*/ 2447434 w 4642135"/>
                <a:gd name="connsiteY79" fmla="*/ 1727651 h 5643471"/>
                <a:gd name="connsiteX80" fmla="*/ 2291751 w 4642135"/>
                <a:gd name="connsiteY80" fmla="*/ 1563318 h 5643471"/>
                <a:gd name="connsiteX81" fmla="*/ 2302561 w 4642135"/>
                <a:gd name="connsiteY81" fmla="*/ 1597915 h 5643471"/>
                <a:gd name="connsiteX82" fmla="*/ 2378241 w 4642135"/>
                <a:gd name="connsiteY82" fmla="*/ 1811980 h 5643471"/>
                <a:gd name="connsiteX83" fmla="*/ 2380402 w 4642135"/>
                <a:gd name="connsiteY83" fmla="*/ 1926579 h 5643471"/>
                <a:gd name="connsiteX84" fmla="*/ 2369592 w 4642135"/>
                <a:gd name="connsiteY84" fmla="*/ 1928743 h 5643471"/>
                <a:gd name="connsiteX85" fmla="*/ 2172825 w 4642135"/>
                <a:gd name="connsiteY85" fmla="*/ 1466017 h 5643471"/>
                <a:gd name="connsiteX86" fmla="*/ 2183637 w 4642135"/>
                <a:gd name="connsiteY86" fmla="*/ 1515748 h 5643471"/>
                <a:gd name="connsiteX87" fmla="*/ 2211746 w 4642135"/>
                <a:gd name="connsiteY87" fmla="*/ 1699542 h 5643471"/>
                <a:gd name="connsiteX88" fmla="*/ 2198772 w 4642135"/>
                <a:gd name="connsiteY88" fmla="*/ 1749273 h 5643471"/>
                <a:gd name="connsiteX89" fmla="*/ 2170664 w 4642135"/>
                <a:gd name="connsiteY89" fmla="*/ 1706028 h 5643471"/>
                <a:gd name="connsiteX90" fmla="*/ 2090659 w 4642135"/>
                <a:gd name="connsiteY90" fmla="*/ 1526561 h 5643471"/>
                <a:gd name="connsiteX91" fmla="*/ 2056062 w 4642135"/>
                <a:gd name="connsiteY91" fmla="*/ 1626025 h 5643471"/>
                <a:gd name="connsiteX92" fmla="*/ 1930651 w 4642135"/>
                <a:gd name="connsiteY92" fmla="*/ 1420609 h 5643471"/>
                <a:gd name="connsiteX93" fmla="*/ 1930651 w 4642135"/>
                <a:gd name="connsiteY93" fmla="*/ 1524398 h 5643471"/>
                <a:gd name="connsiteX94" fmla="*/ 1922002 w 4642135"/>
                <a:gd name="connsiteY94" fmla="*/ 1537371 h 5643471"/>
                <a:gd name="connsiteX95" fmla="*/ 1911191 w 4642135"/>
                <a:gd name="connsiteY95" fmla="*/ 1530885 h 5643471"/>
                <a:gd name="connsiteX96" fmla="*/ 1893893 w 4642135"/>
                <a:gd name="connsiteY96" fmla="*/ 1502775 h 5643471"/>
                <a:gd name="connsiteX97" fmla="*/ 1829025 w 4642135"/>
                <a:gd name="connsiteY97" fmla="*/ 1377363 h 5643471"/>
                <a:gd name="connsiteX98" fmla="*/ 1826862 w 4642135"/>
                <a:gd name="connsiteY98" fmla="*/ 1435746 h 5643471"/>
                <a:gd name="connsiteX99" fmla="*/ 1617123 w 4642135"/>
                <a:gd name="connsiteY99" fmla="*/ 1124379 h 5643471"/>
                <a:gd name="connsiteX100" fmla="*/ 2123094 w 4642135"/>
                <a:gd name="connsiteY100" fmla="*/ 925450 h 5643471"/>
                <a:gd name="connsiteX101" fmla="*/ 2250666 w 4642135"/>
                <a:gd name="connsiteY101" fmla="*/ 1068160 h 5643471"/>
                <a:gd name="connsiteX102" fmla="*/ 1971735 w 4642135"/>
                <a:gd name="connsiteY102" fmla="*/ 968696 h 5643471"/>
                <a:gd name="connsiteX103" fmla="*/ 1978221 w 4642135"/>
                <a:gd name="connsiteY103" fmla="*/ 977345 h 5643471"/>
                <a:gd name="connsiteX104" fmla="*/ 2324183 w 4642135"/>
                <a:gd name="connsiteY104" fmla="*/ 1323308 h 5643471"/>
                <a:gd name="connsiteX105" fmla="*/ 2356619 w 4642135"/>
                <a:gd name="connsiteY105" fmla="*/ 1325469 h 5643471"/>
                <a:gd name="connsiteX106" fmla="*/ 2626901 w 4642135"/>
                <a:gd name="connsiteY106" fmla="*/ 1206545 h 5643471"/>
                <a:gd name="connsiteX107" fmla="*/ 2637713 w 4642135"/>
                <a:gd name="connsiteY107" fmla="*/ 1197896 h 5643471"/>
                <a:gd name="connsiteX108" fmla="*/ 2661497 w 4642135"/>
                <a:gd name="connsiteY108" fmla="*/ 1200057 h 5643471"/>
                <a:gd name="connsiteX109" fmla="*/ 2901510 w 4642135"/>
                <a:gd name="connsiteY109" fmla="*/ 1197896 h 5643471"/>
                <a:gd name="connsiteX110" fmla="*/ 2988001 w 4642135"/>
                <a:gd name="connsiteY110" fmla="*/ 1195733 h 5643471"/>
                <a:gd name="connsiteX111" fmla="*/ 2629064 w 4642135"/>
                <a:gd name="connsiteY111" fmla="*/ 1120055 h 5643471"/>
                <a:gd name="connsiteX112" fmla="*/ 2635550 w 4642135"/>
                <a:gd name="connsiteY112" fmla="*/ 1158975 h 5643471"/>
                <a:gd name="connsiteX113" fmla="*/ 2635550 w 4642135"/>
                <a:gd name="connsiteY113" fmla="*/ 1195733 h 5643471"/>
                <a:gd name="connsiteX114" fmla="*/ 2447434 w 4642135"/>
                <a:gd name="connsiteY114" fmla="*/ 1031400 h 5643471"/>
                <a:gd name="connsiteX115" fmla="*/ 2514463 w 4642135"/>
                <a:gd name="connsiteY115" fmla="*/ 1197896 h 5643471"/>
                <a:gd name="connsiteX116" fmla="*/ 2123094 w 4642135"/>
                <a:gd name="connsiteY116" fmla="*/ 925450 h 5643471"/>
                <a:gd name="connsiteX117" fmla="*/ 1716587 w 4642135"/>
                <a:gd name="connsiteY117" fmla="*/ 0 h 5643471"/>
                <a:gd name="connsiteX118" fmla="*/ 1569553 w 4642135"/>
                <a:gd name="connsiteY118" fmla="*/ 190279 h 5643471"/>
                <a:gd name="connsiteX119" fmla="*/ 1595500 w 4642135"/>
                <a:gd name="connsiteY119" fmla="*/ 170818 h 5643471"/>
                <a:gd name="connsiteX120" fmla="*/ 1887405 w 4642135"/>
                <a:gd name="connsiteY120" fmla="*/ 38921 h 5643471"/>
                <a:gd name="connsiteX121" fmla="*/ 2071199 w 4642135"/>
                <a:gd name="connsiteY121" fmla="*/ 8649 h 5643471"/>
                <a:gd name="connsiteX122" fmla="*/ 1694965 w 4642135"/>
                <a:gd name="connsiteY122" fmla="*/ 224876 h 5643471"/>
                <a:gd name="connsiteX123" fmla="*/ 1798754 w 4642135"/>
                <a:gd name="connsiteY123" fmla="*/ 188116 h 5643471"/>
                <a:gd name="connsiteX124" fmla="*/ 2315534 w 4642135"/>
                <a:gd name="connsiteY124" fmla="*/ 155683 h 5643471"/>
                <a:gd name="connsiteX125" fmla="*/ 2577170 w 4642135"/>
                <a:gd name="connsiteY125" fmla="*/ 250823 h 5643471"/>
                <a:gd name="connsiteX126" fmla="*/ 2644199 w 4642135"/>
                <a:gd name="connsiteY126" fmla="*/ 315691 h 5643471"/>
                <a:gd name="connsiteX127" fmla="*/ 2334996 w 4642135"/>
                <a:gd name="connsiteY127" fmla="*/ 242174 h 5643471"/>
                <a:gd name="connsiteX128" fmla="*/ 2019305 w 4642135"/>
                <a:gd name="connsiteY128" fmla="*/ 240010 h 5643471"/>
                <a:gd name="connsiteX129" fmla="*/ 2304724 w 4642135"/>
                <a:gd name="connsiteY129" fmla="*/ 313527 h 5643471"/>
                <a:gd name="connsiteX130" fmla="*/ 2564196 w 4642135"/>
                <a:gd name="connsiteY130" fmla="*/ 454076 h 5643471"/>
                <a:gd name="connsiteX131" fmla="*/ 1861458 w 4642135"/>
                <a:gd name="connsiteY131" fmla="*/ 287580 h 5643471"/>
                <a:gd name="connsiteX132" fmla="*/ 2337157 w 4642135"/>
                <a:gd name="connsiteY132" fmla="*/ 471374 h 5643471"/>
                <a:gd name="connsiteX133" fmla="*/ 2062550 w 4642135"/>
                <a:gd name="connsiteY133" fmla="*/ 423804 h 5643471"/>
                <a:gd name="connsiteX134" fmla="*/ 2060387 w 4642135"/>
                <a:gd name="connsiteY134" fmla="*/ 428129 h 5643471"/>
                <a:gd name="connsiteX135" fmla="*/ 2196611 w 4642135"/>
                <a:gd name="connsiteY135" fmla="*/ 490833 h 5643471"/>
                <a:gd name="connsiteX136" fmla="*/ 1854973 w 4642135"/>
                <a:gd name="connsiteY136" fmla="*/ 469211 h 5643471"/>
                <a:gd name="connsiteX137" fmla="*/ 2177149 w 4642135"/>
                <a:gd name="connsiteY137" fmla="*/ 594622 h 5643471"/>
                <a:gd name="connsiteX138" fmla="*/ 1779292 w 4642135"/>
                <a:gd name="connsiteY138" fmla="*/ 538403 h 5643471"/>
                <a:gd name="connsiteX139" fmla="*/ 1982545 w 4642135"/>
                <a:gd name="connsiteY139" fmla="*/ 657329 h 5643471"/>
                <a:gd name="connsiteX140" fmla="*/ 1595500 w 4642135"/>
                <a:gd name="connsiteY140" fmla="*/ 581649 h 5643471"/>
                <a:gd name="connsiteX141" fmla="*/ 1630097 w 4642135"/>
                <a:gd name="connsiteY141" fmla="*/ 605435 h 5643471"/>
                <a:gd name="connsiteX142" fmla="*/ 1965247 w 4642135"/>
                <a:gd name="connsiteY142" fmla="*/ 670303 h 5643471"/>
                <a:gd name="connsiteX143" fmla="*/ 2129579 w 4642135"/>
                <a:gd name="connsiteY143" fmla="*/ 683276 h 5643471"/>
                <a:gd name="connsiteX144" fmla="*/ 2458244 w 4642135"/>
                <a:gd name="connsiteY144" fmla="*/ 838960 h 5643471"/>
                <a:gd name="connsiteX145" fmla="*/ 2568521 w 4642135"/>
                <a:gd name="connsiteY145" fmla="*/ 1014102 h 5643471"/>
                <a:gd name="connsiteX146" fmla="*/ 2607442 w 4642135"/>
                <a:gd name="connsiteY146" fmla="*/ 1096268 h 5643471"/>
                <a:gd name="connsiteX147" fmla="*/ 2637713 w 4642135"/>
                <a:gd name="connsiteY147" fmla="*/ 1109242 h 5643471"/>
                <a:gd name="connsiteX148" fmla="*/ 2799882 w 4642135"/>
                <a:gd name="connsiteY148" fmla="*/ 1102756 h 5643471"/>
                <a:gd name="connsiteX149" fmla="*/ 3029083 w 4642135"/>
                <a:gd name="connsiteY149" fmla="*/ 1128704 h 5643471"/>
                <a:gd name="connsiteX150" fmla="*/ 3052869 w 4642135"/>
                <a:gd name="connsiteY150" fmla="*/ 1135189 h 5643471"/>
                <a:gd name="connsiteX151" fmla="*/ 3057193 w 4642135"/>
                <a:gd name="connsiteY151" fmla="*/ 1133028 h 5643471"/>
                <a:gd name="connsiteX152" fmla="*/ 2933943 w 4642135"/>
                <a:gd name="connsiteY152" fmla="*/ 1046537 h 5643471"/>
                <a:gd name="connsiteX153" fmla="*/ 3346937 w 4642135"/>
                <a:gd name="connsiteY153" fmla="*/ 1184923 h 5643471"/>
                <a:gd name="connsiteX154" fmla="*/ 3519919 w 4642135"/>
                <a:gd name="connsiteY154" fmla="*/ 1349255 h 5643471"/>
                <a:gd name="connsiteX155" fmla="*/ 3545866 w 4642135"/>
                <a:gd name="connsiteY155" fmla="*/ 1355741 h 5643471"/>
                <a:gd name="connsiteX156" fmla="*/ 3963183 w 4642135"/>
                <a:gd name="connsiteY156" fmla="*/ 1264925 h 5643471"/>
                <a:gd name="connsiteX157" fmla="*/ 4058322 w 4642135"/>
                <a:gd name="connsiteY157" fmla="*/ 1271413 h 5643471"/>
                <a:gd name="connsiteX158" fmla="*/ 3926425 w 4642135"/>
                <a:gd name="connsiteY158" fmla="*/ 1323308 h 5643471"/>
                <a:gd name="connsiteX159" fmla="*/ 3928586 w 4642135"/>
                <a:gd name="connsiteY159" fmla="*/ 1329793 h 5643471"/>
                <a:gd name="connsiteX160" fmla="*/ 3971832 w 4642135"/>
                <a:gd name="connsiteY160" fmla="*/ 1325469 h 5643471"/>
                <a:gd name="connsiteX161" fmla="*/ 4194547 w 4642135"/>
                <a:gd name="connsiteY161" fmla="*/ 1351416 h 5643471"/>
                <a:gd name="connsiteX162" fmla="*/ 4309146 w 4642135"/>
                <a:gd name="connsiteY162" fmla="*/ 1377363 h 5643471"/>
                <a:gd name="connsiteX163" fmla="*/ 4367528 w 4642135"/>
                <a:gd name="connsiteY163" fmla="*/ 1472503 h 5643471"/>
                <a:gd name="connsiteX164" fmla="*/ 4408610 w 4642135"/>
                <a:gd name="connsiteY164" fmla="*/ 1528722 h 5643471"/>
                <a:gd name="connsiteX165" fmla="*/ 4601053 w 4642135"/>
                <a:gd name="connsiteY165" fmla="*/ 1695218 h 5643471"/>
                <a:gd name="connsiteX166" fmla="*/ 4639974 w 4642135"/>
                <a:gd name="connsiteY166" fmla="*/ 1766572 h 5643471"/>
                <a:gd name="connsiteX167" fmla="*/ 4642135 w 4642135"/>
                <a:gd name="connsiteY167" fmla="*/ 1773059 h 5643471"/>
                <a:gd name="connsiteX168" fmla="*/ 4627000 w 4642135"/>
                <a:gd name="connsiteY168" fmla="*/ 1801168 h 5643471"/>
                <a:gd name="connsiteX169" fmla="*/ 4605378 w 4642135"/>
                <a:gd name="connsiteY169" fmla="*/ 1773059 h 5643471"/>
                <a:gd name="connsiteX170" fmla="*/ 4393475 w 4642135"/>
                <a:gd name="connsiteY170" fmla="*/ 1617376 h 5643471"/>
                <a:gd name="connsiteX171" fmla="*/ 4363204 w 4642135"/>
                <a:gd name="connsiteY171" fmla="*/ 1615213 h 5643471"/>
                <a:gd name="connsiteX172" fmla="*/ 4363204 w 4642135"/>
                <a:gd name="connsiteY172" fmla="*/ 1658458 h 5643471"/>
                <a:gd name="connsiteX173" fmla="*/ 4389151 w 4642135"/>
                <a:gd name="connsiteY173" fmla="*/ 1686569 h 5643471"/>
                <a:gd name="connsiteX174" fmla="*/ 4490776 w 4642135"/>
                <a:gd name="connsiteY174" fmla="*/ 1818466 h 5643471"/>
                <a:gd name="connsiteX175" fmla="*/ 4510238 w 4642135"/>
                <a:gd name="connsiteY175" fmla="*/ 1885497 h 5643471"/>
                <a:gd name="connsiteX176" fmla="*/ 4108056 w 4642135"/>
                <a:gd name="connsiteY176" fmla="*/ 1543859 h 5643471"/>
                <a:gd name="connsiteX177" fmla="*/ 4337256 w 4642135"/>
                <a:gd name="connsiteY177" fmla="*/ 1801168 h 5643471"/>
                <a:gd name="connsiteX178" fmla="*/ 4330768 w 4642135"/>
                <a:gd name="connsiteY178" fmla="*/ 1807656 h 5643471"/>
                <a:gd name="connsiteX179" fmla="*/ 4138328 w 4642135"/>
                <a:gd name="connsiteY179" fmla="*/ 1669271 h 5643471"/>
                <a:gd name="connsiteX180" fmla="*/ 4216169 w 4642135"/>
                <a:gd name="connsiteY180" fmla="*/ 1783870 h 5643471"/>
                <a:gd name="connsiteX181" fmla="*/ 4021565 w 4642135"/>
                <a:gd name="connsiteY181" fmla="*/ 1671432 h 5643471"/>
                <a:gd name="connsiteX182" fmla="*/ 4151301 w 4642135"/>
                <a:gd name="connsiteY182" fmla="*/ 1850901 h 5643471"/>
                <a:gd name="connsiteX183" fmla="*/ 3868043 w 4642135"/>
                <a:gd name="connsiteY183" fmla="*/ 1658458 h 5643471"/>
                <a:gd name="connsiteX184" fmla="*/ 3982644 w 4642135"/>
                <a:gd name="connsiteY184" fmla="*/ 1816305 h 5643471"/>
                <a:gd name="connsiteX185" fmla="*/ 3712360 w 4642135"/>
                <a:gd name="connsiteY185" fmla="*/ 1632511 h 5643471"/>
                <a:gd name="connsiteX186" fmla="*/ 3721009 w 4642135"/>
                <a:gd name="connsiteY186" fmla="*/ 1656297 h 5643471"/>
                <a:gd name="connsiteX187" fmla="*/ 3978320 w 4642135"/>
                <a:gd name="connsiteY187" fmla="*/ 1829278 h 5643471"/>
                <a:gd name="connsiteX188" fmla="*/ 4211845 w 4642135"/>
                <a:gd name="connsiteY188" fmla="*/ 2036856 h 5643471"/>
                <a:gd name="connsiteX189" fmla="*/ 4226979 w 4642135"/>
                <a:gd name="connsiteY189" fmla="*/ 2356872 h 5643471"/>
                <a:gd name="connsiteX190" fmla="*/ 4203196 w 4642135"/>
                <a:gd name="connsiteY190" fmla="*/ 2393629 h 5643471"/>
                <a:gd name="connsiteX191" fmla="*/ 4185898 w 4642135"/>
                <a:gd name="connsiteY191" fmla="*/ 2359033 h 5643471"/>
                <a:gd name="connsiteX192" fmla="*/ 4142652 w 4642135"/>
                <a:gd name="connsiteY192" fmla="*/ 2233621 h 5643471"/>
                <a:gd name="connsiteX193" fmla="*/ 4101568 w 4642135"/>
                <a:gd name="connsiteY193" fmla="*/ 2365521 h 5643471"/>
                <a:gd name="connsiteX194" fmla="*/ 3932911 w 4642135"/>
                <a:gd name="connsiteY194" fmla="*/ 2019558 h 5643471"/>
                <a:gd name="connsiteX195" fmla="*/ 3961022 w 4642135"/>
                <a:gd name="connsiteY195" fmla="*/ 2181727 h 5643471"/>
                <a:gd name="connsiteX196" fmla="*/ 3792365 w 4642135"/>
                <a:gd name="connsiteY196" fmla="*/ 2021719 h 5643471"/>
                <a:gd name="connsiteX197" fmla="*/ 3883180 w 4642135"/>
                <a:gd name="connsiteY197" fmla="*/ 2304977 h 5643471"/>
                <a:gd name="connsiteX198" fmla="*/ 3876692 w 4642135"/>
                <a:gd name="connsiteY198" fmla="*/ 2607695 h 5643471"/>
                <a:gd name="connsiteX199" fmla="*/ 3826961 w 4642135"/>
                <a:gd name="connsiteY199" fmla="*/ 2495257 h 5643471"/>
                <a:gd name="connsiteX200" fmla="*/ 3792365 w 4642135"/>
                <a:gd name="connsiteY200" fmla="*/ 2730943 h 5643471"/>
                <a:gd name="connsiteX201" fmla="*/ 3749119 w 4642135"/>
                <a:gd name="connsiteY201" fmla="*/ 2544988 h 5643471"/>
                <a:gd name="connsiteX202" fmla="*/ 3628032 w 4642135"/>
                <a:gd name="connsiteY202" fmla="*/ 2823922 h 5643471"/>
                <a:gd name="connsiteX203" fmla="*/ 3714523 w 4642135"/>
                <a:gd name="connsiteY203" fmla="*/ 2393629 h 5643471"/>
                <a:gd name="connsiteX204" fmla="*/ 3705874 w 4642135"/>
                <a:gd name="connsiteY204" fmla="*/ 2389305 h 5643471"/>
                <a:gd name="connsiteX205" fmla="*/ 3582623 w 4642135"/>
                <a:gd name="connsiteY205" fmla="*/ 2635803 h 5643471"/>
                <a:gd name="connsiteX206" fmla="*/ 3623708 w 4642135"/>
                <a:gd name="connsiteY206" fmla="*/ 2441199 h 5643471"/>
                <a:gd name="connsiteX207" fmla="*/ 3561001 w 4642135"/>
                <a:gd name="connsiteY207" fmla="*/ 2495257 h 5643471"/>
                <a:gd name="connsiteX208" fmla="*/ 3541542 w 4642135"/>
                <a:gd name="connsiteY208" fmla="*/ 2512555 h 5643471"/>
                <a:gd name="connsiteX209" fmla="*/ 3532892 w 4642135"/>
                <a:gd name="connsiteY209" fmla="*/ 2488769 h 5643471"/>
                <a:gd name="connsiteX210" fmla="*/ 3543703 w 4642135"/>
                <a:gd name="connsiteY210" fmla="*/ 2324437 h 5643471"/>
                <a:gd name="connsiteX211" fmla="*/ 3496133 w 4642135"/>
                <a:gd name="connsiteY211" fmla="*/ 2391468 h 5643471"/>
                <a:gd name="connsiteX212" fmla="*/ 3476673 w 4642135"/>
                <a:gd name="connsiteY212" fmla="*/ 2408766 h 5643471"/>
                <a:gd name="connsiteX213" fmla="*/ 3474510 w 4642135"/>
                <a:gd name="connsiteY213" fmla="*/ 2382819 h 5643471"/>
                <a:gd name="connsiteX214" fmla="*/ 3483159 w 4642135"/>
                <a:gd name="connsiteY214" fmla="*/ 2276867 h 5643471"/>
                <a:gd name="connsiteX215" fmla="*/ 3478835 w 4642135"/>
                <a:gd name="connsiteY215" fmla="*/ 2268218 h 5643471"/>
                <a:gd name="connsiteX216" fmla="*/ 3455051 w 4642135"/>
                <a:gd name="connsiteY216" fmla="*/ 2285516 h 5643471"/>
                <a:gd name="connsiteX217" fmla="*/ 3450726 w 4642135"/>
                <a:gd name="connsiteY217" fmla="*/ 2032532 h 5643471"/>
                <a:gd name="connsiteX218" fmla="*/ 3405318 w 4642135"/>
                <a:gd name="connsiteY218" fmla="*/ 2207674 h 5643471"/>
                <a:gd name="connsiteX219" fmla="*/ 3394507 w 4642135"/>
                <a:gd name="connsiteY219" fmla="*/ 2054154 h 5643471"/>
                <a:gd name="connsiteX220" fmla="*/ 3385858 w 4642135"/>
                <a:gd name="connsiteY220" fmla="*/ 2054154 h 5643471"/>
                <a:gd name="connsiteX221" fmla="*/ 3381534 w 4642135"/>
                <a:gd name="connsiteY221" fmla="*/ 2077938 h 5643471"/>
                <a:gd name="connsiteX222" fmla="*/ 3344774 w 4642135"/>
                <a:gd name="connsiteY222" fmla="*/ 2501743 h 5643471"/>
                <a:gd name="connsiteX223" fmla="*/ 3282069 w 4642135"/>
                <a:gd name="connsiteY223" fmla="*/ 3401246 h 5643471"/>
                <a:gd name="connsiteX224" fmla="*/ 3102600 w 4642135"/>
                <a:gd name="connsiteY224" fmla="*/ 4380755 h 5643471"/>
                <a:gd name="connsiteX225" fmla="*/ 3096114 w 4642135"/>
                <a:gd name="connsiteY225" fmla="*/ 4439135 h 5643471"/>
                <a:gd name="connsiteX226" fmla="*/ 3204228 w 4642135"/>
                <a:gd name="connsiteY226" fmla="*/ 5148359 h 5643471"/>
                <a:gd name="connsiteX227" fmla="*/ 3265706 w 4642135"/>
                <a:gd name="connsiteY227" fmla="*/ 5622240 h 5643471"/>
                <a:gd name="connsiteX228" fmla="*/ 2888326 w 4642135"/>
                <a:gd name="connsiteY228" fmla="*/ 5626736 h 5643471"/>
                <a:gd name="connsiteX229" fmla="*/ 2888241 w 4642135"/>
                <a:gd name="connsiteY229" fmla="*/ 4979826 h 5643471"/>
                <a:gd name="connsiteX230" fmla="*/ 2654078 w 4642135"/>
                <a:gd name="connsiteY230" fmla="*/ 5624022 h 5643471"/>
                <a:gd name="connsiteX231" fmla="*/ 2305744 w 4642135"/>
                <a:gd name="connsiteY231" fmla="*/ 5625924 h 5643471"/>
                <a:gd name="connsiteX232" fmla="*/ 2700418 w 4642135"/>
                <a:gd name="connsiteY232" fmla="*/ 4800235 h 5643471"/>
                <a:gd name="connsiteX233" fmla="*/ 2851777 w 4642135"/>
                <a:gd name="connsiteY233" fmla="*/ 4454272 h 5643471"/>
                <a:gd name="connsiteX234" fmla="*/ 2856101 w 4642135"/>
                <a:gd name="connsiteY234" fmla="*/ 4395889 h 5643471"/>
                <a:gd name="connsiteX235" fmla="*/ 2581495 w 4642135"/>
                <a:gd name="connsiteY235" fmla="*/ 3515847 h 5643471"/>
                <a:gd name="connsiteX236" fmla="*/ 1854973 w 4642135"/>
                <a:gd name="connsiteY236" fmla="*/ 2006584 h 5643471"/>
                <a:gd name="connsiteX237" fmla="*/ 1502522 w 4642135"/>
                <a:gd name="connsiteY237" fmla="*/ 1258440 h 5643471"/>
                <a:gd name="connsiteX238" fmla="*/ 1489548 w 4642135"/>
                <a:gd name="connsiteY238" fmla="*/ 1228168 h 5643471"/>
                <a:gd name="connsiteX239" fmla="*/ 1485224 w 4642135"/>
                <a:gd name="connsiteY239" fmla="*/ 1273574 h 5643471"/>
                <a:gd name="connsiteX240" fmla="*/ 1379274 w 4642135"/>
                <a:gd name="connsiteY240" fmla="*/ 1068160 h 5643471"/>
                <a:gd name="connsiteX241" fmla="*/ 1476574 w 4642135"/>
                <a:gd name="connsiteY241" fmla="*/ 1392500 h 5643471"/>
                <a:gd name="connsiteX242" fmla="*/ 1426843 w 4642135"/>
                <a:gd name="connsiteY242" fmla="*/ 1366553 h 5643471"/>
                <a:gd name="connsiteX243" fmla="*/ 1498197 w 4642135"/>
                <a:gd name="connsiteY243" fmla="*/ 1535210 h 5643471"/>
                <a:gd name="connsiteX244" fmla="*/ 1487387 w 4642135"/>
                <a:gd name="connsiteY244" fmla="*/ 1539535 h 5643471"/>
                <a:gd name="connsiteX245" fmla="*/ 1405221 w 4642135"/>
                <a:gd name="connsiteY245" fmla="*/ 1457368 h 5643471"/>
                <a:gd name="connsiteX246" fmla="*/ 1398733 w 4642135"/>
                <a:gd name="connsiteY246" fmla="*/ 1461693 h 5643471"/>
                <a:gd name="connsiteX247" fmla="*/ 1465764 w 4642135"/>
                <a:gd name="connsiteY247" fmla="*/ 1649809 h 5643471"/>
                <a:gd name="connsiteX248" fmla="*/ 1470089 w 4642135"/>
                <a:gd name="connsiteY248" fmla="*/ 1682244 h 5643471"/>
                <a:gd name="connsiteX249" fmla="*/ 1441978 w 4642135"/>
                <a:gd name="connsiteY249" fmla="*/ 1669271 h 5643471"/>
                <a:gd name="connsiteX250" fmla="*/ 1364137 w 4642135"/>
                <a:gd name="connsiteY250" fmla="*/ 1626025 h 5643471"/>
                <a:gd name="connsiteX251" fmla="*/ 1472250 w 4642135"/>
                <a:gd name="connsiteY251" fmla="*/ 1820629 h 5643471"/>
                <a:gd name="connsiteX252" fmla="*/ 1480899 w 4642135"/>
                <a:gd name="connsiteY252" fmla="*/ 1855226 h 5643471"/>
                <a:gd name="connsiteX253" fmla="*/ 1450627 w 4642135"/>
                <a:gd name="connsiteY253" fmla="*/ 1844413 h 5643471"/>
                <a:gd name="connsiteX254" fmla="*/ 1301432 w 4642135"/>
                <a:gd name="connsiteY254" fmla="*/ 1693054 h 5643471"/>
                <a:gd name="connsiteX255" fmla="*/ 1262511 w 4642135"/>
                <a:gd name="connsiteY255" fmla="*/ 1641160 h 5643471"/>
                <a:gd name="connsiteX256" fmla="*/ 1498197 w 4642135"/>
                <a:gd name="connsiteY256" fmla="*/ 2095236 h 5643471"/>
                <a:gd name="connsiteX257" fmla="*/ 1305756 w 4642135"/>
                <a:gd name="connsiteY257" fmla="*/ 1857387 h 5643471"/>
                <a:gd name="connsiteX258" fmla="*/ 1264672 w 4642135"/>
                <a:gd name="connsiteY258" fmla="*/ 1775221 h 5643471"/>
                <a:gd name="connsiteX259" fmla="*/ 1281970 w 4642135"/>
                <a:gd name="connsiteY259" fmla="*/ 2002260 h 5643471"/>
                <a:gd name="connsiteX260" fmla="*/ 1154398 w 4642135"/>
                <a:gd name="connsiteY260" fmla="*/ 1738463 h 5643471"/>
                <a:gd name="connsiteX261" fmla="*/ 1141424 w 4642135"/>
                <a:gd name="connsiteY261" fmla="*/ 1876848 h 5643471"/>
                <a:gd name="connsiteX262" fmla="*/ 1007363 w 4642135"/>
                <a:gd name="connsiteY262" fmla="*/ 1150326 h 5643471"/>
                <a:gd name="connsiteX263" fmla="*/ 955469 w 4642135"/>
                <a:gd name="connsiteY263" fmla="*/ 1219519 h 5643471"/>
                <a:gd name="connsiteX264" fmla="*/ 923034 w 4642135"/>
                <a:gd name="connsiteY264" fmla="*/ 1295197 h 5643471"/>
                <a:gd name="connsiteX265" fmla="*/ 886276 w 4642135"/>
                <a:gd name="connsiteY265" fmla="*/ 1403311 h 5643471"/>
                <a:gd name="connsiteX266" fmla="*/ 860329 w 4642135"/>
                <a:gd name="connsiteY266" fmla="*/ 1213031 h 5643471"/>
                <a:gd name="connsiteX267" fmla="*/ 806271 w 4642135"/>
                <a:gd name="connsiteY267" fmla="*/ 1669271 h 5643471"/>
                <a:gd name="connsiteX268" fmla="*/ 713295 w 4642135"/>
                <a:gd name="connsiteY268" fmla="*/ 1511424 h 5643471"/>
                <a:gd name="connsiteX269" fmla="*/ 713295 w 4642135"/>
                <a:gd name="connsiteY269" fmla="*/ 1693054 h 5643471"/>
                <a:gd name="connsiteX270" fmla="*/ 704646 w 4642135"/>
                <a:gd name="connsiteY270" fmla="*/ 1719002 h 5643471"/>
                <a:gd name="connsiteX271" fmla="*/ 678699 w 4642135"/>
                <a:gd name="connsiteY271" fmla="*/ 1697379 h 5643471"/>
                <a:gd name="connsiteX272" fmla="*/ 603018 w 4642135"/>
                <a:gd name="connsiteY272" fmla="*/ 1567643 h 5643471"/>
                <a:gd name="connsiteX273" fmla="*/ 568422 w 4642135"/>
                <a:gd name="connsiteY273" fmla="*/ 1468179 h 5643471"/>
                <a:gd name="connsiteX274" fmla="*/ 752216 w 4642135"/>
                <a:gd name="connsiteY274" fmla="*/ 960047 h 5643471"/>
                <a:gd name="connsiteX275" fmla="*/ 920873 w 4642135"/>
                <a:gd name="connsiteY275" fmla="*/ 735171 h 5643471"/>
                <a:gd name="connsiteX276" fmla="*/ 953306 w 4642135"/>
                <a:gd name="connsiteY276" fmla="*/ 683276 h 5643471"/>
                <a:gd name="connsiteX277" fmla="*/ 959793 w 4642135"/>
                <a:gd name="connsiteY277" fmla="*/ 663815 h 5643471"/>
                <a:gd name="connsiteX278" fmla="*/ 942495 w 4642135"/>
                <a:gd name="connsiteY278" fmla="*/ 672464 h 5643471"/>
                <a:gd name="connsiteX279" fmla="*/ 747891 w 4642135"/>
                <a:gd name="connsiteY279" fmla="*/ 938424 h 5643471"/>
                <a:gd name="connsiteX280" fmla="*/ 728430 w 4642135"/>
                <a:gd name="connsiteY280" fmla="*/ 955722 h 5643471"/>
                <a:gd name="connsiteX281" fmla="*/ 817084 w 4642135"/>
                <a:gd name="connsiteY281" fmla="*/ 711385 h 5643471"/>
                <a:gd name="connsiteX282" fmla="*/ 548963 w 4642135"/>
                <a:gd name="connsiteY282" fmla="*/ 1040049 h 5643471"/>
                <a:gd name="connsiteX283" fmla="*/ 672211 w 4642135"/>
                <a:gd name="connsiteY283" fmla="*/ 750306 h 5643471"/>
                <a:gd name="connsiteX284" fmla="*/ 460308 w 4642135"/>
                <a:gd name="connsiteY284" fmla="*/ 979506 h 5643471"/>
                <a:gd name="connsiteX285" fmla="*/ 492744 w 4642135"/>
                <a:gd name="connsiteY285" fmla="*/ 838960 h 5643471"/>
                <a:gd name="connsiteX286" fmla="*/ 345709 w 4642135"/>
                <a:gd name="connsiteY286" fmla="*/ 1046537 h 5643471"/>
                <a:gd name="connsiteX287" fmla="*/ 542475 w 4642135"/>
                <a:gd name="connsiteY287" fmla="*/ 609759 h 5643471"/>
                <a:gd name="connsiteX288" fmla="*/ 466796 w 4642135"/>
                <a:gd name="connsiteY288" fmla="*/ 687601 h 5643471"/>
                <a:gd name="connsiteX289" fmla="*/ 198675 w 4642135"/>
                <a:gd name="connsiteY289" fmla="*/ 1143838 h 5643471"/>
                <a:gd name="connsiteX290" fmla="*/ 172728 w 4642135"/>
                <a:gd name="connsiteY290" fmla="*/ 1176274 h 5643471"/>
                <a:gd name="connsiteX291" fmla="*/ 270029 w 4642135"/>
                <a:gd name="connsiteY291" fmla="*/ 880042 h 5643471"/>
                <a:gd name="connsiteX292" fmla="*/ 449498 w 4642135"/>
                <a:gd name="connsiteY292" fmla="*/ 629219 h 5643471"/>
                <a:gd name="connsiteX293" fmla="*/ 200836 w 4642135"/>
                <a:gd name="connsiteY293" fmla="*/ 849770 h 5643471"/>
                <a:gd name="connsiteX294" fmla="*/ 14881 w 4642135"/>
                <a:gd name="connsiteY294" fmla="*/ 1128704 h 5643471"/>
                <a:gd name="connsiteX295" fmla="*/ 6232 w 4642135"/>
                <a:gd name="connsiteY295" fmla="*/ 1046537 h 5643471"/>
                <a:gd name="connsiteX296" fmla="*/ 32179 w 4642135"/>
                <a:gd name="connsiteY296" fmla="*/ 973020 h 5643471"/>
                <a:gd name="connsiteX297" fmla="*/ 512203 w 4642135"/>
                <a:gd name="connsiteY297" fmla="*/ 501646 h 5643471"/>
                <a:gd name="connsiteX298" fmla="*/ 594369 w 4642135"/>
                <a:gd name="connsiteY298" fmla="*/ 467050 h 5643471"/>
                <a:gd name="connsiteX299" fmla="*/ 168403 w 4642135"/>
                <a:gd name="connsiteY299" fmla="*/ 557865 h 5643471"/>
                <a:gd name="connsiteX300" fmla="*/ 272192 w 4642135"/>
                <a:gd name="connsiteY300" fmla="*/ 488672 h 5643471"/>
                <a:gd name="connsiteX301" fmla="*/ 391116 w 4642135"/>
                <a:gd name="connsiteY301" fmla="*/ 412992 h 5643471"/>
                <a:gd name="connsiteX302" fmla="*/ 525176 w 4642135"/>
                <a:gd name="connsiteY302" fmla="*/ 378396 h 5643471"/>
                <a:gd name="connsiteX303" fmla="*/ 661401 w 4642135"/>
                <a:gd name="connsiteY303" fmla="*/ 363261 h 5643471"/>
                <a:gd name="connsiteX304" fmla="*/ 434361 w 4642135"/>
                <a:gd name="connsiteY304" fmla="*/ 324340 h 5643471"/>
                <a:gd name="connsiteX305" fmla="*/ 507878 w 4642135"/>
                <a:gd name="connsiteY305" fmla="*/ 313527 h 5643471"/>
                <a:gd name="connsiteX306" fmla="*/ 507878 w 4642135"/>
                <a:gd name="connsiteY306" fmla="*/ 309203 h 5643471"/>
                <a:gd name="connsiteX307" fmla="*/ 417063 w 4642135"/>
                <a:gd name="connsiteY307" fmla="*/ 309203 h 5643471"/>
                <a:gd name="connsiteX308" fmla="*/ 881952 w 4642135"/>
                <a:gd name="connsiteY308" fmla="*/ 276770 h 5643471"/>
                <a:gd name="connsiteX309" fmla="*/ 1067907 w 4642135"/>
                <a:gd name="connsiteY309" fmla="*/ 298393 h 5643471"/>
                <a:gd name="connsiteX310" fmla="*/ 1223590 w 4642135"/>
                <a:gd name="connsiteY310" fmla="*/ 371910 h 5643471"/>
                <a:gd name="connsiteX311" fmla="*/ 1258187 w 4642135"/>
                <a:gd name="connsiteY311" fmla="*/ 367585 h 5643471"/>
                <a:gd name="connsiteX312" fmla="*/ 1640907 w 4642135"/>
                <a:gd name="connsiteY312" fmla="*/ 30271 h 5643471"/>
                <a:gd name="connsiteX313" fmla="*/ 1716587 w 4642135"/>
                <a:gd name="connsiteY313" fmla="*/ 0 h 5643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</a:cxnLst>
              <a:rect l="l" t="t" r="r" b="b"/>
              <a:pathLst>
                <a:path w="4642135" h="5643471">
                  <a:moveTo>
                    <a:pt x="3186930" y="1466017"/>
                  </a:moveTo>
                  <a:cubicBezTo>
                    <a:pt x="3192336" y="1460972"/>
                    <a:pt x="3202426" y="1447277"/>
                    <a:pt x="3148009" y="1468179"/>
                  </a:cubicBezTo>
                  <a:cubicBezTo>
                    <a:pt x="3093592" y="1489081"/>
                    <a:pt x="2956287" y="1550346"/>
                    <a:pt x="2860426" y="1591429"/>
                  </a:cubicBezTo>
                  <a:cubicBezTo>
                    <a:pt x="2873400" y="1602239"/>
                    <a:pt x="2886373" y="1593590"/>
                    <a:pt x="2899347" y="1589266"/>
                  </a:cubicBezTo>
                  <a:cubicBezTo>
                    <a:pt x="2972864" y="1561157"/>
                    <a:pt x="3050706" y="1543859"/>
                    <a:pt x="3115574" y="1498450"/>
                  </a:cubicBezTo>
                  <a:cubicBezTo>
                    <a:pt x="3137196" y="1485477"/>
                    <a:pt x="3163143" y="1483316"/>
                    <a:pt x="3186930" y="1466017"/>
                  </a:cubicBezTo>
                  <a:close/>
                  <a:moveTo>
                    <a:pt x="2717716" y="1269250"/>
                  </a:moveTo>
                  <a:cubicBezTo>
                    <a:pt x="2618252" y="1299522"/>
                    <a:pt x="2514463" y="1310334"/>
                    <a:pt x="2419323" y="1353579"/>
                  </a:cubicBezTo>
                  <a:cubicBezTo>
                    <a:pt x="2350131" y="1383851"/>
                    <a:pt x="2360943" y="1364390"/>
                    <a:pt x="2395539" y="1433582"/>
                  </a:cubicBezTo>
                  <a:cubicBezTo>
                    <a:pt x="2404189" y="1446556"/>
                    <a:pt x="2410674" y="1448719"/>
                    <a:pt x="2423648" y="1440070"/>
                  </a:cubicBezTo>
                  <a:cubicBezTo>
                    <a:pt x="2525276" y="1377363"/>
                    <a:pt x="2624740" y="1310334"/>
                    <a:pt x="2739339" y="1269250"/>
                  </a:cubicBezTo>
                  <a:lnTo>
                    <a:pt x="2717716" y="1269250"/>
                  </a:lnTo>
                  <a:close/>
                  <a:moveTo>
                    <a:pt x="1617123" y="1124379"/>
                  </a:moveTo>
                  <a:cubicBezTo>
                    <a:pt x="1653880" y="1204382"/>
                    <a:pt x="1690640" y="1286548"/>
                    <a:pt x="1727398" y="1366553"/>
                  </a:cubicBezTo>
                  <a:cubicBezTo>
                    <a:pt x="1675503" y="1314659"/>
                    <a:pt x="1636582" y="1256276"/>
                    <a:pt x="1591176" y="1202221"/>
                  </a:cubicBezTo>
                  <a:cubicBezTo>
                    <a:pt x="1653880" y="1327632"/>
                    <a:pt x="1723073" y="1448719"/>
                    <a:pt x="1790104" y="1569806"/>
                  </a:cubicBezTo>
                  <a:cubicBezTo>
                    <a:pt x="2012817" y="1967664"/>
                    <a:pt x="2250666" y="2356872"/>
                    <a:pt x="2466893" y="2756890"/>
                  </a:cubicBezTo>
                  <a:cubicBezTo>
                    <a:pt x="2670146" y="3135288"/>
                    <a:pt x="2862589" y="3520172"/>
                    <a:pt x="2985838" y="3935327"/>
                  </a:cubicBezTo>
                  <a:lnTo>
                    <a:pt x="2994487" y="3943976"/>
                  </a:lnTo>
                  <a:cubicBezTo>
                    <a:pt x="2996650" y="3937488"/>
                    <a:pt x="2998811" y="3933164"/>
                    <a:pt x="2998811" y="3928839"/>
                  </a:cubicBezTo>
                  <a:cubicBezTo>
                    <a:pt x="3078816" y="3539631"/>
                    <a:pt x="3137196" y="3146098"/>
                    <a:pt x="3189091" y="2752566"/>
                  </a:cubicBezTo>
                  <a:cubicBezTo>
                    <a:pt x="3217201" y="2542827"/>
                    <a:pt x="3228012" y="2328761"/>
                    <a:pt x="3282069" y="2123347"/>
                  </a:cubicBezTo>
                  <a:cubicBezTo>
                    <a:pt x="3290718" y="2099561"/>
                    <a:pt x="3299368" y="2073614"/>
                    <a:pt x="3295043" y="2045505"/>
                  </a:cubicBezTo>
                  <a:cubicBezTo>
                    <a:pt x="3279906" y="2049830"/>
                    <a:pt x="3286394" y="2071452"/>
                    <a:pt x="3266932" y="2071452"/>
                  </a:cubicBezTo>
                  <a:cubicBezTo>
                    <a:pt x="3277745" y="2006584"/>
                    <a:pt x="3290718" y="1943878"/>
                    <a:pt x="3301529" y="1881173"/>
                  </a:cubicBezTo>
                  <a:cubicBezTo>
                    <a:pt x="3260447" y="1967664"/>
                    <a:pt x="3234499" y="2058479"/>
                    <a:pt x="3212877" y="2151455"/>
                  </a:cubicBezTo>
                  <a:cubicBezTo>
                    <a:pt x="3191254" y="2136320"/>
                    <a:pt x="3202064" y="2112534"/>
                    <a:pt x="3182605" y="2101724"/>
                  </a:cubicBezTo>
                  <a:cubicBezTo>
                    <a:pt x="3173956" y="2147131"/>
                    <a:pt x="3163143" y="2188215"/>
                    <a:pt x="3154494" y="2231460"/>
                  </a:cubicBezTo>
                  <a:cubicBezTo>
                    <a:pt x="3141521" y="2209838"/>
                    <a:pt x="3135035" y="2190376"/>
                    <a:pt x="3128547" y="2170917"/>
                  </a:cubicBezTo>
                  <a:cubicBezTo>
                    <a:pt x="3126386" y="2162268"/>
                    <a:pt x="3126386" y="2151455"/>
                    <a:pt x="3115574" y="2151455"/>
                  </a:cubicBezTo>
                  <a:cubicBezTo>
                    <a:pt x="3100439" y="2151455"/>
                    <a:pt x="3104763" y="2164429"/>
                    <a:pt x="3102600" y="2173078"/>
                  </a:cubicBezTo>
                  <a:cubicBezTo>
                    <a:pt x="3091790" y="2229297"/>
                    <a:pt x="3080977" y="2283355"/>
                    <a:pt x="3059355" y="2341735"/>
                  </a:cubicBezTo>
                  <a:cubicBezTo>
                    <a:pt x="3042056" y="2309302"/>
                    <a:pt x="3022597" y="2285516"/>
                    <a:pt x="2998811" y="2261732"/>
                  </a:cubicBezTo>
                  <a:cubicBezTo>
                    <a:pt x="2994487" y="2322275"/>
                    <a:pt x="2990162" y="2378494"/>
                    <a:pt x="2983676" y="2436875"/>
                  </a:cubicBezTo>
                  <a:cubicBezTo>
                    <a:pt x="2983676" y="2445524"/>
                    <a:pt x="2985838" y="2458497"/>
                    <a:pt x="2975027" y="2460661"/>
                  </a:cubicBezTo>
                  <a:cubicBezTo>
                    <a:pt x="2959890" y="2462822"/>
                    <a:pt x="2959890" y="2447687"/>
                    <a:pt x="2955566" y="2439038"/>
                  </a:cubicBezTo>
                  <a:cubicBezTo>
                    <a:pt x="2944756" y="2415252"/>
                    <a:pt x="2938268" y="2391468"/>
                    <a:pt x="2933943" y="2367682"/>
                  </a:cubicBezTo>
                  <a:cubicBezTo>
                    <a:pt x="2929619" y="2339574"/>
                    <a:pt x="2923133" y="2313626"/>
                    <a:pt x="2918808" y="2287679"/>
                  </a:cubicBezTo>
                  <a:cubicBezTo>
                    <a:pt x="2901510" y="2402278"/>
                    <a:pt x="2892861" y="2516880"/>
                    <a:pt x="2871238" y="2633642"/>
                  </a:cubicBezTo>
                  <a:cubicBezTo>
                    <a:pt x="2851777" y="2620668"/>
                    <a:pt x="2843128" y="2609856"/>
                    <a:pt x="2840967" y="2590397"/>
                  </a:cubicBezTo>
                  <a:cubicBezTo>
                    <a:pt x="2836642" y="2534178"/>
                    <a:pt x="2832318" y="2480120"/>
                    <a:pt x="2840967" y="2423901"/>
                  </a:cubicBezTo>
                  <a:cubicBezTo>
                    <a:pt x="2845291" y="2393629"/>
                    <a:pt x="2847452" y="2363357"/>
                    <a:pt x="2851777" y="2333086"/>
                  </a:cubicBezTo>
                  <a:cubicBezTo>
                    <a:pt x="2819344" y="2384980"/>
                    <a:pt x="2793397" y="2436875"/>
                    <a:pt x="2752313" y="2486608"/>
                  </a:cubicBezTo>
                  <a:cubicBezTo>
                    <a:pt x="2763125" y="2417415"/>
                    <a:pt x="2771774" y="2352547"/>
                    <a:pt x="2782584" y="2283355"/>
                  </a:cubicBezTo>
                  <a:cubicBezTo>
                    <a:pt x="2754476" y="2313626"/>
                    <a:pt x="2735014" y="2343898"/>
                    <a:pt x="2698257" y="2365521"/>
                  </a:cubicBezTo>
                  <a:cubicBezTo>
                    <a:pt x="2719880" y="2131996"/>
                    <a:pt x="2836642" y="1952527"/>
                    <a:pt x="2990162" y="1790358"/>
                  </a:cubicBezTo>
                  <a:cubicBezTo>
                    <a:pt x="2964215" y="1807656"/>
                    <a:pt x="2944756" y="1837928"/>
                    <a:pt x="2912320" y="1840089"/>
                  </a:cubicBezTo>
                  <a:cubicBezTo>
                    <a:pt x="2871238" y="1842252"/>
                    <a:pt x="2847452" y="1868199"/>
                    <a:pt x="2819344" y="1891983"/>
                  </a:cubicBezTo>
                  <a:cubicBezTo>
                    <a:pt x="2797721" y="1909281"/>
                    <a:pt x="2778260" y="1924418"/>
                    <a:pt x="2758800" y="1941716"/>
                  </a:cubicBezTo>
                  <a:cubicBezTo>
                    <a:pt x="2773935" y="1885497"/>
                    <a:pt x="2806370" y="1840089"/>
                    <a:pt x="2830154" y="1788194"/>
                  </a:cubicBezTo>
                  <a:cubicBezTo>
                    <a:pt x="2815019" y="1794682"/>
                    <a:pt x="2806370" y="1807656"/>
                    <a:pt x="2795558" y="1818466"/>
                  </a:cubicBezTo>
                  <a:cubicBezTo>
                    <a:pt x="2713392" y="1902796"/>
                    <a:pt x="2642038" y="1993611"/>
                    <a:pt x="2570682" y="2086587"/>
                  </a:cubicBezTo>
                  <a:cubicBezTo>
                    <a:pt x="2564196" y="2093075"/>
                    <a:pt x="2559872" y="2103885"/>
                    <a:pt x="2549059" y="2101724"/>
                  </a:cubicBezTo>
                  <a:cubicBezTo>
                    <a:pt x="2536086" y="2097400"/>
                    <a:pt x="2542574" y="2084426"/>
                    <a:pt x="2540410" y="2075777"/>
                  </a:cubicBezTo>
                  <a:cubicBezTo>
                    <a:pt x="2536086" y="2036856"/>
                    <a:pt x="2549059" y="2000097"/>
                    <a:pt x="2557708" y="1963339"/>
                  </a:cubicBezTo>
                  <a:cubicBezTo>
                    <a:pt x="2527437" y="2004421"/>
                    <a:pt x="2499328" y="2045505"/>
                    <a:pt x="2469057" y="2086587"/>
                  </a:cubicBezTo>
                  <a:cubicBezTo>
                    <a:pt x="2462569" y="2095236"/>
                    <a:pt x="2460407" y="2110373"/>
                    <a:pt x="2447434" y="2106049"/>
                  </a:cubicBezTo>
                  <a:cubicBezTo>
                    <a:pt x="2432297" y="2101724"/>
                    <a:pt x="2434460" y="2086587"/>
                    <a:pt x="2438785" y="2073614"/>
                  </a:cubicBezTo>
                  <a:cubicBezTo>
                    <a:pt x="2451758" y="2041181"/>
                    <a:pt x="2456083" y="2004421"/>
                    <a:pt x="2449595" y="1969825"/>
                  </a:cubicBezTo>
                  <a:cubicBezTo>
                    <a:pt x="2443109" y="1935228"/>
                    <a:pt x="2453920" y="1904957"/>
                    <a:pt x="2471218" y="1876848"/>
                  </a:cubicBezTo>
                  <a:cubicBezTo>
                    <a:pt x="2553384" y="1738463"/>
                    <a:pt x="2676634" y="1649809"/>
                    <a:pt x="2830154" y="1602239"/>
                  </a:cubicBezTo>
                  <a:cubicBezTo>
                    <a:pt x="2840967" y="1600078"/>
                    <a:pt x="2853940" y="1602239"/>
                    <a:pt x="2858265" y="1587104"/>
                  </a:cubicBezTo>
                  <a:cubicBezTo>
                    <a:pt x="2856101" y="1587104"/>
                    <a:pt x="2853940" y="1589266"/>
                    <a:pt x="2851777" y="1589266"/>
                  </a:cubicBezTo>
                  <a:lnTo>
                    <a:pt x="2849616" y="1587104"/>
                  </a:lnTo>
                  <a:cubicBezTo>
                    <a:pt x="2847452" y="1571967"/>
                    <a:pt x="2862589" y="1571967"/>
                    <a:pt x="2869075" y="1567643"/>
                  </a:cubicBezTo>
                  <a:cubicBezTo>
                    <a:pt x="2927457" y="1528722"/>
                    <a:pt x="2985838" y="1487640"/>
                    <a:pt x="3039895" y="1437907"/>
                  </a:cubicBezTo>
                  <a:lnTo>
                    <a:pt x="2676634" y="1584941"/>
                  </a:lnTo>
                  <a:cubicBezTo>
                    <a:pt x="2750151" y="1507099"/>
                    <a:pt x="2836642" y="1466017"/>
                    <a:pt x="2920969" y="1418448"/>
                  </a:cubicBezTo>
                  <a:cubicBezTo>
                    <a:pt x="2825830" y="1446556"/>
                    <a:pt x="2735014" y="1483316"/>
                    <a:pt x="2631226" y="1507099"/>
                  </a:cubicBezTo>
                  <a:cubicBezTo>
                    <a:pt x="2663661" y="1472503"/>
                    <a:pt x="2698257" y="1453044"/>
                    <a:pt x="2726365" y="1424933"/>
                  </a:cubicBezTo>
                  <a:cubicBezTo>
                    <a:pt x="2652848" y="1453044"/>
                    <a:pt x="2581495" y="1483316"/>
                    <a:pt x="2510139" y="1511424"/>
                  </a:cubicBezTo>
                  <a:cubicBezTo>
                    <a:pt x="2622576" y="1431421"/>
                    <a:pt x="2726365" y="1340606"/>
                    <a:pt x="2856101" y="1286548"/>
                  </a:cubicBezTo>
                  <a:cubicBezTo>
                    <a:pt x="2832318" y="1284387"/>
                    <a:pt x="2815019" y="1293036"/>
                    <a:pt x="2797721" y="1301685"/>
                  </a:cubicBezTo>
                  <a:cubicBezTo>
                    <a:pt x="2687445" y="1349255"/>
                    <a:pt x="2581495" y="1407635"/>
                    <a:pt x="2475542" y="1463854"/>
                  </a:cubicBezTo>
                  <a:cubicBezTo>
                    <a:pt x="2425811" y="1489801"/>
                    <a:pt x="2427972" y="1489801"/>
                    <a:pt x="2440946" y="1543859"/>
                  </a:cubicBezTo>
                  <a:lnTo>
                    <a:pt x="2440946" y="1558994"/>
                  </a:lnTo>
                  <a:cubicBezTo>
                    <a:pt x="2425811" y="1554669"/>
                    <a:pt x="2414999" y="1543859"/>
                    <a:pt x="2404189" y="1535210"/>
                  </a:cubicBezTo>
                  <a:cubicBezTo>
                    <a:pt x="2391215" y="1524398"/>
                    <a:pt x="2378241" y="1511424"/>
                    <a:pt x="2358780" y="1528722"/>
                  </a:cubicBezTo>
                  <a:cubicBezTo>
                    <a:pt x="2341482" y="1543859"/>
                    <a:pt x="2358780" y="1556833"/>
                    <a:pt x="2365268" y="1567643"/>
                  </a:cubicBezTo>
                  <a:cubicBezTo>
                    <a:pt x="2391215" y="1621701"/>
                    <a:pt x="2419323" y="1673595"/>
                    <a:pt x="2447434" y="1727651"/>
                  </a:cubicBezTo>
                  <a:cubicBezTo>
                    <a:pt x="2386890" y="1680081"/>
                    <a:pt x="2339320" y="1621701"/>
                    <a:pt x="2291751" y="1563318"/>
                  </a:cubicBezTo>
                  <a:cubicBezTo>
                    <a:pt x="2293912" y="1576292"/>
                    <a:pt x="2298236" y="1587104"/>
                    <a:pt x="2302561" y="1597915"/>
                  </a:cubicBezTo>
                  <a:cubicBezTo>
                    <a:pt x="2330671" y="1669271"/>
                    <a:pt x="2358780" y="1738463"/>
                    <a:pt x="2378241" y="1811980"/>
                  </a:cubicBezTo>
                  <a:cubicBezTo>
                    <a:pt x="2389052" y="1850901"/>
                    <a:pt x="2371753" y="1887659"/>
                    <a:pt x="2380402" y="1926579"/>
                  </a:cubicBezTo>
                  <a:cubicBezTo>
                    <a:pt x="2376078" y="1926579"/>
                    <a:pt x="2373917" y="1928743"/>
                    <a:pt x="2369592" y="1928743"/>
                  </a:cubicBezTo>
                  <a:cubicBezTo>
                    <a:pt x="2304724" y="1777384"/>
                    <a:pt x="2239856" y="1626025"/>
                    <a:pt x="2172825" y="1466017"/>
                  </a:cubicBezTo>
                  <a:cubicBezTo>
                    <a:pt x="2170664" y="1489801"/>
                    <a:pt x="2179313" y="1502775"/>
                    <a:pt x="2183637" y="1515748"/>
                  </a:cubicBezTo>
                  <a:cubicBezTo>
                    <a:pt x="2203096" y="1576292"/>
                    <a:pt x="2220395" y="1634674"/>
                    <a:pt x="2211746" y="1699542"/>
                  </a:cubicBezTo>
                  <a:cubicBezTo>
                    <a:pt x="2209584" y="1716841"/>
                    <a:pt x="2211746" y="1747112"/>
                    <a:pt x="2198772" y="1749273"/>
                  </a:cubicBezTo>
                  <a:cubicBezTo>
                    <a:pt x="2179313" y="1751437"/>
                    <a:pt x="2177149" y="1721165"/>
                    <a:pt x="2170664" y="1706028"/>
                  </a:cubicBezTo>
                  <a:cubicBezTo>
                    <a:pt x="2144716" y="1647648"/>
                    <a:pt x="2118769" y="1587104"/>
                    <a:pt x="2090659" y="1526561"/>
                  </a:cubicBezTo>
                  <a:cubicBezTo>
                    <a:pt x="2073360" y="1558994"/>
                    <a:pt x="2066875" y="1589266"/>
                    <a:pt x="2056062" y="1626025"/>
                  </a:cubicBezTo>
                  <a:cubicBezTo>
                    <a:pt x="2012817" y="1556833"/>
                    <a:pt x="1973896" y="1491965"/>
                    <a:pt x="1930651" y="1420609"/>
                  </a:cubicBezTo>
                  <a:lnTo>
                    <a:pt x="1930651" y="1524398"/>
                  </a:lnTo>
                  <a:cubicBezTo>
                    <a:pt x="1930651" y="1528722"/>
                    <a:pt x="1928490" y="1537371"/>
                    <a:pt x="1922002" y="1537371"/>
                  </a:cubicBezTo>
                  <a:cubicBezTo>
                    <a:pt x="1917677" y="1539535"/>
                    <a:pt x="1913353" y="1535210"/>
                    <a:pt x="1911191" y="1530885"/>
                  </a:cubicBezTo>
                  <a:cubicBezTo>
                    <a:pt x="1904704" y="1522236"/>
                    <a:pt x="1898218" y="1511424"/>
                    <a:pt x="1893893" y="1502775"/>
                  </a:cubicBezTo>
                  <a:cubicBezTo>
                    <a:pt x="1872271" y="1461693"/>
                    <a:pt x="1850648" y="1420609"/>
                    <a:pt x="1829025" y="1377363"/>
                  </a:cubicBezTo>
                  <a:cubicBezTo>
                    <a:pt x="1818213" y="1396825"/>
                    <a:pt x="1831186" y="1411960"/>
                    <a:pt x="1826862" y="1435746"/>
                  </a:cubicBezTo>
                  <a:cubicBezTo>
                    <a:pt x="1766318" y="1323308"/>
                    <a:pt x="1694965" y="1221680"/>
                    <a:pt x="1617123" y="1124379"/>
                  </a:cubicBezTo>
                  <a:close/>
                  <a:moveTo>
                    <a:pt x="2123094" y="925450"/>
                  </a:moveTo>
                  <a:cubicBezTo>
                    <a:pt x="2164176" y="968696"/>
                    <a:pt x="2207421" y="1009778"/>
                    <a:pt x="2250666" y="1068160"/>
                  </a:cubicBezTo>
                  <a:cubicBezTo>
                    <a:pt x="2153365" y="1031400"/>
                    <a:pt x="2073360" y="973020"/>
                    <a:pt x="1971735" y="968696"/>
                  </a:cubicBezTo>
                  <a:cubicBezTo>
                    <a:pt x="1973896" y="973020"/>
                    <a:pt x="1976060" y="975181"/>
                    <a:pt x="1978221" y="977345"/>
                  </a:cubicBezTo>
                  <a:cubicBezTo>
                    <a:pt x="2107957" y="1078970"/>
                    <a:pt x="2226883" y="1189247"/>
                    <a:pt x="2324183" y="1323308"/>
                  </a:cubicBezTo>
                  <a:cubicBezTo>
                    <a:pt x="2337157" y="1338442"/>
                    <a:pt x="2345806" y="1331957"/>
                    <a:pt x="2356619" y="1325469"/>
                  </a:cubicBezTo>
                  <a:cubicBezTo>
                    <a:pt x="2440946" y="1271413"/>
                    <a:pt x="2529600" y="1228168"/>
                    <a:pt x="2626901" y="1206545"/>
                  </a:cubicBezTo>
                  <a:cubicBezTo>
                    <a:pt x="2631226" y="1204382"/>
                    <a:pt x="2633389" y="1200057"/>
                    <a:pt x="2637713" y="1197896"/>
                  </a:cubicBezTo>
                  <a:cubicBezTo>
                    <a:pt x="2646363" y="1200057"/>
                    <a:pt x="2652848" y="1202221"/>
                    <a:pt x="2661497" y="1200057"/>
                  </a:cubicBezTo>
                  <a:cubicBezTo>
                    <a:pt x="2741502" y="1187084"/>
                    <a:pt x="2821505" y="1189247"/>
                    <a:pt x="2901510" y="1197896"/>
                  </a:cubicBezTo>
                  <a:cubicBezTo>
                    <a:pt x="2929619" y="1202221"/>
                    <a:pt x="2957729" y="1193572"/>
                    <a:pt x="2988001" y="1195733"/>
                  </a:cubicBezTo>
                  <a:cubicBezTo>
                    <a:pt x="2869075" y="1163300"/>
                    <a:pt x="2752313" y="1128704"/>
                    <a:pt x="2629064" y="1120055"/>
                  </a:cubicBezTo>
                  <a:cubicBezTo>
                    <a:pt x="2626901" y="1137353"/>
                    <a:pt x="2644199" y="1154651"/>
                    <a:pt x="2635550" y="1158975"/>
                  </a:cubicBezTo>
                  <a:cubicBezTo>
                    <a:pt x="2603117" y="1174110"/>
                    <a:pt x="2639875" y="1184923"/>
                    <a:pt x="2635550" y="1195733"/>
                  </a:cubicBezTo>
                  <a:cubicBezTo>
                    <a:pt x="2572845" y="1139514"/>
                    <a:pt x="2516626" y="1078970"/>
                    <a:pt x="2447434" y="1031400"/>
                  </a:cubicBezTo>
                  <a:cubicBezTo>
                    <a:pt x="2477706" y="1081134"/>
                    <a:pt x="2512302" y="1128704"/>
                    <a:pt x="2514463" y="1197896"/>
                  </a:cubicBezTo>
                  <a:cubicBezTo>
                    <a:pt x="2376078" y="1109242"/>
                    <a:pt x="2261479" y="998967"/>
                    <a:pt x="2123094" y="925450"/>
                  </a:cubicBezTo>
                  <a:close/>
                  <a:moveTo>
                    <a:pt x="1716587" y="0"/>
                  </a:moveTo>
                  <a:cubicBezTo>
                    <a:pt x="1664693" y="60543"/>
                    <a:pt x="1612798" y="121087"/>
                    <a:pt x="1569553" y="190279"/>
                  </a:cubicBezTo>
                  <a:lnTo>
                    <a:pt x="1595500" y="170818"/>
                  </a:lnTo>
                  <a:cubicBezTo>
                    <a:pt x="1679828" y="99464"/>
                    <a:pt x="1772806" y="47570"/>
                    <a:pt x="1887405" y="38921"/>
                  </a:cubicBezTo>
                  <a:cubicBezTo>
                    <a:pt x="1950112" y="32433"/>
                    <a:pt x="2008492" y="17298"/>
                    <a:pt x="2071199" y="8649"/>
                  </a:cubicBezTo>
                  <a:cubicBezTo>
                    <a:pt x="1937139" y="67029"/>
                    <a:pt x="1813888" y="142709"/>
                    <a:pt x="1694965" y="224876"/>
                  </a:cubicBezTo>
                  <a:cubicBezTo>
                    <a:pt x="1729561" y="211902"/>
                    <a:pt x="1764157" y="201090"/>
                    <a:pt x="1798754" y="188116"/>
                  </a:cubicBezTo>
                  <a:cubicBezTo>
                    <a:pt x="1967410" y="121087"/>
                    <a:pt x="2142553" y="101625"/>
                    <a:pt x="2315534" y="155683"/>
                  </a:cubicBezTo>
                  <a:cubicBezTo>
                    <a:pt x="2402025" y="183791"/>
                    <a:pt x="2497165" y="201090"/>
                    <a:pt x="2577170" y="250823"/>
                  </a:cubicBezTo>
                  <a:cubicBezTo>
                    <a:pt x="2603117" y="268121"/>
                    <a:pt x="2626901" y="281095"/>
                    <a:pt x="2644199" y="315691"/>
                  </a:cubicBezTo>
                  <a:cubicBezTo>
                    <a:pt x="2533925" y="298393"/>
                    <a:pt x="2436621" y="257308"/>
                    <a:pt x="2334996" y="242174"/>
                  </a:cubicBezTo>
                  <a:cubicBezTo>
                    <a:pt x="2229044" y="227037"/>
                    <a:pt x="2125255" y="242174"/>
                    <a:pt x="2019305" y="240010"/>
                  </a:cubicBezTo>
                  <a:cubicBezTo>
                    <a:pt x="2116606" y="255147"/>
                    <a:pt x="2211746" y="278931"/>
                    <a:pt x="2304724" y="313527"/>
                  </a:cubicBezTo>
                  <a:cubicBezTo>
                    <a:pt x="2397701" y="348124"/>
                    <a:pt x="2488516" y="384883"/>
                    <a:pt x="2564196" y="454076"/>
                  </a:cubicBezTo>
                  <a:cubicBezTo>
                    <a:pt x="2332833" y="382720"/>
                    <a:pt x="2101471" y="322177"/>
                    <a:pt x="1861458" y="287580"/>
                  </a:cubicBezTo>
                  <a:cubicBezTo>
                    <a:pt x="2032278" y="320015"/>
                    <a:pt x="2181474" y="404343"/>
                    <a:pt x="2337157" y="471374"/>
                  </a:cubicBezTo>
                  <a:lnTo>
                    <a:pt x="2062550" y="423804"/>
                  </a:lnTo>
                  <a:cubicBezTo>
                    <a:pt x="2062550" y="423804"/>
                    <a:pt x="2060387" y="425965"/>
                    <a:pt x="2060387" y="428129"/>
                  </a:cubicBezTo>
                  <a:cubicBezTo>
                    <a:pt x="2105796" y="449751"/>
                    <a:pt x="2151202" y="469211"/>
                    <a:pt x="2196611" y="490833"/>
                  </a:cubicBezTo>
                  <a:cubicBezTo>
                    <a:pt x="2082009" y="495158"/>
                    <a:pt x="1969572" y="482184"/>
                    <a:pt x="1854973" y="469211"/>
                  </a:cubicBezTo>
                  <a:cubicBezTo>
                    <a:pt x="1965247" y="501646"/>
                    <a:pt x="2077685" y="527593"/>
                    <a:pt x="2177149" y="594622"/>
                  </a:cubicBezTo>
                  <a:cubicBezTo>
                    <a:pt x="2045252" y="577324"/>
                    <a:pt x="1911191" y="557865"/>
                    <a:pt x="1779292" y="538403"/>
                  </a:cubicBezTo>
                  <a:cubicBezTo>
                    <a:pt x="1844160" y="583812"/>
                    <a:pt x="1913353" y="618408"/>
                    <a:pt x="1982545" y="657329"/>
                  </a:cubicBezTo>
                  <a:lnTo>
                    <a:pt x="1595500" y="581649"/>
                  </a:lnTo>
                  <a:cubicBezTo>
                    <a:pt x="1604149" y="603271"/>
                    <a:pt x="1619284" y="601110"/>
                    <a:pt x="1630097" y="605435"/>
                  </a:cubicBezTo>
                  <a:cubicBezTo>
                    <a:pt x="1738210" y="642192"/>
                    <a:pt x="1852809" y="650841"/>
                    <a:pt x="1965247" y="670303"/>
                  </a:cubicBezTo>
                  <a:cubicBezTo>
                    <a:pt x="2017141" y="678952"/>
                    <a:pt x="2075524" y="672464"/>
                    <a:pt x="2129579" y="683276"/>
                  </a:cubicBezTo>
                  <a:cubicBezTo>
                    <a:pt x="2250666" y="709224"/>
                    <a:pt x="2360943" y="761118"/>
                    <a:pt x="2458244" y="838960"/>
                  </a:cubicBezTo>
                  <a:cubicBezTo>
                    <a:pt x="2514463" y="884366"/>
                    <a:pt x="2553384" y="940585"/>
                    <a:pt x="2568521" y="1014102"/>
                  </a:cubicBezTo>
                  <a:cubicBezTo>
                    <a:pt x="2575007" y="1044374"/>
                    <a:pt x="2592305" y="1070321"/>
                    <a:pt x="2607442" y="1096268"/>
                  </a:cubicBezTo>
                  <a:cubicBezTo>
                    <a:pt x="2616091" y="1111405"/>
                    <a:pt x="2626901" y="1109242"/>
                    <a:pt x="2637713" y="1109242"/>
                  </a:cubicBezTo>
                  <a:cubicBezTo>
                    <a:pt x="2691769" y="1109242"/>
                    <a:pt x="2745827" y="1111405"/>
                    <a:pt x="2799882" y="1102756"/>
                  </a:cubicBezTo>
                  <a:cubicBezTo>
                    <a:pt x="2879888" y="1089783"/>
                    <a:pt x="2955566" y="1102756"/>
                    <a:pt x="3029083" y="1128704"/>
                  </a:cubicBezTo>
                  <a:cubicBezTo>
                    <a:pt x="3037732" y="1130865"/>
                    <a:pt x="3044220" y="1133028"/>
                    <a:pt x="3052869" y="1135189"/>
                  </a:cubicBezTo>
                  <a:cubicBezTo>
                    <a:pt x="3052869" y="1135189"/>
                    <a:pt x="3055030" y="1135189"/>
                    <a:pt x="3057193" y="1133028"/>
                  </a:cubicBezTo>
                  <a:cubicBezTo>
                    <a:pt x="3020434" y="1098432"/>
                    <a:pt x="2977188" y="1076809"/>
                    <a:pt x="2933943" y="1046537"/>
                  </a:cubicBezTo>
                  <a:cubicBezTo>
                    <a:pt x="3085302" y="1059511"/>
                    <a:pt x="3217201" y="1120055"/>
                    <a:pt x="3346937" y="1184923"/>
                  </a:cubicBezTo>
                  <a:cubicBezTo>
                    <a:pt x="3420455" y="1221680"/>
                    <a:pt x="3487484" y="1269250"/>
                    <a:pt x="3519919" y="1349255"/>
                  </a:cubicBezTo>
                  <a:cubicBezTo>
                    <a:pt x="3526405" y="1362229"/>
                    <a:pt x="3535054" y="1360065"/>
                    <a:pt x="3545866" y="1355741"/>
                  </a:cubicBezTo>
                  <a:cubicBezTo>
                    <a:pt x="3682088" y="1308171"/>
                    <a:pt x="3820473" y="1280062"/>
                    <a:pt x="3963183" y="1264925"/>
                  </a:cubicBezTo>
                  <a:cubicBezTo>
                    <a:pt x="3993454" y="1260601"/>
                    <a:pt x="4025890" y="1262764"/>
                    <a:pt x="4058322" y="1271413"/>
                  </a:cubicBezTo>
                  <a:lnTo>
                    <a:pt x="3926425" y="1323308"/>
                  </a:lnTo>
                  <a:cubicBezTo>
                    <a:pt x="3928586" y="1325469"/>
                    <a:pt x="3928586" y="1327632"/>
                    <a:pt x="3928586" y="1329793"/>
                  </a:cubicBezTo>
                  <a:cubicBezTo>
                    <a:pt x="3943723" y="1327632"/>
                    <a:pt x="3956697" y="1327632"/>
                    <a:pt x="3971832" y="1325469"/>
                  </a:cubicBezTo>
                  <a:cubicBezTo>
                    <a:pt x="4047512" y="1314659"/>
                    <a:pt x="4121029" y="1331957"/>
                    <a:pt x="4194547" y="1351416"/>
                  </a:cubicBezTo>
                  <a:cubicBezTo>
                    <a:pt x="4226979" y="1360065"/>
                    <a:pt x="4302660" y="1375202"/>
                    <a:pt x="4309146" y="1377363"/>
                  </a:cubicBezTo>
                  <a:cubicBezTo>
                    <a:pt x="4309146" y="1377363"/>
                    <a:pt x="4339417" y="1429258"/>
                    <a:pt x="4367528" y="1472503"/>
                  </a:cubicBezTo>
                  <a:cubicBezTo>
                    <a:pt x="4384826" y="1500614"/>
                    <a:pt x="4402124" y="1524398"/>
                    <a:pt x="4408610" y="1528722"/>
                  </a:cubicBezTo>
                  <a:cubicBezTo>
                    <a:pt x="4482127" y="1571967"/>
                    <a:pt x="4538346" y="1636835"/>
                    <a:pt x="4601053" y="1695218"/>
                  </a:cubicBezTo>
                  <a:cubicBezTo>
                    <a:pt x="4620512" y="1714677"/>
                    <a:pt x="4631325" y="1740624"/>
                    <a:pt x="4639974" y="1766572"/>
                  </a:cubicBezTo>
                  <a:cubicBezTo>
                    <a:pt x="4639974" y="1768735"/>
                    <a:pt x="4642135" y="1770896"/>
                    <a:pt x="4642135" y="1773059"/>
                  </a:cubicBezTo>
                  <a:lnTo>
                    <a:pt x="4627000" y="1801168"/>
                  </a:lnTo>
                  <a:cubicBezTo>
                    <a:pt x="4618351" y="1790358"/>
                    <a:pt x="4611863" y="1781709"/>
                    <a:pt x="4605378" y="1773059"/>
                  </a:cubicBezTo>
                  <a:cubicBezTo>
                    <a:pt x="4549159" y="1701703"/>
                    <a:pt x="4475641" y="1651972"/>
                    <a:pt x="4393475" y="1617376"/>
                  </a:cubicBezTo>
                  <a:cubicBezTo>
                    <a:pt x="4382663" y="1613052"/>
                    <a:pt x="4371853" y="1597915"/>
                    <a:pt x="4363204" y="1615213"/>
                  </a:cubicBezTo>
                  <a:cubicBezTo>
                    <a:pt x="4356716" y="1628186"/>
                    <a:pt x="4348067" y="1643323"/>
                    <a:pt x="4363204" y="1658458"/>
                  </a:cubicBezTo>
                  <a:cubicBezTo>
                    <a:pt x="4371853" y="1667107"/>
                    <a:pt x="4380502" y="1677920"/>
                    <a:pt x="4389151" y="1686569"/>
                  </a:cubicBezTo>
                  <a:cubicBezTo>
                    <a:pt x="4428072" y="1727651"/>
                    <a:pt x="4464829" y="1768735"/>
                    <a:pt x="4490776" y="1818466"/>
                  </a:cubicBezTo>
                  <a:cubicBezTo>
                    <a:pt x="4501589" y="1837928"/>
                    <a:pt x="4512399" y="1855226"/>
                    <a:pt x="4510238" y="1885497"/>
                  </a:cubicBezTo>
                  <a:cubicBezTo>
                    <a:pt x="4389151" y="1749273"/>
                    <a:pt x="4250766" y="1643323"/>
                    <a:pt x="4108056" y="1543859"/>
                  </a:cubicBezTo>
                  <a:cubicBezTo>
                    <a:pt x="4188059" y="1626025"/>
                    <a:pt x="4265900" y="1710353"/>
                    <a:pt x="4337256" y="1801168"/>
                  </a:cubicBezTo>
                  <a:lnTo>
                    <a:pt x="4330768" y="1807656"/>
                  </a:lnTo>
                  <a:cubicBezTo>
                    <a:pt x="4268064" y="1760086"/>
                    <a:pt x="4203196" y="1714677"/>
                    <a:pt x="4138328" y="1669271"/>
                  </a:cubicBezTo>
                  <a:cubicBezTo>
                    <a:pt x="4162111" y="1706028"/>
                    <a:pt x="4190222" y="1738463"/>
                    <a:pt x="4216169" y="1783870"/>
                  </a:cubicBezTo>
                  <a:lnTo>
                    <a:pt x="4021565" y="1671432"/>
                  </a:lnTo>
                  <a:cubicBezTo>
                    <a:pt x="4064810" y="1729814"/>
                    <a:pt x="4114541" y="1779545"/>
                    <a:pt x="4151301" y="1850901"/>
                  </a:cubicBezTo>
                  <a:lnTo>
                    <a:pt x="3868043" y="1658458"/>
                  </a:lnTo>
                  <a:cubicBezTo>
                    <a:pt x="3898315" y="1716841"/>
                    <a:pt x="3939399" y="1766572"/>
                    <a:pt x="3982644" y="1816305"/>
                  </a:cubicBezTo>
                  <a:cubicBezTo>
                    <a:pt x="3887504" y="1764410"/>
                    <a:pt x="3803175" y="1695218"/>
                    <a:pt x="3712360" y="1632511"/>
                  </a:cubicBezTo>
                  <a:cubicBezTo>
                    <a:pt x="3710198" y="1647648"/>
                    <a:pt x="3716684" y="1651972"/>
                    <a:pt x="3721009" y="1656297"/>
                  </a:cubicBezTo>
                  <a:cubicBezTo>
                    <a:pt x="3798850" y="1725490"/>
                    <a:pt x="3885341" y="1783870"/>
                    <a:pt x="3978320" y="1829278"/>
                  </a:cubicBezTo>
                  <a:cubicBezTo>
                    <a:pt x="4075621" y="1879009"/>
                    <a:pt x="4157787" y="1941716"/>
                    <a:pt x="4211845" y="2036856"/>
                  </a:cubicBezTo>
                  <a:cubicBezTo>
                    <a:pt x="4270225" y="2140645"/>
                    <a:pt x="4259415" y="2248758"/>
                    <a:pt x="4226979" y="2356872"/>
                  </a:cubicBezTo>
                  <a:cubicBezTo>
                    <a:pt x="4222655" y="2372006"/>
                    <a:pt x="4220494" y="2393629"/>
                    <a:pt x="4203196" y="2393629"/>
                  </a:cubicBezTo>
                  <a:cubicBezTo>
                    <a:pt x="4185898" y="2395793"/>
                    <a:pt x="4190222" y="2372006"/>
                    <a:pt x="4185898" y="2359033"/>
                  </a:cubicBezTo>
                  <a:cubicBezTo>
                    <a:pt x="4170760" y="2317951"/>
                    <a:pt x="4157787" y="2274706"/>
                    <a:pt x="4142652" y="2233621"/>
                  </a:cubicBezTo>
                  <a:cubicBezTo>
                    <a:pt x="4140489" y="2281191"/>
                    <a:pt x="4138328" y="2322275"/>
                    <a:pt x="4101568" y="2365521"/>
                  </a:cubicBezTo>
                  <a:cubicBezTo>
                    <a:pt x="4043188" y="2246595"/>
                    <a:pt x="3989130" y="2134157"/>
                    <a:pt x="3932911" y="2019558"/>
                  </a:cubicBezTo>
                  <a:cubicBezTo>
                    <a:pt x="3943723" y="2073614"/>
                    <a:pt x="3961022" y="2125508"/>
                    <a:pt x="3961022" y="2181727"/>
                  </a:cubicBezTo>
                  <a:cubicBezTo>
                    <a:pt x="3909127" y="2123347"/>
                    <a:pt x="3872367" y="2051991"/>
                    <a:pt x="3792365" y="2021719"/>
                  </a:cubicBezTo>
                  <a:cubicBezTo>
                    <a:pt x="3833447" y="2112534"/>
                    <a:pt x="3868043" y="2205513"/>
                    <a:pt x="3883180" y="2304977"/>
                  </a:cubicBezTo>
                  <a:cubicBezTo>
                    <a:pt x="3898315" y="2404442"/>
                    <a:pt x="3904803" y="2503906"/>
                    <a:pt x="3876692" y="2607695"/>
                  </a:cubicBezTo>
                  <a:cubicBezTo>
                    <a:pt x="3852908" y="2573099"/>
                    <a:pt x="3848584" y="2534178"/>
                    <a:pt x="3826961" y="2495257"/>
                  </a:cubicBezTo>
                  <a:cubicBezTo>
                    <a:pt x="3794526" y="2573099"/>
                    <a:pt x="3807499" y="2648777"/>
                    <a:pt x="3792365" y="2730943"/>
                  </a:cubicBezTo>
                  <a:cubicBezTo>
                    <a:pt x="3757768" y="2670399"/>
                    <a:pt x="3757768" y="2609856"/>
                    <a:pt x="3749119" y="2544988"/>
                  </a:cubicBezTo>
                  <a:cubicBezTo>
                    <a:pt x="3716684" y="2644452"/>
                    <a:pt x="3729658" y="2754729"/>
                    <a:pt x="3628032" y="2823922"/>
                  </a:cubicBezTo>
                  <a:cubicBezTo>
                    <a:pt x="3658304" y="2676887"/>
                    <a:pt x="3686412" y="2536339"/>
                    <a:pt x="3714523" y="2393629"/>
                  </a:cubicBezTo>
                  <a:cubicBezTo>
                    <a:pt x="3712360" y="2391468"/>
                    <a:pt x="3708035" y="2391468"/>
                    <a:pt x="3705874" y="2389305"/>
                  </a:cubicBezTo>
                  <a:cubicBezTo>
                    <a:pt x="3686412" y="2482283"/>
                    <a:pt x="3677763" y="2579584"/>
                    <a:pt x="3582623" y="2635803"/>
                  </a:cubicBezTo>
                  <a:cubicBezTo>
                    <a:pt x="3589111" y="2568774"/>
                    <a:pt x="3606410" y="2508231"/>
                    <a:pt x="3623708" y="2441199"/>
                  </a:cubicBezTo>
                  <a:cubicBezTo>
                    <a:pt x="3595597" y="2456336"/>
                    <a:pt x="3576138" y="2473634"/>
                    <a:pt x="3561001" y="2495257"/>
                  </a:cubicBezTo>
                  <a:cubicBezTo>
                    <a:pt x="3556676" y="2503906"/>
                    <a:pt x="3554515" y="2516880"/>
                    <a:pt x="3541542" y="2512555"/>
                  </a:cubicBezTo>
                  <a:cubicBezTo>
                    <a:pt x="3528568" y="2510392"/>
                    <a:pt x="3532892" y="2497418"/>
                    <a:pt x="3532892" y="2488769"/>
                  </a:cubicBezTo>
                  <a:cubicBezTo>
                    <a:pt x="3535054" y="2439038"/>
                    <a:pt x="3539378" y="2387144"/>
                    <a:pt x="3543703" y="2324437"/>
                  </a:cubicBezTo>
                  <a:cubicBezTo>
                    <a:pt x="3524243" y="2352547"/>
                    <a:pt x="3511270" y="2372006"/>
                    <a:pt x="3496133" y="2391468"/>
                  </a:cubicBezTo>
                  <a:cubicBezTo>
                    <a:pt x="3491808" y="2397954"/>
                    <a:pt x="3491808" y="2415252"/>
                    <a:pt x="3476673" y="2408766"/>
                  </a:cubicBezTo>
                  <a:cubicBezTo>
                    <a:pt x="3465861" y="2402278"/>
                    <a:pt x="3472349" y="2391468"/>
                    <a:pt x="3474510" y="2382819"/>
                  </a:cubicBezTo>
                  <a:cubicBezTo>
                    <a:pt x="3478835" y="2348223"/>
                    <a:pt x="3485323" y="2311463"/>
                    <a:pt x="3483159" y="2276867"/>
                  </a:cubicBezTo>
                  <a:cubicBezTo>
                    <a:pt x="3483159" y="2272542"/>
                    <a:pt x="3480998" y="2270381"/>
                    <a:pt x="3478835" y="2268218"/>
                  </a:cubicBezTo>
                  <a:cubicBezTo>
                    <a:pt x="3468024" y="2270381"/>
                    <a:pt x="3468024" y="2287679"/>
                    <a:pt x="3455051" y="2285516"/>
                  </a:cubicBezTo>
                  <a:cubicBezTo>
                    <a:pt x="3461536" y="2201188"/>
                    <a:pt x="3463700" y="2116859"/>
                    <a:pt x="3450726" y="2032532"/>
                  </a:cubicBezTo>
                  <a:cubicBezTo>
                    <a:pt x="3435589" y="2090912"/>
                    <a:pt x="3426940" y="2151455"/>
                    <a:pt x="3405318" y="2207674"/>
                  </a:cubicBezTo>
                  <a:cubicBezTo>
                    <a:pt x="3400993" y="2157943"/>
                    <a:pt x="3398832" y="2106049"/>
                    <a:pt x="3394507" y="2054154"/>
                  </a:cubicBezTo>
                  <a:lnTo>
                    <a:pt x="3385858" y="2054154"/>
                  </a:lnTo>
                  <a:cubicBezTo>
                    <a:pt x="3383695" y="2062803"/>
                    <a:pt x="3381534" y="2069289"/>
                    <a:pt x="3381534" y="2077938"/>
                  </a:cubicBezTo>
                  <a:cubicBezTo>
                    <a:pt x="3368560" y="2220648"/>
                    <a:pt x="3357748" y="2361196"/>
                    <a:pt x="3344774" y="2501743"/>
                  </a:cubicBezTo>
                  <a:cubicBezTo>
                    <a:pt x="3316666" y="2800136"/>
                    <a:pt x="3303692" y="3100692"/>
                    <a:pt x="3282069" y="3401246"/>
                  </a:cubicBezTo>
                  <a:cubicBezTo>
                    <a:pt x="3256122" y="3734235"/>
                    <a:pt x="3199903" y="4060739"/>
                    <a:pt x="3102600" y="4380755"/>
                  </a:cubicBezTo>
                  <a:cubicBezTo>
                    <a:pt x="3096114" y="4400214"/>
                    <a:pt x="3093951" y="4419675"/>
                    <a:pt x="3096114" y="4439135"/>
                  </a:cubicBezTo>
                  <a:cubicBezTo>
                    <a:pt x="3128547" y="4674823"/>
                    <a:pt x="3165307" y="4912673"/>
                    <a:pt x="3204228" y="5148359"/>
                  </a:cubicBezTo>
                  <a:cubicBezTo>
                    <a:pt x="3225850" y="5282419"/>
                    <a:pt x="3267867" y="5486016"/>
                    <a:pt x="3265706" y="5622240"/>
                  </a:cubicBezTo>
                  <a:cubicBezTo>
                    <a:pt x="3178867" y="5646340"/>
                    <a:pt x="3026568" y="5652679"/>
                    <a:pt x="2888326" y="5626736"/>
                  </a:cubicBezTo>
                  <a:cubicBezTo>
                    <a:pt x="2892650" y="5466728"/>
                    <a:pt x="2895662" y="5230230"/>
                    <a:pt x="2888241" y="4979826"/>
                  </a:cubicBezTo>
                  <a:cubicBezTo>
                    <a:pt x="2820806" y="5160168"/>
                    <a:pt x="2743048" y="5318162"/>
                    <a:pt x="2654078" y="5624022"/>
                  </a:cubicBezTo>
                  <a:cubicBezTo>
                    <a:pt x="2554020" y="5619776"/>
                    <a:pt x="2356918" y="5629168"/>
                    <a:pt x="2305744" y="5625924"/>
                  </a:cubicBezTo>
                  <a:cubicBezTo>
                    <a:pt x="2386479" y="5478196"/>
                    <a:pt x="2609413" y="4995510"/>
                    <a:pt x="2700418" y="4800235"/>
                  </a:cubicBezTo>
                  <a:cubicBezTo>
                    <a:pt x="2754476" y="4685633"/>
                    <a:pt x="2810695" y="4573195"/>
                    <a:pt x="2851777" y="4454272"/>
                  </a:cubicBezTo>
                  <a:cubicBezTo>
                    <a:pt x="2858265" y="4434810"/>
                    <a:pt x="2860426" y="4417512"/>
                    <a:pt x="2856101" y="4395889"/>
                  </a:cubicBezTo>
                  <a:cubicBezTo>
                    <a:pt x="2799882" y="4091011"/>
                    <a:pt x="2698257" y="3801267"/>
                    <a:pt x="2581495" y="3515847"/>
                  </a:cubicBezTo>
                  <a:cubicBezTo>
                    <a:pt x="2369592" y="2999064"/>
                    <a:pt x="2123094" y="2497418"/>
                    <a:pt x="1854973" y="2006584"/>
                  </a:cubicBezTo>
                  <a:cubicBezTo>
                    <a:pt x="1720912" y="1764410"/>
                    <a:pt x="1606311" y="1513587"/>
                    <a:pt x="1502522" y="1258440"/>
                  </a:cubicBezTo>
                  <a:cubicBezTo>
                    <a:pt x="1498197" y="1249791"/>
                    <a:pt x="1496036" y="1243303"/>
                    <a:pt x="1489548" y="1228168"/>
                  </a:cubicBezTo>
                  <a:cubicBezTo>
                    <a:pt x="1483062" y="1245466"/>
                    <a:pt x="1487387" y="1258440"/>
                    <a:pt x="1485224" y="1273574"/>
                  </a:cubicBezTo>
                  <a:cubicBezTo>
                    <a:pt x="1450627" y="1204382"/>
                    <a:pt x="1413870" y="1137353"/>
                    <a:pt x="1379274" y="1068160"/>
                  </a:cubicBezTo>
                  <a:cubicBezTo>
                    <a:pt x="1400896" y="1178435"/>
                    <a:pt x="1431168" y="1286548"/>
                    <a:pt x="1476574" y="1392500"/>
                  </a:cubicBezTo>
                  <a:cubicBezTo>
                    <a:pt x="1452791" y="1392500"/>
                    <a:pt x="1448466" y="1366553"/>
                    <a:pt x="1426843" y="1366553"/>
                  </a:cubicBezTo>
                  <a:lnTo>
                    <a:pt x="1498197" y="1535210"/>
                  </a:lnTo>
                  <a:cubicBezTo>
                    <a:pt x="1493873" y="1535210"/>
                    <a:pt x="1491711" y="1537371"/>
                    <a:pt x="1487387" y="1539535"/>
                  </a:cubicBezTo>
                  <a:cubicBezTo>
                    <a:pt x="1459276" y="1513587"/>
                    <a:pt x="1433329" y="1485477"/>
                    <a:pt x="1405221" y="1457368"/>
                  </a:cubicBezTo>
                  <a:cubicBezTo>
                    <a:pt x="1403057" y="1459529"/>
                    <a:pt x="1400896" y="1459529"/>
                    <a:pt x="1398733" y="1461693"/>
                  </a:cubicBezTo>
                  <a:cubicBezTo>
                    <a:pt x="1420355" y="1524398"/>
                    <a:pt x="1444142" y="1587104"/>
                    <a:pt x="1465764" y="1649809"/>
                  </a:cubicBezTo>
                  <a:cubicBezTo>
                    <a:pt x="1470089" y="1660622"/>
                    <a:pt x="1480899" y="1673595"/>
                    <a:pt x="1470089" y="1682244"/>
                  </a:cubicBezTo>
                  <a:cubicBezTo>
                    <a:pt x="1457115" y="1693054"/>
                    <a:pt x="1450627" y="1675756"/>
                    <a:pt x="1441978" y="1669271"/>
                  </a:cubicBezTo>
                  <a:cubicBezTo>
                    <a:pt x="1418194" y="1651972"/>
                    <a:pt x="1394408" y="1638999"/>
                    <a:pt x="1364137" y="1626025"/>
                  </a:cubicBezTo>
                  <a:cubicBezTo>
                    <a:pt x="1403057" y="1693054"/>
                    <a:pt x="1437654" y="1755761"/>
                    <a:pt x="1472250" y="1820629"/>
                  </a:cubicBezTo>
                  <a:cubicBezTo>
                    <a:pt x="1478738" y="1831440"/>
                    <a:pt x="1493873" y="1844413"/>
                    <a:pt x="1480899" y="1855226"/>
                  </a:cubicBezTo>
                  <a:cubicBezTo>
                    <a:pt x="1470089" y="1866036"/>
                    <a:pt x="1459276" y="1848738"/>
                    <a:pt x="1450627" y="1844413"/>
                  </a:cubicBezTo>
                  <a:cubicBezTo>
                    <a:pt x="1385759" y="1809817"/>
                    <a:pt x="1340353" y="1755761"/>
                    <a:pt x="1301432" y="1693054"/>
                  </a:cubicBezTo>
                  <a:cubicBezTo>
                    <a:pt x="1290619" y="1673595"/>
                    <a:pt x="1277646" y="1656297"/>
                    <a:pt x="1262511" y="1641160"/>
                  </a:cubicBezTo>
                  <a:cubicBezTo>
                    <a:pt x="1338189" y="1792519"/>
                    <a:pt x="1422519" y="1939553"/>
                    <a:pt x="1498197" y="2095236"/>
                  </a:cubicBezTo>
                  <a:cubicBezTo>
                    <a:pt x="1394408" y="2041181"/>
                    <a:pt x="1351163" y="1950365"/>
                    <a:pt x="1305756" y="1857387"/>
                  </a:cubicBezTo>
                  <a:cubicBezTo>
                    <a:pt x="1292783" y="1829278"/>
                    <a:pt x="1279809" y="1801168"/>
                    <a:pt x="1264672" y="1775221"/>
                  </a:cubicBezTo>
                  <a:cubicBezTo>
                    <a:pt x="1273321" y="1850901"/>
                    <a:pt x="1290619" y="1924418"/>
                    <a:pt x="1281970" y="2002260"/>
                  </a:cubicBezTo>
                  <a:cubicBezTo>
                    <a:pt x="1247374" y="1913606"/>
                    <a:pt x="1197643" y="1831440"/>
                    <a:pt x="1154398" y="1738463"/>
                  </a:cubicBezTo>
                  <a:cubicBezTo>
                    <a:pt x="1150073" y="1788194"/>
                    <a:pt x="1160883" y="1833603"/>
                    <a:pt x="1141424" y="1876848"/>
                  </a:cubicBezTo>
                  <a:cubicBezTo>
                    <a:pt x="1005200" y="1654134"/>
                    <a:pt x="985741" y="1407635"/>
                    <a:pt x="1007363" y="1150326"/>
                  </a:cubicBezTo>
                  <a:cubicBezTo>
                    <a:pt x="985741" y="1171949"/>
                    <a:pt x="979253" y="1204382"/>
                    <a:pt x="955469" y="1219519"/>
                  </a:cubicBezTo>
                  <a:cubicBezTo>
                    <a:pt x="927358" y="1238978"/>
                    <a:pt x="929522" y="1269250"/>
                    <a:pt x="923034" y="1295197"/>
                  </a:cubicBezTo>
                  <a:cubicBezTo>
                    <a:pt x="914385" y="1329793"/>
                    <a:pt x="907899" y="1366553"/>
                    <a:pt x="886276" y="1403311"/>
                  </a:cubicBezTo>
                  <a:cubicBezTo>
                    <a:pt x="866815" y="1338442"/>
                    <a:pt x="864654" y="1275738"/>
                    <a:pt x="860329" y="1213031"/>
                  </a:cubicBezTo>
                  <a:cubicBezTo>
                    <a:pt x="830057" y="1364390"/>
                    <a:pt x="814920" y="1515748"/>
                    <a:pt x="806271" y="1669271"/>
                  </a:cubicBezTo>
                  <a:cubicBezTo>
                    <a:pt x="750052" y="1628186"/>
                    <a:pt x="734918" y="1569806"/>
                    <a:pt x="713295" y="1511424"/>
                  </a:cubicBezTo>
                  <a:lnTo>
                    <a:pt x="713295" y="1693054"/>
                  </a:lnTo>
                  <a:cubicBezTo>
                    <a:pt x="713295" y="1701703"/>
                    <a:pt x="721944" y="1714677"/>
                    <a:pt x="704646" y="1719002"/>
                  </a:cubicBezTo>
                  <a:cubicBezTo>
                    <a:pt x="685184" y="1723326"/>
                    <a:pt x="683023" y="1708191"/>
                    <a:pt x="678699" y="1697379"/>
                  </a:cubicBezTo>
                  <a:cubicBezTo>
                    <a:pt x="663562" y="1649809"/>
                    <a:pt x="635453" y="1606564"/>
                    <a:pt x="603018" y="1567643"/>
                  </a:cubicBezTo>
                  <a:cubicBezTo>
                    <a:pt x="579234" y="1537371"/>
                    <a:pt x="572746" y="1502775"/>
                    <a:pt x="568422" y="1468179"/>
                  </a:cubicBezTo>
                  <a:cubicBezTo>
                    <a:pt x="538150" y="1267089"/>
                    <a:pt x="600857" y="1100593"/>
                    <a:pt x="752216" y="960047"/>
                  </a:cubicBezTo>
                  <a:cubicBezTo>
                    <a:pt x="821408" y="897340"/>
                    <a:pt x="884113" y="825986"/>
                    <a:pt x="920873" y="735171"/>
                  </a:cubicBezTo>
                  <a:cubicBezTo>
                    <a:pt x="929522" y="715709"/>
                    <a:pt x="942495" y="700574"/>
                    <a:pt x="953306" y="683276"/>
                  </a:cubicBezTo>
                  <a:cubicBezTo>
                    <a:pt x="957630" y="676788"/>
                    <a:pt x="968443" y="672464"/>
                    <a:pt x="959793" y="663815"/>
                  </a:cubicBezTo>
                  <a:cubicBezTo>
                    <a:pt x="951144" y="655166"/>
                    <a:pt x="946820" y="665978"/>
                    <a:pt x="942495" y="672464"/>
                  </a:cubicBezTo>
                  <a:cubicBezTo>
                    <a:pt x="873303" y="758955"/>
                    <a:pt x="808435" y="845445"/>
                    <a:pt x="747891" y="938424"/>
                  </a:cubicBezTo>
                  <a:cubicBezTo>
                    <a:pt x="743567" y="944910"/>
                    <a:pt x="739242" y="951398"/>
                    <a:pt x="728430" y="955722"/>
                  </a:cubicBezTo>
                  <a:cubicBezTo>
                    <a:pt x="758701" y="873556"/>
                    <a:pt x="786812" y="793551"/>
                    <a:pt x="817084" y="711385"/>
                  </a:cubicBezTo>
                  <a:cubicBezTo>
                    <a:pt x="724105" y="819498"/>
                    <a:pt x="648427" y="938424"/>
                    <a:pt x="548963" y="1040049"/>
                  </a:cubicBezTo>
                  <a:cubicBezTo>
                    <a:pt x="566261" y="934099"/>
                    <a:pt x="620316" y="843284"/>
                    <a:pt x="672211" y="750306"/>
                  </a:cubicBezTo>
                  <a:cubicBezTo>
                    <a:pt x="605182" y="825986"/>
                    <a:pt x="538150" y="903828"/>
                    <a:pt x="460308" y="979506"/>
                  </a:cubicBezTo>
                  <a:cubicBezTo>
                    <a:pt x="466796" y="927612"/>
                    <a:pt x="488419" y="886530"/>
                    <a:pt x="492744" y="838960"/>
                  </a:cubicBezTo>
                  <a:cubicBezTo>
                    <a:pt x="443010" y="908152"/>
                    <a:pt x="395440" y="977345"/>
                    <a:pt x="345709" y="1046537"/>
                  </a:cubicBezTo>
                  <a:cubicBezTo>
                    <a:pt x="350034" y="988155"/>
                    <a:pt x="471121" y="717873"/>
                    <a:pt x="542475" y="609759"/>
                  </a:cubicBezTo>
                  <a:cubicBezTo>
                    <a:pt x="505717" y="633543"/>
                    <a:pt x="486256" y="661654"/>
                    <a:pt x="466796" y="687601"/>
                  </a:cubicBezTo>
                  <a:cubicBezTo>
                    <a:pt x="356520" y="828147"/>
                    <a:pt x="276517" y="983830"/>
                    <a:pt x="198675" y="1143838"/>
                  </a:cubicBezTo>
                  <a:cubicBezTo>
                    <a:pt x="194351" y="1154651"/>
                    <a:pt x="192187" y="1169786"/>
                    <a:pt x="172728" y="1176274"/>
                  </a:cubicBezTo>
                  <a:cubicBezTo>
                    <a:pt x="170564" y="1063836"/>
                    <a:pt x="224622" y="973020"/>
                    <a:pt x="270029" y="880042"/>
                  </a:cubicBezTo>
                  <a:cubicBezTo>
                    <a:pt x="315438" y="787065"/>
                    <a:pt x="371657" y="700574"/>
                    <a:pt x="449498" y="629219"/>
                  </a:cubicBezTo>
                  <a:cubicBezTo>
                    <a:pt x="354358" y="689762"/>
                    <a:pt x="283002" y="776253"/>
                    <a:pt x="200836" y="849770"/>
                  </a:cubicBezTo>
                  <a:cubicBezTo>
                    <a:pt x="116509" y="925450"/>
                    <a:pt x="86237" y="1040049"/>
                    <a:pt x="14881" y="1128704"/>
                  </a:cubicBezTo>
                  <a:cubicBezTo>
                    <a:pt x="-6741" y="1100593"/>
                    <a:pt x="-254" y="1072485"/>
                    <a:pt x="6232" y="1046537"/>
                  </a:cubicBezTo>
                  <a:cubicBezTo>
                    <a:pt x="12720" y="1020590"/>
                    <a:pt x="23530" y="996804"/>
                    <a:pt x="32179" y="973020"/>
                  </a:cubicBezTo>
                  <a:cubicBezTo>
                    <a:pt x="118670" y="741656"/>
                    <a:pt x="276517" y="581649"/>
                    <a:pt x="512203" y="501646"/>
                  </a:cubicBezTo>
                  <a:cubicBezTo>
                    <a:pt x="538150" y="492997"/>
                    <a:pt x="566261" y="480023"/>
                    <a:pt x="594369" y="467050"/>
                  </a:cubicBezTo>
                  <a:cubicBezTo>
                    <a:pt x="451659" y="488672"/>
                    <a:pt x="306789" y="510295"/>
                    <a:pt x="168403" y="557865"/>
                  </a:cubicBezTo>
                  <a:cubicBezTo>
                    <a:pt x="194351" y="521105"/>
                    <a:pt x="237596" y="510295"/>
                    <a:pt x="272192" y="488672"/>
                  </a:cubicBezTo>
                  <a:cubicBezTo>
                    <a:pt x="311113" y="462725"/>
                    <a:pt x="350034" y="434614"/>
                    <a:pt x="391116" y="412992"/>
                  </a:cubicBezTo>
                  <a:cubicBezTo>
                    <a:pt x="432200" y="389208"/>
                    <a:pt x="479770" y="382720"/>
                    <a:pt x="525176" y="378396"/>
                  </a:cubicBezTo>
                  <a:cubicBezTo>
                    <a:pt x="570585" y="374071"/>
                    <a:pt x="615992" y="369746"/>
                    <a:pt x="661401" y="363261"/>
                  </a:cubicBezTo>
                  <a:cubicBezTo>
                    <a:pt x="585720" y="345963"/>
                    <a:pt x="510042" y="332989"/>
                    <a:pt x="434361" y="324340"/>
                  </a:cubicBezTo>
                  <a:cubicBezTo>
                    <a:pt x="458147" y="322177"/>
                    <a:pt x="484094" y="317852"/>
                    <a:pt x="507878" y="313527"/>
                  </a:cubicBezTo>
                  <a:lnTo>
                    <a:pt x="507878" y="309203"/>
                  </a:lnTo>
                  <a:lnTo>
                    <a:pt x="417063" y="309203"/>
                  </a:lnTo>
                  <a:cubicBezTo>
                    <a:pt x="572746" y="281095"/>
                    <a:pt x="726269" y="263796"/>
                    <a:pt x="881952" y="276770"/>
                  </a:cubicBezTo>
                  <a:cubicBezTo>
                    <a:pt x="944656" y="281095"/>
                    <a:pt x="1007363" y="281095"/>
                    <a:pt x="1067907" y="298393"/>
                  </a:cubicBezTo>
                  <a:cubicBezTo>
                    <a:pt x="1124126" y="313527"/>
                    <a:pt x="1178181" y="335150"/>
                    <a:pt x="1223590" y="371910"/>
                  </a:cubicBezTo>
                  <a:cubicBezTo>
                    <a:pt x="1238725" y="382720"/>
                    <a:pt x="1247374" y="387045"/>
                    <a:pt x="1258187" y="367585"/>
                  </a:cubicBezTo>
                  <a:cubicBezTo>
                    <a:pt x="1349002" y="216227"/>
                    <a:pt x="1500361" y="129736"/>
                    <a:pt x="1640907" y="30271"/>
                  </a:cubicBezTo>
                  <a:cubicBezTo>
                    <a:pt x="1660368" y="15134"/>
                    <a:pt x="1694965" y="21622"/>
                    <a:pt x="171658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2" name="Graphic 102">
              <a:extLst>
                <a:ext uri="{FF2B5EF4-FFF2-40B4-BE49-F238E27FC236}">
                  <a16:creationId xmlns:a16="http://schemas.microsoft.com/office/drawing/2014/main" id="{F3D27AE0-C112-4C3A-903D-D7D17E245DCF}"/>
                </a:ext>
              </a:extLst>
            </p:cNvPr>
            <p:cNvGrpSpPr/>
            <p:nvPr/>
          </p:nvGrpSpPr>
          <p:grpSpPr>
            <a:xfrm rot="21041732">
              <a:off x="1602584" y="3954485"/>
              <a:ext cx="876517" cy="2646406"/>
              <a:chOff x="10774954" y="2152021"/>
              <a:chExt cx="990600" cy="2990850"/>
            </a:xfrm>
          </p:grpSpPr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8BA032D9-78F0-4AA2-BB37-0DCD27830C99}"/>
                  </a:ext>
                </a:extLst>
              </p:cNvPr>
              <p:cNvSpPr/>
              <p:nvPr/>
            </p:nvSpPr>
            <p:spPr>
              <a:xfrm>
                <a:off x="10768103" y="2144833"/>
                <a:ext cx="1000125" cy="3000375"/>
              </a:xfrm>
              <a:custGeom>
                <a:avLst/>
                <a:gdLst>
                  <a:gd name="connsiteX0" fmla="*/ 986021 w 1000125"/>
                  <a:gd name="connsiteY0" fmla="*/ 1143521 h 3000375"/>
                  <a:gd name="connsiteX1" fmla="*/ 605974 w 1000125"/>
                  <a:gd name="connsiteY1" fmla="*/ 98628 h 3000375"/>
                  <a:gd name="connsiteX2" fmla="*/ 544061 w 1000125"/>
                  <a:gd name="connsiteY2" fmla="*/ 32906 h 3000375"/>
                  <a:gd name="connsiteX3" fmla="*/ 460241 w 1000125"/>
                  <a:gd name="connsiteY3" fmla="*/ 32906 h 3000375"/>
                  <a:gd name="connsiteX4" fmla="*/ 300221 w 1000125"/>
                  <a:gd name="connsiteY4" fmla="*/ 224358 h 3000375"/>
                  <a:gd name="connsiteX5" fmla="*/ 23044 w 1000125"/>
                  <a:gd name="connsiteY5" fmla="*/ 1020648 h 3000375"/>
                  <a:gd name="connsiteX6" fmla="*/ 25901 w 1000125"/>
                  <a:gd name="connsiteY6" fmla="*/ 1635011 h 3000375"/>
                  <a:gd name="connsiteX7" fmla="*/ 56381 w 1000125"/>
                  <a:gd name="connsiteY7" fmla="*/ 1875993 h 3000375"/>
                  <a:gd name="connsiteX8" fmla="*/ 199256 w 1000125"/>
                  <a:gd name="connsiteY8" fmla="*/ 2526551 h 3000375"/>
                  <a:gd name="connsiteX9" fmla="*/ 330701 w 1000125"/>
                  <a:gd name="connsiteY9" fmla="*/ 2922791 h 3000375"/>
                  <a:gd name="connsiteX10" fmla="*/ 458336 w 1000125"/>
                  <a:gd name="connsiteY10" fmla="*/ 2957081 h 3000375"/>
                  <a:gd name="connsiteX11" fmla="*/ 543109 w 1000125"/>
                  <a:gd name="connsiteY11" fmla="*/ 2956128 h 3000375"/>
                  <a:gd name="connsiteX12" fmla="*/ 669791 w 1000125"/>
                  <a:gd name="connsiteY12" fmla="*/ 2925648 h 3000375"/>
                  <a:gd name="connsiteX13" fmla="*/ 960304 w 1000125"/>
                  <a:gd name="connsiteY13" fmla="*/ 1739786 h 3000375"/>
                  <a:gd name="connsiteX14" fmla="*/ 987926 w 1000125"/>
                  <a:gd name="connsiteY14" fmla="*/ 1519758 h 3000375"/>
                  <a:gd name="connsiteX15" fmla="*/ 986021 w 1000125"/>
                  <a:gd name="connsiteY15" fmla="*/ 1143521 h 3000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00125" h="3000375">
                    <a:moveTo>
                      <a:pt x="986021" y="1143521"/>
                    </a:moveTo>
                    <a:cubicBezTo>
                      <a:pt x="957446" y="759663"/>
                      <a:pt x="857434" y="401523"/>
                      <a:pt x="605974" y="98628"/>
                    </a:cubicBezTo>
                    <a:cubicBezTo>
                      <a:pt x="599306" y="91008"/>
                      <a:pt x="558349" y="47193"/>
                      <a:pt x="544061" y="32906"/>
                    </a:cubicBezTo>
                    <a:cubicBezTo>
                      <a:pt x="516439" y="1473"/>
                      <a:pt x="493579" y="-4242"/>
                      <a:pt x="460241" y="32906"/>
                    </a:cubicBezTo>
                    <a:cubicBezTo>
                      <a:pt x="404044" y="94818"/>
                      <a:pt x="350704" y="158636"/>
                      <a:pt x="300221" y="224358"/>
                    </a:cubicBezTo>
                    <a:cubicBezTo>
                      <a:pt x="137344" y="465341"/>
                      <a:pt x="57334" y="739661"/>
                      <a:pt x="23044" y="1020648"/>
                    </a:cubicBezTo>
                    <a:cubicBezTo>
                      <a:pt x="-1721" y="1222578"/>
                      <a:pt x="4946" y="1430223"/>
                      <a:pt x="25901" y="1635011"/>
                    </a:cubicBezTo>
                    <a:cubicBezTo>
                      <a:pt x="34474" y="1722641"/>
                      <a:pt x="54476" y="1854086"/>
                      <a:pt x="56381" y="1875993"/>
                    </a:cubicBezTo>
                    <a:cubicBezTo>
                      <a:pt x="84956" y="2096973"/>
                      <a:pt x="137344" y="2313191"/>
                      <a:pt x="199256" y="2526551"/>
                    </a:cubicBezTo>
                    <a:cubicBezTo>
                      <a:pt x="204019" y="2543696"/>
                      <a:pt x="292601" y="2819921"/>
                      <a:pt x="330701" y="2922791"/>
                    </a:cubicBezTo>
                    <a:cubicBezTo>
                      <a:pt x="362134" y="3006611"/>
                      <a:pt x="393566" y="3016136"/>
                      <a:pt x="458336" y="2957081"/>
                    </a:cubicBezTo>
                    <a:cubicBezTo>
                      <a:pt x="490721" y="2927553"/>
                      <a:pt x="507866" y="2920886"/>
                      <a:pt x="543109" y="2956128"/>
                    </a:cubicBezTo>
                    <a:cubicBezTo>
                      <a:pt x="606926" y="3018993"/>
                      <a:pt x="637406" y="3007563"/>
                      <a:pt x="669791" y="2925648"/>
                    </a:cubicBezTo>
                    <a:cubicBezTo>
                      <a:pt x="751706" y="2721813"/>
                      <a:pt x="932681" y="2004581"/>
                      <a:pt x="960304" y="1739786"/>
                    </a:cubicBezTo>
                    <a:cubicBezTo>
                      <a:pt x="962209" y="1724546"/>
                      <a:pt x="983164" y="1576908"/>
                      <a:pt x="987926" y="1519758"/>
                    </a:cubicBezTo>
                    <a:cubicBezTo>
                      <a:pt x="997451" y="1386408"/>
                      <a:pt x="991736" y="1233056"/>
                      <a:pt x="986021" y="114352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D0755A0C-DA25-4ECC-B8B4-CA51FF436F1C}"/>
                  </a:ext>
                </a:extLst>
              </p:cNvPr>
              <p:cNvSpPr/>
              <p:nvPr/>
            </p:nvSpPr>
            <p:spPr>
              <a:xfrm>
                <a:off x="11013555" y="2213898"/>
                <a:ext cx="400050" cy="323850"/>
              </a:xfrm>
              <a:custGeom>
                <a:avLst/>
                <a:gdLst>
                  <a:gd name="connsiteX0" fmla="*/ 399574 w 400050"/>
                  <a:gd name="connsiteY0" fmla="*/ 155293 h 323850"/>
                  <a:gd name="connsiteX1" fmla="*/ 7144 w 400050"/>
                  <a:gd name="connsiteY1" fmla="*/ 321028 h 323850"/>
                  <a:gd name="connsiteX2" fmla="*/ 224314 w 400050"/>
                  <a:gd name="connsiteY2" fmla="*/ 20991 h 323850"/>
                  <a:gd name="connsiteX3" fmla="*/ 274796 w 400050"/>
                  <a:gd name="connsiteY3" fmla="*/ 21943 h 323850"/>
                  <a:gd name="connsiteX4" fmla="*/ 399574 w 400050"/>
                  <a:gd name="connsiteY4" fmla="*/ 155293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050" h="323850">
                    <a:moveTo>
                      <a:pt x="399574" y="155293"/>
                    </a:moveTo>
                    <a:cubicBezTo>
                      <a:pt x="229076" y="147673"/>
                      <a:pt x="119539" y="234351"/>
                      <a:pt x="7144" y="321028"/>
                    </a:cubicBezTo>
                    <a:cubicBezTo>
                      <a:pt x="59531" y="204823"/>
                      <a:pt x="137636" y="109573"/>
                      <a:pt x="224314" y="20991"/>
                    </a:cubicBezTo>
                    <a:cubicBezTo>
                      <a:pt x="243364" y="988"/>
                      <a:pt x="258604" y="3846"/>
                      <a:pt x="274796" y="21943"/>
                    </a:cubicBezTo>
                    <a:cubicBezTo>
                      <a:pt x="312896" y="62901"/>
                      <a:pt x="350996" y="102906"/>
                      <a:pt x="399574" y="1552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18F03051-A1C7-4139-9125-694C958386F9}"/>
                  </a:ext>
                </a:extLst>
              </p:cNvPr>
              <p:cNvSpPr/>
              <p:nvPr/>
            </p:nvSpPr>
            <p:spPr>
              <a:xfrm>
                <a:off x="10976408" y="4610900"/>
                <a:ext cx="504825" cy="466725"/>
              </a:xfrm>
              <a:custGeom>
                <a:avLst/>
                <a:gdLst>
                  <a:gd name="connsiteX0" fmla="*/ 499586 w 504825"/>
                  <a:gd name="connsiteY0" fmla="*/ 250031 h 466725"/>
                  <a:gd name="connsiteX1" fmla="*/ 448151 w 504825"/>
                  <a:gd name="connsiteY1" fmla="*/ 393859 h 466725"/>
                  <a:gd name="connsiteX2" fmla="*/ 328136 w 504825"/>
                  <a:gd name="connsiteY2" fmla="*/ 422434 h 466725"/>
                  <a:gd name="connsiteX3" fmla="*/ 250984 w 504825"/>
                  <a:gd name="connsiteY3" fmla="*/ 421481 h 466725"/>
                  <a:gd name="connsiteX4" fmla="*/ 128111 w 504825"/>
                  <a:gd name="connsiteY4" fmla="*/ 389096 h 466725"/>
                  <a:gd name="connsiteX5" fmla="*/ 7144 w 504825"/>
                  <a:gd name="connsiteY5" fmla="*/ 7144 h 466725"/>
                  <a:gd name="connsiteX6" fmla="*/ 117634 w 504825"/>
                  <a:gd name="connsiteY6" fmla="*/ 190024 h 466725"/>
                  <a:gd name="connsiteX7" fmla="*/ 499586 w 504825"/>
                  <a:gd name="connsiteY7" fmla="*/ 250031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4825" h="466725">
                    <a:moveTo>
                      <a:pt x="499586" y="250031"/>
                    </a:moveTo>
                    <a:cubicBezTo>
                      <a:pt x="479584" y="307181"/>
                      <a:pt x="465296" y="350996"/>
                      <a:pt x="448151" y="393859"/>
                    </a:cubicBezTo>
                    <a:cubicBezTo>
                      <a:pt x="416719" y="474821"/>
                      <a:pt x="389096" y="483394"/>
                      <a:pt x="328136" y="422434"/>
                    </a:cubicBezTo>
                    <a:cubicBezTo>
                      <a:pt x="297656" y="391954"/>
                      <a:pt x="283369" y="390049"/>
                      <a:pt x="250984" y="421481"/>
                    </a:cubicBezTo>
                    <a:cubicBezTo>
                      <a:pt x="185261" y="485299"/>
                      <a:pt x="159544" y="477679"/>
                      <a:pt x="128111" y="389096"/>
                    </a:cubicBezTo>
                    <a:cubicBezTo>
                      <a:pt x="83344" y="263366"/>
                      <a:pt x="41434" y="136684"/>
                      <a:pt x="7144" y="7144"/>
                    </a:cubicBezTo>
                    <a:cubicBezTo>
                      <a:pt x="47149" y="67151"/>
                      <a:pt x="73819" y="133826"/>
                      <a:pt x="117634" y="190024"/>
                    </a:cubicBezTo>
                    <a:cubicBezTo>
                      <a:pt x="232886" y="337661"/>
                      <a:pt x="334804" y="376714"/>
                      <a:pt x="499586" y="25003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C198D4E2-B91F-40A3-AF3E-D8A263670F3A}"/>
                  </a:ext>
                </a:extLst>
              </p:cNvPr>
              <p:cNvSpPr/>
              <p:nvPr/>
            </p:nvSpPr>
            <p:spPr>
              <a:xfrm>
                <a:off x="10837686" y="2603421"/>
                <a:ext cx="857250" cy="2152650"/>
              </a:xfrm>
              <a:custGeom>
                <a:avLst/>
                <a:gdLst>
                  <a:gd name="connsiteX0" fmla="*/ 642118 w 857250"/>
                  <a:gd name="connsiteY0" fmla="*/ 1887940 h 2152650"/>
                  <a:gd name="connsiteX1" fmla="*/ 577348 w 857250"/>
                  <a:gd name="connsiteY1" fmla="*/ 1922230 h 2152650"/>
                  <a:gd name="connsiteX2" fmla="*/ 564013 w 857250"/>
                  <a:gd name="connsiteY2" fmla="*/ 1852698 h 2152650"/>
                  <a:gd name="connsiteX3" fmla="*/ 563061 w 857250"/>
                  <a:gd name="connsiteY3" fmla="*/ 346795 h 2152650"/>
                  <a:gd name="connsiteX4" fmla="*/ 567823 w 857250"/>
                  <a:gd name="connsiteY4" fmla="*/ 136293 h 2152650"/>
                  <a:gd name="connsiteX5" fmla="*/ 778326 w 857250"/>
                  <a:gd name="connsiteY5" fmla="*/ 324888 h 2152650"/>
                  <a:gd name="connsiteX6" fmla="*/ 852621 w 857250"/>
                  <a:gd name="connsiteY6" fmla="*/ 505863 h 2152650"/>
                  <a:gd name="connsiteX7" fmla="*/ 800233 w 857250"/>
                  <a:gd name="connsiteY7" fmla="*/ 195348 h 2152650"/>
                  <a:gd name="connsiteX8" fmla="*/ 561156 w 857250"/>
                  <a:gd name="connsiteY8" fmla="*/ 11515 h 2152650"/>
                  <a:gd name="connsiteX9" fmla="*/ 417328 w 857250"/>
                  <a:gd name="connsiteY9" fmla="*/ 14373 h 2152650"/>
                  <a:gd name="connsiteX10" fmla="*/ 10611 w 857250"/>
                  <a:gd name="connsiteY10" fmla="*/ 440140 h 2152650"/>
                  <a:gd name="connsiteX11" fmla="*/ 68713 w 857250"/>
                  <a:gd name="connsiteY11" fmla="*/ 660168 h 2152650"/>
                  <a:gd name="connsiteX12" fmla="*/ 67761 w 857250"/>
                  <a:gd name="connsiteY12" fmla="*/ 447760 h 2152650"/>
                  <a:gd name="connsiteX13" fmla="*/ 428758 w 857250"/>
                  <a:gd name="connsiteY13" fmla="*/ 139150 h 2152650"/>
                  <a:gd name="connsiteX14" fmla="*/ 420186 w 857250"/>
                  <a:gd name="connsiteY14" fmla="*/ 1959378 h 2152650"/>
                  <a:gd name="connsiteX15" fmla="*/ 424948 w 857250"/>
                  <a:gd name="connsiteY15" fmla="*/ 1964140 h 2152650"/>
                  <a:gd name="connsiteX16" fmla="*/ 420186 w 857250"/>
                  <a:gd name="connsiteY16" fmla="*/ 1959378 h 2152650"/>
                  <a:gd name="connsiteX17" fmla="*/ 223971 w 857250"/>
                  <a:gd name="connsiteY17" fmla="*/ 1807930 h 2152650"/>
                  <a:gd name="connsiteX18" fmla="*/ 8706 w 857250"/>
                  <a:gd name="connsiteY18" fmla="*/ 1375495 h 2152650"/>
                  <a:gd name="connsiteX19" fmla="*/ 294456 w 857250"/>
                  <a:gd name="connsiteY19" fmla="*/ 2047008 h 2152650"/>
                  <a:gd name="connsiteX20" fmla="*/ 401136 w 857250"/>
                  <a:gd name="connsiteY20" fmla="*/ 2134638 h 2152650"/>
                  <a:gd name="connsiteX21" fmla="*/ 531628 w 857250"/>
                  <a:gd name="connsiteY21" fmla="*/ 2137495 h 2152650"/>
                  <a:gd name="connsiteX22" fmla="*/ 778326 w 857250"/>
                  <a:gd name="connsiteY22" fmla="*/ 1730778 h 2152650"/>
                  <a:gd name="connsiteX23" fmla="*/ 642118 w 857250"/>
                  <a:gd name="connsiteY23" fmla="*/ 1887940 h 2152650"/>
                  <a:gd name="connsiteX24" fmla="*/ 423996 w 857250"/>
                  <a:gd name="connsiteY24" fmla="*/ 2084155 h 2152650"/>
                  <a:gd name="connsiteX25" fmla="*/ 424948 w 857250"/>
                  <a:gd name="connsiteY25" fmla="*/ 2062248 h 2152650"/>
                  <a:gd name="connsiteX26" fmla="*/ 423996 w 857250"/>
                  <a:gd name="connsiteY26" fmla="*/ 2084155 h 2152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857250" h="2152650">
                    <a:moveTo>
                      <a:pt x="642118" y="1887940"/>
                    </a:moveTo>
                    <a:cubicBezTo>
                      <a:pt x="622116" y="1903180"/>
                      <a:pt x="601161" y="1930803"/>
                      <a:pt x="577348" y="1922230"/>
                    </a:cubicBezTo>
                    <a:cubicBezTo>
                      <a:pt x="548773" y="1911753"/>
                      <a:pt x="564013" y="1876510"/>
                      <a:pt x="564013" y="1852698"/>
                    </a:cubicBezTo>
                    <a:cubicBezTo>
                      <a:pt x="563061" y="1352635"/>
                      <a:pt x="563061" y="347748"/>
                      <a:pt x="563061" y="346795"/>
                    </a:cubicBezTo>
                    <a:cubicBezTo>
                      <a:pt x="563061" y="339175"/>
                      <a:pt x="554488" y="134388"/>
                      <a:pt x="567823" y="136293"/>
                    </a:cubicBezTo>
                    <a:cubicBezTo>
                      <a:pt x="629736" y="143913"/>
                      <a:pt x="718318" y="202015"/>
                      <a:pt x="778326" y="324888"/>
                    </a:cubicBezTo>
                    <a:cubicBezTo>
                      <a:pt x="808806" y="387753"/>
                      <a:pt x="828808" y="440140"/>
                      <a:pt x="852621" y="505863"/>
                    </a:cubicBezTo>
                    <a:cubicBezTo>
                      <a:pt x="855478" y="385848"/>
                      <a:pt x="839286" y="305838"/>
                      <a:pt x="800233" y="195348"/>
                    </a:cubicBezTo>
                    <a:cubicBezTo>
                      <a:pt x="751656" y="60093"/>
                      <a:pt x="593541" y="19135"/>
                      <a:pt x="561156" y="11515"/>
                    </a:cubicBezTo>
                    <a:cubicBezTo>
                      <a:pt x="521151" y="2943"/>
                      <a:pt x="449713" y="8658"/>
                      <a:pt x="417328" y="14373"/>
                    </a:cubicBezTo>
                    <a:cubicBezTo>
                      <a:pt x="184918" y="65808"/>
                      <a:pt x="45853" y="208683"/>
                      <a:pt x="10611" y="440140"/>
                    </a:cubicBezTo>
                    <a:cubicBezTo>
                      <a:pt x="-819" y="516340"/>
                      <a:pt x="15373" y="596350"/>
                      <a:pt x="68713" y="660168"/>
                    </a:cubicBezTo>
                    <a:cubicBezTo>
                      <a:pt x="54426" y="586825"/>
                      <a:pt x="51568" y="520150"/>
                      <a:pt x="67761" y="447760"/>
                    </a:cubicBezTo>
                    <a:cubicBezTo>
                      <a:pt x="105861" y="275358"/>
                      <a:pt x="263976" y="138198"/>
                      <a:pt x="428758" y="139150"/>
                    </a:cubicBezTo>
                    <a:cubicBezTo>
                      <a:pt x="428758" y="183918"/>
                      <a:pt x="421138" y="1513608"/>
                      <a:pt x="420186" y="1959378"/>
                    </a:cubicBezTo>
                    <a:cubicBezTo>
                      <a:pt x="421138" y="1961283"/>
                      <a:pt x="423043" y="1963188"/>
                      <a:pt x="424948" y="1964140"/>
                    </a:cubicBezTo>
                    <a:cubicBezTo>
                      <a:pt x="423043" y="1962235"/>
                      <a:pt x="422091" y="1960330"/>
                      <a:pt x="420186" y="1959378"/>
                    </a:cubicBezTo>
                    <a:cubicBezTo>
                      <a:pt x="329698" y="1941280"/>
                      <a:pt x="276358" y="1875558"/>
                      <a:pt x="223971" y="1807930"/>
                    </a:cubicBezTo>
                    <a:cubicBezTo>
                      <a:pt x="123006" y="1678390"/>
                      <a:pt x="73476" y="1523133"/>
                      <a:pt x="8706" y="1375495"/>
                    </a:cubicBezTo>
                    <a:cubicBezTo>
                      <a:pt x="38233" y="1626955"/>
                      <a:pt x="146818" y="1846030"/>
                      <a:pt x="294456" y="2047008"/>
                    </a:cubicBezTo>
                    <a:cubicBezTo>
                      <a:pt x="322078" y="2084155"/>
                      <a:pt x="359226" y="2112730"/>
                      <a:pt x="401136" y="2134638"/>
                    </a:cubicBezTo>
                    <a:cubicBezTo>
                      <a:pt x="443998" y="2160355"/>
                      <a:pt x="487813" y="2155593"/>
                      <a:pt x="531628" y="2137495"/>
                    </a:cubicBezTo>
                    <a:cubicBezTo>
                      <a:pt x="707841" y="2058438"/>
                      <a:pt x="755466" y="1902228"/>
                      <a:pt x="778326" y="1730778"/>
                    </a:cubicBezTo>
                    <a:cubicBezTo>
                      <a:pt x="730701" y="1782213"/>
                      <a:pt x="697363" y="1845078"/>
                      <a:pt x="642118" y="1887940"/>
                    </a:cubicBezTo>
                    <a:close/>
                    <a:moveTo>
                      <a:pt x="423996" y="2084155"/>
                    </a:moveTo>
                    <a:cubicBezTo>
                      <a:pt x="424948" y="2077488"/>
                      <a:pt x="424948" y="2069868"/>
                      <a:pt x="424948" y="2062248"/>
                    </a:cubicBezTo>
                    <a:cubicBezTo>
                      <a:pt x="425901" y="2069868"/>
                      <a:pt x="424948" y="2077488"/>
                      <a:pt x="423996" y="208415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6335AB54-E018-441F-A8DE-F13EAA78A773}"/>
                </a:ext>
              </a:extLst>
            </p:cNvPr>
            <p:cNvSpPr/>
            <p:nvPr/>
          </p:nvSpPr>
          <p:spPr>
            <a:xfrm rot="20440996">
              <a:off x="4085447" y="3063817"/>
              <a:ext cx="111462" cy="3657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4E7A23E7-1BB0-4311-8A2E-C3296ADD6EFD}"/>
                </a:ext>
              </a:extLst>
            </p:cNvPr>
            <p:cNvSpPr/>
            <p:nvPr/>
          </p:nvSpPr>
          <p:spPr>
            <a:xfrm>
              <a:off x="3206130" y="1838263"/>
              <a:ext cx="1037889" cy="432454"/>
            </a:xfrm>
            <a:custGeom>
              <a:avLst/>
              <a:gdLst>
                <a:gd name="connsiteX0" fmla="*/ 10954 w 457200"/>
                <a:gd name="connsiteY0" fmla="*/ 30004 h 190500"/>
                <a:gd name="connsiteX1" fmla="*/ 163354 w 457200"/>
                <a:gd name="connsiteY1" fmla="*/ 182404 h 190500"/>
                <a:gd name="connsiteX2" fmla="*/ 177641 w 457200"/>
                <a:gd name="connsiteY2" fmla="*/ 183356 h 190500"/>
                <a:gd name="connsiteX3" fmla="*/ 296704 w 457200"/>
                <a:gd name="connsiteY3" fmla="*/ 130969 h 190500"/>
                <a:gd name="connsiteX4" fmla="*/ 301466 w 457200"/>
                <a:gd name="connsiteY4" fmla="*/ 127159 h 190500"/>
                <a:gd name="connsiteX5" fmla="*/ 311944 w 457200"/>
                <a:gd name="connsiteY5" fmla="*/ 128111 h 190500"/>
                <a:gd name="connsiteX6" fmla="*/ 417671 w 457200"/>
                <a:gd name="connsiteY6" fmla="*/ 127159 h 190500"/>
                <a:gd name="connsiteX7" fmla="*/ 455771 w 457200"/>
                <a:gd name="connsiteY7" fmla="*/ 126206 h 190500"/>
                <a:gd name="connsiteX8" fmla="*/ 297656 w 457200"/>
                <a:gd name="connsiteY8" fmla="*/ 92869 h 190500"/>
                <a:gd name="connsiteX9" fmla="*/ 300514 w 457200"/>
                <a:gd name="connsiteY9" fmla="*/ 110014 h 190500"/>
                <a:gd name="connsiteX10" fmla="*/ 300514 w 457200"/>
                <a:gd name="connsiteY10" fmla="*/ 126206 h 190500"/>
                <a:gd name="connsiteX11" fmla="*/ 217646 w 457200"/>
                <a:gd name="connsiteY11" fmla="*/ 53816 h 190500"/>
                <a:gd name="connsiteX12" fmla="*/ 247174 w 457200"/>
                <a:gd name="connsiteY12" fmla="*/ 127159 h 190500"/>
                <a:gd name="connsiteX13" fmla="*/ 74771 w 457200"/>
                <a:gd name="connsiteY13" fmla="*/ 7144 h 190500"/>
                <a:gd name="connsiteX14" fmla="*/ 130016 w 457200"/>
                <a:gd name="connsiteY14" fmla="*/ 69056 h 190500"/>
                <a:gd name="connsiteX15" fmla="*/ 7144 w 457200"/>
                <a:gd name="connsiteY15" fmla="*/ 25241 h 190500"/>
                <a:gd name="connsiteX16" fmla="*/ 10954 w 457200"/>
                <a:gd name="connsiteY16" fmla="*/ 3000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57200" h="190500">
                  <a:moveTo>
                    <a:pt x="10954" y="30004"/>
                  </a:moveTo>
                  <a:cubicBezTo>
                    <a:pt x="68104" y="73819"/>
                    <a:pt x="121444" y="123349"/>
                    <a:pt x="163354" y="182404"/>
                  </a:cubicBezTo>
                  <a:cubicBezTo>
                    <a:pt x="168116" y="189071"/>
                    <a:pt x="171926" y="187166"/>
                    <a:pt x="177641" y="183356"/>
                  </a:cubicBezTo>
                  <a:cubicBezTo>
                    <a:pt x="214789" y="159544"/>
                    <a:pt x="253841" y="140494"/>
                    <a:pt x="296704" y="130969"/>
                  </a:cubicBezTo>
                  <a:cubicBezTo>
                    <a:pt x="298609" y="130969"/>
                    <a:pt x="299561" y="129064"/>
                    <a:pt x="301466" y="127159"/>
                  </a:cubicBezTo>
                  <a:cubicBezTo>
                    <a:pt x="305276" y="127159"/>
                    <a:pt x="309086" y="128111"/>
                    <a:pt x="311944" y="128111"/>
                  </a:cubicBezTo>
                  <a:cubicBezTo>
                    <a:pt x="347186" y="123349"/>
                    <a:pt x="382429" y="123349"/>
                    <a:pt x="417671" y="127159"/>
                  </a:cubicBezTo>
                  <a:cubicBezTo>
                    <a:pt x="430054" y="128111"/>
                    <a:pt x="442436" y="124301"/>
                    <a:pt x="455771" y="126206"/>
                  </a:cubicBezTo>
                  <a:cubicBezTo>
                    <a:pt x="403384" y="111919"/>
                    <a:pt x="351949" y="97631"/>
                    <a:pt x="297656" y="92869"/>
                  </a:cubicBezTo>
                  <a:cubicBezTo>
                    <a:pt x="296704" y="100489"/>
                    <a:pt x="304324" y="109061"/>
                    <a:pt x="300514" y="110014"/>
                  </a:cubicBezTo>
                  <a:cubicBezTo>
                    <a:pt x="286226" y="116681"/>
                    <a:pt x="302419" y="120491"/>
                    <a:pt x="300514" y="126206"/>
                  </a:cubicBezTo>
                  <a:cubicBezTo>
                    <a:pt x="272891" y="102394"/>
                    <a:pt x="248126" y="74771"/>
                    <a:pt x="217646" y="53816"/>
                  </a:cubicBezTo>
                  <a:cubicBezTo>
                    <a:pt x="230981" y="75724"/>
                    <a:pt x="245269" y="96679"/>
                    <a:pt x="247174" y="127159"/>
                  </a:cubicBezTo>
                  <a:cubicBezTo>
                    <a:pt x="187166" y="88106"/>
                    <a:pt x="136684" y="39529"/>
                    <a:pt x="74771" y="7144"/>
                  </a:cubicBezTo>
                  <a:cubicBezTo>
                    <a:pt x="92869" y="26194"/>
                    <a:pt x="111919" y="44291"/>
                    <a:pt x="130016" y="69056"/>
                  </a:cubicBezTo>
                  <a:cubicBezTo>
                    <a:pt x="87154" y="51911"/>
                    <a:pt x="51911" y="26194"/>
                    <a:pt x="7144" y="25241"/>
                  </a:cubicBezTo>
                  <a:cubicBezTo>
                    <a:pt x="9049" y="28099"/>
                    <a:pt x="10001" y="29051"/>
                    <a:pt x="10954" y="30004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84A1D491-39F2-4B8F-BE30-BDF77318B0E5}"/>
                </a:ext>
              </a:extLst>
            </p:cNvPr>
            <p:cNvGrpSpPr/>
            <p:nvPr/>
          </p:nvGrpSpPr>
          <p:grpSpPr>
            <a:xfrm>
              <a:off x="2024369" y="2865858"/>
              <a:ext cx="3473700" cy="1582768"/>
              <a:chOff x="1848834" y="2804151"/>
              <a:chExt cx="4093246" cy="1865060"/>
            </a:xfrm>
          </p:grpSpPr>
          <p:grpSp>
            <p:nvGrpSpPr>
              <p:cNvPr id="101" name="Graphic 84">
                <a:extLst>
                  <a:ext uri="{FF2B5EF4-FFF2-40B4-BE49-F238E27FC236}">
                    <a16:creationId xmlns:a16="http://schemas.microsoft.com/office/drawing/2014/main" id="{7D675301-2323-451F-87C2-E9E6BB970495}"/>
                  </a:ext>
                </a:extLst>
              </p:cNvPr>
              <p:cNvGrpSpPr/>
              <p:nvPr/>
            </p:nvGrpSpPr>
            <p:grpSpPr>
              <a:xfrm rot="20194412">
                <a:off x="1848834" y="2804151"/>
                <a:ext cx="4093246" cy="1865060"/>
                <a:chOff x="1327299" y="3316042"/>
                <a:chExt cx="854170" cy="389197"/>
              </a:xfrm>
            </p:grpSpPr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031DA908-F947-46C6-9288-91F54D7864D2}"/>
                    </a:ext>
                  </a:extLst>
                </p:cNvPr>
                <p:cNvSpPr/>
                <p:nvPr/>
              </p:nvSpPr>
              <p:spPr>
                <a:xfrm>
                  <a:off x="1337927" y="3331028"/>
                  <a:ext cx="407689" cy="374211"/>
                </a:xfrm>
                <a:custGeom>
                  <a:avLst/>
                  <a:gdLst>
                    <a:gd name="connsiteX0" fmla="*/ 213912 w 419100"/>
                    <a:gd name="connsiteY0" fmla="*/ 353854 h 381000"/>
                    <a:gd name="connsiteX1" fmla="*/ 186290 w 419100"/>
                    <a:gd name="connsiteY1" fmla="*/ 337661 h 381000"/>
                    <a:gd name="connsiteX2" fmla="*/ 91040 w 419100"/>
                    <a:gd name="connsiteY2" fmla="*/ 297656 h 381000"/>
                    <a:gd name="connsiteX3" fmla="*/ 20555 w 419100"/>
                    <a:gd name="connsiteY3" fmla="*/ 281464 h 381000"/>
                    <a:gd name="connsiteX4" fmla="*/ 14840 w 419100"/>
                    <a:gd name="connsiteY4" fmla="*/ 281464 h 381000"/>
                    <a:gd name="connsiteX5" fmla="*/ 9125 w 419100"/>
                    <a:gd name="connsiteY5" fmla="*/ 280511 h 381000"/>
                    <a:gd name="connsiteX6" fmla="*/ 8172 w 419100"/>
                    <a:gd name="connsiteY6" fmla="*/ 276701 h 381000"/>
                    <a:gd name="connsiteX7" fmla="*/ 8172 w 419100"/>
                    <a:gd name="connsiteY7" fmla="*/ 276701 h 381000"/>
                    <a:gd name="connsiteX8" fmla="*/ 10077 w 419100"/>
                    <a:gd name="connsiteY8" fmla="*/ 274796 h 381000"/>
                    <a:gd name="connsiteX9" fmla="*/ 10077 w 419100"/>
                    <a:gd name="connsiteY9" fmla="*/ 274796 h 381000"/>
                    <a:gd name="connsiteX10" fmla="*/ 10077 w 419100"/>
                    <a:gd name="connsiteY10" fmla="*/ 274796 h 381000"/>
                    <a:gd name="connsiteX11" fmla="*/ 11030 w 419100"/>
                    <a:gd name="connsiteY11" fmla="*/ 272891 h 381000"/>
                    <a:gd name="connsiteX12" fmla="*/ 11030 w 419100"/>
                    <a:gd name="connsiteY12" fmla="*/ 272891 h 381000"/>
                    <a:gd name="connsiteX13" fmla="*/ 14840 w 419100"/>
                    <a:gd name="connsiteY13" fmla="*/ 269081 h 381000"/>
                    <a:gd name="connsiteX14" fmla="*/ 57702 w 419100"/>
                    <a:gd name="connsiteY14" fmla="*/ 219551 h 381000"/>
                    <a:gd name="connsiteX15" fmla="*/ 127235 w 419100"/>
                    <a:gd name="connsiteY15" fmla="*/ 155734 h 381000"/>
                    <a:gd name="connsiteX16" fmla="*/ 262490 w 419100"/>
                    <a:gd name="connsiteY16" fmla="*/ 83344 h 381000"/>
                    <a:gd name="connsiteX17" fmla="*/ 310115 w 419100"/>
                    <a:gd name="connsiteY17" fmla="*/ 63341 h 381000"/>
                    <a:gd name="connsiteX18" fmla="*/ 382505 w 419100"/>
                    <a:gd name="connsiteY18" fmla="*/ 46196 h 381000"/>
                    <a:gd name="connsiteX19" fmla="*/ 390125 w 419100"/>
                    <a:gd name="connsiteY19" fmla="*/ 43339 h 381000"/>
                    <a:gd name="connsiteX20" fmla="*/ 231057 w 419100"/>
                    <a:gd name="connsiteY20" fmla="*/ 47149 h 381000"/>
                    <a:gd name="connsiteX21" fmla="*/ 232962 w 419100"/>
                    <a:gd name="connsiteY21" fmla="*/ 45244 h 381000"/>
                    <a:gd name="connsiteX22" fmla="*/ 272967 w 419100"/>
                    <a:gd name="connsiteY22" fmla="*/ 23336 h 381000"/>
                    <a:gd name="connsiteX23" fmla="*/ 299637 w 419100"/>
                    <a:gd name="connsiteY23" fmla="*/ 9049 h 381000"/>
                    <a:gd name="connsiteX24" fmla="*/ 309162 w 419100"/>
                    <a:gd name="connsiteY24" fmla="*/ 7144 h 381000"/>
                    <a:gd name="connsiteX25" fmla="*/ 331070 w 419100"/>
                    <a:gd name="connsiteY25" fmla="*/ 9049 h 381000"/>
                    <a:gd name="connsiteX26" fmla="*/ 360597 w 419100"/>
                    <a:gd name="connsiteY26" fmla="*/ 14764 h 381000"/>
                    <a:gd name="connsiteX27" fmla="*/ 412032 w 419100"/>
                    <a:gd name="connsiteY27" fmla="*/ 40481 h 381000"/>
                    <a:gd name="connsiteX28" fmla="*/ 411080 w 419100"/>
                    <a:gd name="connsiteY28" fmla="*/ 54769 h 381000"/>
                    <a:gd name="connsiteX29" fmla="*/ 399650 w 419100"/>
                    <a:gd name="connsiteY29" fmla="*/ 64294 h 381000"/>
                    <a:gd name="connsiteX30" fmla="*/ 398697 w 419100"/>
                    <a:gd name="connsiteY30" fmla="*/ 65246 h 381000"/>
                    <a:gd name="connsiteX31" fmla="*/ 357740 w 419100"/>
                    <a:gd name="connsiteY31" fmla="*/ 123349 h 381000"/>
                    <a:gd name="connsiteX32" fmla="*/ 342500 w 419100"/>
                    <a:gd name="connsiteY32" fmla="*/ 150971 h 381000"/>
                    <a:gd name="connsiteX33" fmla="*/ 328212 w 419100"/>
                    <a:gd name="connsiteY33" fmla="*/ 179546 h 381000"/>
                    <a:gd name="connsiteX34" fmla="*/ 312972 w 419100"/>
                    <a:gd name="connsiteY34" fmla="*/ 209074 h 381000"/>
                    <a:gd name="connsiteX35" fmla="*/ 292017 w 419100"/>
                    <a:gd name="connsiteY35" fmla="*/ 254794 h 381000"/>
                    <a:gd name="connsiteX36" fmla="*/ 265347 w 419100"/>
                    <a:gd name="connsiteY36" fmla="*/ 320516 h 381000"/>
                    <a:gd name="connsiteX37" fmla="*/ 256775 w 419100"/>
                    <a:gd name="connsiteY37" fmla="*/ 347186 h 381000"/>
                    <a:gd name="connsiteX38" fmla="*/ 252965 w 419100"/>
                    <a:gd name="connsiteY38" fmla="*/ 378619 h 381000"/>
                    <a:gd name="connsiteX39" fmla="*/ 251060 w 419100"/>
                    <a:gd name="connsiteY39" fmla="*/ 376714 h 381000"/>
                    <a:gd name="connsiteX40" fmla="*/ 213912 w 419100"/>
                    <a:gd name="connsiteY40" fmla="*/ 353854 h 381000"/>
                    <a:gd name="connsiteX0" fmla="*/ 206769 w 406387"/>
                    <a:gd name="connsiteY0" fmla="*/ 346710 h 371475"/>
                    <a:gd name="connsiteX1" fmla="*/ 179147 w 406387"/>
                    <a:gd name="connsiteY1" fmla="*/ 330517 h 371475"/>
                    <a:gd name="connsiteX2" fmla="*/ 83897 w 406387"/>
                    <a:gd name="connsiteY2" fmla="*/ 290512 h 371475"/>
                    <a:gd name="connsiteX3" fmla="*/ 13412 w 406387"/>
                    <a:gd name="connsiteY3" fmla="*/ 274320 h 371475"/>
                    <a:gd name="connsiteX4" fmla="*/ 7697 w 406387"/>
                    <a:gd name="connsiteY4" fmla="*/ 274320 h 371475"/>
                    <a:gd name="connsiteX5" fmla="*/ 1982 w 406387"/>
                    <a:gd name="connsiteY5" fmla="*/ 273367 h 371475"/>
                    <a:gd name="connsiteX6" fmla="*/ 1029 w 406387"/>
                    <a:gd name="connsiteY6" fmla="*/ 269557 h 371475"/>
                    <a:gd name="connsiteX7" fmla="*/ 1029 w 406387"/>
                    <a:gd name="connsiteY7" fmla="*/ 269557 h 371475"/>
                    <a:gd name="connsiteX8" fmla="*/ 2934 w 406387"/>
                    <a:gd name="connsiteY8" fmla="*/ 267652 h 371475"/>
                    <a:gd name="connsiteX9" fmla="*/ 2934 w 406387"/>
                    <a:gd name="connsiteY9" fmla="*/ 267652 h 371475"/>
                    <a:gd name="connsiteX10" fmla="*/ 2934 w 406387"/>
                    <a:gd name="connsiteY10" fmla="*/ 267652 h 371475"/>
                    <a:gd name="connsiteX11" fmla="*/ 3887 w 406387"/>
                    <a:gd name="connsiteY11" fmla="*/ 265747 h 371475"/>
                    <a:gd name="connsiteX12" fmla="*/ 3887 w 406387"/>
                    <a:gd name="connsiteY12" fmla="*/ 265747 h 371475"/>
                    <a:gd name="connsiteX13" fmla="*/ 7697 w 406387"/>
                    <a:gd name="connsiteY13" fmla="*/ 261937 h 371475"/>
                    <a:gd name="connsiteX14" fmla="*/ 50559 w 406387"/>
                    <a:gd name="connsiteY14" fmla="*/ 212407 h 371475"/>
                    <a:gd name="connsiteX15" fmla="*/ 120092 w 406387"/>
                    <a:gd name="connsiteY15" fmla="*/ 148590 h 371475"/>
                    <a:gd name="connsiteX16" fmla="*/ 255347 w 406387"/>
                    <a:gd name="connsiteY16" fmla="*/ 76200 h 371475"/>
                    <a:gd name="connsiteX17" fmla="*/ 302972 w 406387"/>
                    <a:gd name="connsiteY17" fmla="*/ 56197 h 371475"/>
                    <a:gd name="connsiteX18" fmla="*/ 375362 w 406387"/>
                    <a:gd name="connsiteY18" fmla="*/ 39052 h 371475"/>
                    <a:gd name="connsiteX19" fmla="*/ 382982 w 406387"/>
                    <a:gd name="connsiteY19" fmla="*/ 36195 h 371475"/>
                    <a:gd name="connsiteX20" fmla="*/ 223914 w 406387"/>
                    <a:gd name="connsiteY20" fmla="*/ 40005 h 371475"/>
                    <a:gd name="connsiteX21" fmla="*/ 225819 w 406387"/>
                    <a:gd name="connsiteY21" fmla="*/ 38100 h 371475"/>
                    <a:gd name="connsiteX22" fmla="*/ 265824 w 406387"/>
                    <a:gd name="connsiteY22" fmla="*/ 16192 h 371475"/>
                    <a:gd name="connsiteX23" fmla="*/ 292494 w 406387"/>
                    <a:gd name="connsiteY23" fmla="*/ 1905 h 371475"/>
                    <a:gd name="connsiteX24" fmla="*/ 302019 w 406387"/>
                    <a:gd name="connsiteY24" fmla="*/ 0 h 371475"/>
                    <a:gd name="connsiteX25" fmla="*/ 323927 w 406387"/>
                    <a:gd name="connsiteY25" fmla="*/ 1905 h 371475"/>
                    <a:gd name="connsiteX26" fmla="*/ 353454 w 406387"/>
                    <a:gd name="connsiteY26" fmla="*/ 7620 h 371475"/>
                    <a:gd name="connsiteX27" fmla="*/ 404889 w 406387"/>
                    <a:gd name="connsiteY27" fmla="*/ 33337 h 371475"/>
                    <a:gd name="connsiteX28" fmla="*/ 392507 w 406387"/>
                    <a:gd name="connsiteY28" fmla="*/ 57150 h 371475"/>
                    <a:gd name="connsiteX29" fmla="*/ 391554 w 406387"/>
                    <a:gd name="connsiteY29" fmla="*/ 58102 h 371475"/>
                    <a:gd name="connsiteX30" fmla="*/ 350597 w 406387"/>
                    <a:gd name="connsiteY30" fmla="*/ 116205 h 371475"/>
                    <a:gd name="connsiteX31" fmla="*/ 335357 w 406387"/>
                    <a:gd name="connsiteY31" fmla="*/ 143827 h 371475"/>
                    <a:gd name="connsiteX32" fmla="*/ 321069 w 406387"/>
                    <a:gd name="connsiteY32" fmla="*/ 172402 h 371475"/>
                    <a:gd name="connsiteX33" fmla="*/ 305829 w 406387"/>
                    <a:gd name="connsiteY33" fmla="*/ 201930 h 371475"/>
                    <a:gd name="connsiteX34" fmla="*/ 284874 w 406387"/>
                    <a:gd name="connsiteY34" fmla="*/ 247650 h 371475"/>
                    <a:gd name="connsiteX35" fmla="*/ 258204 w 406387"/>
                    <a:gd name="connsiteY35" fmla="*/ 313372 h 371475"/>
                    <a:gd name="connsiteX36" fmla="*/ 249632 w 406387"/>
                    <a:gd name="connsiteY36" fmla="*/ 340042 h 371475"/>
                    <a:gd name="connsiteX37" fmla="*/ 245822 w 406387"/>
                    <a:gd name="connsiteY37" fmla="*/ 371475 h 371475"/>
                    <a:gd name="connsiteX38" fmla="*/ 243917 w 406387"/>
                    <a:gd name="connsiteY38" fmla="*/ 369570 h 371475"/>
                    <a:gd name="connsiteX39" fmla="*/ 206769 w 406387"/>
                    <a:gd name="connsiteY39" fmla="*/ 346710 h 371475"/>
                    <a:gd name="connsiteX0" fmla="*/ 206769 w 406387"/>
                    <a:gd name="connsiteY0" fmla="*/ 346710 h 371475"/>
                    <a:gd name="connsiteX1" fmla="*/ 179147 w 406387"/>
                    <a:gd name="connsiteY1" fmla="*/ 330517 h 371475"/>
                    <a:gd name="connsiteX2" fmla="*/ 83897 w 406387"/>
                    <a:gd name="connsiteY2" fmla="*/ 290512 h 371475"/>
                    <a:gd name="connsiteX3" fmla="*/ 13412 w 406387"/>
                    <a:gd name="connsiteY3" fmla="*/ 274320 h 371475"/>
                    <a:gd name="connsiteX4" fmla="*/ 7697 w 406387"/>
                    <a:gd name="connsiteY4" fmla="*/ 274320 h 371475"/>
                    <a:gd name="connsiteX5" fmla="*/ 1982 w 406387"/>
                    <a:gd name="connsiteY5" fmla="*/ 273367 h 371475"/>
                    <a:gd name="connsiteX6" fmla="*/ 1029 w 406387"/>
                    <a:gd name="connsiteY6" fmla="*/ 269557 h 371475"/>
                    <a:gd name="connsiteX7" fmla="*/ 1029 w 406387"/>
                    <a:gd name="connsiteY7" fmla="*/ 269557 h 371475"/>
                    <a:gd name="connsiteX8" fmla="*/ 2934 w 406387"/>
                    <a:gd name="connsiteY8" fmla="*/ 267652 h 371475"/>
                    <a:gd name="connsiteX9" fmla="*/ 2934 w 406387"/>
                    <a:gd name="connsiteY9" fmla="*/ 267652 h 371475"/>
                    <a:gd name="connsiteX10" fmla="*/ 2934 w 406387"/>
                    <a:gd name="connsiteY10" fmla="*/ 267652 h 371475"/>
                    <a:gd name="connsiteX11" fmla="*/ 3887 w 406387"/>
                    <a:gd name="connsiteY11" fmla="*/ 265747 h 371475"/>
                    <a:gd name="connsiteX12" fmla="*/ 3887 w 406387"/>
                    <a:gd name="connsiteY12" fmla="*/ 265747 h 371475"/>
                    <a:gd name="connsiteX13" fmla="*/ 7697 w 406387"/>
                    <a:gd name="connsiteY13" fmla="*/ 261937 h 371475"/>
                    <a:gd name="connsiteX14" fmla="*/ 50559 w 406387"/>
                    <a:gd name="connsiteY14" fmla="*/ 212407 h 371475"/>
                    <a:gd name="connsiteX15" fmla="*/ 120092 w 406387"/>
                    <a:gd name="connsiteY15" fmla="*/ 148590 h 371475"/>
                    <a:gd name="connsiteX16" fmla="*/ 255347 w 406387"/>
                    <a:gd name="connsiteY16" fmla="*/ 76200 h 371475"/>
                    <a:gd name="connsiteX17" fmla="*/ 302972 w 406387"/>
                    <a:gd name="connsiteY17" fmla="*/ 56197 h 371475"/>
                    <a:gd name="connsiteX18" fmla="*/ 375362 w 406387"/>
                    <a:gd name="connsiteY18" fmla="*/ 39052 h 371475"/>
                    <a:gd name="connsiteX19" fmla="*/ 404047 w 406387"/>
                    <a:gd name="connsiteY19" fmla="*/ 35574 h 371475"/>
                    <a:gd name="connsiteX20" fmla="*/ 223914 w 406387"/>
                    <a:gd name="connsiteY20" fmla="*/ 40005 h 371475"/>
                    <a:gd name="connsiteX21" fmla="*/ 225819 w 406387"/>
                    <a:gd name="connsiteY21" fmla="*/ 38100 h 371475"/>
                    <a:gd name="connsiteX22" fmla="*/ 265824 w 406387"/>
                    <a:gd name="connsiteY22" fmla="*/ 16192 h 371475"/>
                    <a:gd name="connsiteX23" fmla="*/ 292494 w 406387"/>
                    <a:gd name="connsiteY23" fmla="*/ 1905 h 371475"/>
                    <a:gd name="connsiteX24" fmla="*/ 302019 w 406387"/>
                    <a:gd name="connsiteY24" fmla="*/ 0 h 371475"/>
                    <a:gd name="connsiteX25" fmla="*/ 323927 w 406387"/>
                    <a:gd name="connsiteY25" fmla="*/ 1905 h 371475"/>
                    <a:gd name="connsiteX26" fmla="*/ 353454 w 406387"/>
                    <a:gd name="connsiteY26" fmla="*/ 7620 h 371475"/>
                    <a:gd name="connsiteX27" fmla="*/ 404889 w 406387"/>
                    <a:gd name="connsiteY27" fmla="*/ 33337 h 371475"/>
                    <a:gd name="connsiteX28" fmla="*/ 392507 w 406387"/>
                    <a:gd name="connsiteY28" fmla="*/ 57150 h 371475"/>
                    <a:gd name="connsiteX29" fmla="*/ 391554 w 406387"/>
                    <a:gd name="connsiteY29" fmla="*/ 58102 h 371475"/>
                    <a:gd name="connsiteX30" fmla="*/ 350597 w 406387"/>
                    <a:gd name="connsiteY30" fmla="*/ 116205 h 371475"/>
                    <a:gd name="connsiteX31" fmla="*/ 335357 w 406387"/>
                    <a:gd name="connsiteY31" fmla="*/ 143827 h 371475"/>
                    <a:gd name="connsiteX32" fmla="*/ 321069 w 406387"/>
                    <a:gd name="connsiteY32" fmla="*/ 172402 h 371475"/>
                    <a:gd name="connsiteX33" fmla="*/ 305829 w 406387"/>
                    <a:gd name="connsiteY33" fmla="*/ 201930 h 371475"/>
                    <a:gd name="connsiteX34" fmla="*/ 284874 w 406387"/>
                    <a:gd name="connsiteY34" fmla="*/ 247650 h 371475"/>
                    <a:gd name="connsiteX35" fmla="*/ 258204 w 406387"/>
                    <a:gd name="connsiteY35" fmla="*/ 313372 h 371475"/>
                    <a:gd name="connsiteX36" fmla="*/ 249632 w 406387"/>
                    <a:gd name="connsiteY36" fmla="*/ 340042 h 371475"/>
                    <a:gd name="connsiteX37" fmla="*/ 245822 w 406387"/>
                    <a:gd name="connsiteY37" fmla="*/ 371475 h 371475"/>
                    <a:gd name="connsiteX38" fmla="*/ 243917 w 406387"/>
                    <a:gd name="connsiteY38" fmla="*/ 369570 h 371475"/>
                    <a:gd name="connsiteX39" fmla="*/ 206769 w 406387"/>
                    <a:gd name="connsiteY39" fmla="*/ 346710 h 371475"/>
                    <a:gd name="connsiteX0" fmla="*/ 206769 w 406387"/>
                    <a:gd name="connsiteY0" fmla="*/ 349355 h 374120"/>
                    <a:gd name="connsiteX1" fmla="*/ 179147 w 406387"/>
                    <a:gd name="connsiteY1" fmla="*/ 333162 h 374120"/>
                    <a:gd name="connsiteX2" fmla="*/ 83897 w 406387"/>
                    <a:gd name="connsiteY2" fmla="*/ 293157 h 374120"/>
                    <a:gd name="connsiteX3" fmla="*/ 13412 w 406387"/>
                    <a:gd name="connsiteY3" fmla="*/ 276965 h 374120"/>
                    <a:gd name="connsiteX4" fmla="*/ 7697 w 406387"/>
                    <a:gd name="connsiteY4" fmla="*/ 276965 h 374120"/>
                    <a:gd name="connsiteX5" fmla="*/ 1982 w 406387"/>
                    <a:gd name="connsiteY5" fmla="*/ 276012 h 374120"/>
                    <a:gd name="connsiteX6" fmla="*/ 1029 w 406387"/>
                    <a:gd name="connsiteY6" fmla="*/ 272202 h 374120"/>
                    <a:gd name="connsiteX7" fmla="*/ 1029 w 406387"/>
                    <a:gd name="connsiteY7" fmla="*/ 272202 h 374120"/>
                    <a:gd name="connsiteX8" fmla="*/ 2934 w 406387"/>
                    <a:gd name="connsiteY8" fmla="*/ 270297 h 374120"/>
                    <a:gd name="connsiteX9" fmla="*/ 2934 w 406387"/>
                    <a:gd name="connsiteY9" fmla="*/ 270297 h 374120"/>
                    <a:gd name="connsiteX10" fmla="*/ 2934 w 406387"/>
                    <a:gd name="connsiteY10" fmla="*/ 270297 h 374120"/>
                    <a:gd name="connsiteX11" fmla="*/ 3887 w 406387"/>
                    <a:gd name="connsiteY11" fmla="*/ 268392 h 374120"/>
                    <a:gd name="connsiteX12" fmla="*/ 3887 w 406387"/>
                    <a:gd name="connsiteY12" fmla="*/ 268392 h 374120"/>
                    <a:gd name="connsiteX13" fmla="*/ 7697 w 406387"/>
                    <a:gd name="connsiteY13" fmla="*/ 264582 h 374120"/>
                    <a:gd name="connsiteX14" fmla="*/ 50559 w 406387"/>
                    <a:gd name="connsiteY14" fmla="*/ 215052 h 374120"/>
                    <a:gd name="connsiteX15" fmla="*/ 120092 w 406387"/>
                    <a:gd name="connsiteY15" fmla="*/ 151235 h 374120"/>
                    <a:gd name="connsiteX16" fmla="*/ 255347 w 406387"/>
                    <a:gd name="connsiteY16" fmla="*/ 78845 h 374120"/>
                    <a:gd name="connsiteX17" fmla="*/ 302972 w 406387"/>
                    <a:gd name="connsiteY17" fmla="*/ 58842 h 374120"/>
                    <a:gd name="connsiteX18" fmla="*/ 375362 w 406387"/>
                    <a:gd name="connsiteY18" fmla="*/ 41697 h 374120"/>
                    <a:gd name="connsiteX19" fmla="*/ 404047 w 406387"/>
                    <a:gd name="connsiteY19" fmla="*/ 38219 h 374120"/>
                    <a:gd name="connsiteX20" fmla="*/ 223914 w 406387"/>
                    <a:gd name="connsiteY20" fmla="*/ 42650 h 374120"/>
                    <a:gd name="connsiteX21" fmla="*/ 225819 w 406387"/>
                    <a:gd name="connsiteY21" fmla="*/ 40745 h 374120"/>
                    <a:gd name="connsiteX22" fmla="*/ 265824 w 406387"/>
                    <a:gd name="connsiteY22" fmla="*/ 18837 h 374120"/>
                    <a:gd name="connsiteX23" fmla="*/ 292494 w 406387"/>
                    <a:gd name="connsiteY23" fmla="*/ 4550 h 374120"/>
                    <a:gd name="connsiteX24" fmla="*/ 306414 w 406387"/>
                    <a:gd name="connsiteY24" fmla="*/ 0 h 374120"/>
                    <a:gd name="connsiteX25" fmla="*/ 323927 w 406387"/>
                    <a:gd name="connsiteY25" fmla="*/ 4550 h 374120"/>
                    <a:gd name="connsiteX26" fmla="*/ 353454 w 406387"/>
                    <a:gd name="connsiteY26" fmla="*/ 10265 h 374120"/>
                    <a:gd name="connsiteX27" fmla="*/ 404889 w 406387"/>
                    <a:gd name="connsiteY27" fmla="*/ 35982 h 374120"/>
                    <a:gd name="connsiteX28" fmla="*/ 392507 w 406387"/>
                    <a:gd name="connsiteY28" fmla="*/ 59795 h 374120"/>
                    <a:gd name="connsiteX29" fmla="*/ 391554 w 406387"/>
                    <a:gd name="connsiteY29" fmla="*/ 60747 h 374120"/>
                    <a:gd name="connsiteX30" fmla="*/ 350597 w 406387"/>
                    <a:gd name="connsiteY30" fmla="*/ 118850 h 374120"/>
                    <a:gd name="connsiteX31" fmla="*/ 335357 w 406387"/>
                    <a:gd name="connsiteY31" fmla="*/ 146472 h 374120"/>
                    <a:gd name="connsiteX32" fmla="*/ 321069 w 406387"/>
                    <a:gd name="connsiteY32" fmla="*/ 175047 h 374120"/>
                    <a:gd name="connsiteX33" fmla="*/ 305829 w 406387"/>
                    <a:gd name="connsiteY33" fmla="*/ 204575 h 374120"/>
                    <a:gd name="connsiteX34" fmla="*/ 284874 w 406387"/>
                    <a:gd name="connsiteY34" fmla="*/ 250295 h 374120"/>
                    <a:gd name="connsiteX35" fmla="*/ 258204 w 406387"/>
                    <a:gd name="connsiteY35" fmla="*/ 316017 h 374120"/>
                    <a:gd name="connsiteX36" fmla="*/ 249632 w 406387"/>
                    <a:gd name="connsiteY36" fmla="*/ 342687 h 374120"/>
                    <a:gd name="connsiteX37" fmla="*/ 245822 w 406387"/>
                    <a:gd name="connsiteY37" fmla="*/ 374120 h 374120"/>
                    <a:gd name="connsiteX38" fmla="*/ 243917 w 406387"/>
                    <a:gd name="connsiteY38" fmla="*/ 372215 h 374120"/>
                    <a:gd name="connsiteX39" fmla="*/ 206769 w 406387"/>
                    <a:gd name="connsiteY39" fmla="*/ 349355 h 374120"/>
                    <a:gd name="connsiteX0" fmla="*/ 206769 w 406387"/>
                    <a:gd name="connsiteY0" fmla="*/ 349355 h 374120"/>
                    <a:gd name="connsiteX1" fmla="*/ 179147 w 406387"/>
                    <a:gd name="connsiteY1" fmla="*/ 333162 h 374120"/>
                    <a:gd name="connsiteX2" fmla="*/ 83897 w 406387"/>
                    <a:gd name="connsiteY2" fmla="*/ 293157 h 374120"/>
                    <a:gd name="connsiteX3" fmla="*/ 13412 w 406387"/>
                    <a:gd name="connsiteY3" fmla="*/ 276965 h 374120"/>
                    <a:gd name="connsiteX4" fmla="*/ 7697 w 406387"/>
                    <a:gd name="connsiteY4" fmla="*/ 276965 h 374120"/>
                    <a:gd name="connsiteX5" fmla="*/ 1982 w 406387"/>
                    <a:gd name="connsiteY5" fmla="*/ 276012 h 374120"/>
                    <a:gd name="connsiteX6" fmla="*/ 1029 w 406387"/>
                    <a:gd name="connsiteY6" fmla="*/ 272202 h 374120"/>
                    <a:gd name="connsiteX7" fmla="*/ 1029 w 406387"/>
                    <a:gd name="connsiteY7" fmla="*/ 272202 h 374120"/>
                    <a:gd name="connsiteX8" fmla="*/ 2934 w 406387"/>
                    <a:gd name="connsiteY8" fmla="*/ 270297 h 374120"/>
                    <a:gd name="connsiteX9" fmla="*/ 2934 w 406387"/>
                    <a:gd name="connsiteY9" fmla="*/ 270297 h 374120"/>
                    <a:gd name="connsiteX10" fmla="*/ 2934 w 406387"/>
                    <a:gd name="connsiteY10" fmla="*/ 270297 h 374120"/>
                    <a:gd name="connsiteX11" fmla="*/ 3887 w 406387"/>
                    <a:gd name="connsiteY11" fmla="*/ 268392 h 374120"/>
                    <a:gd name="connsiteX12" fmla="*/ 3887 w 406387"/>
                    <a:gd name="connsiteY12" fmla="*/ 268392 h 374120"/>
                    <a:gd name="connsiteX13" fmla="*/ 7697 w 406387"/>
                    <a:gd name="connsiteY13" fmla="*/ 264582 h 374120"/>
                    <a:gd name="connsiteX14" fmla="*/ 50559 w 406387"/>
                    <a:gd name="connsiteY14" fmla="*/ 215052 h 374120"/>
                    <a:gd name="connsiteX15" fmla="*/ 120092 w 406387"/>
                    <a:gd name="connsiteY15" fmla="*/ 151235 h 374120"/>
                    <a:gd name="connsiteX16" fmla="*/ 255347 w 406387"/>
                    <a:gd name="connsiteY16" fmla="*/ 78845 h 374120"/>
                    <a:gd name="connsiteX17" fmla="*/ 302972 w 406387"/>
                    <a:gd name="connsiteY17" fmla="*/ 58842 h 374120"/>
                    <a:gd name="connsiteX18" fmla="*/ 375362 w 406387"/>
                    <a:gd name="connsiteY18" fmla="*/ 41697 h 374120"/>
                    <a:gd name="connsiteX19" fmla="*/ 404047 w 406387"/>
                    <a:gd name="connsiteY19" fmla="*/ 38219 h 374120"/>
                    <a:gd name="connsiteX20" fmla="*/ 223914 w 406387"/>
                    <a:gd name="connsiteY20" fmla="*/ 42650 h 374120"/>
                    <a:gd name="connsiteX21" fmla="*/ 225819 w 406387"/>
                    <a:gd name="connsiteY21" fmla="*/ 40745 h 374120"/>
                    <a:gd name="connsiteX22" fmla="*/ 265824 w 406387"/>
                    <a:gd name="connsiteY22" fmla="*/ 18837 h 374120"/>
                    <a:gd name="connsiteX23" fmla="*/ 292494 w 406387"/>
                    <a:gd name="connsiteY23" fmla="*/ 4550 h 374120"/>
                    <a:gd name="connsiteX24" fmla="*/ 306414 w 406387"/>
                    <a:gd name="connsiteY24" fmla="*/ 0 h 374120"/>
                    <a:gd name="connsiteX25" fmla="*/ 353454 w 406387"/>
                    <a:gd name="connsiteY25" fmla="*/ 10265 h 374120"/>
                    <a:gd name="connsiteX26" fmla="*/ 404889 w 406387"/>
                    <a:gd name="connsiteY26" fmla="*/ 35982 h 374120"/>
                    <a:gd name="connsiteX27" fmla="*/ 392507 w 406387"/>
                    <a:gd name="connsiteY27" fmla="*/ 59795 h 374120"/>
                    <a:gd name="connsiteX28" fmla="*/ 391554 w 406387"/>
                    <a:gd name="connsiteY28" fmla="*/ 60747 h 374120"/>
                    <a:gd name="connsiteX29" fmla="*/ 350597 w 406387"/>
                    <a:gd name="connsiteY29" fmla="*/ 118850 h 374120"/>
                    <a:gd name="connsiteX30" fmla="*/ 335357 w 406387"/>
                    <a:gd name="connsiteY30" fmla="*/ 146472 h 374120"/>
                    <a:gd name="connsiteX31" fmla="*/ 321069 w 406387"/>
                    <a:gd name="connsiteY31" fmla="*/ 175047 h 374120"/>
                    <a:gd name="connsiteX32" fmla="*/ 305829 w 406387"/>
                    <a:gd name="connsiteY32" fmla="*/ 204575 h 374120"/>
                    <a:gd name="connsiteX33" fmla="*/ 284874 w 406387"/>
                    <a:gd name="connsiteY33" fmla="*/ 250295 h 374120"/>
                    <a:gd name="connsiteX34" fmla="*/ 258204 w 406387"/>
                    <a:gd name="connsiteY34" fmla="*/ 316017 h 374120"/>
                    <a:gd name="connsiteX35" fmla="*/ 249632 w 406387"/>
                    <a:gd name="connsiteY35" fmla="*/ 342687 h 374120"/>
                    <a:gd name="connsiteX36" fmla="*/ 245822 w 406387"/>
                    <a:gd name="connsiteY36" fmla="*/ 374120 h 374120"/>
                    <a:gd name="connsiteX37" fmla="*/ 243917 w 406387"/>
                    <a:gd name="connsiteY37" fmla="*/ 372215 h 374120"/>
                    <a:gd name="connsiteX38" fmla="*/ 206769 w 406387"/>
                    <a:gd name="connsiteY38" fmla="*/ 349355 h 374120"/>
                    <a:gd name="connsiteX0" fmla="*/ 206769 w 406387"/>
                    <a:gd name="connsiteY0" fmla="*/ 349577 h 374342"/>
                    <a:gd name="connsiteX1" fmla="*/ 179147 w 406387"/>
                    <a:gd name="connsiteY1" fmla="*/ 333384 h 374342"/>
                    <a:gd name="connsiteX2" fmla="*/ 83897 w 406387"/>
                    <a:gd name="connsiteY2" fmla="*/ 293379 h 374342"/>
                    <a:gd name="connsiteX3" fmla="*/ 13412 w 406387"/>
                    <a:gd name="connsiteY3" fmla="*/ 277187 h 374342"/>
                    <a:gd name="connsiteX4" fmla="*/ 7697 w 406387"/>
                    <a:gd name="connsiteY4" fmla="*/ 277187 h 374342"/>
                    <a:gd name="connsiteX5" fmla="*/ 1982 w 406387"/>
                    <a:gd name="connsiteY5" fmla="*/ 276234 h 374342"/>
                    <a:gd name="connsiteX6" fmla="*/ 1029 w 406387"/>
                    <a:gd name="connsiteY6" fmla="*/ 272424 h 374342"/>
                    <a:gd name="connsiteX7" fmla="*/ 1029 w 406387"/>
                    <a:gd name="connsiteY7" fmla="*/ 272424 h 374342"/>
                    <a:gd name="connsiteX8" fmla="*/ 2934 w 406387"/>
                    <a:gd name="connsiteY8" fmla="*/ 270519 h 374342"/>
                    <a:gd name="connsiteX9" fmla="*/ 2934 w 406387"/>
                    <a:gd name="connsiteY9" fmla="*/ 270519 h 374342"/>
                    <a:gd name="connsiteX10" fmla="*/ 2934 w 406387"/>
                    <a:gd name="connsiteY10" fmla="*/ 270519 h 374342"/>
                    <a:gd name="connsiteX11" fmla="*/ 3887 w 406387"/>
                    <a:gd name="connsiteY11" fmla="*/ 268614 h 374342"/>
                    <a:gd name="connsiteX12" fmla="*/ 3887 w 406387"/>
                    <a:gd name="connsiteY12" fmla="*/ 268614 h 374342"/>
                    <a:gd name="connsiteX13" fmla="*/ 7697 w 406387"/>
                    <a:gd name="connsiteY13" fmla="*/ 264804 h 374342"/>
                    <a:gd name="connsiteX14" fmla="*/ 50559 w 406387"/>
                    <a:gd name="connsiteY14" fmla="*/ 215274 h 374342"/>
                    <a:gd name="connsiteX15" fmla="*/ 120092 w 406387"/>
                    <a:gd name="connsiteY15" fmla="*/ 151457 h 374342"/>
                    <a:gd name="connsiteX16" fmla="*/ 255347 w 406387"/>
                    <a:gd name="connsiteY16" fmla="*/ 79067 h 374342"/>
                    <a:gd name="connsiteX17" fmla="*/ 302972 w 406387"/>
                    <a:gd name="connsiteY17" fmla="*/ 59064 h 374342"/>
                    <a:gd name="connsiteX18" fmla="*/ 375362 w 406387"/>
                    <a:gd name="connsiteY18" fmla="*/ 41919 h 374342"/>
                    <a:gd name="connsiteX19" fmla="*/ 404047 w 406387"/>
                    <a:gd name="connsiteY19" fmla="*/ 38441 h 374342"/>
                    <a:gd name="connsiteX20" fmla="*/ 223914 w 406387"/>
                    <a:gd name="connsiteY20" fmla="*/ 42872 h 374342"/>
                    <a:gd name="connsiteX21" fmla="*/ 225819 w 406387"/>
                    <a:gd name="connsiteY21" fmla="*/ 40967 h 374342"/>
                    <a:gd name="connsiteX22" fmla="*/ 265824 w 406387"/>
                    <a:gd name="connsiteY22" fmla="*/ 19059 h 374342"/>
                    <a:gd name="connsiteX23" fmla="*/ 306414 w 406387"/>
                    <a:gd name="connsiteY23" fmla="*/ 222 h 374342"/>
                    <a:gd name="connsiteX24" fmla="*/ 353454 w 406387"/>
                    <a:gd name="connsiteY24" fmla="*/ 10487 h 374342"/>
                    <a:gd name="connsiteX25" fmla="*/ 404889 w 406387"/>
                    <a:gd name="connsiteY25" fmla="*/ 36204 h 374342"/>
                    <a:gd name="connsiteX26" fmla="*/ 392507 w 406387"/>
                    <a:gd name="connsiteY26" fmla="*/ 60017 h 374342"/>
                    <a:gd name="connsiteX27" fmla="*/ 391554 w 406387"/>
                    <a:gd name="connsiteY27" fmla="*/ 60969 h 374342"/>
                    <a:gd name="connsiteX28" fmla="*/ 350597 w 406387"/>
                    <a:gd name="connsiteY28" fmla="*/ 119072 h 374342"/>
                    <a:gd name="connsiteX29" fmla="*/ 335357 w 406387"/>
                    <a:gd name="connsiteY29" fmla="*/ 146694 h 374342"/>
                    <a:gd name="connsiteX30" fmla="*/ 321069 w 406387"/>
                    <a:gd name="connsiteY30" fmla="*/ 175269 h 374342"/>
                    <a:gd name="connsiteX31" fmla="*/ 305829 w 406387"/>
                    <a:gd name="connsiteY31" fmla="*/ 204797 h 374342"/>
                    <a:gd name="connsiteX32" fmla="*/ 284874 w 406387"/>
                    <a:gd name="connsiteY32" fmla="*/ 250517 h 374342"/>
                    <a:gd name="connsiteX33" fmla="*/ 258204 w 406387"/>
                    <a:gd name="connsiteY33" fmla="*/ 316239 h 374342"/>
                    <a:gd name="connsiteX34" fmla="*/ 249632 w 406387"/>
                    <a:gd name="connsiteY34" fmla="*/ 342909 h 374342"/>
                    <a:gd name="connsiteX35" fmla="*/ 245822 w 406387"/>
                    <a:gd name="connsiteY35" fmla="*/ 374342 h 374342"/>
                    <a:gd name="connsiteX36" fmla="*/ 243917 w 406387"/>
                    <a:gd name="connsiteY36" fmla="*/ 372437 h 374342"/>
                    <a:gd name="connsiteX37" fmla="*/ 206769 w 406387"/>
                    <a:gd name="connsiteY37" fmla="*/ 349577 h 374342"/>
                    <a:gd name="connsiteX0" fmla="*/ 206769 w 406387"/>
                    <a:gd name="connsiteY0" fmla="*/ 350813 h 375578"/>
                    <a:gd name="connsiteX1" fmla="*/ 179147 w 406387"/>
                    <a:gd name="connsiteY1" fmla="*/ 334620 h 375578"/>
                    <a:gd name="connsiteX2" fmla="*/ 83897 w 406387"/>
                    <a:gd name="connsiteY2" fmla="*/ 294615 h 375578"/>
                    <a:gd name="connsiteX3" fmla="*/ 13412 w 406387"/>
                    <a:gd name="connsiteY3" fmla="*/ 278423 h 375578"/>
                    <a:gd name="connsiteX4" fmla="*/ 7697 w 406387"/>
                    <a:gd name="connsiteY4" fmla="*/ 278423 h 375578"/>
                    <a:gd name="connsiteX5" fmla="*/ 1982 w 406387"/>
                    <a:gd name="connsiteY5" fmla="*/ 277470 h 375578"/>
                    <a:gd name="connsiteX6" fmla="*/ 1029 w 406387"/>
                    <a:gd name="connsiteY6" fmla="*/ 273660 h 375578"/>
                    <a:gd name="connsiteX7" fmla="*/ 1029 w 406387"/>
                    <a:gd name="connsiteY7" fmla="*/ 273660 h 375578"/>
                    <a:gd name="connsiteX8" fmla="*/ 2934 w 406387"/>
                    <a:gd name="connsiteY8" fmla="*/ 271755 h 375578"/>
                    <a:gd name="connsiteX9" fmla="*/ 2934 w 406387"/>
                    <a:gd name="connsiteY9" fmla="*/ 271755 h 375578"/>
                    <a:gd name="connsiteX10" fmla="*/ 2934 w 406387"/>
                    <a:gd name="connsiteY10" fmla="*/ 271755 h 375578"/>
                    <a:gd name="connsiteX11" fmla="*/ 3887 w 406387"/>
                    <a:gd name="connsiteY11" fmla="*/ 269850 h 375578"/>
                    <a:gd name="connsiteX12" fmla="*/ 3887 w 406387"/>
                    <a:gd name="connsiteY12" fmla="*/ 269850 h 375578"/>
                    <a:gd name="connsiteX13" fmla="*/ 7697 w 406387"/>
                    <a:gd name="connsiteY13" fmla="*/ 266040 h 375578"/>
                    <a:gd name="connsiteX14" fmla="*/ 50559 w 406387"/>
                    <a:gd name="connsiteY14" fmla="*/ 216510 h 375578"/>
                    <a:gd name="connsiteX15" fmla="*/ 120092 w 406387"/>
                    <a:gd name="connsiteY15" fmla="*/ 152693 h 375578"/>
                    <a:gd name="connsiteX16" fmla="*/ 255347 w 406387"/>
                    <a:gd name="connsiteY16" fmla="*/ 80303 h 375578"/>
                    <a:gd name="connsiteX17" fmla="*/ 302972 w 406387"/>
                    <a:gd name="connsiteY17" fmla="*/ 60300 h 375578"/>
                    <a:gd name="connsiteX18" fmla="*/ 375362 w 406387"/>
                    <a:gd name="connsiteY18" fmla="*/ 43155 h 375578"/>
                    <a:gd name="connsiteX19" fmla="*/ 404047 w 406387"/>
                    <a:gd name="connsiteY19" fmla="*/ 39677 h 375578"/>
                    <a:gd name="connsiteX20" fmla="*/ 223914 w 406387"/>
                    <a:gd name="connsiteY20" fmla="*/ 44108 h 375578"/>
                    <a:gd name="connsiteX21" fmla="*/ 225819 w 406387"/>
                    <a:gd name="connsiteY21" fmla="*/ 42203 h 375578"/>
                    <a:gd name="connsiteX22" fmla="*/ 306414 w 406387"/>
                    <a:gd name="connsiteY22" fmla="*/ 1458 h 375578"/>
                    <a:gd name="connsiteX23" fmla="*/ 353454 w 406387"/>
                    <a:gd name="connsiteY23" fmla="*/ 11723 h 375578"/>
                    <a:gd name="connsiteX24" fmla="*/ 404889 w 406387"/>
                    <a:gd name="connsiteY24" fmla="*/ 37440 h 375578"/>
                    <a:gd name="connsiteX25" fmla="*/ 392507 w 406387"/>
                    <a:gd name="connsiteY25" fmla="*/ 61253 h 375578"/>
                    <a:gd name="connsiteX26" fmla="*/ 391554 w 406387"/>
                    <a:gd name="connsiteY26" fmla="*/ 62205 h 375578"/>
                    <a:gd name="connsiteX27" fmla="*/ 350597 w 406387"/>
                    <a:gd name="connsiteY27" fmla="*/ 120308 h 375578"/>
                    <a:gd name="connsiteX28" fmla="*/ 335357 w 406387"/>
                    <a:gd name="connsiteY28" fmla="*/ 147930 h 375578"/>
                    <a:gd name="connsiteX29" fmla="*/ 321069 w 406387"/>
                    <a:gd name="connsiteY29" fmla="*/ 176505 h 375578"/>
                    <a:gd name="connsiteX30" fmla="*/ 305829 w 406387"/>
                    <a:gd name="connsiteY30" fmla="*/ 206033 h 375578"/>
                    <a:gd name="connsiteX31" fmla="*/ 284874 w 406387"/>
                    <a:gd name="connsiteY31" fmla="*/ 251753 h 375578"/>
                    <a:gd name="connsiteX32" fmla="*/ 258204 w 406387"/>
                    <a:gd name="connsiteY32" fmla="*/ 317475 h 375578"/>
                    <a:gd name="connsiteX33" fmla="*/ 249632 w 406387"/>
                    <a:gd name="connsiteY33" fmla="*/ 344145 h 375578"/>
                    <a:gd name="connsiteX34" fmla="*/ 245822 w 406387"/>
                    <a:gd name="connsiteY34" fmla="*/ 375578 h 375578"/>
                    <a:gd name="connsiteX35" fmla="*/ 243917 w 406387"/>
                    <a:gd name="connsiteY35" fmla="*/ 373673 h 375578"/>
                    <a:gd name="connsiteX36" fmla="*/ 206769 w 406387"/>
                    <a:gd name="connsiteY36" fmla="*/ 350813 h 375578"/>
                    <a:gd name="connsiteX0" fmla="*/ 206769 w 406387"/>
                    <a:gd name="connsiteY0" fmla="*/ 349355 h 374120"/>
                    <a:gd name="connsiteX1" fmla="*/ 179147 w 406387"/>
                    <a:gd name="connsiteY1" fmla="*/ 333162 h 374120"/>
                    <a:gd name="connsiteX2" fmla="*/ 83897 w 406387"/>
                    <a:gd name="connsiteY2" fmla="*/ 293157 h 374120"/>
                    <a:gd name="connsiteX3" fmla="*/ 13412 w 406387"/>
                    <a:gd name="connsiteY3" fmla="*/ 276965 h 374120"/>
                    <a:gd name="connsiteX4" fmla="*/ 7697 w 406387"/>
                    <a:gd name="connsiteY4" fmla="*/ 276965 h 374120"/>
                    <a:gd name="connsiteX5" fmla="*/ 1982 w 406387"/>
                    <a:gd name="connsiteY5" fmla="*/ 276012 h 374120"/>
                    <a:gd name="connsiteX6" fmla="*/ 1029 w 406387"/>
                    <a:gd name="connsiteY6" fmla="*/ 272202 h 374120"/>
                    <a:gd name="connsiteX7" fmla="*/ 1029 w 406387"/>
                    <a:gd name="connsiteY7" fmla="*/ 272202 h 374120"/>
                    <a:gd name="connsiteX8" fmla="*/ 2934 w 406387"/>
                    <a:gd name="connsiteY8" fmla="*/ 270297 h 374120"/>
                    <a:gd name="connsiteX9" fmla="*/ 2934 w 406387"/>
                    <a:gd name="connsiteY9" fmla="*/ 270297 h 374120"/>
                    <a:gd name="connsiteX10" fmla="*/ 2934 w 406387"/>
                    <a:gd name="connsiteY10" fmla="*/ 270297 h 374120"/>
                    <a:gd name="connsiteX11" fmla="*/ 3887 w 406387"/>
                    <a:gd name="connsiteY11" fmla="*/ 268392 h 374120"/>
                    <a:gd name="connsiteX12" fmla="*/ 3887 w 406387"/>
                    <a:gd name="connsiteY12" fmla="*/ 268392 h 374120"/>
                    <a:gd name="connsiteX13" fmla="*/ 7697 w 406387"/>
                    <a:gd name="connsiteY13" fmla="*/ 264582 h 374120"/>
                    <a:gd name="connsiteX14" fmla="*/ 50559 w 406387"/>
                    <a:gd name="connsiteY14" fmla="*/ 215052 h 374120"/>
                    <a:gd name="connsiteX15" fmla="*/ 120092 w 406387"/>
                    <a:gd name="connsiteY15" fmla="*/ 151235 h 374120"/>
                    <a:gd name="connsiteX16" fmla="*/ 255347 w 406387"/>
                    <a:gd name="connsiteY16" fmla="*/ 78845 h 374120"/>
                    <a:gd name="connsiteX17" fmla="*/ 302972 w 406387"/>
                    <a:gd name="connsiteY17" fmla="*/ 58842 h 374120"/>
                    <a:gd name="connsiteX18" fmla="*/ 375362 w 406387"/>
                    <a:gd name="connsiteY18" fmla="*/ 41697 h 374120"/>
                    <a:gd name="connsiteX19" fmla="*/ 404047 w 406387"/>
                    <a:gd name="connsiteY19" fmla="*/ 38219 h 374120"/>
                    <a:gd name="connsiteX20" fmla="*/ 223914 w 406387"/>
                    <a:gd name="connsiteY20" fmla="*/ 42650 h 374120"/>
                    <a:gd name="connsiteX21" fmla="*/ 225819 w 406387"/>
                    <a:gd name="connsiteY21" fmla="*/ 40745 h 374120"/>
                    <a:gd name="connsiteX22" fmla="*/ 306414 w 406387"/>
                    <a:gd name="connsiteY22" fmla="*/ 0 h 374120"/>
                    <a:gd name="connsiteX23" fmla="*/ 353454 w 406387"/>
                    <a:gd name="connsiteY23" fmla="*/ 10265 h 374120"/>
                    <a:gd name="connsiteX24" fmla="*/ 404889 w 406387"/>
                    <a:gd name="connsiteY24" fmla="*/ 35982 h 374120"/>
                    <a:gd name="connsiteX25" fmla="*/ 392507 w 406387"/>
                    <a:gd name="connsiteY25" fmla="*/ 59795 h 374120"/>
                    <a:gd name="connsiteX26" fmla="*/ 391554 w 406387"/>
                    <a:gd name="connsiteY26" fmla="*/ 60747 h 374120"/>
                    <a:gd name="connsiteX27" fmla="*/ 350597 w 406387"/>
                    <a:gd name="connsiteY27" fmla="*/ 118850 h 374120"/>
                    <a:gd name="connsiteX28" fmla="*/ 335357 w 406387"/>
                    <a:gd name="connsiteY28" fmla="*/ 146472 h 374120"/>
                    <a:gd name="connsiteX29" fmla="*/ 321069 w 406387"/>
                    <a:gd name="connsiteY29" fmla="*/ 175047 h 374120"/>
                    <a:gd name="connsiteX30" fmla="*/ 305829 w 406387"/>
                    <a:gd name="connsiteY30" fmla="*/ 204575 h 374120"/>
                    <a:gd name="connsiteX31" fmla="*/ 284874 w 406387"/>
                    <a:gd name="connsiteY31" fmla="*/ 250295 h 374120"/>
                    <a:gd name="connsiteX32" fmla="*/ 258204 w 406387"/>
                    <a:gd name="connsiteY32" fmla="*/ 316017 h 374120"/>
                    <a:gd name="connsiteX33" fmla="*/ 249632 w 406387"/>
                    <a:gd name="connsiteY33" fmla="*/ 342687 h 374120"/>
                    <a:gd name="connsiteX34" fmla="*/ 245822 w 406387"/>
                    <a:gd name="connsiteY34" fmla="*/ 374120 h 374120"/>
                    <a:gd name="connsiteX35" fmla="*/ 243917 w 406387"/>
                    <a:gd name="connsiteY35" fmla="*/ 372215 h 374120"/>
                    <a:gd name="connsiteX36" fmla="*/ 206769 w 406387"/>
                    <a:gd name="connsiteY36" fmla="*/ 349355 h 374120"/>
                    <a:gd name="connsiteX0" fmla="*/ 206769 w 406387"/>
                    <a:gd name="connsiteY0" fmla="*/ 349355 h 374120"/>
                    <a:gd name="connsiteX1" fmla="*/ 179147 w 406387"/>
                    <a:gd name="connsiteY1" fmla="*/ 333162 h 374120"/>
                    <a:gd name="connsiteX2" fmla="*/ 83897 w 406387"/>
                    <a:gd name="connsiteY2" fmla="*/ 293157 h 374120"/>
                    <a:gd name="connsiteX3" fmla="*/ 13412 w 406387"/>
                    <a:gd name="connsiteY3" fmla="*/ 276965 h 374120"/>
                    <a:gd name="connsiteX4" fmla="*/ 7697 w 406387"/>
                    <a:gd name="connsiteY4" fmla="*/ 276965 h 374120"/>
                    <a:gd name="connsiteX5" fmla="*/ 1982 w 406387"/>
                    <a:gd name="connsiteY5" fmla="*/ 276012 h 374120"/>
                    <a:gd name="connsiteX6" fmla="*/ 1029 w 406387"/>
                    <a:gd name="connsiteY6" fmla="*/ 272202 h 374120"/>
                    <a:gd name="connsiteX7" fmla="*/ 1029 w 406387"/>
                    <a:gd name="connsiteY7" fmla="*/ 272202 h 374120"/>
                    <a:gd name="connsiteX8" fmla="*/ 2934 w 406387"/>
                    <a:gd name="connsiteY8" fmla="*/ 270297 h 374120"/>
                    <a:gd name="connsiteX9" fmla="*/ 2934 w 406387"/>
                    <a:gd name="connsiteY9" fmla="*/ 270297 h 374120"/>
                    <a:gd name="connsiteX10" fmla="*/ 2934 w 406387"/>
                    <a:gd name="connsiteY10" fmla="*/ 270297 h 374120"/>
                    <a:gd name="connsiteX11" fmla="*/ 3887 w 406387"/>
                    <a:gd name="connsiteY11" fmla="*/ 268392 h 374120"/>
                    <a:gd name="connsiteX12" fmla="*/ 3887 w 406387"/>
                    <a:gd name="connsiteY12" fmla="*/ 268392 h 374120"/>
                    <a:gd name="connsiteX13" fmla="*/ 7697 w 406387"/>
                    <a:gd name="connsiteY13" fmla="*/ 264582 h 374120"/>
                    <a:gd name="connsiteX14" fmla="*/ 50559 w 406387"/>
                    <a:gd name="connsiteY14" fmla="*/ 215052 h 374120"/>
                    <a:gd name="connsiteX15" fmla="*/ 120092 w 406387"/>
                    <a:gd name="connsiteY15" fmla="*/ 151235 h 374120"/>
                    <a:gd name="connsiteX16" fmla="*/ 255347 w 406387"/>
                    <a:gd name="connsiteY16" fmla="*/ 78845 h 374120"/>
                    <a:gd name="connsiteX17" fmla="*/ 302972 w 406387"/>
                    <a:gd name="connsiteY17" fmla="*/ 58842 h 374120"/>
                    <a:gd name="connsiteX18" fmla="*/ 375362 w 406387"/>
                    <a:gd name="connsiteY18" fmla="*/ 41697 h 374120"/>
                    <a:gd name="connsiteX19" fmla="*/ 404047 w 406387"/>
                    <a:gd name="connsiteY19" fmla="*/ 38219 h 374120"/>
                    <a:gd name="connsiteX20" fmla="*/ 223914 w 406387"/>
                    <a:gd name="connsiteY20" fmla="*/ 42650 h 374120"/>
                    <a:gd name="connsiteX21" fmla="*/ 306414 w 406387"/>
                    <a:gd name="connsiteY21" fmla="*/ 0 h 374120"/>
                    <a:gd name="connsiteX22" fmla="*/ 353454 w 406387"/>
                    <a:gd name="connsiteY22" fmla="*/ 10265 h 374120"/>
                    <a:gd name="connsiteX23" fmla="*/ 404889 w 406387"/>
                    <a:gd name="connsiteY23" fmla="*/ 35982 h 374120"/>
                    <a:gd name="connsiteX24" fmla="*/ 392507 w 406387"/>
                    <a:gd name="connsiteY24" fmla="*/ 59795 h 374120"/>
                    <a:gd name="connsiteX25" fmla="*/ 391554 w 406387"/>
                    <a:gd name="connsiteY25" fmla="*/ 60747 h 374120"/>
                    <a:gd name="connsiteX26" fmla="*/ 350597 w 406387"/>
                    <a:gd name="connsiteY26" fmla="*/ 118850 h 374120"/>
                    <a:gd name="connsiteX27" fmla="*/ 335357 w 406387"/>
                    <a:gd name="connsiteY27" fmla="*/ 146472 h 374120"/>
                    <a:gd name="connsiteX28" fmla="*/ 321069 w 406387"/>
                    <a:gd name="connsiteY28" fmla="*/ 175047 h 374120"/>
                    <a:gd name="connsiteX29" fmla="*/ 305829 w 406387"/>
                    <a:gd name="connsiteY29" fmla="*/ 204575 h 374120"/>
                    <a:gd name="connsiteX30" fmla="*/ 284874 w 406387"/>
                    <a:gd name="connsiteY30" fmla="*/ 250295 h 374120"/>
                    <a:gd name="connsiteX31" fmla="*/ 258204 w 406387"/>
                    <a:gd name="connsiteY31" fmla="*/ 316017 h 374120"/>
                    <a:gd name="connsiteX32" fmla="*/ 249632 w 406387"/>
                    <a:gd name="connsiteY32" fmla="*/ 342687 h 374120"/>
                    <a:gd name="connsiteX33" fmla="*/ 245822 w 406387"/>
                    <a:gd name="connsiteY33" fmla="*/ 374120 h 374120"/>
                    <a:gd name="connsiteX34" fmla="*/ 243917 w 406387"/>
                    <a:gd name="connsiteY34" fmla="*/ 372215 h 374120"/>
                    <a:gd name="connsiteX35" fmla="*/ 206769 w 406387"/>
                    <a:gd name="connsiteY35" fmla="*/ 349355 h 374120"/>
                    <a:gd name="connsiteX0" fmla="*/ 206769 w 406387"/>
                    <a:gd name="connsiteY0" fmla="*/ 349355 h 374120"/>
                    <a:gd name="connsiteX1" fmla="*/ 179147 w 406387"/>
                    <a:gd name="connsiteY1" fmla="*/ 333162 h 374120"/>
                    <a:gd name="connsiteX2" fmla="*/ 83897 w 406387"/>
                    <a:gd name="connsiteY2" fmla="*/ 293157 h 374120"/>
                    <a:gd name="connsiteX3" fmla="*/ 13412 w 406387"/>
                    <a:gd name="connsiteY3" fmla="*/ 276965 h 374120"/>
                    <a:gd name="connsiteX4" fmla="*/ 7697 w 406387"/>
                    <a:gd name="connsiteY4" fmla="*/ 276965 h 374120"/>
                    <a:gd name="connsiteX5" fmla="*/ 1982 w 406387"/>
                    <a:gd name="connsiteY5" fmla="*/ 276012 h 374120"/>
                    <a:gd name="connsiteX6" fmla="*/ 1029 w 406387"/>
                    <a:gd name="connsiteY6" fmla="*/ 272202 h 374120"/>
                    <a:gd name="connsiteX7" fmla="*/ 1029 w 406387"/>
                    <a:gd name="connsiteY7" fmla="*/ 272202 h 374120"/>
                    <a:gd name="connsiteX8" fmla="*/ 2934 w 406387"/>
                    <a:gd name="connsiteY8" fmla="*/ 270297 h 374120"/>
                    <a:gd name="connsiteX9" fmla="*/ 2934 w 406387"/>
                    <a:gd name="connsiteY9" fmla="*/ 270297 h 374120"/>
                    <a:gd name="connsiteX10" fmla="*/ 2934 w 406387"/>
                    <a:gd name="connsiteY10" fmla="*/ 270297 h 374120"/>
                    <a:gd name="connsiteX11" fmla="*/ 3887 w 406387"/>
                    <a:gd name="connsiteY11" fmla="*/ 268392 h 374120"/>
                    <a:gd name="connsiteX12" fmla="*/ 3887 w 406387"/>
                    <a:gd name="connsiteY12" fmla="*/ 268392 h 374120"/>
                    <a:gd name="connsiteX13" fmla="*/ 7697 w 406387"/>
                    <a:gd name="connsiteY13" fmla="*/ 264582 h 374120"/>
                    <a:gd name="connsiteX14" fmla="*/ 50559 w 406387"/>
                    <a:gd name="connsiteY14" fmla="*/ 215052 h 374120"/>
                    <a:gd name="connsiteX15" fmla="*/ 120092 w 406387"/>
                    <a:gd name="connsiteY15" fmla="*/ 151235 h 374120"/>
                    <a:gd name="connsiteX16" fmla="*/ 255347 w 406387"/>
                    <a:gd name="connsiteY16" fmla="*/ 78845 h 374120"/>
                    <a:gd name="connsiteX17" fmla="*/ 302972 w 406387"/>
                    <a:gd name="connsiteY17" fmla="*/ 58842 h 374120"/>
                    <a:gd name="connsiteX18" fmla="*/ 375362 w 406387"/>
                    <a:gd name="connsiteY18" fmla="*/ 41697 h 374120"/>
                    <a:gd name="connsiteX19" fmla="*/ 404047 w 406387"/>
                    <a:gd name="connsiteY19" fmla="*/ 38219 h 374120"/>
                    <a:gd name="connsiteX20" fmla="*/ 184246 w 406387"/>
                    <a:gd name="connsiteY20" fmla="*/ 35211 h 374120"/>
                    <a:gd name="connsiteX21" fmla="*/ 306414 w 406387"/>
                    <a:gd name="connsiteY21" fmla="*/ 0 h 374120"/>
                    <a:gd name="connsiteX22" fmla="*/ 353454 w 406387"/>
                    <a:gd name="connsiteY22" fmla="*/ 10265 h 374120"/>
                    <a:gd name="connsiteX23" fmla="*/ 404889 w 406387"/>
                    <a:gd name="connsiteY23" fmla="*/ 35982 h 374120"/>
                    <a:gd name="connsiteX24" fmla="*/ 392507 w 406387"/>
                    <a:gd name="connsiteY24" fmla="*/ 59795 h 374120"/>
                    <a:gd name="connsiteX25" fmla="*/ 391554 w 406387"/>
                    <a:gd name="connsiteY25" fmla="*/ 60747 h 374120"/>
                    <a:gd name="connsiteX26" fmla="*/ 350597 w 406387"/>
                    <a:gd name="connsiteY26" fmla="*/ 118850 h 374120"/>
                    <a:gd name="connsiteX27" fmla="*/ 335357 w 406387"/>
                    <a:gd name="connsiteY27" fmla="*/ 146472 h 374120"/>
                    <a:gd name="connsiteX28" fmla="*/ 321069 w 406387"/>
                    <a:gd name="connsiteY28" fmla="*/ 175047 h 374120"/>
                    <a:gd name="connsiteX29" fmla="*/ 305829 w 406387"/>
                    <a:gd name="connsiteY29" fmla="*/ 204575 h 374120"/>
                    <a:gd name="connsiteX30" fmla="*/ 284874 w 406387"/>
                    <a:gd name="connsiteY30" fmla="*/ 250295 h 374120"/>
                    <a:gd name="connsiteX31" fmla="*/ 258204 w 406387"/>
                    <a:gd name="connsiteY31" fmla="*/ 316017 h 374120"/>
                    <a:gd name="connsiteX32" fmla="*/ 249632 w 406387"/>
                    <a:gd name="connsiteY32" fmla="*/ 342687 h 374120"/>
                    <a:gd name="connsiteX33" fmla="*/ 245822 w 406387"/>
                    <a:gd name="connsiteY33" fmla="*/ 374120 h 374120"/>
                    <a:gd name="connsiteX34" fmla="*/ 243917 w 406387"/>
                    <a:gd name="connsiteY34" fmla="*/ 372215 h 374120"/>
                    <a:gd name="connsiteX35" fmla="*/ 206769 w 406387"/>
                    <a:gd name="connsiteY35" fmla="*/ 349355 h 374120"/>
                    <a:gd name="connsiteX0" fmla="*/ 206769 w 406387"/>
                    <a:gd name="connsiteY0" fmla="*/ 349355 h 374120"/>
                    <a:gd name="connsiteX1" fmla="*/ 179147 w 406387"/>
                    <a:gd name="connsiteY1" fmla="*/ 333162 h 374120"/>
                    <a:gd name="connsiteX2" fmla="*/ 83897 w 406387"/>
                    <a:gd name="connsiteY2" fmla="*/ 293157 h 374120"/>
                    <a:gd name="connsiteX3" fmla="*/ 13412 w 406387"/>
                    <a:gd name="connsiteY3" fmla="*/ 276965 h 374120"/>
                    <a:gd name="connsiteX4" fmla="*/ 7697 w 406387"/>
                    <a:gd name="connsiteY4" fmla="*/ 276965 h 374120"/>
                    <a:gd name="connsiteX5" fmla="*/ 1982 w 406387"/>
                    <a:gd name="connsiteY5" fmla="*/ 276012 h 374120"/>
                    <a:gd name="connsiteX6" fmla="*/ 1029 w 406387"/>
                    <a:gd name="connsiteY6" fmla="*/ 272202 h 374120"/>
                    <a:gd name="connsiteX7" fmla="*/ 1029 w 406387"/>
                    <a:gd name="connsiteY7" fmla="*/ 272202 h 374120"/>
                    <a:gd name="connsiteX8" fmla="*/ 2934 w 406387"/>
                    <a:gd name="connsiteY8" fmla="*/ 270297 h 374120"/>
                    <a:gd name="connsiteX9" fmla="*/ 2934 w 406387"/>
                    <a:gd name="connsiteY9" fmla="*/ 270297 h 374120"/>
                    <a:gd name="connsiteX10" fmla="*/ 2934 w 406387"/>
                    <a:gd name="connsiteY10" fmla="*/ 270297 h 374120"/>
                    <a:gd name="connsiteX11" fmla="*/ 3887 w 406387"/>
                    <a:gd name="connsiteY11" fmla="*/ 268392 h 374120"/>
                    <a:gd name="connsiteX12" fmla="*/ 3887 w 406387"/>
                    <a:gd name="connsiteY12" fmla="*/ 268392 h 374120"/>
                    <a:gd name="connsiteX13" fmla="*/ 7697 w 406387"/>
                    <a:gd name="connsiteY13" fmla="*/ 264582 h 374120"/>
                    <a:gd name="connsiteX14" fmla="*/ 50559 w 406387"/>
                    <a:gd name="connsiteY14" fmla="*/ 215052 h 374120"/>
                    <a:gd name="connsiteX15" fmla="*/ 120092 w 406387"/>
                    <a:gd name="connsiteY15" fmla="*/ 151235 h 374120"/>
                    <a:gd name="connsiteX16" fmla="*/ 255347 w 406387"/>
                    <a:gd name="connsiteY16" fmla="*/ 78845 h 374120"/>
                    <a:gd name="connsiteX17" fmla="*/ 302972 w 406387"/>
                    <a:gd name="connsiteY17" fmla="*/ 58842 h 374120"/>
                    <a:gd name="connsiteX18" fmla="*/ 375362 w 406387"/>
                    <a:gd name="connsiteY18" fmla="*/ 41697 h 374120"/>
                    <a:gd name="connsiteX19" fmla="*/ 404047 w 406387"/>
                    <a:gd name="connsiteY19" fmla="*/ 38219 h 374120"/>
                    <a:gd name="connsiteX20" fmla="*/ 184246 w 406387"/>
                    <a:gd name="connsiteY20" fmla="*/ 35211 h 374120"/>
                    <a:gd name="connsiteX21" fmla="*/ 306414 w 406387"/>
                    <a:gd name="connsiteY21" fmla="*/ 0 h 374120"/>
                    <a:gd name="connsiteX22" fmla="*/ 353454 w 406387"/>
                    <a:gd name="connsiteY22" fmla="*/ 10265 h 374120"/>
                    <a:gd name="connsiteX23" fmla="*/ 404889 w 406387"/>
                    <a:gd name="connsiteY23" fmla="*/ 35982 h 374120"/>
                    <a:gd name="connsiteX24" fmla="*/ 392507 w 406387"/>
                    <a:gd name="connsiteY24" fmla="*/ 59795 h 374120"/>
                    <a:gd name="connsiteX25" fmla="*/ 391554 w 406387"/>
                    <a:gd name="connsiteY25" fmla="*/ 60747 h 374120"/>
                    <a:gd name="connsiteX26" fmla="*/ 350597 w 406387"/>
                    <a:gd name="connsiteY26" fmla="*/ 118850 h 374120"/>
                    <a:gd name="connsiteX27" fmla="*/ 335357 w 406387"/>
                    <a:gd name="connsiteY27" fmla="*/ 146472 h 374120"/>
                    <a:gd name="connsiteX28" fmla="*/ 321069 w 406387"/>
                    <a:gd name="connsiteY28" fmla="*/ 175047 h 374120"/>
                    <a:gd name="connsiteX29" fmla="*/ 305829 w 406387"/>
                    <a:gd name="connsiteY29" fmla="*/ 204575 h 374120"/>
                    <a:gd name="connsiteX30" fmla="*/ 284874 w 406387"/>
                    <a:gd name="connsiteY30" fmla="*/ 250295 h 374120"/>
                    <a:gd name="connsiteX31" fmla="*/ 258204 w 406387"/>
                    <a:gd name="connsiteY31" fmla="*/ 316017 h 374120"/>
                    <a:gd name="connsiteX32" fmla="*/ 249632 w 406387"/>
                    <a:gd name="connsiteY32" fmla="*/ 342687 h 374120"/>
                    <a:gd name="connsiteX33" fmla="*/ 245822 w 406387"/>
                    <a:gd name="connsiteY33" fmla="*/ 374120 h 374120"/>
                    <a:gd name="connsiteX34" fmla="*/ 243917 w 406387"/>
                    <a:gd name="connsiteY34" fmla="*/ 372215 h 374120"/>
                    <a:gd name="connsiteX35" fmla="*/ 206769 w 406387"/>
                    <a:gd name="connsiteY35" fmla="*/ 349355 h 374120"/>
                    <a:gd name="connsiteX0" fmla="*/ 206769 w 406387"/>
                    <a:gd name="connsiteY0" fmla="*/ 349355 h 374120"/>
                    <a:gd name="connsiteX1" fmla="*/ 179147 w 406387"/>
                    <a:gd name="connsiteY1" fmla="*/ 333162 h 374120"/>
                    <a:gd name="connsiteX2" fmla="*/ 83897 w 406387"/>
                    <a:gd name="connsiteY2" fmla="*/ 293157 h 374120"/>
                    <a:gd name="connsiteX3" fmla="*/ 13412 w 406387"/>
                    <a:gd name="connsiteY3" fmla="*/ 276965 h 374120"/>
                    <a:gd name="connsiteX4" fmla="*/ 7697 w 406387"/>
                    <a:gd name="connsiteY4" fmla="*/ 276965 h 374120"/>
                    <a:gd name="connsiteX5" fmla="*/ 1982 w 406387"/>
                    <a:gd name="connsiteY5" fmla="*/ 276012 h 374120"/>
                    <a:gd name="connsiteX6" fmla="*/ 1029 w 406387"/>
                    <a:gd name="connsiteY6" fmla="*/ 272202 h 374120"/>
                    <a:gd name="connsiteX7" fmla="*/ 1029 w 406387"/>
                    <a:gd name="connsiteY7" fmla="*/ 272202 h 374120"/>
                    <a:gd name="connsiteX8" fmla="*/ 2934 w 406387"/>
                    <a:gd name="connsiteY8" fmla="*/ 270297 h 374120"/>
                    <a:gd name="connsiteX9" fmla="*/ 2934 w 406387"/>
                    <a:gd name="connsiteY9" fmla="*/ 270297 h 374120"/>
                    <a:gd name="connsiteX10" fmla="*/ 2934 w 406387"/>
                    <a:gd name="connsiteY10" fmla="*/ 270297 h 374120"/>
                    <a:gd name="connsiteX11" fmla="*/ 3887 w 406387"/>
                    <a:gd name="connsiteY11" fmla="*/ 268392 h 374120"/>
                    <a:gd name="connsiteX12" fmla="*/ 3887 w 406387"/>
                    <a:gd name="connsiteY12" fmla="*/ 268392 h 374120"/>
                    <a:gd name="connsiteX13" fmla="*/ 7697 w 406387"/>
                    <a:gd name="connsiteY13" fmla="*/ 264582 h 374120"/>
                    <a:gd name="connsiteX14" fmla="*/ 50559 w 406387"/>
                    <a:gd name="connsiteY14" fmla="*/ 215052 h 374120"/>
                    <a:gd name="connsiteX15" fmla="*/ 120092 w 406387"/>
                    <a:gd name="connsiteY15" fmla="*/ 151235 h 374120"/>
                    <a:gd name="connsiteX16" fmla="*/ 255347 w 406387"/>
                    <a:gd name="connsiteY16" fmla="*/ 78845 h 374120"/>
                    <a:gd name="connsiteX17" fmla="*/ 302972 w 406387"/>
                    <a:gd name="connsiteY17" fmla="*/ 58842 h 374120"/>
                    <a:gd name="connsiteX18" fmla="*/ 375362 w 406387"/>
                    <a:gd name="connsiteY18" fmla="*/ 41697 h 374120"/>
                    <a:gd name="connsiteX19" fmla="*/ 404047 w 406387"/>
                    <a:gd name="connsiteY19" fmla="*/ 38219 h 374120"/>
                    <a:gd name="connsiteX20" fmla="*/ 184246 w 406387"/>
                    <a:gd name="connsiteY20" fmla="*/ 35211 h 374120"/>
                    <a:gd name="connsiteX21" fmla="*/ 306414 w 406387"/>
                    <a:gd name="connsiteY21" fmla="*/ 0 h 374120"/>
                    <a:gd name="connsiteX22" fmla="*/ 353454 w 406387"/>
                    <a:gd name="connsiteY22" fmla="*/ 10265 h 374120"/>
                    <a:gd name="connsiteX23" fmla="*/ 404889 w 406387"/>
                    <a:gd name="connsiteY23" fmla="*/ 35982 h 374120"/>
                    <a:gd name="connsiteX24" fmla="*/ 392507 w 406387"/>
                    <a:gd name="connsiteY24" fmla="*/ 59795 h 374120"/>
                    <a:gd name="connsiteX25" fmla="*/ 391554 w 406387"/>
                    <a:gd name="connsiteY25" fmla="*/ 60747 h 374120"/>
                    <a:gd name="connsiteX26" fmla="*/ 350597 w 406387"/>
                    <a:gd name="connsiteY26" fmla="*/ 118850 h 374120"/>
                    <a:gd name="connsiteX27" fmla="*/ 335357 w 406387"/>
                    <a:gd name="connsiteY27" fmla="*/ 146472 h 374120"/>
                    <a:gd name="connsiteX28" fmla="*/ 321069 w 406387"/>
                    <a:gd name="connsiteY28" fmla="*/ 175047 h 374120"/>
                    <a:gd name="connsiteX29" fmla="*/ 305829 w 406387"/>
                    <a:gd name="connsiteY29" fmla="*/ 204575 h 374120"/>
                    <a:gd name="connsiteX30" fmla="*/ 284874 w 406387"/>
                    <a:gd name="connsiteY30" fmla="*/ 250295 h 374120"/>
                    <a:gd name="connsiteX31" fmla="*/ 258204 w 406387"/>
                    <a:gd name="connsiteY31" fmla="*/ 316017 h 374120"/>
                    <a:gd name="connsiteX32" fmla="*/ 249632 w 406387"/>
                    <a:gd name="connsiteY32" fmla="*/ 342687 h 374120"/>
                    <a:gd name="connsiteX33" fmla="*/ 245822 w 406387"/>
                    <a:gd name="connsiteY33" fmla="*/ 374120 h 374120"/>
                    <a:gd name="connsiteX34" fmla="*/ 243917 w 406387"/>
                    <a:gd name="connsiteY34" fmla="*/ 372215 h 374120"/>
                    <a:gd name="connsiteX35" fmla="*/ 206769 w 406387"/>
                    <a:gd name="connsiteY35" fmla="*/ 349355 h 374120"/>
                    <a:gd name="connsiteX0" fmla="*/ 206769 w 406387"/>
                    <a:gd name="connsiteY0" fmla="*/ 349446 h 374211"/>
                    <a:gd name="connsiteX1" fmla="*/ 179147 w 406387"/>
                    <a:gd name="connsiteY1" fmla="*/ 333253 h 374211"/>
                    <a:gd name="connsiteX2" fmla="*/ 83897 w 406387"/>
                    <a:gd name="connsiteY2" fmla="*/ 293248 h 374211"/>
                    <a:gd name="connsiteX3" fmla="*/ 13412 w 406387"/>
                    <a:gd name="connsiteY3" fmla="*/ 277056 h 374211"/>
                    <a:gd name="connsiteX4" fmla="*/ 7697 w 406387"/>
                    <a:gd name="connsiteY4" fmla="*/ 277056 h 374211"/>
                    <a:gd name="connsiteX5" fmla="*/ 1982 w 406387"/>
                    <a:gd name="connsiteY5" fmla="*/ 276103 h 374211"/>
                    <a:gd name="connsiteX6" fmla="*/ 1029 w 406387"/>
                    <a:gd name="connsiteY6" fmla="*/ 272293 h 374211"/>
                    <a:gd name="connsiteX7" fmla="*/ 1029 w 406387"/>
                    <a:gd name="connsiteY7" fmla="*/ 272293 h 374211"/>
                    <a:gd name="connsiteX8" fmla="*/ 2934 w 406387"/>
                    <a:gd name="connsiteY8" fmla="*/ 270388 h 374211"/>
                    <a:gd name="connsiteX9" fmla="*/ 2934 w 406387"/>
                    <a:gd name="connsiteY9" fmla="*/ 270388 h 374211"/>
                    <a:gd name="connsiteX10" fmla="*/ 2934 w 406387"/>
                    <a:gd name="connsiteY10" fmla="*/ 270388 h 374211"/>
                    <a:gd name="connsiteX11" fmla="*/ 3887 w 406387"/>
                    <a:gd name="connsiteY11" fmla="*/ 268483 h 374211"/>
                    <a:gd name="connsiteX12" fmla="*/ 3887 w 406387"/>
                    <a:gd name="connsiteY12" fmla="*/ 268483 h 374211"/>
                    <a:gd name="connsiteX13" fmla="*/ 7697 w 406387"/>
                    <a:gd name="connsiteY13" fmla="*/ 264673 h 374211"/>
                    <a:gd name="connsiteX14" fmla="*/ 50559 w 406387"/>
                    <a:gd name="connsiteY14" fmla="*/ 215143 h 374211"/>
                    <a:gd name="connsiteX15" fmla="*/ 120092 w 406387"/>
                    <a:gd name="connsiteY15" fmla="*/ 151326 h 374211"/>
                    <a:gd name="connsiteX16" fmla="*/ 255347 w 406387"/>
                    <a:gd name="connsiteY16" fmla="*/ 78936 h 374211"/>
                    <a:gd name="connsiteX17" fmla="*/ 302972 w 406387"/>
                    <a:gd name="connsiteY17" fmla="*/ 58933 h 374211"/>
                    <a:gd name="connsiteX18" fmla="*/ 375362 w 406387"/>
                    <a:gd name="connsiteY18" fmla="*/ 41788 h 374211"/>
                    <a:gd name="connsiteX19" fmla="*/ 404047 w 406387"/>
                    <a:gd name="connsiteY19" fmla="*/ 38310 h 374211"/>
                    <a:gd name="connsiteX20" fmla="*/ 184246 w 406387"/>
                    <a:gd name="connsiteY20" fmla="*/ 35302 h 374211"/>
                    <a:gd name="connsiteX21" fmla="*/ 303204 w 406387"/>
                    <a:gd name="connsiteY21" fmla="*/ 0 h 374211"/>
                    <a:gd name="connsiteX22" fmla="*/ 353454 w 406387"/>
                    <a:gd name="connsiteY22" fmla="*/ 10356 h 374211"/>
                    <a:gd name="connsiteX23" fmla="*/ 404889 w 406387"/>
                    <a:gd name="connsiteY23" fmla="*/ 36073 h 374211"/>
                    <a:gd name="connsiteX24" fmla="*/ 392507 w 406387"/>
                    <a:gd name="connsiteY24" fmla="*/ 59886 h 374211"/>
                    <a:gd name="connsiteX25" fmla="*/ 391554 w 406387"/>
                    <a:gd name="connsiteY25" fmla="*/ 60838 h 374211"/>
                    <a:gd name="connsiteX26" fmla="*/ 350597 w 406387"/>
                    <a:gd name="connsiteY26" fmla="*/ 118941 h 374211"/>
                    <a:gd name="connsiteX27" fmla="*/ 335357 w 406387"/>
                    <a:gd name="connsiteY27" fmla="*/ 146563 h 374211"/>
                    <a:gd name="connsiteX28" fmla="*/ 321069 w 406387"/>
                    <a:gd name="connsiteY28" fmla="*/ 175138 h 374211"/>
                    <a:gd name="connsiteX29" fmla="*/ 305829 w 406387"/>
                    <a:gd name="connsiteY29" fmla="*/ 204666 h 374211"/>
                    <a:gd name="connsiteX30" fmla="*/ 284874 w 406387"/>
                    <a:gd name="connsiteY30" fmla="*/ 250386 h 374211"/>
                    <a:gd name="connsiteX31" fmla="*/ 258204 w 406387"/>
                    <a:gd name="connsiteY31" fmla="*/ 316108 h 374211"/>
                    <a:gd name="connsiteX32" fmla="*/ 249632 w 406387"/>
                    <a:gd name="connsiteY32" fmla="*/ 342778 h 374211"/>
                    <a:gd name="connsiteX33" fmla="*/ 245822 w 406387"/>
                    <a:gd name="connsiteY33" fmla="*/ 374211 h 374211"/>
                    <a:gd name="connsiteX34" fmla="*/ 243917 w 406387"/>
                    <a:gd name="connsiteY34" fmla="*/ 372306 h 374211"/>
                    <a:gd name="connsiteX35" fmla="*/ 206769 w 406387"/>
                    <a:gd name="connsiteY35" fmla="*/ 349446 h 374211"/>
                    <a:gd name="connsiteX0" fmla="*/ 206769 w 406387"/>
                    <a:gd name="connsiteY0" fmla="*/ 349446 h 374211"/>
                    <a:gd name="connsiteX1" fmla="*/ 179147 w 406387"/>
                    <a:gd name="connsiteY1" fmla="*/ 333253 h 374211"/>
                    <a:gd name="connsiteX2" fmla="*/ 83897 w 406387"/>
                    <a:gd name="connsiteY2" fmla="*/ 293248 h 374211"/>
                    <a:gd name="connsiteX3" fmla="*/ 13412 w 406387"/>
                    <a:gd name="connsiteY3" fmla="*/ 277056 h 374211"/>
                    <a:gd name="connsiteX4" fmla="*/ 7697 w 406387"/>
                    <a:gd name="connsiteY4" fmla="*/ 277056 h 374211"/>
                    <a:gd name="connsiteX5" fmla="*/ 1982 w 406387"/>
                    <a:gd name="connsiteY5" fmla="*/ 276103 h 374211"/>
                    <a:gd name="connsiteX6" fmla="*/ 1029 w 406387"/>
                    <a:gd name="connsiteY6" fmla="*/ 272293 h 374211"/>
                    <a:gd name="connsiteX7" fmla="*/ 1029 w 406387"/>
                    <a:gd name="connsiteY7" fmla="*/ 272293 h 374211"/>
                    <a:gd name="connsiteX8" fmla="*/ 2934 w 406387"/>
                    <a:gd name="connsiteY8" fmla="*/ 270388 h 374211"/>
                    <a:gd name="connsiteX9" fmla="*/ 2934 w 406387"/>
                    <a:gd name="connsiteY9" fmla="*/ 270388 h 374211"/>
                    <a:gd name="connsiteX10" fmla="*/ 2934 w 406387"/>
                    <a:gd name="connsiteY10" fmla="*/ 270388 h 374211"/>
                    <a:gd name="connsiteX11" fmla="*/ 3887 w 406387"/>
                    <a:gd name="connsiteY11" fmla="*/ 268483 h 374211"/>
                    <a:gd name="connsiteX12" fmla="*/ 3887 w 406387"/>
                    <a:gd name="connsiteY12" fmla="*/ 268483 h 374211"/>
                    <a:gd name="connsiteX13" fmla="*/ 7697 w 406387"/>
                    <a:gd name="connsiteY13" fmla="*/ 264673 h 374211"/>
                    <a:gd name="connsiteX14" fmla="*/ 50559 w 406387"/>
                    <a:gd name="connsiteY14" fmla="*/ 215143 h 374211"/>
                    <a:gd name="connsiteX15" fmla="*/ 120092 w 406387"/>
                    <a:gd name="connsiteY15" fmla="*/ 151326 h 374211"/>
                    <a:gd name="connsiteX16" fmla="*/ 255347 w 406387"/>
                    <a:gd name="connsiteY16" fmla="*/ 78936 h 374211"/>
                    <a:gd name="connsiteX17" fmla="*/ 302972 w 406387"/>
                    <a:gd name="connsiteY17" fmla="*/ 58933 h 374211"/>
                    <a:gd name="connsiteX18" fmla="*/ 375362 w 406387"/>
                    <a:gd name="connsiteY18" fmla="*/ 41788 h 374211"/>
                    <a:gd name="connsiteX19" fmla="*/ 404047 w 406387"/>
                    <a:gd name="connsiteY19" fmla="*/ 38310 h 374211"/>
                    <a:gd name="connsiteX20" fmla="*/ 184246 w 406387"/>
                    <a:gd name="connsiteY20" fmla="*/ 35302 h 374211"/>
                    <a:gd name="connsiteX21" fmla="*/ 303204 w 406387"/>
                    <a:gd name="connsiteY21" fmla="*/ 0 h 374211"/>
                    <a:gd name="connsiteX22" fmla="*/ 356117 w 406387"/>
                    <a:gd name="connsiteY22" fmla="*/ 10210 h 374211"/>
                    <a:gd name="connsiteX23" fmla="*/ 404889 w 406387"/>
                    <a:gd name="connsiteY23" fmla="*/ 36073 h 374211"/>
                    <a:gd name="connsiteX24" fmla="*/ 392507 w 406387"/>
                    <a:gd name="connsiteY24" fmla="*/ 59886 h 374211"/>
                    <a:gd name="connsiteX25" fmla="*/ 391554 w 406387"/>
                    <a:gd name="connsiteY25" fmla="*/ 60838 h 374211"/>
                    <a:gd name="connsiteX26" fmla="*/ 350597 w 406387"/>
                    <a:gd name="connsiteY26" fmla="*/ 118941 h 374211"/>
                    <a:gd name="connsiteX27" fmla="*/ 335357 w 406387"/>
                    <a:gd name="connsiteY27" fmla="*/ 146563 h 374211"/>
                    <a:gd name="connsiteX28" fmla="*/ 321069 w 406387"/>
                    <a:gd name="connsiteY28" fmla="*/ 175138 h 374211"/>
                    <a:gd name="connsiteX29" fmla="*/ 305829 w 406387"/>
                    <a:gd name="connsiteY29" fmla="*/ 204666 h 374211"/>
                    <a:gd name="connsiteX30" fmla="*/ 284874 w 406387"/>
                    <a:gd name="connsiteY30" fmla="*/ 250386 h 374211"/>
                    <a:gd name="connsiteX31" fmla="*/ 258204 w 406387"/>
                    <a:gd name="connsiteY31" fmla="*/ 316108 h 374211"/>
                    <a:gd name="connsiteX32" fmla="*/ 249632 w 406387"/>
                    <a:gd name="connsiteY32" fmla="*/ 342778 h 374211"/>
                    <a:gd name="connsiteX33" fmla="*/ 245822 w 406387"/>
                    <a:gd name="connsiteY33" fmla="*/ 374211 h 374211"/>
                    <a:gd name="connsiteX34" fmla="*/ 243917 w 406387"/>
                    <a:gd name="connsiteY34" fmla="*/ 372306 h 374211"/>
                    <a:gd name="connsiteX35" fmla="*/ 206769 w 406387"/>
                    <a:gd name="connsiteY35" fmla="*/ 349446 h 374211"/>
                    <a:gd name="connsiteX0" fmla="*/ 206769 w 406387"/>
                    <a:gd name="connsiteY0" fmla="*/ 349446 h 374211"/>
                    <a:gd name="connsiteX1" fmla="*/ 179147 w 406387"/>
                    <a:gd name="connsiteY1" fmla="*/ 333253 h 374211"/>
                    <a:gd name="connsiteX2" fmla="*/ 83897 w 406387"/>
                    <a:gd name="connsiteY2" fmla="*/ 293248 h 374211"/>
                    <a:gd name="connsiteX3" fmla="*/ 13412 w 406387"/>
                    <a:gd name="connsiteY3" fmla="*/ 277056 h 374211"/>
                    <a:gd name="connsiteX4" fmla="*/ 7697 w 406387"/>
                    <a:gd name="connsiteY4" fmla="*/ 277056 h 374211"/>
                    <a:gd name="connsiteX5" fmla="*/ 1982 w 406387"/>
                    <a:gd name="connsiteY5" fmla="*/ 276103 h 374211"/>
                    <a:gd name="connsiteX6" fmla="*/ 1029 w 406387"/>
                    <a:gd name="connsiteY6" fmla="*/ 272293 h 374211"/>
                    <a:gd name="connsiteX7" fmla="*/ 1029 w 406387"/>
                    <a:gd name="connsiteY7" fmla="*/ 272293 h 374211"/>
                    <a:gd name="connsiteX8" fmla="*/ 2934 w 406387"/>
                    <a:gd name="connsiteY8" fmla="*/ 270388 h 374211"/>
                    <a:gd name="connsiteX9" fmla="*/ 2934 w 406387"/>
                    <a:gd name="connsiteY9" fmla="*/ 270388 h 374211"/>
                    <a:gd name="connsiteX10" fmla="*/ 2934 w 406387"/>
                    <a:gd name="connsiteY10" fmla="*/ 270388 h 374211"/>
                    <a:gd name="connsiteX11" fmla="*/ 3887 w 406387"/>
                    <a:gd name="connsiteY11" fmla="*/ 268483 h 374211"/>
                    <a:gd name="connsiteX12" fmla="*/ 3887 w 406387"/>
                    <a:gd name="connsiteY12" fmla="*/ 268483 h 374211"/>
                    <a:gd name="connsiteX13" fmla="*/ 7697 w 406387"/>
                    <a:gd name="connsiteY13" fmla="*/ 264673 h 374211"/>
                    <a:gd name="connsiteX14" fmla="*/ 50559 w 406387"/>
                    <a:gd name="connsiteY14" fmla="*/ 215143 h 374211"/>
                    <a:gd name="connsiteX15" fmla="*/ 120092 w 406387"/>
                    <a:gd name="connsiteY15" fmla="*/ 151326 h 374211"/>
                    <a:gd name="connsiteX16" fmla="*/ 255347 w 406387"/>
                    <a:gd name="connsiteY16" fmla="*/ 78936 h 374211"/>
                    <a:gd name="connsiteX17" fmla="*/ 302972 w 406387"/>
                    <a:gd name="connsiteY17" fmla="*/ 58933 h 374211"/>
                    <a:gd name="connsiteX18" fmla="*/ 375362 w 406387"/>
                    <a:gd name="connsiteY18" fmla="*/ 41788 h 374211"/>
                    <a:gd name="connsiteX19" fmla="*/ 404047 w 406387"/>
                    <a:gd name="connsiteY19" fmla="*/ 38310 h 374211"/>
                    <a:gd name="connsiteX20" fmla="*/ 184246 w 406387"/>
                    <a:gd name="connsiteY20" fmla="*/ 35302 h 374211"/>
                    <a:gd name="connsiteX21" fmla="*/ 303204 w 406387"/>
                    <a:gd name="connsiteY21" fmla="*/ 0 h 374211"/>
                    <a:gd name="connsiteX22" fmla="*/ 356117 w 406387"/>
                    <a:gd name="connsiteY22" fmla="*/ 10210 h 374211"/>
                    <a:gd name="connsiteX23" fmla="*/ 404889 w 406387"/>
                    <a:gd name="connsiteY23" fmla="*/ 36073 h 374211"/>
                    <a:gd name="connsiteX24" fmla="*/ 392507 w 406387"/>
                    <a:gd name="connsiteY24" fmla="*/ 59886 h 374211"/>
                    <a:gd name="connsiteX25" fmla="*/ 391554 w 406387"/>
                    <a:gd name="connsiteY25" fmla="*/ 60838 h 374211"/>
                    <a:gd name="connsiteX26" fmla="*/ 350597 w 406387"/>
                    <a:gd name="connsiteY26" fmla="*/ 118941 h 374211"/>
                    <a:gd name="connsiteX27" fmla="*/ 335357 w 406387"/>
                    <a:gd name="connsiteY27" fmla="*/ 146563 h 374211"/>
                    <a:gd name="connsiteX28" fmla="*/ 321069 w 406387"/>
                    <a:gd name="connsiteY28" fmla="*/ 175138 h 374211"/>
                    <a:gd name="connsiteX29" fmla="*/ 305829 w 406387"/>
                    <a:gd name="connsiteY29" fmla="*/ 204666 h 374211"/>
                    <a:gd name="connsiteX30" fmla="*/ 284874 w 406387"/>
                    <a:gd name="connsiteY30" fmla="*/ 250386 h 374211"/>
                    <a:gd name="connsiteX31" fmla="*/ 258204 w 406387"/>
                    <a:gd name="connsiteY31" fmla="*/ 316108 h 374211"/>
                    <a:gd name="connsiteX32" fmla="*/ 245822 w 406387"/>
                    <a:gd name="connsiteY32" fmla="*/ 374211 h 374211"/>
                    <a:gd name="connsiteX33" fmla="*/ 243917 w 406387"/>
                    <a:gd name="connsiteY33" fmla="*/ 372306 h 374211"/>
                    <a:gd name="connsiteX34" fmla="*/ 206769 w 406387"/>
                    <a:gd name="connsiteY34" fmla="*/ 349446 h 374211"/>
                    <a:gd name="connsiteX0" fmla="*/ 206769 w 406387"/>
                    <a:gd name="connsiteY0" fmla="*/ 349446 h 374211"/>
                    <a:gd name="connsiteX1" fmla="*/ 179147 w 406387"/>
                    <a:gd name="connsiteY1" fmla="*/ 333253 h 374211"/>
                    <a:gd name="connsiteX2" fmla="*/ 83897 w 406387"/>
                    <a:gd name="connsiteY2" fmla="*/ 293248 h 374211"/>
                    <a:gd name="connsiteX3" fmla="*/ 13412 w 406387"/>
                    <a:gd name="connsiteY3" fmla="*/ 277056 h 374211"/>
                    <a:gd name="connsiteX4" fmla="*/ 7697 w 406387"/>
                    <a:gd name="connsiteY4" fmla="*/ 277056 h 374211"/>
                    <a:gd name="connsiteX5" fmla="*/ 1982 w 406387"/>
                    <a:gd name="connsiteY5" fmla="*/ 276103 h 374211"/>
                    <a:gd name="connsiteX6" fmla="*/ 1029 w 406387"/>
                    <a:gd name="connsiteY6" fmla="*/ 272293 h 374211"/>
                    <a:gd name="connsiteX7" fmla="*/ 1029 w 406387"/>
                    <a:gd name="connsiteY7" fmla="*/ 272293 h 374211"/>
                    <a:gd name="connsiteX8" fmla="*/ 2934 w 406387"/>
                    <a:gd name="connsiteY8" fmla="*/ 270388 h 374211"/>
                    <a:gd name="connsiteX9" fmla="*/ 2934 w 406387"/>
                    <a:gd name="connsiteY9" fmla="*/ 270388 h 374211"/>
                    <a:gd name="connsiteX10" fmla="*/ 2934 w 406387"/>
                    <a:gd name="connsiteY10" fmla="*/ 270388 h 374211"/>
                    <a:gd name="connsiteX11" fmla="*/ 3887 w 406387"/>
                    <a:gd name="connsiteY11" fmla="*/ 268483 h 374211"/>
                    <a:gd name="connsiteX12" fmla="*/ 3887 w 406387"/>
                    <a:gd name="connsiteY12" fmla="*/ 268483 h 374211"/>
                    <a:gd name="connsiteX13" fmla="*/ 7697 w 406387"/>
                    <a:gd name="connsiteY13" fmla="*/ 264673 h 374211"/>
                    <a:gd name="connsiteX14" fmla="*/ 50559 w 406387"/>
                    <a:gd name="connsiteY14" fmla="*/ 215143 h 374211"/>
                    <a:gd name="connsiteX15" fmla="*/ 120092 w 406387"/>
                    <a:gd name="connsiteY15" fmla="*/ 151326 h 374211"/>
                    <a:gd name="connsiteX16" fmla="*/ 255347 w 406387"/>
                    <a:gd name="connsiteY16" fmla="*/ 78936 h 374211"/>
                    <a:gd name="connsiteX17" fmla="*/ 302972 w 406387"/>
                    <a:gd name="connsiteY17" fmla="*/ 58933 h 374211"/>
                    <a:gd name="connsiteX18" fmla="*/ 375362 w 406387"/>
                    <a:gd name="connsiteY18" fmla="*/ 41788 h 374211"/>
                    <a:gd name="connsiteX19" fmla="*/ 404047 w 406387"/>
                    <a:gd name="connsiteY19" fmla="*/ 38310 h 374211"/>
                    <a:gd name="connsiteX20" fmla="*/ 184246 w 406387"/>
                    <a:gd name="connsiteY20" fmla="*/ 35302 h 374211"/>
                    <a:gd name="connsiteX21" fmla="*/ 303204 w 406387"/>
                    <a:gd name="connsiteY21" fmla="*/ 0 h 374211"/>
                    <a:gd name="connsiteX22" fmla="*/ 356117 w 406387"/>
                    <a:gd name="connsiteY22" fmla="*/ 10210 h 374211"/>
                    <a:gd name="connsiteX23" fmla="*/ 404889 w 406387"/>
                    <a:gd name="connsiteY23" fmla="*/ 36073 h 374211"/>
                    <a:gd name="connsiteX24" fmla="*/ 392507 w 406387"/>
                    <a:gd name="connsiteY24" fmla="*/ 59886 h 374211"/>
                    <a:gd name="connsiteX25" fmla="*/ 391554 w 406387"/>
                    <a:gd name="connsiteY25" fmla="*/ 60838 h 374211"/>
                    <a:gd name="connsiteX26" fmla="*/ 350597 w 406387"/>
                    <a:gd name="connsiteY26" fmla="*/ 118941 h 374211"/>
                    <a:gd name="connsiteX27" fmla="*/ 335357 w 406387"/>
                    <a:gd name="connsiteY27" fmla="*/ 146563 h 374211"/>
                    <a:gd name="connsiteX28" fmla="*/ 321069 w 406387"/>
                    <a:gd name="connsiteY28" fmla="*/ 175138 h 374211"/>
                    <a:gd name="connsiteX29" fmla="*/ 305829 w 406387"/>
                    <a:gd name="connsiteY29" fmla="*/ 204666 h 374211"/>
                    <a:gd name="connsiteX30" fmla="*/ 284874 w 406387"/>
                    <a:gd name="connsiteY30" fmla="*/ 250386 h 374211"/>
                    <a:gd name="connsiteX31" fmla="*/ 245822 w 406387"/>
                    <a:gd name="connsiteY31" fmla="*/ 374211 h 374211"/>
                    <a:gd name="connsiteX32" fmla="*/ 243917 w 406387"/>
                    <a:gd name="connsiteY32" fmla="*/ 372306 h 374211"/>
                    <a:gd name="connsiteX33" fmla="*/ 206769 w 406387"/>
                    <a:gd name="connsiteY33" fmla="*/ 349446 h 374211"/>
                    <a:gd name="connsiteX0" fmla="*/ 206769 w 406387"/>
                    <a:gd name="connsiteY0" fmla="*/ 349446 h 374211"/>
                    <a:gd name="connsiteX1" fmla="*/ 179147 w 406387"/>
                    <a:gd name="connsiteY1" fmla="*/ 333253 h 374211"/>
                    <a:gd name="connsiteX2" fmla="*/ 83897 w 406387"/>
                    <a:gd name="connsiteY2" fmla="*/ 293248 h 374211"/>
                    <a:gd name="connsiteX3" fmla="*/ 13412 w 406387"/>
                    <a:gd name="connsiteY3" fmla="*/ 277056 h 374211"/>
                    <a:gd name="connsiteX4" fmla="*/ 7697 w 406387"/>
                    <a:gd name="connsiteY4" fmla="*/ 277056 h 374211"/>
                    <a:gd name="connsiteX5" fmla="*/ 1982 w 406387"/>
                    <a:gd name="connsiteY5" fmla="*/ 276103 h 374211"/>
                    <a:gd name="connsiteX6" fmla="*/ 1029 w 406387"/>
                    <a:gd name="connsiteY6" fmla="*/ 272293 h 374211"/>
                    <a:gd name="connsiteX7" fmla="*/ 1029 w 406387"/>
                    <a:gd name="connsiteY7" fmla="*/ 272293 h 374211"/>
                    <a:gd name="connsiteX8" fmla="*/ 2934 w 406387"/>
                    <a:gd name="connsiteY8" fmla="*/ 270388 h 374211"/>
                    <a:gd name="connsiteX9" fmla="*/ 2934 w 406387"/>
                    <a:gd name="connsiteY9" fmla="*/ 270388 h 374211"/>
                    <a:gd name="connsiteX10" fmla="*/ 2934 w 406387"/>
                    <a:gd name="connsiteY10" fmla="*/ 270388 h 374211"/>
                    <a:gd name="connsiteX11" fmla="*/ 3887 w 406387"/>
                    <a:gd name="connsiteY11" fmla="*/ 268483 h 374211"/>
                    <a:gd name="connsiteX12" fmla="*/ 3887 w 406387"/>
                    <a:gd name="connsiteY12" fmla="*/ 268483 h 374211"/>
                    <a:gd name="connsiteX13" fmla="*/ 7697 w 406387"/>
                    <a:gd name="connsiteY13" fmla="*/ 264673 h 374211"/>
                    <a:gd name="connsiteX14" fmla="*/ 50559 w 406387"/>
                    <a:gd name="connsiteY14" fmla="*/ 215143 h 374211"/>
                    <a:gd name="connsiteX15" fmla="*/ 120092 w 406387"/>
                    <a:gd name="connsiteY15" fmla="*/ 151326 h 374211"/>
                    <a:gd name="connsiteX16" fmla="*/ 255347 w 406387"/>
                    <a:gd name="connsiteY16" fmla="*/ 78936 h 374211"/>
                    <a:gd name="connsiteX17" fmla="*/ 302972 w 406387"/>
                    <a:gd name="connsiteY17" fmla="*/ 58933 h 374211"/>
                    <a:gd name="connsiteX18" fmla="*/ 375362 w 406387"/>
                    <a:gd name="connsiteY18" fmla="*/ 41788 h 374211"/>
                    <a:gd name="connsiteX19" fmla="*/ 404047 w 406387"/>
                    <a:gd name="connsiteY19" fmla="*/ 38310 h 374211"/>
                    <a:gd name="connsiteX20" fmla="*/ 184246 w 406387"/>
                    <a:gd name="connsiteY20" fmla="*/ 35302 h 374211"/>
                    <a:gd name="connsiteX21" fmla="*/ 303204 w 406387"/>
                    <a:gd name="connsiteY21" fmla="*/ 0 h 374211"/>
                    <a:gd name="connsiteX22" fmla="*/ 356117 w 406387"/>
                    <a:gd name="connsiteY22" fmla="*/ 10210 h 374211"/>
                    <a:gd name="connsiteX23" fmla="*/ 404889 w 406387"/>
                    <a:gd name="connsiteY23" fmla="*/ 36073 h 374211"/>
                    <a:gd name="connsiteX24" fmla="*/ 392507 w 406387"/>
                    <a:gd name="connsiteY24" fmla="*/ 59886 h 374211"/>
                    <a:gd name="connsiteX25" fmla="*/ 391554 w 406387"/>
                    <a:gd name="connsiteY25" fmla="*/ 60838 h 374211"/>
                    <a:gd name="connsiteX26" fmla="*/ 350597 w 406387"/>
                    <a:gd name="connsiteY26" fmla="*/ 118941 h 374211"/>
                    <a:gd name="connsiteX27" fmla="*/ 321069 w 406387"/>
                    <a:gd name="connsiteY27" fmla="*/ 175138 h 374211"/>
                    <a:gd name="connsiteX28" fmla="*/ 305829 w 406387"/>
                    <a:gd name="connsiteY28" fmla="*/ 204666 h 374211"/>
                    <a:gd name="connsiteX29" fmla="*/ 284874 w 406387"/>
                    <a:gd name="connsiteY29" fmla="*/ 250386 h 374211"/>
                    <a:gd name="connsiteX30" fmla="*/ 245822 w 406387"/>
                    <a:gd name="connsiteY30" fmla="*/ 374211 h 374211"/>
                    <a:gd name="connsiteX31" fmla="*/ 243917 w 406387"/>
                    <a:gd name="connsiteY31" fmla="*/ 372306 h 374211"/>
                    <a:gd name="connsiteX32" fmla="*/ 206769 w 406387"/>
                    <a:gd name="connsiteY32" fmla="*/ 349446 h 374211"/>
                    <a:gd name="connsiteX0" fmla="*/ 206769 w 406387"/>
                    <a:gd name="connsiteY0" fmla="*/ 349446 h 374211"/>
                    <a:gd name="connsiteX1" fmla="*/ 179147 w 406387"/>
                    <a:gd name="connsiteY1" fmla="*/ 333253 h 374211"/>
                    <a:gd name="connsiteX2" fmla="*/ 83897 w 406387"/>
                    <a:gd name="connsiteY2" fmla="*/ 293248 h 374211"/>
                    <a:gd name="connsiteX3" fmla="*/ 13412 w 406387"/>
                    <a:gd name="connsiteY3" fmla="*/ 277056 h 374211"/>
                    <a:gd name="connsiteX4" fmla="*/ 7697 w 406387"/>
                    <a:gd name="connsiteY4" fmla="*/ 277056 h 374211"/>
                    <a:gd name="connsiteX5" fmla="*/ 1982 w 406387"/>
                    <a:gd name="connsiteY5" fmla="*/ 276103 h 374211"/>
                    <a:gd name="connsiteX6" fmla="*/ 1029 w 406387"/>
                    <a:gd name="connsiteY6" fmla="*/ 272293 h 374211"/>
                    <a:gd name="connsiteX7" fmla="*/ 1029 w 406387"/>
                    <a:gd name="connsiteY7" fmla="*/ 272293 h 374211"/>
                    <a:gd name="connsiteX8" fmla="*/ 2934 w 406387"/>
                    <a:gd name="connsiteY8" fmla="*/ 270388 h 374211"/>
                    <a:gd name="connsiteX9" fmla="*/ 2934 w 406387"/>
                    <a:gd name="connsiteY9" fmla="*/ 270388 h 374211"/>
                    <a:gd name="connsiteX10" fmla="*/ 2934 w 406387"/>
                    <a:gd name="connsiteY10" fmla="*/ 270388 h 374211"/>
                    <a:gd name="connsiteX11" fmla="*/ 3887 w 406387"/>
                    <a:gd name="connsiteY11" fmla="*/ 268483 h 374211"/>
                    <a:gd name="connsiteX12" fmla="*/ 3887 w 406387"/>
                    <a:gd name="connsiteY12" fmla="*/ 268483 h 374211"/>
                    <a:gd name="connsiteX13" fmla="*/ 7697 w 406387"/>
                    <a:gd name="connsiteY13" fmla="*/ 264673 h 374211"/>
                    <a:gd name="connsiteX14" fmla="*/ 50559 w 406387"/>
                    <a:gd name="connsiteY14" fmla="*/ 215143 h 374211"/>
                    <a:gd name="connsiteX15" fmla="*/ 120092 w 406387"/>
                    <a:gd name="connsiteY15" fmla="*/ 151326 h 374211"/>
                    <a:gd name="connsiteX16" fmla="*/ 255347 w 406387"/>
                    <a:gd name="connsiteY16" fmla="*/ 78936 h 374211"/>
                    <a:gd name="connsiteX17" fmla="*/ 302972 w 406387"/>
                    <a:gd name="connsiteY17" fmla="*/ 58933 h 374211"/>
                    <a:gd name="connsiteX18" fmla="*/ 375362 w 406387"/>
                    <a:gd name="connsiteY18" fmla="*/ 41788 h 374211"/>
                    <a:gd name="connsiteX19" fmla="*/ 404047 w 406387"/>
                    <a:gd name="connsiteY19" fmla="*/ 38310 h 374211"/>
                    <a:gd name="connsiteX20" fmla="*/ 184246 w 406387"/>
                    <a:gd name="connsiteY20" fmla="*/ 35302 h 374211"/>
                    <a:gd name="connsiteX21" fmla="*/ 303204 w 406387"/>
                    <a:gd name="connsiteY21" fmla="*/ 0 h 374211"/>
                    <a:gd name="connsiteX22" fmla="*/ 356117 w 406387"/>
                    <a:gd name="connsiteY22" fmla="*/ 10210 h 374211"/>
                    <a:gd name="connsiteX23" fmla="*/ 404889 w 406387"/>
                    <a:gd name="connsiteY23" fmla="*/ 36073 h 374211"/>
                    <a:gd name="connsiteX24" fmla="*/ 392507 w 406387"/>
                    <a:gd name="connsiteY24" fmla="*/ 59886 h 374211"/>
                    <a:gd name="connsiteX25" fmla="*/ 391554 w 406387"/>
                    <a:gd name="connsiteY25" fmla="*/ 60838 h 374211"/>
                    <a:gd name="connsiteX26" fmla="*/ 350597 w 406387"/>
                    <a:gd name="connsiteY26" fmla="*/ 118941 h 374211"/>
                    <a:gd name="connsiteX27" fmla="*/ 305829 w 406387"/>
                    <a:gd name="connsiteY27" fmla="*/ 204666 h 374211"/>
                    <a:gd name="connsiteX28" fmla="*/ 284874 w 406387"/>
                    <a:gd name="connsiteY28" fmla="*/ 250386 h 374211"/>
                    <a:gd name="connsiteX29" fmla="*/ 245822 w 406387"/>
                    <a:gd name="connsiteY29" fmla="*/ 374211 h 374211"/>
                    <a:gd name="connsiteX30" fmla="*/ 243917 w 406387"/>
                    <a:gd name="connsiteY30" fmla="*/ 372306 h 374211"/>
                    <a:gd name="connsiteX31" fmla="*/ 206769 w 406387"/>
                    <a:gd name="connsiteY31" fmla="*/ 349446 h 374211"/>
                    <a:gd name="connsiteX0" fmla="*/ 206769 w 406387"/>
                    <a:gd name="connsiteY0" fmla="*/ 349446 h 374211"/>
                    <a:gd name="connsiteX1" fmla="*/ 179147 w 406387"/>
                    <a:gd name="connsiteY1" fmla="*/ 333253 h 374211"/>
                    <a:gd name="connsiteX2" fmla="*/ 83897 w 406387"/>
                    <a:gd name="connsiteY2" fmla="*/ 293248 h 374211"/>
                    <a:gd name="connsiteX3" fmla="*/ 13412 w 406387"/>
                    <a:gd name="connsiteY3" fmla="*/ 277056 h 374211"/>
                    <a:gd name="connsiteX4" fmla="*/ 7697 w 406387"/>
                    <a:gd name="connsiteY4" fmla="*/ 277056 h 374211"/>
                    <a:gd name="connsiteX5" fmla="*/ 1982 w 406387"/>
                    <a:gd name="connsiteY5" fmla="*/ 276103 h 374211"/>
                    <a:gd name="connsiteX6" fmla="*/ 1029 w 406387"/>
                    <a:gd name="connsiteY6" fmla="*/ 272293 h 374211"/>
                    <a:gd name="connsiteX7" fmla="*/ 1029 w 406387"/>
                    <a:gd name="connsiteY7" fmla="*/ 272293 h 374211"/>
                    <a:gd name="connsiteX8" fmla="*/ 2934 w 406387"/>
                    <a:gd name="connsiteY8" fmla="*/ 270388 h 374211"/>
                    <a:gd name="connsiteX9" fmla="*/ 2934 w 406387"/>
                    <a:gd name="connsiteY9" fmla="*/ 270388 h 374211"/>
                    <a:gd name="connsiteX10" fmla="*/ 2934 w 406387"/>
                    <a:gd name="connsiteY10" fmla="*/ 270388 h 374211"/>
                    <a:gd name="connsiteX11" fmla="*/ 3887 w 406387"/>
                    <a:gd name="connsiteY11" fmla="*/ 268483 h 374211"/>
                    <a:gd name="connsiteX12" fmla="*/ 3887 w 406387"/>
                    <a:gd name="connsiteY12" fmla="*/ 268483 h 374211"/>
                    <a:gd name="connsiteX13" fmla="*/ 7697 w 406387"/>
                    <a:gd name="connsiteY13" fmla="*/ 264673 h 374211"/>
                    <a:gd name="connsiteX14" fmla="*/ 50559 w 406387"/>
                    <a:gd name="connsiteY14" fmla="*/ 215143 h 374211"/>
                    <a:gd name="connsiteX15" fmla="*/ 120092 w 406387"/>
                    <a:gd name="connsiteY15" fmla="*/ 151326 h 374211"/>
                    <a:gd name="connsiteX16" fmla="*/ 255347 w 406387"/>
                    <a:gd name="connsiteY16" fmla="*/ 78936 h 374211"/>
                    <a:gd name="connsiteX17" fmla="*/ 302972 w 406387"/>
                    <a:gd name="connsiteY17" fmla="*/ 58933 h 374211"/>
                    <a:gd name="connsiteX18" fmla="*/ 375362 w 406387"/>
                    <a:gd name="connsiteY18" fmla="*/ 41788 h 374211"/>
                    <a:gd name="connsiteX19" fmla="*/ 404047 w 406387"/>
                    <a:gd name="connsiteY19" fmla="*/ 38310 h 374211"/>
                    <a:gd name="connsiteX20" fmla="*/ 184246 w 406387"/>
                    <a:gd name="connsiteY20" fmla="*/ 35302 h 374211"/>
                    <a:gd name="connsiteX21" fmla="*/ 303204 w 406387"/>
                    <a:gd name="connsiteY21" fmla="*/ 0 h 374211"/>
                    <a:gd name="connsiteX22" fmla="*/ 356117 w 406387"/>
                    <a:gd name="connsiteY22" fmla="*/ 10210 h 374211"/>
                    <a:gd name="connsiteX23" fmla="*/ 404889 w 406387"/>
                    <a:gd name="connsiteY23" fmla="*/ 36073 h 374211"/>
                    <a:gd name="connsiteX24" fmla="*/ 392507 w 406387"/>
                    <a:gd name="connsiteY24" fmla="*/ 59886 h 374211"/>
                    <a:gd name="connsiteX25" fmla="*/ 391554 w 406387"/>
                    <a:gd name="connsiteY25" fmla="*/ 60838 h 374211"/>
                    <a:gd name="connsiteX26" fmla="*/ 350597 w 406387"/>
                    <a:gd name="connsiteY26" fmla="*/ 118941 h 374211"/>
                    <a:gd name="connsiteX27" fmla="*/ 284874 w 406387"/>
                    <a:gd name="connsiteY27" fmla="*/ 250386 h 374211"/>
                    <a:gd name="connsiteX28" fmla="*/ 245822 w 406387"/>
                    <a:gd name="connsiteY28" fmla="*/ 374211 h 374211"/>
                    <a:gd name="connsiteX29" fmla="*/ 243917 w 406387"/>
                    <a:gd name="connsiteY29" fmla="*/ 372306 h 374211"/>
                    <a:gd name="connsiteX30" fmla="*/ 206769 w 406387"/>
                    <a:gd name="connsiteY30" fmla="*/ 349446 h 374211"/>
                    <a:gd name="connsiteX0" fmla="*/ 206769 w 406994"/>
                    <a:gd name="connsiteY0" fmla="*/ 349446 h 374211"/>
                    <a:gd name="connsiteX1" fmla="*/ 179147 w 406994"/>
                    <a:gd name="connsiteY1" fmla="*/ 333253 h 374211"/>
                    <a:gd name="connsiteX2" fmla="*/ 83897 w 406994"/>
                    <a:gd name="connsiteY2" fmla="*/ 293248 h 374211"/>
                    <a:gd name="connsiteX3" fmla="*/ 13412 w 406994"/>
                    <a:gd name="connsiteY3" fmla="*/ 277056 h 374211"/>
                    <a:gd name="connsiteX4" fmla="*/ 7697 w 406994"/>
                    <a:gd name="connsiteY4" fmla="*/ 277056 h 374211"/>
                    <a:gd name="connsiteX5" fmla="*/ 1982 w 406994"/>
                    <a:gd name="connsiteY5" fmla="*/ 276103 h 374211"/>
                    <a:gd name="connsiteX6" fmla="*/ 1029 w 406994"/>
                    <a:gd name="connsiteY6" fmla="*/ 272293 h 374211"/>
                    <a:gd name="connsiteX7" fmla="*/ 1029 w 406994"/>
                    <a:gd name="connsiteY7" fmla="*/ 272293 h 374211"/>
                    <a:gd name="connsiteX8" fmla="*/ 2934 w 406994"/>
                    <a:gd name="connsiteY8" fmla="*/ 270388 h 374211"/>
                    <a:gd name="connsiteX9" fmla="*/ 2934 w 406994"/>
                    <a:gd name="connsiteY9" fmla="*/ 270388 h 374211"/>
                    <a:gd name="connsiteX10" fmla="*/ 2934 w 406994"/>
                    <a:gd name="connsiteY10" fmla="*/ 270388 h 374211"/>
                    <a:gd name="connsiteX11" fmla="*/ 3887 w 406994"/>
                    <a:gd name="connsiteY11" fmla="*/ 268483 h 374211"/>
                    <a:gd name="connsiteX12" fmla="*/ 3887 w 406994"/>
                    <a:gd name="connsiteY12" fmla="*/ 268483 h 374211"/>
                    <a:gd name="connsiteX13" fmla="*/ 7697 w 406994"/>
                    <a:gd name="connsiteY13" fmla="*/ 264673 h 374211"/>
                    <a:gd name="connsiteX14" fmla="*/ 50559 w 406994"/>
                    <a:gd name="connsiteY14" fmla="*/ 215143 h 374211"/>
                    <a:gd name="connsiteX15" fmla="*/ 120092 w 406994"/>
                    <a:gd name="connsiteY15" fmla="*/ 151326 h 374211"/>
                    <a:gd name="connsiteX16" fmla="*/ 255347 w 406994"/>
                    <a:gd name="connsiteY16" fmla="*/ 78936 h 374211"/>
                    <a:gd name="connsiteX17" fmla="*/ 302972 w 406994"/>
                    <a:gd name="connsiteY17" fmla="*/ 58933 h 374211"/>
                    <a:gd name="connsiteX18" fmla="*/ 375362 w 406994"/>
                    <a:gd name="connsiteY18" fmla="*/ 41788 h 374211"/>
                    <a:gd name="connsiteX19" fmla="*/ 404047 w 406994"/>
                    <a:gd name="connsiteY19" fmla="*/ 38310 h 374211"/>
                    <a:gd name="connsiteX20" fmla="*/ 184246 w 406994"/>
                    <a:gd name="connsiteY20" fmla="*/ 35302 h 374211"/>
                    <a:gd name="connsiteX21" fmla="*/ 303204 w 406994"/>
                    <a:gd name="connsiteY21" fmla="*/ 0 h 374211"/>
                    <a:gd name="connsiteX22" fmla="*/ 356117 w 406994"/>
                    <a:gd name="connsiteY22" fmla="*/ 10210 h 374211"/>
                    <a:gd name="connsiteX23" fmla="*/ 404889 w 406994"/>
                    <a:gd name="connsiteY23" fmla="*/ 36073 h 374211"/>
                    <a:gd name="connsiteX24" fmla="*/ 392507 w 406994"/>
                    <a:gd name="connsiteY24" fmla="*/ 59886 h 374211"/>
                    <a:gd name="connsiteX25" fmla="*/ 350597 w 406994"/>
                    <a:gd name="connsiteY25" fmla="*/ 118941 h 374211"/>
                    <a:gd name="connsiteX26" fmla="*/ 284874 w 406994"/>
                    <a:gd name="connsiteY26" fmla="*/ 250386 h 374211"/>
                    <a:gd name="connsiteX27" fmla="*/ 245822 w 406994"/>
                    <a:gd name="connsiteY27" fmla="*/ 374211 h 374211"/>
                    <a:gd name="connsiteX28" fmla="*/ 243917 w 406994"/>
                    <a:gd name="connsiteY28" fmla="*/ 372306 h 374211"/>
                    <a:gd name="connsiteX29" fmla="*/ 206769 w 406994"/>
                    <a:gd name="connsiteY29" fmla="*/ 349446 h 374211"/>
                    <a:gd name="connsiteX0" fmla="*/ 206769 w 404889"/>
                    <a:gd name="connsiteY0" fmla="*/ 349446 h 374211"/>
                    <a:gd name="connsiteX1" fmla="*/ 179147 w 404889"/>
                    <a:gd name="connsiteY1" fmla="*/ 333253 h 374211"/>
                    <a:gd name="connsiteX2" fmla="*/ 83897 w 404889"/>
                    <a:gd name="connsiteY2" fmla="*/ 293248 h 374211"/>
                    <a:gd name="connsiteX3" fmla="*/ 13412 w 404889"/>
                    <a:gd name="connsiteY3" fmla="*/ 277056 h 374211"/>
                    <a:gd name="connsiteX4" fmla="*/ 7697 w 404889"/>
                    <a:gd name="connsiteY4" fmla="*/ 277056 h 374211"/>
                    <a:gd name="connsiteX5" fmla="*/ 1982 w 404889"/>
                    <a:gd name="connsiteY5" fmla="*/ 276103 h 374211"/>
                    <a:gd name="connsiteX6" fmla="*/ 1029 w 404889"/>
                    <a:gd name="connsiteY6" fmla="*/ 272293 h 374211"/>
                    <a:gd name="connsiteX7" fmla="*/ 1029 w 404889"/>
                    <a:gd name="connsiteY7" fmla="*/ 272293 h 374211"/>
                    <a:gd name="connsiteX8" fmla="*/ 2934 w 404889"/>
                    <a:gd name="connsiteY8" fmla="*/ 270388 h 374211"/>
                    <a:gd name="connsiteX9" fmla="*/ 2934 w 404889"/>
                    <a:gd name="connsiteY9" fmla="*/ 270388 h 374211"/>
                    <a:gd name="connsiteX10" fmla="*/ 2934 w 404889"/>
                    <a:gd name="connsiteY10" fmla="*/ 270388 h 374211"/>
                    <a:gd name="connsiteX11" fmla="*/ 3887 w 404889"/>
                    <a:gd name="connsiteY11" fmla="*/ 268483 h 374211"/>
                    <a:gd name="connsiteX12" fmla="*/ 3887 w 404889"/>
                    <a:gd name="connsiteY12" fmla="*/ 268483 h 374211"/>
                    <a:gd name="connsiteX13" fmla="*/ 7697 w 404889"/>
                    <a:gd name="connsiteY13" fmla="*/ 264673 h 374211"/>
                    <a:gd name="connsiteX14" fmla="*/ 50559 w 404889"/>
                    <a:gd name="connsiteY14" fmla="*/ 215143 h 374211"/>
                    <a:gd name="connsiteX15" fmla="*/ 120092 w 404889"/>
                    <a:gd name="connsiteY15" fmla="*/ 151326 h 374211"/>
                    <a:gd name="connsiteX16" fmla="*/ 255347 w 404889"/>
                    <a:gd name="connsiteY16" fmla="*/ 78936 h 374211"/>
                    <a:gd name="connsiteX17" fmla="*/ 302972 w 404889"/>
                    <a:gd name="connsiteY17" fmla="*/ 58933 h 374211"/>
                    <a:gd name="connsiteX18" fmla="*/ 375362 w 404889"/>
                    <a:gd name="connsiteY18" fmla="*/ 41788 h 374211"/>
                    <a:gd name="connsiteX19" fmla="*/ 404047 w 404889"/>
                    <a:gd name="connsiteY19" fmla="*/ 38310 h 374211"/>
                    <a:gd name="connsiteX20" fmla="*/ 184246 w 404889"/>
                    <a:gd name="connsiteY20" fmla="*/ 35302 h 374211"/>
                    <a:gd name="connsiteX21" fmla="*/ 303204 w 404889"/>
                    <a:gd name="connsiteY21" fmla="*/ 0 h 374211"/>
                    <a:gd name="connsiteX22" fmla="*/ 356117 w 404889"/>
                    <a:gd name="connsiteY22" fmla="*/ 10210 h 374211"/>
                    <a:gd name="connsiteX23" fmla="*/ 404889 w 404889"/>
                    <a:gd name="connsiteY23" fmla="*/ 36073 h 374211"/>
                    <a:gd name="connsiteX24" fmla="*/ 350597 w 404889"/>
                    <a:gd name="connsiteY24" fmla="*/ 118941 h 374211"/>
                    <a:gd name="connsiteX25" fmla="*/ 284874 w 404889"/>
                    <a:gd name="connsiteY25" fmla="*/ 250386 h 374211"/>
                    <a:gd name="connsiteX26" fmla="*/ 245822 w 404889"/>
                    <a:gd name="connsiteY26" fmla="*/ 374211 h 374211"/>
                    <a:gd name="connsiteX27" fmla="*/ 243917 w 404889"/>
                    <a:gd name="connsiteY27" fmla="*/ 372306 h 374211"/>
                    <a:gd name="connsiteX28" fmla="*/ 206769 w 404889"/>
                    <a:gd name="connsiteY28" fmla="*/ 349446 h 374211"/>
                    <a:gd name="connsiteX0" fmla="*/ 206769 w 404047"/>
                    <a:gd name="connsiteY0" fmla="*/ 349446 h 374211"/>
                    <a:gd name="connsiteX1" fmla="*/ 179147 w 404047"/>
                    <a:gd name="connsiteY1" fmla="*/ 333253 h 374211"/>
                    <a:gd name="connsiteX2" fmla="*/ 83897 w 404047"/>
                    <a:gd name="connsiteY2" fmla="*/ 293248 h 374211"/>
                    <a:gd name="connsiteX3" fmla="*/ 13412 w 404047"/>
                    <a:gd name="connsiteY3" fmla="*/ 277056 h 374211"/>
                    <a:gd name="connsiteX4" fmla="*/ 7697 w 404047"/>
                    <a:gd name="connsiteY4" fmla="*/ 277056 h 374211"/>
                    <a:gd name="connsiteX5" fmla="*/ 1982 w 404047"/>
                    <a:gd name="connsiteY5" fmla="*/ 276103 h 374211"/>
                    <a:gd name="connsiteX6" fmla="*/ 1029 w 404047"/>
                    <a:gd name="connsiteY6" fmla="*/ 272293 h 374211"/>
                    <a:gd name="connsiteX7" fmla="*/ 1029 w 404047"/>
                    <a:gd name="connsiteY7" fmla="*/ 272293 h 374211"/>
                    <a:gd name="connsiteX8" fmla="*/ 2934 w 404047"/>
                    <a:gd name="connsiteY8" fmla="*/ 270388 h 374211"/>
                    <a:gd name="connsiteX9" fmla="*/ 2934 w 404047"/>
                    <a:gd name="connsiteY9" fmla="*/ 270388 h 374211"/>
                    <a:gd name="connsiteX10" fmla="*/ 2934 w 404047"/>
                    <a:gd name="connsiteY10" fmla="*/ 270388 h 374211"/>
                    <a:gd name="connsiteX11" fmla="*/ 3887 w 404047"/>
                    <a:gd name="connsiteY11" fmla="*/ 268483 h 374211"/>
                    <a:gd name="connsiteX12" fmla="*/ 3887 w 404047"/>
                    <a:gd name="connsiteY12" fmla="*/ 268483 h 374211"/>
                    <a:gd name="connsiteX13" fmla="*/ 7697 w 404047"/>
                    <a:gd name="connsiteY13" fmla="*/ 264673 h 374211"/>
                    <a:gd name="connsiteX14" fmla="*/ 50559 w 404047"/>
                    <a:gd name="connsiteY14" fmla="*/ 215143 h 374211"/>
                    <a:gd name="connsiteX15" fmla="*/ 120092 w 404047"/>
                    <a:gd name="connsiteY15" fmla="*/ 151326 h 374211"/>
                    <a:gd name="connsiteX16" fmla="*/ 255347 w 404047"/>
                    <a:gd name="connsiteY16" fmla="*/ 78936 h 374211"/>
                    <a:gd name="connsiteX17" fmla="*/ 302972 w 404047"/>
                    <a:gd name="connsiteY17" fmla="*/ 58933 h 374211"/>
                    <a:gd name="connsiteX18" fmla="*/ 375362 w 404047"/>
                    <a:gd name="connsiteY18" fmla="*/ 41788 h 374211"/>
                    <a:gd name="connsiteX19" fmla="*/ 404047 w 404047"/>
                    <a:gd name="connsiteY19" fmla="*/ 38310 h 374211"/>
                    <a:gd name="connsiteX20" fmla="*/ 184246 w 404047"/>
                    <a:gd name="connsiteY20" fmla="*/ 35302 h 374211"/>
                    <a:gd name="connsiteX21" fmla="*/ 303204 w 404047"/>
                    <a:gd name="connsiteY21" fmla="*/ 0 h 374211"/>
                    <a:gd name="connsiteX22" fmla="*/ 356117 w 404047"/>
                    <a:gd name="connsiteY22" fmla="*/ 10210 h 374211"/>
                    <a:gd name="connsiteX23" fmla="*/ 399727 w 404047"/>
                    <a:gd name="connsiteY23" fmla="*/ 34487 h 374211"/>
                    <a:gd name="connsiteX24" fmla="*/ 350597 w 404047"/>
                    <a:gd name="connsiteY24" fmla="*/ 118941 h 374211"/>
                    <a:gd name="connsiteX25" fmla="*/ 284874 w 404047"/>
                    <a:gd name="connsiteY25" fmla="*/ 250386 h 374211"/>
                    <a:gd name="connsiteX26" fmla="*/ 245822 w 404047"/>
                    <a:gd name="connsiteY26" fmla="*/ 374211 h 374211"/>
                    <a:gd name="connsiteX27" fmla="*/ 243917 w 404047"/>
                    <a:gd name="connsiteY27" fmla="*/ 372306 h 374211"/>
                    <a:gd name="connsiteX28" fmla="*/ 206769 w 404047"/>
                    <a:gd name="connsiteY28" fmla="*/ 349446 h 374211"/>
                    <a:gd name="connsiteX0" fmla="*/ 206769 w 408718"/>
                    <a:gd name="connsiteY0" fmla="*/ 349446 h 374211"/>
                    <a:gd name="connsiteX1" fmla="*/ 179147 w 408718"/>
                    <a:gd name="connsiteY1" fmla="*/ 333253 h 374211"/>
                    <a:gd name="connsiteX2" fmla="*/ 83897 w 408718"/>
                    <a:gd name="connsiteY2" fmla="*/ 293248 h 374211"/>
                    <a:gd name="connsiteX3" fmla="*/ 13412 w 408718"/>
                    <a:gd name="connsiteY3" fmla="*/ 277056 h 374211"/>
                    <a:gd name="connsiteX4" fmla="*/ 7697 w 408718"/>
                    <a:gd name="connsiteY4" fmla="*/ 277056 h 374211"/>
                    <a:gd name="connsiteX5" fmla="*/ 1982 w 408718"/>
                    <a:gd name="connsiteY5" fmla="*/ 276103 h 374211"/>
                    <a:gd name="connsiteX6" fmla="*/ 1029 w 408718"/>
                    <a:gd name="connsiteY6" fmla="*/ 272293 h 374211"/>
                    <a:gd name="connsiteX7" fmla="*/ 1029 w 408718"/>
                    <a:gd name="connsiteY7" fmla="*/ 272293 h 374211"/>
                    <a:gd name="connsiteX8" fmla="*/ 2934 w 408718"/>
                    <a:gd name="connsiteY8" fmla="*/ 270388 h 374211"/>
                    <a:gd name="connsiteX9" fmla="*/ 2934 w 408718"/>
                    <a:gd name="connsiteY9" fmla="*/ 270388 h 374211"/>
                    <a:gd name="connsiteX10" fmla="*/ 2934 w 408718"/>
                    <a:gd name="connsiteY10" fmla="*/ 270388 h 374211"/>
                    <a:gd name="connsiteX11" fmla="*/ 3887 w 408718"/>
                    <a:gd name="connsiteY11" fmla="*/ 268483 h 374211"/>
                    <a:gd name="connsiteX12" fmla="*/ 3887 w 408718"/>
                    <a:gd name="connsiteY12" fmla="*/ 268483 h 374211"/>
                    <a:gd name="connsiteX13" fmla="*/ 7697 w 408718"/>
                    <a:gd name="connsiteY13" fmla="*/ 264673 h 374211"/>
                    <a:gd name="connsiteX14" fmla="*/ 50559 w 408718"/>
                    <a:gd name="connsiteY14" fmla="*/ 215143 h 374211"/>
                    <a:gd name="connsiteX15" fmla="*/ 120092 w 408718"/>
                    <a:gd name="connsiteY15" fmla="*/ 151326 h 374211"/>
                    <a:gd name="connsiteX16" fmla="*/ 255347 w 408718"/>
                    <a:gd name="connsiteY16" fmla="*/ 78936 h 374211"/>
                    <a:gd name="connsiteX17" fmla="*/ 302972 w 408718"/>
                    <a:gd name="connsiteY17" fmla="*/ 58933 h 374211"/>
                    <a:gd name="connsiteX18" fmla="*/ 375362 w 408718"/>
                    <a:gd name="connsiteY18" fmla="*/ 41788 h 374211"/>
                    <a:gd name="connsiteX19" fmla="*/ 404047 w 408718"/>
                    <a:gd name="connsiteY19" fmla="*/ 38310 h 374211"/>
                    <a:gd name="connsiteX20" fmla="*/ 184246 w 408718"/>
                    <a:gd name="connsiteY20" fmla="*/ 35302 h 374211"/>
                    <a:gd name="connsiteX21" fmla="*/ 303204 w 408718"/>
                    <a:gd name="connsiteY21" fmla="*/ 0 h 374211"/>
                    <a:gd name="connsiteX22" fmla="*/ 356117 w 408718"/>
                    <a:gd name="connsiteY22" fmla="*/ 10210 h 374211"/>
                    <a:gd name="connsiteX23" fmla="*/ 408718 w 408718"/>
                    <a:gd name="connsiteY23" fmla="*/ 37733 h 374211"/>
                    <a:gd name="connsiteX24" fmla="*/ 350597 w 408718"/>
                    <a:gd name="connsiteY24" fmla="*/ 118941 h 374211"/>
                    <a:gd name="connsiteX25" fmla="*/ 284874 w 408718"/>
                    <a:gd name="connsiteY25" fmla="*/ 250386 h 374211"/>
                    <a:gd name="connsiteX26" fmla="*/ 245822 w 408718"/>
                    <a:gd name="connsiteY26" fmla="*/ 374211 h 374211"/>
                    <a:gd name="connsiteX27" fmla="*/ 243917 w 408718"/>
                    <a:gd name="connsiteY27" fmla="*/ 372306 h 374211"/>
                    <a:gd name="connsiteX28" fmla="*/ 206769 w 408718"/>
                    <a:gd name="connsiteY28" fmla="*/ 349446 h 374211"/>
                    <a:gd name="connsiteX0" fmla="*/ 206769 w 408718"/>
                    <a:gd name="connsiteY0" fmla="*/ 349446 h 374211"/>
                    <a:gd name="connsiteX1" fmla="*/ 179147 w 408718"/>
                    <a:gd name="connsiteY1" fmla="*/ 333253 h 374211"/>
                    <a:gd name="connsiteX2" fmla="*/ 83897 w 408718"/>
                    <a:gd name="connsiteY2" fmla="*/ 293248 h 374211"/>
                    <a:gd name="connsiteX3" fmla="*/ 13412 w 408718"/>
                    <a:gd name="connsiteY3" fmla="*/ 277056 h 374211"/>
                    <a:gd name="connsiteX4" fmla="*/ 7697 w 408718"/>
                    <a:gd name="connsiteY4" fmla="*/ 277056 h 374211"/>
                    <a:gd name="connsiteX5" fmla="*/ 1982 w 408718"/>
                    <a:gd name="connsiteY5" fmla="*/ 276103 h 374211"/>
                    <a:gd name="connsiteX6" fmla="*/ 1029 w 408718"/>
                    <a:gd name="connsiteY6" fmla="*/ 272293 h 374211"/>
                    <a:gd name="connsiteX7" fmla="*/ 1029 w 408718"/>
                    <a:gd name="connsiteY7" fmla="*/ 272293 h 374211"/>
                    <a:gd name="connsiteX8" fmla="*/ 2934 w 408718"/>
                    <a:gd name="connsiteY8" fmla="*/ 270388 h 374211"/>
                    <a:gd name="connsiteX9" fmla="*/ 2934 w 408718"/>
                    <a:gd name="connsiteY9" fmla="*/ 270388 h 374211"/>
                    <a:gd name="connsiteX10" fmla="*/ 2934 w 408718"/>
                    <a:gd name="connsiteY10" fmla="*/ 270388 h 374211"/>
                    <a:gd name="connsiteX11" fmla="*/ 3887 w 408718"/>
                    <a:gd name="connsiteY11" fmla="*/ 268483 h 374211"/>
                    <a:gd name="connsiteX12" fmla="*/ 3887 w 408718"/>
                    <a:gd name="connsiteY12" fmla="*/ 268483 h 374211"/>
                    <a:gd name="connsiteX13" fmla="*/ 7697 w 408718"/>
                    <a:gd name="connsiteY13" fmla="*/ 264673 h 374211"/>
                    <a:gd name="connsiteX14" fmla="*/ 50559 w 408718"/>
                    <a:gd name="connsiteY14" fmla="*/ 215143 h 374211"/>
                    <a:gd name="connsiteX15" fmla="*/ 120092 w 408718"/>
                    <a:gd name="connsiteY15" fmla="*/ 151326 h 374211"/>
                    <a:gd name="connsiteX16" fmla="*/ 255347 w 408718"/>
                    <a:gd name="connsiteY16" fmla="*/ 78936 h 374211"/>
                    <a:gd name="connsiteX17" fmla="*/ 302972 w 408718"/>
                    <a:gd name="connsiteY17" fmla="*/ 58933 h 374211"/>
                    <a:gd name="connsiteX18" fmla="*/ 375362 w 408718"/>
                    <a:gd name="connsiteY18" fmla="*/ 41788 h 374211"/>
                    <a:gd name="connsiteX19" fmla="*/ 404047 w 408718"/>
                    <a:gd name="connsiteY19" fmla="*/ 38310 h 374211"/>
                    <a:gd name="connsiteX20" fmla="*/ 184246 w 408718"/>
                    <a:gd name="connsiteY20" fmla="*/ 35302 h 374211"/>
                    <a:gd name="connsiteX21" fmla="*/ 303204 w 408718"/>
                    <a:gd name="connsiteY21" fmla="*/ 0 h 374211"/>
                    <a:gd name="connsiteX22" fmla="*/ 356117 w 408718"/>
                    <a:gd name="connsiteY22" fmla="*/ 10210 h 374211"/>
                    <a:gd name="connsiteX23" fmla="*/ 408718 w 408718"/>
                    <a:gd name="connsiteY23" fmla="*/ 37733 h 374211"/>
                    <a:gd name="connsiteX24" fmla="*/ 350597 w 408718"/>
                    <a:gd name="connsiteY24" fmla="*/ 118941 h 374211"/>
                    <a:gd name="connsiteX25" fmla="*/ 284874 w 408718"/>
                    <a:gd name="connsiteY25" fmla="*/ 250386 h 374211"/>
                    <a:gd name="connsiteX26" fmla="*/ 245822 w 408718"/>
                    <a:gd name="connsiteY26" fmla="*/ 374211 h 374211"/>
                    <a:gd name="connsiteX27" fmla="*/ 243917 w 408718"/>
                    <a:gd name="connsiteY27" fmla="*/ 372306 h 374211"/>
                    <a:gd name="connsiteX28" fmla="*/ 206769 w 408718"/>
                    <a:gd name="connsiteY28" fmla="*/ 349446 h 374211"/>
                    <a:gd name="connsiteX0" fmla="*/ 206769 w 408718"/>
                    <a:gd name="connsiteY0" fmla="*/ 349446 h 374211"/>
                    <a:gd name="connsiteX1" fmla="*/ 179147 w 408718"/>
                    <a:gd name="connsiteY1" fmla="*/ 333253 h 374211"/>
                    <a:gd name="connsiteX2" fmla="*/ 83897 w 408718"/>
                    <a:gd name="connsiteY2" fmla="*/ 293248 h 374211"/>
                    <a:gd name="connsiteX3" fmla="*/ 13412 w 408718"/>
                    <a:gd name="connsiteY3" fmla="*/ 277056 h 374211"/>
                    <a:gd name="connsiteX4" fmla="*/ 7697 w 408718"/>
                    <a:gd name="connsiteY4" fmla="*/ 277056 h 374211"/>
                    <a:gd name="connsiteX5" fmla="*/ 1982 w 408718"/>
                    <a:gd name="connsiteY5" fmla="*/ 276103 h 374211"/>
                    <a:gd name="connsiteX6" fmla="*/ 1029 w 408718"/>
                    <a:gd name="connsiteY6" fmla="*/ 272293 h 374211"/>
                    <a:gd name="connsiteX7" fmla="*/ 1029 w 408718"/>
                    <a:gd name="connsiteY7" fmla="*/ 272293 h 374211"/>
                    <a:gd name="connsiteX8" fmla="*/ 2934 w 408718"/>
                    <a:gd name="connsiteY8" fmla="*/ 270388 h 374211"/>
                    <a:gd name="connsiteX9" fmla="*/ 2934 w 408718"/>
                    <a:gd name="connsiteY9" fmla="*/ 270388 h 374211"/>
                    <a:gd name="connsiteX10" fmla="*/ 2934 w 408718"/>
                    <a:gd name="connsiteY10" fmla="*/ 270388 h 374211"/>
                    <a:gd name="connsiteX11" fmla="*/ 3887 w 408718"/>
                    <a:gd name="connsiteY11" fmla="*/ 268483 h 374211"/>
                    <a:gd name="connsiteX12" fmla="*/ 3887 w 408718"/>
                    <a:gd name="connsiteY12" fmla="*/ 268483 h 374211"/>
                    <a:gd name="connsiteX13" fmla="*/ 7697 w 408718"/>
                    <a:gd name="connsiteY13" fmla="*/ 264673 h 374211"/>
                    <a:gd name="connsiteX14" fmla="*/ 50559 w 408718"/>
                    <a:gd name="connsiteY14" fmla="*/ 215143 h 374211"/>
                    <a:gd name="connsiteX15" fmla="*/ 120092 w 408718"/>
                    <a:gd name="connsiteY15" fmla="*/ 151326 h 374211"/>
                    <a:gd name="connsiteX16" fmla="*/ 255347 w 408718"/>
                    <a:gd name="connsiteY16" fmla="*/ 78936 h 374211"/>
                    <a:gd name="connsiteX17" fmla="*/ 302972 w 408718"/>
                    <a:gd name="connsiteY17" fmla="*/ 58933 h 374211"/>
                    <a:gd name="connsiteX18" fmla="*/ 377934 w 408718"/>
                    <a:gd name="connsiteY18" fmla="*/ 44852 h 374211"/>
                    <a:gd name="connsiteX19" fmla="*/ 404047 w 408718"/>
                    <a:gd name="connsiteY19" fmla="*/ 38310 h 374211"/>
                    <a:gd name="connsiteX20" fmla="*/ 184246 w 408718"/>
                    <a:gd name="connsiteY20" fmla="*/ 35302 h 374211"/>
                    <a:gd name="connsiteX21" fmla="*/ 303204 w 408718"/>
                    <a:gd name="connsiteY21" fmla="*/ 0 h 374211"/>
                    <a:gd name="connsiteX22" fmla="*/ 356117 w 408718"/>
                    <a:gd name="connsiteY22" fmla="*/ 10210 h 374211"/>
                    <a:gd name="connsiteX23" fmla="*/ 408718 w 408718"/>
                    <a:gd name="connsiteY23" fmla="*/ 37733 h 374211"/>
                    <a:gd name="connsiteX24" fmla="*/ 350597 w 408718"/>
                    <a:gd name="connsiteY24" fmla="*/ 118941 h 374211"/>
                    <a:gd name="connsiteX25" fmla="*/ 284874 w 408718"/>
                    <a:gd name="connsiteY25" fmla="*/ 250386 h 374211"/>
                    <a:gd name="connsiteX26" fmla="*/ 245822 w 408718"/>
                    <a:gd name="connsiteY26" fmla="*/ 374211 h 374211"/>
                    <a:gd name="connsiteX27" fmla="*/ 243917 w 408718"/>
                    <a:gd name="connsiteY27" fmla="*/ 372306 h 374211"/>
                    <a:gd name="connsiteX28" fmla="*/ 206769 w 408718"/>
                    <a:gd name="connsiteY28" fmla="*/ 349446 h 374211"/>
                    <a:gd name="connsiteX0" fmla="*/ 206769 w 408718"/>
                    <a:gd name="connsiteY0" fmla="*/ 349446 h 374211"/>
                    <a:gd name="connsiteX1" fmla="*/ 179147 w 408718"/>
                    <a:gd name="connsiteY1" fmla="*/ 333253 h 374211"/>
                    <a:gd name="connsiteX2" fmla="*/ 83897 w 408718"/>
                    <a:gd name="connsiteY2" fmla="*/ 293248 h 374211"/>
                    <a:gd name="connsiteX3" fmla="*/ 7697 w 408718"/>
                    <a:gd name="connsiteY3" fmla="*/ 277056 h 374211"/>
                    <a:gd name="connsiteX4" fmla="*/ 1982 w 408718"/>
                    <a:gd name="connsiteY4" fmla="*/ 276103 h 374211"/>
                    <a:gd name="connsiteX5" fmla="*/ 1029 w 408718"/>
                    <a:gd name="connsiteY5" fmla="*/ 272293 h 374211"/>
                    <a:gd name="connsiteX6" fmla="*/ 1029 w 408718"/>
                    <a:gd name="connsiteY6" fmla="*/ 272293 h 374211"/>
                    <a:gd name="connsiteX7" fmla="*/ 2934 w 408718"/>
                    <a:gd name="connsiteY7" fmla="*/ 270388 h 374211"/>
                    <a:gd name="connsiteX8" fmla="*/ 2934 w 408718"/>
                    <a:gd name="connsiteY8" fmla="*/ 270388 h 374211"/>
                    <a:gd name="connsiteX9" fmla="*/ 2934 w 408718"/>
                    <a:gd name="connsiteY9" fmla="*/ 270388 h 374211"/>
                    <a:gd name="connsiteX10" fmla="*/ 3887 w 408718"/>
                    <a:gd name="connsiteY10" fmla="*/ 268483 h 374211"/>
                    <a:gd name="connsiteX11" fmla="*/ 3887 w 408718"/>
                    <a:gd name="connsiteY11" fmla="*/ 268483 h 374211"/>
                    <a:gd name="connsiteX12" fmla="*/ 7697 w 408718"/>
                    <a:gd name="connsiteY12" fmla="*/ 264673 h 374211"/>
                    <a:gd name="connsiteX13" fmla="*/ 50559 w 408718"/>
                    <a:gd name="connsiteY13" fmla="*/ 215143 h 374211"/>
                    <a:gd name="connsiteX14" fmla="*/ 120092 w 408718"/>
                    <a:gd name="connsiteY14" fmla="*/ 151326 h 374211"/>
                    <a:gd name="connsiteX15" fmla="*/ 255347 w 408718"/>
                    <a:gd name="connsiteY15" fmla="*/ 78936 h 374211"/>
                    <a:gd name="connsiteX16" fmla="*/ 302972 w 408718"/>
                    <a:gd name="connsiteY16" fmla="*/ 58933 h 374211"/>
                    <a:gd name="connsiteX17" fmla="*/ 377934 w 408718"/>
                    <a:gd name="connsiteY17" fmla="*/ 44852 h 374211"/>
                    <a:gd name="connsiteX18" fmla="*/ 404047 w 408718"/>
                    <a:gd name="connsiteY18" fmla="*/ 38310 h 374211"/>
                    <a:gd name="connsiteX19" fmla="*/ 184246 w 408718"/>
                    <a:gd name="connsiteY19" fmla="*/ 35302 h 374211"/>
                    <a:gd name="connsiteX20" fmla="*/ 303204 w 408718"/>
                    <a:gd name="connsiteY20" fmla="*/ 0 h 374211"/>
                    <a:gd name="connsiteX21" fmla="*/ 356117 w 408718"/>
                    <a:gd name="connsiteY21" fmla="*/ 10210 h 374211"/>
                    <a:gd name="connsiteX22" fmla="*/ 408718 w 408718"/>
                    <a:gd name="connsiteY22" fmla="*/ 37733 h 374211"/>
                    <a:gd name="connsiteX23" fmla="*/ 350597 w 408718"/>
                    <a:gd name="connsiteY23" fmla="*/ 118941 h 374211"/>
                    <a:gd name="connsiteX24" fmla="*/ 284874 w 408718"/>
                    <a:gd name="connsiteY24" fmla="*/ 250386 h 374211"/>
                    <a:gd name="connsiteX25" fmla="*/ 245822 w 408718"/>
                    <a:gd name="connsiteY25" fmla="*/ 374211 h 374211"/>
                    <a:gd name="connsiteX26" fmla="*/ 243917 w 408718"/>
                    <a:gd name="connsiteY26" fmla="*/ 372306 h 374211"/>
                    <a:gd name="connsiteX27" fmla="*/ 206769 w 408718"/>
                    <a:gd name="connsiteY27" fmla="*/ 349446 h 374211"/>
                    <a:gd name="connsiteX0" fmla="*/ 206769 w 408718"/>
                    <a:gd name="connsiteY0" fmla="*/ 349446 h 374211"/>
                    <a:gd name="connsiteX1" fmla="*/ 179147 w 408718"/>
                    <a:gd name="connsiteY1" fmla="*/ 333253 h 374211"/>
                    <a:gd name="connsiteX2" fmla="*/ 83897 w 408718"/>
                    <a:gd name="connsiteY2" fmla="*/ 293248 h 374211"/>
                    <a:gd name="connsiteX3" fmla="*/ 7697 w 408718"/>
                    <a:gd name="connsiteY3" fmla="*/ 277056 h 374211"/>
                    <a:gd name="connsiteX4" fmla="*/ 1982 w 408718"/>
                    <a:gd name="connsiteY4" fmla="*/ 276103 h 374211"/>
                    <a:gd name="connsiteX5" fmla="*/ 1029 w 408718"/>
                    <a:gd name="connsiteY5" fmla="*/ 272293 h 374211"/>
                    <a:gd name="connsiteX6" fmla="*/ 1029 w 408718"/>
                    <a:gd name="connsiteY6" fmla="*/ 272293 h 374211"/>
                    <a:gd name="connsiteX7" fmla="*/ 2934 w 408718"/>
                    <a:gd name="connsiteY7" fmla="*/ 270388 h 374211"/>
                    <a:gd name="connsiteX8" fmla="*/ 2934 w 408718"/>
                    <a:gd name="connsiteY8" fmla="*/ 270388 h 374211"/>
                    <a:gd name="connsiteX9" fmla="*/ 2934 w 408718"/>
                    <a:gd name="connsiteY9" fmla="*/ 270388 h 374211"/>
                    <a:gd name="connsiteX10" fmla="*/ 3887 w 408718"/>
                    <a:gd name="connsiteY10" fmla="*/ 268483 h 374211"/>
                    <a:gd name="connsiteX11" fmla="*/ 7697 w 408718"/>
                    <a:gd name="connsiteY11" fmla="*/ 264673 h 374211"/>
                    <a:gd name="connsiteX12" fmla="*/ 50559 w 408718"/>
                    <a:gd name="connsiteY12" fmla="*/ 215143 h 374211"/>
                    <a:gd name="connsiteX13" fmla="*/ 120092 w 408718"/>
                    <a:gd name="connsiteY13" fmla="*/ 151326 h 374211"/>
                    <a:gd name="connsiteX14" fmla="*/ 255347 w 408718"/>
                    <a:gd name="connsiteY14" fmla="*/ 78936 h 374211"/>
                    <a:gd name="connsiteX15" fmla="*/ 302972 w 408718"/>
                    <a:gd name="connsiteY15" fmla="*/ 58933 h 374211"/>
                    <a:gd name="connsiteX16" fmla="*/ 377934 w 408718"/>
                    <a:gd name="connsiteY16" fmla="*/ 44852 h 374211"/>
                    <a:gd name="connsiteX17" fmla="*/ 404047 w 408718"/>
                    <a:gd name="connsiteY17" fmla="*/ 38310 h 374211"/>
                    <a:gd name="connsiteX18" fmla="*/ 184246 w 408718"/>
                    <a:gd name="connsiteY18" fmla="*/ 35302 h 374211"/>
                    <a:gd name="connsiteX19" fmla="*/ 303204 w 408718"/>
                    <a:gd name="connsiteY19" fmla="*/ 0 h 374211"/>
                    <a:gd name="connsiteX20" fmla="*/ 356117 w 408718"/>
                    <a:gd name="connsiteY20" fmla="*/ 10210 h 374211"/>
                    <a:gd name="connsiteX21" fmla="*/ 408718 w 408718"/>
                    <a:gd name="connsiteY21" fmla="*/ 37733 h 374211"/>
                    <a:gd name="connsiteX22" fmla="*/ 350597 w 408718"/>
                    <a:gd name="connsiteY22" fmla="*/ 118941 h 374211"/>
                    <a:gd name="connsiteX23" fmla="*/ 284874 w 408718"/>
                    <a:gd name="connsiteY23" fmla="*/ 250386 h 374211"/>
                    <a:gd name="connsiteX24" fmla="*/ 245822 w 408718"/>
                    <a:gd name="connsiteY24" fmla="*/ 374211 h 374211"/>
                    <a:gd name="connsiteX25" fmla="*/ 243917 w 408718"/>
                    <a:gd name="connsiteY25" fmla="*/ 372306 h 374211"/>
                    <a:gd name="connsiteX26" fmla="*/ 206769 w 408718"/>
                    <a:gd name="connsiteY26" fmla="*/ 349446 h 374211"/>
                    <a:gd name="connsiteX0" fmla="*/ 206769 w 408718"/>
                    <a:gd name="connsiteY0" fmla="*/ 349446 h 374211"/>
                    <a:gd name="connsiteX1" fmla="*/ 179147 w 408718"/>
                    <a:gd name="connsiteY1" fmla="*/ 333253 h 374211"/>
                    <a:gd name="connsiteX2" fmla="*/ 83897 w 408718"/>
                    <a:gd name="connsiteY2" fmla="*/ 293248 h 374211"/>
                    <a:gd name="connsiteX3" fmla="*/ 7697 w 408718"/>
                    <a:gd name="connsiteY3" fmla="*/ 277056 h 374211"/>
                    <a:gd name="connsiteX4" fmla="*/ 1982 w 408718"/>
                    <a:gd name="connsiteY4" fmla="*/ 276103 h 374211"/>
                    <a:gd name="connsiteX5" fmla="*/ 1029 w 408718"/>
                    <a:gd name="connsiteY5" fmla="*/ 272293 h 374211"/>
                    <a:gd name="connsiteX6" fmla="*/ 1029 w 408718"/>
                    <a:gd name="connsiteY6" fmla="*/ 272293 h 374211"/>
                    <a:gd name="connsiteX7" fmla="*/ 2934 w 408718"/>
                    <a:gd name="connsiteY7" fmla="*/ 270388 h 374211"/>
                    <a:gd name="connsiteX8" fmla="*/ 2934 w 408718"/>
                    <a:gd name="connsiteY8" fmla="*/ 270388 h 374211"/>
                    <a:gd name="connsiteX9" fmla="*/ 2934 w 408718"/>
                    <a:gd name="connsiteY9" fmla="*/ 270388 h 374211"/>
                    <a:gd name="connsiteX10" fmla="*/ 7697 w 408718"/>
                    <a:gd name="connsiteY10" fmla="*/ 264673 h 374211"/>
                    <a:gd name="connsiteX11" fmla="*/ 50559 w 408718"/>
                    <a:gd name="connsiteY11" fmla="*/ 215143 h 374211"/>
                    <a:gd name="connsiteX12" fmla="*/ 120092 w 408718"/>
                    <a:gd name="connsiteY12" fmla="*/ 151326 h 374211"/>
                    <a:gd name="connsiteX13" fmla="*/ 255347 w 408718"/>
                    <a:gd name="connsiteY13" fmla="*/ 78936 h 374211"/>
                    <a:gd name="connsiteX14" fmla="*/ 302972 w 408718"/>
                    <a:gd name="connsiteY14" fmla="*/ 58933 h 374211"/>
                    <a:gd name="connsiteX15" fmla="*/ 377934 w 408718"/>
                    <a:gd name="connsiteY15" fmla="*/ 44852 h 374211"/>
                    <a:gd name="connsiteX16" fmla="*/ 404047 w 408718"/>
                    <a:gd name="connsiteY16" fmla="*/ 38310 h 374211"/>
                    <a:gd name="connsiteX17" fmla="*/ 184246 w 408718"/>
                    <a:gd name="connsiteY17" fmla="*/ 35302 h 374211"/>
                    <a:gd name="connsiteX18" fmla="*/ 303204 w 408718"/>
                    <a:gd name="connsiteY18" fmla="*/ 0 h 374211"/>
                    <a:gd name="connsiteX19" fmla="*/ 356117 w 408718"/>
                    <a:gd name="connsiteY19" fmla="*/ 10210 h 374211"/>
                    <a:gd name="connsiteX20" fmla="*/ 408718 w 408718"/>
                    <a:gd name="connsiteY20" fmla="*/ 37733 h 374211"/>
                    <a:gd name="connsiteX21" fmla="*/ 350597 w 408718"/>
                    <a:gd name="connsiteY21" fmla="*/ 118941 h 374211"/>
                    <a:gd name="connsiteX22" fmla="*/ 284874 w 408718"/>
                    <a:gd name="connsiteY22" fmla="*/ 250386 h 374211"/>
                    <a:gd name="connsiteX23" fmla="*/ 245822 w 408718"/>
                    <a:gd name="connsiteY23" fmla="*/ 374211 h 374211"/>
                    <a:gd name="connsiteX24" fmla="*/ 243917 w 408718"/>
                    <a:gd name="connsiteY24" fmla="*/ 372306 h 374211"/>
                    <a:gd name="connsiteX25" fmla="*/ 206769 w 408718"/>
                    <a:gd name="connsiteY25" fmla="*/ 349446 h 374211"/>
                    <a:gd name="connsiteX0" fmla="*/ 206769 w 408718"/>
                    <a:gd name="connsiteY0" fmla="*/ 349446 h 374211"/>
                    <a:gd name="connsiteX1" fmla="*/ 179147 w 408718"/>
                    <a:gd name="connsiteY1" fmla="*/ 333253 h 374211"/>
                    <a:gd name="connsiteX2" fmla="*/ 83897 w 408718"/>
                    <a:gd name="connsiteY2" fmla="*/ 293248 h 374211"/>
                    <a:gd name="connsiteX3" fmla="*/ 7697 w 408718"/>
                    <a:gd name="connsiteY3" fmla="*/ 277056 h 374211"/>
                    <a:gd name="connsiteX4" fmla="*/ 1982 w 408718"/>
                    <a:gd name="connsiteY4" fmla="*/ 276103 h 374211"/>
                    <a:gd name="connsiteX5" fmla="*/ 1029 w 408718"/>
                    <a:gd name="connsiteY5" fmla="*/ 272293 h 374211"/>
                    <a:gd name="connsiteX6" fmla="*/ 1029 w 408718"/>
                    <a:gd name="connsiteY6" fmla="*/ 272293 h 374211"/>
                    <a:gd name="connsiteX7" fmla="*/ 2934 w 408718"/>
                    <a:gd name="connsiteY7" fmla="*/ 270388 h 374211"/>
                    <a:gd name="connsiteX8" fmla="*/ 2934 w 408718"/>
                    <a:gd name="connsiteY8" fmla="*/ 270388 h 374211"/>
                    <a:gd name="connsiteX9" fmla="*/ 7697 w 408718"/>
                    <a:gd name="connsiteY9" fmla="*/ 264673 h 374211"/>
                    <a:gd name="connsiteX10" fmla="*/ 50559 w 408718"/>
                    <a:gd name="connsiteY10" fmla="*/ 215143 h 374211"/>
                    <a:gd name="connsiteX11" fmla="*/ 120092 w 408718"/>
                    <a:gd name="connsiteY11" fmla="*/ 151326 h 374211"/>
                    <a:gd name="connsiteX12" fmla="*/ 255347 w 408718"/>
                    <a:gd name="connsiteY12" fmla="*/ 78936 h 374211"/>
                    <a:gd name="connsiteX13" fmla="*/ 302972 w 408718"/>
                    <a:gd name="connsiteY13" fmla="*/ 58933 h 374211"/>
                    <a:gd name="connsiteX14" fmla="*/ 377934 w 408718"/>
                    <a:gd name="connsiteY14" fmla="*/ 44852 h 374211"/>
                    <a:gd name="connsiteX15" fmla="*/ 404047 w 408718"/>
                    <a:gd name="connsiteY15" fmla="*/ 38310 h 374211"/>
                    <a:gd name="connsiteX16" fmla="*/ 184246 w 408718"/>
                    <a:gd name="connsiteY16" fmla="*/ 35302 h 374211"/>
                    <a:gd name="connsiteX17" fmla="*/ 303204 w 408718"/>
                    <a:gd name="connsiteY17" fmla="*/ 0 h 374211"/>
                    <a:gd name="connsiteX18" fmla="*/ 356117 w 408718"/>
                    <a:gd name="connsiteY18" fmla="*/ 10210 h 374211"/>
                    <a:gd name="connsiteX19" fmla="*/ 408718 w 408718"/>
                    <a:gd name="connsiteY19" fmla="*/ 37733 h 374211"/>
                    <a:gd name="connsiteX20" fmla="*/ 350597 w 408718"/>
                    <a:gd name="connsiteY20" fmla="*/ 118941 h 374211"/>
                    <a:gd name="connsiteX21" fmla="*/ 284874 w 408718"/>
                    <a:gd name="connsiteY21" fmla="*/ 250386 h 374211"/>
                    <a:gd name="connsiteX22" fmla="*/ 245822 w 408718"/>
                    <a:gd name="connsiteY22" fmla="*/ 374211 h 374211"/>
                    <a:gd name="connsiteX23" fmla="*/ 243917 w 408718"/>
                    <a:gd name="connsiteY23" fmla="*/ 372306 h 374211"/>
                    <a:gd name="connsiteX24" fmla="*/ 206769 w 408718"/>
                    <a:gd name="connsiteY24" fmla="*/ 349446 h 374211"/>
                    <a:gd name="connsiteX0" fmla="*/ 206769 w 408718"/>
                    <a:gd name="connsiteY0" fmla="*/ 349446 h 374211"/>
                    <a:gd name="connsiteX1" fmla="*/ 179147 w 408718"/>
                    <a:gd name="connsiteY1" fmla="*/ 333253 h 374211"/>
                    <a:gd name="connsiteX2" fmla="*/ 83897 w 408718"/>
                    <a:gd name="connsiteY2" fmla="*/ 293248 h 374211"/>
                    <a:gd name="connsiteX3" fmla="*/ 7697 w 408718"/>
                    <a:gd name="connsiteY3" fmla="*/ 277056 h 374211"/>
                    <a:gd name="connsiteX4" fmla="*/ 1982 w 408718"/>
                    <a:gd name="connsiteY4" fmla="*/ 276103 h 374211"/>
                    <a:gd name="connsiteX5" fmla="*/ 1029 w 408718"/>
                    <a:gd name="connsiteY5" fmla="*/ 272293 h 374211"/>
                    <a:gd name="connsiteX6" fmla="*/ 1029 w 408718"/>
                    <a:gd name="connsiteY6" fmla="*/ 272293 h 374211"/>
                    <a:gd name="connsiteX7" fmla="*/ 2934 w 408718"/>
                    <a:gd name="connsiteY7" fmla="*/ 270388 h 374211"/>
                    <a:gd name="connsiteX8" fmla="*/ 7697 w 408718"/>
                    <a:gd name="connsiteY8" fmla="*/ 264673 h 374211"/>
                    <a:gd name="connsiteX9" fmla="*/ 50559 w 408718"/>
                    <a:gd name="connsiteY9" fmla="*/ 215143 h 374211"/>
                    <a:gd name="connsiteX10" fmla="*/ 120092 w 408718"/>
                    <a:gd name="connsiteY10" fmla="*/ 151326 h 374211"/>
                    <a:gd name="connsiteX11" fmla="*/ 255347 w 408718"/>
                    <a:gd name="connsiteY11" fmla="*/ 78936 h 374211"/>
                    <a:gd name="connsiteX12" fmla="*/ 302972 w 408718"/>
                    <a:gd name="connsiteY12" fmla="*/ 58933 h 374211"/>
                    <a:gd name="connsiteX13" fmla="*/ 377934 w 408718"/>
                    <a:gd name="connsiteY13" fmla="*/ 44852 h 374211"/>
                    <a:gd name="connsiteX14" fmla="*/ 404047 w 408718"/>
                    <a:gd name="connsiteY14" fmla="*/ 38310 h 374211"/>
                    <a:gd name="connsiteX15" fmla="*/ 184246 w 408718"/>
                    <a:gd name="connsiteY15" fmla="*/ 35302 h 374211"/>
                    <a:gd name="connsiteX16" fmla="*/ 303204 w 408718"/>
                    <a:gd name="connsiteY16" fmla="*/ 0 h 374211"/>
                    <a:gd name="connsiteX17" fmla="*/ 356117 w 408718"/>
                    <a:gd name="connsiteY17" fmla="*/ 10210 h 374211"/>
                    <a:gd name="connsiteX18" fmla="*/ 408718 w 408718"/>
                    <a:gd name="connsiteY18" fmla="*/ 37733 h 374211"/>
                    <a:gd name="connsiteX19" fmla="*/ 350597 w 408718"/>
                    <a:gd name="connsiteY19" fmla="*/ 118941 h 374211"/>
                    <a:gd name="connsiteX20" fmla="*/ 284874 w 408718"/>
                    <a:gd name="connsiteY20" fmla="*/ 250386 h 374211"/>
                    <a:gd name="connsiteX21" fmla="*/ 245822 w 408718"/>
                    <a:gd name="connsiteY21" fmla="*/ 374211 h 374211"/>
                    <a:gd name="connsiteX22" fmla="*/ 243917 w 408718"/>
                    <a:gd name="connsiteY22" fmla="*/ 372306 h 374211"/>
                    <a:gd name="connsiteX23" fmla="*/ 206769 w 408718"/>
                    <a:gd name="connsiteY23" fmla="*/ 349446 h 374211"/>
                    <a:gd name="connsiteX0" fmla="*/ 206769 w 408718"/>
                    <a:gd name="connsiteY0" fmla="*/ 349446 h 374211"/>
                    <a:gd name="connsiteX1" fmla="*/ 179147 w 408718"/>
                    <a:gd name="connsiteY1" fmla="*/ 333253 h 374211"/>
                    <a:gd name="connsiteX2" fmla="*/ 83897 w 408718"/>
                    <a:gd name="connsiteY2" fmla="*/ 293248 h 374211"/>
                    <a:gd name="connsiteX3" fmla="*/ 7697 w 408718"/>
                    <a:gd name="connsiteY3" fmla="*/ 277056 h 374211"/>
                    <a:gd name="connsiteX4" fmla="*/ 1982 w 408718"/>
                    <a:gd name="connsiteY4" fmla="*/ 276103 h 374211"/>
                    <a:gd name="connsiteX5" fmla="*/ 1029 w 408718"/>
                    <a:gd name="connsiteY5" fmla="*/ 272293 h 374211"/>
                    <a:gd name="connsiteX6" fmla="*/ 1029 w 408718"/>
                    <a:gd name="connsiteY6" fmla="*/ 272293 h 374211"/>
                    <a:gd name="connsiteX7" fmla="*/ 7697 w 408718"/>
                    <a:gd name="connsiteY7" fmla="*/ 264673 h 374211"/>
                    <a:gd name="connsiteX8" fmla="*/ 50559 w 408718"/>
                    <a:gd name="connsiteY8" fmla="*/ 215143 h 374211"/>
                    <a:gd name="connsiteX9" fmla="*/ 120092 w 408718"/>
                    <a:gd name="connsiteY9" fmla="*/ 151326 h 374211"/>
                    <a:gd name="connsiteX10" fmla="*/ 255347 w 408718"/>
                    <a:gd name="connsiteY10" fmla="*/ 78936 h 374211"/>
                    <a:gd name="connsiteX11" fmla="*/ 302972 w 408718"/>
                    <a:gd name="connsiteY11" fmla="*/ 58933 h 374211"/>
                    <a:gd name="connsiteX12" fmla="*/ 377934 w 408718"/>
                    <a:gd name="connsiteY12" fmla="*/ 44852 h 374211"/>
                    <a:gd name="connsiteX13" fmla="*/ 404047 w 408718"/>
                    <a:gd name="connsiteY13" fmla="*/ 38310 h 374211"/>
                    <a:gd name="connsiteX14" fmla="*/ 184246 w 408718"/>
                    <a:gd name="connsiteY14" fmla="*/ 35302 h 374211"/>
                    <a:gd name="connsiteX15" fmla="*/ 303204 w 408718"/>
                    <a:gd name="connsiteY15" fmla="*/ 0 h 374211"/>
                    <a:gd name="connsiteX16" fmla="*/ 356117 w 408718"/>
                    <a:gd name="connsiteY16" fmla="*/ 10210 h 374211"/>
                    <a:gd name="connsiteX17" fmla="*/ 408718 w 408718"/>
                    <a:gd name="connsiteY17" fmla="*/ 37733 h 374211"/>
                    <a:gd name="connsiteX18" fmla="*/ 350597 w 408718"/>
                    <a:gd name="connsiteY18" fmla="*/ 118941 h 374211"/>
                    <a:gd name="connsiteX19" fmla="*/ 284874 w 408718"/>
                    <a:gd name="connsiteY19" fmla="*/ 250386 h 374211"/>
                    <a:gd name="connsiteX20" fmla="*/ 245822 w 408718"/>
                    <a:gd name="connsiteY20" fmla="*/ 374211 h 374211"/>
                    <a:gd name="connsiteX21" fmla="*/ 243917 w 408718"/>
                    <a:gd name="connsiteY21" fmla="*/ 372306 h 374211"/>
                    <a:gd name="connsiteX22" fmla="*/ 206769 w 408718"/>
                    <a:gd name="connsiteY22" fmla="*/ 349446 h 374211"/>
                    <a:gd name="connsiteX0" fmla="*/ 211182 w 413131"/>
                    <a:gd name="connsiteY0" fmla="*/ 349446 h 374211"/>
                    <a:gd name="connsiteX1" fmla="*/ 183560 w 413131"/>
                    <a:gd name="connsiteY1" fmla="*/ 333253 h 374211"/>
                    <a:gd name="connsiteX2" fmla="*/ 88310 w 413131"/>
                    <a:gd name="connsiteY2" fmla="*/ 293248 h 374211"/>
                    <a:gd name="connsiteX3" fmla="*/ 6395 w 413131"/>
                    <a:gd name="connsiteY3" fmla="*/ 276103 h 374211"/>
                    <a:gd name="connsiteX4" fmla="*/ 5442 w 413131"/>
                    <a:gd name="connsiteY4" fmla="*/ 272293 h 374211"/>
                    <a:gd name="connsiteX5" fmla="*/ 5442 w 413131"/>
                    <a:gd name="connsiteY5" fmla="*/ 272293 h 374211"/>
                    <a:gd name="connsiteX6" fmla="*/ 12110 w 413131"/>
                    <a:gd name="connsiteY6" fmla="*/ 264673 h 374211"/>
                    <a:gd name="connsiteX7" fmla="*/ 54972 w 413131"/>
                    <a:gd name="connsiteY7" fmla="*/ 215143 h 374211"/>
                    <a:gd name="connsiteX8" fmla="*/ 124505 w 413131"/>
                    <a:gd name="connsiteY8" fmla="*/ 151326 h 374211"/>
                    <a:gd name="connsiteX9" fmla="*/ 259760 w 413131"/>
                    <a:gd name="connsiteY9" fmla="*/ 78936 h 374211"/>
                    <a:gd name="connsiteX10" fmla="*/ 307385 w 413131"/>
                    <a:gd name="connsiteY10" fmla="*/ 58933 h 374211"/>
                    <a:gd name="connsiteX11" fmla="*/ 382347 w 413131"/>
                    <a:gd name="connsiteY11" fmla="*/ 44852 h 374211"/>
                    <a:gd name="connsiteX12" fmla="*/ 408460 w 413131"/>
                    <a:gd name="connsiteY12" fmla="*/ 38310 h 374211"/>
                    <a:gd name="connsiteX13" fmla="*/ 188659 w 413131"/>
                    <a:gd name="connsiteY13" fmla="*/ 35302 h 374211"/>
                    <a:gd name="connsiteX14" fmla="*/ 307617 w 413131"/>
                    <a:gd name="connsiteY14" fmla="*/ 0 h 374211"/>
                    <a:gd name="connsiteX15" fmla="*/ 360530 w 413131"/>
                    <a:gd name="connsiteY15" fmla="*/ 10210 h 374211"/>
                    <a:gd name="connsiteX16" fmla="*/ 413131 w 413131"/>
                    <a:gd name="connsiteY16" fmla="*/ 37733 h 374211"/>
                    <a:gd name="connsiteX17" fmla="*/ 355010 w 413131"/>
                    <a:gd name="connsiteY17" fmla="*/ 118941 h 374211"/>
                    <a:gd name="connsiteX18" fmla="*/ 289287 w 413131"/>
                    <a:gd name="connsiteY18" fmla="*/ 250386 h 374211"/>
                    <a:gd name="connsiteX19" fmla="*/ 250235 w 413131"/>
                    <a:gd name="connsiteY19" fmla="*/ 374211 h 374211"/>
                    <a:gd name="connsiteX20" fmla="*/ 248330 w 413131"/>
                    <a:gd name="connsiteY20" fmla="*/ 372306 h 374211"/>
                    <a:gd name="connsiteX21" fmla="*/ 211182 w 413131"/>
                    <a:gd name="connsiteY21" fmla="*/ 349446 h 374211"/>
                    <a:gd name="connsiteX0" fmla="*/ 211182 w 413131"/>
                    <a:gd name="connsiteY0" fmla="*/ 349446 h 374211"/>
                    <a:gd name="connsiteX1" fmla="*/ 183560 w 413131"/>
                    <a:gd name="connsiteY1" fmla="*/ 333253 h 374211"/>
                    <a:gd name="connsiteX2" fmla="*/ 88310 w 413131"/>
                    <a:gd name="connsiteY2" fmla="*/ 293248 h 374211"/>
                    <a:gd name="connsiteX3" fmla="*/ 6395 w 413131"/>
                    <a:gd name="connsiteY3" fmla="*/ 276103 h 374211"/>
                    <a:gd name="connsiteX4" fmla="*/ 5442 w 413131"/>
                    <a:gd name="connsiteY4" fmla="*/ 272293 h 374211"/>
                    <a:gd name="connsiteX5" fmla="*/ 12110 w 413131"/>
                    <a:gd name="connsiteY5" fmla="*/ 264673 h 374211"/>
                    <a:gd name="connsiteX6" fmla="*/ 54972 w 413131"/>
                    <a:gd name="connsiteY6" fmla="*/ 215143 h 374211"/>
                    <a:gd name="connsiteX7" fmla="*/ 124505 w 413131"/>
                    <a:gd name="connsiteY7" fmla="*/ 151326 h 374211"/>
                    <a:gd name="connsiteX8" fmla="*/ 259760 w 413131"/>
                    <a:gd name="connsiteY8" fmla="*/ 78936 h 374211"/>
                    <a:gd name="connsiteX9" fmla="*/ 307385 w 413131"/>
                    <a:gd name="connsiteY9" fmla="*/ 58933 h 374211"/>
                    <a:gd name="connsiteX10" fmla="*/ 382347 w 413131"/>
                    <a:gd name="connsiteY10" fmla="*/ 44852 h 374211"/>
                    <a:gd name="connsiteX11" fmla="*/ 408460 w 413131"/>
                    <a:gd name="connsiteY11" fmla="*/ 38310 h 374211"/>
                    <a:gd name="connsiteX12" fmla="*/ 188659 w 413131"/>
                    <a:gd name="connsiteY12" fmla="*/ 35302 h 374211"/>
                    <a:gd name="connsiteX13" fmla="*/ 307617 w 413131"/>
                    <a:gd name="connsiteY13" fmla="*/ 0 h 374211"/>
                    <a:gd name="connsiteX14" fmla="*/ 360530 w 413131"/>
                    <a:gd name="connsiteY14" fmla="*/ 10210 h 374211"/>
                    <a:gd name="connsiteX15" fmla="*/ 413131 w 413131"/>
                    <a:gd name="connsiteY15" fmla="*/ 37733 h 374211"/>
                    <a:gd name="connsiteX16" fmla="*/ 355010 w 413131"/>
                    <a:gd name="connsiteY16" fmla="*/ 118941 h 374211"/>
                    <a:gd name="connsiteX17" fmla="*/ 289287 w 413131"/>
                    <a:gd name="connsiteY17" fmla="*/ 250386 h 374211"/>
                    <a:gd name="connsiteX18" fmla="*/ 250235 w 413131"/>
                    <a:gd name="connsiteY18" fmla="*/ 374211 h 374211"/>
                    <a:gd name="connsiteX19" fmla="*/ 248330 w 413131"/>
                    <a:gd name="connsiteY19" fmla="*/ 372306 h 374211"/>
                    <a:gd name="connsiteX20" fmla="*/ 211182 w 413131"/>
                    <a:gd name="connsiteY20" fmla="*/ 349446 h 374211"/>
                    <a:gd name="connsiteX0" fmla="*/ 210383 w 412332"/>
                    <a:gd name="connsiteY0" fmla="*/ 349446 h 374211"/>
                    <a:gd name="connsiteX1" fmla="*/ 182761 w 412332"/>
                    <a:gd name="connsiteY1" fmla="*/ 333253 h 374211"/>
                    <a:gd name="connsiteX2" fmla="*/ 87511 w 412332"/>
                    <a:gd name="connsiteY2" fmla="*/ 293248 h 374211"/>
                    <a:gd name="connsiteX3" fmla="*/ 4643 w 412332"/>
                    <a:gd name="connsiteY3" fmla="*/ 272293 h 374211"/>
                    <a:gd name="connsiteX4" fmla="*/ 11311 w 412332"/>
                    <a:gd name="connsiteY4" fmla="*/ 264673 h 374211"/>
                    <a:gd name="connsiteX5" fmla="*/ 54173 w 412332"/>
                    <a:gd name="connsiteY5" fmla="*/ 215143 h 374211"/>
                    <a:gd name="connsiteX6" fmla="*/ 123706 w 412332"/>
                    <a:gd name="connsiteY6" fmla="*/ 151326 h 374211"/>
                    <a:gd name="connsiteX7" fmla="*/ 258961 w 412332"/>
                    <a:gd name="connsiteY7" fmla="*/ 78936 h 374211"/>
                    <a:gd name="connsiteX8" fmla="*/ 306586 w 412332"/>
                    <a:gd name="connsiteY8" fmla="*/ 58933 h 374211"/>
                    <a:gd name="connsiteX9" fmla="*/ 381548 w 412332"/>
                    <a:gd name="connsiteY9" fmla="*/ 44852 h 374211"/>
                    <a:gd name="connsiteX10" fmla="*/ 407661 w 412332"/>
                    <a:gd name="connsiteY10" fmla="*/ 38310 h 374211"/>
                    <a:gd name="connsiteX11" fmla="*/ 187860 w 412332"/>
                    <a:gd name="connsiteY11" fmla="*/ 35302 h 374211"/>
                    <a:gd name="connsiteX12" fmla="*/ 306818 w 412332"/>
                    <a:gd name="connsiteY12" fmla="*/ 0 h 374211"/>
                    <a:gd name="connsiteX13" fmla="*/ 359731 w 412332"/>
                    <a:gd name="connsiteY13" fmla="*/ 10210 h 374211"/>
                    <a:gd name="connsiteX14" fmla="*/ 412332 w 412332"/>
                    <a:gd name="connsiteY14" fmla="*/ 37733 h 374211"/>
                    <a:gd name="connsiteX15" fmla="*/ 354211 w 412332"/>
                    <a:gd name="connsiteY15" fmla="*/ 118941 h 374211"/>
                    <a:gd name="connsiteX16" fmla="*/ 288488 w 412332"/>
                    <a:gd name="connsiteY16" fmla="*/ 250386 h 374211"/>
                    <a:gd name="connsiteX17" fmla="*/ 249436 w 412332"/>
                    <a:gd name="connsiteY17" fmla="*/ 374211 h 374211"/>
                    <a:gd name="connsiteX18" fmla="*/ 247531 w 412332"/>
                    <a:gd name="connsiteY18" fmla="*/ 372306 h 374211"/>
                    <a:gd name="connsiteX19" fmla="*/ 210383 w 412332"/>
                    <a:gd name="connsiteY19" fmla="*/ 349446 h 374211"/>
                    <a:gd name="connsiteX0" fmla="*/ 206327 w 408276"/>
                    <a:gd name="connsiteY0" fmla="*/ 349446 h 374211"/>
                    <a:gd name="connsiteX1" fmla="*/ 178705 w 408276"/>
                    <a:gd name="connsiteY1" fmla="*/ 333253 h 374211"/>
                    <a:gd name="connsiteX2" fmla="*/ 83455 w 408276"/>
                    <a:gd name="connsiteY2" fmla="*/ 293248 h 374211"/>
                    <a:gd name="connsiteX3" fmla="*/ 587 w 408276"/>
                    <a:gd name="connsiteY3" fmla="*/ 272293 h 374211"/>
                    <a:gd name="connsiteX4" fmla="*/ 50117 w 408276"/>
                    <a:gd name="connsiteY4" fmla="*/ 215143 h 374211"/>
                    <a:gd name="connsiteX5" fmla="*/ 119650 w 408276"/>
                    <a:gd name="connsiteY5" fmla="*/ 151326 h 374211"/>
                    <a:gd name="connsiteX6" fmla="*/ 254905 w 408276"/>
                    <a:gd name="connsiteY6" fmla="*/ 78936 h 374211"/>
                    <a:gd name="connsiteX7" fmla="*/ 302530 w 408276"/>
                    <a:gd name="connsiteY7" fmla="*/ 58933 h 374211"/>
                    <a:gd name="connsiteX8" fmla="*/ 377492 w 408276"/>
                    <a:gd name="connsiteY8" fmla="*/ 44852 h 374211"/>
                    <a:gd name="connsiteX9" fmla="*/ 403605 w 408276"/>
                    <a:gd name="connsiteY9" fmla="*/ 38310 h 374211"/>
                    <a:gd name="connsiteX10" fmla="*/ 183804 w 408276"/>
                    <a:gd name="connsiteY10" fmla="*/ 35302 h 374211"/>
                    <a:gd name="connsiteX11" fmla="*/ 302762 w 408276"/>
                    <a:gd name="connsiteY11" fmla="*/ 0 h 374211"/>
                    <a:gd name="connsiteX12" fmla="*/ 355675 w 408276"/>
                    <a:gd name="connsiteY12" fmla="*/ 10210 h 374211"/>
                    <a:gd name="connsiteX13" fmla="*/ 408276 w 408276"/>
                    <a:gd name="connsiteY13" fmla="*/ 37733 h 374211"/>
                    <a:gd name="connsiteX14" fmla="*/ 350155 w 408276"/>
                    <a:gd name="connsiteY14" fmla="*/ 118941 h 374211"/>
                    <a:gd name="connsiteX15" fmla="*/ 284432 w 408276"/>
                    <a:gd name="connsiteY15" fmla="*/ 250386 h 374211"/>
                    <a:gd name="connsiteX16" fmla="*/ 245380 w 408276"/>
                    <a:gd name="connsiteY16" fmla="*/ 374211 h 374211"/>
                    <a:gd name="connsiteX17" fmla="*/ 243475 w 408276"/>
                    <a:gd name="connsiteY17" fmla="*/ 372306 h 374211"/>
                    <a:gd name="connsiteX18" fmla="*/ 206327 w 408276"/>
                    <a:gd name="connsiteY18" fmla="*/ 349446 h 374211"/>
                    <a:gd name="connsiteX0" fmla="*/ 205740 w 407689"/>
                    <a:gd name="connsiteY0" fmla="*/ 349446 h 374211"/>
                    <a:gd name="connsiteX1" fmla="*/ 178118 w 407689"/>
                    <a:gd name="connsiteY1" fmla="*/ 333253 h 374211"/>
                    <a:gd name="connsiteX2" fmla="*/ 82868 w 407689"/>
                    <a:gd name="connsiteY2" fmla="*/ 293248 h 374211"/>
                    <a:gd name="connsiteX3" fmla="*/ 0 w 407689"/>
                    <a:gd name="connsiteY3" fmla="*/ 272293 h 374211"/>
                    <a:gd name="connsiteX4" fmla="*/ 49530 w 407689"/>
                    <a:gd name="connsiteY4" fmla="*/ 215143 h 374211"/>
                    <a:gd name="connsiteX5" fmla="*/ 119063 w 407689"/>
                    <a:gd name="connsiteY5" fmla="*/ 151326 h 374211"/>
                    <a:gd name="connsiteX6" fmla="*/ 254318 w 407689"/>
                    <a:gd name="connsiteY6" fmla="*/ 78936 h 374211"/>
                    <a:gd name="connsiteX7" fmla="*/ 301943 w 407689"/>
                    <a:gd name="connsiteY7" fmla="*/ 58933 h 374211"/>
                    <a:gd name="connsiteX8" fmla="*/ 376905 w 407689"/>
                    <a:gd name="connsiteY8" fmla="*/ 44852 h 374211"/>
                    <a:gd name="connsiteX9" fmla="*/ 403018 w 407689"/>
                    <a:gd name="connsiteY9" fmla="*/ 38310 h 374211"/>
                    <a:gd name="connsiteX10" fmla="*/ 183217 w 407689"/>
                    <a:gd name="connsiteY10" fmla="*/ 35302 h 374211"/>
                    <a:gd name="connsiteX11" fmla="*/ 302175 w 407689"/>
                    <a:gd name="connsiteY11" fmla="*/ 0 h 374211"/>
                    <a:gd name="connsiteX12" fmla="*/ 355088 w 407689"/>
                    <a:gd name="connsiteY12" fmla="*/ 10210 h 374211"/>
                    <a:gd name="connsiteX13" fmla="*/ 407689 w 407689"/>
                    <a:gd name="connsiteY13" fmla="*/ 37733 h 374211"/>
                    <a:gd name="connsiteX14" fmla="*/ 349568 w 407689"/>
                    <a:gd name="connsiteY14" fmla="*/ 118941 h 374211"/>
                    <a:gd name="connsiteX15" fmla="*/ 283845 w 407689"/>
                    <a:gd name="connsiteY15" fmla="*/ 250386 h 374211"/>
                    <a:gd name="connsiteX16" fmla="*/ 244793 w 407689"/>
                    <a:gd name="connsiteY16" fmla="*/ 374211 h 374211"/>
                    <a:gd name="connsiteX17" fmla="*/ 242888 w 407689"/>
                    <a:gd name="connsiteY17" fmla="*/ 372306 h 374211"/>
                    <a:gd name="connsiteX18" fmla="*/ 205740 w 407689"/>
                    <a:gd name="connsiteY18" fmla="*/ 349446 h 374211"/>
                    <a:gd name="connsiteX0" fmla="*/ 205740 w 407689"/>
                    <a:gd name="connsiteY0" fmla="*/ 349446 h 374211"/>
                    <a:gd name="connsiteX1" fmla="*/ 178118 w 407689"/>
                    <a:gd name="connsiteY1" fmla="*/ 333253 h 374211"/>
                    <a:gd name="connsiteX2" fmla="*/ 82868 w 407689"/>
                    <a:gd name="connsiteY2" fmla="*/ 293248 h 374211"/>
                    <a:gd name="connsiteX3" fmla="*/ 0 w 407689"/>
                    <a:gd name="connsiteY3" fmla="*/ 272293 h 374211"/>
                    <a:gd name="connsiteX4" fmla="*/ 49530 w 407689"/>
                    <a:gd name="connsiteY4" fmla="*/ 215143 h 374211"/>
                    <a:gd name="connsiteX5" fmla="*/ 119063 w 407689"/>
                    <a:gd name="connsiteY5" fmla="*/ 151326 h 374211"/>
                    <a:gd name="connsiteX6" fmla="*/ 254318 w 407689"/>
                    <a:gd name="connsiteY6" fmla="*/ 78936 h 374211"/>
                    <a:gd name="connsiteX7" fmla="*/ 301943 w 407689"/>
                    <a:gd name="connsiteY7" fmla="*/ 58933 h 374211"/>
                    <a:gd name="connsiteX8" fmla="*/ 376905 w 407689"/>
                    <a:gd name="connsiteY8" fmla="*/ 44852 h 374211"/>
                    <a:gd name="connsiteX9" fmla="*/ 403018 w 407689"/>
                    <a:gd name="connsiteY9" fmla="*/ 38310 h 374211"/>
                    <a:gd name="connsiteX10" fmla="*/ 183217 w 407689"/>
                    <a:gd name="connsiteY10" fmla="*/ 35302 h 374211"/>
                    <a:gd name="connsiteX11" fmla="*/ 302175 w 407689"/>
                    <a:gd name="connsiteY11" fmla="*/ 0 h 374211"/>
                    <a:gd name="connsiteX12" fmla="*/ 355088 w 407689"/>
                    <a:gd name="connsiteY12" fmla="*/ 10210 h 374211"/>
                    <a:gd name="connsiteX13" fmla="*/ 407689 w 407689"/>
                    <a:gd name="connsiteY13" fmla="*/ 37733 h 374211"/>
                    <a:gd name="connsiteX14" fmla="*/ 349568 w 407689"/>
                    <a:gd name="connsiteY14" fmla="*/ 118941 h 374211"/>
                    <a:gd name="connsiteX15" fmla="*/ 283845 w 407689"/>
                    <a:gd name="connsiteY15" fmla="*/ 250386 h 374211"/>
                    <a:gd name="connsiteX16" fmla="*/ 244793 w 407689"/>
                    <a:gd name="connsiteY16" fmla="*/ 374211 h 374211"/>
                    <a:gd name="connsiteX17" fmla="*/ 242888 w 407689"/>
                    <a:gd name="connsiteY17" fmla="*/ 372306 h 374211"/>
                    <a:gd name="connsiteX18" fmla="*/ 205740 w 407689"/>
                    <a:gd name="connsiteY18" fmla="*/ 349446 h 374211"/>
                    <a:gd name="connsiteX0" fmla="*/ 205740 w 407689"/>
                    <a:gd name="connsiteY0" fmla="*/ 349446 h 374211"/>
                    <a:gd name="connsiteX1" fmla="*/ 82868 w 407689"/>
                    <a:gd name="connsiteY1" fmla="*/ 293248 h 374211"/>
                    <a:gd name="connsiteX2" fmla="*/ 0 w 407689"/>
                    <a:gd name="connsiteY2" fmla="*/ 272293 h 374211"/>
                    <a:gd name="connsiteX3" fmla="*/ 49530 w 407689"/>
                    <a:gd name="connsiteY3" fmla="*/ 215143 h 374211"/>
                    <a:gd name="connsiteX4" fmla="*/ 119063 w 407689"/>
                    <a:gd name="connsiteY4" fmla="*/ 151326 h 374211"/>
                    <a:gd name="connsiteX5" fmla="*/ 254318 w 407689"/>
                    <a:gd name="connsiteY5" fmla="*/ 78936 h 374211"/>
                    <a:gd name="connsiteX6" fmla="*/ 301943 w 407689"/>
                    <a:gd name="connsiteY6" fmla="*/ 58933 h 374211"/>
                    <a:gd name="connsiteX7" fmla="*/ 376905 w 407689"/>
                    <a:gd name="connsiteY7" fmla="*/ 44852 h 374211"/>
                    <a:gd name="connsiteX8" fmla="*/ 403018 w 407689"/>
                    <a:gd name="connsiteY8" fmla="*/ 38310 h 374211"/>
                    <a:gd name="connsiteX9" fmla="*/ 183217 w 407689"/>
                    <a:gd name="connsiteY9" fmla="*/ 35302 h 374211"/>
                    <a:gd name="connsiteX10" fmla="*/ 302175 w 407689"/>
                    <a:gd name="connsiteY10" fmla="*/ 0 h 374211"/>
                    <a:gd name="connsiteX11" fmla="*/ 355088 w 407689"/>
                    <a:gd name="connsiteY11" fmla="*/ 10210 h 374211"/>
                    <a:gd name="connsiteX12" fmla="*/ 407689 w 407689"/>
                    <a:gd name="connsiteY12" fmla="*/ 37733 h 374211"/>
                    <a:gd name="connsiteX13" fmla="*/ 349568 w 407689"/>
                    <a:gd name="connsiteY13" fmla="*/ 118941 h 374211"/>
                    <a:gd name="connsiteX14" fmla="*/ 283845 w 407689"/>
                    <a:gd name="connsiteY14" fmla="*/ 250386 h 374211"/>
                    <a:gd name="connsiteX15" fmla="*/ 244793 w 407689"/>
                    <a:gd name="connsiteY15" fmla="*/ 374211 h 374211"/>
                    <a:gd name="connsiteX16" fmla="*/ 242888 w 407689"/>
                    <a:gd name="connsiteY16" fmla="*/ 372306 h 374211"/>
                    <a:gd name="connsiteX17" fmla="*/ 205740 w 407689"/>
                    <a:gd name="connsiteY17" fmla="*/ 349446 h 374211"/>
                    <a:gd name="connsiteX0" fmla="*/ 242888 w 407689"/>
                    <a:gd name="connsiteY0" fmla="*/ 372306 h 374211"/>
                    <a:gd name="connsiteX1" fmla="*/ 82868 w 407689"/>
                    <a:gd name="connsiteY1" fmla="*/ 293248 h 374211"/>
                    <a:gd name="connsiteX2" fmla="*/ 0 w 407689"/>
                    <a:gd name="connsiteY2" fmla="*/ 272293 h 374211"/>
                    <a:gd name="connsiteX3" fmla="*/ 49530 w 407689"/>
                    <a:gd name="connsiteY3" fmla="*/ 215143 h 374211"/>
                    <a:gd name="connsiteX4" fmla="*/ 119063 w 407689"/>
                    <a:gd name="connsiteY4" fmla="*/ 151326 h 374211"/>
                    <a:gd name="connsiteX5" fmla="*/ 254318 w 407689"/>
                    <a:gd name="connsiteY5" fmla="*/ 78936 h 374211"/>
                    <a:gd name="connsiteX6" fmla="*/ 301943 w 407689"/>
                    <a:gd name="connsiteY6" fmla="*/ 58933 h 374211"/>
                    <a:gd name="connsiteX7" fmla="*/ 376905 w 407689"/>
                    <a:gd name="connsiteY7" fmla="*/ 44852 h 374211"/>
                    <a:gd name="connsiteX8" fmla="*/ 403018 w 407689"/>
                    <a:gd name="connsiteY8" fmla="*/ 38310 h 374211"/>
                    <a:gd name="connsiteX9" fmla="*/ 183217 w 407689"/>
                    <a:gd name="connsiteY9" fmla="*/ 35302 h 374211"/>
                    <a:gd name="connsiteX10" fmla="*/ 302175 w 407689"/>
                    <a:gd name="connsiteY10" fmla="*/ 0 h 374211"/>
                    <a:gd name="connsiteX11" fmla="*/ 355088 w 407689"/>
                    <a:gd name="connsiteY11" fmla="*/ 10210 h 374211"/>
                    <a:gd name="connsiteX12" fmla="*/ 407689 w 407689"/>
                    <a:gd name="connsiteY12" fmla="*/ 37733 h 374211"/>
                    <a:gd name="connsiteX13" fmla="*/ 349568 w 407689"/>
                    <a:gd name="connsiteY13" fmla="*/ 118941 h 374211"/>
                    <a:gd name="connsiteX14" fmla="*/ 283845 w 407689"/>
                    <a:gd name="connsiteY14" fmla="*/ 250386 h 374211"/>
                    <a:gd name="connsiteX15" fmla="*/ 244793 w 407689"/>
                    <a:gd name="connsiteY15" fmla="*/ 374211 h 374211"/>
                    <a:gd name="connsiteX16" fmla="*/ 242888 w 407689"/>
                    <a:gd name="connsiteY16" fmla="*/ 372306 h 374211"/>
                    <a:gd name="connsiteX0" fmla="*/ 242888 w 407689"/>
                    <a:gd name="connsiteY0" fmla="*/ 372306 h 374211"/>
                    <a:gd name="connsiteX1" fmla="*/ 134409 w 407689"/>
                    <a:gd name="connsiteY1" fmla="*/ 307782 h 374211"/>
                    <a:gd name="connsiteX2" fmla="*/ 0 w 407689"/>
                    <a:gd name="connsiteY2" fmla="*/ 272293 h 374211"/>
                    <a:gd name="connsiteX3" fmla="*/ 49530 w 407689"/>
                    <a:gd name="connsiteY3" fmla="*/ 215143 h 374211"/>
                    <a:gd name="connsiteX4" fmla="*/ 119063 w 407689"/>
                    <a:gd name="connsiteY4" fmla="*/ 151326 h 374211"/>
                    <a:gd name="connsiteX5" fmla="*/ 254318 w 407689"/>
                    <a:gd name="connsiteY5" fmla="*/ 78936 h 374211"/>
                    <a:gd name="connsiteX6" fmla="*/ 301943 w 407689"/>
                    <a:gd name="connsiteY6" fmla="*/ 58933 h 374211"/>
                    <a:gd name="connsiteX7" fmla="*/ 376905 w 407689"/>
                    <a:gd name="connsiteY7" fmla="*/ 44852 h 374211"/>
                    <a:gd name="connsiteX8" fmla="*/ 403018 w 407689"/>
                    <a:gd name="connsiteY8" fmla="*/ 38310 h 374211"/>
                    <a:gd name="connsiteX9" fmla="*/ 183217 w 407689"/>
                    <a:gd name="connsiteY9" fmla="*/ 35302 h 374211"/>
                    <a:gd name="connsiteX10" fmla="*/ 302175 w 407689"/>
                    <a:gd name="connsiteY10" fmla="*/ 0 h 374211"/>
                    <a:gd name="connsiteX11" fmla="*/ 355088 w 407689"/>
                    <a:gd name="connsiteY11" fmla="*/ 10210 h 374211"/>
                    <a:gd name="connsiteX12" fmla="*/ 407689 w 407689"/>
                    <a:gd name="connsiteY12" fmla="*/ 37733 h 374211"/>
                    <a:gd name="connsiteX13" fmla="*/ 349568 w 407689"/>
                    <a:gd name="connsiteY13" fmla="*/ 118941 h 374211"/>
                    <a:gd name="connsiteX14" fmla="*/ 283845 w 407689"/>
                    <a:gd name="connsiteY14" fmla="*/ 250386 h 374211"/>
                    <a:gd name="connsiteX15" fmla="*/ 244793 w 407689"/>
                    <a:gd name="connsiteY15" fmla="*/ 374211 h 374211"/>
                    <a:gd name="connsiteX16" fmla="*/ 242888 w 407689"/>
                    <a:gd name="connsiteY16" fmla="*/ 372306 h 374211"/>
                    <a:gd name="connsiteX0" fmla="*/ 242888 w 407689"/>
                    <a:gd name="connsiteY0" fmla="*/ 372306 h 374211"/>
                    <a:gd name="connsiteX1" fmla="*/ 133223 w 407689"/>
                    <a:gd name="connsiteY1" fmla="*/ 310518 h 374211"/>
                    <a:gd name="connsiteX2" fmla="*/ 0 w 407689"/>
                    <a:gd name="connsiteY2" fmla="*/ 272293 h 374211"/>
                    <a:gd name="connsiteX3" fmla="*/ 49530 w 407689"/>
                    <a:gd name="connsiteY3" fmla="*/ 215143 h 374211"/>
                    <a:gd name="connsiteX4" fmla="*/ 119063 w 407689"/>
                    <a:gd name="connsiteY4" fmla="*/ 151326 h 374211"/>
                    <a:gd name="connsiteX5" fmla="*/ 254318 w 407689"/>
                    <a:gd name="connsiteY5" fmla="*/ 78936 h 374211"/>
                    <a:gd name="connsiteX6" fmla="*/ 301943 w 407689"/>
                    <a:gd name="connsiteY6" fmla="*/ 58933 h 374211"/>
                    <a:gd name="connsiteX7" fmla="*/ 376905 w 407689"/>
                    <a:gd name="connsiteY7" fmla="*/ 44852 h 374211"/>
                    <a:gd name="connsiteX8" fmla="*/ 403018 w 407689"/>
                    <a:gd name="connsiteY8" fmla="*/ 38310 h 374211"/>
                    <a:gd name="connsiteX9" fmla="*/ 183217 w 407689"/>
                    <a:gd name="connsiteY9" fmla="*/ 35302 h 374211"/>
                    <a:gd name="connsiteX10" fmla="*/ 302175 w 407689"/>
                    <a:gd name="connsiteY10" fmla="*/ 0 h 374211"/>
                    <a:gd name="connsiteX11" fmla="*/ 355088 w 407689"/>
                    <a:gd name="connsiteY11" fmla="*/ 10210 h 374211"/>
                    <a:gd name="connsiteX12" fmla="*/ 407689 w 407689"/>
                    <a:gd name="connsiteY12" fmla="*/ 37733 h 374211"/>
                    <a:gd name="connsiteX13" fmla="*/ 349568 w 407689"/>
                    <a:gd name="connsiteY13" fmla="*/ 118941 h 374211"/>
                    <a:gd name="connsiteX14" fmla="*/ 283845 w 407689"/>
                    <a:gd name="connsiteY14" fmla="*/ 250386 h 374211"/>
                    <a:gd name="connsiteX15" fmla="*/ 244793 w 407689"/>
                    <a:gd name="connsiteY15" fmla="*/ 374211 h 374211"/>
                    <a:gd name="connsiteX16" fmla="*/ 242888 w 407689"/>
                    <a:gd name="connsiteY16" fmla="*/ 372306 h 374211"/>
                    <a:gd name="connsiteX0" fmla="*/ 242888 w 407689"/>
                    <a:gd name="connsiteY0" fmla="*/ 372306 h 374211"/>
                    <a:gd name="connsiteX1" fmla="*/ 133223 w 407689"/>
                    <a:gd name="connsiteY1" fmla="*/ 310518 h 374211"/>
                    <a:gd name="connsiteX2" fmla="*/ 0 w 407689"/>
                    <a:gd name="connsiteY2" fmla="*/ 272293 h 374211"/>
                    <a:gd name="connsiteX3" fmla="*/ 49530 w 407689"/>
                    <a:gd name="connsiteY3" fmla="*/ 215143 h 374211"/>
                    <a:gd name="connsiteX4" fmla="*/ 119063 w 407689"/>
                    <a:gd name="connsiteY4" fmla="*/ 151326 h 374211"/>
                    <a:gd name="connsiteX5" fmla="*/ 254318 w 407689"/>
                    <a:gd name="connsiteY5" fmla="*/ 78936 h 374211"/>
                    <a:gd name="connsiteX6" fmla="*/ 301943 w 407689"/>
                    <a:gd name="connsiteY6" fmla="*/ 58933 h 374211"/>
                    <a:gd name="connsiteX7" fmla="*/ 376905 w 407689"/>
                    <a:gd name="connsiteY7" fmla="*/ 44852 h 374211"/>
                    <a:gd name="connsiteX8" fmla="*/ 403018 w 407689"/>
                    <a:gd name="connsiteY8" fmla="*/ 38310 h 374211"/>
                    <a:gd name="connsiteX9" fmla="*/ 183217 w 407689"/>
                    <a:gd name="connsiteY9" fmla="*/ 35302 h 374211"/>
                    <a:gd name="connsiteX10" fmla="*/ 302175 w 407689"/>
                    <a:gd name="connsiteY10" fmla="*/ 0 h 374211"/>
                    <a:gd name="connsiteX11" fmla="*/ 369404 w 407689"/>
                    <a:gd name="connsiteY11" fmla="*/ 13164 h 374211"/>
                    <a:gd name="connsiteX12" fmla="*/ 407689 w 407689"/>
                    <a:gd name="connsiteY12" fmla="*/ 37733 h 374211"/>
                    <a:gd name="connsiteX13" fmla="*/ 349568 w 407689"/>
                    <a:gd name="connsiteY13" fmla="*/ 118941 h 374211"/>
                    <a:gd name="connsiteX14" fmla="*/ 283845 w 407689"/>
                    <a:gd name="connsiteY14" fmla="*/ 250386 h 374211"/>
                    <a:gd name="connsiteX15" fmla="*/ 244793 w 407689"/>
                    <a:gd name="connsiteY15" fmla="*/ 374211 h 374211"/>
                    <a:gd name="connsiteX16" fmla="*/ 242888 w 407689"/>
                    <a:gd name="connsiteY16" fmla="*/ 372306 h 374211"/>
                    <a:gd name="connsiteX0" fmla="*/ 242888 w 407689"/>
                    <a:gd name="connsiteY0" fmla="*/ 372306 h 374211"/>
                    <a:gd name="connsiteX1" fmla="*/ 133223 w 407689"/>
                    <a:gd name="connsiteY1" fmla="*/ 310518 h 374211"/>
                    <a:gd name="connsiteX2" fmla="*/ 0 w 407689"/>
                    <a:gd name="connsiteY2" fmla="*/ 272293 h 374211"/>
                    <a:gd name="connsiteX3" fmla="*/ 49530 w 407689"/>
                    <a:gd name="connsiteY3" fmla="*/ 215143 h 374211"/>
                    <a:gd name="connsiteX4" fmla="*/ 119063 w 407689"/>
                    <a:gd name="connsiteY4" fmla="*/ 151326 h 374211"/>
                    <a:gd name="connsiteX5" fmla="*/ 254318 w 407689"/>
                    <a:gd name="connsiteY5" fmla="*/ 78936 h 374211"/>
                    <a:gd name="connsiteX6" fmla="*/ 301943 w 407689"/>
                    <a:gd name="connsiteY6" fmla="*/ 58933 h 374211"/>
                    <a:gd name="connsiteX7" fmla="*/ 376905 w 407689"/>
                    <a:gd name="connsiteY7" fmla="*/ 44852 h 374211"/>
                    <a:gd name="connsiteX8" fmla="*/ 403018 w 407689"/>
                    <a:gd name="connsiteY8" fmla="*/ 38310 h 374211"/>
                    <a:gd name="connsiteX9" fmla="*/ 183217 w 407689"/>
                    <a:gd name="connsiteY9" fmla="*/ 35302 h 374211"/>
                    <a:gd name="connsiteX10" fmla="*/ 302175 w 407689"/>
                    <a:gd name="connsiteY10" fmla="*/ 0 h 374211"/>
                    <a:gd name="connsiteX11" fmla="*/ 378614 w 407689"/>
                    <a:gd name="connsiteY11" fmla="*/ 20404 h 374211"/>
                    <a:gd name="connsiteX12" fmla="*/ 407689 w 407689"/>
                    <a:gd name="connsiteY12" fmla="*/ 37733 h 374211"/>
                    <a:gd name="connsiteX13" fmla="*/ 349568 w 407689"/>
                    <a:gd name="connsiteY13" fmla="*/ 118941 h 374211"/>
                    <a:gd name="connsiteX14" fmla="*/ 283845 w 407689"/>
                    <a:gd name="connsiteY14" fmla="*/ 250386 h 374211"/>
                    <a:gd name="connsiteX15" fmla="*/ 244793 w 407689"/>
                    <a:gd name="connsiteY15" fmla="*/ 374211 h 374211"/>
                    <a:gd name="connsiteX16" fmla="*/ 242888 w 407689"/>
                    <a:gd name="connsiteY16" fmla="*/ 372306 h 374211"/>
                    <a:gd name="connsiteX0" fmla="*/ 242888 w 407689"/>
                    <a:gd name="connsiteY0" fmla="*/ 372306 h 374211"/>
                    <a:gd name="connsiteX1" fmla="*/ 133223 w 407689"/>
                    <a:gd name="connsiteY1" fmla="*/ 310518 h 374211"/>
                    <a:gd name="connsiteX2" fmla="*/ 0 w 407689"/>
                    <a:gd name="connsiteY2" fmla="*/ 272293 h 374211"/>
                    <a:gd name="connsiteX3" fmla="*/ 49530 w 407689"/>
                    <a:gd name="connsiteY3" fmla="*/ 215143 h 374211"/>
                    <a:gd name="connsiteX4" fmla="*/ 119063 w 407689"/>
                    <a:gd name="connsiteY4" fmla="*/ 151326 h 374211"/>
                    <a:gd name="connsiteX5" fmla="*/ 254318 w 407689"/>
                    <a:gd name="connsiteY5" fmla="*/ 78936 h 374211"/>
                    <a:gd name="connsiteX6" fmla="*/ 301943 w 407689"/>
                    <a:gd name="connsiteY6" fmla="*/ 58933 h 374211"/>
                    <a:gd name="connsiteX7" fmla="*/ 376905 w 407689"/>
                    <a:gd name="connsiteY7" fmla="*/ 44852 h 374211"/>
                    <a:gd name="connsiteX8" fmla="*/ 403018 w 407689"/>
                    <a:gd name="connsiteY8" fmla="*/ 38310 h 374211"/>
                    <a:gd name="connsiteX9" fmla="*/ 183217 w 407689"/>
                    <a:gd name="connsiteY9" fmla="*/ 35302 h 374211"/>
                    <a:gd name="connsiteX10" fmla="*/ 302175 w 407689"/>
                    <a:gd name="connsiteY10" fmla="*/ 0 h 374211"/>
                    <a:gd name="connsiteX11" fmla="*/ 373854 w 407689"/>
                    <a:gd name="connsiteY11" fmla="*/ 16392 h 374211"/>
                    <a:gd name="connsiteX12" fmla="*/ 407689 w 407689"/>
                    <a:gd name="connsiteY12" fmla="*/ 37733 h 374211"/>
                    <a:gd name="connsiteX13" fmla="*/ 349568 w 407689"/>
                    <a:gd name="connsiteY13" fmla="*/ 118941 h 374211"/>
                    <a:gd name="connsiteX14" fmla="*/ 283845 w 407689"/>
                    <a:gd name="connsiteY14" fmla="*/ 250386 h 374211"/>
                    <a:gd name="connsiteX15" fmla="*/ 244793 w 407689"/>
                    <a:gd name="connsiteY15" fmla="*/ 374211 h 374211"/>
                    <a:gd name="connsiteX16" fmla="*/ 242888 w 407689"/>
                    <a:gd name="connsiteY16" fmla="*/ 372306 h 374211"/>
                    <a:gd name="connsiteX0" fmla="*/ 242888 w 407689"/>
                    <a:gd name="connsiteY0" fmla="*/ 372306 h 374211"/>
                    <a:gd name="connsiteX1" fmla="*/ 133223 w 407689"/>
                    <a:gd name="connsiteY1" fmla="*/ 310518 h 374211"/>
                    <a:gd name="connsiteX2" fmla="*/ 0 w 407689"/>
                    <a:gd name="connsiteY2" fmla="*/ 272293 h 374211"/>
                    <a:gd name="connsiteX3" fmla="*/ 49530 w 407689"/>
                    <a:gd name="connsiteY3" fmla="*/ 215143 h 374211"/>
                    <a:gd name="connsiteX4" fmla="*/ 119063 w 407689"/>
                    <a:gd name="connsiteY4" fmla="*/ 151326 h 374211"/>
                    <a:gd name="connsiteX5" fmla="*/ 254318 w 407689"/>
                    <a:gd name="connsiteY5" fmla="*/ 78936 h 374211"/>
                    <a:gd name="connsiteX6" fmla="*/ 301943 w 407689"/>
                    <a:gd name="connsiteY6" fmla="*/ 58933 h 374211"/>
                    <a:gd name="connsiteX7" fmla="*/ 376905 w 407689"/>
                    <a:gd name="connsiteY7" fmla="*/ 44852 h 374211"/>
                    <a:gd name="connsiteX8" fmla="*/ 403018 w 407689"/>
                    <a:gd name="connsiteY8" fmla="*/ 38310 h 374211"/>
                    <a:gd name="connsiteX9" fmla="*/ 183217 w 407689"/>
                    <a:gd name="connsiteY9" fmla="*/ 35302 h 374211"/>
                    <a:gd name="connsiteX10" fmla="*/ 302175 w 407689"/>
                    <a:gd name="connsiteY10" fmla="*/ 0 h 374211"/>
                    <a:gd name="connsiteX11" fmla="*/ 373854 w 407689"/>
                    <a:gd name="connsiteY11" fmla="*/ 16392 h 374211"/>
                    <a:gd name="connsiteX12" fmla="*/ 407689 w 407689"/>
                    <a:gd name="connsiteY12" fmla="*/ 37733 h 374211"/>
                    <a:gd name="connsiteX13" fmla="*/ 349568 w 407689"/>
                    <a:gd name="connsiteY13" fmla="*/ 118941 h 374211"/>
                    <a:gd name="connsiteX14" fmla="*/ 283845 w 407689"/>
                    <a:gd name="connsiteY14" fmla="*/ 250386 h 374211"/>
                    <a:gd name="connsiteX15" fmla="*/ 244793 w 407689"/>
                    <a:gd name="connsiteY15" fmla="*/ 374211 h 374211"/>
                    <a:gd name="connsiteX16" fmla="*/ 242888 w 407689"/>
                    <a:gd name="connsiteY16" fmla="*/ 372306 h 374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07689" h="374211">
                      <a:moveTo>
                        <a:pt x="242888" y="372306"/>
                      </a:moveTo>
                      <a:cubicBezTo>
                        <a:pt x="215901" y="358812"/>
                        <a:pt x="173704" y="327187"/>
                        <a:pt x="133223" y="310518"/>
                      </a:cubicBezTo>
                      <a:cubicBezTo>
                        <a:pt x="103537" y="300358"/>
                        <a:pt x="19599" y="278397"/>
                        <a:pt x="0" y="272293"/>
                      </a:cubicBezTo>
                      <a:cubicBezTo>
                        <a:pt x="14505" y="254971"/>
                        <a:pt x="29686" y="235304"/>
                        <a:pt x="49530" y="215143"/>
                      </a:cubicBezTo>
                      <a:cubicBezTo>
                        <a:pt x="69374" y="194982"/>
                        <a:pt x="92393" y="169423"/>
                        <a:pt x="119063" y="151326"/>
                      </a:cubicBezTo>
                      <a:cubicBezTo>
                        <a:pt x="161925" y="122751"/>
                        <a:pt x="208598" y="101796"/>
                        <a:pt x="254318" y="78936"/>
                      </a:cubicBezTo>
                      <a:cubicBezTo>
                        <a:pt x="269558" y="71316"/>
                        <a:pt x="285750" y="64648"/>
                        <a:pt x="301943" y="58933"/>
                      </a:cubicBezTo>
                      <a:cubicBezTo>
                        <a:pt x="325755" y="51313"/>
                        <a:pt x="352140" y="47710"/>
                        <a:pt x="376905" y="44852"/>
                      </a:cubicBezTo>
                      <a:cubicBezTo>
                        <a:pt x="378810" y="44852"/>
                        <a:pt x="400160" y="41167"/>
                        <a:pt x="403018" y="38310"/>
                      </a:cubicBezTo>
                      <a:cubicBezTo>
                        <a:pt x="340645" y="21508"/>
                        <a:pt x="235605" y="30539"/>
                        <a:pt x="183217" y="35302"/>
                      </a:cubicBezTo>
                      <a:cubicBezTo>
                        <a:pt x="226165" y="15431"/>
                        <a:pt x="256455" y="8272"/>
                        <a:pt x="302175" y="0"/>
                      </a:cubicBezTo>
                      <a:cubicBezTo>
                        <a:pt x="326074" y="3856"/>
                        <a:pt x="356268" y="10103"/>
                        <a:pt x="373854" y="16392"/>
                      </a:cubicBezTo>
                      <a:cubicBezTo>
                        <a:pt x="391440" y="22681"/>
                        <a:pt x="391497" y="27256"/>
                        <a:pt x="407689" y="37733"/>
                      </a:cubicBezTo>
                      <a:cubicBezTo>
                        <a:pt x="394257" y="51734"/>
                        <a:pt x="369570" y="83222"/>
                        <a:pt x="349568" y="118941"/>
                      </a:cubicBezTo>
                      <a:cubicBezTo>
                        <a:pt x="331788" y="150532"/>
                        <a:pt x="301308" y="207841"/>
                        <a:pt x="283845" y="250386"/>
                      </a:cubicBezTo>
                      <a:cubicBezTo>
                        <a:pt x="273844" y="278643"/>
                        <a:pt x="251619" y="353891"/>
                        <a:pt x="244793" y="374211"/>
                      </a:cubicBezTo>
                      <a:lnTo>
                        <a:pt x="242888" y="37230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13DC2423-57A0-4DC7-8729-584C0694056F}"/>
                    </a:ext>
                  </a:extLst>
                </p:cNvPr>
                <p:cNvSpPr/>
                <p:nvPr/>
              </p:nvSpPr>
              <p:spPr>
                <a:xfrm>
                  <a:off x="1747563" y="3321294"/>
                  <a:ext cx="433906" cy="371475"/>
                </a:xfrm>
                <a:custGeom>
                  <a:avLst/>
                  <a:gdLst>
                    <a:gd name="connsiteX0" fmla="*/ 204311 w 428625"/>
                    <a:gd name="connsiteY0" fmla="*/ 374809 h 381000"/>
                    <a:gd name="connsiteX1" fmla="*/ 197644 w 428625"/>
                    <a:gd name="connsiteY1" fmla="*/ 378619 h 381000"/>
                    <a:gd name="connsiteX2" fmla="*/ 183356 w 428625"/>
                    <a:gd name="connsiteY2" fmla="*/ 339566 h 381000"/>
                    <a:gd name="connsiteX3" fmla="*/ 151924 w 428625"/>
                    <a:gd name="connsiteY3" fmla="*/ 250984 h 381000"/>
                    <a:gd name="connsiteX4" fmla="*/ 86201 w 428625"/>
                    <a:gd name="connsiteY4" fmla="*/ 130969 h 381000"/>
                    <a:gd name="connsiteX5" fmla="*/ 48101 w 428625"/>
                    <a:gd name="connsiteY5" fmla="*/ 90964 h 381000"/>
                    <a:gd name="connsiteX6" fmla="*/ 44291 w 428625"/>
                    <a:gd name="connsiteY6" fmla="*/ 88106 h 381000"/>
                    <a:gd name="connsiteX7" fmla="*/ 40481 w 428625"/>
                    <a:gd name="connsiteY7" fmla="*/ 85249 h 381000"/>
                    <a:gd name="connsiteX8" fmla="*/ 35719 w 428625"/>
                    <a:gd name="connsiteY8" fmla="*/ 81439 h 381000"/>
                    <a:gd name="connsiteX9" fmla="*/ 8096 w 428625"/>
                    <a:gd name="connsiteY9" fmla="*/ 63341 h 381000"/>
                    <a:gd name="connsiteX10" fmla="*/ 8096 w 428625"/>
                    <a:gd name="connsiteY10" fmla="*/ 50959 h 381000"/>
                    <a:gd name="connsiteX11" fmla="*/ 10954 w 428625"/>
                    <a:gd name="connsiteY11" fmla="*/ 42386 h 381000"/>
                    <a:gd name="connsiteX12" fmla="*/ 67151 w 428625"/>
                    <a:gd name="connsiteY12" fmla="*/ 7144 h 381000"/>
                    <a:gd name="connsiteX13" fmla="*/ 99536 w 428625"/>
                    <a:gd name="connsiteY13" fmla="*/ 19526 h 381000"/>
                    <a:gd name="connsiteX14" fmla="*/ 138589 w 428625"/>
                    <a:gd name="connsiteY14" fmla="*/ 37624 h 381000"/>
                    <a:gd name="connsiteX15" fmla="*/ 145256 w 428625"/>
                    <a:gd name="connsiteY15" fmla="*/ 38576 h 381000"/>
                    <a:gd name="connsiteX16" fmla="*/ 149066 w 428625"/>
                    <a:gd name="connsiteY16" fmla="*/ 40481 h 381000"/>
                    <a:gd name="connsiteX17" fmla="*/ 16669 w 428625"/>
                    <a:gd name="connsiteY17" fmla="*/ 56674 h 381000"/>
                    <a:gd name="connsiteX18" fmla="*/ 21431 w 428625"/>
                    <a:gd name="connsiteY18" fmla="*/ 57626 h 381000"/>
                    <a:gd name="connsiteX19" fmla="*/ 95726 w 428625"/>
                    <a:gd name="connsiteY19" fmla="*/ 66199 h 381000"/>
                    <a:gd name="connsiteX20" fmla="*/ 159544 w 428625"/>
                    <a:gd name="connsiteY20" fmla="*/ 78581 h 381000"/>
                    <a:gd name="connsiteX21" fmla="*/ 188119 w 428625"/>
                    <a:gd name="connsiteY21" fmla="*/ 87154 h 381000"/>
                    <a:gd name="connsiteX22" fmla="*/ 210026 w 428625"/>
                    <a:gd name="connsiteY22" fmla="*/ 95726 h 381000"/>
                    <a:gd name="connsiteX23" fmla="*/ 258604 w 428625"/>
                    <a:gd name="connsiteY23" fmla="*/ 119539 h 381000"/>
                    <a:gd name="connsiteX24" fmla="*/ 330041 w 428625"/>
                    <a:gd name="connsiteY24" fmla="*/ 167164 h 381000"/>
                    <a:gd name="connsiteX25" fmla="*/ 353854 w 428625"/>
                    <a:gd name="connsiteY25" fmla="*/ 186214 h 381000"/>
                    <a:gd name="connsiteX26" fmla="*/ 381476 w 428625"/>
                    <a:gd name="connsiteY26" fmla="*/ 210979 h 381000"/>
                    <a:gd name="connsiteX27" fmla="*/ 420529 w 428625"/>
                    <a:gd name="connsiteY27" fmla="*/ 256699 h 381000"/>
                    <a:gd name="connsiteX28" fmla="*/ 420529 w 428625"/>
                    <a:gd name="connsiteY28" fmla="*/ 256699 h 381000"/>
                    <a:gd name="connsiteX29" fmla="*/ 421481 w 428625"/>
                    <a:gd name="connsiteY29" fmla="*/ 257651 h 381000"/>
                    <a:gd name="connsiteX30" fmla="*/ 421481 w 428625"/>
                    <a:gd name="connsiteY30" fmla="*/ 257651 h 381000"/>
                    <a:gd name="connsiteX31" fmla="*/ 422434 w 428625"/>
                    <a:gd name="connsiteY31" fmla="*/ 259556 h 381000"/>
                    <a:gd name="connsiteX32" fmla="*/ 422434 w 428625"/>
                    <a:gd name="connsiteY32" fmla="*/ 259556 h 381000"/>
                    <a:gd name="connsiteX33" fmla="*/ 422434 w 428625"/>
                    <a:gd name="connsiteY33" fmla="*/ 259556 h 381000"/>
                    <a:gd name="connsiteX34" fmla="*/ 426244 w 428625"/>
                    <a:gd name="connsiteY34" fmla="*/ 265271 h 381000"/>
                    <a:gd name="connsiteX35" fmla="*/ 422434 w 428625"/>
                    <a:gd name="connsiteY35" fmla="*/ 268129 h 381000"/>
                    <a:gd name="connsiteX36" fmla="*/ 320516 w 428625"/>
                    <a:gd name="connsiteY36" fmla="*/ 305276 h 381000"/>
                    <a:gd name="connsiteX37" fmla="*/ 252889 w 428625"/>
                    <a:gd name="connsiteY37" fmla="*/ 342424 h 381000"/>
                    <a:gd name="connsiteX38" fmla="*/ 204311 w 428625"/>
                    <a:gd name="connsiteY38" fmla="*/ 374809 h 381000"/>
                    <a:gd name="connsiteX0" fmla="*/ 210634 w 432567"/>
                    <a:gd name="connsiteY0" fmla="*/ 367665 h 371475"/>
                    <a:gd name="connsiteX1" fmla="*/ 203967 w 432567"/>
                    <a:gd name="connsiteY1" fmla="*/ 371475 h 371475"/>
                    <a:gd name="connsiteX2" fmla="*/ 189679 w 432567"/>
                    <a:gd name="connsiteY2" fmla="*/ 332422 h 371475"/>
                    <a:gd name="connsiteX3" fmla="*/ 158247 w 432567"/>
                    <a:gd name="connsiteY3" fmla="*/ 243840 h 371475"/>
                    <a:gd name="connsiteX4" fmla="*/ 92524 w 432567"/>
                    <a:gd name="connsiteY4" fmla="*/ 123825 h 371475"/>
                    <a:gd name="connsiteX5" fmla="*/ 54424 w 432567"/>
                    <a:gd name="connsiteY5" fmla="*/ 83820 h 371475"/>
                    <a:gd name="connsiteX6" fmla="*/ 50614 w 432567"/>
                    <a:gd name="connsiteY6" fmla="*/ 80962 h 371475"/>
                    <a:gd name="connsiteX7" fmla="*/ 46804 w 432567"/>
                    <a:gd name="connsiteY7" fmla="*/ 78105 h 371475"/>
                    <a:gd name="connsiteX8" fmla="*/ 42042 w 432567"/>
                    <a:gd name="connsiteY8" fmla="*/ 74295 h 371475"/>
                    <a:gd name="connsiteX9" fmla="*/ 14419 w 432567"/>
                    <a:gd name="connsiteY9" fmla="*/ 56197 h 371475"/>
                    <a:gd name="connsiteX10" fmla="*/ 321 w 432567"/>
                    <a:gd name="connsiteY10" fmla="*/ 44855 h 371475"/>
                    <a:gd name="connsiteX11" fmla="*/ 17277 w 432567"/>
                    <a:gd name="connsiteY11" fmla="*/ 35242 h 371475"/>
                    <a:gd name="connsiteX12" fmla="*/ 73474 w 432567"/>
                    <a:gd name="connsiteY12" fmla="*/ 0 h 371475"/>
                    <a:gd name="connsiteX13" fmla="*/ 105859 w 432567"/>
                    <a:gd name="connsiteY13" fmla="*/ 12382 h 371475"/>
                    <a:gd name="connsiteX14" fmla="*/ 144912 w 432567"/>
                    <a:gd name="connsiteY14" fmla="*/ 30480 h 371475"/>
                    <a:gd name="connsiteX15" fmla="*/ 151579 w 432567"/>
                    <a:gd name="connsiteY15" fmla="*/ 31432 h 371475"/>
                    <a:gd name="connsiteX16" fmla="*/ 155389 w 432567"/>
                    <a:gd name="connsiteY16" fmla="*/ 33337 h 371475"/>
                    <a:gd name="connsiteX17" fmla="*/ 22992 w 432567"/>
                    <a:gd name="connsiteY17" fmla="*/ 49530 h 371475"/>
                    <a:gd name="connsiteX18" fmla="*/ 27754 w 432567"/>
                    <a:gd name="connsiteY18" fmla="*/ 50482 h 371475"/>
                    <a:gd name="connsiteX19" fmla="*/ 102049 w 432567"/>
                    <a:gd name="connsiteY19" fmla="*/ 59055 h 371475"/>
                    <a:gd name="connsiteX20" fmla="*/ 165867 w 432567"/>
                    <a:gd name="connsiteY20" fmla="*/ 71437 h 371475"/>
                    <a:gd name="connsiteX21" fmla="*/ 194442 w 432567"/>
                    <a:gd name="connsiteY21" fmla="*/ 80010 h 371475"/>
                    <a:gd name="connsiteX22" fmla="*/ 216349 w 432567"/>
                    <a:gd name="connsiteY22" fmla="*/ 88582 h 371475"/>
                    <a:gd name="connsiteX23" fmla="*/ 264927 w 432567"/>
                    <a:gd name="connsiteY23" fmla="*/ 112395 h 371475"/>
                    <a:gd name="connsiteX24" fmla="*/ 336364 w 432567"/>
                    <a:gd name="connsiteY24" fmla="*/ 160020 h 371475"/>
                    <a:gd name="connsiteX25" fmla="*/ 360177 w 432567"/>
                    <a:gd name="connsiteY25" fmla="*/ 179070 h 371475"/>
                    <a:gd name="connsiteX26" fmla="*/ 387799 w 432567"/>
                    <a:gd name="connsiteY26" fmla="*/ 203835 h 371475"/>
                    <a:gd name="connsiteX27" fmla="*/ 426852 w 432567"/>
                    <a:gd name="connsiteY27" fmla="*/ 249555 h 371475"/>
                    <a:gd name="connsiteX28" fmla="*/ 426852 w 432567"/>
                    <a:gd name="connsiteY28" fmla="*/ 249555 h 371475"/>
                    <a:gd name="connsiteX29" fmla="*/ 427804 w 432567"/>
                    <a:gd name="connsiteY29" fmla="*/ 250507 h 371475"/>
                    <a:gd name="connsiteX30" fmla="*/ 427804 w 432567"/>
                    <a:gd name="connsiteY30" fmla="*/ 250507 h 371475"/>
                    <a:gd name="connsiteX31" fmla="*/ 428757 w 432567"/>
                    <a:gd name="connsiteY31" fmla="*/ 252412 h 371475"/>
                    <a:gd name="connsiteX32" fmla="*/ 428757 w 432567"/>
                    <a:gd name="connsiteY32" fmla="*/ 252412 h 371475"/>
                    <a:gd name="connsiteX33" fmla="*/ 428757 w 432567"/>
                    <a:gd name="connsiteY33" fmla="*/ 252412 h 371475"/>
                    <a:gd name="connsiteX34" fmla="*/ 432567 w 432567"/>
                    <a:gd name="connsiteY34" fmla="*/ 258127 h 371475"/>
                    <a:gd name="connsiteX35" fmla="*/ 428757 w 432567"/>
                    <a:gd name="connsiteY35" fmla="*/ 260985 h 371475"/>
                    <a:gd name="connsiteX36" fmla="*/ 326839 w 432567"/>
                    <a:gd name="connsiteY36" fmla="*/ 298132 h 371475"/>
                    <a:gd name="connsiteX37" fmla="*/ 259212 w 432567"/>
                    <a:gd name="connsiteY37" fmla="*/ 335280 h 371475"/>
                    <a:gd name="connsiteX38" fmla="*/ 210634 w 432567"/>
                    <a:gd name="connsiteY38" fmla="*/ 367665 h 371475"/>
                    <a:gd name="connsiteX0" fmla="*/ 208982 w 430915"/>
                    <a:gd name="connsiteY0" fmla="*/ 367665 h 371475"/>
                    <a:gd name="connsiteX1" fmla="*/ 202315 w 430915"/>
                    <a:gd name="connsiteY1" fmla="*/ 371475 h 371475"/>
                    <a:gd name="connsiteX2" fmla="*/ 188027 w 430915"/>
                    <a:gd name="connsiteY2" fmla="*/ 332422 h 371475"/>
                    <a:gd name="connsiteX3" fmla="*/ 156595 w 430915"/>
                    <a:gd name="connsiteY3" fmla="*/ 243840 h 371475"/>
                    <a:gd name="connsiteX4" fmla="*/ 90872 w 430915"/>
                    <a:gd name="connsiteY4" fmla="*/ 123825 h 371475"/>
                    <a:gd name="connsiteX5" fmla="*/ 52772 w 430915"/>
                    <a:gd name="connsiteY5" fmla="*/ 83820 h 371475"/>
                    <a:gd name="connsiteX6" fmla="*/ 48962 w 430915"/>
                    <a:gd name="connsiteY6" fmla="*/ 80962 h 371475"/>
                    <a:gd name="connsiteX7" fmla="*/ 45152 w 430915"/>
                    <a:gd name="connsiteY7" fmla="*/ 78105 h 371475"/>
                    <a:gd name="connsiteX8" fmla="*/ 40390 w 430915"/>
                    <a:gd name="connsiteY8" fmla="*/ 74295 h 371475"/>
                    <a:gd name="connsiteX9" fmla="*/ 12767 w 430915"/>
                    <a:gd name="connsiteY9" fmla="*/ 56197 h 371475"/>
                    <a:gd name="connsiteX10" fmla="*/ 383 w 430915"/>
                    <a:gd name="connsiteY10" fmla="*/ 46897 h 371475"/>
                    <a:gd name="connsiteX11" fmla="*/ 15625 w 430915"/>
                    <a:gd name="connsiteY11" fmla="*/ 35242 h 371475"/>
                    <a:gd name="connsiteX12" fmla="*/ 71822 w 430915"/>
                    <a:gd name="connsiteY12" fmla="*/ 0 h 371475"/>
                    <a:gd name="connsiteX13" fmla="*/ 104207 w 430915"/>
                    <a:gd name="connsiteY13" fmla="*/ 12382 h 371475"/>
                    <a:gd name="connsiteX14" fmla="*/ 143260 w 430915"/>
                    <a:gd name="connsiteY14" fmla="*/ 30480 h 371475"/>
                    <a:gd name="connsiteX15" fmla="*/ 149927 w 430915"/>
                    <a:gd name="connsiteY15" fmla="*/ 31432 h 371475"/>
                    <a:gd name="connsiteX16" fmla="*/ 153737 w 430915"/>
                    <a:gd name="connsiteY16" fmla="*/ 33337 h 371475"/>
                    <a:gd name="connsiteX17" fmla="*/ 21340 w 430915"/>
                    <a:gd name="connsiteY17" fmla="*/ 49530 h 371475"/>
                    <a:gd name="connsiteX18" fmla="*/ 26102 w 430915"/>
                    <a:gd name="connsiteY18" fmla="*/ 50482 h 371475"/>
                    <a:gd name="connsiteX19" fmla="*/ 100397 w 430915"/>
                    <a:gd name="connsiteY19" fmla="*/ 59055 h 371475"/>
                    <a:gd name="connsiteX20" fmla="*/ 164215 w 430915"/>
                    <a:gd name="connsiteY20" fmla="*/ 71437 h 371475"/>
                    <a:gd name="connsiteX21" fmla="*/ 192790 w 430915"/>
                    <a:gd name="connsiteY21" fmla="*/ 80010 h 371475"/>
                    <a:gd name="connsiteX22" fmla="*/ 214697 w 430915"/>
                    <a:gd name="connsiteY22" fmla="*/ 88582 h 371475"/>
                    <a:gd name="connsiteX23" fmla="*/ 263275 w 430915"/>
                    <a:gd name="connsiteY23" fmla="*/ 112395 h 371475"/>
                    <a:gd name="connsiteX24" fmla="*/ 334712 w 430915"/>
                    <a:gd name="connsiteY24" fmla="*/ 160020 h 371475"/>
                    <a:gd name="connsiteX25" fmla="*/ 358525 w 430915"/>
                    <a:gd name="connsiteY25" fmla="*/ 179070 h 371475"/>
                    <a:gd name="connsiteX26" fmla="*/ 386147 w 430915"/>
                    <a:gd name="connsiteY26" fmla="*/ 203835 h 371475"/>
                    <a:gd name="connsiteX27" fmla="*/ 425200 w 430915"/>
                    <a:gd name="connsiteY27" fmla="*/ 249555 h 371475"/>
                    <a:gd name="connsiteX28" fmla="*/ 425200 w 430915"/>
                    <a:gd name="connsiteY28" fmla="*/ 249555 h 371475"/>
                    <a:gd name="connsiteX29" fmla="*/ 426152 w 430915"/>
                    <a:gd name="connsiteY29" fmla="*/ 250507 h 371475"/>
                    <a:gd name="connsiteX30" fmla="*/ 426152 w 430915"/>
                    <a:gd name="connsiteY30" fmla="*/ 250507 h 371475"/>
                    <a:gd name="connsiteX31" fmla="*/ 427105 w 430915"/>
                    <a:gd name="connsiteY31" fmla="*/ 252412 h 371475"/>
                    <a:gd name="connsiteX32" fmla="*/ 427105 w 430915"/>
                    <a:gd name="connsiteY32" fmla="*/ 252412 h 371475"/>
                    <a:gd name="connsiteX33" fmla="*/ 427105 w 430915"/>
                    <a:gd name="connsiteY33" fmla="*/ 252412 h 371475"/>
                    <a:gd name="connsiteX34" fmla="*/ 430915 w 430915"/>
                    <a:gd name="connsiteY34" fmla="*/ 258127 h 371475"/>
                    <a:gd name="connsiteX35" fmla="*/ 427105 w 430915"/>
                    <a:gd name="connsiteY35" fmla="*/ 260985 h 371475"/>
                    <a:gd name="connsiteX36" fmla="*/ 325187 w 430915"/>
                    <a:gd name="connsiteY36" fmla="*/ 298132 h 371475"/>
                    <a:gd name="connsiteX37" fmla="*/ 257560 w 430915"/>
                    <a:gd name="connsiteY37" fmla="*/ 335280 h 371475"/>
                    <a:gd name="connsiteX38" fmla="*/ 208982 w 430915"/>
                    <a:gd name="connsiteY38" fmla="*/ 367665 h 371475"/>
                    <a:gd name="connsiteX0" fmla="*/ 209090 w 431023"/>
                    <a:gd name="connsiteY0" fmla="*/ 367665 h 371475"/>
                    <a:gd name="connsiteX1" fmla="*/ 202423 w 431023"/>
                    <a:gd name="connsiteY1" fmla="*/ 371475 h 371475"/>
                    <a:gd name="connsiteX2" fmla="*/ 188135 w 431023"/>
                    <a:gd name="connsiteY2" fmla="*/ 332422 h 371475"/>
                    <a:gd name="connsiteX3" fmla="*/ 156703 w 431023"/>
                    <a:gd name="connsiteY3" fmla="*/ 243840 h 371475"/>
                    <a:gd name="connsiteX4" fmla="*/ 90980 w 431023"/>
                    <a:gd name="connsiteY4" fmla="*/ 123825 h 371475"/>
                    <a:gd name="connsiteX5" fmla="*/ 52880 w 431023"/>
                    <a:gd name="connsiteY5" fmla="*/ 83820 h 371475"/>
                    <a:gd name="connsiteX6" fmla="*/ 49070 w 431023"/>
                    <a:gd name="connsiteY6" fmla="*/ 80962 h 371475"/>
                    <a:gd name="connsiteX7" fmla="*/ 45260 w 431023"/>
                    <a:gd name="connsiteY7" fmla="*/ 78105 h 371475"/>
                    <a:gd name="connsiteX8" fmla="*/ 40498 w 431023"/>
                    <a:gd name="connsiteY8" fmla="*/ 74295 h 371475"/>
                    <a:gd name="connsiteX9" fmla="*/ 12875 w 431023"/>
                    <a:gd name="connsiteY9" fmla="*/ 56197 h 371475"/>
                    <a:gd name="connsiteX10" fmla="*/ 491 w 431023"/>
                    <a:gd name="connsiteY10" fmla="*/ 46897 h 371475"/>
                    <a:gd name="connsiteX11" fmla="*/ 15733 w 431023"/>
                    <a:gd name="connsiteY11" fmla="*/ 35242 h 371475"/>
                    <a:gd name="connsiteX12" fmla="*/ 71930 w 431023"/>
                    <a:gd name="connsiteY12" fmla="*/ 0 h 371475"/>
                    <a:gd name="connsiteX13" fmla="*/ 104315 w 431023"/>
                    <a:gd name="connsiteY13" fmla="*/ 12382 h 371475"/>
                    <a:gd name="connsiteX14" fmla="*/ 143368 w 431023"/>
                    <a:gd name="connsiteY14" fmla="*/ 30480 h 371475"/>
                    <a:gd name="connsiteX15" fmla="*/ 150035 w 431023"/>
                    <a:gd name="connsiteY15" fmla="*/ 31432 h 371475"/>
                    <a:gd name="connsiteX16" fmla="*/ 153845 w 431023"/>
                    <a:gd name="connsiteY16" fmla="*/ 33337 h 371475"/>
                    <a:gd name="connsiteX17" fmla="*/ 0 w 431023"/>
                    <a:gd name="connsiteY17" fmla="*/ 48035 h 371475"/>
                    <a:gd name="connsiteX18" fmla="*/ 26210 w 431023"/>
                    <a:gd name="connsiteY18" fmla="*/ 50482 h 371475"/>
                    <a:gd name="connsiteX19" fmla="*/ 100505 w 431023"/>
                    <a:gd name="connsiteY19" fmla="*/ 59055 h 371475"/>
                    <a:gd name="connsiteX20" fmla="*/ 164323 w 431023"/>
                    <a:gd name="connsiteY20" fmla="*/ 71437 h 371475"/>
                    <a:gd name="connsiteX21" fmla="*/ 192898 w 431023"/>
                    <a:gd name="connsiteY21" fmla="*/ 80010 h 371475"/>
                    <a:gd name="connsiteX22" fmla="*/ 214805 w 431023"/>
                    <a:gd name="connsiteY22" fmla="*/ 88582 h 371475"/>
                    <a:gd name="connsiteX23" fmla="*/ 263383 w 431023"/>
                    <a:gd name="connsiteY23" fmla="*/ 112395 h 371475"/>
                    <a:gd name="connsiteX24" fmla="*/ 334820 w 431023"/>
                    <a:gd name="connsiteY24" fmla="*/ 160020 h 371475"/>
                    <a:gd name="connsiteX25" fmla="*/ 358633 w 431023"/>
                    <a:gd name="connsiteY25" fmla="*/ 179070 h 371475"/>
                    <a:gd name="connsiteX26" fmla="*/ 386255 w 431023"/>
                    <a:gd name="connsiteY26" fmla="*/ 203835 h 371475"/>
                    <a:gd name="connsiteX27" fmla="*/ 425308 w 431023"/>
                    <a:gd name="connsiteY27" fmla="*/ 249555 h 371475"/>
                    <a:gd name="connsiteX28" fmla="*/ 425308 w 431023"/>
                    <a:gd name="connsiteY28" fmla="*/ 249555 h 371475"/>
                    <a:gd name="connsiteX29" fmla="*/ 426260 w 431023"/>
                    <a:gd name="connsiteY29" fmla="*/ 250507 h 371475"/>
                    <a:gd name="connsiteX30" fmla="*/ 426260 w 431023"/>
                    <a:gd name="connsiteY30" fmla="*/ 250507 h 371475"/>
                    <a:gd name="connsiteX31" fmla="*/ 427213 w 431023"/>
                    <a:gd name="connsiteY31" fmla="*/ 252412 h 371475"/>
                    <a:gd name="connsiteX32" fmla="*/ 427213 w 431023"/>
                    <a:gd name="connsiteY32" fmla="*/ 252412 h 371475"/>
                    <a:gd name="connsiteX33" fmla="*/ 427213 w 431023"/>
                    <a:gd name="connsiteY33" fmla="*/ 252412 h 371475"/>
                    <a:gd name="connsiteX34" fmla="*/ 431023 w 431023"/>
                    <a:gd name="connsiteY34" fmla="*/ 258127 h 371475"/>
                    <a:gd name="connsiteX35" fmla="*/ 427213 w 431023"/>
                    <a:gd name="connsiteY35" fmla="*/ 260985 h 371475"/>
                    <a:gd name="connsiteX36" fmla="*/ 325295 w 431023"/>
                    <a:gd name="connsiteY36" fmla="*/ 298132 h 371475"/>
                    <a:gd name="connsiteX37" fmla="*/ 257668 w 431023"/>
                    <a:gd name="connsiteY37" fmla="*/ 335280 h 371475"/>
                    <a:gd name="connsiteX38" fmla="*/ 209090 w 431023"/>
                    <a:gd name="connsiteY38" fmla="*/ 367665 h 371475"/>
                    <a:gd name="connsiteX0" fmla="*/ 209760 w 431693"/>
                    <a:gd name="connsiteY0" fmla="*/ 367665 h 371475"/>
                    <a:gd name="connsiteX1" fmla="*/ 203093 w 431693"/>
                    <a:gd name="connsiteY1" fmla="*/ 371475 h 371475"/>
                    <a:gd name="connsiteX2" fmla="*/ 188805 w 431693"/>
                    <a:gd name="connsiteY2" fmla="*/ 332422 h 371475"/>
                    <a:gd name="connsiteX3" fmla="*/ 157373 w 431693"/>
                    <a:gd name="connsiteY3" fmla="*/ 243840 h 371475"/>
                    <a:gd name="connsiteX4" fmla="*/ 91650 w 431693"/>
                    <a:gd name="connsiteY4" fmla="*/ 123825 h 371475"/>
                    <a:gd name="connsiteX5" fmla="*/ 53550 w 431693"/>
                    <a:gd name="connsiteY5" fmla="*/ 83820 h 371475"/>
                    <a:gd name="connsiteX6" fmla="*/ 49740 w 431693"/>
                    <a:gd name="connsiteY6" fmla="*/ 80962 h 371475"/>
                    <a:gd name="connsiteX7" fmla="*/ 45930 w 431693"/>
                    <a:gd name="connsiteY7" fmla="*/ 78105 h 371475"/>
                    <a:gd name="connsiteX8" fmla="*/ 41168 w 431693"/>
                    <a:gd name="connsiteY8" fmla="*/ 74295 h 371475"/>
                    <a:gd name="connsiteX9" fmla="*/ 13545 w 431693"/>
                    <a:gd name="connsiteY9" fmla="*/ 56197 h 371475"/>
                    <a:gd name="connsiteX10" fmla="*/ 1161 w 431693"/>
                    <a:gd name="connsiteY10" fmla="*/ 46897 h 371475"/>
                    <a:gd name="connsiteX11" fmla="*/ 16403 w 431693"/>
                    <a:gd name="connsiteY11" fmla="*/ 35242 h 371475"/>
                    <a:gd name="connsiteX12" fmla="*/ 72600 w 431693"/>
                    <a:gd name="connsiteY12" fmla="*/ 0 h 371475"/>
                    <a:gd name="connsiteX13" fmla="*/ 104985 w 431693"/>
                    <a:gd name="connsiteY13" fmla="*/ 12382 h 371475"/>
                    <a:gd name="connsiteX14" fmla="*/ 144038 w 431693"/>
                    <a:gd name="connsiteY14" fmla="*/ 30480 h 371475"/>
                    <a:gd name="connsiteX15" fmla="*/ 150705 w 431693"/>
                    <a:gd name="connsiteY15" fmla="*/ 31432 h 371475"/>
                    <a:gd name="connsiteX16" fmla="*/ 154515 w 431693"/>
                    <a:gd name="connsiteY16" fmla="*/ 33337 h 371475"/>
                    <a:gd name="connsiteX17" fmla="*/ 670 w 431693"/>
                    <a:gd name="connsiteY17" fmla="*/ 48035 h 371475"/>
                    <a:gd name="connsiteX18" fmla="*/ 101175 w 431693"/>
                    <a:gd name="connsiteY18" fmla="*/ 59055 h 371475"/>
                    <a:gd name="connsiteX19" fmla="*/ 164993 w 431693"/>
                    <a:gd name="connsiteY19" fmla="*/ 71437 h 371475"/>
                    <a:gd name="connsiteX20" fmla="*/ 193568 w 431693"/>
                    <a:gd name="connsiteY20" fmla="*/ 80010 h 371475"/>
                    <a:gd name="connsiteX21" fmla="*/ 215475 w 431693"/>
                    <a:gd name="connsiteY21" fmla="*/ 88582 h 371475"/>
                    <a:gd name="connsiteX22" fmla="*/ 264053 w 431693"/>
                    <a:gd name="connsiteY22" fmla="*/ 112395 h 371475"/>
                    <a:gd name="connsiteX23" fmla="*/ 335490 w 431693"/>
                    <a:gd name="connsiteY23" fmla="*/ 160020 h 371475"/>
                    <a:gd name="connsiteX24" fmla="*/ 359303 w 431693"/>
                    <a:gd name="connsiteY24" fmla="*/ 179070 h 371475"/>
                    <a:gd name="connsiteX25" fmla="*/ 386925 w 431693"/>
                    <a:gd name="connsiteY25" fmla="*/ 203835 h 371475"/>
                    <a:gd name="connsiteX26" fmla="*/ 425978 w 431693"/>
                    <a:gd name="connsiteY26" fmla="*/ 249555 h 371475"/>
                    <a:gd name="connsiteX27" fmla="*/ 425978 w 431693"/>
                    <a:gd name="connsiteY27" fmla="*/ 249555 h 371475"/>
                    <a:gd name="connsiteX28" fmla="*/ 426930 w 431693"/>
                    <a:gd name="connsiteY28" fmla="*/ 250507 h 371475"/>
                    <a:gd name="connsiteX29" fmla="*/ 426930 w 431693"/>
                    <a:gd name="connsiteY29" fmla="*/ 250507 h 371475"/>
                    <a:gd name="connsiteX30" fmla="*/ 427883 w 431693"/>
                    <a:gd name="connsiteY30" fmla="*/ 252412 h 371475"/>
                    <a:gd name="connsiteX31" fmla="*/ 427883 w 431693"/>
                    <a:gd name="connsiteY31" fmla="*/ 252412 h 371475"/>
                    <a:gd name="connsiteX32" fmla="*/ 427883 w 431693"/>
                    <a:gd name="connsiteY32" fmla="*/ 252412 h 371475"/>
                    <a:gd name="connsiteX33" fmla="*/ 431693 w 431693"/>
                    <a:gd name="connsiteY33" fmla="*/ 258127 h 371475"/>
                    <a:gd name="connsiteX34" fmla="*/ 427883 w 431693"/>
                    <a:gd name="connsiteY34" fmla="*/ 260985 h 371475"/>
                    <a:gd name="connsiteX35" fmla="*/ 325965 w 431693"/>
                    <a:gd name="connsiteY35" fmla="*/ 298132 h 371475"/>
                    <a:gd name="connsiteX36" fmla="*/ 258338 w 431693"/>
                    <a:gd name="connsiteY36" fmla="*/ 335280 h 371475"/>
                    <a:gd name="connsiteX37" fmla="*/ 209760 w 431693"/>
                    <a:gd name="connsiteY37" fmla="*/ 367665 h 371475"/>
                    <a:gd name="connsiteX0" fmla="*/ 209938 w 431871"/>
                    <a:gd name="connsiteY0" fmla="*/ 367665 h 371475"/>
                    <a:gd name="connsiteX1" fmla="*/ 203271 w 431871"/>
                    <a:gd name="connsiteY1" fmla="*/ 371475 h 371475"/>
                    <a:gd name="connsiteX2" fmla="*/ 188983 w 431871"/>
                    <a:gd name="connsiteY2" fmla="*/ 332422 h 371475"/>
                    <a:gd name="connsiteX3" fmla="*/ 157551 w 431871"/>
                    <a:gd name="connsiteY3" fmla="*/ 243840 h 371475"/>
                    <a:gd name="connsiteX4" fmla="*/ 91828 w 431871"/>
                    <a:gd name="connsiteY4" fmla="*/ 123825 h 371475"/>
                    <a:gd name="connsiteX5" fmla="*/ 53728 w 431871"/>
                    <a:gd name="connsiteY5" fmla="*/ 83820 h 371475"/>
                    <a:gd name="connsiteX6" fmla="*/ 49918 w 431871"/>
                    <a:gd name="connsiteY6" fmla="*/ 80962 h 371475"/>
                    <a:gd name="connsiteX7" fmla="*/ 46108 w 431871"/>
                    <a:gd name="connsiteY7" fmla="*/ 78105 h 371475"/>
                    <a:gd name="connsiteX8" fmla="*/ 41346 w 431871"/>
                    <a:gd name="connsiteY8" fmla="*/ 74295 h 371475"/>
                    <a:gd name="connsiteX9" fmla="*/ 13723 w 431871"/>
                    <a:gd name="connsiteY9" fmla="*/ 56197 h 371475"/>
                    <a:gd name="connsiteX10" fmla="*/ 1339 w 431871"/>
                    <a:gd name="connsiteY10" fmla="*/ 46897 h 371475"/>
                    <a:gd name="connsiteX11" fmla="*/ 16581 w 431871"/>
                    <a:gd name="connsiteY11" fmla="*/ 35242 h 371475"/>
                    <a:gd name="connsiteX12" fmla="*/ 72778 w 431871"/>
                    <a:gd name="connsiteY12" fmla="*/ 0 h 371475"/>
                    <a:gd name="connsiteX13" fmla="*/ 105163 w 431871"/>
                    <a:gd name="connsiteY13" fmla="*/ 12382 h 371475"/>
                    <a:gd name="connsiteX14" fmla="*/ 144216 w 431871"/>
                    <a:gd name="connsiteY14" fmla="*/ 30480 h 371475"/>
                    <a:gd name="connsiteX15" fmla="*/ 150883 w 431871"/>
                    <a:gd name="connsiteY15" fmla="*/ 31432 h 371475"/>
                    <a:gd name="connsiteX16" fmla="*/ 154693 w 431871"/>
                    <a:gd name="connsiteY16" fmla="*/ 33337 h 371475"/>
                    <a:gd name="connsiteX17" fmla="*/ 848 w 431871"/>
                    <a:gd name="connsiteY17" fmla="*/ 48035 h 371475"/>
                    <a:gd name="connsiteX18" fmla="*/ 101353 w 431871"/>
                    <a:gd name="connsiteY18" fmla="*/ 59055 h 371475"/>
                    <a:gd name="connsiteX19" fmla="*/ 165171 w 431871"/>
                    <a:gd name="connsiteY19" fmla="*/ 71437 h 371475"/>
                    <a:gd name="connsiteX20" fmla="*/ 193746 w 431871"/>
                    <a:gd name="connsiteY20" fmla="*/ 80010 h 371475"/>
                    <a:gd name="connsiteX21" fmla="*/ 215653 w 431871"/>
                    <a:gd name="connsiteY21" fmla="*/ 88582 h 371475"/>
                    <a:gd name="connsiteX22" fmla="*/ 264231 w 431871"/>
                    <a:gd name="connsiteY22" fmla="*/ 112395 h 371475"/>
                    <a:gd name="connsiteX23" fmla="*/ 335668 w 431871"/>
                    <a:gd name="connsiteY23" fmla="*/ 160020 h 371475"/>
                    <a:gd name="connsiteX24" fmla="*/ 359481 w 431871"/>
                    <a:gd name="connsiteY24" fmla="*/ 179070 h 371475"/>
                    <a:gd name="connsiteX25" fmla="*/ 387103 w 431871"/>
                    <a:gd name="connsiteY25" fmla="*/ 203835 h 371475"/>
                    <a:gd name="connsiteX26" fmla="*/ 426156 w 431871"/>
                    <a:gd name="connsiteY26" fmla="*/ 249555 h 371475"/>
                    <a:gd name="connsiteX27" fmla="*/ 426156 w 431871"/>
                    <a:gd name="connsiteY27" fmla="*/ 249555 h 371475"/>
                    <a:gd name="connsiteX28" fmla="*/ 427108 w 431871"/>
                    <a:gd name="connsiteY28" fmla="*/ 250507 h 371475"/>
                    <a:gd name="connsiteX29" fmla="*/ 427108 w 431871"/>
                    <a:gd name="connsiteY29" fmla="*/ 250507 h 371475"/>
                    <a:gd name="connsiteX30" fmla="*/ 428061 w 431871"/>
                    <a:gd name="connsiteY30" fmla="*/ 252412 h 371475"/>
                    <a:gd name="connsiteX31" fmla="*/ 428061 w 431871"/>
                    <a:gd name="connsiteY31" fmla="*/ 252412 h 371475"/>
                    <a:gd name="connsiteX32" fmla="*/ 428061 w 431871"/>
                    <a:gd name="connsiteY32" fmla="*/ 252412 h 371475"/>
                    <a:gd name="connsiteX33" fmla="*/ 431871 w 431871"/>
                    <a:gd name="connsiteY33" fmla="*/ 258127 h 371475"/>
                    <a:gd name="connsiteX34" fmla="*/ 428061 w 431871"/>
                    <a:gd name="connsiteY34" fmla="*/ 260985 h 371475"/>
                    <a:gd name="connsiteX35" fmla="*/ 326143 w 431871"/>
                    <a:gd name="connsiteY35" fmla="*/ 298132 h 371475"/>
                    <a:gd name="connsiteX36" fmla="*/ 258516 w 431871"/>
                    <a:gd name="connsiteY36" fmla="*/ 335280 h 371475"/>
                    <a:gd name="connsiteX37" fmla="*/ 209938 w 431871"/>
                    <a:gd name="connsiteY37" fmla="*/ 367665 h 371475"/>
                    <a:gd name="connsiteX0" fmla="*/ 209282 w 431215"/>
                    <a:gd name="connsiteY0" fmla="*/ 367665 h 371475"/>
                    <a:gd name="connsiteX1" fmla="*/ 202615 w 431215"/>
                    <a:gd name="connsiteY1" fmla="*/ 371475 h 371475"/>
                    <a:gd name="connsiteX2" fmla="*/ 188327 w 431215"/>
                    <a:gd name="connsiteY2" fmla="*/ 332422 h 371475"/>
                    <a:gd name="connsiteX3" fmla="*/ 156895 w 431215"/>
                    <a:gd name="connsiteY3" fmla="*/ 243840 h 371475"/>
                    <a:gd name="connsiteX4" fmla="*/ 91172 w 431215"/>
                    <a:gd name="connsiteY4" fmla="*/ 123825 h 371475"/>
                    <a:gd name="connsiteX5" fmla="*/ 53072 w 431215"/>
                    <a:gd name="connsiteY5" fmla="*/ 83820 h 371475"/>
                    <a:gd name="connsiteX6" fmla="*/ 49262 w 431215"/>
                    <a:gd name="connsiteY6" fmla="*/ 80962 h 371475"/>
                    <a:gd name="connsiteX7" fmla="*/ 45452 w 431215"/>
                    <a:gd name="connsiteY7" fmla="*/ 78105 h 371475"/>
                    <a:gd name="connsiteX8" fmla="*/ 40690 w 431215"/>
                    <a:gd name="connsiteY8" fmla="*/ 74295 h 371475"/>
                    <a:gd name="connsiteX9" fmla="*/ 13067 w 431215"/>
                    <a:gd name="connsiteY9" fmla="*/ 56197 h 371475"/>
                    <a:gd name="connsiteX10" fmla="*/ 683 w 431215"/>
                    <a:gd name="connsiteY10" fmla="*/ 46897 h 371475"/>
                    <a:gd name="connsiteX11" fmla="*/ 15925 w 431215"/>
                    <a:gd name="connsiteY11" fmla="*/ 35242 h 371475"/>
                    <a:gd name="connsiteX12" fmla="*/ 72122 w 431215"/>
                    <a:gd name="connsiteY12" fmla="*/ 0 h 371475"/>
                    <a:gd name="connsiteX13" fmla="*/ 104507 w 431215"/>
                    <a:gd name="connsiteY13" fmla="*/ 12382 h 371475"/>
                    <a:gd name="connsiteX14" fmla="*/ 143560 w 431215"/>
                    <a:gd name="connsiteY14" fmla="*/ 30480 h 371475"/>
                    <a:gd name="connsiteX15" fmla="*/ 150227 w 431215"/>
                    <a:gd name="connsiteY15" fmla="*/ 31432 h 371475"/>
                    <a:gd name="connsiteX16" fmla="*/ 154037 w 431215"/>
                    <a:gd name="connsiteY16" fmla="*/ 33337 h 371475"/>
                    <a:gd name="connsiteX17" fmla="*/ 192 w 431215"/>
                    <a:gd name="connsiteY17" fmla="*/ 48035 h 371475"/>
                    <a:gd name="connsiteX18" fmla="*/ 100697 w 431215"/>
                    <a:gd name="connsiteY18" fmla="*/ 59055 h 371475"/>
                    <a:gd name="connsiteX19" fmla="*/ 164515 w 431215"/>
                    <a:gd name="connsiteY19" fmla="*/ 71437 h 371475"/>
                    <a:gd name="connsiteX20" fmla="*/ 193090 w 431215"/>
                    <a:gd name="connsiteY20" fmla="*/ 80010 h 371475"/>
                    <a:gd name="connsiteX21" fmla="*/ 214997 w 431215"/>
                    <a:gd name="connsiteY21" fmla="*/ 88582 h 371475"/>
                    <a:gd name="connsiteX22" fmla="*/ 263575 w 431215"/>
                    <a:gd name="connsiteY22" fmla="*/ 112395 h 371475"/>
                    <a:gd name="connsiteX23" fmla="*/ 335012 w 431215"/>
                    <a:gd name="connsiteY23" fmla="*/ 160020 h 371475"/>
                    <a:gd name="connsiteX24" fmla="*/ 358825 w 431215"/>
                    <a:gd name="connsiteY24" fmla="*/ 179070 h 371475"/>
                    <a:gd name="connsiteX25" fmla="*/ 386447 w 431215"/>
                    <a:gd name="connsiteY25" fmla="*/ 203835 h 371475"/>
                    <a:gd name="connsiteX26" fmla="*/ 425500 w 431215"/>
                    <a:gd name="connsiteY26" fmla="*/ 249555 h 371475"/>
                    <a:gd name="connsiteX27" fmla="*/ 425500 w 431215"/>
                    <a:gd name="connsiteY27" fmla="*/ 249555 h 371475"/>
                    <a:gd name="connsiteX28" fmla="*/ 426452 w 431215"/>
                    <a:gd name="connsiteY28" fmla="*/ 250507 h 371475"/>
                    <a:gd name="connsiteX29" fmla="*/ 426452 w 431215"/>
                    <a:gd name="connsiteY29" fmla="*/ 250507 h 371475"/>
                    <a:gd name="connsiteX30" fmla="*/ 427405 w 431215"/>
                    <a:gd name="connsiteY30" fmla="*/ 252412 h 371475"/>
                    <a:gd name="connsiteX31" fmla="*/ 427405 w 431215"/>
                    <a:gd name="connsiteY31" fmla="*/ 252412 h 371475"/>
                    <a:gd name="connsiteX32" fmla="*/ 427405 w 431215"/>
                    <a:gd name="connsiteY32" fmla="*/ 252412 h 371475"/>
                    <a:gd name="connsiteX33" fmla="*/ 431215 w 431215"/>
                    <a:gd name="connsiteY33" fmla="*/ 258127 h 371475"/>
                    <a:gd name="connsiteX34" fmla="*/ 427405 w 431215"/>
                    <a:gd name="connsiteY34" fmla="*/ 260985 h 371475"/>
                    <a:gd name="connsiteX35" fmla="*/ 325487 w 431215"/>
                    <a:gd name="connsiteY35" fmla="*/ 298132 h 371475"/>
                    <a:gd name="connsiteX36" fmla="*/ 257860 w 431215"/>
                    <a:gd name="connsiteY36" fmla="*/ 335280 h 371475"/>
                    <a:gd name="connsiteX37" fmla="*/ 209282 w 431215"/>
                    <a:gd name="connsiteY37" fmla="*/ 367665 h 371475"/>
                    <a:gd name="connsiteX0" fmla="*/ 209282 w 431215"/>
                    <a:gd name="connsiteY0" fmla="*/ 367665 h 371475"/>
                    <a:gd name="connsiteX1" fmla="*/ 202615 w 431215"/>
                    <a:gd name="connsiteY1" fmla="*/ 371475 h 371475"/>
                    <a:gd name="connsiteX2" fmla="*/ 188327 w 431215"/>
                    <a:gd name="connsiteY2" fmla="*/ 332422 h 371475"/>
                    <a:gd name="connsiteX3" fmla="*/ 156895 w 431215"/>
                    <a:gd name="connsiteY3" fmla="*/ 243840 h 371475"/>
                    <a:gd name="connsiteX4" fmla="*/ 91172 w 431215"/>
                    <a:gd name="connsiteY4" fmla="*/ 123825 h 371475"/>
                    <a:gd name="connsiteX5" fmla="*/ 53072 w 431215"/>
                    <a:gd name="connsiteY5" fmla="*/ 83820 h 371475"/>
                    <a:gd name="connsiteX6" fmla="*/ 49262 w 431215"/>
                    <a:gd name="connsiteY6" fmla="*/ 80962 h 371475"/>
                    <a:gd name="connsiteX7" fmla="*/ 45452 w 431215"/>
                    <a:gd name="connsiteY7" fmla="*/ 78105 h 371475"/>
                    <a:gd name="connsiteX8" fmla="*/ 40690 w 431215"/>
                    <a:gd name="connsiteY8" fmla="*/ 74295 h 371475"/>
                    <a:gd name="connsiteX9" fmla="*/ 13067 w 431215"/>
                    <a:gd name="connsiteY9" fmla="*/ 56197 h 371475"/>
                    <a:gd name="connsiteX10" fmla="*/ 683 w 431215"/>
                    <a:gd name="connsiteY10" fmla="*/ 46897 h 371475"/>
                    <a:gd name="connsiteX11" fmla="*/ 15925 w 431215"/>
                    <a:gd name="connsiteY11" fmla="*/ 35242 h 371475"/>
                    <a:gd name="connsiteX12" fmla="*/ 72122 w 431215"/>
                    <a:gd name="connsiteY12" fmla="*/ 0 h 371475"/>
                    <a:gd name="connsiteX13" fmla="*/ 104507 w 431215"/>
                    <a:gd name="connsiteY13" fmla="*/ 12382 h 371475"/>
                    <a:gd name="connsiteX14" fmla="*/ 143560 w 431215"/>
                    <a:gd name="connsiteY14" fmla="*/ 30480 h 371475"/>
                    <a:gd name="connsiteX15" fmla="*/ 150227 w 431215"/>
                    <a:gd name="connsiteY15" fmla="*/ 31432 h 371475"/>
                    <a:gd name="connsiteX16" fmla="*/ 160603 w 431215"/>
                    <a:gd name="connsiteY16" fmla="*/ 36182 h 371475"/>
                    <a:gd name="connsiteX17" fmla="*/ 192 w 431215"/>
                    <a:gd name="connsiteY17" fmla="*/ 48035 h 371475"/>
                    <a:gd name="connsiteX18" fmla="*/ 100697 w 431215"/>
                    <a:gd name="connsiteY18" fmla="*/ 59055 h 371475"/>
                    <a:gd name="connsiteX19" fmla="*/ 164515 w 431215"/>
                    <a:gd name="connsiteY19" fmla="*/ 71437 h 371475"/>
                    <a:gd name="connsiteX20" fmla="*/ 193090 w 431215"/>
                    <a:gd name="connsiteY20" fmla="*/ 80010 h 371475"/>
                    <a:gd name="connsiteX21" fmla="*/ 214997 w 431215"/>
                    <a:gd name="connsiteY21" fmla="*/ 88582 h 371475"/>
                    <a:gd name="connsiteX22" fmla="*/ 263575 w 431215"/>
                    <a:gd name="connsiteY22" fmla="*/ 112395 h 371475"/>
                    <a:gd name="connsiteX23" fmla="*/ 335012 w 431215"/>
                    <a:gd name="connsiteY23" fmla="*/ 160020 h 371475"/>
                    <a:gd name="connsiteX24" fmla="*/ 358825 w 431215"/>
                    <a:gd name="connsiteY24" fmla="*/ 179070 h 371475"/>
                    <a:gd name="connsiteX25" fmla="*/ 386447 w 431215"/>
                    <a:gd name="connsiteY25" fmla="*/ 203835 h 371475"/>
                    <a:gd name="connsiteX26" fmla="*/ 425500 w 431215"/>
                    <a:gd name="connsiteY26" fmla="*/ 249555 h 371475"/>
                    <a:gd name="connsiteX27" fmla="*/ 425500 w 431215"/>
                    <a:gd name="connsiteY27" fmla="*/ 249555 h 371475"/>
                    <a:gd name="connsiteX28" fmla="*/ 426452 w 431215"/>
                    <a:gd name="connsiteY28" fmla="*/ 250507 h 371475"/>
                    <a:gd name="connsiteX29" fmla="*/ 426452 w 431215"/>
                    <a:gd name="connsiteY29" fmla="*/ 250507 h 371475"/>
                    <a:gd name="connsiteX30" fmla="*/ 427405 w 431215"/>
                    <a:gd name="connsiteY30" fmla="*/ 252412 h 371475"/>
                    <a:gd name="connsiteX31" fmla="*/ 427405 w 431215"/>
                    <a:gd name="connsiteY31" fmla="*/ 252412 h 371475"/>
                    <a:gd name="connsiteX32" fmla="*/ 427405 w 431215"/>
                    <a:gd name="connsiteY32" fmla="*/ 252412 h 371475"/>
                    <a:gd name="connsiteX33" fmla="*/ 431215 w 431215"/>
                    <a:gd name="connsiteY33" fmla="*/ 258127 h 371475"/>
                    <a:gd name="connsiteX34" fmla="*/ 427405 w 431215"/>
                    <a:gd name="connsiteY34" fmla="*/ 260985 h 371475"/>
                    <a:gd name="connsiteX35" fmla="*/ 325487 w 431215"/>
                    <a:gd name="connsiteY35" fmla="*/ 298132 h 371475"/>
                    <a:gd name="connsiteX36" fmla="*/ 257860 w 431215"/>
                    <a:gd name="connsiteY36" fmla="*/ 335280 h 371475"/>
                    <a:gd name="connsiteX37" fmla="*/ 209282 w 431215"/>
                    <a:gd name="connsiteY37" fmla="*/ 367665 h 371475"/>
                    <a:gd name="connsiteX0" fmla="*/ 209282 w 431215"/>
                    <a:gd name="connsiteY0" fmla="*/ 367665 h 371475"/>
                    <a:gd name="connsiteX1" fmla="*/ 202615 w 431215"/>
                    <a:gd name="connsiteY1" fmla="*/ 371475 h 371475"/>
                    <a:gd name="connsiteX2" fmla="*/ 188327 w 431215"/>
                    <a:gd name="connsiteY2" fmla="*/ 332422 h 371475"/>
                    <a:gd name="connsiteX3" fmla="*/ 156895 w 431215"/>
                    <a:gd name="connsiteY3" fmla="*/ 243840 h 371475"/>
                    <a:gd name="connsiteX4" fmla="*/ 91172 w 431215"/>
                    <a:gd name="connsiteY4" fmla="*/ 123825 h 371475"/>
                    <a:gd name="connsiteX5" fmla="*/ 53072 w 431215"/>
                    <a:gd name="connsiteY5" fmla="*/ 83820 h 371475"/>
                    <a:gd name="connsiteX6" fmla="*/ 49262 w 431215"/>
                    <a:gd name="connsiteY6" fmla="*/ 80962 h 371475"/>
                    <a:gd name="connsiteX7" fmla="*/ 45452 w 431215"/>
                    <a:gd name="connsiteY7" fmla="*/ 78105 h 371475"/>
                    <a:gd name="connsiteX8" fmla="*/ 40690 w 431215"/>
                    <a:gd name="connsiteY8" fmla="*/ 74295 h 371475"/>
                    <a:gd name="connsiteX9" fmla="*/ 13067 w 431215"/>
                    <a:gd name="connsiteY9" fmla="*/ 56197 h 371475"/>
                    <a:gd name="connsiteX10" fmla="*/ 683 w 431215"/>
                    <a:gd name="connsiteY10" fmla="*/ 46897 h 371475"/>
                    <a:gd name="connsiteX11" fmla="*/ 15925 w 431215"/>
                    <a:gd name="connsiteY11" fmla="*/ 35242 h 371475"/>
                    <a:gd name="connsiteX12" fmla="*/ 72122 w 431215"/>
                    <a:gd name="connsiteY12" fmla="*/ 0 h 371475"/>
                    <a:gd name="connsiteX13" fmla="*/ 104507 w 431215"/>
                    <a:gd name="connsiteY13" fmla="*/ 12382 h 371475"/>
                    <a:gd name="connsiteX14" fmla="*/ 143560 w 431215"/>
                    <a:gd name="connsiteY14" fmla="*/ 30480 h 371475"/>
                    <a:gd name="connsiteX15" fmla="*/ 150227 w 431215"/>
                    <a:gd name="connsiteY15" fmla="*/ 31432 h 371475"/>
                    <a:gd name="connsiteX16" fmla="*/ 160603 w 431215"/>
                    <a:gd name="connsiteY16" fmla="*/ 36182 h 371475"/>
                    <a:gd name="connsiteX17" fmla="*/ 192 w 431215"/>
                    <a:gd name="connsiteY17" fmla="*/ 48035 h 371475"/>
                    <a:gd name="connsiteX18" fmla="*/ 100697 w 431215"/>
                    <a:gd name="connsiteY18" fmla="*/ 59055 h 371475"/>
                    <a:gd name="connsiteX19" fmla="*/ 164515 w 431215"/>
                    <a:gd name="connsiteY19" fmla="*/ 71437 h 371475"/>
                    <a:gd name="connsiteX20" fmla="*/ 193090 w 431215"/>
                    <a:gd name="connsiteY20" fmla="*/ 80010 h 371475"/>
                    <a:gd name="connsiteX21" fmla="*/ 214997 w 431215"/>
                    <a:gd name="connsiteY21" fmla="*/ 88582 h 371475"/>
                    <a:gd name="connsiteX22" fmla="*/ 263575 w 431215"/>
                    <a:gd name="connsiteY22" fmla="*/ 112395 h 371475"/>
                    <a:gd name="connsiteX23" fmla="*/ 335012 w 431215"/>
                    <a:gd name="connsiteY23" fmla="*/ 160020 h 371475"/>
                    <a:gd name="connsiteX24" fmla="*/ 358825 w 431215"/>
                    <a:gd name="connsiteY24" fmla="*/ 179070 h 371475"/>
                    <a:gd name="connsiteX25" fmla="*/ 386447 w 431215"/>
                    <a:gd name="connsiteY25" fmla="*/ 203835 h 371475"/>
                    <a:gd name="connsiteX26" fmla="*/ 425500 w 431215"/>
                    <a:gd name="connsiteY26" fmla="*/ 249555 h 371475"/>
                    <a:gd name="connsiteX27" fmla="*/ 425500 w 431215"/>
                    <a:gd name="connsiteY27" fmla="*/ 249555 h 371475"/>
                    <a:gd name="connsiteX28" fmla="*/ 426452 w 431215"/>
                    <a:gd name="connsiteY28" fmla="*/ 250507 h 371475"/>
                    <a:gd name="connsiteX29" fmla="*/ 426452 w 431215"/>
                    <a:gd name="connsiteY29" fmla="*/ 250507 h 371475"/>
                    <a:gd name="connsiteX30" fmla="*/ 427405 w 431215"/>
                    <a:gd name="connsiteY30" fmla="*/ 252412 h 371475"/>
                    <a:gd name="connsiteX31" fmla="*/ 427405 w 431215"/>
                    <a:gd name="connsiteY31" fmla="*/ 252412 h 371475"/>
                    <a:gd name="connsiteX32" fmla="*/ 427405 w 431215"/>
                    <a:gd name="connsiteY32" fmla="*/ 252412 h 371475"/>
                    <a:gd name="connsiteX33" fmla="*/ 431215 w 431215"/>
                    <a:gd name="connsiteY33" fmla="*/ 258127 h 371475"/>
                    <a:gd name="connsiteX34" fmla="*/ 427405 w 431215"/>
                    <a:gd name="connsiteY34" fmla="*/ 260985 h 371475"/>
                    <a:gd name="connsiteX35" fmla="*/ 325487 w 431215"/>
                    <a:gd name="connsiteY35" fmla="*/ 298132 h 371475"/>
                    <a:gd name="connsiteX36" fmla="*/ 257860 w 431215"/>
                    <a:gd name="connsiteY36" fmla="*/ 335280 h 371475"/>
                    <a:gd name="connsiteX37" fmla="*/ 209282 w 431215"/>
                    <a:gd name="connsiteY37" fmla="*/ 367665 h 371475"/>
                    <a:gd name="connsiteX0" fmla="*/ 208982 w 430915"/>
                    <a:gd name="connsiteY0" fmla="*/ 367665 h 371475"/>
                    <a:gd name="connsiteX1" fmla="*/ 202315 w 430915"/>
                    <a:gd name="connsiteY1" fmla="*/ 371475 h 371475"/>
                    <a:gd name="connsiteX2" fmla="*/ 188027 w 430915"/>
                    <a:gd name="connsiteY2" fmla="*/ 332422 h 371475"/>
                    <a:gd name="connsiteX3" fmla="*/ 156595 w 430915"/>
                    <a:gd name="connsiteY3" fmla="*/ 243840 h 371475"/>
                    <a:gd name="connsiteX4" fmla="*/ 90872 w 430915"/>
                    <a:gd name="connsiteY4" fmla="*/ 123825 h 371475"/>
                    <a:gd name="connsiteX5" fmla="*/ 52772 w 430915"/>
                    <a:gd name="connsiteY5" fmla="*/ 83820 h 371475"/>
                    <a:gd name="connsiteX6" fmla="*/ 48962 w 430915"/>
                    <a:gd name="connsiteY6" fmla="*/ 80962 h 371475"/>
                    <a:gd name="connsiteX7" fmla="*/ 45152 w 430915"/>
                    <a:gd name="connsiteY7" fmla="*/ 78105 h 371475"/>
                    <a:gd name="connsiteX8" fmla="*/ 40390 w 430915"/>
                    <a:gd name="connsiteY8" fmla="*/ 74295 h 371475"/>
                    <a:gd name="connsiteX9" fmla="*/ 12767 w 430915"/>
                    <a:gd name="connsiteY9" fmla="*/ 56197 h 371475"/>
                    <a:gd name="connsiteX10" fmla="*/ 383 w 430915"/>
                    <a:gd name="connsiteY10" fmla="*/ 46897 h 371475"/>
                    <a:gd name="connsiteX11" fmla="*/ 15625 w 430915"/>
                    <a:gd name="connsiteY11" fmla="*/ 35242 h 371475"/>
                    <a:gd name="connsiteX12" fmla="*/ 71822 w 430915"/>
                    <a:gd name="connsiteY12" fmla="*/ 0 h 371475"/>
                    <a:gd name="connsiteX13" fmla="*/ 104207 w 430915"/>
                    <a:gd name="connsiteY13" fmla="*/ 12382 h 371475"/>
                    <a:gd name="connsiteX14" fmla="*/ 143260 w 430915"/>
                    <a:gd name="connsiteY14" fmla="*/ 30480 h 371475"/>
                    <a:gd name="connsiteX15" fmla="*/ 149927 w 430915"/>
                    <a:gd name="connsiteY15" fmla="*/ 31432 h 371475"/>
                    <a:gd name="connsiteX16" fmla="*/ 160303 w 430915"/>
                    <a:gd name="connsiteY16" fmla="*/ 36182 h 371475"/>
                    <a:gd name="connsiteX17" fmla="*/ 1223 w 430915"/>
                    <a:gd name="connsiteY17" fmla="*/ 47962 h 371475"/>
                    <a:gd name="connsiteX18" fmla="*/ 100397 w 430915"/>
                    <a:gd name="connsiteY18" fmla="*/ 59055 h 371475"/>
                    <a:gd name="connsiteX19" fmla="*/ 164215 w 430915"/>
                    <a:gd name="connsiteY19" fmla="*/ 71437 h 371475"/>
                    <a:gd name="connsiteX20" fmla="*/ 192790 w 430915"/>
                    <a:gd name="connsiteY20" fmla="*/ 80010 h 371475"/>
                    <a:gd name="connsiteX21" fmla="*/ 214697 w 430915"/>
                    <a:gd name="connsiteY21" fmla="*/ 88582 h 371475"/>
                    <a:gd name="connsiteX22" fmla="*/ 263275 w 430915"/>
                    <a:gd name="connsiteY22" fmla="*/ 112395 h 371475"/>
                    <a:gd name="connsiteX23" fmla="*/ 334712 w 430915"/>
                    <a:gd name="connsiteY23" fmla="*/ 160020 h 371475"/>
                    <a:gd name="connsiteX24" fmla="*/ 358525 w 430915"/>
                    <a:gd name="connsiteY24" fmla="*/ 179070 h 371475"/>
                    <a:gd name="connsiteX25" fmla="*/ 386147 w 430915"/>
                    <a:gd name="connsiteY25" fmla="*/ 203835 h 371475"/>
                    <a:gd name="connsiteX26" fmla="*/ 425200 w 430915"/>
                    <a:gd name="connsiteY26" fmla="*/ 249555 h 371475"/>
                    <a:gd name="connsiteX27" fmla="*/ 425200 w 430915"/>
                    <a:gd name="connsiteY27" fmla="*/ 249555 h 371475"/>
                    <a:gd name="connsiteX28" fmla="*/ 426152 w 430915"/>
                    <a:gd name="connsiteY28" fmla="*/ 250507 h 371475"/>
                    <a:gd name="connsiteX29" fmla="*/ 426152 w 430915"/>
                    <a:gd name="connsiteY29" fmla="*/ 250507 h 371475"/>
                    <a:gd name="connsiteX30" fmla="*/ 427105 w 430915"/>
                    <a:gd name="connsiteY30" fmla="*/ 252412 h 371475"/>
                    <a:gd name="connsiteX31" fmla="*/ 427105 w 430915"/>
                    <a:gd name="connsiteY31" fmla="*/ 252412 h 371475"/>
                    <a:gd name="connsiteX32" fmla="*/ 427105 w 430915"/>
                    <a:gd name="connsiteY32" fmla="*/ 252412 h 371475"/>
                    <a:gd name="connsiteX33" fmla="*/ 430915 w 430915"/>
                    <a:gd name="connsiteY33" fmla="*/ 258127 h 371475"/>
                    <a:gd name="connsiteX34" fmla="*/ 427105 w 430915"/>
                    <a:gd name="connsiteY34" fmla="*/ 260985 h 371475"/>
                    <a:gd name="connsiteX35" fmla="*/ 325187 w 430915"/>
                    <a:gd name="connsiteY35" fmla="*/ 298132 h 371475"/>
                    <a:gd name="connsiteX36" fmla="*/ 257560 w 430915"/>
                    <a:gd name="connsiteY36" fmla="*/ 335280 h 371475"/>
                    <a:gd name="connsiteX37" fmla="*/ 208982 w 430915"/>
                    <a:gd name="connsiteY37" fmla="*/ 367665 h 371475"/>
                    <a:gd name="connsiteX0" fmla="*/ 207955 w 429888"/>
                    <a:gd name="connsiteY0" fmla="*/ 367665 h 371475"/>
                    <a:gd name="connsiteX1" fmla="*/ 201288 w 429888"/>
                    <a:gd name="connsiteY1" fmla="*/ 371475 h 371475"/>
                    <a:gd name="connsiteX2" fmla="*/ 187000 w 429888"/>
                    <a:gd name="connsiteY2" fmla="*/ 332422 h 371475"/>
                    <a:gd name="connsiteX3" fmla="*/ 155568 w 429888"/>
                    <a:gd name="connsiteY3" fmla="*/ 243840 h 371475"/>
                    <a:gd name="connsiteX4" fmla="*/ 89845 w 429888"/>
                    <a:gd name="connsiteY4" fmla="*/ 123825 h 371475"/>
                    <a:gd name="connsiteX5" fmla="*/ 51745 w 429888"/>
                    <a:gd name="connsiteY5" fmla="*/ 83820 h 371475"/>
                    <a:gd name="connsiteX6" fmla="*/ 47935 w 429888"/>
                    <a:gd name="connsiteY6" fmla="*/ 80962 h 371475"/>
                    <a:gd name="connsiteX7" fmla="*/ 44125 w 429888"/>
                    <a:gd name="connsiteY7" fmla="*/ 78105 h 371475"/>
                    <a:gd name="connsiteX8" fmla="*/ 39363 w 429888"/>
                    <a:gd name="connsiteY8" fmla="*/ 74295 h 371475"/>
                    <a:gd name="connsiteX9" fmla="*/ 11740 w 429888"/>
                    <a:gd name="connsiteY9" fmla="*/ 56197 h 371475"/>
                    <a:gd name="connsiteX10" fmla="*/ 8000 w 429888"/>
                    <a:gd name="connsiteY10" fmla="*/ 38945 h 371475"/>
                    <a:gd name="connsiteX11" fmla="*/ 14598 w 429888"/>
                    <a:gd name="connsiteY11" fmla="*/ 35242 h 371475"/>
                    <a:gd name="connsiteX12" fmla="*/ 70795 w 429888"/>
                    <a:gd name="connsiteY12" fmla="*/ 0 h 371475"/>
                    <a:gd name="connsiteX13" fmla="*/ 103180 w 429888"/>
                    <a:gd name="connsiteY13" fmla="*/ 12382 h 371475"/>
                    <a:gd name="connsiteX14" fmla="*/ 142233 w 429888"/>
                    <a:gd name="connsiteY14" fmla="*/ 30480 h 371475"/>
                    <a:gd name="connsiteX15" fmla="*/ 148900 w 429888"/>
                    <a:gd name="connsiteY15" fmla="*/ 31432 h 371475"/>
                    <a:gd name="connsiteX16" fmla="*/ 159276 w 429888"/>
                    <a:gd name="connsiteY16" fmla="*/ 36182 h 371475"/>
                    <a:gd name="connsiteX17" fmla="*/ 196 w 429888"/>
                    <a:gd name="connsiteY17" fmla="*/ 47962 h 371475"/>
                    <a:gd name="connsiteX18" fmla="*/ 99370 w 429888"/>
                    <a:gd name="connsiteY18" fmla="*/ 59055 h 371475"/>
                    <a:gd name="connsiteX19" fmla="*/ 163188 w 429888"/>
                    <a:gd name="connsiteY19" fmla="*/ 71437 h 371475"/>
                    <a:gd name="connsiteX20" fmla="*/ 191763 w 429888"/>
                    <a:gd name="connsiteY20" fmla="*/ 80010 h 371475"/>
                    <a:gd name="connsiteX21" fmla="*/ 213670 w 429888"/>
                    <a:gd name="connsiteY21" fmla="*/ 88582 h 371475"/>
                    <a:gd name="connsiteX22" fmla="*/ 262248 w 429888"/>
                    <a:gd name="connsiteY22" fmla="*/ 112395 h 371475"/>
                    <a:gd name="connsiteX23" fmla="*/ 333685 w 429888"/>
                    <a:gd name="connsiteY23" fmla="*/ 160020 h 371475"/>
                    <a:gd name="connsiteX24" fmla="*/ 357498 w 429888"/>
                    <a:gd name="connsiteY24" fmla="*/ 179070 h 371475"/>
                    <a:gd name="connsiteX25" fmla="*/ 385120 w 429888"/>
                    <a:gd name="connsiteY25" fmla="*/ 203835 h 371475"/>
                    <a:gd name="connsiteX26" fmla="*/ 424173 w 429888"/>
                    <a:gd name="connsiteY26" fmla="*/ 249555 h 371475"/>
                    <a:gd name="connsiteX27" fmla="*/ 424173 w 429888"/>
                    <a:gd name="connsiteY27" fmla="*/ 249555 h 371475"/>
                    <a:gd name="connsiteX28" fmla="*/ 425125 w 429888"/>
                    <a:gd name="connsiteY28" fmla="*/ 250507 h 371475"/>
                    <a:gd name="connsiteX29" fmla="*/ 425125 w 429888"/>
                    <a:gd name="connsiteY29" fmla="*/ 250507 h 371475"/>
                    <a:gd name="connsiteX30" fmla="*/ 426078 w 429888"/>
                    <a:gd name="connsiteY30" fmla="*/ 252412 h 371475"/>
                    <a:gd name="connsiteX31" fmla="*/ 426078 w 429888"/>
                    <a:gd name="connsiteY31" fmla="*/ 252412 h 371475"/>
                    <a:gd name="connsiteX32" fmla="*/ 426078 w 429888"/>
                    <a:gd name="connsiteY32" fmla="*/ 252412 h 371475"/>
                    <a:gd name="connsiteX33" fmla="*/ 429888 w 429888"/>
                    <a:gd name="connsiteY33" fmla="*/ 258127 h 371475"/>
                    <a:gd name="connsiteX34" fmla="*/ 426078 w 429888"/>
                    <a:gd name="connsiteY34" fmla="*/ 260985 h 371475"/>
                    <a:gd name="connsiteX35" fmla="*/ 324160 w 429888"/>
                    <a:gd name="connsiteY35" fmla="*/ 298132 h 371475"/>
                    <a:gd name="connsiteX36" fmla="*/ 256533 w 429888"/>
                    <a:gd name="connsiteY36" fmla="*/ 335280 h 371475"/>
                    <a:gd name="connsiteX37" fmla="*/ 207955 w 429888"/>
                    <a:gd name="connsiteY37" fmla="*/ 367665 h 371475"/>
                    <a:gd name="connsiteX0" fmla="*/ 212251 w 434184"/>
                    <a:gd name="connsiteY0" fmla="*/ 367665 h 371475"/>
                    <a:gd name="connsiteX1" fmla="*/ 205584 w 434184"/>
                    <a:gd name="connsiteY1" fmla="*/ 371475 h 371475"/>
                    <a:gd name="connsiteX2" fmla="*/ 191296 w 434184"/>
                    <a:gd name="connsiteY2" fmla="*/ 332422 h 371475"/>
                    <a:gd name="connsiteX3" fmla="*/ 159864 w 434184"/>
                    <a:gd name="connsiteY3" fmla="*/ 243840 h 371475"/>
                    <a:gd name="connsiteX4" fmla="*/ 94141 w 434184"/>
                    <a:gd name="connsiteY4" fmla="*/ 123825 h 371475"/>
                    <a:gd name="connsiteX5" fmla="*/ 56041 w 434184"/>
                    <a:gd name="connsiteY5" fmla="*/ 83820 h 371475"/>
                    <a:gd name="connsiteX6" fmla="*/ 52231 w 434184"/>
                    <a:gd name="connsiteY6" fmla="*/ 80962 h 371475"/>
                    <a:gd name="connsiteX7" fmla="*/ 48421 w 434184"/>
                    <a:gd name="connsiteY7" fmla="*/ 78105 h 371475"/>
                    <a:gd name="connsiteX8" fmla="*/ 43659 w 434184"/>
                    <a:gd name="connsiteY8" fmla="*/ 74295 h 371475"/>
                    <a:gd name="connsiteX9" fmla="*/ 16036 w 434184"/>
                    <a:gd name="connsiteY9" fmla="*/ 56197 h 371475"/>
                    <a:gd name="connsiteX10" fmla="*/ 278 w 434184"/>
                    <a:gd name="connsiteY10" fmla="*/ 48684 h 371475"/>
                    <a:gd name="connsiteX11" fmla="*/ 18894 w 434184"/>
                    <a:gd name="connsiteY11" fmla="*/ 35242 h 371475"/>
                    <a:gd name="connsiteX12" fmla="*/ 75091 w 434184"/>
                    <a:gd name="connsiteY12" fmla="*/ 0 h 371475"/>
                    <a:gd name="connsiteX13" fmla="*/ 107476 w 434184"/>
                    <a:gd name="connsiteY13" fmla="*/ 12382 h 371475"/>
                    <a:gd name="connsiteX14" fmla="*/ 146529 w 434184"/>
                    <a:gd name="connsiteY14" fmla="*/ 30480 h 371475"/>
                    <a:gd name="connsiteX15" fmla="*/ 153196 w 434184"/>
                    <a:gd name="connsiteY15" fmla="*/ 31432 h 371475"/>
                    <a:gd name="connsiteX16" fmla="*/ 163572 w 434184"/>
                    <a:gd name="connsiteY16" fmla="*/ 36182 h 371475"/>
                    <a:gd name="connsiteX17" fmla="*/ 4492 w 434184"/>
                    <a:gd name="connsiteY17" fmla="*/ 47962 h 371475"/>
                    <a:gd name="connsiteX18" fmla="*/ 103666 w 434184"/>
                    <a:gd name="connsiteY18" fmla="*/ 59055 h 371475"/>
                    <a:gd name="connsiteX19" fmla="*/ 167484 w 434184"/>
                    <a:gd name="connsiteY19" fmla="*/ 71437 h 371475"/>
                    <a:gd name="connsiteX20" fmla="*/ 196059 w 434184"/>
                    <a:gd name="connsiteY20" fmla="*/ 80010 h 371475"/>
                    <a:gd name="connsiteX21" fmla="*/ 217966 w 434184"/>
                    <a:gd name="connsiteY21" fmla="*/ 88582 h 371475"/>
                    <a:gd name="connsiteX22" fmla="*/ 266544 w 434184"/>
                    <a:gd name="connsiteY22" fmla="*/ 112395 h 371475"/>
                    <a:gd name="connsiteX23" fmla="*/ 337981 w 434184"/>
                    <a:gd name="connsiteY23" fmla="*/ 160020 h 371475"/>
                    <a:gd name="connsiteX24" fmla="*/ 361794 w 434184"/>
                    <a:gd name="connsiteY24" fmla="*/ 179070 h 371475"/>
                    <a:gd name="connsiteX25" fmla="*/ 389416 w 434184"/>
                    <a:gd name="connsiteY25" fmla="*/ 203835 h 371475"/>
                    <a:gd name="connsiteX26" fmla="*/ 428469 w 434184"/>
                    <a:gd name="connsiteY26" fmla="*/ 249555 h 371475"/>
                    <a:gd name="connsiteX27" fmla="*/ 428469 w 434184"/>
                    <a:gd name="connsiteY27" fmla="*/ 249555 h 371475"/>
                    <a:gd name="connsiteX28" fmla="*/ 429421 w 434184"/>
                    <a:gd name="connsiteY28" fmla="*/ 250507 h 371475"/>
                    <a:gd name="connsiteX29" fmla="*/ 429421 w 434184"/>
                    <a:gd name="connsiteY29" fmla="*/ 250507 h 371475"/>
                    <a:gd name="connsiteX30" fmla="*/ 430374 w 434184"/>
                    <a:gd name="connsiteY30" fmla="*/ 252412 h 371475"/>
                    <a:gd name="connsiteX31" fmla="*/ 430374 w 434184"/>
                    <a:gd name="connsiteY31" fmla="*/ 252412 h 371475"/>
                    <a:gd name="connsiteX32" fmla="*/ 430374 w 434184"/>
                    <a:gd name="connsiteY32" fmla="*/ 252412 h 371475"/>
                    <a:gd name="connsiteX33" fmla="*/ 434184 w 434184"/>
                    <a:gd name="connsiteY33" fmla="*/ 258127 h 371475"/>
                    <a:gd name="connsiteX34" fmla="*/ 430374 w 434184"/>
                    <a:gd name="connsiteY34" fmla="*/ 260985 h 371475"/>
                    <a:gd name="connsiteX35" fmla="*/ 328456 w 434184"/>
                    <a:gd name="connsiteY35" fmla="*/ 298132 h 371475"/>
                    <a:gd name="connsiteX36" fmla="*/ 260829 w 434184"/>
                    <a:gd name="connsiteY36" fmla="*/ 335280 h 371475"/>
                    <a:gd name="connsiteX37" fmla="*/ 212251 w 434184"/>
                    <a:gd name="connsiteY37" fmla="*/ 367665 h 371475"/>
                    <a:gd name="connsiteX0" fmla="*/ 212251 w 434184"/>
                    <a:gd name="connsiteY0" fmla="*/ 367665 h 371475"/>
                    <a:gd name="connsiteX1" fmla="*/ 205584 w 434184"/>
                    <a:gd name="connsiteY1" fmla="*/ 371475 h 371475"/>
                    <a:gd name="connsiteX2" fmla="*/ 191296 w 434184"/>
                    <a:gd name="connsiteY2" fmla="*/ 332422 h 371475"/>
                    <a:gd name="connsiteX3" fmla="*/ 159864 w 434184"/>
                    <a:gd name="connsiteY3" fmla="*/ 243840 h 371475"/>
                    <a:gd name="connsiteX4" fmla="*/ 94141 w 434184"/>
                    <a:gd name="connsiteY4" fmla="*/ 123825 h 371475"/>
                    <a:gd name="connsiteX5" fmla="*/ 56041 w 434184"/>
                    <a:gd name="connsiteY5" fmla="*/ 83820 h 371475"/>
                    <a:gd name="connsiteX6" fmla="*/ 52231 w 434184"/>
                    <a:gd name="connsiteY6" fmla="*/ 80962 h 371475"/>
                    <a:gd name="connsiteX7" fmla="*/ 48421 w 434184"/>
                    <a:gd name="connsiteY7" fmla="*/ 78105 h 371475"/>
                    <a:gd name="connsiteX8" fmla="*/ 43659 w 434184"/>
                    <a:gd name="connsiteY8" fmla="*/ 74295 h 371475"/>
                    <a:gd name="connsiteX9" fmla="*/ 16036 w 434184"/>
                    <a:gd name="connsiteY9" fmla="*/ 56197 h 371475"/>
                    <a:gd name="connsiteX10" fmla="*/ 278 w 434184"/>
                    <a:gd name="connsiteY10" fmla="*/ 48684 h 371475"/>
                    <a:gd name="connsiteX11" fmla="*/ 18894 w 434184"/>
                    <a:gd name="connsiteY11" fmla="*/ 35242 h 371475"/>
                    <a:gd name="connsiteX12" fmla="*/ 75091 w 434184"/>
                    <a:gd name="connsiteY12" fmla="*/ 0 h 371475"/>
                    <a:gd name="connsiteX13" fmla="*/ 107476 w 434184"/>
                    <a:gd name="connsiteY13" fmla="*/ 12382 h 371475"/>
                    <a:gd name="connsiteX14" fmla="*/ 146529 w 434184"/>
                    <a:gd name="connsiteY14" fmla="*/ 30480 h 371475"/>
                    <a:gd name="connsiteX15" fmla="*/ 163572 w 434184"/>
                    <a:gd name="connsiteY15" fmla="*/ 36182 h 371475"/>
                    <a:gd name="connsiteX16" fmla="*/ 4492 w 434184"/>
                    <a:gd name="connsiteY16" fmla="*/ 47962 h 371475"/>
                    <a:gd name="connsiteX17" fmla="*/ 103666 w 434184"/>
                    <a:gd name="connsiteY17" fmla="*/ 59055 h 371475"/>
                    <a:gd name="connsiteX18" fmla="*/ 167484 w 434184"/>
                    <a:gd name="connsiteY18" fmla="*/ 71437 h 371475"/>
                    <a:gd name="connsiteX19" fmla="*/ 196059 w 434184"/>
                    <a:gd name="connsiteY19" fmla="*/ 80010 h 371475"/>
                    <a:gd name="connsiteX20" fmla="*/ 217966 w 434184"/>
                    <a:gd name="connsiteY20" fmla="*/ 88582 h 371475"/>
                    <a:gd name="connsiteX21" fmla="*/ 266544 w 434184"/>
                    <a:gd name="connsiteY21" fmla="*/ 112395 h 371475"/>
                    <a:gd name="connsiteX22" fmla="*/ 337981 w 434184"/>
                    <a:gd name="connsiteY22" fmla="*/ 160020 h 371475"/>
                    <a:gd name="connsiteX23" fmla="*/ 361794 w 434184"/>
                    <a:gd name="connsiteY23" fmla="*/ 179070 h 371475"/>
                    <a:gd name="connsiteX24" fmla="*/ 389416 w 434184"/>
                    <a:gd name="connsiteY24" fmla="*/ 203835 h 371475"/>
                    <a:gd name="connsiteX25" fmla="*/ 428469 w 434184"/>
                    <a:gd name="connsiteY25" fmla="*/ 249555 h 371475"/>
                    <a:gd name="connsiteX26" fmla="*/ 428469 w 434184"/>
                    <a:gd name="connsiteY26" fmla="*/ 249555 h 371475"/>
                    <a:gd name="connsiteX27" fmla="*/ 429421 w 434184"/>
                    <a:gd name="connsiteY27" fmla="*/ 250507 h 371475"/>
                    <a:gd name="connsiteX28" fmla="*/ 429421 w 434184"/>
                    <a:gd name="connsiteY28" fmla="*/ 250507 h 371475"/>
                    <a:gd name="connsiteX29" fmla="*/ 430374 w 434184"/>
                    <a:gd name="connsiteY29" fmla="*/ 252412 h 371475"/>
                    <a:gd name="connsiteX30" fmla="*/ 430374 w 434184"/>
                    <a:gd name="connsiteY30" fmla="*/ 252412 h 371475"/>
                    <a:gd name="connsiteX31" fmla="*/ 430374 w 434184"/>
                    <a:gd name="connsiteY31" fmla="*/ 252412 h 371475"/>
                    <a:gd name="connsiteX32" fmla="*/ 434184 w 434184"/>
                    <a:gd name="connsiteY32" fmla="*/ 258127 h 371475"/>
                    <a:gd name="connsiteX33" fmla="*/ 430374 w 434184"/>
                    <a:gd name="connsiteY33" fmla="*/ 260985 h 371475"/>
                    <a:gd name="connsiteX34" fmla="*/ 328456 w 434184"/>
                    <a:gd name="connsiteY34" fmla="*/ 298132 h 371475"/>
                    <a:gd name="connsiteX35" fmla="*/ 260829 w 434184"/>
                    <a:gd name="connsiteY35" fmla="*/ 335280 h 371475"/>
                    <a:gd name="connsiteX36" fmla="*/ 212251 w 434184"/>
                    <a:gd name="connsiteY36" fmla="*/ 367665 h 371475"/>
                    <a:gd name="connsiteX0" fmla="*/ 212251 w 434184"/>
                    <a:gd name="connsiteY0" fmla="*/ 367665 h 371475"/>
                    <a:gd name="connsiteX1" fmla="*/ 205584 w 434184"/>
                    <a:gd name="connsiteY1" fmla="*/ 371475 h 371475"/>
                    <a:gd name="connsiteX2" fmla="*/ 191296 w 434184"/>
                    <a:gd name="connsiteY2" fmla="*/ 332422 h 371475"/>
                    <a:gd name="connsiteX3" fmla="*/ 159864 w 434184"/>
                    <a:gd name="connsiteY3" fmla="*/ 243840 h 371475"/>
                    <a:gd name="connsiteX4" fmla="*/ 94141 w 434184"/>
                    <a:gd name="connsiteY4" fmla="*/ 123825 h 371475"/>
                    <a:gd name="connsiteX5" fmla="*/ 56041 w 434184"/>
                    <a:gd name="connsiteY5" fmla="*/ 83820 h 371475"/>
                    <a:gd name="connsiteX6" fmla="*/ 52231 w 434184"/>
                    <a:gd name="connsiteY6" fmla="*/ 80962 h 371475"/>
                    <a:gd name="connsiteX7" fmla="*/ 48421 w 434184"/>
                    <a:gd name="connsiteY7" fmla="*/ 78105 h 371475"/>
                    <a:gd name="connsiteX8" fmla="*/ 43659 w 434184"/>
                    <a:gd name="connsiteY8" fmla="*/ 74295 h 371475"/>
                    <a:gd name="connsiteX9" fmla="*/ 16036 w 434184"/>
                    <a:gd name="connsiteY9" fmla="*/ 56197 h 371475"/>
                    <a:gd name="connsiteX10" fmla="*/ 278 w 434184"/>
                    <a:gd name="connsiteY10" fmla="*/ 48684 h 371475"/>
                    <a:gd name="connsiteX11" fmla="*/ 18894 w 434184"/>
                    <a:gd name="connsiteY11" fmla="*/ 35242 h 371475"/>
                    <a:gd name="connsiteX12" fmla="*/ 75091 w 434184"/>
                    <a:gd name="connsiteY12" fmla="*/ 0 h 371475"/>
                    <a:gd name="connsiteX13" fmla="*/ 107476 w 434184"/>
                    <a:gd name="connsiteY13" fmla="*/ 12382 h 371475"/>
                    <a:gd name="connsiteX14" fmla="*/ 163572 w 434184"/>
                    <a:gd name="connsiteY14" fmla="*/ 36182 h 371475"/>
                    <a:gd name="connsiteX15" fmla="*/ 4492 w 434184"/>
                    <a:gd name="connsiteY15" fmla="*/ 47962 h 371475"/>
                    <a:gd name="connsiteX16" fmla="*/ 103666 w 434184"/>
                    <a:gd name="connsiteY16" fmla="*/ 59055 h 371475"/>
                    <a:gd name="connsiteX17" fmla="*/ 167484 w 434184"/>
                    <a:gd name="connsiteY17" fmla="*/ 71437 h 371475"/>
                    <a:gd name="connsiteX18" fmla="*/ 196059 w 434184"/>
                    <a:gd name="connsiteY18" fmla="*/ 80010 h 371475"/>
                    <a:gd name="connsiteX19" fmla="*/ 217966 w 434184"/>
                    <a:gd name="connsiteY19" fmla="*/ 88582 h 371475"/>
                    <a:gd name="connsiteX20" fmla="*/ 266544 w 434184"/>
                    <a:gd name="connsiteY20" fmla="*/ 112395 h 371475"/>
                    <a:gd name="connsiteX21" fmla="*/ 337981 w 434184"/>
                    <a:gd name="connsiteY21" fmla="*/ 160020 h 371475"/>
                    <a:gd name="connsiteX22" fmla="*/ 361794 w 434184"/>
                    <a:gd name="connsiteY22" fmla="*/ 179070 h 371475"/>
                    <a:gd name="connsiteX23" fmla="*/ 389416 w 434184"/>
                    <a:gd name="connsiteY23" fmla="*/ 203835 h 371475"/>
                    <a:gd name="connsiteX24" fmla="*/ 428469 w 434184"/>
                    <a:gd name="connsiteY24" fmla="*/ 249555 h 371475"/>
                    <a:gd name="connsiteX25" fmla="*/ 428469 w 434184"/>
                    <a:gd name="connsiteY25" fmla="*/ 249555 h 371475"/>
                    <a:gd name="connsiteX26" fmla="*/ 429421 w 434184"/>
                    <a:gd name="connsiteY26" fmla="*/ 250507 h 371475"/>
                    <a:gd name="connsiteX27" fmla="*/ 429421 w 434184"/>
                    <a:gd name="connsiteY27" fmla="*/ 250507 h 371475"/>
                    <a:gd name="connsiteX28" fmla="*/ 430374 w 434184"/>
                    <a:gd name="connsiteY28" fmla="*/ 252412 h 371475"/>
                    <a:gd name="connsiteX29" fmla="*/ 430374 w 434184"/>
                    <a:gd name="connsiteY29" fmla="*/ 252412 h 371475"/>
                    <a:gd name="connsiteX30" fmla="*/ 430374 w 434184"/>
                    <a:gd name="connsiteY30" fmla="*/ 252412 h 371475"/>
                    <a:gd name="connsiteX31" fmla="*/ 434184 w 434184"/>
                    <a:gd name="connsiteY31" fmla="*/ 258127 h 371475"/>
                    <a:gd name="connsiteX32" fmla="*/ 430374 w 434184"/>
                    <a:gd name="connsiteY32" fmla="*/ 260985 h 371475"/>
                    <a:gd name="connsiteX33" fmla="*/ 328456 w 434184"/>
                    <a:gd name="connsiteY33" fmla="*/ 298132 h 371475"/>
                    <a:gd name="connsiteX34" fmla="*/ 260829 w 434184"/>
                    <a:gd name="connsiteY34" fmla="*/ 335280 h 371475"/>
                    <a:gd name="connsiteX35" fmla="*/ 212251 w 434184"/>
                    <a:gd name="connsiteY35" fmla="*/ 367665 h 371475"/>
                    <a:gd name="connsiteX0" fmla="*/ 212251 w 434184"/>
                    <a:gd name="connsiteY0" fmla="*/ 367665 h 371475"/>
                    <a:gd name="connsiteX1" fmla="*/ 205584 w 434184"/>
                    <a:gd name="connsiteY1" fmla="*/ 371475 h 371475"/>
                    <a:gd name="connsiteX2" fmla="*/ 191296 w 434184"/>
                    <a:gd name="connsiteY2" fmla="*/ 332422 h 371475"/>
                    <a:gd name="connsiteX3" fmla="*/ 159864 w 434184"/>
                    <a:gd name="connsiteY3" fmla="*/ 243840 h 371475"/>
                    <a:gd name="connsiteX4" fmla="*/ 94141 w 434184"/>
                    <a:gd name="connsiteY4" fmla="*/ 123825 h 371475"/>
                    <a:gd name="connsiteX5" fmla="*/ 56041 w 434184"/>
                    <a:gd name="connsiteY5" fmla="*/ 83820 h 371475"/>
                    <a:gd name="connsiteX6" fmla="*/ 52231 w 434184"/>
                    <a:gd name="connsiteY6" fmla="*/ 80962 h 371475"/>
                    <a:gd name="connsiteX7" fmla="*/ 48421 w 434184"/>
                    <a:gd name="connsiteY7" fmla="*/ 78105 h 371475"/>
                    <a:gd name="connsiteX8" fmla="*/ 43659 w 434184"/>
                    <a:gd name="connsiteY8" fmla="*/ 74295 h 371475"/>
                    <a:gd name="connsiteX9" fmla="*/ 16036 w 434184"/>
                    <a:gd name="connsiteY9" fmla="*/ 56197 h 371475"/>
                    <a:gd name="connsiteX10" fmla="*/ 278 w 434184"/>
                    <a:gd name="connsiteY10" fmla="*/ 48684 h 371475"/>
                    <a:gd name="connsiteX11" fmla="*/ 18894 w 434184"/>
                    <a:gd name="connsiteY11" fmla="*/ 35242 h 371475"/>
                    <a:gd name="connsiteX12" fmla="*/ 75091 w 434184"/>
                    <a:gd name="connsiteY12" fmla="*/ 0 h 371475"/>
                    <a:gd name="connsiteX13" fmla="*/ 163572 w 434184"/>
                    <a:gd name="connsiteY13" fmla="*/ 36182 h 371475"/>
                    <a:gd name="connsiteX14" fmla="*/ 4492 w 434184"/>
                    <a:gd name="connsiteY14" fmla="*/ 47962 h 371475"/>
                    <a:gd name="connsiteX15" fmla="*/ 103666 w 434184"/>
                    <a:gd name="connsiteY15" fmla="*/ 59055 h 371475"/>
                    <a:gd name="connsiteX16" fmla="*/ 167484 w 434184"/>
                    <a:gd name="connsiteY16" fmla="*/ 71437 h 371475"/>
                    <a:gd name="connsiteX17" fmla="*/ 196059 w 434184"/>
                    <a:gd name="connsiteY17" fmla="*/ 80010 h 371475"/>
                    <a:gd name="connsiteX18" fmla="*/ 217966 w 434184"/>
                    <a:gd name="connsiteY18" fmla="*/ 88582 h 371475"/>
                    <a:gd name="connsiteX19" fmla="*/ 266544 w 434184"/>
                    <a:gd name="connsiteY19" fmla="*/ 112395 h 371475"/>
                    <a:gd name="connsiteX20" fmla="*/ 337981 w 434184"/>
                    <a:gd name="connsiteY20" fmla="*/ 160020 h 371475"/>
                    <a:gd name="connsiteX21" fmla="*/ 361794 w 434184"/>
                    <a:gd name="connsiteY21" fmla="*/ 179070 h 371475"/>
                    <a:gd name="connsiteX22" fmla="*/ 389416 w 434184"/>
                    <a:gd name="connsiteY22" fmla="*/ 203835 h 371475"/>
                    <a:gd name="connsiteX23" fmla="*/ 428469 w 434184"/>
                    <a:gd name="connsiteY23" fmla="*/ 249555 h 371475"/>
                    <a:gd name="connsiteX24" fmla="*/ 428469 w 434184"/>
                    <a:gd name="connsiteY24" fmla="*/ 249555 h 371475"/>
                    <a:gd name="connsiteX25" fmla="*/ 429421 w 434184"/>
                    <a:gd name="connsiteY25" fmla="*/ 250507 h 371475"/>
                    <a:gd name="connsiteX26" fmla="*/ 429421 w 434184"/>
                    <a:gd name="connsiteY26" fmla="*/ 250507 h 371475"/>
                    <a:gd name="connsiteX27" fmla="*/ 430374 w 434184"/>
                    <a:gd name="connsiteY27" fmla="*/ 252412 h 371475"/>
                    <a:gd name="connsiteX28" fmla="*/ 430374 w 434184"/>
                    <a:gd name="connsiteY28" fmla="*/ 252412 h 371475"/>
                    <a:gd name="connsiteX29" fmla="*/ 430374 w 434184"/>
                    <a:gd name="connsiteY29" fmla="*/ 252412 h 371475"/>
                    <a:gd name="connsiteX30" fmla="*/ 434184 w 434184"/>
                    <a:gd name="connsiteY30" fmla="*/ 258127 h 371475"/>
                    <a:gd name="connsiteX31" fmla="*/ 430374 w 434184"/>
                    <a:gd name="connsiteY31" fmla="*/ 260985 h 371475"/>
                    <a:gd name="connsiteX32" fmla="*/ 328456 w 434184"/>
                    <a:gd name="connsiteY32" fmla="*/ 298132 h 371475"/>
                    <a:gd name="connsiteX33" fmla="*/ 260829 w 434184"/>
                    <a:gd name="connsiteY33" fmla="*/ 335280 h 371475"/>
                    <a:gd name="connsiteX34" fmla="*/ 212251 w 434184"/>
                    <a:gd name="connsiteY34" fmla="*/ 367665 h 371475"/>
                    <a:gd name="connsiteX0" fmla="*/ 212251 w 434184"/>
                    <a:gd name="connsiteY0" fmla="*/ 367665 h 371475"/>
                    <a:gd name="connsiteX1" fmla="*/ 205584 w 434184"/>
                    <a:gd name="connsiteY1" fmla="*/ 371475 h 371475"/>
                    <a:gd name="connsiteX2" fmla="*/ 191296 w 434184"/>
                    <a:gd name="connsiteY2" fmla="*/ 332422 h 371475"/>
                    <a:gd name="connsiteX3" fmla="*/ 159864 w 434184"/>
                    <a:gd name="connsiteY3" fmla="*/ 243840 h 371475"/>
                    <a:gd name="connsiteX4" fmla="*/ 94141 w 434184"/>
                    <a:gd name="connsiteY4" fmla="*/ 123825 h 371475"/>
                    <a:gd name="connsiteX5" fmla="*/ 56041 w 434184"/>
                    <a:gd name="connsiteY5" fmla="*/ 83820 h 371475"/>
                    <a:gd name="connsiteX6" fmla="*/ 52231 w 434184"/>
                    <a:gd name="connsiteY6" fmla="*/ 80962 h 371475"/>
                    <a:gd name="connsiteX7" fmla="*/ 48421 w 434184"/>
                    <a:gd name="connsiteY7" fmla="*/ 78105 h 371475"/>
                    <a:gd name="connsiteX8" fmla="*/ 43659 w 434184"/>
                    <a:gd name="connsiteY8" fmla="*/ 74295 h 371475"/>
                    <a:gd name="connsiteX9" fmla="*/ 16036 w 434184"/>
                    <a:gd name="connsiteY9" fmla="*/ 56197 h 371475"/>
                    <a:gd name="connsiteX10" fmla="*/ 278 w 434184"/>
                    <a:gd name="connsiteY10" fmla="*/ 48684 h 371475"/>
                    <a:gd name="connsiteX11" fmla="*/ 18894 w 434184"/>
                    <a:gd name="connsiteY11" fmla="*/ 35242 h 371475"/>
                    <a:gd name="connsiteX12" fmla="*/ 75091 w 434184"/>
                    <a:gd name="connsiteY12" fmla="*/ 0 h 371475"/>
                    <a:gd name="connsiteX13" fmla="*/ 163572 w 434184"/>
                    <a:gd name="connsiteY13" fmla="*/ 36182 h 371475"/>
                    <a:gd name="connsiteX14" fmla="*/ 4492 w 434184"/>
                    <a:gd name="connsiteY14" fmla="*/ 47962 h 371475"/>
                    <a:gd name="connsiteX15" fmla="*/ 103666 w 434184"/>
                    <a:gd name="connsiteY15" fmla="*/ 59055 h 371475"/>
                    <a:gd name="connsiteX16" fmla="*/ 167484 w 434184"/>
                    <a:gd name="connsiteY16" fmla="*/ 71437 h 371475"/>
                    <a:gd name="connsiteX17" fmla="*/ 196059 w 434184"/>
                    <a:gd name="connsiteY17" fmla="*/ 80010 h 371475"/>
                    <a:gd name="connsiteX18" fmla="*/ 217966 w 434184"/>
                    <a:gd name="connsiteY18" fmla="*/ 88582 h 371475"/>
                    <a:gd name="connsiteX19" fmla="*/ 266544 w 434184"/>
                    <a:gd name="connsiteY19" fmla="*/ 112395 h 371475"/>
                    <a:gd name="connsiteX20" fmla="*/ 337981 w 434184"/>
                    <a:gd name="connsiteY20" fmla="*/ 160020 h 371475"/>
                    <a:gd name="connsiteX21" fmla="*/ 361794 w 434184"/>
                    <a:gd name="connsiteY21" fmla="*/ 179070 h 371475"/>
                    <a:gd name="connsiteX22" fmla="*/ 389416 w 434184"/>
                    <a:gd name="connsiteY22" fmla="*/ 203835 h 371475"/>
                    <a:gd name="connsiteX23" fmla="*/ 428469 w 434184"/>
                    <a:gd name="connsiteY23" fmla="*/ 249555 h 371475"/>
                    <a:gd name="connsiteX24" fmla="*/ 428469 w 434184"/>
                    <a:gd name="connsiteY24" fmla="*/ 249555 h 371475"/>
                    <a:gd name="connsiteX25" fmla="*/ 429421 w 434184"/>
                    <a:gd name="connsiteY25" fmla="*/ 250507 h 371475"/>
                    <a:gd name="connsiteX26" fmla="*/ 429421 w 434184"/>
                    <a:gd name="connsiteY26" fmla="*/ 250507 h 371475"/>
                    <a:gd name="connsiteX27" fmla="*/ 430374 w 434184"/>
                    <a:gd name="connsiteY27" fmla="*/ 252412 h 371475"/>
                    <a:gd name="connsiteX28" fmla="*/ 430374 w 434184"/>
                    <a:gd name="connsiteY28" fmla="*/ 252412 h 371475"/>
                    <a:gd name="connsiteX29" fmla="*/ 430374 w 434184"/>
                    <a:gd name="connsiteY29" fmla="*/ 252412 h 371475"/>
                    <a:gd name="connsiteX30" fmla="*/ 434184 w 434184"/>
                    <a:gd name="connsiteY30" fmla="*/ 258127 h 371475"/>
                    <a:gd name="connsiteX31" fmla="*/ 430374 w 434184"/>
                    <a:gd name="connsiteY31" fmla="*/ 260985 h 371475"/>
                    <a:gd name="connsiteX32" fmla="*/ 328456 w 434184"/>
                    <a:gd name="connsiteY32" fmla="*/ 298132 h 371475"/>
                    <a:gd name="connsiteX33" fmla="*/ 260829 w 434184"/>
                    <a:gd name="connsiteY33" fmla="*/ 335280 h 371475"/>
                    <a:gd name="connsiteX34" fmla="*/ 212251 w 434184"/>
                    <a:gd name="connsiteY34" fmla="*/ 367665 h 371475"/>
                    <a:gd name="connsiteX0" fmla="*/ 212251 w 434184"/>
                    <a:gd name="connsiteY0" fmla="*/ 367665 h 371475"/>
                    <a:gd name="connsiteX1" fmla="*/ 205584 w 434184"/>
                    <a:gd name="connsiteY1" fmla="*/ 371475 h 371475"/>
                    <a:gd name="connsiteX2" fmla="*/ 191296 w 434184"/>
                    <a:gd name="connsiteY2" fmla="*/ 332422 h 371475"/>
                    <a:gd name="connsiteX3" fmla="*/ 159864 w 434184"/>
                    <a:gd name="connsiteY3" fmla="*/ 243840 h 371475"/>
                    <a:gd name="connsiteX4" fmla="*/ 94141 w 434184"/>
                    <a:gd name="connsiteY4" fmla="*/ 123825 h 371475"/>
                    <a:gd name="connsiteX5" fmla="*/ 56041 w 434184"/>
                    <a:gd name="connsiteY5" fmla="*/ 83820 h 371475"/>
                    <a:gd name="connsiteX6" fmla="*/ 52231 w 434184"/>
                    <a:gd name="connsiteY6" fmla="*/ 80962 h 371475"/>
                    <a:gd name="connsiteX7" fmla="*/ 48421 w 434184"/>
                    <a:gd name="connsiteY7" fmla="*/ 78105 h 371475"/>
                    <a:gd name="connsiteX8" fmla="*/ 43659 w 434184"/>
                    <a:gd name="connsiteY8" fmla="*/ 74295 h 371475"/>
                    <a:gd name="connsiteX9" fmla="*/ 16036 w 434184"/>
                    <a:gd name="connsiteY9" fmla="*/ 56197 h 371475"/>
                    <a:gd name="connsiteX10" fmla="*/ 278 w 434184"/>
                    <a:gd name="connsiteY10" fmla="*/ 48684 h 371475"/>
                    <a:gd name="connsiteX11" fmla="*/ 18894 w 434184"/>
                    <a:gd name="connsiteY11" fmla="*/ 35242 h 371475"/>
                    <a:gd name="connsiteX12" fmla="*/ 75091 w 434184"/>
                    <a:gd name="connsiteY12" fmla="*/ 0 h 371475"/>
                    <a:gd name="connsiteX13" fmla="*/ 194102 w 434184"/>
                    <a:gd name="connsiteY13" fmla="*/ 37713 h 371475"/>
                    <a:gd name="connsiteX14" fmla="*/ 4492 w 434184"/>
                    <a:gd name="connsiteY14" fmla="*/ 47962 h 371475"/>
                    <a:gd name="connsiteX15" fmla="*/ 103666 w 434184"/>
                    <a:gd name="connsiteY15" fmla="*/ 59055 h 371475"/>
                    <a:gd name="connsiteX16" fmla="*/ 167484 w 434184"/>
                    <a:gd name="connsiteY16" fmla="*/ 71437 h 371475"/>
                    <a:gd name="connsiteX17" fmla="*/ 196059 w 434184"/>
                    <a:gd name="connsiteY17" fmla="*/ 80010 h 371475"/>
                    <a:gd name="connsiteX18" fmla="*/ 217966 w 434184"/>
                    <a:gd name="connsiteY18" fmla="*/ 88582 h 371475"/>
                    <a:gd name="connsiteX19" fmla="*/ 266544 w 434184"/>
                    <a:gd name="connsiteY19" fmla="*/ 112395 h 371475"/>
                    <a:gd name="connsiteX20" fmla="*/ 337981 w 434184"/>
                    <a:gd name="connsiteY20" fmla="*/ 160020 h 371475"/>
                    <a:gd name="connsiteX21" fmla="*/ 361794 w 434184"/>
                    <a:gd name="connsiteY21" fmla="*/ 179070 h 371475"/>
                    <a:gd name="connsiteX22" fmla="*/ 389416 w 434184"/>
                    <a:gd name="connsiteY22" fmla="*/ 203835 h 371475"/>
                    <a:gd name="connsiteX23" fmla="*/ 428469 w 434184"/>
                    <a:gd name="connsiteY23" fmla="*/ 249555 h 371475"/>
                    <a:gd name="connsiteX24" fmla="*/ 428469 w 434184"/>
                    <a:gd name="connsiteY24" fmla="*/ 249555 h 371475"/>
                    <a:gd name="connsiteX25" fmla="*/ 429421 w 434184"/>
                    <a:gd name="connsiteY25" fmla="*/ 250507 h 371475"/>
                    <a:gd name="connsiteX26" fmla="*/ 429421 w 434184"/>
                    <a:gd name="connsiteY26" fmla="*/ 250507 h 371475"/>
                    <a:gd name="connsiteX27" fmla="*/ 430374 w 434184"/>
                    <a:gd name="connsiteY27" fmla="*/ 252412 h 371475"/>
                    <a:gd name="connsiteX28" fmla="*/ 430374 w 434184"/>
                    <a:gd name="connsiteY28" fmla="*/ 252412 h 371475"/>
                    <a:gd name="connsiteX29" fmla="*/ 430374 w 434184"/>
                    <a:gd name="connsiteY29" fmla="*/ 252412 h 371475"/>
                    <a:gd name="connsiteX30" fmla="*/ 434184 w 434184"/>
                    <a:gd name="connsiteY30" fmla="*/ 258127 h 371475"/>
                    <a:gd name="connsiteX31" fmla="*/ 430374 w 434184"/>
                    <a:gd name="connsiteY31" fmla="*/ 260985 h 371475"/>
                    <a:gd name="connsiteX32" fmla="*/ 328456 w 434184"/>
                    <a:gd name="connsiteY32" fmla="*/ 298132 h 371475"/>
                    <a:gd name="connsiteX33" fmla="*/ 260829 w 434184"/>
                    <a:gd name="connsiteY33" fmla="*/ 335280 h 371475"/>
                    <a:gd name="connsiteX34" fmla="*/ 212251 w 434184"/>
                    <a:gd name="connsiteY34" fmla="*/ 367665 h 371475"/>
                    <a:gd name="connsiteX0" fmla="*/ 212251 w 434184"/>
                    <a:gd name="connsiteY0" fmla="*/ 367665 h 371475"/>
                    <a:gd name="connsiteX1" fmla="*/ 205584 w 434184"/>
                    <a:gd name="connsiteY1" fmla="*/ 371475 h 371475"/>
                    <a:gd name="connsiteX2" fmla="*/ 191296 w 434184"/>
                    <a:gd name="connsiteY2" fmla="*/ 332422 h 371475"/>
                    <a:gd name="connsiteX3" fmla="*/ 159864 w 434184"/>
                    <a:gd name="connsiteY3" fmla="*/ 243840 h 371475"/>
                    <a:gd name="connsiteX4" fmla="*/ 94141 w 434184"/>
                    <a:gd name="connsiteY4" fmla="*/ 123825 h 371475"/>
                    <a:gd name="connsiteX5" fmla="*/ 56041 w 434184"/>
                    <a:gd name="connsiteY5" fmla="*/ 83820 h 371475"/>
                    <a:gd name="connsiteX6" fmla="*/ 52231 w 434184"/>
                    <a:gd name="connsiteY6" fmla="*/ 80962 h 371475"/>
                    <a:gd name="connsiteX7" fmla="*/ 48421 w 434184"/>
                    <a:gd name="connsiteY7" fmla="*/ 78105 h 371475"/>
                    <a:gd name="connsiteX8" fmla="*/ 43659 w 434184"/>
                    <a:gd name="connsiteY8" fmla="*/ 74295 h 371475"/>
                    <a:gd name="connsiteX9" fmla="*/ 16036 w 434184"/>
                    <a:gd name="connsiteY9" fmla="*/ 56197 h 371475"/>
                    <a:gd name="connsiteX10" fmla="*/ 278 w 434184"/>
                    <a:gd name="connsiteY10" fmla="*/ 48684 h 371475"/>
                    <a:gd name="connsiteX11" fmla="*/ 18894 w 434184"/>
                    <a:gd name="connsiteY11" fmla="*/ 35242 h 371475"/>
                    <a:gd name="connsiteX12" fmla="*/ 75091 w 434184"/>
                    <a:gd name="connsiteY12" fmla="*/ 0 h 371475"/>
                    <a:gd name="connsiteX13" fmla="*/ 194102 w 434184"/>
                    <a:gd name="connsiteY13" fmla="*/ 37713 h 371475"/>
                    <a:gd name="connsiteX14" fmla="*/ 4492 w 434184"/>
                    <a:gd name="connsiteY14" fmla="*/ 47962 h 371475"/>
                    <a:gd name="connsiteX15" fmla="*/ 103666 w 434184"/>
                    <a:gd name="connsiteY15" fmla="*/ 59055 h 371475"/>
                    <a:gd name="connsiteX16" fmla="*/ 167484 w 434184"/>
                    <a:gd name="connsiteY16" fmla="*/ 71437 h 371475"/>
                    <a:gd name="connsiteX17" fmla="*/ 196059 w 434184"/>
                    <a:gd name="connsiteY17" fmla="*/ 80010 h 371475"/>
                    <a:gd name="connsiteX18" fmla="*/ 217966 w 434184"/>
                    <a:gd name="connsiteY18" fmla="*/ 88582 h 371475"/>
                    <a:gd name="connsiteX19" fmla="*/ 266544 w 434184"/>
                    <a:gd name="connsiteY19" fmla="*/ 112395 h 371475"/>
                    <a:gd name="connsiteX20" fmla="*/ 337981 w 434184"/>
                    <a:gd name="connsiteY20" fmla="*/ 160020 h 371475"/>
                    <a:gd name="connsiteX21" fmla="*/ 361794 w 434184"/>
                    <a:gd name="connsiteY21" fmla="*/ 179070 h 371475"/>
                    <a:gd name="connsiteX22" fmla="*/ 389416 w 434184"/>
                    <a:gd name="connsiteY22" fmla="*/ 203835 h 371475"/>
                    <a:gd name="connsiteX23" fmla="*/ 428469 w 434184"/>
                    <a:gd name="connsiteY23" fmla="*/ 249555 h 371475"/>
                    <a:gd name="connsiteX24" fmla="*/ 428469 w 434184"/>
                    <a:gd name="connsiteY24" fmla="*/ 249555 h 371475"/>
                    <a:gd name="connsiteX25" fmla="*/ 429421 w 434184"/>
                    <a:gd name="connsiteY25" fmla="*/ 250507 h 371475"/>
                    <a:gd name="connsiteX26" fmla="*/ 429421 w 434184"/>
                    <a:gd name="connsiteY26" fmla="*/ 250507 h 371475"/>
                    <a:gd name="connsiteX27" fmla="*/ 430374 w 434184"/>
                    <a:gd name="connsiteY27" fmla="*/ 252412 h 371475"/>
                    <a:gd name="connsiteX28" fmla="*/ 430374 w 434184"/>
                    <a:gd name="connsiteY28" fmla="*/ 252412 h 371475"/>
                    <a:gd name="connsiteX29" fmla="*/ 430374 w 434184"/>
                    <a:gd name="connsiteY29" fmla="*/ 252412 h 371475"/>
                    <a:gd name="connsiteX30" fmla="*/ 434184 w 434184"/>
                    <a:gd name="connsiteY30" fmla="*/ 258127 h 371475"/>
                    <a:gd name="connsiteX31" fmla="*/ 430374 w 434184"/>
                    <a:gd name="connsiteY31" fmla="*/ 260985 h 371475"/>
                    <a:gd name="connsiteX32" fmla="*/ 328456 w 434184"/>
                    <a:gd name="connsiteY32" fmla="*/ 298132 h 371475"/>
                    <a:gd name="connsiteX33" fmla="*/ 260829 w 434184"/>
                    <a:gd name="connsiteY33" fmla="*/ 335280 h 371475"/>
                    <a:gd name="connsiteX34" fmla="*/ 212251 w 434184"/>
                    <a:gd name="connsiteY34" fmla="*/ 367665 h 371475"/>
                    <a:gd name="connsiteX0" fmla="*/ 212251 w 434184"/>
                    <a:gd name="connsiteY0" fmla="*/ 367665 h 371475"/>
                    <a:gd name="connsiteX1" fmla="*/ 205584 w 434184"/>
                    <a:gd name="connsiteY1" fmla="*/ 371475 h 371475"/>
                    <a:gd name="connsiteX2" fmla="*/ 191296 w 434184"/>
                    <a:gd name="connsiteY2" fmla="*/ 332422 h 371475"/>
                    <a:gd name="connsiteX3" fmla="*/ 159864 w 434184"/>
                    <a:gd name="connsiteY3" fmla="*/ 243840 h 371475"/>
                    <a:gd name="connsiteX4" fmla="*/ 94141 w 434184"/>
                    <a:gd name="connsiteY4" fmla="*/ 123825 h 371475"/>
                    <a:gd name="connsiteX5" fmla="*/ 56041 w 434184"/>
                    <a:gd name="connsiteY5" fmla="*/ 83820 h 371475"/>
                    <a:gd name="connsiteX6" fmla="*/ 52231 w 434184"/>
                    <a:gd name="connsiteY6" fmla="*/ 80962 h 371475"/>
                    <a:gd name="connsiteX7" fmla="*/ 48421 w 434184"/>
                    <a:gd name="connsiteY7" fmla="*/ 78105 h 371475"/>
                    <a:gd name="connsiteX8" fmla="*/ 43659 w 434184"/>
                    <a:gd name="connsiteY8" fmla="*/ 74295 h 371475"/>
                    <a:gd name="connsiteX9" fmla="*/ 16036 w 434184"/>
                    <a:gd name="connsiteY9" fmla="*/ 56197 h 371475"/>
                    <a:gd name="connsiteX10" fmla="*/ 278 w 434184"/>
                    <a:gd name="connsiteY10" fmla="*/ 48684 h 371475"/>
                    <a:gd name="connsiteX11" fmla="*/ 18894 w 434184"/>
                    <a:gd name="connsiteY11" fmla="*/ 35242 h 371475"/>
                    <a:gd name="connsiteX12" fmla="*/ 75091 w 434184"/>
                    <a:gd name="connsiteY12" fmla="*/ 0 h 371475"/>
                    <a:gd name="connsiteX13" fmla="*/ 194102 w 434184"/>
                    <a:gd name="connsiteY13" fmla="*/ 37713 h 371475"/>
                    <a:gd name="connsiteX14" fmla="*/ 4492 w 434184"/>
                    <a:gd name="connsiteY14" fmla="*/ 47962 h 371475"/>
                    <a:gd name="connsiteX15" fmla="*/ 103666 w 434184"/>
                    <a:gd name="connsiteY15" fmla="*/ 59055 h 371475"/>
                    <a:gd name="connsiteX16" fmla="*/ 167484 w 434184"/>
                    <a:gd name="connsiteY16" fmla="*/ 71437 h 371475"/>
                    <a:gd name="connsiteX17" fmla="*/ 196059 w 434184"/>
                    <a:gd name="connsiteY17" fmla="*/ 80010 h 371475"/>
                    <a:gd name="connsiteX18" fmla="*/ 217966 w 434184"/>
                    <a:gd name="connsiteY18" fmla="*/ 88582 h 371475"/>
                    <a:gd name="connsiteX19" fmla="*/ 266544 w 434184"/>
                    <a:gd name="connsiteY19" fmla="*/ 112395 h 371475"/>
                    <a:gd name="connsiteX20" fmla="*/ 337981 w 434184"/>
                    <a:gd name="connsiteY20" fmla="*/ 160020 h 371475"/>
                    <a:gd name="connsiteX21" fmla="*/ 361794 w 434184"/>
                    <a:gd name="connsiteY21" fmla="*/ 179070 h 371475"/>
                    <a:gd name="connsiteX22" fmla="*/ 389416 w 434184"/>
                    <a:gd name="connsiteY22" fmla="*/ 203835 h 371475"/>
                    <a:gd name="connsiteX23" fmla="*/ 428469 w 434184"/>
                    <a:gd name="connsiteY23" fmla="*/ 249555 h 371475"/>
                    <a:gd name="connsiteX24" fmla="*/ 428469 w 434184"/>
                    <a:gd name="connsiteY24" fmla="*/ 249555 h 371475"/>
                    <a:gd name="connsiteX25" fmla="*/ 429421 w 434184"/>
                    <a:gd name="connsiteY25" fmla="*/ 250507 h 371475"/>
                    <a:gd name="connsiteX26" fmla="*/ 429421 w 434184"/>
                    <a:gd name="connsiteY26" fmla="*/ 250507 h 371475"/>
                    <a:gd name="connsiteX27" fmla="*/ 430374 w 434184"/>
                    <a:gd name="connsiteY27" fmla="*/ 252412 h 371475"/>
                    <a:gd name="connsiteX28" fmla="*/ 430374 w 434184"/>
                    <a:gd name="connsiteY28" fmla="*/ 252412 h 371475"/>
                    <a:gd name="connsiteX29" fmla="*/ 430374 w 434184"/>
                    <a:gd name="connsiteY29" fmla="*/ 252412 h 371475"/>
                    <a:gd name="connsiteX30" fmla="*/ 434184 w 434184"/>
                    <a:gd name="connsiteY30" fmla="*/ 258127 h 371475"/>
                    <a:gd name="connsiteX31" fmla="*/ 430374 w 434184"/>
                    <a:gd name="connsiteY31" fmla="*/ 260985 h 371475"/>
                    <a:gd name="connsiteX32" fmla="*/ 328456 w 434184"/>
                    <a:gd name="connsiteY32" fmla="*/ 298132 h 371475"/>
                    <a:gd name="connsiteX33" fmla="*/ 260829 w 434184"/>
                    <a:gd name="connsiteY33" fmla="*/ 335280 h 371475"/>
                    <a:gd name="connsiteX34" fmla="*/ 212251 w 434184"/>
                    <a:gd name="connsiteY34" fmla="*/ 367665 h 371475"/>
                    <a:gd name="connsiteX0" fmla="*/ 214051 w 435984"/>
                    <a:gd name="connsiteY0" fmla="*/ 367665 h 371475"/>
                    <a:gd name="connsiteX1" fmla="*/ 207384 w 435984"/>
                    <a:gd name="connsiteY1" fmla="*/ 371475 h 371475"/>
                    <a:gd name="connsiteX2" fmla="*/ 193096 w 435984"/>
                    <a:gd name="connsiteY2" fmla="*/ 332422 h 371475"/>
                    <a:gd name="connsiteX3" fmla="*/ 161664 w 435984"/>
                    <a:gd name="connsiteY3" fmla="*/ 243840 h 371475"/>
                    <a:gd name="connsiteX4" fmla="*/ 95941 w 435984"/>
                    <a:gd name="connsiteY4" fmla="*/ 123825 h 371475"/>
                    <a:gd name="connsiteX5" fmla="*/ 57841 w 435984"/>
                    <a:gd name="connsiteY5" fmla="*/ 83820 h 371475"/>
                    <a:gd name="connsiteX6" fmla="*/ 54031 w 435984"/>
                    <a:gd name="connsiteY6" fmla="*/ 80962 h 371475"/>
                    <a:gd name="connsiteX7" fmla="*/ 50221 w 435984"/>
                    <a:gd name="connsiteY7" fmla="*/ 78105 h 371475"/>
                    <a:gd name="connsiteX8" fmla="*/ 45459 w 435984"/>
                    <a:gd name="connsiteY8" fmla="*/ 74295 h 371475"/>
                    <a:gd name="connsiteX9" fmla="*/ 17836 w 435984"/>
                    <a:gd name="connsiteY9" fmla="*/ 56197 h 371475"/>
                    <a:gd name="connsiteX10" fmla="*/ 2078 w 435984"/>
                    <a:gd name="connsiteY10" fmla="*/ 48684 h 371475"/>
                    <a:gd name="connsiteX11" fmla="*/ 76891 w 435984"/>
                    <a:gd name="connsiteY11" fmla="*/ 0 h 371475"/>
                    <a:gd name="connsiteX12" fmla="*/ 195902 w 435984"/>
                    <a:gd name="connsiteY12" fmla="*/ 37713 h 371475"/>
                    <a:gd name="connsiteX13" fmla="*/ 6292 w 435984"/>
                    <a:gd name="connsiteY13" fmla="*/ 47962 h 371475"/>
                    <a:gd name="connsiteX14" fmla="*/ 105466 w 435984"/>
                    <a:gd name="connsiteY14" fmla="*/ 59055 h 371475"/>
                    <a:gd name="connsiteX15" fmla="*/ 169284 w 435984"/>
                    <a:gd name="connsiteY15" fmla="*/ 71437 h 371475"/>
                    <a:gd name="connsiteX16" fmla="*/ 197859 w 435984"/>
                    <a:gd name="connsiteY16" fmla="*/ 80010 h 371475"/>
                    <a:gd name="connsiteX17" fmla="*/ 219766 w 435984"/>
                    <a:gd name="connsiteY17" fmla="*/ 88582 h 371475"/>
                    <a:gd name="connsiteX18" fmla="*/ 268344 w 435984"/>
                    <a:gd name="connsiteY18" fmla="*/ 112395 h 371475"/>
                    <a:gd name="connsiteX19" fmla="*/ 339781 w 435984"/>
                    <a:gd name="connsiteY19" fmla="*/ 160020 h 371475"/>
                    <a:gd name="connsiteX20" fmla="*/ 363594 w 435984"/>
                    <a:gd name="connsiteY20" fmla="*/ 179070 h 371475"/>
                    <a:gd name="connsiteX21" fmla="*/ 391216 w 435984"/>
                    <a:gd name="connsiteY21" fmla="*/ 203835 h 371475"/>
                    <a:gd name="connsiteX22" fmla="*/ 430269 w 435984"/>
                    <a:gd name="connsiteY22" fmla="*/ 249555 h 371475"/>
                    <a:gd name="connsiteX23" fmla="*/ 430269 w 435984"/>
                    <a:gd name="connsiteY23" fmla="*/ 249555 h 371475"/>
                    <a:gd name="connsiteX24" fmla="*/ 431221 w 435984"/>
                    <a:gd name="connsiteY24" fmla="*/ 250507 h 371475"/>
                    <a:gd name="connsiteX25" fmla="*/ 431221 w 435984"/>
                    <a:gd name="connsiteY25" fmla="*/ 250507 h 371475"/>
                    <a:gd name="connsiteX26" fmla="*/ 432174 w 435984"/>
                    <a:gd name="connsiteY26" fmla="*/ 252412 h 371475"/>
                    <a:gd name="connsiteX27" fmla="*/ 432174 w 435984"/>
                    <a:gd name="connsiteY27" fmla="*/ 252412 h 371475"/>
                    <a:gd name="connsiteX28" fmla="*/ 432174 w 435984"/>
                    <a:gd name="connsiteY28" fmla="*/ 252412 h 371475"/>
                    <a:gd name="connsiteX29" fmla="*/ 435984 w 435984"/>
                    <a:gd name="connsiteY29" fmla="*/ 258127 h 371475"/>
                    <a:gd name="connsiteX30" fmla="*/ 432174 w 435984"/>
                    <a:gd name="connsiteY30" fmla="*/ 260985 h 371475"/>
                    <a:gd name="connsiteX31" fmla="*/ 330256 w 435984"/>
                    <a:gd name="connsiteY31" fmla="*/ 298132 h 371475"/>
                    <a:gd name="connsiteX32" fmla="*/ 262629 w 435984"/>
                    <a:gd name="connsiteY32" fmla="*/ 335280 h 371475"/>
                    <a:gd name="connsiteX33" fmla="*/ 214051 w 435984"/>
                    <a:gd name="connsiteY33" fmla="*/ 367665 h 371475"/>
                    <a:gd name="connsiteX0" fmla="*/ 211973 w 433906"/>
                    <a:gd name="connsiteY0" fmla="*/ 367665 h 371475"/>
                    <a:gd name="connsiteX1" fmla="*/ 205306 w 433906"/>
                    <a:gd name="connsiteY1" fmla="*/ 371475 h 371475"/>
                    <a:gd name="connsiteX2" fmla="*/ 191018 w 433906"/>
                    <a:gd name="connsiteY2" fmla="*/ 332422 h 371475"/>
                    <a:gd name="connsiteX3" fmla="*/ 159586 w 433906"/>
                    <a:gd name="connsiteY3" fmla="*/ 243840 h 371475"/>
                    <a:gd name="connsiteX4" fmla="*/ 93863 w 433906"/>
                    <a:gd name="connsiteY4" fmla="*/ 123825 h 371475"/>
                    <a:gd name="connsiteX5" fmla="*/ 55763 w 433906"/>
                    <a:gd name="connsiteY5" fmla="*/ 83820 h 371475"/>
                    <a:gd name="connsiteX6" fmla="*/ 51953 w 433906"/>
                    <a:gd name="connsiteY6" fmla="*/ 80962 h 371475"/>
                    <a:gd name="connsiteX7" fmla="*/ 48143 w 433906"/>
                    <a:gd name="connsiteY7" fmla="*/ 78105 h 371475"/>
                    <a:gd name="connsiteX8" fmla="*/ 43381 w 433906"/>
                    <a:gd name="connsiteY8" fmla="*/ 74295 h 371475"/>
                    <a:gd name="connsiteX9" fmla="*/ 15758 w 433906"/>
                    <a:gd name="connsiteY9" fmla="*/ 56197 h 371475"/>
                    <a:gd name="connsiteX10" fmla="*/ 0 w 433906"/>
                    <a:gd name="connsiteY10" fmla="*/ 48684 h 371475"/>
                    <a:gd name="connsiteX11" fmla="*/ 74813 w 433906"/>
                    <a:gd name="connsiteY11" fmla="*/ 0 h 371475"/>
                    <a:gd name="connsiteX12" fmla="*/ 193824 w 433906"/>
                    <a:gd name="connsiteY12" fmla="*/ 37713 h 371475"/>
                    <a:gd name="connsiteX13" fmla="*/ 4214 w 433906"/>
                    <a:gd name="connsiteY13" fmla="*/ 47962 h 371475"/>
                    <a:gd name="connsiteX14" fmla="*/ 103388 w 433906"/>
                    <a:gd name="connsiteY14" fmla="*/ 59055 h 371475"/>
                    <a:gd name="connsiteX15" fmla="*/ 167206 w 433906"/>
                    <a:gd name="connsiteY15" fmla="*/ 71437 h 371475"/>
                    <a:gd name="connsiteX16" fmla="*/ 195781 w 433906"/>
                    <a:gd name="connsiteY16" fmla="*/ 80010 h 371475"/>
                    <a:gd name="connsiteX17" fmla="*/ 217688 w 433906"/>
                    <a:gd name="connsiteY17" fmla="*/ 88582 h 371475"/>
                    <a:gd name="connsiteX18" fmla="*/ 266266 w 433906"/>
                    <a:gd name="connsiteY18" fmla="*/ 112395 h 371475"/>
                    <a:gd name="connsiteX19" fmla="*/ 337703 w 433906"/>
                    <a:gd name="connsiteY19" fmla="*/ 160020 h 371475"/>
                    <a:gd name="connsiteX20" fmla="*/ 361516 w 433906"/>
                    <a:gd name="connsiteY20" fmla="*/ 179070 h 371475"/>
                    <a:gd name="connsiteX21" fmla="*/ 389138 w 433906"/>
                    <a:gd name="connsiteY21" fmla="*/ 203835 h 371475"/>
                    <a:gd name="connsiteX22" fmla="*/ 428191 w 433906"/>
                    <a:gd name="connsiteY22" fmla="*/ 249555 h 371475"/>
                    <a:gd name="connsiteX23" fmla="*/ 428191 w 433906"/>
                    <a:gd name="connsiteY23" fmla="*/ 249555 h 371475"/>
                    <a:gd name="connsiteX24" fmla="*/ 429143 w 433906"/>
                    <a:gd name="connsiteY24" fmla="*/ 250507 h 371475"/>
                    <a:gd name="connsiteX25" fmla="*/ 429143 w 433906"/>
                    <a:gd name="connsiteY25" fmla="*/ 250507 h 371475"/>
                    <a:gd name="connsiteX26" fmla="*/ 430096 w 433906"/>
                    <a:gd name="connsiteY26" fmla="*/ 252412 h 371475"/>
                    <a:gd name="connsiteX27" fmla="*/ 430096 w 433906"/>
                    <a:gd name="connsiteY27" fmla="*/ 252412 h 371475"/>
                    <a:gd name="connsiteX28" fmla="*/ 430096 w 433906"/>
                    <a:gd name="connsiteY28" fmla="*/ 252412 h 371475"/>
                    <a:gd name="connsiteX29" fmla="*/ 433906 w 433906"/>
                    <a:gd name="connsiteY29" fmla="*/ 258127 h 371475"/>
                    <a:gd name="connsiteX30" fmla="*/ 430096 w 433906"/>
                    <a:gd name="connsiteY30" fmla="*/ 260985 h 371475"/>
                    <a:gd name="connsiteX31" fmla="*/ 328178 w 433906"/>
                    <a:gd name="connsiteY31" fmla="*/ 298132 h 371475"/>
                    <a:gd name="connsiteX32" fmla="*/ 260551 w 433906"/>
                    <a:gd name="connsiteY32" fmla="*/ 335280 h 371475"/>
                    <a:gd name="connsiteX33" fmla="*/ 211973 w 433906"/>
                    <a:gd name="connsiteY33" fmla="*/ 367665 h 371475"/>
                    <a:gd name="connsiteX0" fmla="*/ 211973 w 433906"/>
                    <a:gd name="connsiteY0" fmla="*/ 367665 h 371475"/>
                    <a:gd name="connsiteX1" fmla="*/ 205306 w 433906"/>
                    <a:gd name="connsiteY1" fmla="*/ 371475 h 371475"/>
                    <a:gd name="connsiteX2" fmla="*/ 191018 w 433906"/>
                    <a:gd name="connsiteY2" fmla="*/ 332422 h 371475"/>
                    <a:gd name="connsiteX3" fmla="*/ 159586 w 433906"/>
                    <a:gd name="connsiteY3" fmla="*/ 243840 h 371475"/>
                    <a:gd name="connsiteX4" fmla="*/ 93863 w 433906"/>
                    <a:gd name="connsiteY4" fmla="*/ 123825 h 371475"/>
                    <a:gd name="connsiteX5" fmla="*/ 55763 w 433906"/>
                    <a:gd name="connsiteY5" fmla="*/ 83820 h 371475"/>
                    <a:gd name="connsiteX6" fmla="*/ 51953 w 433906"/>
                    <a:gd name="connsiteY6" fmla="*/ 80962 h 371475"/>
                    <a:gd name="connsiteX7" fmla="*/ 48143 w 433906"/>
                    <a:gd name="connsiteY7" fmla="*/ 78105 h 371475"/>
                    <a:gd name="connsiteX8" fmla="*/ 43381 w 433906"/>
                    <a:gd name="connsiteY8" fmla="*/ 74295 h 371475"/>
                    <a:gd name="connsiteX9" fmla="*/ 15758 w 433906"/>
                    <a:gd name="connsiteY9" fmla="*/ 56197 h 371475"/>
                    <a:gd name="connsiteX10" fmla="*/ 0 w 433906"/>
                    <a:gd name="connsiteY10" fmla="*/ 48684 h 371475"/>
                    <a:gd name="connsiteX11" fmla="*/ 74813 w 433906"/>
                    <a:gd name="connsiteY11" fmla="*/ 0 h 371475"/>
                    <a:gd name="connsiteX12" fmla="*/ 193824 w 433906"/>
                    <a:gd name="connsiteY12" fmla="*/ 37713 h 371475"/>
                    <a:gd name="connsiteX13" fmla="*/ 4214 w 433906"/>
                    <a:gd name="connsiteY13" fmla="*/ 47962 h 371475"/>
                    <a:gd name="connsiteX14" fmla="*/ 103388 w 433906"/>
                    <a:gd name="connsiteY14" fmla="*/ 59055 h 371475"/>
                    <a:gd name="connsiteX15" fmla="*/ 167206 w 433906"/>
                    <a:gd name="connsiteY15" fmla="*/ 71437 h 371475"/>
                    <a:gd name="connsiteX16" fmla="*/ 195781 w 433906"/>
                    <a:gd name="connsiteY16" fmla="*/ 80010 h 371475"/>
                    <a:gd name="connsiteX17" fmla="*/ 217688 w 433906"/>
                    <a:gd name="connsiteY17" fmla="*/ 88582 h 371475"/>
                    <a:gd name="connsiteX18" fmla="*/ 266266 w 433906"/>
                    <a:gd name="connsiteY18" fmla="*/ 112395 h 371475"/>
                    <a:gd name="connsiteX19" fmla="*/ 337703 w 433906"/>
                    <a:gd name="connsiteY19" fmla="*/ 160020 h 371475"/>
                    <a:gd name="connsiteX20" fmla="*/ 361516 w 433906"/>
                    <a:gd name="connsiteY20" fmla="*/ 179070 h 371475"/>
                    <a:gd name="connsiteX21" fmla="*/ 389138 w 433906"/>
                    <a:gd name="connsiteY21" fmla="*/ 203835 h 371475"/>
                    <a:gd name="connsiteX22" fmla="*/ 428191 w 433906"/>
                    <a:gd name="connsiteY22" fmla="*/ 249555 h 371475"/>
                    <a:gd name="connsiteX23" fmla="*/ 428191 w 433906"/>
                    <a:gd name="connsiteY23" fmla="*/ 249555 h 371475"/>
                    <a:gd name="connsiteX24" fmla="*/ 429143 w 433906"/>
                    <a:gd name="connsiteY24" fmla="*/ 250507 h 371475"/>
                    <a:gd name="connsiteX25" fmla="*/ 429143 w 433906"/>
                    <a:gd name="connsiteY25" fmla="*/ 250507 h 371475"/>
                    <a:gd name="connsiteX26" fmla="*/ 430096 w 433906"/>
                    <a:gd name="connsiteY26" fmla="*/ 252412 h 371475"/>
                    <a:gd name="connsiteX27" fmla="*/ 430096 w 433906"/>
                    <a:gd name="connsiteY27" fmla="*/ 252412 h 371475"/>
                    <a:gd name="connsiteX28" fmla="*/ 430096 w 433906"/>
                    <a:gd name="connsiteY28" fmla="*/ 252412 h 371475"/>
                    <a:gd name="connsiteX29" fmla="*/ 433906 w 433906"/>
                    <a:gd name="connsiteY29" fmla="*/ 258127 h 371475"/>
                    <a:gd name="connsiteX30" fmla="*/ 430096 w 433906"/>
                    <a:gd name="connsiteY30" fmla="*/ 260985 h 371475"/>
                    <a:gd name="connsiteX31" fmla="*/ 328178 w 433906"/>
                    <a:gd name="connsiteY31" fmla="*/ 298132 h 371475"/>
                    <a:gd name="connsiteX32" fmla="*/ 260551 w 433906"/>
                    <a:gd name="connsiteY32" fmla="*/ 335280 h 371475"/>
                    <a:gd name="connsiteX33" fmla="*/ 211973 w 433906"/>
                    <a:gd name="connsiteY33" fmla="*/ 367665 h 371475"/>
                    <a:gd name="connsiteX0" fmla="*/ 212437 w 434370"/>
                    <a:gd name="connsiteY0" fmla="*/ 367665 h 371475"/>
                    <a:gd name="connsiteX1" fmla="*/ 205770 w 434370"/>
                    <a:gd name="connsiteY1" fmla="*/ 371475 h 371475"/>
                    <a:gd name="connsiteX2" fmla="*/ 191482 w 434370"/>
                    <a:gd name="connsiteY2" fmla="*/ 332422 h 371475"/>
                    <a:gd name="connsiteX3" fmla="*/ 160050 w 434370"/>
                    <a:gd name="connsiteY3" fmla="*/ 243840 h 371475"/>
                    <a:gd name="connsiteX4" fmla="*/ 94327 w 434370"/>
                    <a:gd name="connsiteY4" fmla="*/ 123825 h 371475"/>
                    <a:gd name="connsiteX5" fmla="*/ 56227 w 434370"/>
                    <a:gd name="connsiteY5" fmla="*/ 83820 h 371475"/>
                    <a:gd name="connsiteX6" fmla="*/ 52417 w 434370"/>
                    <a:gd name="connsiteY6" fmla="*/ 80962 h 371475"/>
                    <a:gd name="connsiteX7" fmla="*/ 48607 w 434370"/>
                    <a:gd name="connsiteY7" fmla="*/ 78105 h 371475"/>
                    <a:gd name="connsiteX8" fmla="*/ 43845 w 434370"/>
                    <a:gd name="connsiteY8" fmla="*/ 74295 h 371475"/>
                    <a:gd name="connsiteX9" fmla="*/ 464 w 434370"/>
                    <a:gd name="connsiteY9" fmla="*/ 48684 h 371475"/>
                    <a:gd name="connsiteX10" fmla="*/ 75277 w 434370"/>
                    <a:gd name="connsiteY10" fmla="*/ 0 h 371475"/>
                    <a:gd name="connsiteX11" fmla="*/ 194288 w 434370"/>
                    <a:gd name="connsiteY11" fmla="*/ 37713 h 371475"/>
                    <a:gd name="connsiteX12" fmla="*/ 4678 w 434370"/>
                    <a:gd name="connsiteY12" fmla="*/ 47962 h 371475"/>
                    <a:gd name="connsiteX13" fmla="*/ 103852 w 434370"/>
                    <a:gd name="connsiteY13" fmla="*/ 59055 h 371475"/>
                    <a:gd name="connsiteX14" fmla="*/ 167670 w 434370"/>
                    <a:gd name="connsiteY14" fmla="*/ 71437 h 371475"/>
                    <a:gd name="connsiteX15" fmla="*/ 196245 w 434370"/>
                    <a:gd name="connsiteY15" fmla="*/ 80010 h 371475"/>
                    <a:gd name="connsiteX16" fmla="*/ 218152 w 434370"/>
                    <a:gd name="connsiteY16" fmla="*/ 88582 h 371475"/>
                    <a:gd name="connsiteX17" fmla="*/ 266730 w 434370"/>
                    <a:gd name="connsiteY17" fmla="*/ 112395 h 371475"/>
                    <a:gd name="connsiteX18" fmla="*/ 338167 w 434370"/>
                    <a:gd name="connsiteY18" fmla="*/ 160020 h 371475"/>
                    <a:gd name="connsiteX19" fmla="*/ 361980 w 434370"/>
                    <a:gd name="connsiteY19" fmla="*/ 179070 h 371475"/>
                    <a:gd name="connsiteX20" fmla="*/ 389602 w 434370"/>
                    <a:gd name="connsiteY20" fmla="*/ 203835 h 371475"/>
                    <a:gd name="connsiteX21" fmla="*/ 428655 w 434370"/>
                    <a:gd name="connsiteY21" fmla="*/ 249555 h 371475"/>
                    <a:gd name="connsiteX22" fmla="*/ 428655 w 434370"/>
                    <a:gd name="connsiteY22" fmla="*/ 249555 h 371475"/>
                    <a:gd name="connsiteX23" fmla="*/ 429607 w 434370"/>
                    <a:gd name="connsiteY23" fmla="*/ 250507 h 371475"/>
                    <a:gd name="connsiteX24" fmla="*/ 429607 w 434370"/>
                    <a:gd name="connsiteY24" fmla="*/ 250507 h 371475"/>
                    <a:gd name="connsiteX25" fmla="*/ 430560 w 434370"/>
                    <a:gd name="connsiteY25" fmla="*/ 252412 h 371475"/>
                    <a:gd name="connsiteX26" fmla="*/ 430560 w 434370"/>
                    <a:gd name="connsiteY26" fmla="*/ 252412 h 371475"/>
                    <a:gd name="connsiteX27" fmla="*/ 430560 w 434370"/>
                    <a:gd name="connsiteY27" fmla="*/ 252412 h 371475"/>
                    <a:gd name="connsiteX28" fmla="*/ 434370 w 434370"/>
                    <a:gd name="connsiteY28" fmla="*/ 258127 h 371475"/>
                    <a:gd name="connsiteX29" fmla="*/ 430560 w 434370"/>
                    <a:gd name="connsiteY29" fmla="*/ 260985 h 371475"/>
                    <a:gd name="connsiteX30" fmla="*/ 328642 w 434370"/>
                    <a:gd name="connsiteY30" fmla="*/ 298132 h 371475"/>
                    <a:gd name="connsiteX31" fmla="*/ 261015 w 434370"/>
                    <a:gd name="connsiteY31" fmla="*/ 335280 h 371475"/>
                    <a:gd name="connsiteX32" fmla="*/ 212437 w 434370"/>
                    <a:gd name="connsiteY32" fmla="*/ 367665 h 371475"/>
                    <a:gd name="connsiteX0" fmla="*/ 212437 w 434370"/>
                    <a:gd name="connsiteY0" fmla="*/ 367665 h 371475"/>
                    <a:gd name="connsiteX1" fmla="*/ 205770 w 434370"/>
                    <a:gd name="connsiteY1" fmla="*/ 371475 h 371475"/>
                    <a:gd name="connsiteX2" fmla="*/ 191482 w 434370"/>
                    <a:gd name="connsiteY2" fmla="*/ 332422 h 371475"/>
                    <a:gd name="connsiteX3" fmla="*/ 160050 w 434370"/>
                    <a:gd name="connsiteY3" fmla="*/ 243840 h 371475"/>
                    <a:gd name="connsiteX4" fmla="*/ 94327 w 434370"/>
                    <a:gd name="connsiteY4" fmla="*/ 123825 h 371475"/>
                    <a:gd name="connsiteX5" fmla="*/ 56227 w 434370"/>
                    <a:gd name="connsiteY5" fmla="*/ 83820 h 371475"/>
                    <a:gd name="connsiteX6" fmla="*/ 52417 w 434370"/>
                    <a:gd name="connsiteY6" fmla="*/ 80962 h 371475"/>
                    <a:gd name="connsiteX7" fmla="*/ 48607 w 434370"/>
                    <a:gd name="connsiteY7" fmla="*/ 78105 h 371475"/>
                    <a:gd name="connsiteX8" fmla="*/ 43845 w 434370"/>
                    <a:gd name="connsiteY8" fmla="*/ 74295 h 371475"/>
                    <a:gd name="connsiteX9" fmla="*/ 464 w 434370"/>
                    <a:gd name="connsiteY9" fmla="*/ 48684 h 371475"/>
                    <a:gd name="connsiteX10" fmla="*/ 75277 w 434370"/>
                    <a:gd name="connsiteY10" fmla="*/ 0 h 371475"/>
                    <a:gd name="connsiteX11" fmla="*/ 194288 w 434370"/>
                    <a:gd name="connsiteY11" fmla="*/ 37713 h 371475"/>
                    <a:gd name="connsiteX12" fmla="*/ 4678 w 434370"/>
                    <a:gd name="connsiteY12" fmla="*/ 47962 h 371475"/>
                    <a:gd name="connsiteX13" fmla="*/ 103852 w 434370"/>
                    <a:gd name="connsiteY13" fmla="*/ 59055 h 371475"/>
                    <a:gd name="connsiteX14" fmla="*/ 167670 w 434370"/>
                    <a:gd name="connsiteY14" fmla="*/ 71437 h 371475"/>
                    <a:gd name="connsiteX15" fmla="*/ 196245 w 434370"/>
                    <a:gd name="connsiteY15" fmla="*/ 80010 h 371475"/>
                    <a:gd name="connsiteX16" fmla="*/ 218152 w 434370"/>
                    <a:gd name="connsiteY16" fmla="*/ 88582 h 371475"/>
                    <a:gd name="connsiteX17" fmla="*/ 266730 w 434370"/>
                    <a:gd name="connsiteY17" fmla="*/ 112395 h 371475"/>
                    <a:gd name="connsiteX18" fmla="*/ 338167 w 434370"/>
                    <a:gd name="connsiteY18" fmla="*/ 160020 h 371475"/>
                    <a:gd name="connsiteX19" fmla="*/ 361980 w 434370"/>
                    <a:gd name="connsiteY19" fmla="*/ 179070 h 371475"/>
                    <a:gd name="connsiteX20" fmla="*/ 389602 w 434370"/>
                    <a:gd name="connsiteY20" fmla="*/ 203835 h 371475"/>
                    <a:gd name="connsiteX21" fmla="*/ 428655 w 434370"/>
                    <a:gd name="connsiteY21" fmla="*/ 249555 h 371475"/>
                    <a:gd name="connsiteX22" fmla="*/ 428655 w 434370"/>
                    <a:gd name="connsiteY22" fmla="*/ 249555 h 371475"/>
                    <a:gd name="connsiteX23" fmla="*/ 429607 w 434370"/>
                    <a:gd name="connsiteY23" fmla="*/ 250507 h 371475"/>
                    <a:gd name="connsiteX24" fmla="*/ 429607 w 434370"/>
                    <a:gd name="connsiteY24" fmla="*/ 250507 h 371475"/>
                    <a:gd name="connsiteX25" fmla="*/ 430560 w 434370"/>
                    <a:gd name="connsiteY25" fmla="*/ 252412 h 371475"/>
                    <a:gd name="connsiteX26" fmla="*/ 430560 w 434370"/>
                    <a:gd name="connsiteY26" fmla="*/ 252412 h 371475"/>
                    <a:gd name="connsiteX27" fmla="*/ 430560 w 434370"/>
                    <a:gd name="connsiteY27" fmla="*/ 252412 h 371475"/>
                    <a:gd name="connsiteX28" fmla="*/ 434370 w 434370"/>
                    <a:gd name="connsiteY28" fmla="*/ 258127 h 371475"/>
                    <a:gd name="connsiteX29" fmla="*/ 430560 w 434370"/>
                    <a:gd name="connsiteY29" fmla="*/ 260985 h 371475"/>
                    <a:gd name="connsiteX30" fmla="*/ 328642 w 434370"/>
                    <a:gd name="connsiteY30" fmla="*/ 298132 h 371475"/>
                    <a:gd name="connsiteX31" fmla="*/ 261015 w 434370"/>
                    <a:gd name="connsiteY31" fmla="*/ 335280 h 371475"/>
                    <a:gd name="connsiteX32" fmla="*/ 212437 w 434370"/>
                    <a:gd name="connsiteY32" fmla="*/ 367665 h 371475"/>
                    <a:gd name="connsiteX0" fmla="*/ 212437 w 434370"/>
                    <a:gd name="connsiteY0" fmla="*/ 367665 h 371475"/>
                    <a:gd name="connsiteX1" fmla="*/ 205770 w 434370"/>
                    <a:gd name="connsiteY1" fmla="*/ 371475 h 371475"/>
                    <a:gd name="connsiteX2" fmla="*/ 191482 w 434370"/>
                    <a:gd name="connsiteY2" fmla="*/ 332422 h 371475"/>
                    <a:gd name="connsiteX3" fmla="*/ 160050 w 434370"/>
                    <a:gd name="connsiteY3" fmla="*/ 243840 h 371475"/>
                    <a:gd name="connsiteX4" fmla="*/ 94327 w 434370"/>
                    <a:gd name="connsiteY4" fmla="*/ 123825 h 371475"/>
                    <a:gd name="connsiteX5" fmla="*/ 56227 w 434370"/>
                    <a:gd name="connsiteY5" fmla="*/ 83820 h 371475"/>
                    <a:gd name="connsiteX6" fmla="*/ 52417 w 434370"/>
                    <a:gd name="connsiteY6" fmla="*/ 80962 h 371475"/>
                    <a:gd name="connsiteX7" fmla="*/ 48607 w 434370"/>
                    <a:gd name="connsiteY7" fmla="*/ 78105 h 371475"/>
                    <a:gd name="connsiteX8" fmla="*/ 43845 w 434370"/>
                    <a:gd name="connsiteY8" fmla="*/ 74295 h 371475"/>
                    <a:gd name="connsiteX9" fmla="*/ 464 w 434370"/>
                    <a:gd name="connsiteY9" fmla="*/ 48684 h 371475"/>
                    <a:gd name="connsiteX10" fmla="*/ 75277 w 434370"/>
                    <a:gd name="connsiteY10" fmla="*/ 0 h 371475"/>
                    <a:gd name="connsiteX11" fmla="*/ 194288 w 434370"/>
                    <a:gd name="connsiteY11" fmla="*/ 37713 h 371475"/>
                    <a:gd name="connsiteX12" fmla="*/ 4678 w 434370"/>
                    <a:gd name="connsiteY12" fmla="*/ 47962 h 371475"/>
                    <a:gd name="connsiteX13" fmla="*/ 103852 w 434370"/>
                    <a:gd name="connsiteY13" fmla="*/ 59055 h 371475"/>
                    <a:gd name="connsiteX14" fmla="*/ 167670 w 434370"/>
                    <a:gd name="connsiteY14" fmla="*/ 71437 h 371475"/>
                    <a:gd name="connsiteX15" fmla="*/ 196245 w 434370"/>
                    <a:gd name="connsiteY15" fmla="*/ 80010 h 371475"/>
                    <a:gd name="connsiteX16" fmla="*/ 218152 w 434370"/>
                    <a:gd name="connsiteY16" fmla="*/ 88582 h 371475"/>
                    <a:gd name="connsiteX17" fmla="*/ 266730 w 434370"/>
                    <a:gd name="connsiteY17" fmla="*/ 112395 h 371475"/>
                    <a:gd name="connsiteX18" fmla="*/ 338167 w 434370"/>
                    <a:gd name="connsiteY18" fmla="*/ 160020 h 371475"/>
                    <a:gd name="connsiteX19" fmla="*/ 361980 w 434370"/>
                    <a:gd name="connsiteY19" fmla="*/ 179070 h 371475"/>
                    <a:gd name="connsiteX20" fmla="*/ 389602 w 434370"/>
                    <a:gd name="connsiteY20" fmla="*/ 203835 h 371475"/>
                    <a:gd name="connsiteX21" fmla="*/ 428655 w 434370"/>
                    <a:gd name="connsiteY21" fmla="*/ 249555 h 371475"/>
                    <a:gd name="connsiteX22" fmla="*/ 428655 w 434370"/>
                    <a:gd name="connsiteY22" fmla="*/ 249555 h 371475"/>
                    <a:gd name="connsiteX23" fmla="*/ 429607 w 434370"/>
                    <a:gd name="connsiteY23" fmla="*/ 250507 h 371475"/>
                    <a:gd name="connsiteX24" fmla="*/ 429607 w 434370"/>
                    <a:gd name="connsiteY24" fmla="*/ 250507 h 371475"/>
                    <a:gd name="connsiteX25" fmla="*/ 430560 w 434370"/>
                    <a:gd name="connsiteY25" fmla="*/ 252412 h 371475"/>
                    <a:gd name="connsiteX26" fmla="*/ 430560 w 434370"/>
                    <a:gd name="connsiteY26" fmla="*/ 252412 h 371475"/>
                    <a:gd name="connsiteX27" fmla="*/ 430560 w 434370"/>
                    <a:gd name="connsiteY27" fmla="*/ 252412 h 371475"/>
                    <a:gd name="connsiteX28" fmla="*/ 434370 w 434370"/>
                    <a:gd name="connsiteY28" fmla="*/ 258127 h 371475"/>
                    <a:gd name="connsiteX29" fmla="*/ 430560 w 434370"/>
                    <a:gd name="connsiteY29" fmla="*/ 260985 h 371475"/>
                    <a:gd name="connsiteX30" fmla="*/ 328642 w 434370"/>
                    <a:gd name="connsiteY30" fmla="*/ 298132 h 371475"/>
                    <a:gd name="connsiteX31" fmla="*/ 261015 w 434370"/>
                    <a:gd name="connsiteY31" fmla="*/ 335280 h 371475"/>
                    <a:gd name="connsiteX32" fmla="*/ 212437 w 434370"/>
                    <a:gd name="connsiteY32" fmla="*/ 367665 h 371475"/>
                    <a:gd name="connsiteX0" fmla="*/ 211973 w 433906"/>
                    <a:gd name="connsiteY0" fmla="*/ 367665 h 371475"/>
                    <a:gd name="connsiteX1" fmla="*/ 205306 w 433906"/>
                    <a:gd name="connsiteY1" fmla="*/ 371475 h 371475"/>
                    <a:gd name="connsiteX2" fmla="*/ 191018 w 433906"/>
                    <a:gd name="connsiteY2" fmla="*/ 332422 h 371475"/>
                    <a:gd name="connsiteX3" fmla="*/ 159586 w 433906"/>
                    <a:gd name="connsiteY3" fmla="*/ 243840 h 371475"/>
                    <a:gd name="connsiteX4" fmla="*/ 93863 w 433906"/>
                    <a:gd name="connsiteY4" fmla="*/ 123825 h 371475"/>
                    <a:gd name="connsiteX5" fmla="*/ 55763 w 433906"/>
                    <a:gd name="connsiteY5" fmla="*/ 83820 h 371475"/>
                    <a:gd name="connsiteX6" fmla="*/ 51953 w 433906"/>
                    <a:gd name="connsiteY6" fmla="*/ 80962 h 371475"/>
                    <a:gd name="connsiteX7" fmla="*/ 48143 w 433906"/>
                    <a:gd name="connsiteY7" fmla="*/ 78105 h 371475"/>
                    <a:gd name="connsiteX8" fmla="*/ 43381 w 433906"/>
                    <a:gd name="connsiteY8" fmla="*/ 74295 h 371475"/>
                    <a:gd name="connsiteX9" fmla="*/ 0 w 433906"/>
                    <a:gd name="connsiteY9" fmla="*/ 48684 h 371475"/>
                    <a:gd name="connsiteX10" fmla="*/ 74813 w 433906"/>
                    <a:gd name="connsiteY10" fmla="*/ 0 h 371475"/>
                    <a:gd name="connsiteX11" fmla="*/ 193824 w 433906"/>
                    <a:gd name="connsiteY11" fmla="*/ 37713 h 371475"/>
                    <a:gd name="connsiteX12" fmla="*/ 4214 w 433906"/>
                    <a:gd name="connsiteY12" fmla="*/ 47962 h 371475"/>
                    <a:gd name="connsiteX13" fmla="*/ 103388 w 433906"/>
                    <a:gd name="connsiteY13" fmla="*/ 59055 h 371475"/>
                    <a:gd name="connsiteX14" fmla="*/ 167206 w 433906"/>
                    <a:gd name="connsiteY14" fmla="*/ 71437 h 371475"/>
                    <a:gd name="connsiteX15" fmla="*/ 195781 w 433906"/>
                    <a:gd name="connsiteY15" fmla="*/ 80010 h 371475"/>
                    <a:gd name="connsiteX16" fmla="*/ 217688 w 433906"/>
                    <a:gd name="connsiteY16" fmla="*/ 88582 h 371475"/>
                    <a:gd name="connsiteX17" fmla="*/ 266266 w 433906"/>
                    <a:gd name="connsiteY17" fmla="*/ 112395 h 371475"/>
                    <a:gd name="connsiteX18" fmla="*/ 337703 w 433906"/>
                    <a:gd name="connsiteY18" fmla="*/ 160020 h 371475"/>
                    <a:gd name="connsiteX19" fmla="*/ 361516 w 433906"/>
                    <a:gd name="connsiteY19" fmla="*/ 179070 h 371475"/>
                    <a:gd name="connsiteX20" fmla="*/ 389138 w 433906"/>
                    <a:gd name="connsiteY20" fmla="*/ 203835 h 371475"/>
                    <a:gd name="connsiteX21" fmla="*/ 428191 w 433906"/>
                    <a:gd name="connsiteY21" fmla="*/ 249555 h 371475"/>
                    <a:gd name="connsiteX22" fmla="*/ 428191 w 433906"/>
                    <a:gd name="connsiteY22" fmla="*/ 249555 h 371475"/>
                    <a:gd name="connsiteX23" fmla="*/ 429143 w 433906"/>
                    <a:gd name="connsiteY23" fmla="*/ 250507 h 371475"/>
                    <a:gd name="connsiteX24" fmla="*/ 429143 w 433906"/>
                    <a:gd name="connsiteY24" fmla="*/ 250507 h 371475"/>
                    <a:gd name="connsiteX25" fmla="*/ 430096 w 433906"/>
                    <a:gd name="connsiteY25" fmla="*/ 252412 h 371475"/>
                    <a:gd name="connsiteX26" fmla="*/ 430096 w 433906"/>
                    <a:gd name="connsiteY26" fmla="*/ 252412 h 371475"/>
                    <a:gd name="connsiteX27" fmla="*/ 430096 w 433906"/>
                    <a:gd name="connsiteY27" fmla="*/ 252412 h 371475"/>
                    <a:gd name="connsiteX28" fmla="*/ 433906 w 433906"/>
                    <a:gd name="connsiteY28" fmla="*/ 258127 h 371475"/>
                    <a:gd name="connsiteX29" fmla="*/ 430096 w 433906"/>
                    <a:gd name="connsiteY29" fmla="*/ 260985 h 371475"/>
                    <a:gd name="connsiteX30" fmla="*/ 328178 w 433906"/>
                    <a:gd name="connsiteY30" fmla="*/ 298132 h 371475"/>
                    <a:gd name="connsiteX31" fmla="*/ 260551 w 433906"/>
                    <a:gd name="connsiteY31" fmla="*/ 335280 h 371475"/>
                    <a:gd name="connsiteX32" fmla="*/ 211973 w 433906"/>
                    <a:gd name="connsiteY32" fmla="*/ 367665 h 371475"/>
                    <a:gd name="connsiteX0" fmla="*/ 211973 w 433906"/>
                    <a:gd name="connsiteY0" fmla="*/ 367665 h 371475"/>
                    <a:gd name="connsiteX1" fmla="*/ 205306 w 433906"/>
                    <a:gd name="connsiteY1" fmla="*/ 371475 h 371475"/>
                    <a:gd name="connsiteX2" fmla="*/ 191018 w 433906"/>
                    <a:gd name="connsiteY2" fmla="*/ 332422 h 371475"/>
                    <a:gd name="connsiteX3" fmla="*/ 159586 w 433906"/>
                    <a:gd name="connsiteY3" fmla="*/ 243840 h 371475"/>
                    <a:gd name="connsiteX4" fmla="*/ 93863 w 433906"/>
                    <a:gd name="connsiteY4" fmla="*/ 123825 h 371475"/>
                    <a:gd name="connsiteX5" fmla="*/ 55763 w 433906"/>
                    <a:gd name="connsiteY5" fmla="*/ 83820 h 371475"/>
                    <a:gd name="connsiteX6" fmla="*/ 48143 w 433906"/>
                    <a:gd name="connsiteY6" fmla="*/ 78105 h 371475"/>
                    <a:gd name="connsiteX7" fmla="*/ 43381 w 433906"/>
                    <a:gd name="connsiteY7" fmla="*/ 74295 h 371475"/>
                    <a:gd name="connsiteX8" fmla="*/ 0 w 433906"/>
                    <a:gd name="connsiteY8" fmla="*/ 48684 h 371475"/>
                    <a:gd name="connsiteX9" fmla="*/ 74813 w 433906"/>
                    <a:gd name="connsiteY9" fmla="*/ 0 h 371475"/>
                    <a:gd name="connsiteX10" fmla="*/ 193824 w 433906"/>
                    <a:gd name="connsiteY10" fmla="*/ 37713 h 371475"/>
                    <a:gd name="connsiteX11" fmla="*/ 4214 w 433906"/>
                    <a:gd name="connsiteY11" fmla="*/ 47962 h 371475"/>
                    <a:gd name="connsiteX12" fmla="*/ 103388 w 433906"/>
                    <a:gd name="connsiteY12" fmla="*/ 59055 h 371475"/>
                    <a:gd name="connsiteX13" fmla="*/ 167206 w 433906"/>
                    <a:gd name="connsiteY13" fmla="*/ 71437 h 371475"/>
                    <a:gd name="connsiteX14" fmla="*/ 195781 w 433906"/>
                    <a:gd name="connsiteY14" fmla="*/ 80010 h 371475"/>
                    <a:gd name="connsiteX15" fmla="*/ 217688 w 433906"/>
                    <a:gd name="connsiteY15" fmla="*/ 88582 h 371475"/>
                    <a:gd name="connsiteX16" fmla="*/ 266266 w 433906"/>
                    <a:gd name="connsiteY16" fmla="*/ 112395 h 371475"/>
                    <a:gd name="connsiteX17" fmla="*/ 337703 w 433906"/>
                    <a:gd name="connsiteY17" fmla="*/ 160020 h 371475"/>
                    <a:gd name="connsiteX18" fmla="*/ 361516 w 433906"/>
                    <a:gd name="connsiteY18" fmla="*/ 179070 h 371475"/>
                    <a:gd name="connsiteX19" fmla="*/ 389138 w 433906"/>
                    <a:gd name="connsiteY19" fmla="*/ 203835 h 371475"/>
                    <a:gd name="connsiteX20" fmla="*/ 428191 w 433906"/>
                    <a:gd name="connsiteY20" fmla="*/ 249555 h 371475"/>
                    <a:gd name="connsiteX21" fmla="*/ 428191 w 433906"/>
                    <a:gd name="connsiteY21" fmla="*/ 249555 h 371475"/>
                    <a:gd name="connsiteX22" fmla="*/ 429143 w 433906"/>
                    <a:gd name="connsiteY22" fmla="*/ 250507 h 371475"/>
                    <a:gd name="connsiteX23" fmla="*/ 429143 w 433906"/>
                    <a:gd name="connsiteY23" fmla="*/ 250507 h 371475"/>
                    <a:gd name="connsiteX24" fmla="*/ 430096 w 433906"/>
                    <a:gd name="connsiteY24" fmla="*/ 252412 h 371475"/>
                    <a:gd name="connsiteX25" fmla="*/ 430096 w 433906"/>
                    <a:gd name="connsiteY25" fmla="*/ 252412 h 371475"/>
                    <a:gd name="connsiteX26" fmla="*/ 430096 w 433906"/>
                    <a:gd name="connsiteY26" fmla="*/ 252412 h 371475"/>
                    <a:gd name="connsiteX27" fmla="*/ 433906 w 433906"/>
                    <a:gd name="connsiteY27" fmla="*/ 258127 h 371475"/>
                    <a:gd name="connsiteX28" fmla="*/ 430096 w 433906"/>
                    <a:gd name="connsiteY28" fmla="*/ 260985 h 371475"/>
                    <a:gd name="connsiteX29" fmla="*/ 328178 w 433906"/>
                    <a:gd name="connsiteY29" fmla="*/ 298132 h 371475"/>
                    <a:gd name="connsiteX30" fmla="*/ 260551 w 433906"/>
                    <a:gd name="connsiteY30" fmla="*/ 335280 h 371475"/>
                    <a:gd name="connsiteX31" fmla="*/ 211973 w 433906"/>
                    <a:gd name="connsiteY31" fmla="*/ 367665 h 371475"/>
                    <a:gd name="connsiteX0" fmla="*/ 211973 w 433906"/>
                    <a:gd name="connsiteY0" fmla="*/ 367665 h 371475"/>
                    <a:gd name="connsiteX1" fmla="*/ 205306 w 433906"/>
                    <a:gd name="connsiteY1" fmla="*/ 371475 h 371475"/>
                    <a:gd name="connsiteX2" fmla="*/ 191018 w 433906"/>
                    <a:gd name="connsiteY2" fmla="*/ 332422 h 371475"/>
                    <a:gd name="connsiteX3" fmla="*/ 159586 w 433906"/>
                    <a:gd name="connsiteY3" fmla="*/ 243840 h 371475"/>
                    <a:gd name="connsiteX4" fmla="*/ 93863 w 433906"/>
                    <a:gd name="connsiteY4" fmla="*/ 123825 h 371475"/>
                    <a:gd name="connsiteX5" fmla="*/ 55763 w 433906"/>
                    <a:gd name="connsiteY5" fmla="*/ 83820 h 371475"/>
                    <a:gd name="connsiteX6" fmla="*/ 43381 w 433906"/>
                    <a:gd name="connsiteY6" fmla="*/ 74295 h 371475"/>
                    <a:gd name="connsiteX7" fmla="*/ 0 w 433906"/>
                    <a:gd name="connsiteY7" fmla="*/ 48684 h 371475"/>
                    <a:gd name="connsiteX8" fmla="*/ 74813 w 433906"/>
                    <a:gd name="connsiteY8" fmla="*/ 0 h 371475"/>
                    <a:gd name="connsiteX9" fmla="*/ 193824 w 433906"/>
                    <a:gd name="connsiteY9" fmla="*/ 37713 h 371475"/>
                    <a:gd name="connsiteX10" fmla="*/ 4214 w 433906"/>
                    <a:gd name="connsiteY10" fmla="*/ 47962 h 371475"/>
                    <a:gd name="connsiteX11" fmla="*/ 103388 w 433906"/>
                    <a:gd name="connsiteY11" fmla="*/ 59055 h 371475"/>
                    <a:gd name="connsiteX12" fmla="*/ 167206 w 433906"/>
                    <a:gd name="connsiteY12" fmla="*/ 71437 h 371475"/>
                    <a:gd name="connsiteX13" fmla="*/ 195781 w 433906"/>
                    <a:gd name="connsiteY13" fmla="*/ 80010 h 371475"/>
                    <a:gd name="connsiteX14" fmla="*/ 217688 w 433906"/>
                    <a:gd name="connsiteY14" fmla="*/ 88582 h 371475"/>
                    <a:gd name="connsiteX15" fmla="*/ 266266 w 433906"/>
                    <a:gd name="connsiteY15" fmla="*/ 112395 h 371475"/>
                    <a:gd name="connsiteX16" fmla="*/ 337703 w 433906"/>
                    <a:gd name="connsiteY16" fmla="*/ 160020 h 371475"/>
                    <a:gd name="connsiteX17" fmla="*/ 361516 w 433906"/>
                    <a:gd name="connsiteY17" fmla="*/ 179070 h 371475"/>
                    <a:gd name="connsiteX18" fmla="*/ 389138 w 433906"/>
                    <a:gd name="connsiteY18" fmla="*/ 203835 h 371475"/>
                    <a:gd name="connsiteX19" fmla="*/ 428191 w 433906"/>
                    <a:gd name="connsiteY19" fmla="*/ 249555 h 371475"/>
                    <a:gd name="connsiteX20" fmla="*/ 428191 w 433906"/>
                    <a:gd name="connsiteY20" fmla="*/ 249555 h 371475"/>
                    <a:gd name="connsiteX21" fmla="*/ 429143 w 433906"/>
                    <a:gd name="connsiteY21" fmla="*/ 250507 h 371475"/>
                    <a:gd name="connsiteX22" fmla="*/ 429143 w 433906"/>
                    <a:gd name="connsiteY22" fmla="*/ 250507 h 371475"/>
                    <a:gd name="connsiteX23" fmla="*/ 430096 w 433906"/>
                    <a:gd name="connsiteY23" fmla="*/ 252412 h 371475"/>
                    <a:gd name="connsiteX24" fmla="*/ 430096 w 433906"/>
                    <a:gd name="connsiteY24" fmla="*/ 252412 h 371475"/>
                    <a:gd name="connsiteX25" fmla="*/ 430096 w 433906"/>
                    <a:gd name="connsiteY25" fmla="*/ 252412 h 371475"/>
                    <a:gd name="connsiteX26" fmla="*/ 433906 w 433906"/>
                    <a:gd name="connsiteY26" fmla="*/ 258127 h 371475"/>
                    <a:gd name="connsiteX27" fmla="*/ 430096 w 433906"/>
                    <a:gd name="connsiteY27" fmla="*/ 260985 h 371475"/>
                    <a:gd name="connsiteX28" fmla="*/ 328178 w 433906"/>
                    <a:gd name="connsiteY28" fmla="*/ 298132 h 371475"/>
                    <a:gd name="connsiteX29" fmla="*/ 260551 w 433906"/>
                    <a:gd name="connsiteY29" fmla="*/ 335280 h 371475"/>
                    <a:gd name="connsiteX30" fmla="*/ 211973 w 433906"/>
                    <a:gd name="connsiteY30" fmla="*/ 367665 h 371475"/>
                    <a:gd name="connsiteX0" fmla="*/ 212138 w 434071"/>
                    <a:gd name="connsiteY0" fmla="*/ 367665 h 371475"/>
                    <a:gd name="connsiteX1" fmla="*/ 205471 w 434071"/>
                    <a:gd name="connsiteY1" fmla="*/ 371475 h 371475"/>
                    <a:gd name="connsiteX2" fmla="*/ 191183 w 434071"/>
                    <a:gd name="connsiteY2" fmla="*/ 332422 h 371475"/>
                    <a:gd name="connsiteX3" fmla="*/ 159751 w 434071"/>
                    <a:gd name="connsiteY3" fmla="*/ 243840 h 371475"/>
                    <a:gd name="connsiteX4" fmla="*/ 94028 w 434071"/>
                    <a:gd name="connsiteY4" fmla="*/ 123825 h 371475"/>
                    <a:gd name="connsiteX5" fmla="*/ 55928 w 434071"/>
                    <a:gd name="connsiteY5" fmla="*/ 83820 h 371475"/>
                    <a:gd name="connsiteX6" fmla="*/ 165 w 434071"/>
                    <a:gd name="connsiteY6" fmla="*/ 48684 h 371475"/>
                    <a:gd name="connsiteX7" fmla="*/ 74978 w 434071"/>
                    <a:gd name="connsiteY7" fmla="*/ 0 h 371475"/>
                    <a:gd name="connsiteX8" fmla="*/ 193989 w 434071"/>
                    <a:gd name="connsiteY8" fmla="*/ 37713 h 371475"/>
                    <a:gd name="connsiteX9" fmla="*/ 4379 w 434071"/>
                    <a:gd name="connsiteY9" fmla="*/ 47962 h 371475"/>
                    <a:gd name="connsiteX10" fmla="*/ 103553 w 434071"/>
                    <a:gd name="connsiteY10" fmla="*/ 59055 h 371475"/>
                    <a:gd name="connsiteX11" fmla="*/ 167371 w 434071"/>
                    <a:gd name="connsiteY11" fmla="*/ 71437 h 371475"/>
                    <a:gd name="connsiteX12" fmla="*/ 195946 w 434071"/>
                    <a:gd name="connsiteY12" fmla="*/ 80010 h 371475"/>
                    <a:gd name="connsiteX13" fmla="*/ 217853 w 434071"/>
                    <a:gd name="connsiteY13" fmla="*/ 88582 h 371475"/>
                    <a:gd name="connsiteX14" fmla="*/ 266431 w 434071"/>
                    <a:gd name="connsiteY14" fmla="*/ 112395 h 371475"/>
                    <a:gd name="connsiteX15" fmla="*/ 337868 w 434071"/>
                    <a:gd name="connsiteY15" fmla="*/ 160020 h 371475"/>
                    <a:gd name="connsiteX16" fmla="*/ 361681 w 434071"/>
                    <a:gd name="connsiteY16" fmla="*/ 179070 h 371475"/>
                    <a:gd name="connsiteX17" fmla="*/ 389303 w 434071"/>
                    <a:gd name="connsiteY17" fmla="*/ 203835 h 371475"/>
                    <a:gd name="connsiteX18" fmla="*/ 428356 w 434071"/>
                    <a:gd name="connsiteY18" fmla="*/ 249555 h 371475"/>
                    <a:gd name="connsiteX19" fmla="*/ 428356 w 434071"/>
                    <a:gd name="connsiteY19" fmla="*/ 249555 h 371475"/>
                    <a:gd name="connsiteX20" fmla="*/ 429308 w 434071"/>
                    <a:gd name="connsiteY20" fmla="*/ 250507 h 371475"/>
                    <a:gd name="connsiteX21" fmla="*/ 429308 w 434071"/>
                    <a:gd name="connsiteY21" fmla="*/ 250507 h 371475"/>
                    <a:gd name="connsiteX22" fmla="*/ 430261 w 434071"/>
                    <a:gd name="connsiteY22" fmla="*/ 252412 h 371475"/>
                    <a:gd name="connsiteX23" fmla="*/ 430261 w 434071"/>
                    <a:gd name="connsiteY23" fmla="*/ 252412 h 371475"/>
                    <a:gd name="connsiteX24" fmla="*/ 430261 w 434071"/>
                    <a:gd name="connsiteY24" fmla="*/ 252412 h 371475"/>
                    <a:gd name="connsiteX25" fmla="*/ 434071 w 434071"/>
                    <a:gd name="connsiteY25" fmla="*/ 258127 h 371475"/>
                    <a:gd name="connsiteX26" fmla="*/ 430261 w 434071"/>
                    <a:gd name="connsiteY26" fmla="*/ 260985 h 371475"/>
                    <a:gd name="connsiteX27" fmla="*/ 328343 w 434071"/>
                    <a:gd name="connsiteY27" fmla="*/ 298132 h 371475"/>
                    <a:gd name="connsiteX28" fmla="*/ 260716 w 434071"/>
                    <a:gd name="connsiteY28" fmla="*/ 335280 h 371475"/>
                    <a:gd name="connsiteX29" fmla="*/ 212138 w 434071"/>
                    <a:gd name="connsiteY29" fmla="*/ 367665 h 371475"/>
                    <a:gd name="connsiteX0" fmla="*/ 211973 w 433906"/>
                    <a:gd name="connsiteY0" fmla="*/ 367665 h 371475"/>
                    <a:gd name="connsiteX1" fmla="*/ 205306 w 433906"/>
                    <a:gd name="connsiteY1" fmla="*/ 371475 h 371475"/>
                    <a:gd name="connsiteX2" fmla="*/ 191018 w 433906"/>
                    <a:gd name="connsiteY2" fmla="*/ 332422 h 371475"/>
                    <a:gd name="connsiteX3" fmla="*/ 159586 w 433906"/>
                    <a:gd name="connsiteY3" fmla="*/ 243840 h 371475"/>
                    <a:gd name="connsiteX4" fmla="*/ 93863 w 433906"/>
                    <a:gd name="connsiteY4" fmla="*/ 123825 h 371475"/>
                    <a:gd name="connsiteX5" fmla="*/ 55763 w 433906"/>
                    <a:gd name="connsiteY5" fmla="*/ 83820 h 371475"/>
                    <a:gd name="connsiteX6" fmla="*/ 0 w 433906"/>
                    <a:gd name="connsiteY6" fmla="*/ 48684 h 371475"/>
                    <a:gd name="connsiteX7" fmla="*/ 74813 w 433906"/>
                    <a:gd name="connsiteY7" fmla="*/ 0 h 371475"/>
                    <a:gd name="connsiteX8" fmla="*/ 193824 w 433906"/>
                    <a:gd name="connsiteY8" fmla="*/ 37713 h 371475"/>
                    <a:gd name="connsiteX9" fmla="*/ 4214 w 433906"/>
                    <a:gd name="connsiteY9" fmla="*/ 47962 h 371475"/>
                    <a:gd name="connsiteX10" fmla="*/ 103388 w 433906"/>
                    <a:gd name="connsiteY10" fmla="*/ 59055 h 371475"/>
                    <a:gd name="connsiteX11" fmla="*/ 167206 w 433906"/>
                    <a:gd name="connsiteY11" fmla="*/ 71437 h 371475"/>
                    <a:gd name="connsiteX12" fmla="*/ 195781 w 433906"/>
                    <a:gd name="connsiteY12" fmla="*/ 80010 h 371475"/>
                    <a:gd name="connsiteX13" fmla="*/ 217688 w 433906"/>
                    <a:gd name="connsiteY13" fmla="*/ 88582 h 371475"/>
                    <a:gd name="connsiteX14" fmla="*/ 266266 w 433906"/>
                    <a:gd name="connsiteY14" fmla="*/ 112395 h 371475"/>
                    <a:gd name="connsiteX15" fmla="*/ 337703 w 433906"/>
                    <a:gd name="connsiteY15" fmla="*/ 160020 h 371475"/>
                    <a:gd name="connsiteX16" fmla="*/ 361516 w 433906"/>
                    <a:gd name="connsiteY16" fmla="*/ 179070 h 371475"/>
                    <a:gd name="connsiteX17" fmla="*/ 389138 w 433906"/>
                    <a:gd name="connsiteY17" fmla="*/ 203835 h 371475"/>
                    <a:gd name="connsiteX18" fmla="*/ 428191 w 433906"/>
                    <a:gd name="connsiteY18" fmla="*/ 249555 h 371475"/>
                    <a:gd name="connsiteX19" fmla="*/ 428191 w 433906"/>
                    <a:gd name="connsiteY19" fmla="*/ 249555 h 371475"/>
                    <a:gd name="connsiteX20" fmla="*/ 429143 w 433906"/>
                    <a:gd name="connsiteY20" fmla="*/ 250507 h 371475"/>
                    <a:gd name="connsiteX21" fmla="*/ 429143 w 433906"/>
                    <a:gd name="connsiteY21" fmla="*/ 250507 h 371475"/>
                    <a:gd name="connsiteX22" fmla="*/ 430096 w 433906"/>
                    <a:gd name="connsiteY22" fmla="*/ 252412 h 371475"/>
                    <a:gd name="connsiteX23" fmla="*/ 430096 w 433906"/>
                    <a:gd name="connsiteY23" fmla="*/ 252412 h 371475"/>
                    <a:gd name="connsiteX24" fmla="*/ 430096 w 433906"/>
                    <a:gd name="connsiteY24" fmla="*/ 252412 h 371475"/>
                    <a:gd name="connsiteX25" fmla="*/ 433906 w 433906"/>
                    <a:gd name="connsiteY25" fmla="*/ 258127 h 371475"/>
                    <a:gd name="connsiteX26" fmla="*/ 430096 w 433906"/>
                    <a:gd name="connsiteY26" fmla="*/ 260985 h 371475"/>
                    <a:gd name="connsiteX27" fmla="*/ 328178 w 433906"/>
                    <a:gd name="connsiteY27" fmla="*/ 298132 h 371475"/>
                    <a:gd name="connsiteX28" fmla="*/ 260551 w 433906"/>
                    <a:gd name="connsiteY28" fmla="*/ 335280 h 371475"/>
                    <a:gd name="connsiteX29" fmla="*/ 211973 w 433906"/>
                    <a:gd name="connsiteY29" fmla="*/ 367665 h 371475"/>
                    <a:gd name="connsiteX0" fmla="*/ 211973 w 433906"/>
                    <a:gd name="connsiteY0" fmla="*/ 367665 h 371475"/>
                    <a:gd name="connsiteX1" fmla="*/ 205306 w 433906"/>
                    <a:gd name="connsiteY1" fmla="*/ 371475 h 371475"/>
                    <a:gd name="connsiteX2" fmla="*/ 191018 w 433906"/>
                    <a:gd name="connsiteY2" fmla="*/ 332422 h 371475"/>
                    <a:gd name="connsiteX3" fmla="*/ 159586 w 433906"/>
                    <a:gd name="connsiteY3" fmla="*/ 243840 h 371475"/>
                    <a:gd name="connsiteX4" fmla="*/ 93863 w 433906"/>
                    <a:gd name="connsiteY4" fmla="*/ 123825 h 371475"/>
                    <a:gd name="connsiteX5" fmla="*/ 55763 w 433906"/>
                    <a:gd name="connsiteY5" fmla="*/ 83820 h 371475"/>
                    <a:gd name="connsiteX6" fmla="*/ 0 w 433906"/>
                    <a:gd name="connsiteY6" fmla="*/ 48684 h 371475"/>
                    <a:gd name="connsiteX7" fmla="*/ 74813 w 433906"/>
                    <a:gd name="connsiteY7" fmla="*/ 0 h 371475"/>
                    <a:gd name="connsiteX8" fmla="*/ 193824 w 433906"/>
                    <a:gd name="connsiteY8" fmla="*/ 37713 h 371475"/>
                    <a:gd name="connsiteX9" fmla="*/ 4214 w 433906"/>
                    <a:gd name="connsiteY9" fmla="*/ 47962 h 371475"/>
                    <a:gd name="connsiteX10" fmla="*/ 106525 w 433906"/>
                    <a:gd name="connsiteY10" fmla="*/ 57815 h 371475"/>
                    <a:gd name="connsiteX11" fmla="*/ 167206 w 433906"/>
                    <a:gd name="connsiteY11" fmla="*/ 71437 h 371475"/>
                    <a:gd name="connsiteX12" fmla="*/ 195781 w 433906"/>
                    <a:gd name="connsiteY12" fmla="*/ 80010 h 371475"/>
                    <a:gd name="connsiteX13" fmla="*/ 217688 w 433906"/>
                    <a:gd name="connsiteY13" fmla="*/ 88582 h 371475"/>
                    <a:gd name="connsiteX14" fmla="*/ 266266 w 433906"/>
                    <a:gd name="connsiteY14" fmla="*/ 112395 h 371475"/>
                    <a:gd name="connsiteX15" fmla="*/ 337703 w 433906"/>
                    <a:gd name="connsiteY15" fmla="*/ 160020 h 371475"/>
                    <a:gd name="connsiteX16" fmla="*/ 361516 w 433906"/>
                    <a:gd name="connsiteY16" fmla="*/ 179070 h 371475"/>
                    <a:gd name="connsiteX17" fmla="*/ 389138 w 433906"/>
                    <a:gd name="connsiteY17" fmla="*/ 203835 h 371475"/>
                    <a:gd name="connsiteX18" fmla="*/ 428191 w 433906"/>
                    <a:gd name="connsiteY18" fmla="*/ 249555 h 371475"/>
                    <a:gd name="connsiteX19" fmla="*/ 428191 w 433906"/>
                    <a:gd name="connsiteY19" fmla="*/ 249555 h 371475"/>
                    <a:gd name="connsiteX20" fmla="*/ 429143 w 433906"/>
                    <a:gd name="connsiteY20" fmla="*/ 250507 h 371475"/>
                    <a:gd name="connsiteX21" fmla="*/ 429143 w 433906"/>
                    <a:gd name="connsiteY21" fmla="*/ 250507 h 371475"/>
                    <a:gd name="connsiteX22" fmla="*/ 430096 w 433906"/>
                    <a:gd name="connsiteY22" fmla="*/ 252412 h 371475"/>
                    <a:gd name="connsiteX23" fmla="*/ 430096 w 433906"/>
                    <a:gd name="connsiteY23" fmla="*/ 252412 h 371475"/>
                    <a:gd name="connsiteX24" fmla="*/ 430096 w 433906"/>
                    <a:gd name="connsiteY24" fmla="*/ 252412 h 371475"/>
                    <a:gd name="connsiteX25" fmla="*/ 433906 w 433906"/>
                    <a:gd name="connsiteY25" fmla="*/ 258127 h 371475"/>
                    <a:gd name="connsiteX26" fmla="*/ 430096 w 433906"/>
                    <a:gd name="connsiteY26" fmla="*/ 260985 h 371475"/>
                    <a:gd name="connsiteX27" fmla="*/ 328178 w 433906"/>
                    <a:gd name="connsiteY27" fmla="*/ 298132 h 371475"/>
                    <a:gd name="connsiteX28" fmla="*/ 260551 w 433906"/>
                    <a:gd name="connsiteY28" fmla="*/ 335280 h 371475"/>
                    <a:gd name="connsiteX29" fmla="*/ 211973 w 433906"/>
                    <a:gd name="connsiteY29" fmla="*/ 367665 h 371475"/>
                    <a:gd name="connsiteX0" fmla="*/ 211973 w 433906"/>
                    <a:gd name="connsiteY0" fmla="*/ 367665 h 371475"/>
                    <a:gd name="connsiteX1" fmla="*/ 205306 w 433906"/>
                    <a:gd name="connsiteY1" fmla="*/ 371475 h 371475"/>
                    <a:gd name="connsiteX2" fmla="*/ 191018 w 433906"/>
                    <a:gd name="connsiteY2" fmla="*/ 332422 h 371475"/>
                    <a:gd name="connsiteX3" fmla="*/ 159586 w 433906"/>
                    <a:gd name="connsiteY3" fmla="*/ 243840 h 371475"/>
                    <a:gd name="connsiteX4" fmla="*/ 93863 w 433906"/>
                    <a:gd name="connsiteY4" fmla="*/ 123825 h 371475"/>
                    <a:gd name="connsiteX5" fmla="*/ 55763 w 433906"/>
                    <a:gd name="connsiteY5" fmla="*/ 83820 h 371475"/>
                    <a:gd name="connsiteX6" fmla="*/ 0 w 433906"/>
                    <a:gd name="connsiteY6" fmla="*/ 48684 h 371475"/>
                    <a:gd name="connsiteX7" fmla="*/ 74813 w 433906"/>
                    <a:gd name="connsiteY7" fmla="*/ 0 h 371475"/>
                    <a:gd name="connsiteX8" fmla="*/ 193824 w 433906"/>
                    <a:gd name="connsiteY8" fmla="*/ 37713 h 371475"/>
                    <a:gd name="connsiteX9" fmla="*/ 4214 w 433906"/>
                    <a:gd name="connsiteY9" fmla="*/ 47962 h 371475"/>
                    <a:gd name="connsiteX10" fmla="*/ 106525 w 433906"/>
                    <a:gd name="connsiteY10" fmla="*/ 57815 h 371475"/>
                    <a:gd name="connsiteX11" fmla="*/ 167206 w 433906"/>
                    <a:gd name="connsiteY11" fmla="*/ 71437 h 371475"/>
                    <a:gd name="connsiteX12" fmla="*/ 195781 w 433906"/>
                    <a:gd name="connsiteY12" fmla="*/ 80010 h 371475"/>
                    <a:gd name="connsiteX13" fmla="*/ 217688 w 433906"/>
                    <a:gd name="connsiteY13" fmla="*/ 88582 h 371475"/>
                    <a:gd name="connsiteX14" fmla="*/ 266266 w 433906"/>
                    <a:gd name="connsiteY14" fmla="*/ 112395 h 371475"/>
                    <a:gd name="connsiteX15" fmla="*/ 337703 w 433906"/>
                    <a:gd name="connsiteY15" fmla="*/ 160020 h 371475"/>
                    <a:gd name="connsiteX16" fmla="*/ 361516 w 433906"/>
                    <a:gd name="connsiteY16" fmla="*/ 179070 h 371475"/>
                    <a:gd name="connsiteX17" fmla="*/ 389138 w 433906"/>
                    <a:gd name="connsiteY17" fmla="*/ 203835 h 371475"/>
                    <a:gd name="connsiteX18" fmla="*/ 428191 w 433906"/>
                    <a:gd name="connsiteY18" fmla="*/ 249555 h 371475"/>
                    <a:gd name="connsiteX19" fmla="*/ 428191 w 433906"/>
                    <a:gd name="connsiteY19" fmla="*/ 249555 h 371475"/>
                    <a:gd name="connsiteX20" fmla="*/ 429143 w 433906"/>
                    <a:gd name="connsiteY20" fmla="*/ 250507 h 371475"/>
                    <a:gd name="connsiteX21" fmla="*/ 429143 w 433906"/>
                    <a:gd name="connsiteY21" fmla="*/ 250507 h 371475"/>
                    <a:gd name="connsiteX22" fmla="*/ 430096 w 433906"/>
                    <a:gd name="connsiteY22" fmla="*/ 252412 h 371475"/>
                    <a:gd name="connsiteX23" fmla="*/ 430096 w 433906"/>
                    <a:gd name="connsiteY23" fmla="*/ 252412 h 371475"/>
                    <a:gd name="connsiteX24" fmla="*/ 430096 w 433906"/>
                    <a:gd name="connsiteY24" fmla="*/ 252412 h 371475"/>
                    <a:gd name="connsiteX25" fmla="*/ 433906 w 433906"/>
                    <a:gd name="connsiteY25" fmla="*/ 258127 h 371475"/>
                    <a:gd name="connsiteX26" fmla="*/ 430096 w 433906"/>
                    <a:gd name="connsiteY26" fmla="*/ 260985 h 371475"/>
                    <a:gd name="connsiteX27" fmla="*/ 328178 w 433906"/>
                    <a:gd name="connsiteY27" fmla="*/ 298132 h 371475"/>
                    <a:gd name="connsiteX28" fmla="*/ 260551 w 433906"/>
                    <a:gd name="connsiteY28" fmla="*/ 335280 h 371475"/>
                    <a:gd name="connsiteX29" fmla="*/ 211973 w 433906"/>
                    <a:gd name="connsiteY29" fmla="*/ 367665 h 371475"/>
                    <a:gd name="connsiteX0" fmla="*/ 211973 w 433906"/>
                    <a:gd name="connsiteY0" fmla="*/ 367665 h 371475"/>
                    <a:gd name="connsiteX1" fmla="*/ 205306 w 433906"/>
                    <a:gd name="connsiteY1" fmla="*/ 371475 h 371475"/>
                    <a:gd name="connsiteX2" fmla="*/ 191018 w 433906"/>
                    <a:gd name="connsiteY2" fmla="*/ 332422 h 371475"/>
                    <a:gd name="connsiteX3" fmla="*/ 159586 w 433906"/>
                    <a:gd name="connsiteY3" fmla="*/ 243840 h 371475"/>
                    <a:gd name="connsiteX4" fmla="*/ 93863 w 433906"/>
                    <a:gd name="connsiteY4" fmla="*/ 123825 h 371475"/>
                    <a:gd name="connsiteX5" fmla="*/ 55763 w 433906"/>
                    <a:gd name="connsiteY5" fmla="*/ 83820 h 371475"/>
                    <a:gd name="connsiteX6" fmla="*/ 0 w 433906"/>
                    <a:gd name="connsiteY6" fmla="*/ 48684 h 371475"/>
                    <a:gd name="connsiteX7" fmla="*/ 74813 w 433906"/>
                    <a:gd name="connsiteY7" fmla="*/ 0 h 371475"/>
                    <a:gd name="connsiteX8" fmla="*/ 193824 w 433906"/>
                    <a:gd name="connsiteY8" fmla="*/ 37713 h 371475"/>
                    <a:gd name="connsiteX9" fmla="*/ 4214 w 433906"/>
                    <a:gd name="connsiteY9" fmla="*/ 47962 h 371475"/>
                    <a:gd name="connsiteX10" fmla="*/ 106525 w 433906"/>
                    <a:gd name="connsiteY10" fmla="*/ 57815 h 371475"/>
                    <a:gd name="connsiteX11" fmla="*/ 167206 w 433906"/>
                    <a:gd name="connsiteY11" fmla="*/ 71437 h 371475"/>
                    <a:gd name="connsiteX12" fmla="*/ 217688 w 433906"/>
                    <a:gd name="connsiteY12" fmla="*/ 88582 h 371475"/>
                    <a:gd name="connsiteX13" fmla="*/ 266266 w 433906"/>
                    <a:gd name="connsiteY13" fmla="*/ 112395 h 371475"/>
                    <a:gd name="connsiteX14" fmla="*/ 337703 w 433906"/>
                    <a:gd name="connsiteY14" fmla="*/ 160020 h 371475"/>
                    <a:gd name="connsiteX15" fmla="*/ 361516 w 433906"/>
                    <a:gd name="connsiteY15" fmla="*/ 179070 h 371475"/>
                    <a:gd name="connsiteX16" fmla="*/ 389138 w 433906"/>
                    <a:gd name="connsiteY16" fmla="*/ 203835 h 371475"/>
                    <a:gd name="connsiteX17" fmla="*/ 428191 w 433906"/>
                    <a:gd name="connsiteY17" fmla="*/ 249555 h 371475"/>
                    <a:gd name="connsiteX18" fmla="*/ 428191 w 433906"/>
                    <a:gd name="connsiteY18" fmla="*/ 249555 h 371475"/>
                    <a:gd name="connsiteX19" fmla="*/ 429143 w 433906"/>
                    <a:gd name="connsiteY19" fmla="*/ 250507 h 371475"/>
                    <a:gd name="connsiteX20" fmla="*/ 429143 w 433906"/>
                    <a:gd name="connsiteY20" fmla="*/ 250507 h 371475"/>
                    <a:gd name="connsiteX21" fmla="*/ 430096 w 433906"/>
                    <a:gd name="connsiteY21" fmla="*/ 252412 h 371475"/>
                    <a:gd name="connsiteX22" fmla="*/ 430096 w 433906"/>
                    <a:gd name="connsiteY22" fmla="*/ 252412 h 371475"/>
                    <a:gd name="connsiteX23" fmla="*/ 430096 w 433906"/>
                    <a:gd name="connsiteY23" fmla="*/ 252412 h 371475"/>
                    <a:gd name="connsiteX24" fmla="*/ 433906 w 433906"/>
                    <a:gd name="connsiteY24" fmla="*/ 258127 h 371475"/>
                    <a:gd name="connsiteX25" fmla="*/ 430096 w 433906"/>
                    <a:gd name="connsiteY25" fmla="*/ 260985 h 371475"/>
                    <a:gd name="connsiteX26" fmla="*/ 328178 w 433906"/>
                    <a:gd name="connsiteY26" fmla="*/ 298132 h 371475"/>
                    <a:gd name="connsiteX27" fmla="*/ 260551 w 433906"/>
                    <a:gd name="connsiteY27" fmla="*/ 335280 h 371475"/>
                    <a:gd name="connsiteX28" fmla="*/ 211973 w 433906"/>
                    <a:gd name="connsiteY28" fmla="*/ 367665 h 371475"/>
                    <a:gd name="connsiteX0" fmla="*/ 211973 w 433906"/>
                    <a:gd name="connsiteY0" fmla="*/ 367665 h 371475"/>
                    <a:gd name="connsiteX1" fmla="*/ 205306 w 433906"/>
                    <a:gd name="connsiteY1" fmla="*/ 371475 h 371475"/>
                    <a:gd name="connsiteX2" fmla="*/ 191018 w 433906"/>
                    <a:gd name="connsiteY2" fmla="*/ 332422 h 371475"/>
                    <a:gd name="connsiteX3" fmla="*/ 159586 w 433906"/>
                    <a:gd name="connsiteY3" fmla="*/ 243840 h 371475"/>
                    <a:gd name="connsiteX4" fmla="*/ 93863 w 433906"/>
                    <a:gd name="connsiteY4" fmla="*/ 123825 h 371475"/>
                    <a:gd name="connsiteX5" fmla="*/ 55763 w 433906"/>
                    <a:gd name="connsiteY5" fmla="*/ 83820 h 371475"/>
                    <a:gd name="connsiteX6" fmla="*/ 0 w 433906"/>
                    <a:gd name="connsiteY6" fmla="*/ 48684 h 371475"/>
                    <a:gd name="connsiteX7" fmla="*/ 74813 w 433906"/>
                    <a:gd name="connsiteY7" fmla="*/ 0 h 371475"/>
                    <a:gd name="connsiteX8" fmla="*/ 193824 w 433906"/>
                    <a:gd name="connsiteY8" fmla="*/ 37713 h 371475"/>
                    <a:gd name="connsiteX9" fmla="*/ 4214 w 433906"/>
                    <a:gd name="connsiteY9" fmla="*/ 47962 h 371475"/>
                    <a:gd name="connsiteX10" fmla="*/ 106525 w 433906"/>
                    <a:gd name="connsiteY10" fmla="*/ 57815 h 371475"/>
                    <a:gd name="connsiteX11" fmla="*/ 167206 w 433906"/>
                    <a:gd name="connsiteY11" fmla="*/ 71437 h 371475"/>
                    <a:gd name="connsiteX12" fmla="*/ 217688 w 433906"/>
                    <a:gd name="connsiteY12" fmla="*/ 88582 h 371475"/>
                    <a:gd name="connsiteX13" fmla="*/ 266266 w 433906"/>
                    <a:gd name="connsiteY13" fmla="*/ 112395 h 371475"/>
                    <a:gd name="connsiteX14" fmla="*/ 337703 w 433906"/>
                    <a:gd name="connsiteY14" fmla="*/ 160020 h 371475"/>
                    <a:gd name="connsiteX15" fmla="*/ 389138 w 433906"/>
                    <a:gd name="connsiteY15" fmla="*/ 203835 h 371475"/>
                    <a:gd name="connsiteX16" fmla="*/ 428191 w 433906"/>
                    <a:gd name="connsiteY16" fmla="*/ 249555 h 371475"/>
                    <a:gd name="connsiteX17" fmla="*/ 428191 w 433906"/>
                    <a:gd name="connsiteY17" fmla="*/ 249555 h 371475"/>
                    <a:gd name="connsiteX18" fmla="*/ 429143 w 433906"/>
                    <a:gd name="connsiteY18" fmla="*/ 250507 h 371475"/>
                    <a:gd name="connsiteX19" fmla="*/ 429143 w 433906"/>
                    <a:gd name="connsiteY19" fmla="*/ 250507 h 371475"/>
                    <a:gd name="connsiteX20" fmla="*/ 430096 w 433906"/>
                    <a:gd name="connsiteY20" fmla="*/ 252412 h 371475"/>
                    <a:gd name="connsiteX21" fmla="*/ 430096 w 433906"/>
                    <a:gd name="connsiteY21" fmla="*/ 252412 h 371475"/>
                    <a:gd name="connsiteX22" fmla="*/ 430096 w 433906"/>
                    <a:gd name="connsiteY22" fmla="*/ 252412 h 371475"/>
                    <a:gd name="connsiteX23" fmla="*/ 433906 w 433906"/>
                    <a:gd name="connsiteY23" fmla="*/ 258127 h 371475"/>
                    <a:gd name="connsiteX24" fmla="*/ 430096 w 433906"/>
                    <a:gd name="connsiteY24" fmla="*/ 260985 h 371475"/>
                    <a:gd name="connsiteX25" fmla="*/ 328178 w 433906"/>
                    <a:gd name="connsiteY25" fmla="*/ 298132 h 371475"/>
                    <a:gd name="connsiteX26" fmla="*/ 260551 w 433906"/>
                    <a:gd name="connsiteY26" fmla="*/ 335280 h 371475"/>
                    <a:gd name="connsiteX27" fmla="*/ 211973 w 433906"/>
                    <a:gd name="connsiteY27" fmla="*/ 367665 h 371475"/>
                    <a:gd name="connsiteX0" fmla="*/ 211973 w 433906"/>
                    <a:gd name="connsiteY0" fmla="*/ 367665 h 371475"/>
                    <a:gd name="connsiteX1" fmla="*/ 205306 w 433906"/>
                    <a:gd name="connsiteY1" fmla="*/ 371475 h 371475"/>
                    <a:gd name="connsiteX2" fmla="*/ 191018 w 433906"/>
                    <a:gd name="connsiteY2" fmla="*/ 332422 h 371475"/>
                    <a:gd name="connsiteX3" fmla="*/ 159586 w 433906"/>
                    <a:gd name="connsiteY3" fmla="*/ 243840 h 371475"/>
                    <a:gd name="connsiteX4" fmla="*/ 93863 w 433906"/>
                    <a:gd name="connsiteY4" fmla="*/ 123825 h 371475"/>
                    <a:gd name="connsiteX5" fmla="*/ 55763 w 433906"/>
                    <a:gd name="connsiteY5" fmla="*/ 83820 h 371475"/>
                    <a:gd name="connsiteX6" fmla="*/ 0 w 433906"/>
                    <a:gd name="connsiteY6" fmla="*/ 48684 h 371475"/>
                    <a:gd name="connsiteX7" fmla="*/ 74813 w 433906"/>
                    <a:gd name="connsiteY7" fmla="*/ 0 h 371475"/>
                    <a:gd name="connsiteX8" fmla="*/ 193824 w 433906"/>
                    <a:gd name="connsiteY8" fmla="*/ 37713 h 371475"/>
                    <a:gd name="connsiteX9" fmla="*/ 4214 w 433906"/>
                    <a:gd name="connsiteY9" fmla="*/ 47962 h 371475"/>
                    <a:gd name="connsiteX10" fmla="*/ 106525 w 433906"/>
                    <a:gd name="connsiteY10" fmla="*/ 57815 h 371475"/>
                    <a:gd name="connsiteX11" fmla="*/ 167206 w 433906"/>
                    <a:gd name="connsiteY11" fmla="*/ 71437 h 371475"/>
                    <a:gd name="connsiteX12" fmla="*/ 217688 w 433906"/>
                    <a:gd name="connsiteY12" fmla="*/ 88582 h 371475"/>
                    <a:gd name="connsiteX13" fmla="*/ 266266 w 433906"/>
                    <a:gd name="connsiteY13" fmla="*/ 112395 h 371475"/>
                    <a:gd name="connsiteX14" fmla="*/ 337703 w 433906"/>
                    <a:gd name="connsiteY14" fmla="*/ 160020 h 371475"/>
                    <a:gd name="connsiteX15" fmla="*/ 389138 w 433906"/>
                    <a:gd name="connsiteY15" fmla="*/ 203835 h 371475"/>
                    <a:gd name="connsiteX16" fmla="*/ 428191 w 433906"/>
                    <a:gd name="connsiteY16" fmla="*/ 249555 h 371475"/>
                    <a:gd name="connsiteX17" fmla="*/ 428191 w 433906"/>
                    <a:gd name="connsiteY17" fmla="*/ 249555 h 371475"/>
                    <a:gd name="connsiteX18" fmla="*/ 429143 w 433906"/>
                    <a:gd name="connsiteY18" fmla="*/ 250507 h 371475"/>
                    <a:gd name="connsiteX19" fmla="*/ 430096 w 433906"/>
                    <a:gd name="connsiteY19" fmla="*/ 252412 h 371475"/>
                    <a:gd name="connsiteX20" fmla="*/ 430096 w 433906"/>
                    <a:gd name="connsiteY20" fmla="*/ 252412 h 371475"/>
                    <a:gd name="connsiteX21" fmla="*/ 430096 w 433906"/>
                    <a:gd name="connsiteY21" fmla="*/ 252412 h 371475"/>
                    <a:gd name="connsiteX22" fmla="*/ 433906 w 433906"/>
                    <a:gd name="connsiteY22" fmla="*/ 258127 h 371475"/>
                    <a:gd name="connsiteX23" fmla="*/ 430096 w 433906"/>
                    <a:gd name="connsiteY23" fmla="*/ 260985 h 371475"/>
                    <a:gd name="connsiteX24" fmla="*/ 328178 w 433906"/>
                    <a:gd name="connsiteY24" fmla="*/ 298132 h 371475"/>
                    <a:gd name="connsiteX25" fmla="*/ 260551 w 433906"/>
                    <a:gd name="connsiteY25" fmla="*/ 335280 h 371475"/>
                    <a:gd name="connsiteX26" fmla="*/ 211973 w 433906"/>
                    <a:gd name="connsiteY26" fmla="*/ 367665 h 371475"/>
                    <a:gd name="connsiteX0" fmla="*/ 211973 w 433906"/>
                    <a:gd name="connsiteY0" fmla="*/ 367665 h 371475"/>
                    <a:gd name="connsiteX1" fmla="*/ 205306 w 433906"/>
                    <a:gd name="connsiteY1" fmla="*/ 371475 h 371475"/>
                    <a:gd name="connsiteX2" fmla="*/ 191018 w 433906"/>
                    <a:gd name="connsiteY2" fmla="*/ 332422 h 371475"/>
                    <a:gd name="connsiteX3" fmla="*/ 159586 w 433906"/>
                    <a:gd name="connsiteY3" fmla="*/ 243840 h 371475"/>
                    <a:gd name="connsiteX4" fmla="*/ 93863 w 433906"/>
                    <a:gd name="connsiteY4" fmla="*/ 123825 h 371475"/>
                    <a:gd name="connsiteX5" fmla="*/ 55763 w 433906"/>
                    <a:gd name="connsiteY5" fmla="*/ 83820 h 371475"/>
                    <a:gd name="connsiteX6" fmla="*/ 0 w 433906"/>
                    <a:gd name="connsiteY6" fmla="*/ 48684 h 371475"/>
                    <a:gd name="connsiteX7" fmla="*/ 74813 w 433906"/>
                    <a:gd name="connsiteY7" fmla="*/ 0 h 371475"/>
                    <a:gd name="connsiteX8" fmla="*/ 193824 w 433906"/>
                    <a:gd name="connsiteY8" fmla="*/ 37713 h 371475"/>
                    <a:gd name="connsiteX9" fmla="*/ 4214 w 433906"/>
                    <a:gd name="connsiteY9" fmla="*/ 47962 h 371475"/>
                    <a:gd name="connsiteX10" fmla="*/ 106525 w 433906"/>
                    <a:gd name="connsiteY10" fmla="*/ 57815 h 371475"/>
                    <a:gd name="connsiteX11" fmla="*/ 167206 w 433906"/>
                    <a:gd name="connsiteY11" fmla="*/ 71437 h 371475"/>
                    <a:gd name="connsiteX12" fmla="*/ 217688 w 433906"/>
                    <a:gd name="connsiteY12" fmla="*/ 88582 h 371475"/>
                    <a:gd name="connsiteX13" fmla="*/ 266266 w 433906"/>
                    <a:gd name="connsiteY13" fmla="*/ 112395 h 371475"/>
                    <a:gd name="connsiteX14" fmla="*/ 337703 w 433906"/>
                    <a:gd name="connsiteY14" fmla="*/ 160020 h 371475"/>
                    <a:gd name="connsiteX15" fmla="*/ 389138 w 433906"/>
                    <a:gd name="connsiteY15" fmla="*/ 203835 h 371475"/>
                    <a:gd name="connsiteX16" fmla="*/ 428191 w 433906"/>
                    <a:gd name="connsiteY16" fmla="*/ 249555 h 371475"/>
                    <a:gd name="connsiteX17" fmla="*/ 428191 w 433906"/>
                    <a:gd name="connsiteY17" fmla="*/ 249555 h 371475"/>
                    <a:gd name="connsiteX18" fmla="*/ 430096 w 433906"/>
                    <a:gd name="connsiteY18" fmla="*/ 252412 h 371475"/>
                    <a:gd name="connsiteX19" fmla="*/ 430096 w 433906"/>
                    <a:gd name="connsiteY19" fmla="*/ 252412 h 371475"/>
                    <a:gd name="connsiteX20" fmla="*/ 430096 w 433906"/>
                    <a:gd name="connsiteY20" fmla="*/ 252412 h 371475"/>
                    <a:gd name="connsiteX21" fmla="*/ 433906 w 433906"/>
                    <a:gd name="connsiteY21" fmla="*/ 258127 h 371475"/>
                    <a:gd name="connsiteX22" fmla="*/ 430096 w 433906"/>
                    <a:gd name="connsiteY22" fmla="*/ 260985 h 371475"/>
                    <a:gd name="connsiteX23" fmla="*/ 328178 w 433906"/>
                    <a:gd name="connsiteY23" fmla="*/ 298132 h 371475"/>
                    <a:gd name="connsiteX24" fmla="*/ 260551 w 433906"/>
                    <a:gd name="connsiteY24" fmla="*/ 335280 h 371475"/>
                    <a:gd name="connsiteX25" fmla="*/ 211973 w 433906"/>
                    <a:gd name="connsiteY25" fmla="*/ 367665 h 371475"/>
                    <a:gd name="connsiteX0" fmla="*/ 211973 w 433906"/>
                    <a:gd name="connsiteY0" fmla="*/ 367665 h 371475"/>
                    <a:gd name="connsiteX1" fmla="*/ 205306 w 433906"/>
                    <a:gd name="connsiteY1" fmla="*/ 371475 h 371475"/>
                    <a:gd name="connsiteX2" fmla="*/ 191018 w 433906"/>
                    <a:gd name="connsiteY2" fmla="*/ 332422 h 371475"/>
                    <a:gd name="connsiteX3" fmla="*/ 159586 w 433906"/>
                    <a:gd name="connsiteY3" fmla="*/ 243840 h 371475"/>
                    <a:gd name="connsiteX4" fmla="*/ 93863 w 433906"/>
                    <a:gd name="connsiteY4" fmla="*/ 123825 h 371475"/>
                    <a:gd name="connsiteX5" fmla="*/ 55763 w 433906"/>
                    <a:gd name="connsiteY5" fmla="*/ 83820 h 371475"/>
                    <a:gd name="connsiteX6" fmla="*/ 0 w 433906"/>
                    <a:gd name="connsiteY6" fmla="*/ 48684 h 371475"/>
                    <a:gd name="connsiteX7" fmla="*/ 74813 w 433906"/>
                    <a:gd name="connsiteY7" fmla="*/ 0 h 371475"/>
                    <a:gd name="connsiteX8" fmla="*/ 193824 w 433906"/>
                    <a:gd name="connsiteY8" fmla="*/ 37713 h 371475"/>
                    <a:gd name="connsiteX9" fmla="*/ 4214 w 433906"/>
                    <a:gd name="connsiteY9" fmla="*/ 47962 h 371475"/>
                    <a:gd name="connsiteX10" fmla="*/ 106525 w 433906"/>
                    <a:gd name="connsiteY10" fmla="*/ 57815 h 371475"/>
                    <a:gd name="connsiteX11" fmla="*/ 167206 w 433906"/>
                    <a:gd name="connsiteY11" fmla="*/ 71437 h 371475"/>
                    <a:gd name="connsiteX12" fmla="*/ 217688 w 433906"/>
                    <a:gd name="connsiteY12" fmla="*/ 88582 h 371475"/>
                    <a:gd name="connsiteX13" fmla="*/ 266266 w 433906"/>
                    <a:gd name="connsiteY13" fmla="*/ 112395 h 371475"/>
                    <a:gd name="connsiteX14" fmla="*/ 337703 w 433906"/>
                    <a:gd name="connsiteY14" fmla="*/ 160020 h 371475"/>
                    <a:gd name="connsiteX15" fmla="*/ 389138 w 433906"/>
                    <a:gd name="connsiteY15" fmla="*/ 203835 h 371475"/>
                    <a:gd name="connsiteX16" fmla="*/ 428191 w 433906"/>
                    <a:gd name="connsiteY16" fmla="*/ 249555 h 371475"/>
                    <a:gd name="connsiteX17" fmla="*/ 428191 w 433906"/>
                    <a:gd name="connsiteY17" fmla="*/ 249555 h 371475"/>
                    <a:gd name="connsiteX18" fmla="*/ 430096 w 433906"/>
                    <a:gd name="connsiteY18" fmla="*/ 252412 h 371475"/>
                    <a:gd name="connsiteX19" fmla="*/ 430096 w 433906"/>
                    <a:gd name="connsiteY19" fmla="*/ 252412 h 371475"/>
                    <a:gd name="connsiteX20" fmla="*/ 433906 w 433906"/>
                    <a:gd name="connsiteY20" fmla="*/ 258127 h 371475"/>
                    <a:gd name="connsiteX21" fmla="*/ 430096 w 433906"/>
                    <a:gd name="connsiteY21" fmla="*/ 260985 h 371475"/>
                    <a:gd name="connsiteX22" fmla="*/ 328178 w 433906"/>
                    <a:gd name="connsiteY22" fmla="*/ 298132 h 371475"/>
                    <a:gd name="connsiteX23" fmla="*/ 260551 w 433906"/>
                    <a:gd name="connsiteY23" fmla="*/ 335280 h 371475"/>
                    <a:gd name="connsiteX24" fmla="*/ 211973 w 433906"/>
                    <a:gd name="connsiteY24" fmla="*/ 367665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33906" h="371475">
                      <a:moveTo>
                        <a:pt x="211973" y="367665"/>
                      </a:moveTo>
                      <a:cubicBezTo>
                        <a:pt x="209116" y="368617"/>
                        <a:pt x="208163" y="371475"/>
                        <a:pt x="205306" y="371475"/>
                      </a:cubicBezTo>
                      <a:cubicBezTo>
                        <a:pt x="200543" y="358140"/>
                        <a:pt x="195781" y="345757"/>
                        <a:pt x="191018" y="332422"/>
                      </a:cubicBezTo>
                      <a:cubicBezTo>
                        <a:pt x="180541" y="302895"/>
                        <a:pt x="171016" y="272415"/>
                        <a:pt x="159586" y="243840"/>
                      </a:cubicBezTo>
                      <a:cubicBezTo>
                        <a:pt x="142441" y="200977"/>
                        <a:pt x="122438" y="160020"/>
                        <a:pt x="93863" y="123825"/>
                      </a:cubicBezTo>
                      <a:cubicBezTo>
                        <a:pt x="82433" y="109537"/>
                        <a:pt x="71003" y="95250"/>
                        <a:pt x="55763" y="83820"/>
                      </a:cubicBezTo>
                      <a:cubicBezTo>
                        <a:pt x="40119" y="71297"/>
                        <a:pt x="25933" y="67468"/>
                        <a:pt x="0" y="48684"/>
                      </a:cubicBezTo>
                      <a:cubicBezTo>
                        <a:pt x="9696" y="36655"/>
                        <a:pt x="42509" y="1829"/>
                        <a:pt x="74813" y="0"/>
                      </a:cubicBezTo>
                      <a:cubicBezTo>
                        <a:pt x="106641" y="9348"/>
                        <a:pt x="138420" y="7764"/>
                        <a:pt x="193824" y="37713"/>
                      </a:cubicBezTo>
                      <a:cubicBezTo>
                        <a:pt x="206338" y="44477"/>
                        <a:pt x="48029" y="33674"/>
                        <a:pt x="4214" y="47962"/>
                      </a:cubicBezTo>
                      <a:cubicBezTo>
                        <a:pt x="41994" y="51025"/>
                        <a:pt x="56359" y="52493"/>
                        <a:pt x="106525" y="57815"/>
                      </a:cubicBezTo>
                      <a:cubicBezTo>
                        <a:pt x="128433" y="60672"/>
                        <a:pt x="146251" y="65722"/>
                        <a:pt x="167206" y="71437"/>
                      </a:cubicBezTo>
                      <a:cubicBezTo>
                        <a:pt x="185733" y="76565"/>
                        <a:pt x="201178" y="81756"/>
                        <a:pt x="217688" y="88582"/>
                      </a:cubicBezTo>
                      <a:cubicBezTo>
                        <a:pt x="233881" y="96202"/>
                        <a:pt x="250073" y="103822"/>
                        <a:pt x="266266" y="112395"/>
                      </a:cubicBezTo>
                      <a:cubicBezTo>
                        <a:pt x="291983" y="126682"/>
                        <a:pt x="314843" y="142875"/>
                        <a:pt x="337703" y="160020"/>
                      </a:cubicBezTo>
                      <a:cubicBezTo>
                        <a:pt x="358182" y="175260"/>
                        <a:pt x="374057" y="188913"/>
                        <a:pt x="389138" y="203835"/>
                      </a:cubicBezTo>
                      <a:cubicBezTo>
                        <a:pt x="404219" y="218758"/>
                        <a:pt x="416761" y="233362"/>
                        <a:pt x="428191" y="249555"/>
                      </a:cubicBezTo>
                      <a:lnTo>
                        <a:pt x="428191" y="249555"/>
                      </a:lnTo>
                      <a:lnTo>
                        <a:pt x="430096" y="252412"/>
                      </a:lnTo>
                      <a:lnTo>
                        <a:pt x="430096" y="252412"/>
                      </a:lnTo>
                      <a:lnTo>
                        <a:pt x="433906" y="258127"/>
                      </a:lnTo>
                      <a:cubicBezTo>
                        <a:pt x="433906" y="260985"/>
                        <a:pt x="432001" y="260985"/>
                        <a:pt x="430096" y="260985"/>
                      </a:cubicBezTo>
                      <a:cubicBezTo>
                        <a:pt x="395806" y="272415"/>
                        <a:pt x="361516" y="283845"/>
                        <a:pt x="328178" y="298132"/>
                      </a:cubicBezTo>
                      <a:cubicBezTo>
                        <a:pt x="304366" y="307657"/>
                        <a:pt x="282458" y="321945"/>
                        <a:pt x="260551" y="335280"/>
                      </a:cubicBezTo>
                      <a:cubicBezTo>
                        <a:pt x="243406" y="344805"/>
                        <a:pt x="227213" y="356235"/>
                        <a:pt x="211973" y="36766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DB93887A-9006-4903-813C-1625DA5ED2E2}"/>
                    </a:ext>
                  </a:extLst>
                </p:cNvPr>
                <p:cNvSpPr/>
                <p:nvPr/>
              </p:nvSpPr>
              <p:spPr>
                <a:xfrm>
                  <a:off x="1335520" y="3358020"/>
                  <a:ext cx="407925" cy="248840"/>
                </a:xfrm>
                <a:custGeom>
                  <a:avLst/>
                  <a:gdLst>
                    <a:gd name="connsiteX0" fmla="*/ 226219 w 390525"/>
                    <a:gd name="connsiteY0" fmla="*/ 11451 h 238125"/>
                    <a:gd name="connsiteX1" fmla="*/ 385286 w 390525"/>
                    <a:gd name="connsiteY1" fmla="*/ 7641 h 238125"/>
                    <a:gd name="connsiteX2" fmla="*/ 377666 w 390525"/>
                    <a:gd name="connsiteY2" fmla="*/ 10499 h 238125"/>
                    <a:gd name="connsiteX3" fmla="*/ 306229 w 390525"/>
                    <a:gd name="connsiteY3" fmla="*/ 27644 h 238125"/>
                    <a:gd name="connsiteX4" fmla="*/ 258604 w 390525"/>
                    <a:gd name="connsiteY4" fmla="*/ 47646 h 238125"/>
                    <a:gd name="connsiteX5" fmla="*/ 123349 w 390525"/>
                    <a:gd name="connsiteY5" fmla="*/ 120036 h 238125"/>
                    <a:gd name="connsiteX6" fmla="*/ 53816 w 390525"/>
                    <a:gd name="connsiteY6" fmla="*/ 183854 h 238125"/>
                    <a:gd name="connsiteX7" fmla="*/ 10954 w 390525"/>
                    <a:gd name="connsiteY7" fmla="*/ 233384 h 238125"/>
                    <a:gd name="connsiteX8" fmla="*/ 7144 w 390525"/>
                    <a:gd name="connsiteY8" fmla="*/ 237194 h 238125"/>
                    <a:gd name="connsiteX9" fmla="*/ 16669 w 390525"/>
                    <a:gd name="connsiteY9" fmla="*/ 210524 h 238125"/>
                    <a:gd name="connsiteX10" fmla="*/ 20479 w 390525"/>
                    <a:gd name="connsiteY10" fmla="*/ 195284 h 238125"/>
                    <a:gd name="connsiteX11" fmla="*/ 25241 w 390525"/>
                    <a:gd name="connsiteY11" fmla="*/ 148611 h 238125"/>
                    <a:gd name="connsiteX12" fmla="*/ 18574 w 390525"/>
                    <a:gd name="connsiteY12" fmla="*/ 116226 h 238125"/>
                    <a:gd name="connsiteX13" fmla="*/ 19526 w 390525"/>
                    <a:gd name="connsiteY13" fmla="*/ 111464 h 238125"/>
                    <a:gd name="connsiteX14" fmla="*/ 50006 w 390525"/>
                    <a:gd name="connsiteY14" fmla="*/ 85746 h 238125"/>
                    <a:gd name="connsiteX15" fmla="*/ 58579 w 390525"/>
                    <a:gd name="connsiteY15" fmla="*/ 80984 h 238125"/>
                    <a:gd name="connsiteX16" fmla="*/ 81439 w 390525"/>
                    <a:gd name="connsiteY16" fmla="*/ 63839 h 238125"/>
                    <a:gd name="connsiteX17" fmla="*/ 135731 w 390525"/>
                    <a:gd name="connsiteY17" fmla="*/ 31454 h 238125"/>
                    <a:gd name="connsiteX18" fmla="*/ 171926 w 390525"/>
                    <a:gd name="connsiteY18" fmla="*/ 20976 h 238125"/>
                    <a:gd name="connsiteX19" fmla="*/ 206216 w 390525"/>
                    <a:gd name="connsiteY19" fmla="*/ 14309 h 238125"/>
                    <a:gd name="connsiteX20" fmla="*/ 226219 w 390525"/>
                    <a:gd name="connsiteY20" fmla="*/ 11451 h 238125"/>
                    <a:gd name="connsiteX0" fmla="*/ 219075 w 402417"/>
                    <a:gd name="connsiteY0" fmla="*/ 4734 h 230477"/>
                    <a:gd name="connsiteX1" fmla="*/ 402417 w 402417"/>
                    <a:gd name="connsiteY1" fmla="*/ 394 h 230477"/>
                    <a:gd name="connsiteX2" fmla="*/ 370522 w 402417"/>
                    <a:gd name="connsiteY2" fmla="*/ 3782 h 230477"/>
                    <a:gd name="connsiteX3" fmla="*/ 299085 w 402417"/>
                    <a:gd name="connsiteY3" fmla="*/ 20927 h 230477"/>
                    <a:gd name="connsiteX4" fmla="*/ 251460 w 402417"/>
                    <a:gd name="connsiteY4" fmla="*/ 40929 h 230477"/>
                    <a:gd name="connsiteX5" fmla="*/ 116205 w 402417"/>
                    <a:gd name="connsiteY5" fmla="*/ 113319 h 230477"/>
                    <a:gd name="connsiteX6" fmla="*/ 46672 w 402417"/>
                    <a:gd name="connsiteY6" fmla="*/ 177137 h 230477"/>
                    <a:gd name="connsiteX7" fmla="*/ 3810 w 402417"/>
                    <a:gd name="connsiteY7" fmla="*/ 226667 h 230477"/>
                    <a:gd name="connsiteX8" fmla="*/ 0 w 402417"/>
                    <a:gd name="connsiteY8" fmla="*/ 230477 h 230477"/>
                    <a:gd name="connsiteX9" fmla="*/ 9525 w 402417"/>
                    <a:gd name="connsiteY9" fmla="*/ 203807 h 230477"/>
                    <a:gd name="connsiteX10" fmla="*/ 13335 w 402417"/>
                    <a:gd name="connsiteY10" fmla="*/ 188567 h 230477"/>
                    <a:gd name="connsiteX11" fmla="*/ 18097 w 402417"/>
                    <a:gd name="connsiteY11" fmla="*/ 141894 h 230477"/>
                    <a:gd name="connsiteX12" fmla="*/ 11430 w 402417"/>
                    <a:gd name="connsiteY12" fmla="*/ 109509 h 230477"/>
                    <a:gd name="connsiteX13" fmla="*/ 12382 w 402417"/>
                    <a:gd name="connsiteY13" fmla="*/ 104747 h 230477"/>
                    <a:gd name="connsiteX14" fmla="*/ 42862 w 402417"/>
                    <a:gd name="connsiteY14" fmla="*/ 79029 h 230477"/>
                    <a:gd name="connsiteX15" fmla="*/ 51435 w 402417"/>
                    <a:gd name="connsiteY15" fmla="*/ 74267 h 230477"/>
                    <a:gd name="connsiteX16" fmla="*/ 74295 w 402417"/>
                    <a:gd name="connsiteY16" fmla="*/ 57122 h 230477"/>
                    <a:gd name="connsiteX17" fmla="*/ 128587 w 402417"/>
                    <a:gd name="connsiteY17" fmla="*/ 24737 h 230477"/>
                    <a:gd name="connsiteX18" fmla="*/ 164782 w 402417"/>
                    <a:gd name="connsiteY18" fmla="*/ 14259 h 230477"/>
                    <a:gd name="connsiteX19" fmla="*/ 199072 w 402417"/>
                    <a:gd name="connsiteY19" fmla="*/ 7592 h 230477"/>
                    <a:gd name="connsiteX20" fmla="*/ 219075 w 402417"/>
                    <a:gd name="connsiteY20" fmla="*/ 4734 h 230477"/>
                    <a:gd name="connsiteX0" fmla="*/ 219075 w 402417"/>
                    <a:gd name="connsiteY0" fmla="*/ 4734 h 230477"/>
                    <a:gd name="connsiteX1" fmla="*/ 402417 w 402417"/>
                    <a:gd name="connsiteY1" fmla="*/ 394 h 230477"/>
                    <a:gd name="connsiteX2" fmla="*/ 371452 w 402417"/>
                    <a:gd name="connsiteY2" fmla="*/ 6135 h 230477"/>
                    <a:gd name="connsiteX3" fmla="*/ 299085 w 402417"/>
                    <a:gd name="connsiteY3" fmla="*/ 20927 h 230477"/>
                    <a:gd name="connsiteX4" fmla="*/ 251460 w 402417"/>
                    <a:gd name="connsiteY4" fmla="*/ 40929 h 230477"/>
                    <a:gd name="connsiteX5" fmla="*/ 116205 w 402417"/>
                    <a:gd name="connsiteY5" fmla="*/ 113319 h 230477"/>
                    <a:gd name="connsiteX6" fmla="*/ 46672 w 402417"/>
                    <a:gd name="connsiteY6" fmla="*/ 177137 h 230477"/>
                    <a:gd name="connsiteX7" fmla="*/ 3810 w 402417"/>
                    <a:gd name="connsiteY7" fmla="*/ 226667 h 230477"/>
                    <a:gd name="connsiteX8" fmla="*/ 0 w 402417"/>
                    <a:gd name="connsiteY8" fmla="*/ 230477 h 230477"/>
                    <a:gd name="connsiteX9" fmla="*/ 9525 w 402417"/>
                    <a:gd name="connsiteY9" fmla="*/ 203807 h 230477"/>
                    <a:gd name="connsiteX10" fmla="*/ 13335 w 402417"/>
                    <a:gd name="connsiteY10" fmla="*/ 188567 h 230477"/>
                    <a:gd name="connsiteX11" fmla="*/ 18097 w 402417"/>
                    <a:gd name="connsiteY11" fmla="*/ 141894 h 230477"/>
                    <a:gd name="connsiteX12" fmla="*/ 11430 w 402417"/>
                    <a:gd name="connsiteY12" fmla="*/ 109509 h 230477"/>
                    <a:gd name="connsiteX13" fmla="*/ 12382 w 402417"/>
                    <a:gd name="connsiteY13" fmla="*/ 104747 h 230477"/>
                    <a:gd name="connsiteX14" fmla="*/ 42862 w 402417"/>
                    <a:gd name="connsiteY14" fmla="*/ 79029 h 230477"/>
                    <a:gd name="connsiteX15" fmla="*/ 51435 w 402417"/>
                    <a:gd name="connsiteY15" fmla="*/ 74267 h 230477"/>
                    <a:gd name="connsiteX16" fmla="*/ 74295 w 402417"/>
                    <a:gd name="connsiteY16" fmla="*/ 57122 h 230477"/>
                    <a:gd name="connsiteX17" fmla="*/ 128587 w 402417"/>
                    <a:gd name="connsiteY17" fmla="*/ 24737 h 230477"/>
                    <a:gd name="connsiteX18" fmla="*/ 164782 w 402417"/>
                    <a:gd name="connsiteY18" fmla="*/ 14259 h 230477"/>
                    <a:gd name="connsiteX19" fmla="*/ 199072 w 402417"/>
                    <a:gd name="connsiteY19" fmla="*/ 7592 h 230477"/>
                    <a:gd name="connsiteX20" fmla="*/ 219075 w 402417"/>
                    <a:gd name="connsiteY20" fmla="*/ 4734 h 230477"/>
                    <a:gd name="connsiteX0" fmla="*/ 219075 w 402253"/>
                    <a:gd name="connsiteY0" fmla="*/ 3395 h 229138"/>
                    <a:gd name="connsiteX1" fmla="*/ 402253 w 402253"/>
                    <a:gd name="connsiteY1" fmla="*/ 933 h 229138"/>
                    <a:gd name="connsiteX2" fmla="*/ 371452 w 402253"/>
                    <a:gd name="connsiteY2" fmla="*/ 4796 h 229138"/>
                    <a:gd name="connsiteX3" fmla="*/ 299085 w 402253"/>
                    <a:gd name="connsiteY3" fmla="*/ 19588 h 229138"/>
                    <a:gd name="connsiteX4" fmla="*/ 251460 w 402253"/>
                    <a:gd name="connsiteY4" fmla="*/ 39590 h 229138"/>
                    <a:gd name="connsiteX5" fmla="*/ 116205 w 402253"/>
                    <a:gd name="connsiteY5" fmla="*/ 111980 h 229138"/>
                    <a:gd name="connsiteX6" fmla="*/ 46672 w 402253"/>
                    <a:gd name="connsiteY6" fmla="*/ 175798 h 229138"/>
                    <a:gd name="connsiteX7" fmla="*/ 3810 w 402253"/>
                    <a:gd name="connsiteY7" fmla="*/ 225328 h 229138"/>
                    <a:gd name="connsiteX8" fmla="*/ 0 w 402253"/>
                    <a:gd name="connsiteY8" fmla="*/ 229138 h 229138"/>
                    <a:gd name="connsiteX9" fmla="*/ 9525 w 402253"/>
                    <a:gd name="connsiteY9" fmla="*/ 202468 h 229138"/>
                    <a:gd name="connsiteX10" fmla="*/ 13335 w 402253"/>
                    <a:gd name="connsiteY10" fmla="*/ 187228 h 229138"/>
                    <a:gd name="connsiteX11" fmla="*/ 18097 w 402253"/>
                    <a:gd name="connsiteY11" fmla="*/ 140555 h 229138"/>
                    <a:gd name="connsiteX12" fmla="*/ 11430 w 402253"/>
                    <a:gd name="connsiteY12" fmla="*/ 108170 h 229138"/>
                    <a:gd name="connsiteX13" fmla="*/ 12382 w 402253"/>
                    <a:gd name="connsiteY13" fmla="*/ 103408 h 229138"/>
                    <a:gd name="connsiteX14" fmla="*/ 42862 w 402253"/>
                    <a:gd name="connsiteY14" fmla="*/ 77690 h 229138"/>
                    <a:gd name="connsiteX15" fmla="*/ 51435 w 402253"/>
                    <a:gd name="connsiteY15" fmla="*/ 72928 h 229138"/>
                    <a:gd name="connsiteX16" fmla="*/ 74295 w 402253"/>
                    <a:gd name="connsiteY16" fmla="*/ 55783 h 229138"/>
                    <a:gd name="connsiteX17" fmla="*/ 128587 w 402253"/>
                    <a:gd name="connsiteY17" fmla="*/ 23398 h 229138"/>
                    <a:gd name="connsiteX18" fmla="*/ 164782 w 402253"/>
                    <a:gd name="connsiteY18" fmla="*/ 12920 h 229138"/>
                    <a:gd name="connsiteX19" fmla="*/ 199072 w 402253"/>
                    <a:gd name="connsiteY19" fmla="*/ 6253 h 229138"/>
                    <a:gd name="connsiteX20" fmla="*/ 219075 w 402253"/>
                    <a:gd name="connsiteY20" fmla="*/ 3395 h 229138"/>
                    <a:gd name="connsiteX0" fmla="*/ 219075 w 402253"/>
                    <a:gd name="connsiteY0" fmla="*/ 7552 h 233295"/>
                    <a:gd name="connsiteX1" fmla="*/ 402253 w 402253"/>
                    <a:gd name="connsiteY1" fmla="*/ 5090 h 233295"/>
                    <a:gd name="connsiteX2" fmla="*/ 371452 w 402253"/>
                    <a:gd name="connsiteY2" fmla="*/ 8953 h 233295"/>
                    <a:gd name="connsiteX3" fmla="*/ 299085 w 402253"/>
                    <a:gd name="connsiteY3" fmla="*/ 23745 h 233295"/>
                    <a:gd name="connsiteX4" fmla="*/ 251460 w 402253"/>
                    <a:gd name="connsiteY4" fmla="*/ 43747 h 233295"/>
                    <a:gd name="connsiteX5" fmla="*/ 116205 w 402253"/>
                    <a:gd name="connsiteY5" fmla="*/ 116137 h 233295"/>
                    <a:gd name="connsiteX6" fmla="*/ 46672 w 402253"/>
                    <a:gd name="connsiteY6" fmla="*/ 179955 h 233295"/>
                    <a:gd name="connsiteX7" fmla="*/ 3810 w 402253"/>
                    <a:gd name="connsiteY7" fmla="*/ 229485 h 233295"/>
                    <a:gd name="connsiteX8" fmla="*/ 0 w 402253"/>
                    <a:gd name="connsiteY8" fmla="*/ 233295 h 233295"/>
                    <a:gd name="connsiteX9" fmla="*/ 9525 w 402253"/>
                    <a:gd name="connsiteY9" fmla="*/ 206625 h 233295"/>
                    <a:gd name="connsiteX10" fmla="*/ 13335 w 402253"/>
                    <a:gd name="connsiteY10" fmla="*/ 191385 h 233295"/>
                    <a:gd name="connsiteX11" fmla="*/ 18097 w 402253"/>
                    <a:gd name="connsiteY11" fmla="*/ 144712 h 233295"/>
                    <a:gd name="connsiteX12" fmla="*/ 11430 w 402253"/>
                    <a:gd name="connsiteY12" fmla="*/ 112327 h 233295"/>
                    <a:gd name="connsiteX13" fmla="*/ 12382 w 402253"/>
                    <a:gd name="connsiteY13" fmla="*/ 107565 h 233295"/>
                    <a:gd name="connsiteX14" fmla="*/ 42862 w 402253"/>
                    <a:gd name="connsiteY14" fmla="*/ 81847 h 233295"/>
                    <a:gd name="connsiteX15" fmla="*/ 51435 w 402253"/>
                    <a:gd name="connsiteY15" fmla="*/ 77085 h 233295"/>
                    <a:gd name="connsiteX16" fmla="*/ 74295 w 402253"/>
                    <a:gd name="connsiteY16" fmla="*/ 59940 h 233295"/>
                    <a:gd name="connsiteX17" fmla="*/ 128587 w 402253"/>
                    <a:gd name="connsiteY17" fmla="*/ 27555 h 233295"/>
                    <a:gd name="connsiteX18" fmla="*/ 164782 w 402253"/>
                    <a:gd name="connsiteY18" fmla="*/ 17077 h 233295"/>
                    <a:gd name="connsiteX19" fmla="*/ 199072 w 402253"/>
                    <a:gd name="connsiteY19" fmla="*/ 10410 h 233295"/>
                    <a:gd name="connsiteX20" fmla="*/ 219075 w 402253"/>
                    <a:gd name="connsiteY20" fmla="*/ 7552 h 233295"/>
                    <a:gd name="connsiteX0" fmla="*/ 219075 w 402253"/>
                    <a:gd name="connsiteY0" fmla="*/ 7552 h 233295"/>
                    <a:gd name="connsiteX1" fmla="*/ 402253 w 402253"/>
                    <a:gd name="connsiteY1" fmla="*/ 5090 h 233295"/>
                    <a:gd name="connsiteX2" fmla="*/ 371452 w 402253"/>
                    <a:gd name="connsiteY2" fmla="*/ 8953 h 233295"/>
                    <a:gd name="connsiteX3" fmla="*/ 251460 w 402253"/>
                    <a:gd name="connsiteY3" fmla="*/ 43747 h 233295"/>
                    <a:gd name="connsiteX4" fmla="*/ 116205 w 402253"/>
                    <a:gd name="connsiteY4" fmla="*/ 116137 h 233295"/>
                    <a:gd name="connsiteX5" fmla="*/ 46672 w 402253"/>
                    <a:gd name="connsiteY5" fmla="*/ 179955 h 233295"/>
                    <a:gd name="connsiteX6" fmla="*/ 3810 w 402253"/>
                    <a:gd name="connsiteY6" fmla="*/ 229485 h 233295"/>
                    <a:gd name="connsiteX7" fmla="*/ 0 w 402253"/>
                    <a:gd name="connsiteY7" fmla="*/ 233295 h 233295"/>
                    <a:gd name="connsiteX8" fmla="*/ 9525 w 402253"/>
                    <a:gd name="connsiteY8" fmla="*/ 206625 h 233295"/>
                    <a:gd name="connsiteX9" fmla="*/ 13335 w 402253"/>
                    <a:gd name="connsiteY9" fmla="*/ 191385 h 233295"/>
                    <a:gd name="connsiteX10" fmla="*/ 18097 w 402253"/>
                    <a:gd name="connsiteY10" fmla="*/ 144712 h 233295"/>
                    <a:gd name="connsiteX11" fmla="*/ 11430 w 402253"/>
                    <a:gd name="connsiteY11" fmla="*/ 112327 h 233295"/>
                    <a:gd name="connsiteX12" fmla="*/ 12382 w 402253"/>
                    <a:gd name="connsiteY12" fmla="*/ 107565 h 233295"/>
                    <a:gd name="connsiteX13" fmla="*/ 42862 w 402253"/>
                    <a:gd name="connsiteY13" fmla="*/ 81847 h 233295"/>
                    <a:gd name="connsiteX14" fmla="*/ 51435 w 402253"/>
                    <a:gd name="connsiteY14" fmla="*/ 77085 h 233295"/>
                    <a:gd name="connsiteX15" fmla="*/ 74295 w 402253"/>
                    <a:gd name="connsiteY15" fmla="*/ 59940 h 233295"/>
                    <a:gd name="connsiteX16" fmla="*/ 128587 w 402253"/>
                    <a:gd name="connsiteY16" fmla="*/ 27555 h 233295"/>
                    <a:gd name="connsiteX17" fmla="*/ 164782 w 402253"/>
                    <a:gd name="connsiteY17" fmla="*/ 17077 h 233295"/>
                    <a:gd name="connsiteX18" fmla="*/ 199072 w 402253"/>
                    <a:gd name="connsiteY18" fmla="*/ 10410 h 233295"/>
                    <a:gd name="connsiteX19" fmla="*/ 219075 w 402253"/>
                    <a:gd name="connsiteY19" fmla="*/ 7552 h 233295"/>
                    <a:gd name="connsiteX0" fmla="*/ 219075 w 402253"/>
                    <a:gd name="connsiteY0" fmla="*/ 7552 h 233295"/>
                    <a:gd name="connsiteX1" fmla="*/ 402253 w 402253"/>
                    <a:gd name="connsiteY1" fmla="*/ 5090 h 233295"/>
                    <a:gd name="connsiteX2" fmla="*/ 371452 w 402253"/>
                    <a:gd name="connsiteY2" fmla="*/ 8953 h 233295"/>
                    <a:gd name="connsiteX3" fmla="*/ 254579 w 402253"/>
                    <a:gd name="connsiteY3" fmla="*/ 47048 h 233295"/>
                    <a:gd name="connsiteX4" fmla="*/ 116205 w 402253"/>
                    <a:gd name="connsiteY4" fmla="*/ 116137 h 233295"/>
                    <a:gd name="connsiteX5" fmla="*/ 46672 w 402253"/>
                    <a:gd name="connsiteY5" fmla="*/ 179955 h 233295"/>
                    <a:gd name="connsiteX6" fmla="*/ 3810 w 402253"/>
                    <a:gd name="connsiteY6" fmla="*/ 229485 h 233295"/>
                    <a:gd name="connsiteX7" fmla="*/ 0 w 402253"/>
                    <a:gd name="connsiteY7" fmla="*/ 233295 h 233295"/>
                    <a:gd name="connsiteX8" fmla="*/ 9525 w 402253"/>
                    <a:gd name="connsiteY8" fmla="*/ 206625 h 233295"/>
                    <a:gd name="connsiteX9" fmla="*/ 13335 w 402253"/>
                    <a:gd name="connsiteY9" fmla="*/ 191385 h 233295"/>
                    <a:gd name="connsiteX10" fmla="*/ 18097 w 402253"/>
                    <a:gd name="connsiteY10" fmla="*/ 144712 h 233295"/>
                    <a:gd name="connsiteX11" fmla="*/ 11430 w 402253"/>
                    <a:gd name="connsiteY11" fmla="*/ 112327 h 233295"/>
                    <a:gd name="connsiteX12" fmla="*/ 12382 w 402253"/>
                    <a:gd name="connsiteY12" fmla="*/ 107565 h 233295"/>
                    <a:gd name="connsiteX13" fmla="*/ 42862 w 402253"/>
                    <a:gd name="connsiteY13" fmla="*/ 81847 h 233295"/>
                    <a:gd name="connsiteX14" fmla="*/ 51435 w 402253"/>
                    <a:gd name="connsiteY14" fmla="*/ 77085 h 233295"/>
                    <a:gd name="connsiteX15" fmla="*/ 74295 w 402253"/>
                    <a:gd name="connsiteY15" fmla="*/ 59940 h 233295"/>
                    <a:gd name="connsiteX16" fmla="*/ 128587 w 402253"/>
                    <a:gd name="connsiteY16" fmla="*/ 27555 h 233295"/>
                    <a:gd name="connsiteX17" fmla="*/ 164782 w 402253"/>
                    <a:gd name="connsiteY17" fmla="*/ 17077 h 233295"/>
                    <a:gd name="connsiteX18" fmla="*/ 199072 w 402253"/>
                    <a:gd name="connsiteY18" fmla="*/ 10410 h 233295"/>
                    <a:gd name="connsiteX19" fmla="*/ 219075 w 402253"/>
                    <a:gd name="connsiteY19" fmla="*/ 7552 h 233295"/>
                    <a:gd name="connsiteX0" fmla="*/ 219075 w 402253"/>
                    <a:gd name="connsiteY0" fmla="*/ 7552 h 233295"/>
                    <a:gd name="connsiteX1" fmla="*/ 402253 w 402253"/>
                    <a:gd name="connsiteY1" fmla="*/ 5090 h 233295"/>
                    <a:gd name="connsiteX2" fmla="*/ 371452 w 402253"/>
                    <a:gd name="connsiteY2" fmla="*/ 8953 h 233295"/>
                    <a:gd name="connsiteX3" fmla="*/ 254579 w 402253"/>
                    <a:gd name="connsiteY3" fmla="*/ 47048 h 233295"/>
                    <a:gd name="connsiteX4" fmla="*/ 118850 w 402253"/>
                    <a:gd name="connsiteY4" fmla="*/ 120532 h 233295"/>
                    <a:gd name="connsiteX5" fmla="*/ 46672 w 402253"/>
                    <a:gd name="connsiteY5" fmla="*/ 179955 h 233295"/>
                    <a:gd name="connsiteX6" fmla="*/ 3810 w 402253"/>
                    <a:gd name="connsiteY6" fmla="*/ 229485 h 233295"/>
                    <a:gd name="connsiteX7" fmla="*/ 0 w 402253"/>
                    <a:gd name="connsiteY7" fmla="*/ 233295 h 233295"/>
                    <a:gd name="connsiteX8" fmla="*/ 9525 w 402253"/>
                    <a:gd name="connsiteY8" fmla="*/ 206625 h 233295"/>
                    <a:gd name="connsiteX9" fmla="*/ 13335 w 402253"/>
                    <a:gd name="connsiteY9" fmla="*/ 191385 h 233295"/>
                    <a:gd name="connsiteX10" fmla="*/ 18097 w 402253"/>
                    <a:gd name="connsiteY10" fmla="*/ 144712 h 233295"/>
                    <a:gd name="connsiteX11" fmla="*/ 11430 w 402253"/>
                    <a:gd name="connsiteY11" fmla="*/ 112327 h 233295"/>
                    <a:gd name="connsiteX12" fmla="*/ 12382 w 402253"/>
                    <a:gd name="connsiteY12" fmla="*/ 107565 h 233295"/>
                    <a:gd name="connsiteX13" fmla="*/ 42862 w 402253"/>
                    <a:gd name="connsiteY13" fmla="*/ 81847 h 233295"/>
                    <a:gd name="connsiteX14" fmla="*/ 51435 w 402253"/>
                    <a:gd name="connsiteY14" fmla="*/ 77085 h 233295"/>
                    <a:gd name="connsiteX15" fmla="*/ 74295 w 402253"/>
                    <a:gd name="connsiteY15" fmla="*/ 59940 h 233295"/>
                    <a:gd name="connsiteX16" fmla="*/ 128587 w 402253"/>
                    <a:gd name="connsiteY16" fmla="*/ 27555 h 233295"/>
                    <a:gd name="connsiteX17" fmla="*/ 164782 w 402253"/>
                    <a:gd name="connsiteY17" fmla="*/ 17077 h 233295"/>
                    <a:gd name="connsiteX18" fmla="*/ 199072 w 402253"/>
                    <a:gd name="connsiteY18" fmla="*/ 10410 h 233295"/>
                    <a:gd name="connsiteX19" fmla="*/ 219075 w 402253"/>
                    <a:gd name="connsiteY19" fmla="*/ 7552 h 233295"/>
                    <a:gd name="connsiteX0" fmla="*/ 224747 w 407925"/>
                    <a:gd name="connsiteY0" fmla="*/ 7552 h 241885"/>
                    <a:gd name="connsiteX1" fmla="*/ 407925 w 407925"/>
                    <a:gd name="connsiteY1" fmla="*/ 5090 h 241885"/>
                    <a:gd name="connsiteX2" fmla="*/ 377124 w 407925"/>
                    <a:gd name="connsiteY2" fmla="*/ 8953 h 241885"/>
                    <a:gd name="connsiteX3" fmla="*/ 260251 w 407925"/>
                    <a:gd name="connsiteY3" fmla="*/ 47048 h 241885"/>
                    <a:gd name="connsiteX4" fmla="*/ 124522 w 407925"/>
                    <a:gd name="connsiteY4" fmla="*/ 120532 h 241885"/>
                    <a:gd name="connsiteX5" fmla="*/ 52344 w 407925"/>
                    <a:gd name="connsiteY5" fmla="*/ 179955 h 241885"/>
                    <a:gd name="connsiteX6" fmla="*/ 9482 w 407925"/>
                    <a:gd name="connsiteY6" fmla="*/ 229485 h 241885"/>
                    <a:gd name="connsiteX7" fmla="*/ 0 w 407925"/>
                    <a:gd name="connsiteY7" fmla="*/ 241885 h 241885"/>
                    <a:gd name="connsiteX8" fmla="*/ 15197 w 407925"/>
                    <a:gd name="connsiteY8" fmla="*/ 206625 h 241885"/>
                    <a:gd name="connsiteX9" fmla="*/ 19007 w 407925"/>
                    <a:gd name="connsiteY9" fmla="*/ 191385 h 241885"/>
                    <a:gd name="connsiteX10" fmla="*/ 23769 w 407925"/>
                    <a:gd name="connsiteY10" fmla="*/ 144712 h 241885"/>
                    <a:gd name="connsiteX11" fmla="*/ 17102 w 407925"/>
                    <a:gd name="connsiteY11" fmla="*/ 112327 h 241885"/>
                    <a:gd name="connsiteX12" fmla="*/ 18054 w 407925"/>
                    <a:gd name="connsiteY12" fmla="*/ 107565 h 241885"/>
                    <a:gd name="connsiteX13" fmla="*/ 48534 w 407925"/>
                    <a:gd name="connsiteY13" fmla="*/ 81847 h 241885"/>
                    <a:gd name="connsiteX14" fmla="*/ 57107 w 407925"/>
                    <a:gd name="connsiteY14" fmla="*/ 77085 h 241885"/>
                    <a:gd name="connsiteX15" fmla="*/ 79967 w 407925"/>
                    <a:gd name="connsiteY15" fmla="*/ 59940 h 241885"/>
                    <a:gd name="connsiteX16" fmla="*/ 134259 w 407925"/>
                    <a:gd name="connsiteY16" fmla="*/ 27555 h 241885"/>
                    <a:gd name="connsiteX17" fmla="*/ 170454 w 407925"/>
                    <a:gd name="connsiteY17" fmla="*/ 17077 h 241885"/>
                    <a:gd name="connsiteX18" fmla="*/ 204744 w 407925"/>
                    <a:gd name="connsiteY18" fmla="*/ 10410 h 241885"/>
                    <a:gd name="connsiteX19" fmla="*/ 224747 w 407925"/>
                    <a:gd name="connsiteY19" fmla="*/ 7552 h 241885"/>
                    <a:gd name="connsiteX0" fmla="*/ 224747 w 407925"/>
                    <a:gd name="connsiteY0" fmla="*/ 7552 h 241885"/>
                    <a:gd name="connsiteX1" fmla="*/ 407925 w 407925"/>
                    <a:gd name="connsiteY1" fmla="*/ 5090 h 241885"/>
                    <a:gd name="connsiteX2" fmla="*/ 377124 w 407925"/>
                    <a:gd name="connsiteY2" fmla="*/ 8953 h 241885"/>
                    <a:gd name="connsiteX3" fmla="*/ 260251 w 407925"/>
                    <a:gd name="connsiteY3" fmla="*/ 47048 h 241885"/>
                    <a:gd name="connsiteX4" fmla="*/ 124522 w 407925"/>
                    <a:gd name="connsiteY4" fmla="*/ 120532 h 241885"/>
                    <a:gd name="connsiteX5" fmla="*/ 52344 w 407925"/>
                    <a:gd name="connsiteY5" fmla="*/ 179955 h 241885"/>
                    <a:gd name="connsiteX6" fmla="*/ 0 w 407925"/>
                    <a:gd name="connsiteY6" fmla="*/ 241885 h 241885"/>
                    <a:gd name="connsiteX7" fmla="*/ 15197 w 407925"/>
                    <a:gd name="connsiteY7" fmla="*/ 206625 h 241885"/>
                    <a:gd name="connsiteX8" fmla="*/ 19007 w 407925"/>
                    <a:gd name="connsiteY8" fmla="*/ 191385 h 241885"/>
                    <a:gd name="connsiteX9" fmla="*/ 23769 w 407925"/>
                    <a:gd name="connsiteY9" fmla="*/ 144712 h 241885"/>
                    <a:gd name="connsiteX10" fmla="*/ 17102 w 407925"/>
                    <a:gd name="connsiteY10" fmla="*/ 112327 h 241885"/>
                    <a:gd name="connsiteX11" fmla="*/ 18054 w 407925"/>
                    <a:gd name="connsiteY11" fmla="*/ 107565 h 241885"/>
                    <a:gd name="connsiteX12" fmla="*/ 48534 w 407925"/>
                    <a:gd name="connsiteY12" fmla="*/ 81847 h 241885"/>
                    <a:gd name="connsiteX13" fmla="*/ 57107 w 407925"/>
                    <a:gd name="connsiteY13" fmla="*/ 77085 h 241885"/>
                    <a:gd name="connsiteX14" fmla="*/ 79967 w 407925"/>
                    <a:gd name="connsiteY14" fmla="*/ 59940 h 241885"/>
                    <a:gd name="connsiteX15" fmla="*/ 134259 w 407925"/>
                    <a:gd name="connsiteY15" fmla="*/ 27555 h 241885"/>
                    <a:gd name="connsiteX16" fmla="*/ 170454 w 407925"/>
                    <a:gd name="connsiteY16" fmla="*/ 17077 h 241885"/>
                    <a:gd name="connsiteX17" fmla="*/ 204744 w 407925"/>
                    <a:gd name="connsiteY17" fmla="*/ 10410 h 241885"/>
                    <a:gd name="connsiteX18" fmla="*/ 224747 w 407925"/>
                    <a:gd name="connsiteY18" fmla="*/ 7552 h 241885"/>
                    <a:gd name="connsiteX0" fmla="*/ 224747 w 407925"/>
                    <a:gd name="connsiteY0" fmla="*/ 7552 h 241885"/>
                    <a:gd name="connsiteX1" fmla="*/ 407925 w 407925"/>
                    <a:gd name="connsiteY1" fmla="*/ 5090 h 241885"/>
                    <a:gd name="connsiteX2" fmla="*/ 377124 w 407925"/>
                    <a:gd name="connsiteY2" fmla="*/ 8953 h 241885"/>
                    <a:gd name="connsiteX3" fmla="*/ 260251 w 407925"/>
                    <a:gd name="connsiteY3" fmla="*/ 47048 h 241885"/>
                    <a:gd name="connsiteX4" fmla="*/ 124522 w 407925"/>
                    <a:gd name="connsiteY4" fmla="*/ 120532 h 241885"/>
                    <a:gd name="connsiteX5" fmla="*/ 53274 w 407925"/>
                    <a:gd name="connsiteY5" fmla="*/ 182308 h 241885"/>
                    <a:gd name="connsiteX6" fmla="*/ 0 w 407925"/>
                    <a:gd name="connsiteY6" fmla="*/ 241885 h 241885"/>
                    <a:gd name="connsiteX7" fmla="*/ 15197 w 407925"/>
                    <a:gd name="connsiteY7" fmla="*/ 206625 h 241885"/>
                    <a:gd name="connsiteX8" fmla="*/ 19007 w 407925"/>
                    <a:gd name="connsiteY8" fmla="*/ 191385 h 241885"/>
                    <a:gd name="connsiteX9" fmla="*/ 23769 w 407925"/>
                    <a:gd name="connsiteY9" fmla="*/ 144712 h 241885"/>
                    <a:gd name="connsiteX10" fmla="*/ 17102 w 407925"/>
                    <a:gd name="connsiteY10" fmla="*/ 112327 h 241885"/>
                    <a:gd name="connsiteX11" fmla="*/ 18054 w 407925"/>
                    <a:gd name="connsiteY11" fmla="*/ 107565 h 241885"/>
                    <a:gd name="connsiteX12" fmla="*/ 48534 w 407925"/>
                    <a:gd name="connsiteY12" fmla="*/ 81847 h 241885"/>
                    <a:gd name="connsiteX13" fmla="*/ 57107 w 407925"/>
                    <a:gd name="connsiteY13" fmla="*/ 77085 h 241885"/>
                    <a:gd name="connsiteX14" fmla="*/ 79967 w 407925"/>
                    <a:gd name="connsiteY14" fmla="*/ 59940 h 241885"/>
                    <a:gd name="connsiteX15" fmla="*/ 134259 w 407925"/>
                    <a:gd name="connsiteY15" fmla="*/ 27555 h 241885"/>
                    <a:gd name="connsiteX16" fmla="*/ 170454 w 407925"/>
                    <a:gd name="connsiteY16" fmla="*/ 17077 h 241885"/>
                    <a:gd name="connsiteX17" fmla="*/ 204744 w 407925"/>
                    <a:gd name="connsiteY17" fmla="*/ 10410 h 241885"/>
                    <a:gd name="connsiteX18" fmla="*/ 224747 w 407925"/>
                    <a:gd name="connsiteY18" fmla="*/ 7552 h 241885"/>
                    <a:gd name="connsiteX0" fmla="*/ 225734 w 408912"/>
                    <a:gd name="connsiteY0" fmla="*/ 7552 h 241931"/>
                    <a:gd name="connsiteX1" fmla="*/ 408912 w 408912"/>
                    <a:gd name="connsiteY1" fmla="*/ 5090 h 241931"/>
                    <a:gd name="connsiteX2" fmla="*/ 378111 w 408912"/>
                    <a:gd name="connsiteY2" fmla="*/ 8953 h 241931"/>
                    <a:gd name="connsiteX3" fmla="*/ 261238 w 408912"/>
                    <a:gd name="connsiteY3" fmla="*/ 47048 h 241931"/>
                    <a:gd name="connsiteX4" fmla="*/ 125509 w 408912"/>
                    <a:gd name="connsiteY4" fmla="*/ 120532 h 241931"/>
                    <a:gd name="connsiteX5" fmla="*/ 54261 w 408912"/>
                    <a:gd name="connsiteY5" fmla="*/ 182308 h 241931"/>
                    <a:gd name="connsiteX6" fmla="*/ 987 w 408912"/>
                    <a:gd name="connsiteY6" fmla="*/ 241885 h 241931"/>
                    <a:gd name="connsiteX7" fmla="*/ 19994 w 408912"/>
                    <a:gd name="connsiteY7" fmla="*/ 191385 h 241931"/>
                    <a:gd name="connsiteX8" fmla="*/ 24756 w 408912"/>
                    <a:gd name="connsiteY8" fmla="*/ 144712 h 241931"/>
                    <a:gd name="connsiteX9" fmla="*/ 18089 w 408912"/>
                    <a:gd name="connsiteY9" fmla="*/ 112327 h 241931"/>
                    <a:gd name="connsiteX10" fmla="*/ 19041 w 408912"/>
                    <a:gd name="connsiteY10" fmla="*/ 107565 h 241931"/>
                    <a:gd name="connsiteX11" fmla="*/ 49521 w 408912"/>
                    <a:gd name="connsiteY11" fmla="*/ 81847 h 241931"/>
                    <a:gd name="connsiteX12" fmla="*/ 58094 w 408912"/>
                    <a:gd name="connsiteY12" fmla="*/ 77085 h 241931"/>
                    <a:gd name="connsiteX13" fmla="*/ 80954 w 408912"/>
                    <a:gd name="connsiteY13" fmla="*/ 59940 h 241931"/>
                    <a:gd name="connsiteX14" fmla="*/ 135246 w 408912"/>
                    <a:gd name="connsiteY14" fmla="*/ 27555 h 241931"/>
                    <a:gd name="connsiteX15" fmla="*/ 171441 w 408912"/>
                    <a:gd name="connsiteY15" fmla="*/ 17077 h 241931"/>
                    <a:gd name="connsiteX16" fmla="*/ 205731 w 408912"/>
                    <a:gd name="connsiteY16" fmla="*/ 10410 h 241931"/>
                    <a:gd name="connsiteX17" fmla="*/ 225734 w 408912"/>
                    <a:gd name="connsiteY17" fmla="*/ 7552 h 241931"/>
                    <a:gd name="connsiteX0" fmla="*/ 225734 w 408912"/>
                    <a:gd name="connsiteY0" fmla="*/ 7552 h 241931"/>
                    <a:gd name="connsiteX1" fmla="*/ 408912 w 408912"/>
                    <a:gd name="connsiteY1" fmla="*/ 5090 h 241931"/>
                    <a:gd name="connsiteX2" fmla="*/ 378111 w 408912"/>
                    <a:gd name="connsiteY2" fmla="*/ 8953 h 241931"/>
                    <a:gd name="connsiteX3" fmla="*/ 261238 w 408912"/>
                    <a:gd name="connsiteY3" fmla="*/ 47048 h 241931"/>
                    <a:gd name="connsiteX4" fmla="*/ 125509 w 408912"/>
                    <a:gd name="connsiteY4" fmla="*/ 120532 h 241931"/>
                    <a:gd name="connsiteX5" fmla="*/ 54261 w 408912"/>
                    <a:gd name="connsiteY5" fmla="*/ 182308 h 241931"/>
                    <a:gd name="connsiteX6" fmla="*/ 987 w 408912"/>
                    <a:gd name="connsiteY6" fmla="*/ 241885 h 241931"/>
                    <a:gd name="connsiteX7" fmla="*/ 19994 w 408912"/>
                    <a:gd name="connsiteY7" fmla="*/ 191385 h 241931"/>
                    <a:gd name="connsiteX8" fmla="*/ 24756 w 408912"/>
                    <a:gd name="connsiteY8" fmla="*/ 144712 h 241931"/>
                    <a:gd name="connsiteX9" fmla="*/ 18089 w 408912"/>
                    <a:gd name="connsiteY9" fmla="*/ 112327 h 241931"/>
                    <a:gd name="connsiteX10" fmla="*/ 49521 w 408912"/>
                    <a:gd name="connsiteY10" fmla="*/ 81847 h 241931"/>
                    <a:gd name="connsiteX11" fmla="*/ 58094 w 408912"/>
                    <a:gd name="connsiteY11" fmla="*/ 77085 h 241931"/>
                    <a:gd name="connsiteX12" fmla="*/ 80954 w 408912"/>
                    <a:gd name="connsiteY12" fmla="*/ 59940 h 241931"/>
                    <a:gd name="connsiteX13" fmla="*/ 135246 w 408912"/>
                    <a:gd name="connsiteY13" fmla="*/ 27555 h 241931"/>
                    <a:gd name="connsiteX14" fmla="*/ 171441 w 408912"/>
                    <a:gd name="connsiteY14" fmla="*/ 17077 h 241931"/>
                    <a:gd name="connsiteX15" fmla="*/ 205731 w 408912"/>
                    <a:gd name="connsiteY15" fmla="*/ 10410 h 241931"/>
                    <a:gd name="connsiteX16" fmla="*/ 225734 w 408912"/>
                    <a:gd name="connsiteY16" fmla="*/ 7552 h 241931"/>
                    <a:gd name="connsiteX0" fmla="*/ 225734 w 408912"/>
                    <a:gd name="connsiteY0" fmla="*/ 7552 h 241931"/>
                    <a:gd name="connsiteX1" fmla="*/ 408912 w 408912"/>
                    <a:gd name="connsiteY1" fmla="*/ 5090 h 241931"/>
                    <a:gd name="connsiteX2" fmla="*/ 378111 w 408912"/>
                    <a:gd name="connsiteY2" fmla="*/ 8953 h 241931"/>
                    <a:gd name="connsiteX3" fmla="*/ 261238 w 408912"/>
                    <a:gd name="connsiteY3" fmla="*/ 47048 h 241931"/>
                    <a:gd name="connsiteX4" fmla="*/ 125509 w 408912"/>
                    <a:gd name="connsiteY4" fmla="*/ 120532 h 241931"/>
                    <a:gd name="connsiteX5" fmla="*/ 54261 w 408912"/>
                    <a:gd name="connsiteY5" fmla="*/ 182308 h 241931"/>
                    <a:gd name="connsiteX6" fmla="*/ 987 w 408912"/>
                    <a:gd name="connsiteY6" fmla="*/ 241885 h 241931"/>
                    <a:gd name="connsiteX7" fmla="*/ 19994 w 408912"/>
                    <a:gd name="connsiteY7" fmla="*/ 191385 h 241931"/>
                    <a:gd name="connsiteX8" fmla="*/ 24756 w 408912"/>
                    <a:gd name="connsiteY8" fmla="*/ 144712 h 241931"/>
                    <a:gd name="connsiteX9" fmla="*/ 18089 w 408912"/>
                    <a:gd name="connsiteY9" fmla="*/ 112327 h 241931"/>
                    <a:gd name="connsiteX10" fmla="*/ 58094 w 408912"/>
                    <a:gd name="connsiteY10" fmla="*/ 77085 h 241931"/>
                    <a:gd name="connsiteX11" fmla="*/ 80954 w 408912"/>
                    <a:gd name="connsiteY11" fmla="*/ 59940 h 241931"/>
                    <a:gd name="connsiteX12" fmla="*/ 135246 w 408912"/>
                    <a:gd name="connsiteY12" fmla="*/ 27555 h 241931"/>
                    <a:gd name="connsiteX13" fmla="*/ 171441 w 408912"/>
                    <a:gd name="connsiteY13" fmla="*/ 17077 h 241931"/>
                    <a:gd name="connsiteX14" fmla="*/ 205731 w 408912"/>
                    <a:gd name="connsiteY14" fmla="*/ 10410 h 241931"/>
                    <a:gd name="connsiteX15" fmla="*/ 225734 w 408912"/>
                    <a:gd name="connsiteY15" fmla="*/ 7552 h 241931"/>
                    <a:gd name="connsiteX0" fmla="*/ 225734 w 408912"/>
                    <a:gd name="connsiteY0" fmla="*/ 7552 h 241931"/>
                    <a:gd name="connsiteX1" fmla="*/ 408912 w 408912"/>
                    <a:gd name="connsiteY1" fmla="*/ 5090 h 241931"/>
                    <a:gd name="connsiteX2" fmla="*/ 378111 w 408912"/>
                    <a:gd name="connsiteY2" fmla="*/ 8953 h 241931"/>
                    <a:gd name="connsiteX3" fmla="*/ 261238 w 408912"/>
                    <a:gd name="connsiteY3" fmla="*/ 47048 h 241931"/>
                    <a:gd name="connsiteX4" fmla="*/ 125509 w 408912"/>
                    <a:gd name="connsiteY4" fmla="*/ 120532 h 241931"/>
                    <a:gd name="connsiteX5" fmla="*/ 54261 w 408912"/>
                    <a:gd name="connsiteY5" fmla="*/ 182308 h 241931"/>
                    <a:gd name="connsiteX6" fmla="*/ 987 w 408912"/>
                    <a:gd name="connsiteY6" fmla="*/ 241885 h 241931"/>
                    <a:gd name="connsiteX7" fmla="*/ 19994 w 408912"/>
                    <a:gd name="connsiteY7" fmla="*/ 191385 h 241931"/>
                    <a:gd name="connsiteX8" fmla="*/ 24756 w 408912"/>
                    <a:gd name="connsiteY8" fmla="*/ 144712 h 241931"/>
                    <a:gd name="connsiteX9" fmla="*/ 18089 w 408912"/>
                    <a:gd name="connsiteY9" fmla="*/ 112327 h 241931"/>
                    <a:gd name="connsiteX10" fmla="*/ 80954 w 408912"/>
                    <a:gd name="connsiteY10" fmla="*/ 59940 h 241931"/>
                    <a:gd name="connsiteX11" fmla="*/ 135246 w 408912"/>
                    <a:gd name="connsiteY11" fmla="*/ 27555 h 241931"/>
                    <a:gd name="connsiteX12" fmla="*/ 171441 w 408912"/>
                    <a:gd name="connsiteY12" fmla="*/ 17077 h 241931"/>
                    <a:gd name="connsiteX13" fmla="*/ 205731 w 408912"/>
                    <a:gd name="connsiteY13" fmla="*/ 10410 h 241931"/>
                    <a:gd name="connsiteX14" fmla="*/ 225734 w 408912"/>
                    <a:gd name="connsiteY14" fmla="*/ 7552 h 241931"/>
                    <a:gd name="connsiteX0" fmla="*/ 225734 w 408912"/>
                    <a:gd name="connsiteY0" fmla="*/ 7552 h 241931"/>
                    <a:gd name="connsiteX1" fmla="*/ 408912 w 408912"/>
                    <a:gd name="connsiteY1" fmla="*/ 5090 h 241931"/>
                    <a:gd name="connsiteX2" fmla="*/ 378111 w 408912"/>
                    <a:gd name="connsiteY2" fmla="*/ 8953 h 241931"/>
                    <a:gd name="connsiteX3" fmla="*/ 261238 w 408912"/>
                    <a:gd name="connsiteY3" fmla="*/ 47048 h 241931"/>
                    <a:gd name="connsiteX4" fmla="*/ 125509 w 408912"/>
                    <a:gd name="connsiteY4" fmla="*/ 120532 h 241931"/>
                    <a:gd name="connsiteX5" fmla="*/ 54261 w 408912"/>
                    <a:gd name="connsiteY5" fmla="*/ 182308 h 241931"/>
                    <a:gd name="connsiteX6" fmla="*/ 987 w 408912"/>
                    <a:gd name="connsiteY6" fmla="*/ 241885 h 241931"/>
                    <a:gd name="connsiteX7" fmla="*/ 19994 w 408912"/>
                    <a:gd name="connsiteY7" fmla="*/ 191385 h 241931"/>
                    <a:gd name="connsiteX8" fmla="*/ 24756 w 408912"/>
                    <a:gd name="connsiteY8" fmla="*/ 144712 h 241931"/>
                    <a:gd name="connsiteX9" fmla="*/ 18089 w 408912"/>
                    <a:gd name="connsiteY9" fmla="*/ 112327 h 241931"/>
                    <a:gd name="connsiteX10" fmla="*/ 80954 w 408912"/>
                    <a:gd name="connsiteY10" fmla="*/ 59940 h 241931"/>
                    <a:gd name="connsiteX11" fmla="*/ 135246 w 408912"/>
                    <a:gd name="connsiteY11" fmla="*/ 27555 h 241931"/>
                    <a:gd name="connsiteX12" fmla="*/ 205731 w 408912"/>
                    <a:gd name="connsiteY12" fmla="*/ 10410 h 241931"/>
                    <a:gd name="connsiteX13" fmla="*/ 225734 w 408912"/>
                    <a:gd name="connsiteY13" fmla="*/ 7552 h 241931"/>
                    <a:gd name="connsiteX0" fmla="*/ 225734 w 408912"/>
                    <a:gd name="connsiteY0" fmla="*/ 7552 h 241931"/>
                    <a:gd name="connsiteX1" fmla="*/ 408912 w 408912"/>
                    <a:gd name="connsiteY1" fmla="*/ 5090 h 241931"/>
                    <a:gd name="connsiteX2" fmla="*/ 378111 w 408912"/>
                    <a:gd name="connsiteY2" fmla="*/ 8953 h 241931"/>
                    <a:gd name="connsiteX3" fmla="*/ 261238 w 408912"/>
                    <a:gd name="connsiteY3" fmla="*/ 47048 h 241931"/>
                    <a:gd name="connsiteX4" fmla="*/ 125509 w 408912"/>
                    <a:gd name="connsiteY4" fmla="*/ 120532 h 241931"/>
                    <a:gd name="connsiteX5" fmla="*/ 54261 w 408912"/>
                    <a:gd name="connsiteY5" fmla="*/ 182308 h 241931"/>
                    <a:gd name="connsiteX6" fmla="*/ 987 w 408912"/>
                    <a:gd name="connsiteY6" fmla="*/ 241885 h 241931"/>
                    <a:gd name="connsiteX7" fmla="*/ 19994 w 408912"/>
                    <a:gd name="connsiteY7" fmla="*/ 191385 h 241931"/>
                    <a:gd name="connsiteX8" fmla="*/ 24756 w 408912"/>
                    <a:gd name="connsiteY8" fmla="*/ 144712 h 241931"/>
                    <a:gd name="connsiteX9" fmla="*/ 18089 w 408912"/>
                    <a:gd name="connsiteY9" fmla="*/ 112327 h 241931"/>
                    <a:gd name="connsiteX10" fmla="*/ 80954 w 408912"/>
                    <a:gd name="connsiteY10" fmla="*/ 59940 h 241931"/>
                    <a:gd name="connsiteX11" fmla="*/ 135246 w 408912"/>
                    <a:gd name="connsiteY11" fmla="*/ 27555 h 241931"/>
                    <a:gd name="connsiteX12" fmla="*/ 225734 w 408912"/>
                    <a:gd name="connsiteY12" fmla="*/ 7552 h 241931"/>
                    <a:gd name="connsiteX0" fmla="*/ 135246 w 424814"/>
                    <a:gd name="connsiteY0" fmla="*/ 24459 h 238835"/>
                    <a:gd name="connsiteX1" fmla="*/ 408912 w 424814"/>
                    <a:gd name="connsiteY1" fmla="*/ 1994 h 238835"/>
                    <a:gd name="connsiteX2" fmla="*/ 378111 w 424814"/>
                    <a:gd name="connsiteY2" fmla="*/ 5857 h 238835"/>
                    <a:gd name="connsiteX3" fmla="*/ 261238 w 424814"/>
                    <a:gd name="connsiteY3" fmla="*/ 43952 h 238835"/>
                    <a:gd name="connsiteX4" fmla="*/ 125509 w 424814"/>
                    <a:gd name="connsiteY4" fmla="*/ 117436 h 238835"/>
                    <a:gd name="connsiteX5" fmla="*/ 54261 w 424814"/>
                    <a:gd name="connsiteY5" fmla="*/ 179212 h 238835"/>
                    <a:gd name="connsiteX6" fmla="*/ 987 w 424814"/>
                    <a:gd name="connsiteY6" fmla="*/ 238789 h 238835"/>
                    <a:gd name="connsiteX7" fmla="*/ 19994 w 424814"/>
                    <a:gd name="connsiteY7" fmla="*/ 188289 h 238835"/>
                    <a:gd name="connsiteX8" fmla="*/ 24756 w 424814"/>
                    <a:gd name="connsiteY8" fmla="*/ 141616 h 238835"/>
                    <a:gd name="connsiteX9" fmla="*/ 18089 w 424814"/>
                    <a:gd name="connsiteY9" fmla="*/ 109231 h 238835"/>
                    <a:gd name="connsiteX10" fmla="*/ 80954 w 424814"/>
                    <a:gd name="connsiteY10" fmla="*/ 56844 h 238835"/>
                    <a:gd name="connsiteX11" fmla="*/ 135246 w 424814"/>
                    <a:gd name="connsiteY11" fmla="*/ 24459 h 238835"/>
                    <a:gd name="connsiteX0" fmla="*/ 188828 w 424814"/>
                    <a:gd name="connsiteY0" fmla="*/ 2863 h 243412"/>
                    <a:gd name="connsiteX1" fmla="*/ 408912 w 424814"/>
                    <a:gd name="connsiteY1" fmla="*/ 6571 h 243412"/>
                    <a:gd name="connsiteX2" fmla="*/ 378111 w 424814"/>
                    <a:gd name="connsiteY2" fmla="*/ 10434 h 243412"/>
                    <a:gd name="connsiteX3" fmla="*/ 261238 w 424814"/>
                    <a:gd name="connsiteY3" fmla="*/ 48529 h 243412"/>
                    <a:gd name="connsiteX4" fmla="*/ 125509 w 424814"/>
                    <a:gd name="connsiteY4" fmla="*/ 122013 h 243412"/>
                    <a:gd name="connsiteX5" fmla="*/ 54261 w 424814"/>
                    <a:gd name="connsiteY5" fmla="*/ 183789 h 243412"/>
                    <a:gd name="connsiteX6" fmla="*/ 987 w 424814"/>
                    <a:gd name="connsiteY6" fmla="*/ 243366 h 243412"/>
                    <a:gd name="connsiteX7" fmla="*/ 19994 w 424814"/>
                    <a:gd name="connsiteY7" fmla="*/ 192866 h 243412"/>
                    <a:gd name="connsiteX8" fmla="*/ 24756 w 424814"/>
                    <a:gd name="connsiteY8" fmla="*/ 146193 h 243412"/>
                    <a:gd name="connsiteX9" fmla="*/ 18089 w 424814"/>
                    <a:gd name="connsiteY9" fmla="*/ 113808 h 243412"/>
                    <a:gd name="connsiteX10" fmla="*/ 80954 w 424814"/>
                    <a:gd name="connsiteY10" fmla="*/ 61421 h 243412"/>
                    <a:gd name="connsiteX11" fmla="*/ 188828 w 424814"/>
                    <a:gd name="connsiteY11" fmla="*/ 2863 h 243412"/>
                    <a:gd name="connsiteX0" fmla="*/ 188828 w 424935"/>
                    <a:gd name="connsiteY0" fmla="*/ 2863 h 243412"/>
                    <a:gd name="connsiteX1" fmla="*/ 408912 w 424935"/>
                    <a:gd name="connsiteY1" fmla="*/ 6571 h 243412"/>
                    <a:gd name="connsiteX2" fmla="*/ 378731 w 424935"/>
                    <a:gd name="connsiteY2" fmla="*/ 12002 h 243412"/>
                    <a:gd name="connsiteX3" fmla="*/ 261238 w 424935"/>
                    <a:gd name="connsiteY3" fmla="*/ 48529 h 243412"/>
                    <a:gd name="connsiteX4" fmla="*/ 125509 w 424935"/>
                    <a:gd name="connsiteY4" fmla="*/ 122013 h 243412"/>
                    <a:gd name="connsiteX5" fmla="*/ 54261 w 424935"/>
                    <a:gd name="connsiteY5" fmla="*/ 183789 h 243412"/>
                    <a:gd name="connsiteX6" fmla="*/ 987 w 424935"/>
                    <a:gd name="connsiteY6" fmla="*/ 243366 h 243412"/>
                    <a:gd name="connsiteX7" fmla="*/ 19994 w 424935"/>
                    <a:gd name="connsiteY7" fmla="*/ 192866 h 243412"/>
                    <a:gd name="connsiteX8" fmla="*/ 24756 w 424935"/>
                    <a:gd name="connsiteY8" fmla="*/ 146193 h 243412"/>
                    <a:gd name="connsiteX9" fmla="*/ 18089 w 424935"/>
                    <a:gd name="connsiteY9" fmla="*/ 113808 h 243412"/>
                    <a:gd name="connsiteX10" fmla="*/ 80954 w 424935"/>
                    <a:gd name="connsiteY10" fmla="*/ 61421 h 243412"/>
                    <a:gd name="connsiteX11" fmla="*/ 188828 w 424935"/>
                    <a:gd name="connsiteY11" fmla="*/ 2863 h 243412"/>
                    <a:gd name="connsiteX0" fmla="*/ 188828 w 408912"/>
                    <a:gd name="connsiteY0" fmla="*/ 8555 h 249104"/>
                    <a:gd name="connsiteX1" fmla="*/ 408912 w 408912"/>
                    <a:gd name="connsiteY1" fmla="*/ 12263 h 249104"/>
                    <a:gd name="connsiteX2" fmla="*/ 378731 w 408912"/>
                    <a:gd name="connsiteY2" fmla="*/ 17694 h 249104"/>
                    <a:gd name="connsiteX3" fmla="*/ 261238 w 408912"/>
                    <a:gd name="connsiteY3" fmla="*/ 54221 h 249104"/>
                    <a:gd name="connsiteX4" fmla="*/ 125509 w 408912"/>
                    <a:gd name="connsiteY4" fmla="*/ 127705 h 249104"/>
                    <a:gd name="connsiteX5" fmla="*/ 54261 w 408912"/>
                    <a:gd name="connsiteY5" fmla="*/ 189481 h 249104"/>
                    <a:gd name="connsiteX6" fmla="*/ 987 w 408912"/>
                    <a:gd name="connsiteY6" fmla="*/ 249058 h 249104"/>
                    <a:gd name="connsiteX7" fmla="*/ 19994 w 408912"/>
                    <a:gd name="connsiteY7" fmla="*/ 198558 h 249104"/>
                    <a:gd name="connsiteX8" fmla="*/ 24756 w 408912"/>
                    <a:gd name="connsiteY8" fmla="*/ 151885 h 249104"/>
                    <a:gd name="connsiteX9" fmla="*/ 18089 w 408912"/>
                    <a:gd name="connsiteY9" fmla="*/ 119500 h 249104"/>
                    <a:gd name="connsiteX10" fmla="*/ 80954 w 408912"/>
                    <a:gd name="connsiteY10" fmla="*/ 67113 h 249104"/>
                    <a:gd name="connsiteX11" fmla="*/ 188828 w 408912"/>
                    <a:gd name="connsiteY11" fmla="*/ 8555 h 249104"/>
                    <a:gd name="connsiteX0" fmla="*/ 188828 w 408912"/>
                    <a:gd name="connsiteY0" fmla="*/ 2864 h 243413"/>
                    <a:gd name="connsiteX1" fmla="*/ 408912 w 408912"/>
                    <a:gd name="connsiteY1" fmla="*/ 6572 h 243413"/>
                    <a:gd name="connsiteX2" fmla="*/ 378731 w 408912"/>
                    <a:gd name="connsiteY2" fmla="*/ 12003 h 243413"/>
                    <a:gd name="connsiteX3" fmla="*/ 261238 w 408912"/>
                    <a:gd name="connsiteY3" fmla="*/ 48530 h 243413"/>
                    <a:gd name="connsiteX4" fmla="*/ 125509 w 408912"/>
                    <a:gd name="connsiteY4" fmla="*/ 122014 h 243413"/>
                    <a:gd name="connsiteX5" fmla="*/ 54261 w 408912"/>
                    <a:gd name="connsiteY5" fmla="*/ 183790 h 243413"/>
                    <a:gd name="connsiteX6" fmla="*/ 987 w 408912"/>
                    <a:gd name="connsiteY6" fmla="*/ 243367 h 243413"/>
                    <a:gd name="connsiteX7" fmla="*/ 19994 w 408912"/>
                    <a:gd name="connsiteY7" fmla="*/ 192867 h 243413"/>
                    <a:gd name="connsiteX8" fmla="*/ 24756 w 408912"/>
                    <a:gd name="connsiteY8" fmla="*/ 146194 h 243413"/>
                    <a:gd name="connsiteX9" fmla="*/ 18089 w 408912"/>
                    <a:gd name="connsiteY9" fmla="*/ 113809 h 243413"/>
                    <a:gd name="connsiteX10" fmla="*/ 80954 w 408912"/>
                    <a:gd name="connsiteY10" fmla="*/ 61422 h 243413"/>
                    <a:gd name="connsiteX11" fmla="*/ 188828 w 408912"/>
                    <a:gd name="connsiteY11" fmla="*/ 2864 h 243413"/>
                    <a:gd name="connsiteX0" fmla="*/ 188828 w 409811"/>
                    <a:gd name="connsiteY0" fmla="*/ 2864 h 243413"/>
                    <a:gd name="connsiteX1" fmla="*/ 408912 w 409811"/>
                    <a:gd name="connsiteY1" fmla="*/ 6572 h 243413"/>
                    <a:gd name="connsiteX2" fmla="*/ 261238 w 409811"/>
                    <a:gd name="connsiteY2" fmla="*/ 48530 h 243413"/>
                    <a:gd name="connsiteX3" fmla="*/ 125509 w 409811"/>
                    <a:gd name="connsiteY3" fmla="*/ 122014 h 243413"/>
                    <a:gd name="connsiteX4" fmla="*/ 54261 w 409811"/>
                    <a:gd name="connsiteY4" fmla="*/ 183790 h 243413"/>
                    <a:gd name="connsiteX5" fmla="*/ 987 w 409811"/>
                    <a:gd name="connsiteY5" fmla="*/ 243367 h 243413"/>
                    <a:gd name="connsiteX6" fmla="*/ 19994 w 409811"/>
                    <a:gd name="connsiteY6" fmla="*/ 192867 h 243413"/>
                    <a:gd name="connsiteX7" fmla="*/ 24756 w 409811"/>
                    <a:gd name="connsiteY7" fmla="*/ 146194 h 243413"/>
                    <a:gd name="connsiteX8" fmla="*/ 18089 w 409811"/>
                    <a:gd name="connsiteY8" fmla="*/ 113809 h 243413"/>
                    <a:gd name="connsiteX9" fmla="*/ 80954 w 409811"/>
                    <a:gd name="connsiteY9" fmla="*/ 61422 h 243413"/>
                    <a:gd name="connsiteX10" fmla="*/ 188828 w 409811"/>
                    <a:gd name="connsiteY10" fmla="*/ 2864 h 243413"/>
                    <a:gd name="connsiteX0" fmla="*/ 188828 w 408912"/>
                    <a:gd name="connsiteY0" fmla="*/ 2864 h 243413"/>
                    <a:gd name="connsiteX1" fmla="*/ 408912 w 408912"/>
                    <a:gd name="connsiteY1" fmla="*/ 6572 h 243413"/>
                    <a:gd name="connsiteX2" fmla="*/ 261238 w 408912"/>
                    <a:gd name="connsiteY2" fmla="*/ 48530 h 243413"/>
                    <a:gd name="connsiteX3" fmla="*/ 125509 w 408912"/>
                    <a:gd name="connsiteY3" fmla="*/ 122014 h 243413"/>
                    <a:gd name="connsiteX4" fmla="*/ 54261 w 408912"/>
                    <a:gd name="connsiteY4" fmla="*/ 183790 h 243413"/>
                    <a:gd name="connsiteX5" fmla="*/ 987 w 408912"/>
                    <a:gd name="connsiteY5" fmla="*/ 243367 h 243413"/>
                    <a:gd name="connsiteX6" fmla="*/ 19994 w 408912"/>
                    <a:gd name="connsiteY6" fmla="*/ 192867 h 243413"/>
                    <a:gd name="connsiteX7" fmla="*/ 24756 w 408912"/>
                    <a:gd name="connsiteY7" fmla="*/ 146194 h 243413"/>
                    <a:gd name="connsiteX8" fmla="*/ 18089 w 408912"/>
                    <a:gd name="connsiteY8" fmla="*/ 113809 h 243413"/>
                    <a:gd name="connsiteX9" fmla="*/ 80954 w 408912"/>
                    <a:gd name="connsiteY9" fmla="*/ 61422 h 243413"/>
                    <a:gd name="connsiteX10" fmla="*/ 188828 w 408912"/>
                    <a:gd name="connsiteY10" fmla="*/ 2864 h 243413"/>
                    <a:gd name="connsiteX0" fmla="*/ 188828 w 408912"/>
                    <a:gd name="connsiteY0" fmla="*/ 5078 h 245627"/>
                    <a:gd name="connsiteX1" fmla="*/ 408912 w 408912"/>
                    <a:gd name="connsiteY1" fmla="*/ 8786 h 245627"/>
                    <a:gd name="connsiteX2" fmla="*/ 261238 w 408912"/>
                    <a:gd name="connsiteY2" fmla="*/ 50744 h 245627"/>
                    <a:gd name="connsiteX3" fmla="*/ 125509 w 408912"/>
                    <a:gd name="connsiteY3" fmla="*/ 124228 h 245627"/>
                    <a:gd name="connsiteX4" fmla="*/ 54261 w 408912"/>
                    <a:gd name="connsiteY4" fmla="*/ 186004 h 245627"/>
                    <a:gd name="connsiteX5" fmla="*/ 987 w 408912"/>
                    <a:gd name="connsiteY5" fmla="*/ 245581 h 245627"/>
                    <a:gd name="connsiteX6" fmla="*/ 19994 w 408912"/>
                    <a:gd name="connsiteY6" fmla="*/ 195081 h 245627"/>
                    <a:gd name="connsiteX7" fmla="*/ 24756 w 408912"/>
                    <a:gd name="connsiteY7" fmla="*/ 148408 h 245627"/>
                    <a:gd name="connsiteX8" fmla="*/ 18089 w 408912"/>
                    <a:gd name="connsiteY8" fmla="*/ 116023 h 245627"/>
                    <a:gd name="connsiteX9" fmla="*/ 80954 w 408912"/>
                    <a:gd name="connsiteY9" fmla="*/ 63636 h 245627"/>
                    <a:gd name="connsiteX10" fmla="*/ 188828 w 408912"/>
                    <a:gd name="connsiteY10" fmla="*/ 5078 h 245627"/>
                    <a:gd name="connsiteX0" fmla="*/ 188828 w 408912"/>
                    <a:gd name="connsiteY0" fmla="*/ 6413 h 246962"/>
                    <a:gd name="connsiteX1" fmla="*/ 408912 w 408912"/>
                    <a:gd name="connsiteY1" fmla="*/ 10121 h 246962"/>
                    <a:gd name="connsiteX2" fmla="*/ 261238 w 408912"/>
                    <a:gd name="connsiteY2" fmla="*/ 52079 h 246962"/>
                    <a:gd name="connsiteX3" fmla="*/ 125509 w 408912"/>
                    <a:gd name="connsiteY3" fmla="*/ 125563 h 246962"/>
                    <a:gd name="connsiteX4" fmla="*/ 54261 w 408912"/>
                    <a:gd name="connsiteY4" fmla="*/ 187339 h 246962"/>
                    <a:gd name="connsiteX5" fmla="*/ 987 w 408912"/>
                    <a:gd name="connsiteY5" fmla="*/ 246916 h 246962"/>
                    <a:gd name="connsiteX6" fmla="*/ 19994 w 408912"/>
                    <a:gd name="connsiteY6" fmla="*/ 196416 h 246962"/>
                    <a:gd name="connsiteX7" fmla="*/ 24756 w 408912"/>
                    <a:gd name="connsiteY7" fmla="*/ 149743 h 246962"/>
                    <a:gd name="connsiteX8" fmla="*/ 18089 w 408912"/>
                    <a:gd name="connsiteY8" fmla="*/ 117358 h 246962"/>
                    <a:gd name="connsiteX9" fmla="*/ 80954 w 408912"/>
                    <a:gd name="connsiteY9" fmla="*/ 64971 h 246962"/>
                    <a:gd name="connsiteX10" fmla="*/ 188828 w 408912"/>
                    <a:gd name="connsiteY10" fmla="*/ 6413 h 246962"/>
                    <a:gd name="connsiteX0" fmla="*/ 188828 w 408912"/>
                    <a:gd name="connsiteY0" fmla="*/ 5395 h 245944"/>
                    <a:gd name="connsiteX1" fmla="*/ 408912 w 408912"/>
                    <a:gd name="connsiteY1" fmla="*/ 9103 h 245944"/>
                    <a:gd name="connsiteX2" fmla="*/ 261238 w 408912"/>
                    <a:gd name="connsiteY2" fmla="*/ 51061 h 245944"/>
                    <a:gd name="connsiteX3" fmla="*/ 125509 w 408912"/>
                    <a:gd name="connsiteY3" fmla="*/ 124545 h 245944"/>
                    <a:gd name="connsiteX4" fmla="*/ 54261 w 408912"/>
                    <a:gd name="connsiteY4" fmla="*/ 186321 h 245944"/>
                    <a:gd name="connsiteX5" fmla="*/ 987 w 408912"/>
                    <a:gd name="connsiteY5" fmla="*/ 245898 h 245944"/>
                    <a:gd name="connsiteX6" fmla="*/ 19994 w 408912"/>
                    <a:gd name="connsiteY6" fmla="*/ 195398 h 245944"/>
                    <a:gd name="connsiteX7" fmla="*/ 24756 w 408912"/>
                    <a:gd name="connsiteY7" fmla="*/ 148725 h 245944"/>
                    <a:gd name="connsiteX8" fmla="*/ 18089 w 408912"/>
                    <a:gd name="connsiteY8" fmla="*/ 116340 h 245944"/>
                    <a:gd name="connsiteX9" fmla="*/ 74516 w 408912"/>
                    <a:gd name="connsiteY9" fmla="*/ 68312 h 245944"/>
                    <a:gd name="connsiteX10" fmla="*/ 188828 w 408912"/>
                    <a:gd name="connsiteY10" fmla="*/ 5395 h 245944"/>
                    <a:gd name="connsiteX0" fmla="*/ 188828 w 408912"/>
                    <a:gd name="connsiteY0" fmla="*/ 5395 h 245944"/>
                    <a:gd name="connsiteX1" fmla="*/ 408912 w 408912"/>
                    <a:gd name="connsiteY1" fmla="*/ 9103 h 245944"/>
                    <a:gd name="connsiteX2" fmla="*/ 261238 w 408912"/>
                    <a:gd name="connsiteY2" fmla="*/ 51061 h 245944"/>
                    <a:gd name="connsiteX3" fmla="*/ 125509 w 408912"/>
                    <a:gd name="connsiteY3" fmla="*/ 124545 h 245944"/>
                    <a:gd name="connsiteX4" fmla="*/ 54261 w 408912"/>
                    <a:gd name="connsiteY4" fmla="*/ 186321 h 245944"/>
                    <a:gd name="connsiteX5" fmla="*/ 987 w 408912"/>
                    <a:gd name="connsiteY5" fmla="*/ 245898 h 245944"/>
                    <a:gd name="connsiteX6" fmla="*/ 19994 w 408912"/>
                    <a:gd name="connsiteY6" fmla="*/ 195398 h 245944"/>
                    <a:gd name="connsiteX7" fmla="*/ 24756 w 408912"/>
                    <a:gd name="connsiteY7" fmla="*/ 148725 h 245944"/>
                    <a:gd name="connsiteX8" fmla="*/ 18089 w 408912"/>
                    <a:gd name="connsiteY8" fmla="*/ 116340 h 245944"/>
                    <a:gd name="connsiteX9" fmla="*/ 188828 w 408912"/>
                    <a:gd name="connsiteY9" fmla="*/ 5395 h 245944"/>
                    <a:gd name="connsiteX0" fmla="*/ 188828 w 408912"/>
                    <a:gd name="connsiteY0" fmla="*/ 8337 h 248886"/>
                    <a:gd name="connsiteX1" fmla="*/ 408912 w 408912"/>
                    <a:gd name="connsiteY1" fmla="*/ 12045 h 248886"/>
                    <a:gd name="connsiteX2" fmla="*/ 261238 w 408912"/>
                    <a:gd name="connsiteY2" fmla="*/ 54003 h 248886"/>
                    <a:gd name="connsiteX3" fmla="*/ 125509 w 408912"/>
                    <a:gd name="connsiteY3" fmla="*/ 127487 h 248886"/>
                    <a:gd name="connsiteX4" fmla="*/ 54261 w 408912"/>
                    <a:gd name="connsiteY4" fmla="*/ 189263 h 248886"/>
                    <a:gd name="connsiteX5" fmla="*/ 987 w 408912"/>
                    <a:gd name="connsiteY5" fmla="*/ 248840 h 248886"/>
                    <a:gd name="connsiteX6" fmla="*/ 19994 w 408912"/>
                    <a:gd name="connsiteY6" fmla="*/ 198340 h 248886"/>
                    <a:gd name="connsiteX7" fmla="*/ 24756 w 408912"/>
                    <a:gd name="connsiteY7" fmla="*/ 151667 h 248886"/>
                    <a:gd name="connsiteX8" fmla="*/ 18089 w 408912"/>
                    <a:gd name="connsiteY8" fmla="*/ 119282 h 248886"/>
                    <a:gd name="connsiteX9" fmla="*/ 188828 w 408912"/>
                    <a:gd name="connsiteY9" fmla="*/ 8337 h 248886"/>
                    <a:gd name="connsiteX0" fmla="*/ 187841 w 407925"/>
                    <a:gd name="connsiteY0" fmla="*/ 8337 h 248840"/>
                    <a:gd name="connsiteX1" fmla="*/ 407925 w 407925"/>
                    <a:gd name="connsiteY1" fmla="*/ 12045 h 248840"/>
                    <a:gd name="connsiteX2" fmla="*/ 260251 w 407925"/>
                    <a:gd name="connsiteY2" fmla="*/ 54003 h 248840"/>
                    <a:gd name="connsiteX3" fmla="*/ 124522 w 407925"/>
                    <a:gd name="connsiteY3" fmla="*/ 127487 h 248840"/>
                    <a:gd name="connsiteX4" fmla="*/ 53274 w 407925"/>
                    <a:gd name="connsiteY4" fmla="*/ 189263 h 248840"/>
                    <a:gd name="connsiteX5" fmla="*/ 0 w 407925"/>
                    <a:gd name="connsiteY5" fmla="*/ 248840 h 248840"/>
                    <a:gd name="connsiteX6" fmla="*/ 19007 w 407925"/>
                    <a:gd name="connsiteY6" fmla="*/ 198340 h 248840"/>
                    <a:gd name="connsiteX7" fmla="*/ 23769 w 407925"/>
                    <a:gd name="connsiteY7" fmla="*/ 151667 h 248840"/>
                    <a:gd name="connsiteX8" fmla="*/ 17102 w 407925"/>
                    <a:gd name="connsiteY8" fmla="*/ 119282 h 248840"/>
                    <a:gd name="connsiteX9" fmla="*/ 187841 w 407925"/>
                    <a:gd name="connsiteY9" fmla="*/ 8337 h 248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7925" h="248840">
                      <a:moveTo>
                        <a:pt x="187841" y="8337"/>
                      </a:moveTo>
                      <a:cubicBezTo>
                        <a:pt x="243574" y="-1531"/>
                        <a:pt x="354844" y="-5263"/>
                        <a:pt x="407925" y="12045"/>
                      </a:cubicBezTo>
                      <a:cubicBezTo>
                        <a:pt x="364003" y="21391"/>
                        <a:pt x="307485" y="34763"/>
                        <a:pt x="260251" y="54003"/>
                      </a:cubicBezTo>
                      <a:cubicBezTo>
                        <a:pt x="213017" y="73243"/>
                        <a:pt x="159018" y="104944"/>
                        <a:pt x="124522" y="127487"/>
                      </a:cubicBezTo>
                      <a:cubicBezTo>
                        <a:pt x="90026" y="150030"/>
                        <a:pt x="74028" y="169038"/>
                        <a:pt x="53274" y="189263"/>
                      </a:cubicBezTo>
                      <a:cubicBezTo>
                        <a:pt x="32520" y="209488"/>
                        <a:pt x="6191" y="244395"/>
                        <a:pt x="0" y="248840"/>
                      </a:cubicBezTo>
                      <a:cubicBezTo>
                        <a:pt x="8696" y="230601"/>
                        <a:pt x="15046" y="214535"/>
                        <a:pt x="19007" y="198340"/>
                      </a:cubicBezTo>
                      <a:cubicBezTo>
                        <a:pt x="23769" y="183100"/>
                        <a:pt x="24722" y="166907"/>
                        <a:pt x="23769" y="151667"/>
                      </a:cubicBezTo>
                      <a:cubicBezTo>
                        <a:pt x="22817" y="141190"/>
                        <a:pt x="21864" y="129760"/>
                        <a:pt x="17102" y="119282"/>
                      </a:cubicBezTo>
                      <a:cubicBezTo>
                        <a:pt x="44447" y="95394"/>
                        <a:pt x="122704" y="26210"/>
                        <a:pt x="187841" y="833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4F0FCEAC-86DC-42C7-B3D2-1897C73433E8}"/>
                    </a:ext>
                  </a:extLst>
                </p:cNvPr>
                <p:cNvSpPr/>
                <p:nvPr/>
              </p:nvSpPr>
              <p:spPr>
                <a:xfrm>
                  <a:off x="1747155" y="3355155"/>
                  <a:ext cx="433041" cy="220739"/>
                </a:xfrm>
                <a:custGeom>
                  <a:avLst/>
                  <a:gdLst>
                    <a:gd name="connsiteX0" fmla="*/ 411004 w 409575"/>
                    <a:gd name="connsiteY0" fmla="*/ 222936 h 228600"/>
                    <a:gd name="connsiteX1" fmla="*/ 371951 w 409575"/>
                    <a:gd name="connsiteY1" fmla="*/ 177216 h 228600"/>
                    <a:gd name="connsiteX2" fmla="*/ 344329 w 409575"/>
                    <a:gd name="connsiteY2" fmla="*/ 152451 h 228600"/>
                    <a:gd name="connsiteX3" fmla="*/ 320516 w 409575"/>
                    <a:gd name="connsiteY3" fmla="*/ 133401 h 228600"/>
                    <a:gd name="connsiteX4" fmla="*/ 249079 w 409575"/>
                    <a:gd name="connsiteY4" fmla="*/ 85776 h 228600"/>
                    <a:gd name="connsiteX5" fmla="*/ 200501 w 409575"/>
                    <a:gd name="connsiteY5" fmla="*/ 61963 h 228600"/>
                    <a:gd name="connsiteX6" fmla="*/ 178594 w 409575"/>
                    <a:gd name="connsiteY6" fmla="*/ 53391 h 228600"/>
                    <a:gd name="connsiteX7" fmla="*/ 150019 w 409575"/>
                    <a:gd name="connsiteY7" fmla="*/ 44818 h 228600"/>
                    <a:gd name="connsiteX8" fmla="*/ 86201 w 409575"/>
                    <a:gd name="connsiteY8" fmla="*/ 32436 h 228600"/>
                    <a:gd name="connsiteX9" fmla="*/ 11906 w 409575"/>
                    <a:gd name="connsiteY9" fmla="*/ 23863 h 228600"/>
                    <a:gd name="connsiteX10" fmla="*/ 7144 w 409575"/>
                    <a:gd name="connsiteY10" fmla="*/ 22911 h 228600"/>
                    <a:gd name="connsiteX11" fmla="*/ 138589 w 409575"/>
                    <a:gd name="connsiteY11" fmla="*/ 7671 h 228600"/>
                    <a:gd name="connsiteX12" fmla="*/ 179546 w 409575"/>
                    <a:gd name="connsiteY12" fmla="*/ 11481 h 228600"/>
                    <a:gd name="connsiteX13" fmla="*/ 214789 w 409575"/>
                    <a:gd name="connsiteY13" fmla="*/ 20053 h 228600"/>
                    <a:gd name="connsiteX14" fmla="*/ 275749 w 409575"/>
                    <a:gd name="connsiteY14" fmla="*/ 45771 h 228600"/>
                    <a:gd name="connsiteX15" fmla="*/ 296704 w 409575"/>
                    <a:gd name="connsiteY15" fmla="*/ 56248 h 228600"/>
                    <a:gd name="connsiteX16" fmla="*/ 330994 w 409575"/>
                    <a:gd name="connsiteY16" fmla="*/ 73393 h 228600"/>
                    <a:gd name="connsiteX17" fmla="*/ 377666 w 409575"/>
                    <a:gd name="connsiteY17" fmla="*/ 101016 h 228600"/>
                    <a:gd name="connsiteX18" fmla="*/ 382429 w 409575"/>
                    <a:gd name="connsiteY18" fmla="*/ 110541 h 228600"/>
                    <a:gd name="connsiteX19" fmla="*/ 386239 w 409575"/>
                    <a:gd name="connsiteY19" fmla="*/ 146736 h 228600"/>
                    <a:gd name="connsiteX20" fmla="*/ 399574 w 409575"/>
                    <a:gd name="connsiteY20" fmla="*/ 195313 h 228600"/>
                    <a:gd name="connsiteX21" fmla="*/ 411004 w 409575"/>
                    <a:gd name="connsiteY21" fmla="*/ 222936 h 228600"/>
                    <a:gd name="connsiteX0" fmla="*/ 421477 w 421477"/>
                    <a:gd name="connsiteY0" fmla="*/ 215779 h 215779"/>
                    <a:gd name="connsiteX1" fmla="*/ 382424 w 421477"/>
                    <a:gd name="connsiteY1" fmla="*/ 170059 h 215779"/>
                    <a:gd name="connsiteX2" fmla="*/ 354802 w 421477"/>
                    <a:gd name="connsiteY2" fmla="*/ 145294 h 215779"/>
                    <a:gd name="connsiteX3" fmla="*/ 330989 w 421477"/>
                    <a:gd name="connsiteY3" fmla="*/ 126244 h 215779"/>
                    <a:gd name="connsiteX4" fmla="*/ 259552 w 421477"/>
                    <a:gd name="connsiteY4" fmla="*/ 78619 h 215779"/>
                    <a:gd name="connsiteX5" fmla="*/ 210974 w 421477"/>
                    <a:gd name="connsiteY5" fmla="*/ 54806 h 215779"/>
                    <a:gd name="connsiteX6" fmla="*/ 189067 w 421477"/>
                    <a:gd name="connsiteY6" fmla="*/ 46234 h 215779"/>
                    <a:gd name="connsiteX7" fmla="*/ 160492 w 421477"/>
                    <a:gd name="connsiteY7" fmla="*/ 37661 h 215779"/>
                    <a:gd name="connsiteX8" fmla="*/ 96674 w 421477"/>
                    <a:gd name="connsiteY8" fmla="*/ 25279 h 215779"/>
                    <a:gd name="connsiteX9" fmla="*/ 22379 w 421477"/>
                    <a:gd name="connsiteY9" fmla="*/ 16706 h 215779"/>
                    <a:gd name="connsiteX10" fmla="*/ 0 w 421477"/>
                    <a:gd name="connsiteY10" fmla="*/ 15919 h 215779"/>
                    <a:gd name="connsiteX11" fmla="*/ 149062 w 421477"/>
                    <a:gd name="connsiteY11" fmla="*/ 514 h 215779"/>
                    <a:gd name="connsiteX12" fmla="*/ 190019 w 421477"/>
                    <a:gd name="connsiteY12" fmla="*/ 4324 h 215779"/>
                    <a:gd name="connsiteX13" fmla="*/ 225262 w 421477"/>
                    <a:gd name="connsiteY13" fmla="*/ 12896 h 215779"/>
                    <a:gd name="connsiteX14" fmla="*/ 286222 w 421477"/>
                    <a:gd name="connsiteY14" fmla="*/ 38614 h 215779"/>
                    <a:gd name="connsiteX15" fmla="*/ 307177 w 421477"/>
                    <a:gd name="connsiteY15" fmla="*/ 49091 h 215779"/>
                    <a:gd name="connsiteX16" fmla="*/ 341467 w 421477"/>
                    <a:gd name="connsiteY16" fmla="*/ 66236 h 215779"/>
                    <a:gd name="connsiteX17" fmla="*/ 388139 w 421477"/>
                    <a:gd name="connsiteY17" fmla="*/ 93859 h 215779"/>
                    <a:gd name="connsiteX18" fmla="*/ 392902 w 421477"/>
                    <a:gd name="connsiteY18" fmla="*/ 103384 h 215779"/>
                    <a:gd name="connsiteX19" fmla="*/ 396712 w 421477"/>
                    <a:gd name="connsiteY19" fmla="*/ 139579 h 215779"/>
                    <a:gd name="connsiteX20" fmla="*/ 410047 w 421477"/>
                    <a:gd name="connsiteY20" fmla="*/ 188156 h 215779"/>
                    <a:gd name="connsiteX21" fmla="*/ 421477 w 421477"/>
                    <a:gd name="connsiteY21" fmla="*/ 215779 h 215779"/>
                    <a:gd name="connsiteX0" fmla="*/ 423429 w 423429"/>
                    <a:gd name="connsiteY0" fmla="*/ 215925 h 215925"/>
                    <a:gd name="connsiteX1" fmla="*/ 384376 w 423429"/>
                    <a:gd name="connsiteY1" fmla="*/ 170205 h 215925"/>
                    <a:gd name="connsiteX2" fmla="*/ 356754 w 423429"/>
                    <a:gd name="connsiteY2" fmla="*/ 145440 h 215925"/>
                    <a:gd name="connsiteX3" fmla="*/ 332941 w 423429"/>
                    <a:gd name="connsiteY3" fmla="*/ 126390 h 215925"/>
                    <a:gd name="connsiteX4" fmla="*/ 261504 w 423429"/>
                    <a:gd name="connsiteY4" fmla="*/ 78765 h 215925"/>
                    <a:gd name="connsiteX5" fmla="*/ 212926 w 423429"/>
                    <a:gd name="connsiteY5" fmla="*/ 54952 h 215925"/>
                    <a:gd name="connsiteX6" fmla="*/ 191019 w 423429"/>
                    <a:gd name="connsiteY6" fmla="*/ 46380 h 215925"/>
                    <a:gd name="connsiteX7" fmla="*/ 162444 w 423429"/>
                    <a:gd name="connsiteY7" fmla="*/ 37807 h 215925"/>
                    <a:gd name="connsiteX8" fmla="*/ 98626 w 423429"/>
                    <a:gd name="connsiteY8" fmla="*/ 25425 h 215925"/>
                    <a:gd name="connsiteX9" fmla="*/ 24331 w 423429"/>
                    <a:gd name="connsiteY9" fmla="*/ 16852 h 215925"/>
                    <a:gd name="connsiteX10" fmla="*/ 0 w 423429"/>
                    <a:gd name="connsiteY10" fmla="*/ 14570 h 215925"/>
                    <a:gd name="connsiteX11" fmla="*/ 151014 w 423429"/>
                    <a:gd name="connsiteY11" fmla="*/ 660 h 215925"/>
                    <a:gd name="connsiteX12" fmla="*/ 191971 w 423429"/>
                    <a:gd name="connsiteY12" fmla="*/ 4470 h 215925"/>
                    <a:gd name="connsiteX13" fmla="*/ 227214 w 423429"/>
                    <a:gd name="connsiteY13" fmla="*/ 13042 h 215925"/>
                    <a:gd name="connsiteX14" fmla="*/ 288174 w 423429"/>
                    <a:gd name="connsiteY14" fmla="*/ 38760 h 215925"/>
                    <a:gd name="connsiteX15" fmla="*/ 309129 w 423429"/>
                    <a:gd name="connsiteY15" fmla="*/ 49237 h 215925"/>
                    <a:gd name="connsiteX16" fmla="*/ 343419 w 423429"/>
                    <a:gd name="connsiteY16" fmla="*/ 66382 h 215925"/>
                    <a:gd name="connsiteX17" fmla="*/ 390091 w 423429"/>
                    <a:gd name="connsiteY17" fmla="*/ 94005 h 215925"/>
                    <a:gd name="connsiteX18" fmla="*/ 394854 w 423429"/>
                    <a:gd name="connsiteY18" fmla="*/ 103530 h 215925"/>
                    <a:gd name="connsiteX19" fmla="*/ 398664 w 423429"/>
                    <a:gd name="connsiteY19" fmla="*/ 139725 h 215925"/>
                    <a:gd name="connsiteX20" fmla="*/ 411999 w 423429"/>
                    <a:gd name="connsiteY20" fmla="*/ 188302 h 215925"/>
                    <a:gd name="connsiteX21" fmla="*/ 423429 w 423429"/>
                    <a:gd name="connsiteY21" fmla="*/ 215925 h 215925"/>
                    <a:gd name="connsiteX0" fmla="*/ 423429 w 423429"/>
                    <a:gd name="connsiteY0" fmla="*/ 215925 h 215925"/>
                    <a:gd name="connsiteX1" fmla="*/ 384376 w 423429"/>
                    <a:gd name="connsiteY1" fmla="*/ 170205 h 215925"/>
                    <a:gd name="connsiteX2" fmla="*/ 356754 w 423429"/>
                    <a:gd name="connsiteY2" fmla="*/ 145440 h 215925"/>
                    <a:gd name="connsiteX3" fmla="*/ 332941 w 423429"/>
                    <a:gd name="connsiteY3" fmla="*/ 126390 h 215925"/>
                    <a:gd name="connsiteX4" fmla="*/ 261504 w 423429"/>
                    <a:gd name="connsiteY4" fmla="*/ 78765 h 215925"/>
                    <a:gd name="connsiteX5" fmla="*/ 212926 w 423429"/>
                    <a:gd name="connsiteY5" fmla="*/ 54952 h 215925"/>
                    <a:gd name="connsiteX6" fmla="*/ 191019 w 423429"/>
                    <a:gd name="connsiteY6" fmla="*/ 46380 h 215925"/>
                    <a:gd name="connsiteX7" fmla="*/ 162444 w 423429"/>
                    <a:gd name="connsiteY7" fmla="*/ 37807 h 215925"/>
                    <a:gd name="connsiteX8" fmla="*/ 98626 w 423429"/>
                    <a:gd name="connsiteY8" fmla="*/ 25425 h 215925"/>
                    <a:gd name="connsiteX9" fmla="*/ 24331 w 423429"/>
                    <a:gd name="connsiteY9" fmla="*/ 16852 h 215925"/>
                    <a:gd name="connsiteX10" fmla="*/ 0 w 423429"/>
                    <a:gd name="connsiteY10" fmla="*/ 14570 h 215925"/>
                    <a:gd name="connsiteX11" fmla="*/ 151014 w 423429"/>
                    <a:gd name="connsiteY11" fmla="*/ 660 h 215925"/>
                    <a:gd name="connsiteX12" fmla="*/ 191971 w 423429"/>
                    <a:gd name="connsiteY12" fmla="*/ 4470 h 215925"/>
                    <a:gd name="connsiteX13" fmla="*/ 227214 w 423429"/>
                    <a:gd name="connsiteY13" fmla="*/ 13042 h 215925"/>
                    <a:gd name="connsiteX14" fmla="*/ 288174 w 423429"/>
                    <a:gd name="connsiteY14" fmla="*/ 38760 h 215925"/>
                    <a:gd name="connsiteX15" fmla="*/ 309129 w 423429"/>
                    <a:gd name="connsiteY15" fmla="*/ 49237 h 215925"/>
                    <a:gd name="connsiteX16" fmla="*/ 343419 w 423429"/>
                    <a:gd name="connsiteY16" fmla="*/ 66382 h 215925"/>
                    <a:gd name="connsiteX17" fmla="*/ 390091 w 423429"/>
                    <a:gd name="connsiteY17" fmla="*/ 94005 h 215925"/>
                    <a:gd name="connsiteX18" fmla="*/ 398664 w 423429"/>
                    <a:gd name="connsiteY18" fmla="*/ 139725 h 215925"/>
                    <a:gd name="connsiteX19" fmla="*/ 411999 w 423429"/>
                    <a:gd name="connsiteY19" fmla="*/ 188302 h 215925"/>
                    <a:gd name="connsiteX20" fmla="*/ 423429 w 423429"/>
                    <a:gd name="connsiteY20" fmla="*/ 215925 h 215925"/>
                    <a:gd name="connsiteX0" fmla="*/ 423429 w 423429"/>
                    <a:gd name="connsiteY0" fmla="*/ 215925 h 215925"/>
                    <a:gd name="connsiteX1" fmla="*/ 384376 w 423429"/>
                    <a:gd name="connsiteY1" fmla="*/ 170205 h 215925"/>
                    <a:gd name="connsiteX2" fmla="*/ 356754 w 423429"/>
                    <a:gd name="connsiteY2" fmla="*/ 145440 h 215925"/>
                    <a:gd name="connsiteX3" fmla="*/ 332941 w 423429"/>
                    <a:gd name="connsiteY3" fmla="*/ 126390 h 215925"/>
                    <a:gd name="connsiteX4" fmla="*/ 261504 w 423429"/>
                    <a:gd name="connsiteY4" fmla="*/ 78765 h 215925"/>
                    <a:gd name="connsiteX5" fmla="*/ 212926 w 423429"/>
                    <a:gd name="connsiteY5" fmla="*/ 54952 h 215925"/>
                    <a:gd name="connsiteX6" fmla="*/ 191019 w 423429"/>
                    <a:gd name="connsiteY6" fmla="*/ 46380 h 215925"/>
                    <a:gd name="connsiteX7" fmla="*/ 162444 w 423429"/>
                    <a:gd name="connsiteY7" fmla="*/ 37807 h 215925"/>
                    <a:gd name="connsiteX8" fmla="*/ 98626 w 423429"/>
                    <a:gd name="connsiteY8" fmla="*/ 25425 h 215925"/>
                    <a:gd name="connsiteX9" fmla="*/ 24331 w 423429"/>
                    <a:gd name="connsiteY9" fmla="*/ 16852 h 215925"/>
                    <a:gd name="connsiteX10" fmla="*/ 0 w 423429"/>
                    <a:gd name="connsiteY10" fmla="*/ 14570 h 215925"/>
                    <a:gd name="connsiteX11" fmla="*/ 151014 w 423429"/>
                    <a:gd name="connsiteY11" fmla="*/ 660 h 215925"/>
                    <a:gd name="connsiteX12" fmla="*/ 191971 w 423429"/>
                    <a:gd name="connsiteY12" fmla="*/ 4470 h 215925"/>
                    <a:gd name="connsiteX13" fmla="*/ 227214 w 423429"/>
                    <a:gd name="connsiteY13" fmla="*/ 13042 h 215925"/>
                    <a:gd name="connsiteX14" fmla="*/ 288174 w 423429"/>
                    <a:gd name="connsiteY14" fmla="*/ 38760 h 215925"/>
                    <a:gd name="connsiteX15" fmla="*/ 309129 w 423429"/>
                    <a:gd name="connsiteY15" fmla="*/ 49237 h 215925"/>
                    <a:gd name="connsiteX16" fmla="*/ 343419 w 423429"/>
                    <a:gd name="connsiteY16" fmla="*/ 66382 h 215925"/>
                    <a:gd name="connsiteX17" fmla="*/ 390091 w 423429"/>
                    <a:gd name="connsiteY17" fmla="*/ 94005 h 215925"/>
                    <a:gd name="connsiteX18" fmla="*/ 398664 w 423429"/>
                    <a:gd name="connsiteY18" fmla="*/ 139725 h 215925"/>
                    <a:gd name="connsiteX19" fmla="*/ 411999 w 423429"/>
                    <a:gd name="connsiteY19" fmla="*/ 188302 h 215925"/>
                    <a:gd name="connsiteX20" fmla="*/ 423429 w 423429"/>
                    <a:gd name="connsiteY20" fmla="*/ 215925 h 215925"/>
                    <a:gd name="connsiteX0" fmla="*/ 433041 w 433041"/>
                    <a:gd name="connsiteY0" fmla="*/ 220739 h 220739"/>
                    <a:gd name="connsiteX1" fmla="*/ 384376 w 433041"/>
                    <a:gd name="connsiteY1" fmla="*/ 170205 h 220739"/>
                    <a:gd name="connsiteX2" fmla="*/ 356754 w 433041"/>
                    <a:gd name="connsiteY2" fmla="*/ 145440 h 220739"/>
                    <a:gd name="connsiteX3" fmla="*/ 332941 w 433041"/>
                    <a:gd name="connsiteY3" fmla="*/ 126390 h 220739"/>
                    <a:gd name="connsiteX4" fmla="*/ 261504 w 433041"/>
                    <a:gd name="connsiteY4" fmla="*/ 78765 h 220739"/>
                    <a:gd name="connsiteX5" fmla="*/ 212926 w 433041"/>
                    <a:gd name="connsiteY5" fmla="*/ 54952 h 220739"/>
                    <a:gd name="connsiteX6" fmla="*/ 191019 w 433041"/>
                    <a:gd name="connsiteY6" fmla="*/ 46380 h 220739"/>
                    <a:gd name="connsiteX7" fmla="*/ 162444 w 433041"/>
                    <a:gd name="connsiteY7" fmla="*/ 37807 h 220739"/>
                    <a:gd name="connsiteX8" fmla="*/ 98626 w 433041"/>
                    <a:gd name="connsiteY8" fmla="*/ 25425 h 220739"/>
                    <a:gd name="connsiteX9" fmla="*/ 24331 w 433041"/>
                    <a:gd name="connsiteY9" fmla="*/ 16852 h 220739"/>
                    <a:gd name="connsiteX10" fmla="*/ 0 w 433041"/>
                    <a:gd name="connsiteY10" fmla="*/ 14570 h 220739"/>
                    <a:gd name="connsiteX11" fmla="*/ 151014 w 433041"/>
                    <a:gd name="connsiteY11" fmla="*/ 660 h 220739"/>
                    <a:gd name="connsiteX12" fmla="*/ 191971 w 433041"/>
                    <a:gd name="connsiteY12" fmla="*/ 4470 h 220739"/>
                    <a:gd name="connsiteX13" fmla="*/ 227214 w 433041"/>
                    <a:gd name="connsiteY13" fmla="*/ 13042 h 220739"/>
                    <a:gd name="connsiteX14" fmla="*/ 288174 w 433041"/>
                    <a:gd name="connsiteY14" fmla="*/ 38760 h 220739"/>
                    <a:gd name="connsiteX15" fmla="*/ 309129 w 433041"/>
                    <a:gd name="connsiteY15" fmla="*/ 49237 h 220739"/>
                    <a:gd name="connsiteX16" fmla="*/ 343419 w 433041"/>
                    <a:gd name="connsiteY16" fmla="*/ 66382 h 220739"/>
                    <a:gd name="connsiteX17" fmla="*/ 390091 w 433041"/>
                    <a:gd name="connsiteY17" fmla="*/ 94005 h 220739"/>
                    <a:gd name="connsiteX18" fmla="*/ 398664 w 433041"/>
                    <a:gd name="connsiteY18" fmla="*/ 139725 h 220739"/>
                    <a:gd name="connsiteX19" fmla="*/ 411999 w 433041"/>
                    <a:gd name="connsiteY19" fmla="*/ 188302 h 220739"/>
                    <a:gd name="connsiteX20" fmla="*/ 433041 w 433041"/>
                    <a:gd name="connsiteY20" fmla="*/ 220739 h 220739"/>
                    <a:gd name="connsiteX0" fmla="*/ 433041 w 433041"/>
                    <a:gd name="connsiteY0" fmla="*/ 220739 h 220739"/>
                    <a:gd name="connsiteX1" fmla="*/ 384376 w 433041"/>
                    <a:gd name="connsiteY1" fmla="*/ 170205 h 220739"/>
                    <a:gd name="connsiteX2" fmla="*/ 356754 w 433041"/>
                    <a:gd name="connsiteY2" fmla="*/ 145440 h 220739"/>
                    <a:gd name="connsiteX3" fmla="*/ 332941 w 433041"/>
                    <a:gd name="connsiteY3" fmla="*/ 126390 h 220739"/>
                    <a:gd name="connsiteX4" fmla="*/ 261504 w 433041"/>
                    <a:gd name="connsiteY4" fmla="*/ 78765 h 220739"/>
                    <a:gd name="connsiteX5" fmla="*/ 212926 w 433041"/>
                    <a:gd name="connsiteY5" fmla="*/ 54952 h 220739"/>
                    <a:gd name="connsiteX6" fmla="*/ 191019 w 433041"/>
                    <a:gd name="connsiteY6" fmla="*/ 46380 h 220739"/>
                    <a:gd name="connsiteX7" fmla="*/ 162444 w 433041"/>
                    <a:gd name="connsiteY7" fmla="*/ 37807 h 220739"/>
                    <a:gd name="connsiteX8" fmla="*/ 98626 w 433041"/>
                    <a:gd name="connsiteY8" fmla="*/ 25425 h 220739"/>
                    <a:gd name="connsiteX9" fmla="*/ 24331 w 433041"/>
                    <a:gd name="connsiteY9" fmla="*/ 16852 h 220739"/>
                    <a:gd name="connsiteX10" fmla="*/ 0 w 433041"/>
                    <a:gd name="connsiteY10" fmla="*/ 14570 h 220739"/>
                    <a:gd name="connsiteX11" fmla="*/ 151014 w 433041"/>
                    <a:gd name="connsiteY11" fmla="*/ 660 h 220739"/>
                    <a:gd name="connsiteX12" fmla="*/ 191971 w 433041"/>
                    <a:gd name="connsiteY12" fmla="*/ 4470 h 220739"/>
                    <a:gd name="connsiteX13" fmla="*/ 227214 w 433041"/>
                    <a:gd name="connsiteY13" fmla="*/ 13042 h 220739"/>
                    <a:gd name="connsiteX14" fmla="*/ 288174 w 433041"/>
                    <a:gd name="connsiteY14" fmla="*/ 38760 h 220739"/>
                    <a:gd name="connsiteX15" fmla="*/ 309129 w 433041"/>
                    <a:gd name="connsiteY15" fmla="*/ 49237 h 220739"/>
                    <a:gd name="connsiteX16" fmla="*/ 343419 w 433041"/>
                    <a:gd name="connsiteY16" fmla="*/ 66382 h 220739"/>
                    <a:gd name="connsiteX17" fmla="*/ 390091 w 433041"/>
                    <a:gd name="connsiteY17" fmla="*/ 94005 h 220739"/>
                    <a:gd name="connsiteX18" fmla="*/ 398664 w 433041"/>
                    <a:gd name="connsiteY18" fmla="*/ 139725 h 220739"/>
                    <a:gd name="connsiteX19" fmla="*/ 411999 w 433041"/>
                    <a:gd name="connsiteY19" fmla="*/ 188302 h 220739"/>
                    <a:gd name="connsiteX20" fmla="*/ 433041 w 433041"/>
                    <a:gd name="connsiteY20" fmla="*/ 220739 h 220739"/>
                    <a:gd name="connsiteX0" fmla="*/ 433041 w 433041"/>
                    <a:gd name="connsiteY0" fmla="*/ 220739 h 220739"/>
                    <a:gd name="connsiteX1" fmla="*/ 384376 w 433041"/>
                    <a:gd name="connsiteY1" fmla="*/ 170205 h 220739"/>
                    <a:gd name="connsiteX2" fmla="*/ 356754 w 433041"/>
                    <a:gd name="connsiteY2" fmla="*/ 145440 h 220739"/>
                    <a:gd name="connsiteX3" fmla="*/ 332941 w 433041"/>
                    <a:gd name="connsiteY3" fmla="*/ 126390 h 220739"/>
                    <a:gd name="connsiteX4" fmla="*/ 261504 w 433041"/>
                    <a:gd name="connsiteY4" fmla="*/ 78765 h 220739"/>
                    <a:gd name="connsiteX5" fmla="*/ 212926 w 433041"/>
                    <a:gd name="connsiteY5" fmla="*/ 54952 h 220739"/>
                    <a:gd name="connsiteX6" fmla="*/ 191019 w 433041"/>
                    <a:gd name="connsiteY6" fmla="*/ 46380 h 220739"/>
                    <a:gd name="connsiteX7" fmla="*/ 162444 w 433041"/>
                    <a:gd name="connsiteY7" fmla="*/ 37807 h 220739"/>
                    <a:gd name="connsiteX8" fmla="*/ 98626 w 433041"/>
                    <a:gd name="connsiteY8" fmla="*/ 25425 h 220739"/>
                    <a:gd name="connsiteX9" fmla="*/ 24331 w 433041"/>
                    <a:gd name="connsiteY9" fmla="*/ 16852 h 220739"/>
                    <a:gd name="connsiteX10" fmla="*/ 0 w 433041"/>
                    <a:gd name="connsiteY10" fmla="*/ 14570 h 220739"/>
                    <a:gd name="connsiteX11" fmla="*/ 151014 w 433041"/>
                    <a:gd name="connsiteY11" fmla="*/ 660 h 220739"/>
                    <a:gd name="connsiteX12" fmla="*/ 191971 w 433041"/>
                    <a:gd name="connsiteY12" fmla="*/ 4470 h 220739"/>
                    <a:gd name="connsiteX13" fmla="*/ 227214 w 433041"/>
                    <a:gd name="connsiteY13" fmla="*/ 13042 h 220739"/>
                    <a:gd name="connsiteX14" fmla="*/ 288174 w 433041"/>
                    <a:gd name="connsiteY14" fmla="*/ 38760 h 220739"/>
                    <a:gd name="connsiteX15" fmla="*/ 309129 w 433041"/>
                    <a:gd name="connsiteY15" fmla="*/ 49237 h 220739"/>
                    <a:gd name="connsiteX16" fmla="*/ 343419 w 433041"/>
                    <a:gd name="connsiteY16" fmla="*/ 66382 h 220739"/>
                    <a:gd name="connsiteX17" fmla="*/ 390091 w 433041"/>
                    <a:gd name="connsiteY17" fmla="*/ 94005 h 220739"/>
                    <a:gd name="connsiteX18" fmla="*/ 398664 w 433041"/>
                    <a:gd name="connsiteY18" fmla="*/ 139725 h 220739"/>
                    <a:gd name="connsiteX19" fmla="*/ 411999 w 433041"/>
                    <a:gd name="connsiteY19" fmla="*/ 188302 h 220739"/>
                    <a:gd name="connsiteX20" fmla="*/ 433041 w 433041"/>
                    <a:gd name="connsiteY20" fmla="*/ 220739 h 220739"/>
                    <a:gd name="connsiteX0" fmla="*/ 433041 w 433041"/>
                    <a:gd name="connsiteY0" fmla="*/ 220739 h 220739"/>
                    <a:gd name="connsiteX1" fmla="*/ 384376 w 433041"/>
                    <a:gd name="connsiteY1" fmla="*/ 170205 h 220739"/>
                    <a:gd name="connsiteX2" fmla="*/ 356754 w 433041"/>
                    <a:gd name="connsiteY2" fmla="*/ 145440 h 220739"/>
                    <a:gd name="connsiteX3" fmla="*/ 332941 w 433041"/>
                    <a:gd name="connsiteY3" fmla="*/ 126390 h 220739"/>
                    <a:gd name="connsiteX4" fmla="*/ 261504 w 433041"/>
                    <a:gd name="connsiteY4" fmla="*/ 78765 h 220739"/>
                    <a:gd name="connsiteX5" fmla="*/ 212926 w 433041"/>
                    <a:gd name="connsiteY5" fmla="*/ 54952 h 220739"/>
                    <a:gd name="connsiteX6" fmla="*/ 191019 w 433041"/>
                    <a:gd name="connsiteY6" fmla="*/ 46380 h 220739"/>
                    <a:gd name="connsiteX7" fmla="*/ 162444 w 433041"/>
                    <a:gd name="connsiteY7" fmla="*/ 37807 h 220739"/>
                    <a:gd name="connsiteX8" fmla="*/ 98626 w 433041"/>
                    <a:gd name="connsiteY8" fmla="*/ 25425 h 220739"/>
                    <a:gd name="connsiteX9" fmla="*/ 24331 w 433041"/>
                    <a:gd name="connsiteY9" fmla="*/ 16852 h 220739"/>
                    <a:gd name="connsiteX10" fmla="*/ 0 w 433041"/>
                    <a:gd name="connsiteY10" fmla="*/ 14570 h 220739"/>
                    <a:gd name="connsiteX11" fmla="*/ 151014 w 433041"/>
                    <a:gd name="connsiteY11" fmla="*/ 660 h 220739"/>
                    <a:gd name="connsiteX12" fmla="*/ 191971 w 433041"/>
                    <a:gd name="connsiteY12" fmla="*/ 4470 h 220739"/>
                    <a:gd name="connsiteX13" fmla="*/ 227214 w 433041"/>
                    <a:gd name="connsiteY13" fmla="*/ 13042 h 220739"/>
                    <a:gd name="connsiteX14" fmla="*/ 288174 w 433041"/>
                    <a:gd name="connsiteY14" fmla="*/ 38760 h 220739"/>
                    <a:gd name="connsiteX15" fmla="*/ 309129 w 433041"/>
                    <a:gd name="connsiteY15" fmla="*/ 49237 h 220739"/>
                    <a:gd name="connsiteX16" fmla="*/ 343419 w 433041"/>
                    <a:gd name="connsiteY16" fmla="*/ 66382 h 220739"/>
                    <a:gd name="connsiteX17" fmla="*/ 390091 w 433041"/>
                    <a:gd name="connsiteY17" fmla="*/ 94005 h 220739"/>
                    <a:gd name="connsiteX18" fmla="*/ 398664 w 433041"/>
                    <a:gd name="connsiteY18" fmla="*/ 139725 h 220739"/>
                    <a:gd name="connsiteX19" fmla="*/ 411999 w 433041"/>
                    <a:gd name="connsiteY19" fmla="*/ 188302 h 220739"/>
                    <a:gd name="connsiteX20" fmla="*/ 433041 w 433041"/>
                    <a:gd name="connsiteY20" fmla="*/ 220739 h 220739"/>
                    <a:gd name="connsiteX0" fmla="*/ 433041 w 433041"/>
                    <a:gd name="connsiteY0" fmla="*/ 220739 h 220739"/>
                    <a:gd name="connsiteX1" fmla="*/ 384376 w 433041"/>
                    <a:gd name="connsiteY1" fmla="*/ 170205 h 220739"/>
                    <a:gd name="connsiteX2" fmla="*/ 356754 w 433041"/>
                    <a:gd name="connsiteY2" fmla="*/ 145440 h 220739"/>
                    <a:gd name="connsiteX3" fmla="*/ 332941 w 433041"/>
                    <a:gd name="connsiteY3" fmla="*/ 126390 h 220739"/>
                    <a:gd name="connsiteX4" fmla="*/ 261504 w 433041"/>
                    <a:gd name="connsiteY4" fmla="*/ 78765 h 220739"/>
                    <a:gd name="connsiteX5" fmla="*/ 212926 w 433041"/>
                    <a:gd name="connsiteY5" fmla="*/ 54952 h 220739"/>
                    <a:gd name="connsiteX6" fmla="*/ 191019 w 433041"/>
                    <a:gd name="connsiteY6" fmla="*/ 46380 h 220739"/>
                    <a:gd name="connsiteX7" fmla="*/ 162444 w 433041"/>
                    <a:gd name="connsiteY7" fmla="*/ 37807 h 220739"/>
                    <a:gd name="connsiteX8" fmla="*/ 98626 w 433041"/>
                    <a:gd name="connsiteY8" fmla="*/ 25425 h 220739"/>
                    <a:gd name="connsiteX9" fmla="*/ 24331 w 433041"/>
                    <a:gd name="connsiteY9" fmla="*/ 16852 h 220739"/>
                    <a:gd name="connsiteX10" fmla="*/ 0 w 433041"/>
                    <a:gd name="connsiteY10" fmla="*/ 14570 h 220739"/>
                    <a:gd name="connsiteX11" fmla="*/ 151014 w 433041"/>
                    <a:gd name="connsiteY11" fmla="*/ 660 h 220739"/>
                    <a:gd name="connsiteX12" fmla="*/ 191971 w 433041"/>
                    <a:gd name="connsiteY12" fmla="*/ 4470 h 220739"/>
                    <a:gd name="connsiteX13" fmla="*/ 227214 w 433041"/>
                    <a:gd name="connsiteY13" fmla="*/ 13042 h 220739"/>
                    <a:gd name="connsiteX14" fmla="*/ 288174 w 433041"/>
                    <a:gd name="connsiteY14" fmla="*/ 38760 h 220739"/>
                    <a:gd name="connsiteX15" fmla="*/ 309129 w 433041"/>
                    <a:gd name="connsiteY15" fmla="*/ 49237 h 220739"/>
                    <a:gd name="connsiteX16" fmla="*/ 343419 w 433041"/>
                    <a:gd name="connsiteY16" fmla="*/ 66382 h 220739"/>
                    <a:gd name="connsiteX17" fmla="*/ 390091 w 433041"/>
                    <a:gd name="connsiteY17" fmla="*/ 94005 h 220739"/>
                    <a:gd name="connsiteX18" fmla="*/ 398664 w 433041"/>
                    <a:gd name="connsiteY18" fmla="*/ 139725 h 220739"/>
                    <a:gd name="connsiteX19" fmla="*/ 411999 w 433041"/>
                    <a:gd name="connsiteY19" fmla="*/ 188302 h 220739"/>
                    <a:gd name="connsiteX20" fmla="*/ 433041 w 433041"/>
                    <a:gd name="connsiteY20" fmla="*/ 220739 h 220739"/>
                    <a:gd name="connsiteX0" fmla="*/ 433041 w 433176"/>
                    <a:gd name="connsiteY0" fmla="*/ 220739 h 220739"/>
                    <a:gd name="connsiteX1" fmla="*/ 384376 w 433176"/>
                    <a:gd name="connsiteY1" fmla="*/ 170205 h 220739"/>
                    <a:gd name="connsiteX2" fmla="*/ 356754 w 433176"/>
                    <a:gd name="connsiteY2" fmla="*/ 145440 h 220739"/>
                    <a:gd name="connsiteX3" fmla="*/ 332941 w 433176"/>
                    <a:gd name="connsiteY3" fmla="*/ 126390 h 220739"/>
                    <a:gd name="connsiteX4" fmla="*/ 261504 w 433176"/>
                    <a:gd name="connsiteY4" fmla="*/ 78765 h 220739"/>
                    <a:gd name="connsiteX5" fmla="*/ 212926 w 433176"/>
                    <a:gd name="connsiteY5" fmla="*/ 54952 h 220739"/>
                    <a:gd name="connsiteX6" fmla="*/ 191019 w 433176"/>
                    <a:gd name="connsiteY6" fmla="*/ 46380 h 220739"/>
                    <a:gd name="connsiteX7" fmla="*/ 162444 w 433176"/>
                    <a:gd name="connsiteY7" fmla="*/ 37807 h 220739"/>
                    <a:gd name="connsiteX8" fmla="*/ 98626 w 433176"/>
                    <a:gd name="connsiteY8" fmla="*/ 25425 h 220739"/>
                    <a:gd name="connsiteX9" fmla="*/ 24331 w 433176"/>
                    <a:gd name="connsiteY9" fmla="*/ 16852 h 220739"/>
                    <a:gd name="connsiteX10" fmla="*/ 0 w 433176"/>
                    <a:gd name="connsiteY10" fmla="*/ 14570 h 220739"/>
                    <a:gd name="connsiteX11" fmla="*/ 151014 w 433176"/>
                    <a:gd name="connsiteY11" fmla="*/ 660 h 220739"/>
                    <a:gd name="connsiteX12" fmla="*/ 191971 w 433176"/>
                    <a:gd name="connsiteY12" fmla="*/ 4470 h 220739"/>
                    <a:gd name="connsiteX13" fmla="*/ 227214 w 433176"/>
                    <a:gd name="connsiteY13" fmla="*/ 13042 h 220739"/>
                    <a:gd name="connsiteX14" fmla="*/ 288174 w 433176"/>
                    <a:gd name="connsiteY14" fmla="*/ 38760 h 220739"/>
                    <a:gd name="connsiteX15" fmla="*/ 309129 w 433176"/>
                    <a:gd name="connsiteY15" fmla="*/ 49237 h 220739"/>
                    <a:gd name="connsiteX16" fmla="*/ 343419 w 433176"/>
                    <a:gd name="connsiteY16" fmla="*/ 66382 h 220739"/>
                    <a:gd name="connsiteX17" fmla="*/ 390091 w 433176"/>
                    <a:gd name="connsiteY17" fmla="*/ 94005 h 220739"/>
                    <a:gd name="connsiteX18" fmla="*/ 398664 w 433176"/>
                    <a:gd name="connsiteY18" fmla="*/ 139725 h 220739"/>
                    <a:gd name="connsiteX19" fmla="*/ 433041 w 433176"/>
                    <a:gd name="connsiteY19" fmla="*/ 220739 h 220739"/>
                    <a:gd name="connsiteX0" fmla="*/ 433041 w 433041"/>
                    <a:gd name="connsiteY0" fmla="*/ 220739 h 220739"/>
                    <a:gd name="connsiteX1" fmla="*/ 384376 w 433041"/>
                    <a:gd name="connsiteY1" fmla="*/ 170205 h 220739"/>
                    <a:gd name="connsiteX2" fmla="*/ 356754 w 433041"/>
                    <a:gd name="connsiteY2" fmla="*/ 145440 h 220739"/>
                    <a:gd name="connsiteX3" fmla="*/ 332941 w 433041"/>
                    <a:gd name="connsiteY3" fmla="*/ 126390 h 220739"/>
                    <a:gd name="connsiteX4" fmla="*/ 261504 w 433041"/>
                    <a:gd name="connsiteY4" fmla="*/ 78765 h 220739"/>
                    <a:gd name="connsiteX5" fmla="*/ 212926 w 433041"/>
                    <a:gd name="connsiteY5" fmla="*/ 54952 h 220739"/>
                    <a:gd name="connsiteX6" fmla="*/ 191019 w 433041"/>
                    <a:gd name="connsiteY6" fmla="*/ 46380 h 220739"/>
                    <a:gd name="connsiteX7" fmla="*/ 162444 w 433041"/>
                    <a:gd name="connsiteY7" fmla="*/ 37807 h 220739"/>
                    <a:gd name="connsiteX8" fmla="*/ 98626 w 433041"/>
                    <a:gd name="connsiteY8" fmla="*/ 25425 h 220739"/>
                    <a:gd name="connsiteX9" fmla="*/ 24331 w 433041"/>
                    <a:gd name="connsiteY9" fmla="*/ 16852 h 220739"/>
                    <a:gd name="connsiteX10" fmla="*/ 0 w 433041"/>
                    <a:gd name="connsiteY10" fmla="*/ 14570 h 220739"/>
                    <a:gd name="connsiteX11" fmla="*/ 151014 w 433041"/>
                    <a:gd name="connsiteY11" fmla="*/ 660 h 220739"/>
                    <a:gd name="connsiteX12" fmla="*/ 191971 w 433041"/>
                    <a:gd name="connsiteY12" fmla="*/ 4470 h 220739"/>
                    <a:gd name="connsiteX13" fmla="*/ 227214 w 433041"/>
                    <a:gd name="connsiteY13" fmla="*/ 13042 h 220739"/>
                    <a:gd name="connsiteX14" fmla="*/ 288174 w 433041"/>
                    <a:gd name="connsiteY14" fmla="*/ 38760 h 220739"/>
                    <a:gd name="connsiteX15" fmla="*/ 309129 w 433041"/>
                    <a:gd name="connsiteY15" fmla="*/ 49237 h 220739"/>
                    <a:gd name="connsiteX16" fmla="*/ 343419 w 433041"/>
                    <a:gd name="connsiteY16" fmla="*/ 66382 h 220739"/>
                    <a:gd name="connsiteX17" fmla="*/ 390091 w 433041"/>
                    <a:gd name="connsiteY17" fmla="*/ 94005 h 220739"/>
                    <a:gd name="connsiteX18" fmla="*/ 398664 w 433041"/>
                    <a:gd name="connsiteY18" fmla="*/ 139725 h 220739"/>
                    <a:gd name="connsiteX19" fmla="*/ 433041 w 433041"/>
                    <a:gd name="connsiteY19" fmla="*/ 220739 h 220739"/>
                    <a:gd name="connsiteX0" fmla="*/ 433041 w 433041"/>
                    <a:gd name="connsiteY0" fmla="*/ 220739 h 220739"/>
                    <a:gd name="connsiteX1" fmla="*/ 384376 w 433041"/>
                    <a:gd name="connsiteY1" fmla="*/ 170205 h 220739"/>
                    <a:gd name="connsiteX2" fmla="*/ 356754 w 433041"/>
                    <a:gd name="connsiteY2" fmla="*/ 145440 h 220739"/>
                    <a:gd name="connsiteX3" fmla="*/ 332941 w 433041"/>
                    <a:gd name="connsiteY3" fmla="*/ 126390 h 220739"/>
                    <a:gd name="connsiteX4" fmla="*/ 261504 w 433041"/>
                    <a:gd name="connsiteY4" fmla="*/ 78765 h 220739"/>
                    <a:gd name="connsiteX5" fmla="*/ 212926 w 433041"/>
                    <a:gd name="connsiteY5" fmla="*/ 54952 h 220739"/>
                    <a:gd name="connsiteX6" fmla="*/ 191019 w 433041"/>
                    <a:gd name="connsiteY6" fmla="*/ 46380 h 220739"/>
                    <a:gd name="connsiteX7" fmla="*/ 162444 w 433041"/>
                    <a:gd name="connsiteY7" fmla="*/ 37807 h 220739"/>
                    <a:gd name="connsiteX8" fmla="*/ 98626 w 433041"/>
                    <a:gd name="connsiteY8" fmla="*/ 25425 h 220739"/>
                    <a:gd name="connsiteX9" fmla="*/ 24331 w 433041"/>
                    <a:gd name="connsiteY9" fmla="*/ 16852 h 220739"/>
                    <a:gd name="connsiteX10" fmla="*/ 0 w 433041"/>
                    <a:gd name="connsiteY10" fmla="*/ 14570 h 220739"/>
                    <a:gd name="connsiteX11" fmla="*/ 151014 w 433041"/>
                    <a:gd name="connsiteY11" fmla="*/ 660 h 220739"/>
                    <a:gd name="connsiteX12" fmla="*/ 191971 w 433041"/>
                    <a:gd name="connsiteY12" fmla="*/ 4470 h 220739"/>
                    <a:gd name="connsiteX13" fmla="*/ 227214 w 433041"/>
                    <a:gd name="connsiteY13" fmla="*/ 13042 h 220739"/>
                    <a:gd name="connsiteX14" fmla="*/ 288174 w 433041"/>
                    <a:gd name="connsiteY14" fmla="*/ 38760 h 220739"/>
                    <a:gd name="connsiteX15" fmla="*/ 309129 w 433041"/>
                    <a:gd name="connsiteY15" fmla="*/ 49237 h 220739"/>
                    <a:gd name="connsiteX16" fmla="*/ 343419 w 433041"/>
                    <a:gd name="connsiteY16" fmla="*/ 66382 h 220739"/>
                    <a:gd name="connsiteX17" fmla="*/ 390091 w 433041"/>
                    <a:gd name="connsiteY17" fmla="*/ 94005 h 220739"/>
                    <a:gd name="connsiteX18" fmla="*/ 398664 w 433041"/>
                    <a:gd name="connsiteY18" fmla="*/ 139725 h 220739"/>
                    <a:gd name="connsiteX19" fmla="*/ 433041 w 433041"/>
                    <a:gd name="connsiteY19" fmla="*/ 220739 h 220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33041" h="220739">
                      <a:moveTo>
                        <a:pt x="433041" y="220739"/>
                      </a:moveTo>
                      <a:cubicBezTo>
                        <a:pt x="417612" y="202576"/>
                        <a:pt x="397711" y="184492"/>
                        <a:pt x="384376" y="170205"/>
                      </a:cubicBezTo>
                      <a:cubicBezTo>
                        <a:pt x="375804" y="161632"/>
                        <a:pt x="366279" y="153060"/>
                        <a:pt x="356754" y="145440"/>
                      </a:cubicBezTo>
                      <a:cubicBezTo>
                        <a:pt x="349134" y="138772"/>
                        <a:pt x="341514" y="132105"/>
                        <a:pt x="332941" y="126390"/>
                      </a:cubicBezTo>
                      <a:cubicBezTo>
                        <a:pt x="310081" y="108292"/>
                        <a:pt x="286269" y="93052"/>
                        <a:pt x="261504" y="78765"/>
                      </a:cubicBezTo>
                      <a:cubicBezTo>
                        <a:pt x="245311" y="70192"/>
                        <a:pt x="230071" y="61620"/>
                        <a:pt x="212926" y="54952"/>
                      </a:cubicBezTo>
                      <a:cubicBezTo>
                        <a:pt x="206259" y="52095"/>
                        <a:pt x="197686" y="49237"/>
                        <a:pt x="191019" y="46380"/>
                      </a:cubicBezTo>
                      <a:cubicBezTo>
                        <a:pt x="181494" y="42570"/>
                        <a:pt x="171969" y="40665"/>
                        <a:pt x="162444" y="37807"/>
                      </a:cubicBezTo>
                      <a:cubicBezTo>
                        <a:pt x="141489" y="32092"/>
                        <a:pt x="120534" y="28282"/>
                        <a:pt x="98626" y="25425"/>
                      </a:cubicBezTo>
                      <a:cubicBezTo>
                        <a:pt x="73861" y="22567"/>
                        <a:pt x="49096" y="17805"/>
                        <a:pt x="24331" y="16852"/>
                      </a:cubicBezTo>
                      <a:cubicBezTo>
                        <a:pt x="23379" y="16852"/>
                        <a:pt x="2857" y="15522"/>
                        <a:pt x="0" y="14570"/>
                      </a:cubicBezTo>
                      <a:cubicBezTo>
                        <a:pt x="43815" y="282"/>
                        <a:pt x="107199" y="-1245"/>
                        <a:pt x="151014" y="660"/>
                      </a:cubicBezTo>
                      <a:cubicBezTo>
                        <a:pt x="166254" y="1612"/>
                        <a:pt x="179589" y="2565"/>
                        <a:pt x="191971" y="4470"/>
                      </a:cubicBezTo>
                      <a:cubicBezTo>
                        <a:pt x="204354" y="5422"/>
                        <a:pt x="215784" y="8280"/>
                        <a:pt x="227214" y="13042"/>
                      </a:cubicBezTo>
                      <a:cubicBezTo>
                        <a:pt x="248169" y="20662"/>
                        <a:pt x="268171" y="29235"/>
                        <a:pt x="288174" y="38760"/>
                      </a:cubicBezTo>
                      <a:cubicBezTo>
                        <a:pt x="295794" y="42570"/>
                        <a:pt x="302461" y="46380"/>
                        <a:pt x="309129" y="49237"/>
                      </a:cubicBezTo>
                      <a:lnTo>
                        <a:pt x="343419" y="66382"/>
                      </a:lnTo>
                      <a:cubicBezTo>
                        <a:pt x="359611" y="74955"/>
                        <a:pt x="374851" y="83527"/>
                        <a:pt x="390091" y="94005"/>
                      </a:cubicBezTo>
                      <a:cubicBezTo>
                        <a:pt x="390947" y="119506"/>
                        <a:pt x="395013" y="124009"/>
                        <a:pt x="398664" y="139725"/>
                      </a:cubicBezTo>
                      <a:cubicBezTo>
                        <a:pt x="405822" y="160847"/>
                        <a:pt x="421798" y="196108"/>
                        <a:pt x="433041" y="22073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4A0DE5FD-43F5-4CF5-90AF-BC7B35165A31}"/>
                    </a:ext>
                  </a:extLst>
                </p:cNvPr>
                <p:cNvSpPr/>
                <p:nvPr/>
              </p:nvSpPr>
              <p:spPr>
                <a:xfrm>
                  <a:off x="1640032" y="3316042"/>
                  <a:ext cx="181594" cy="55950"/>
                </a:xfrm>
                <a:custGeom>
                  <a:avLst/>
                  <a:gdLst>
                    <a:gd name="connsiteX0" fmla="*/ 170974 w 171450"/>
                    <a:gd name="connsiteY0" fmla="*/ 7144 h 66675"/>
                    <a:gd name="connsiteX1" fmla="*/ 114776 w 171450"/>
                    <a:gd name="connsiteY1" fmla="*/ 42386 h 66675"/>
                    <a:gd name="connsiteX2" fmla="*/ 111919 w 171450"/>
                    <a:gd name="connsiteY2" fmla="*/ 50959 h 66675"/>
                    <a:gd name="connsiteX3" fmla="*/ 111919 w 171450"/>
                    <a:gd name="connsiteY3" fmla="*/ 63341 h 66675"/>
                    <a:gd name="connsiteX4" fmla="*/ 101441 w 171450"/>
                    <a:gd name="connsiteY4" fmla="*/ 56674 h 66675"/>
                    <a:gd name="connsiteX5" fmla="*/ 103346 w 171450"/>
                    <a:gd name="connsiteY5" fmla="*/ 39529 h 66675"/>
                    <a:gd name="connsiteX6" fmla="*/ 102394 w 171450"/>
                    <a:gd name="connsiteY6" fmla="*/ 32861 h 66675"/>
                    <a:gd name="connsiteX7" fmla="*/ 94774 w 171450"/>
                    <a:gd name="connsiteY7" fmla="*/ 34766 h 66675"/>
                    <a:gd name="connsiteX8" fmla="*/ 88106 w 171450"/>
                    <a:gd name="connsiteY8" fmla="*/ 49054 h 66675"/>
                    <a:gd name="connsiteX9" fmla="*/ 36671 w 171450"/>
                    <a:gd name="connsiteY9" fmla="*/ 23336 h 66675"/>
                    <a:gd name="connsiteX10" fmla="*/ 7144 w 171450"/>
                    <a:gd name="connsiteY10" fmla="*/ 17621 h 66675"/>
                    <a:gd name="connsiteX11" fmla="*/ 11906 w 171450"/>
                    <a:gd name="connsiteY11" fmla="*/ 16669 h 66675"/>
                    <a:gd name="connsiteX12" fmla="*/ 82391 w 171450"/>
                    <a:gd name="connsiteY12" fmla="*/ 15716 h 66675"/>
                    <a:gd name="connsiteX13" fmla="*/ 128111 w 171450"/>
                    <a:gd name="connsiteY13" fmla="*/ 11906 h 66675"/>
                    <a:gd name="connsiteX14" fmla="*/ 153829 w 171450"/>
                    <a:gd name="connsiteY14" fmla="*/ 9049 h 66675"/>
                    <a:gd name="connsiteX15" fmla="*/ 170974 w 171450"/>
                    <a:gd name="connsiteY15" fmla="*/ 7144 h 66675"/>
                    <a:gd name="connsiteX0" fmla="*/ 163830 w 163830"/>
                    <a:gd name="connsiteY0" fmla="*/ 0 h 58284"/>
                    <a:gd name="connsiteX1" fmla="*/ 107632 w 163830"/>
                    <a:gd name="connsiteY1" fmla="*/ 35242 h 58284"/>
                    <a:gd name="connsiteX2" fmla="*/ 104775 w 163830"/>
                    <a:gd name="connsiteY2" fmla="*/ 43815 h 58284"/>
                    <a:gd name="connsiteX3" fmla="*/ 104775 w 163830"/>
                    <a:gd name="connsiteY3" fmla="*/ 56197 h 58284"/>
                    <a:gd name="connsiteX4" fmla="*/ 94297 w 163830"/>
                    <a:gd name="connsiteY4" fmla="*/ 49530 h 58284"/>
                    <a:gd name="connsiteX5" fmla="*/ 96202 w 163830"/>
                    <a:gd name="connsiteY5" fmla="*/ 32385 h 58284"/>
                    <a:gd name="connsiteX6" fmla="*/ 95250 w 163830"/>
                    <a:gd name="connsiteY6" fmla="*/ 25717 h 58284"/>
                    <a:gd name="connsiteX7" fmla="*/ 87630 w 163830"/>
                    <a:gd name="connsiteY7" fmla="*/ 27622 h 58284"/>
                    <a:gd name="connsiteX8" fmla="*/ 80962 w 163830"/>
                    <a:gd name="connsiteY8" fmla="*/ 41910 h 58284"/>
                    <a:gd name="connsiteX9" fmla="*/ 29527 w 163830"/>
                    <a:gd name="connsiteY9" fmla="*/ 16192 h 58284"/>
                    <a:gd name="connsiteX10" fmla="*/ 0 w 163830"/>
                    <a:gd name="connsiteY10" fmla="*/ 10477 h 58284"/>
                    <a:gd name="connsiteX11" fmla="*/ 4762 w 163830"/>
                    <a:gd name="connsiteY11" fmla="*/ 9525 h 58284"/>
                    <a:gd name="connsiteX12" fmla="*/ 75247 w 163830"/>
                    <a:gd name="connsiteY12" fmla="*/ 8572 h 58284"/>
                    <a:gd name="connsiteX13" fmla="*/ 146685 w 163830"/>
                    <a:gd name="connsiteY13" fmla="*/ 1905 h 58284"/>
                    <a:gd name="connsiteX14" fmla="*/ 163830 w 163830"/>
                    <a:gd name="connsiteY14" fmla="*/ 0 h 58284"/>
                    <a:gd name="connsiteX0" fmla="*/ 170819 w 170819"/>
                    <a:gd name="connsiteY0" fmla="*/ 0 h 58284"/>
                    <a:gd name="connsiteX1" fmla="*/ 114621 w 170819"/>
                    <a:gd name="connsiteY1" fmla="*/ 35242 h 58284"/>
                    <a:gd name="connsiteX2" fmla="*/ 111764 w 170819"/>
                    <a:gd name="connsiteY2" fmla="*/ 43815 h 58284"/>
                    <a:gd name="connsiteX3" fmla="*/ 111764 w 170819"/>
                    <a:gd name="connsiteY3" fmla="*/ 56197 h 58284"/>
                    <a:gd name="connsiteX4" fmla="*/ 101286 w 170819"/>
                    <a:gd name="connsiteY4" fmla="*/ 49530 h 58284"/>
                    <a:gd name="connsiteX5" fmla="*/ 103191 w 170819"/>
                    <a:gd name="connsiteY5" fmla="*/ 32385 h 58284"/>
                    <a:gd name="connsiteX6" fmla="*/ 102239 w 170819"/>
                    <a:gd name="connsiteY6" fmla="*/ 25717 h 58284"/>
                    <a:gd name="connsiteX7" fmla="*/ 94619 w 170819"/>
                    <a:gd name="connsiteY7" fmla="*/ 27622 h 58284"/>
                    <a:gd name="connsiteX8" fmla="*/ 87951 w 170819"/>
                    <a:gd name="connsiteY8" fmla="*/ 41910 h 58284"/>
                    <a:gd name="connsiteX9" fmla="*/ 36516 w 170819"/>
                    <a:gd name="connsiteY9" fmla="*/ 16192 h 58284"/>
                    <a:gd name="connsiteX10" fmla="*/ 6989 w 170819"/>
                    <a:gd name="connsiteY10" fmla="*/ 10477 h 58284"/>
                    <a:gd name="connsiteX11" fmla="*/ 11751 w 170819"/>
                    <a:gd name="connsiteY11" fmla="*/ 9525 h 58284"/>
                    <a:gd name="connsiteX12" fmla="*/ 153674 w 170819"/>
                    <a:gd name="connsiteY12" fmla="*/ 1905 h 58284"/>
                    <a:gd name="connsiteX13" fmla="*/ 170819 w 170819"/>
                    <a:gd name="connsiteY13" fmla="*/ 0 h 58284"/>
                    <a:gd name="connsiteX0" fmla="*/ 170819 w 170819"/>
                    <a:gd name="connsiteY0" fmla="*/ 0 h 58284"/>
                    <a:gd name="connsiteX1" fmla="*/ 114621 w 170819"/>
                    <a:gd name="connsiteY1" fmla="*/ 35242 h 58284"/>
                    <a:gd name="connsiteX2" fmla="*/ 111764 w 170819"/>
                    <a:gd name="connsiteY2" fmla="*/ 43815 h 58284"/>
                    <a:gd name="connsiteX3" fmla="*/ 111764 w 170819"/>
                    <a:gd name="connsiteY3" fmla="*/ 56197 h 58284"/>
                    <a:gd name="connsiteX4" fmla="*/ 101286 w 170819"/>
                    <a:gd name="connsiteY4" fmla="*/ 49530 h 58284"/>
                    <a:gd name="connsiteX5" fmla="*/ 103191 w 170819"/>
                    <a:gd name="connsiteY5" fmla="*/ 32385 h 58284"/>
                    <a:gd name="connsiteX6" fmla="*/ 102239 w 170819"/>
                    <a:gd name="connsiteY6" fmla="*/ 25717 h 58284"/>
                    <a:gd name="connsiteX7" fmla="*/ 94619 w 170819"/>
                    <a:gd name="connsiteY7" fmla="*/ 27622 h 58284"/>
                    <a:gd name="connsiteX8" fmla="*/ 87951 w 170819"/>
                    <a:gd name="connsiteY8" fmla="*/ 41910 h 58284"/>
                    <a:gd name="connsiteX9" fmla="*/ 36516 w 170819"/>
                    <a:gd name="connsiteY9" fmla="*/ 16192 h 58284"/>
                    <a:gd name="connsiteX10" fmla="*/ 6989 w 170819"/>
                    <a:gd name="connsiteY10" fmla="*/ 10477 h 58284"/>
                    <a:gd name="connsiteX11" fmla="*/ 11751 w 170819"/>
                    <a:gd name="connsiteY11" fmla="*/ 9525 h 58284"/>
                    <a:gd name="connsiteX12" fmla="*/ 170819 w 170819"/>
                    <a:gd name="connsiteY12" fmla="*/ 0 h 58284"/>
                    <a:gd name="connsiteX0" fmla="*/ 170819 w 170819"/>
                    <a:gd name="connsiteY0" fmla="*/ 2569 h 60853"/>
                    <a:gd name="connsiteX1" fmla="*/ 114621 w 170819"/>
                    <a:gd name="connsiteY1" fmla="*/ 37811 h 60853"/>
                    <a:gd name="connsiteX2" fmla="*/ 111764 w 170819"/>
                    <a:gd name="connsiteY2" fmla="*/ 46384 h 60853"/>
                    <a:gd name="connsiteX3" fmla="*/ 111764 w 170819"/>
                    <a:gd name="connsiteY3" fmla="*/ 58766 h 60853"/>
                    <a:gd name="connsiteX4" fmla="*/ 101286 w 170819"/>
                    <a:gd name="connsiteY4" fmla="*/ 52099 h 60853"/>
                    <a:gd name="connsiteX5" fmla="*/ 103191 w 170819"/>
                    <a:gd name="connsiteY5" fmla="*/ 34954 h 60853"/>
                    <a:gd name="connsiteX6" fmla="*/ 102239 w 170819"/>
                    <a:gd name="connsiteY6" fmla="*/ 28286 h 60853"/>
                    <a:gd name="connsiteX7" fmla="*/ 94619 w 170819"/>
                    <a:gd name="connsiteY7" fmla="*/ 30191 h 60853"/>
                    <a:gd name="connsiteX8" fmla="*/ 87951 w 170819"/>
                    <a:gd name="connsiteY8" fmla="*/ 44479 h 60853"/>
                    <a:gd name="connsiteX9" fmla="*/ 36516 w 170819"/>
                    <a:gd name="connsiteY9" fmla="*/ 18761 h 60853"/>
                    <a:gd name="connsiteX10" fmla="*/ 6989 w 170819"/>
                    <a:gd name="connsiteY10" fmla="*/ 13046 h 60853"/>
                    <a:gd name="connsiteX11" fmla="*/ 11751 w 170819"/>
                    <a:gd name="connsiteY11" fmla="*/ 12094 h 60853"/>
                    <a:gd name="connsiteX12" fmla="*/ 170819 w 170819"/>
                    <a:gd name="connsiteY12" fmla="*/ 2569 h 60853"/>
                    <a:gd name="connsiteX0" fmla="*/ 170819 w 170819"/>
                    <a:gd name="connsiteY0" fmla="*/ 985 h 59269"/>
                    <a:gd name="connsiteX1" fmla="*/ 114621 w 170819"/>
                    <a:gd name="connsiteY1" fmla="*/ 36227 h 59269"/>
                    <a:gd name="connsiteX2" fmla="*/ 111764 w 170819"/>
                    <a:gd name="connsiteY2" fmla="*/ 44800 h 59269"/>
                    <a:gd name="connsiteX3" fmla="*/ 111764 w 170819"/>
                    <a:gd name="connsiteY3" fmla="*/ 57182 h 59269"/>
                    <a:gd name="connsiteX4" fmla="*/ 101286 w 170819"/>
                    <a:gd name="connsiteY4" fmla="*/ 50515 h 59269"/>
                    <a:gd name="connsiteX5" fmla="*/ 103191 w 170819"/>
                    <a:gd name="connsiteY5" fmla="*/ 33370 h 59269"/>
                    <a:gd name="connsiteX6" fmla="*/ 102239 w 170819"/>
                    <a:gd name="connsiteY6" fmla="*/ 26702 h 59269"/>
                    <a:gd name="connsiteX7" fmla="*/ 94619 w 170819"/>
                    <a:gd name="connsiteY7" fmla="*/ 28607 h 59269"/>
                    <a:gd name="connsiteX8" fmla="*/ 87951 w 170819"/>
                    <a:gd name="connsiteY8" fmla="*/ 42895 h 59269"/>
                    <a:gd name="connsiteX9" fmla="*/ 36516 w 170819"/>
                    <a:gd name="connsiteY9" fmla="*/ 17177 h 59269"/>
                    <a:gd name="connsiteX10" fmla="*/ 6989 w 170819"/>
                    <a:gd name="connsiteY10" fmla="*/ 11462 h 59269"/>
                    <a:gd name="connsiteX11" fmla="*/ 11751 w 170819"/>
                    <a:gd name="connsiteY11" fmla="*/ 10510 h 59269"/>
                    <a:gd name="connsiteX12" fmla="*/ 14507 w 170819"/>
                    <a:gd name="connsiteY12" fmla="*/ 9845 h 59269"/>
                    <a:gd name="connsiteX13" fmla="*/ 170819 w 170819"/>
                    <a:gd name="connsiteY13" fmla="*/ 985 h 59269"/>
                    <a:gd name="connsiteX0" fmla="*/ 172080 w 172080"/>
                    <a:gd name="connsiteY0" fmla="*/ 916 h 59200"/>
                    <a:gd name="connsiteX1" fmla="*/ 115882 w 172080"/>
                    <a:gd name="connsiteY1" fmla="*/ 36158 h 59200"/>
                    <a:gd name="connsiteX2" fmla="*/ 113025 w 172080"/>
                    <a:gd name="connsiteY2" fmla="*/ 44731 h 59200"/>
                    <a:gd name="connsiteX3" fmla="*/ 113025 w 172080"/>
                    <a:gd name="connsiteY3" fmla="*/ 57113 h 59200"/>
                    <a:gd name="connsiteX4" fmla="*/ 102547 w 172080"/>
                    <a:gd name="connsiteY4" fmla="*/ 50446 h 59200"/>
                    <a:gd name="connsiteX5" fmla="*/ 104452 w 172080"/>
                    <a:gd name="connsiteY5" fmla="*/ 33301 h 59200"/>
                    <a:gd name="connsiteX6" fmla="*/ 103500 w 172080"/>
                    <a:gd name="connsiteY6" fmla="*/ 26633 h 59200"/>
                    <a:gd name="connsiteX7" fmla="*/ 95880 w 172080"/>
                    <a:gd name="connsiteY7" fmla="*/ 28538 h 59200"/>
                    <a:gd name="connsiteX8" fmla="*/ 89212 w 172080"/>
                    <a:gd name="connsiteY8" fmla="*/ 42826 h 59200"/>
                    <a:gd name="connsiteX9" fmla="*/ 37777 w 172080"/>
                    <a:gd name="connsiteY9" fmla="*/ 17108 h 59200"/>
                    <a:gd name="connsiteX10" fmla="*/ 8250 w 172080"/>
                    <a:gd name="connsiteY10" fmla="*/ 11393 h 59200"/>
                    <a:gd name="connsiteX11" fmla="*/ 13012 w 172080"/>
                    <a:gd name="connsiteY11" fmla="*/ 10441 h 59200"/>
                    <a:gd name="connsiteX12" fmla="*/ 172080 w 172080"/>
                    <a:gd name="connsiteY12" fmla="*/ 916 h 59200"/>
                    <a:gd name="connsiteX0" fmla="*/ 163830 w 163830"/>
                    <a:gd name="connsiteY0" fmla="*/ 861 h 59145"/>
                    <a:gd name="connsiteX1" fmla="*/ 107632 w 163830"/>
                    <a:gd name="connsiteY1" fmla="*/ 36103 h 59145"/>
                    <a:gd name="connsiteX2" fmla="*/ 104775 w 163830"/>
                    <a:gd name="connsiteY2" fmla="*/ 44676 h 59145"/>
                    <a:gd name="connsiteX3" fmla="*/ 104775 w 163830"/>
                    <a:gd name="connsiteY3" fmla="*/ 57058 h 59145"/>
                    <a:gd name="connsiteX4" fmla="*/ 94297 w 163830"/>
                    <a:gd name="connsiteY4" fmla="*/ 50391 h 59145"/>
                    <a:gd name="connsiteX5" fmla="*/ 96202 w 163830"/>
                    <a:gd name="connsiteY5" fmla="*/ 33246 h 59145"/>
                    <a:gd name="connsiteX6" fmla="*/ 95250 w 163830"/>
                    <a:gd name="connsiteY6" fmla="*/ 26578 h 59145"/>
                    <a:gd name="connsiteX7" fmla="*/ 87630 w 163830"/>
                    <a:gd name="connsiteY7" fmla="*/ 28483 h 59145"/>
                    <a:gd name="connsiteX8" fmla="*/ 80962 w 163830"/>
                    <a:gd name="connsiteY8" fmla="*/ 42771 h 59145"/>
                    <a:gd name="connsiteX9" fmla="*/ 29527 w 163830"/>
                    <a:gd name="connsiteY9" fmla="*/ 17053 h 59145"/>
                    <a:gd name="connsiteX10" fmla="*/ 0 w 163830"/>
                    <a:gd name="connsiteY10" fmla="*/ 11338 h 59145"/>
                    <a:gd name="connsiteX11" fmla="*/ 163830 w 163830"/>
                    <a:gd name="connsiteY11" fmla="*/ 861 h 59145"/>
                    <a:gd name="connsiteX0" fmla="*/ 181594 w 181594"/>
                    <a:gd name="connsiteY0" fmla="*/ 1031 h 59315"/>
                    <a:gd name="connsiteX1" fmla="*/ 125396 w 181594"/>
                    <a:gd name="connsiteY1" fmla="*/ 36273 h 59315"/>
                    <a:gd name="connsiteX2" fmla="*/ 122539 w 181594"/>
                    <a:gd name="connsiteY2" fmla="*/ 44846 h 59315"/>
                    <a:gd name="connsiteX3" fmla="*/ 122539 w 181594"/>
                    <a:gd name="connsiteY3" fmla="*/ 57228 h 59315"/>
                    <a:gd name="connsiteX4" fmla="*/ 112061 w 181594"/>
                    <a:gd name="connsiteY4" fmla="*/ 50561 h 59315"/>
                    <a:gd name="connsiteX5" fmla="*/ 113966 w 181594"/>
                    <a:gd name="connsiteY5" fmla="*/ 33416 h 59315"/>
                    <a:gd name="connsiteX6" fmla="*/ 113014 w 181594"/>
                    <a:gd name="connsiteY6" fmla="*/ 26748 h 59315"/>
                    <a:gd name="connsiteX7" fmla="*/ 105394 w 181594"/>
                    <a:gd name="connsiteY7" fmla="*/ 28653 h 59315"/>
                    <a:gd name="connsiteX8" fmla="*/ 98726 w 181594"/>
                    <a:gd name="connsiteY8" fmla="*/ 42941 h 59315"/>
                    <a:gd name="connsiteX9" fmla="*/ 47291 w 181594"/>
                    <a:gd name="connsiteY9" fmla="*/ 17223 h 59315"/>
                    <a:gd name="connsiteX10" fmla="*/ 0 w 181594"/>
                    <a:gd name="connsiteY10" fmla="*/ 9010 h 59315"/>
                    <a:gd name="connsiteX11" fmla="*/ 181594 w 181594"/>
                    <a:gd name="connsiteY11" fmla="*/ 1031 h 59315"/>
                    <a:gd name="connsiteX0" fmla="*/ 181594 w 181594"/>
                    <a:gd name="connsiteY0" fmla="*/ 3994 h 62278"/>
                    <a:gd name="connsiteX1" fmla="*/ 125396 w 181594"/>
                    <a:gd name="connsiteY1" fmla="*/ 39236 h 62278"/>
                    <a:gd name="connsiteX2" fmla="*/ 122539 w 181594"/>
                    <a:gd name="connsiteY2" fmla="*/ 47809 h 62278"/>
                    <a:gd name="connsiteX3" fmla="*/ 122539 w 181594"/>
                    <a:gd name="connsiteY3" fmla="*/ 60191 h 62278"/>
                    <a:gd name="connsiteX4" fmla="*/ 112061 w 181594"/>
                    <a:gd name="connsiteY4" fmla="*/ 53524 h 62278"/>
                    <a:gd name="connsiteX5" fmla="*/ 113966 w 181594"/>
                    <a:gd name="connsiteY5" fmla="*/ 36379 h 62278"/>
                    <a:gd name="connsiteX6" fmla="*/ 113014 w 181594"/>
                    <a:gd name="connsiteY6" fmla="*/ 29711 h 62278"/>
                    <a:gd name="connsiteX7" fmla="*/ 105394 w 181594"/>
                    <a:gd name="connsiteY7" fmla="*/ 31616 h 62278"/>
                    <a:gd name="connsiteX8" fmla="*/ 98726 w 181594"/>
                    <a:gd name="connsiteY8" fmla="*/ 45904 h 62278"/>
                    <a:gd name="connsiteX9" fmla="*/ 47291 w 181594"/>
                    <a:gd name="connsiteY9" fmla="*/ 20186 h 62278"/>
                    <a:gd name="connsiteX10" fmla="*/ 0 w 181594"/>
                    <a:gd name="connsiteY10" fmla="*/ 11973 h 62278"/>
                    <a:gd name="connsiteX11" fmla="*/ 181594 w 181594"/>
                    <a:gd name="connsiteY11" fmla="*/ 3994 h 62278"/>
                    <a:gd name="connsiteX0" fmla="*/ 181594 w 181594"/>
                    <a:gd name="connsiteY0" fmla="*/ 6985 h 65269"/>
                    <a:gd name="connsiteX1" fmla="*/ 125396 w 181594"/>
                    <a:gd name="connsiteY1" fmla="*/ 42227 h 65269"/>
                    <a:gd name="connsiteX2" fmla="*/ 122539 w 181594"/>
                    <a:gd name="connsiteY2" fmla="*/ 50800 h 65269"/>
                    <a:gd name="connsiteX3" fmla="*/ 122539 w 181594"/>
                    <a:gd name="connsiteY3" fmla="*/ 63182 h 65269"/>
                    <a:gd name="connsiteX4" fmla="*/ 112061 w 181594"/>
                    <a:gd name="connsiteY4" fmla="*/ 56515 h 65269"/>
                    <a:gd name="connsiteX5" fmla="*/ 113966 w 181594"/>
                    <a:gd name="connsiteY5" fmla="*/ 39370 h 65269"/>
                    <a:gd name="connsiteX6" fmla="*/ 113014 w 181594"/>
                    <a:gd name="connsiteY6" fmla="*/ 32702 h 65269"/>
                    <a:gd name="connsiteX7" fmla="*/ 105394 w 181594"/>
                    <a:gd name="connsiteY7" fmla="*/ 34607 h 65269"/>
                    <a:gd name="connsiteX8" fmla="*/ 98726 w 181594"/>
                    <a:gd name="connsiteY8" fmla="*/ 48895 h 65269"/>
                    <a:gd name="connsiteX9" fmla="*/ 47291 w 181594"/>
                    <a:gd name="connsiteY9" fmla="*/ 23177 h 65269"/>
                    <a:gd name="connsiteX10" fmla="*/ 0 w 181594"/>
                    <a:gd name="connsiteY10" fmla="*/ 14964 h 65269"/>
                    <a:gd name="connsiteX11" fmla="*/ 181594 w 181594"/>
                    <a:gd name="connsiteY11" fmla="*/ 6985 h 65269"/>
                    <a:gd name="connsiteX0" fmla="*/ 181594 w 181594"/>
                    <a:gd name="connsiteY0" fmla="*/ 6985 h 56923"/>
                    <a:gd name="connsiteX1" fmla="*/ 125396 w 181594"/>
                    <a:gd name="connsiteY1" fmla="*/ 42227 h 56923"/>
                    <a:gd name="connsiteX2" fmla="*/ 122539 w 181594"/>
                    <a:gd name="connsiteY2" fmla="*/ 50800 h 56923"/>
                    <a:gd name="connsiteX3" fmla="*/ 112061 w 181594"/>
                    <a:gd name="connsiteY3" fmla="*/ 56515 h 56923"/>
                    <a:gd name="connsiteX4" fmla="*/ 113966 w 181594"/>
                    <a:gd name="connsiteY4" fmla="*/ 39370 h 56923"/>
                    <a:gd name="connsiteX5" fmla="*/ 113014 w 181594"/>
                    <a:gd name="connsiteY5" fmla="*/ 32702 h 56923"/>
                    <a:gd name="connsiteX6" fmla="*/ 105394 w 181594"/>
                    <a:gd name="connsiteY6" fmla="*/ 34607 h 56923"/>
                    <a:gd name="connsiteX7" fmla="*/ 98726 w 181594"/>
                    <a:gd name="connsiteY7" fmla="*/ 48895 h 56923"/>
                    <a:gd name="connsiteX8" fmla="*/ 47291 w 181594"/>
                    <a:gd name="connsiteY8" fmla="*/ 23177 h 56923"/>
                    <a:gd name="connsiteX9" fmla="*/ 0 w 181594"/>
                    <a:gd name="connsiteY9" fmla="*/ 14964 h 56923"/>
                    <a:gd name="connsiteX10" fmla="*/ 181594 w 181594"/>
                    <a:gd name="connsiteY10" fmla="*/ 6985 h 56923"/>
                    <a:gd name="connsiteX0" fmla="*/ 181594 w 181594"/>
                    <a:gd name="connsiteY0" fmla="*/ 6985 h 56539"/>
                    <a:gd name="connsiteX1" fmla="*/ 125396 w 181594"/>
                    <a:gd name="connsiteY1" fmla="*/ 42227 h 56539"/>
                    <a:gd name="connsiteX2" fmla="*/ 112061 w 181594"/>
                    <a:gd name="connsiteY2" fmla="*/ 56515 h 56539"/>
                    <a:gd name="connsiteX3" fmla="*/ 113966 w 181594"/>
                    <a:gd name="connsiteY3" fmla="*/ 39370 h 56539"/>
                    <a:gd name="connsiteX4" fmla="*/ 113014 w 181594"/>
                    <a:gd name="connsiteY4" fmla="*/ 32702 h 56539"/>
                    <a:gd name="connsiteX5" fmla="*/ 105394 w 181594"/>
                    <a:gd name="connsiteY5" fmla="*/ 34607 h 56539"/>
                    <a:gd name="connsiteX6" fmla="*/ 98726 w 181594"/>
                    <a:gd name="connsiteY6" fmla="*/ 48895 h 56539"/>
                    <a:gd name="connsiteX7" fmla="*/ 47291 w 181594"/>
                    <a:gd name="connsiteY7" fmla="*/ 23177 h 56539"/>
                    <a:gd name="connsiteX8" fmla="*/ 0 w 181594"/>
                    <a:gd name="connsiteY8" fmla="*/ 14964 h 56539"/>
                    <a:gd name="connsiteX9" fmla="*/ 181594 w 181594"/>
                    <a:gd name="connsiteY9" fmla="*/ 6985 h 56539"/>
                    <a:gd name="connsiteX0" fmla="*/ 181594 w 184502"/>
                    <a:gd name="connsiteY0" fmla="*/ 6985 h 57568"/>
                    <a:gd name="connsiteX1" fmla="*/ 112061 w 184502"/>
                    <a:gd name="connsiteY1" fmla="*/ 56515 h 57568"/>
                    <a:gd name="connsiteX2" fmla="*/ 113966 w 184502"/>
                    <a:gd name="connsiteY2" fmla="*/ 39370 h 57568"/>
                    <a:gd name="connsiteX3" fmla="*/ 113014 w 184502"/>
                    <a:gd name="connsiteY3" fmla="*/ 32702 h 57568"/>
                    <a:gd name="connsiteX4" fmla="*/ 105394 w 184502"/>
                    <a:gd name="connsiteY4" fmla="*/ 34607 h 57568"/>
                    <a:gd name="connsiteX5" fmla="*/ 98726 w 184502"/>
                    <a:gd name="connsiteY5" fmla="*/ 48895 h 57568"/>
                    <a:gd name="connsiteX6" fmla="*/ 47291 w 184502"/>
                    <a:gd name="connsiteY6" fmla="*/ 23177 h 57568"/>
                    <a:gd name="connsiteX7" fmla="*/ 0 w 184502"/>
                    <a:gd name="connsiteY7" fmla="*/ 14964 h 57568"/>
                    <a:gd name="connsiteX8" fmla="*/ 181594 w 184502"/>
                    <a:gd name="connsiteY8" fmla="*/ 6985 h 57568"/>
                    <a:gd name="connsiteX0" fmla="*/ 181594 w 184507"/>
                    <a:gd name="connsiteY0" fmla="*/ 6985 h 57017"/>
                    <a:gd name="connsiteX1" fmla="*/ 112061 w 184507"/>
                    <a:gd name="connsiteY1" fmla="*/ 56515 h 57017"/>
                    <a:gd name="connsiteX2" fmla="*/ 113014 w 184507"/>
                    <a:gd name="connsiteY2" fmla="*/ 32702 h 57017"/>
                    <a:gd name="connsiteX3" fmla="*/ 105394 w 184507"/>
                    <a:gd name="connsiteY3" fmla="*/ 34607 h 57017"/>
                    <a:gd name="connsiteX4" fmla="*/ 98726 w 184507"/>
                    <a:gd name="connsiteY4" fmla="*/ 48895 h 57017"/>
                    <a:gd name="connsiteX5" fmla="*/ 47291 w 184507"/>
                    <a:gd name="connsiteY5" fmla="*/ 23177 h 57017"/>
                    <a:gd name="connsiteX6" fmla="*/ 0 w 184507"/>
                    <a:gd name="connsiteY6" fmla="*/ 14964 h 57017"/>
                    <a:gd name="connsiteX7" fmla="*/ 181594 w 184507"/>
                    <a:gd name="connsiteY7" fmla="*/ 6985 h 57017"/>
                    <a:gd name="connsiteX0" fmla="*/ 181594 w 184547"/>
                    <a:gd name="connsiteY0" fmla="*/ 6985 h 57075"/>
                    <a:gd name="connsiteX1" fmla="*/ 112061 w 184547"/>
                    <a:gd name="connsiteY1" fmla="*/ 56515 h 57075"/>
                    <a:gd name="connsiteX2" fmla="*/ 105394 w 184547"/>
                    <a:gd name="connsiteY2" fmla="*/ 34607 h 57075"/>
                    <a:gd name="connsiteX3" fmla="*/ 98726 w 184547"/>
                    <a:gd name="connsiteY3" fmla="*/ 48895 h 57075"/>
                    <a:gd name="connsiteX4" fmla="*/ 47291 w 184547"/>
                    <a:gd name="connsiteY4" fmla="*/ 23177 h 57075"/>
                    <a:gd name="connsiteX5" fmla="*/ 0 w 184547"/>
                    <a:gd name="connsiteY5" fmla="*/ 14964 h 57075"/>
                    <a:gd name="connsiteX6" fmla="*/ 181594 w 184547"/>
                    <a:gd name="connsiteY6" fmla="*/ 6985 h 57075"/>
                    <a:gd name="connsiteX0" fmla="*/ 181594 w 184583"/>
                    <a:gd name="connsiteY0" fmla="*/ 6985 h 59054"/>
                    <a:gd name="connsiteX1" fmla="*/ 112061 w 184583"/>
                    <a:gd name="connsiteY1" fmla="*/ 56515 h 59054"/>
                    <a:gd name="connsiteX2" fmla="*/ 98726 w 184583"/>
                    <a:gd name="connsiteY2" fmla="*/ 48895 h 59054"/>
                    <a:gd name="connsiteX3" fmla="*/ 47291 w 184583"/>
                    <a:gd name="connsiteY3" fmla="*/ 23177 h 59054"/>
                    <a:gd name="connsiteX4" fmla="*/ 0 w 184583"/>
                    <a:gd name="connsiteY4" fmla="*/ 14964 h 59054"/>
                    <a:gd name="connsiteX5" fmla="*/ 181594 w 184583"/>
                    <a:gd name="connsiteY5" fmla="*/ 6985 h 59054"/>
                    <a:gd name="connsiteX0" fmla="*/ 181594 w 184888"/>
                    <a:gd name="connsiteY0" fmla="*/ 6985 h 56691"/>
                    <a:gd name="connsiteX1" fmla="*/ 112061 w 184888"/>
                    <a:gd name="connsiteY1" fmla="*/ 56515 h 56691"/>
                    <a:gd name="connsiteX2" fmla="*/ 47291 w 184888"/>
                    <a:gd name="connsiteY2" fmla="*/ 23177 h 56691"/>
                    <a:gd name="connsiteX3" fmla="*/ 0 w 184888"/>
                    <a:gd name="connsiteY3" fmla="*/ 14964 h 56691"/>
                    <a:gd name="connsiteX4" fmla="*/ 181594 w 184888"/>
                    <a:gd name="connsiteY4" fmla="*/ 6985 h 56691"/>
                    <a:gd name="connsiteX0" fmla="*/ 181594 w 184888"/>
                    <a:gd name="connsiteY0" fmla="*/ 6985 h 56515"/>
                    <a:gd name="connsiteX1" fmla="*/ 112061 w 184888"/>
                    <a:gd name="connsiteY1" fmla="*/ 56515 h 56515"/>
                    <a:gd name="connsiteX2" fmla="*/ 47291 w 184888"/>
                    <a:gd name="connsiteY2" fmla="*/ 23177 h 56515"/>
                    <a:gd name="connsiteX3" fmla="*/ 0 w 184888"/>
                    <a:gd name="connsiteY3" fmla="*/ 14964 h 56515"/>
                    <a:gd name="connsiteX4" fmla="*/ 181594 w 184888"/>
                    <a:gd name="connsiteY4" fmla="*/ 6985 h 56515"/>
                    <a:gd name="connsiteX0" fmla="*/ 181594 w 184729"/>
                    <a:gd name="connsiteY0" fmla="*/ 6985 h 56515"/>
                    <a:gd name="connsiteX1" fmla="*/ 112061 w 184729"/>
                    <a:gd name="connsiteY1" fmla="*/ 56515 h 56515"/>
                    <a:gd name="connsiteX2" fmla="*/ 47291 w 184729"/>
                    <a:gd name="connsiteY2" fmla="*/ 23177 h 56515"/>
                    <a:gd name="connsiteX3" fmla="*/ 0 w 184729"/>
                    <a:gd name="connsiteY3" fmla="*/ 14964 h 56515"/>
                    <a:gd name="connsiteX4" fmla="*/ 181594 w 184729"/>
                    <a:gd name="connsiteY4" fmla="*/ 6985 h 56515"/>
                    <a:gd name="connsiteX0" fmla="*/ 181594 w 181594"/>
                    <a:gd name="connsiteY0" fmla="*/ 6985 h 56515"/>
                    <a:gd name="connsiteX1" fmla="*/ 112061 w 181594"/>
                    <a:gd name="connsiteY1" fmla="*/ 56515 h 56515"/>
                    <a:gd name="connsiteX2" fmla="*/ 47291 w 181594"/>
                    <a:gd name="connsiteY2" fmla="*/ 23177 h 56515"/>
                    <a:gd name="connsiteX3" fmla="*/ 0 w 181594"/>
                    <a:gd name="connsiteY3" fmla="*/ 14964 h 56515"/>
                    <a:gd name="connsiteX4" fmla="*/ 181594 w 181594"/>
                    <a:gd name="connsiteY4" fmla="*/ 6985 h 56515"/>
                    <a:gd name="connsiteX0" fmla="*/ 181594 w 181594"/>
                    <a:gd name="connsiteY0" fmla="*/ 6985 h 56515"/>
                    <a:gd name="connsiteX1" fmla="*/ 112061 w 181594"/>
                    <a:gd name="connsiteY1" fmla="*/ 56515 h 56515"/>
                    <a:gd name="connsiteX2" fmla="*/ 47291 w 181594"/>
                    <a:gd name="connsiteY2" fmla="*/ 23177 h 56515"/>
                    <a:gd name="connsiteX3" fmla="*/ 0 w 181594"/>
                    <a:gd name="connsiteY3" fmla="*/ 14964 h 56515"/>
                    <a:gd name="connsiteX4" fmla="*/ 181594 w 181594"/>
                    <a:gd name="connsiteY4" fmla="*/ 6985 h 56515"/>
                    <a:gd name="connsiteX0" fmla="*/ 181594 w 181594"/>
                    <a:gd name="connsiteY0" fmla="*/ 6985 h 56515"/>
                    <a:gd name="connsiteX1" fmla="*/ 112061 w 181594"/>
                    <a:gd name="connsiteY1" fmla="*/ 56515 h 56515"/>
                    <a:gd name="connsiteX2" fmla="*/ 47291 w 181594"/>
                    <a:gd name="connsiteY2" fmla="*/ 23177 h 56515"/>
                    <a:gd name="connsiteX3" fmla="*/ 0 w 181594"/>
                    <a:gd name="connsiteY3" fmla="*/ 14964 h 56515"/>
                    <a:gd name="connsiteX4" fmla="*/ 181594 w 181594"/>
                    <a:gd name="connsiteY4" fmla="*/ 6985 h 56515"/>
                    <a:gd name="connsiteX0" fmla="*/ 181594 w 181594"/>
                    <a:gd name="connsiteY0" fmla="*/ 6985 h 56515"/>
                    <a:gd name="connsiteX1" fmla="*/ 112061 w 181594"/>
                    <a:gd name="connsiteY1" fmla="*/ 56515 h 56515"/>
                    <a:gd name="connsiteX2" fmla="*/ 47291 w 181594"/>
                    <a:gd name="connsiteY2" fmla="*/ 23177 h 56515"/>
                    <a:gd name="connsiteX3" fmla="*/ 0 w 181594"/>
                    <a:gd name="connsiteY3" fmla="*/ 14964 h 56515"/>
                    <a:gd name="connsiteX4" fmla="*/ 181594 w 181594"/>
                    <a:gd name="connsiteY4" fmla="*/ 6985 h 56515"/>
                    <a:gd name="connsiteX0" fmla="*/ 182583 w 182583"/>
                    <a:gd name="connsiteY0" fmla="*/ 6985 h 56552"/>
                    <a:gd name="connsiteX1" fmla="*/ 113050 w 182583"/>
                    <a:gd name="connsiteY1" fmla="*/ 56515 h 56552"/>
                    <a:gd name="connsiteX2" fmla="*/ 989 w 182583"/>
                    <a:gd name="connsiteY2" fmla="*/ 14964 h 56552"/>
                    <a:gd name="connsiteX3" fmla="*/ 182583 w 182583"/>
                    <a:gd name="connsiteY3" fmla="*/ 6985 h 56552"/>
                    <a:gd name="connsiteX0" fmla="*/ 181594 w 181594"/>
                    <a:gd name="connsiteY0" fmla="*/ 6985 h 56567"/>
                    <a:gd name="connsiteX1" fmla="*/ 112061 w 181594"/>
                    <a:gd name="connsiteY1" fmla="*/ 56515 h 56567"/>
                    <a:gd name="connsiteX2" fmla="*/ 0 w 181594"/>
                    <a:gd name="connsiteY2" fmla="*/ 14964 h 56567"/>
                    <a:gd name="connsiteX3" fmla="*/ 181594 w 181594"/>
                    <a:gd name="connsiteY3" fmla="*/ 6985 h 56567"/>
                    <a:gd name="connsiteX0" fmla="*/ 181594 w 181594"/>
                    <a:gd name="connsiteY0" fmla="*/ 6985 h 56515"/>
                    <a:gd name="connsiteX1" fmla="*/ 112061 w 181594"/>
                    <a:gd name="connsiteY1" fmla="*/ 56515 h 56515"/>
                    <a:gd name="connsiteX2" fmla="*/ 0 w 181594"/>
                    <a:gd name="connsiteY2" fmla="*/ 14964 h 56515"/>
                    <a:gd name="connsiteX3" fmla="*/ 181594 w 181594"/>
                    <a:gd name="connsiteY3" fmla="*/ 6985 h 56515"/>
                    <a:gd name="connsiteX0" fmla="*/ 181594 w 181594"/>
                    <a:gd name="connsiteY0" fmla="*/ 6985 h 56515"/>
                    <a:gd name="connsiteX1" fmla="*/ 112061 w 181594"/>
                    <a:gd name="connsiteY1" fmla="*/ 56515 h 56515"/>
                    <a:gd name="connsiteX2" fmla="*/ 0 w 181594"/>
                    <a:gd name="connsiteY2" fmla="*/ 14964 h 56515"/>
                    <a:gd name="connsiteX3" fmla="*/ 181594 w 181594"/>
                    <a:gd name="connsiteY3" fmla="*/ 6985 h 56515"/>
                    <a:gd name="connsiteX0" fmla="*/ 181594 w 181594"/>
                    <a:gd name="connsiteY0" fmla="*/ 6985 h 56515"/>
                    <a:gd name="connsiteX1" fmla="*/ 112061 w 181594"/>
                    <a:gd name="connsiteY1" fmla="*/ 56515 h 56515"/>
                    <a:gd name="connsiteX2" fmla="*/ 0 w 181594"/>
                    <a:gd name="connsiteY2" fmla="*/ 14964 h 56515"/>
                    <a:gd name="connsiteX3" fmla="*/ 181594 w 181594"/>
                    <a:gd name="connsiteY3" fmla="*/ 6985 h 56515"/>
                    <a:gd name="connsiteX0" fmla="*/ 181594 w 181594"/>
                    <a:gd name="connsiteY0" fmla="*/ 6985 h 55950"/>
                    <a:gd name="connsiteX1" fmla="*/ 107757 w 181594"/>
                    <a:gd name="connsiteY1" fmla="*/ 55950 h 55950"/>
                    <a:gd name="connsiteX2" fmla="*/ 0 w 181594"/>
                    <a:gd name="connsiteY2" fmla="*/ 14964 h 55950"/>
                    <a:gd name="connsiteX3" fmla="*/ 181594 w 181594"/>
                    <a:gd name="connsiteY3" fmla="*/ 6985 h 55950"/>
                    <a:gd name="connsiteX0" fmla="*/ 181594 w 181594"/>
                    <a:gd name="connsiteY0" fmla="*/ 6985 h 55950"/>
                    <a:gd name="connsiteX1" fmla="*/ 107757 w 181594"/>
                    <a:gd name="connsiteY1" fmla="*/ 55950 h 55950"/>
                    <a:gd name="connsiteX2" fmla="*/ 0 w 181594"/>
                    <a:gd name="connsiteY2" fmla="*/ 14964 h 55950"/>
                    <a:gd name="connsiteX3" fmla="*/ 181594 w 181594"/>
                    <a:gd name="connsiteY3" fmla="*/ 6985 h 55950"/>
                    <a:gd name="connsiteX0" fmla="*/ 181594 w 181594"/>
                    <a:gd name="connsiteY0" fmla="*/ 6985 h 55950"/>
                    <a:gd name="connsiteX1" fmla="*/ 107757 w 181594"/>
                    <a:gd name="connsiteY1" fmla="*/ 55950 h 55950"/>
                    <a:gd name="connsiteX2" fmla="*/ 0 w 181594"/>
                    <a:gd name="connsiteY2" fmla="*/ 14964 h 55950"/>
                    <a:gd name="connsiteX3" fmla="*/ 181594 w 181594"/>
                    <a:gd name="connsiteY3" fmla="*/ 6985 h 55950"/>
                    <a:gd name="connsiteX0" fmla="*/ 181594 w 181594"/>
                    <a:gd name="connsiteY0" fmla="*/ 6985 h 55950"/>
                    <a:gd name="connsiteX1" fmla="*/ 107757 w 181594"/>
                    <a:gd name="connsiteY1" fmla="*/ 55950 h 55950"/>
                    <a:gd name="connsiteX2" fmla="*/ 0 w 181594"/>
                    <a:gd name="connsiteY2" fmla="*/ 14964 h 55950"/>
                    <a:gd name="connsiteX3" fmla="*/ 181594 w 181594"/>
                    <a:gd name="connsiteY3" fmla="*/ 6985 h 55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1594" h="55950">
                      <a:moveTo>
                        <a:pt x="181594" y="6985"/>
                      </a:moveTo>
                      <a:cubicBezTo>
                        <a:pt x="156883" y="16556"/>
                        <a:pt x="133076" y="23978"/>
                        <a:pt x="107757" y="55950"/>
                      </a:cubicBezTo>
                      <a:cubicBezTo>
                        <a:pt x="73296" y="29467"/>
                        <a:pt x="91018" y="33884"/>
                        <a:pt x="0" y="14964"/>
                      </a:cubicBezTo>
                      <a:cubicBezTo>
                        <a:pt x="35752" y="-2089"/>
                        <a:pt x="133617" y="-4308"/>
                        <a:pt x="181594" y="69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50C6F6F3-1760-493D-BD23-EB1C34C7F01B}"/>
                    </a:ext>
                  </a:extLst>
                </p:cNvPr>
                <p:cNvSpPr/>
                <p:nvPr/>
              </p:nvSpPr>
              <p:spPr>
                <a:xfrm>
                  <a:off x="1327299" y="3593233"/>
                  <a:ext cx="19050" cy="19050"/>
                </a:xfrm>
                <a:custGeom>
                  <a:avLst/>
                  <a:gdLst>
                    <a:gd name="connsiteX0" fmla="*/ 10255 w 19050"/>
                    <a:gd name="connsiteY0" fmla="*/ 7144 h 19050"/>
                    <a:gd name="connsiteX1" fmla="*/ 11207 w 19050"/>
                    <a:gd name="connsiteY1" fmla="*/ 10954 h 19050"/>
                    <a:gd name="connsiteX2" fmla="*/ 16922 w 19050"/>
                    <a:gd name="connsiteY2" fmla="*/ 11906 h 19050"/>
                    <a:gd name="connsiteX3" fmla="*/ 11207 w 19050"/>
                    <a:gd name="connsiteY3" fmla="*/ 11906 h 19050"/>
                    <a:gd name="connsiteX4" fmla="*/ 7397 w 19050"/>
                    <a:gd name="connsiteY4" fmla="*/ 10954 h 19050"/>
                    <a:gd name="connsiteX5" fmla="*/ 10255 w 19050"/>
                    <a:gd name="connsiteY5" fmla="*/ 7144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050" h="19050">
                      <a:moveTo>
                        <a:pt x="10255" y="7144"/>
                      </a:moveTo>
                      <a:cubicBezTo>
                        <a:pt x="10255" y="8096"/>
                        <a:pt x="7397" y="10001"/>
                        <a:pt x="11207" y="10954"/>
                      </a:cubicBezTo>
                      <a:cubicBezTo>
                        <a:pt x="13112" y="10954"/>
                        <a:pt x="15017" y="11906"/>
                        <a:pt x="16922" y="11906"/>
                      </a:cubicBezTo>
                      <a:cubicBezTo>
                        <a:pt x="15017" y="11906"/>
                        <a:pt x="13112" y="11906"/>
                        <a:pt x="11207" y="11906"/>
                      </a:cubicBezTo>
                      <a:cubicBezTo>
                        <a:pt x="10255" y="11906"/>
                        <a:pt x="7397" y="12859"/>
                        <a:pt x="7397" y="10954"/>
                      </a:cubicBezTo>
                      <a:cubicBezTo>
                        <a:pt x="6445" y="8096"/>
                        <a:pt x="8350" y="7144"/>
                        <a:pt x="10255" y="7144"/>
                      </a:cubicBezTo>
                      <a:close/>
                    </a:path>
                  </a:pathLst>
                </a:custGeom>
                <a:solidFill>
                  <a:srgbClr val="E3EBE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E2A96926-5342-4906-B423-34230EAFFE35}"/>
                    </a:ext>
                  </a:extLst>
                </p:cNvPr>
                <p:cNvSpPr/>
                <p:nvPr/>
              </p:nvSpPr>
              <p:spPr>
                <a:xfrm>
                  <a:off x="2169563" y="3565610"/>
                  <a:ext cx="9525" cy="19050"/>
                </a:xfrm>
                <a:custGeom>
                  <a:avLst/>
                  <a:gdLst>
                    <a:gd name="connsiteX0" fmla="*/ 10954 w 9525"/>
                    <a:gd name="connsiteY0" fmla="*/ 12859 h 19050"/>
                    <a:gd name="connsiteX1" fmla="*/ 7144 w 9525"/>
                    <a:gd name="connsiteY1" fmla="*/ 7144 h 19050"/>
                    <a:gd name="connsiteX2" fmla="*/ 10954 w 9525"/>
                    <a:gd name="connsiteY2" fmla="*/ 12859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25" h="19050">
                      <a:moveTo>
                        <a:pt x="10954" y="12859"/>
                      </a:moveTo>
                      <a:cubicBezTo>
                        <a:pt x="10001" y="10954"/>
                        <a:pt x="8096" y="9049"/>
                        <a:pt x="7144" y="7144"/>
                      </a:cubicBezTo>
                      <a:cubicBezTo>
                        <a:pt x="10001" y="8096"/>
                        <a:pt x="10954" y="10001"/>
                        <a:pt x="10954" y="12859"/>
                      </a:cubicBezTo>
                      <a:close/>
                    </a:path>
                  </a:pathLst>
                </a:custGeom>
                <a:solidFill>
                  <a:srgbClr val="E3EBE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45A7786A-63F1-4C0D-9B96-FC2BB1D02628}"/>
                    </a:ext>
                  </a:extLst>
                </p:cNvPr>
                <p:cNvSpPr/>
                <p:nvPr/>
              </p:nvSpPr>
              <p:spPr>
                <a:xfrm>
                  <a:off x="1329458" y="3591328"/>
                  <a:ext cx="9525" cy="9525"/>
                </a:xfrm>
                <a:custGeom>
                  <a:avLst/>
                  <a:gdLst>
                    <a:gd name="connsiteX0" fmla="*/ 9049 w 9525"/>
                    <a:gd name="connsiteY0" fmla="*/ 7144 h 9525"/>
                    <a:gd name="connsiteX1" fmla="*/ 7144 w 9525"/>
                    <a:gd name="connsiteY1" fmla="*/ 9049 h 9525"/>
                    <a:gd name="connsiteX2" fmla="*/ 9049 w 9525"/>
                    <a:gd name="connsiteY2" fmla="*/ 7144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25" h="9525">
                      <a:moveTo>
                        <a:pt x="9049" y="7144"/>
                      </a:moveTo>
                      <a:cubicBezTo>
                        <a:pt x="9049" y="8096"/>
                        <a:pt x="8096" y="9049"/>
                        <a:pt x="7144" y="9049"/>
                      </a:cubicBezTo>
                      <a:cubicBezTo>
                        <a:pt x="8096" y="8096"/>
                        <a:pt x="8096" y="7144"/>
                        <a:pt x="9049" y="7144"/>
                      </a:cubicBezTo>
                      <a:close/>
                    </a:path>
                  </a:pathLst>
                </a:custGeom>
                <a:solidFill>
                  <a:srgbClr val="E3EBE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6CDD803F-7D01-408C-BA1D-9400C455520D}"/>
                    </a:ext>
                  </a:extLst>
                </p:cNvPr>
                <p:cNvSpPr/>
                <p:nvPr/>
              </p:nvSpPr>
              <p:spPr>
                <a:xfrm>
                  <a:off x="1331363" y="3589423"/>
                  <a:ext cx="9525" cy="9525"/>
                </a:xfrm>
                <a:custGeom>
                  <a:avLst/>
                  <a:gdLst>
                    <a:gd name="connsiteX0" fmla="*/ 8096 w 9525"/>
                    <a:gd name="connsiteY0" fmla="*/ 7144 h 9525"/>
                    <a:gd name="connsiteX1" fmla="*/ 7144 w 9525"/>
                    <a:gd name="connsiteY1" fmla="*/ 9049 h 9525"/>
                    <a:gd name="connsiteX2" fmla="*/ 8096 w 9525"/>
                    <a:gd name="connsiteY2" fmla="*/ 7144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25" h="9525">
                      <a:moveTo>
                        <a:pt x="8096" y="7144"/>
                      </a:moveTo>
                      <a:cubicBezTo>
                        <a:pt x="8096" y="8096"/>
                        <a:pt x="8096" y="9049"/>
                        <a:pt x="7144" y="9049"/>
                      </a:cubicBezTo>
                      <a:cubicBezTo>
                        <a:pt x="7144" y="8096"/>
                        <a:pt x="8096" y="8096"/>
                        <a:pt x="8096" y="7144"/>
                      </a:cubicBezTo>
                      <a:close/>
                    </a:path>
                  </a:pathLst>
                </a:custGeom>
                <a:solidFill>
                  <a:srgbClr val="E3EBE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8C714A06-2F23-4244-B0E9-92B3014BBE31}"/>
                    </a:ext>
                  </a:extLst>
                </p:cNvPr>
                <p:cNvSpPr/>
                <p:nvPr/>
              </p:nvSpPr>
              <p:spPr>
                <a:xfrm>
                  <a:off x="2167658" y="3563705"/>
                  <a:ext cx="9525" cy="9525"/>
                </a:xfrm>
                <a:custGeom>
                  <a:avLst/>
                  <a:gdLst>
                    <a:gd name="connsiteX0" fmla="*/ 8096 w 9525"/>
                    <a:gd name="connsiteY0" fmla="*/ 8096 h 9525"/>
                    <a:gd name="connsiteX1" fmla="*/ 7144 w 9525"/>
                    <a:gd name="connsiteY1" fmla="*/ 7144 h 9525"/>
                    <a:gd name="connsiteX2" fmla="*/ 8096 w 9525"/>
                    <a:gd name="connsiteY2" fmla="*/ 8096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25" h="9525">
                      <a:moveTo>
                        <a:pt x="8096" y="8096"/>
                      </a:moveTo>
                      <a:cubicBezTo>
                        <a:pt x="8096" y="8096"/>
                        <a:pt x="7144" y="7144"/>
                        <a:pt x="7144" y="7144"/>
                      </a:cubicBezTo>
                      <a:cubicBezTo>
                        <a:pt x="8096" y="7144"/>
                        <a:pt x="8096" y="7144"/>
                        <a:pt x="8096" y="8096"/>
                      </a:cubicBezTo>
                      <a:close/>
                    </a:path>
                  </a:pathLst>
                </a:custGeom>
                <a:solidFill>
                  <a:srgbClr val="E3EBE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9A407E06-3D19-4020-90FA-3EA5CF38C09A}"/>
                    </a:ext>
                  </a:extLst>
                </p:cNvPr>
                <p:cNvSpPr/>
                <p:nvPr/>
              </p:nvSpPr>
              <p:spPr>
                <a:xfrm>
                  <a:off x="2168610" y="3563705"/>
                  <a:ext cx="9525" cy="9525"/>
                </a:xfrm>
                <a:custGeom>
                  <a:avLst/>
                  <a:gdLst>
                    <a:gd name="connsiteX0" fmla="*/ 8096 w 9525"/>
                    <a:gd name="connsiteY0" fmla="*/ 9049 h 9525"/>
                    <a:gd name="connsiteX1" fmla="*/ 7144 w 9525"/>
                    <a:gd name="connsiteY1" fmla="*/ 7144 h 9525"/>
                    <a:gd name="connsiteX2" fmla="*/ 8096 w 9525"/>
                    <a:gd name="connsiteY2" fmla="*/ 9049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25" h="9525">
                      <a:moveTo>
                        <a:pt x="8096" y="9049"/>
                      </a:moveTo>
                      <a:cubicBezTo>
                        <a:pt x="7144" y="9049"/>
                        <a:pt x="7144" y="8096"/>
                        <a:pt x="7144" y="7144"/>
                      </a:cubicBezTo>
                      <a:cubicBezTo>
                        <a:pt x="8096" y="8096"/>
                        <a:pt x="8096" y="9049"/>
                        <a:pt x="8096" y="9049"/>
                      </a:cubicBezTo>
                      <a:close/>
                    </a:path>
                  </a:pathLst>
                </a:custGeom>
                <a:solidFill>
                  <a:srgbClr val="E3EBE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7F4551C6-BAAE-43E5-A949-A51D5296E448}"/>
                    </a:ext>
                  </a:extLst>
                </p:cNvPr>
                <p:cNvSpPr/>
                <p:nvPr/>
              </p:nvSpPr>
              <p:spPr>
                <a:xfrm>
                  <a:off x="1788563" y="3392255"/>
                  <a:ext cx="9525" cy="9525"/>
                </a:xfrm>
                <a:custGeom>
                  <a:avLst/>
                  <a:gdLst>
                    <a:gd name="connsiteX0" fmla="*/ 10954 w 9525"/>
                    <a:gd name="connsiteY0" fmla="*/ 10001 h 9525"/>
                    <a:gd name="connsiteX1" fmla="*/ 7144 w 9525"/>
                    <a:gd name="connsiteY1" fmla="*/ 7144 h 9525"/>
                    <a:gd name="connsiteX2" fmla="*/ 10954 w 9525"/>
                    <a:gd name="connsiteY2" fmla="*/ 10001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25" h="9525">
                      <a:moveTo>
                        <a:pt x="10954" y="10001"/>
                      </a:moveTo>
                      <a:cubicBezTo>
                        <a:pt x="9049" y="10001"/>
                        <a:pt x="7144" y="10001"/>
                        <a:pt x="7144" y="7144"/>
                      </a:cubicBezTo>
                      <a:cubicBezTo>
                        <a:pt x="8096" y="8096"/>
                        <a:pt x="10001" y="9049"/>
                        <a:pt x="10954" y="10001"/>
                      </a:cubicBezTo>
                      <a:close/>
                    </a:path>
                  </a:pathLst>
                </a:custGeom>
                <a:solidFill>
                  <a:srgbClr val="E3EBE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221DF488-04EA-42CC-88CF-658AF7EE3153}"/>
                    </a:ext>
                  </a:extLst>
                </p:cNvPr>
                <p:cNvSpPr/>
                <p:nvPr/>
              </p:nvSpPr>
              <p:spPr>
                <a:xfrm>
                  <a:off x="1581609" y="3368850"/>
                  <a:ext cx="371260" cy="334297"/>
                </a:xfrm>
                <a:custGeom>
                  <a:avLst/>
                  <a:gdLst>
                    <a:gd name="connsiteX0" fmla="*/ 365284 w 381000"/>
                    <a:gd name="connsiteY0" fmla="*/ 314638 h 361950"/>
                    <a:gd name="connsiteX1" fmla="*/ 333851 w 381000"/>
                    <a:gd name="connsiteY1" fmla="*/ 226055 h 361950"/>
                    <a:gd name="connsiteX2" fmla="*/ 268129 w 381000"/>
                    <a:gd name="connsiteY2" fmla="*/ 106040 h 361950"/>
                    <a:gd name="connsiteX3" fmla="*/ 230029 w 381000"/>
                    <a:gd name="connsiteY3" fmla="*/ 66035 h 361950"/>
                    <a:gd name="connsiteX4" fmla="*/ 226219 w 381000"/>
                    <a:gd name="connsiteY4" fmla="*/ 63178 h 361950"/>
                    <a:gd name="connsiteX5" fmla="*/ 222409 w 381000"/>
                    <a:gd name="connsiteY5" fmla="*/ 60320 h 361950"/>
                    <a:gd name="connsiteX6" fmla="*/ 217646 w 381000"/>
                    <a:gd name="connsiteY6" fmla="*/ 56510 h 361950"/>
                    <a:gd name="connsiteX7" fmla="*/ 190024 w 381000"/>
                    <a:gd name="connsiteY7" fmla="*/ 38413 h 361950"/>
                    <a:gd name="connsiteX8" fmla="*/ 179546 w 381000"/>
                    <a:gd name="connsiteY8" fmla="*/ 31745 h 361950"/>
                    <a:gd name="connsiteX9" fmla="*/ 181451 w 381000"/>
                    <a:gd name="connsiteY9" fmla="*/ 14600 h 361950"/>
                    <a:gd name="connsiteX10" fmla="*/ 180499 w 381000"/>
                    <a:gd name="connsiteY10" fmla="*/ 7933 h 361950"/>
                    <a:gd name="connsiteX11" fmla="*/ 172879 w 381000"/>
                    <a:gd name="connsiteY11" fmla="*/ 9838 h 361950"/>
                    <a:gd name="connsiteX12" fmla="*/ 166211 w 381000"/>
                    <a:gd name="connsiteY12" fmla="*/ 24125 h 361950"/>
                    <a:gd name="connsiteX13" fmla="*/ 165259 w 381000"/>
                    <a:gd name="connsiteY13" fmla="*/ 38413 h 361950"/>
                    <a:gd name="connsiteX14" fmla="*/ 153829 w 381000"/>
                    <a:gd name="connsiteY14" fmla="*/ 47938 h 361950"/>
                    <a:gd name="connsiteX15" fmla="*/ 152876 w 381000"/>
                    <a:gd name="connsiteY15" fmla="*/ 48890 h 361950"/>
                    <a:gd name="connsiteX16" fmla="*/ 111919 w 381000"/>
                    <a:gd name="connsiteY16" fmla="*/ 106993 h 361950"/>
                    <a:gd name="connsiteX17" fmla="*/ 96679 w 381000"/>
                    <a:gd name="connsiteY17" fmla="*/ 134615 h 361950"/>
                    <a:gd name="connsiteX18" fmla="*/ 82391 w 381000"/>
                    <a:gd name="connsiteY18" fmla="*/ 163190 h 361950"/>
                    <a:gd name="connsiteX19" fmla="*/ 67151 w 381000"/>
                    <a:gd name="connsiteY19" fmla="*/ 192718 h 361950"/>
                    <a:gd name="connsiteX20" fmla="*/ 46196 w 381000"/>
                    <a:gd name="connsiteY20" fmla="*/ 238438 h 361950"/>
                    <a:gd name="connsiteX21" fmla="*/ 19526 w 381000"/>
                    <a:gd name="connsiteY21" fmla="*/ 304160 h 361950"/>
                    <a:gd name="connsiteX22" fmla="*/ 10954 w 381000"/>
                    <a:gd name="connsiteY22" fmla="*/ 330830 h 361950"/>
                    <a:gd name="connsiteX23" fmla="*/ 7144 w 381000"/>
                    <a:gd name="connsiteY23" fmla="*/ 362263 h 361950"/>
                    <a:gd name="connsiteX24" fmla="*/ 12859 w 381000"/>
                    <a:gd name="connsiteY24" fmla="*/ 360358 h 361950"/>
                    <a:gd name="connsiteX25" fmla="*/ 42386 w 381000"/>
                    <a:gd name="connsiteY25" fmla="*/ 354643 h 361950"/>
                    <a:gd name="connsiteX26" fmla="*/ 81439 w 381000"/>
                    <a:gd name="connsiteY26" fmla="*/ 348928 h 361950"/>
                    <a:gd name="connsiteX27" fmla="*/ 112871 w 381000"/>
                    <a:gd name="connsiteY27" fmla="*/ 345118 h 361950"/>
                    <a:gd name="connsiteX28" fmla="*/ 154781 w 381000"/>
                    <a:gd name="connsiteY28" fmla="*/ 342260 h 361950"/>
                    <a:gd name="connsiteX29" fmla="*/ 203359 w 381000"/>
                    <a:gd name="connsiteY29" fmla="*/ 340355 h 361950"/>
                    <a:gd name="connsiteX30" fmla="*/ 295751 w 381000"/>
                    <a:gd name="connsiteY30" fmla="*/ 343213 h 361950"/>
                    <a:gd name="connsiteX31" fmla="*/ 360521 w 381000"/>
                    <a:gd name="connsiteY31" fmla="*/ 348928 h 361950"/>
                    <a:gd name="connsiteX32" fmla="*/ 379571 w 381000"/>
                    <a:gd name="connsiteY32" fmla="*/ 351785 h 361950"/>
                    <a:gd name="connsiteX33" fmla="*/ 365284 w 381000"/>
                    <a:gd name="connsiteY33" fmla="*/ 314638 h 361950"/>
                    <a:gd name="connsiteX0" fmla="*/ 358140 w 372427"/>
                    <a:gd name="connsiteY0" fmla="*/ 307495 h 355760"/>
                    <a:gd name="connsiteX1" fmla="*/ 326707 w 372427"/>
                    <a:gd name="connsiteY1" fmla="*/ 218912 h 355760"/>
                    <a:gd name="connsiteX2" fmla="*/ 260985 w 372427"/>
                    <a:gd name="connsiteY2" fmla="*/ 98897 h 355760"/>
                    <a:gd name="connsiteX3" fmla="*/ 222885 w 372427"/>
                    <a:gd name="connsiteY3" fmla="*/ 58892 h 355760"/>
                    <a:gd name="connsiteX4" fmla="*/ 219075 w 372427"/>
                    <a:gd name="connsiteY4" fmla="*/ 56035 h 355760"/>
                    <a:gd name="connsiteX5" fmla="*/ 215265 w 372427"/>
                    <a:gd name="connsiteY5" fmla="*/ 53177 h 355760"/>
                    <a:gd name="connsiteX6" fmla="*/ 210502 w 372427"/>
                    <a:gd name="connsiteY6" fmla="*/ 49367 h 355760"/>
                    <a:gd name="connsiteX7" fmla="*/ 182880 w 372427"/>
                    <a:gd name="connsiteY7" fmla="*/ 31270 h 355760"/>
                    <a:gd name="connsiteX8" fmla="*/ 174307 w 372427"/>
                    <a:gd name="connsiteY8" fmla="*/ 7457 h 355760"/>
                    <a:gd name="connsiteX9" fmla="*/ 173355 w 372427"/>
                    <a:gd name="connsiteY9" fmla="*/ 790 h 355760"/>
                    <a:gd name="connsiteX10" fmla="*/ 165735 w 372427"/>
                    <a:gd name="connsiteY10" fmla="*/ 2695 h 355760"/>
                    <a:gd name="connsiteX11" fmla="*/ 159067 w 372427"/>
                    <a:gd name="connsiteY11" fmla="*/ 16982 h 355760"/>
                    <a:gd name="connsiteX12" fmla="*/ 158115 w 372427"/>
                    <a:gd name="connsiteY12" fmla="*/ 31270 h 355760"/>
                    <a:gd name="connsiteX13" fmla="*/ 146685 w 372427"/>
                    <a:gd name="connsiteY13" fmla="*/ 40795 h 355760"/>
                    <a:gd name="connsiteX14" fmla="*/ 145732 w 372427"/>
                    <a:gd name="connsiteY14" fmla="*/ 41747 h 355760"/>
                    <a:gd name="connsiteX15" fmla="*/ 104775 w 372427"/>
                    <a:gd name="connsiteY15" fmla="*/ 99850 h 355760"/>
                    <a:gd name="connsiteX16" fmla="*/ 89535 w 372427"/>
                    <a:gd name="connsiteY16" fmla="*/ 127472 h 355760"/>
                    <a:gd name="connsiteX17" fmla="*/ 75247 w 372427"/>
                    <a:gd name="connsiteY17" fmla="*/ 156047 h 355760"/>
                    <a:gd name="connsiteX18" fmla="*/ 60007 w 372427"/>
                    <a:gd name="connsiteY18" fmla="*/ 185575 h 355760"/>
                    <a:gd name="connsiteX19" fmla="*/ 39052 w 372427"/>
                    <a:gd name="connsiteY19" fmla="*/ 231295 h 355760"/>
                    <a:gd name="connsiteX20" fmla="*/ 12382 w 372427"/>
                    <a:gd name="connsiteY20" fmla="*/ 297017 h 355760"/>
                    <a:gd name="connsiteX21" fmla="*/ 3810 w 372427"/>
                    <a:gd name="connsiteY21" fmla="*/ 323687 h 355760"/>
                    <a:gd name="connsiteX22" fmla="*/ 0 w 372427"/>
                    <a:gd name="connsiteY22" fmla="*/ 355120 h 355760"/>
                    <a:gd name="connsiteX23" fmla="*/ 5715 w 372427"/>
                    <a:gd name="connsiteY23" fmla="*/ 353215 h 355760"/>
                    <a:gd name="connsiteX24" fmla="*/ 35242 w 372427"/>
                    <a:gd name="connsiteY24" fmla="*/ 347500 h 355760"/>
                    <a:gd name="connsiteX25" fmla="*/ 74295 w 372427"/>
                    <a:gd name="connsiteY25" fmla="*/ 341785 h 355760"/>
                    <a:gd name="connsiteX26" fmla="*/ 105727 w 372427"/>
                    <a:gd name="connsiteY26" fmla="*/ 337975 h 355760"/>
                    <a:gd name="connsiteX27" fmla="*/ 147637 w 372427"/>
                    <a:gd name="connsiteY27" fmla="*/ 335117 h 355760"/>
                    <a:gd name="connsiteX28" fmla="*/ 196215 w 372427"/>
                    <a:gd name="connsiteY28" fmla="*/ 333212 h 355760"/>
                    <a:gd name="connsiteX29" fmla="*/ 288607 w 372427"/>
                    <a:gd name="connsiteY29" fmla="*/ 336070 h 355760"/>
                    <a:gd name="connsiteX30" fmla="*/ 353377 w 372427"/>
                    <a:gd name="connsiteY30" fmla="*/ 341785 h 355760"/>
                    <a:gd name="connsiteX31" fmla="*/ 372427 w 372427"/>
                    <a:gd name="connsiteY31" fmla="*/ 344642 h 355760"/>
                    <a:gd name="connsiteX32" fmla="*/ 358140 w 372427"/>
                    <a:gd name="connsiteY32" fmla="*/ 307495 h 355760"/>
                    <a:gd name="connsiteX0" fmla="*/ 358140 w 372427"/>
                    <a:gd name="connsiteY0" fmla="*/ 308377 h 356642"/>
                    <a:gd name="connsiteX1" fmla="*/ 326707 w 372427"/>
                    <a:gd name="connsiteY1" fmla="*/ 219794 h 356642"/>
                    <a:gd name="connsiteX2" fmla="*/ 260985 w 372427"/>
                    <a:gd name="connsiteY2" fmla="*/ 99779 h 356642"/>
                    <a:gd name="connsiteX3" fmla="*/ 222885 w 372427"/>
                    <a:gd name="connsiteY3" fmla="*/ 59774 h 356642"/>
                    <a:gd name="connsiteX4" fmla="*/ 219075 w 372427"/>
                    <a:gd name="connsiteY4" fmla="*/ 56917 h 356642"/>
                    <a:gd name="connsiteX5" fmla="*/ 215265 w 372427"/>
                    <a:gd name="connsiteY5" fmla="*/ 54059 h 356642"/>
                    <a:gd name="connsiteX6" fmla="*/ 210502 w 372427"/>
                    <a:gd name="connsiteY6" fmla="*/ 50249 h 356642"/>
                    <a:gd name="connsiteX7" fmla="*/ 182880 w 372427"/>
                    <a:gd name="connsiteY7" fmla="*/ 32152 h 356642"/>
                    <a:gd name="connsiteX8" fmla="*/ 174307 w 372427"/>
                    <a:gd name="connsiteY8" fmla="*/ 8339 h 356642"/>
                    <a:gd name="connsiteX9" fmla="*/ 173355 w 372427"/>
                    <a:gd name="connsiteY9" fmla="*/ 1672 h 356642"/>
                    <a:gd name="connsiteX10" fmla="*/ 165735 w 372427"/>
                    <a:gd name="connsiteY10" fmla="*/ 3577 h 356642"/>
                    <a:gd name="connsiteX11" fmla="*/ 158115 w 372427"/>
                    <a:gd name="connsiteY11" fmla="*/ 32152 h 356642"/>
                    <a:gd name="connsiteX12" fmla="*/ 146685 w 372427"/>
                    <a:gd name="connsiteY12" fmla="*/ 41677 h 356642"/>
                    <a:gd name="connsiteX13" fmla="*/ 145732 w 372427"/>
                    <a:gd name="connsiteY13" fmla="*/ 42629 h 356642"/>
                    <a:gd name="connsiteX14" fmla="*/ 104775 w 372427"/>
                    <a:gd name="connsiteY14" fmla="*/ 100732 h 356642"/>
                    <a:gd name="connsiteX15" fmla="*/ 89535 w 372427"/>
                    <a:gd name="connsiteY15" fmla="*/ 128354 h 356642"/>
                    <a:gd name="connsiteX16" fmla="*/ 75247 w 372427"/>
                    <a:gd name="connsiteY16" fmla="*/ 156929 h 356642"/>
                    <a:gd name="connsiteX17" fmla="*/ 60007 w 372427"/>
                    <a:gd name="connsiteY17" fmla="*/ 186457 h 356642"/>
                    <a:gd name="connsiteX18" fmla="*/ 39052 w 372427"/>
                    <a:gd name="connsiteY18" fmla="*/ 232177 h 356642"/>
                    <a:gd name="connsiteX19" fmla="*/ 12382 w 372427"/>
                    <a:gd name="connsiteY19" fmla="*/ 297899 h 356642"/>
                    <a:gd name="connsiteX20" fmla="*/ 3810 w 372427"/>
                    <a:gd name="connsiteY20" fmla="*/ 324569 h 356642"/>
                    <a:gd name="connsiteX21" fmla="*/ 0 w 372427"/>
                    <a:gd name="connsiteY21" fmla="*/ 356002 h 356642"/>
                    <a:gd name="connsiteX22" fmla="*/ 5715 w 372427"/>
                    <a:gd name="connsiteY22" fmla="*/ 354097 h 356642"/>
                    <a:gd name="connsiteX23" fmla="*/ 35242 w 372427"/>
                    <a:gd name="connsiteY23" fmla="*/ 348382 h 356642"/>
                    <a:gd name="connsiteX24" fmla="*/ 74295 w 372427"/>
                    <a:gd name="connsiteY24" fmla="*/ 342667 h 356642"/>
                    <a:gd name="connsiteX25" fmla="*/ 105727 w 372427"/>
                    <a:gd name="connsiteY25" fmla="*/ 338857 h 356642"/>
                    <a:gd name="connsiteX26" fmla="*/ 147637 w 372427"/>
                    <a:gd name="connsiteY26" fmla="*/ 335999 h 356642"/>
                    <a:gd name="connsiteX27" fmla="*/ 196215 w 372427"/>
                    <a:gd name="connsiteY27" fmla="*/ 334094 h 356642"/>
                    <a:gd name="connsiteX28" fmla="*/ 288607 w 372427"/>
                    <a:gd name="connsiteY28" fmla="*/ 336952 h 356642"/>
                    <a:gd name="connsiteX29" fmla="*/ 353377 w 372427"/>
                    <a:gd name="connsiteY29" fmla="*/ 342667 h 356642"/>
                    <a:gd name="connsiteX30" fmla="*/ 372427 w 372427"/>
                    <a:gd name="connsiteY30" fmla="*/ 345524 h 356642"/>
                    <a:gd name="connsiteX31" fmla="*/ 358140 w 372427"/>
                    <a:gd name="connsiteY31" fmla="*/ 308377 h 356642"/>
                    <a:gd name="connsiteX0" fmla="*/ 358140 w 372427"/>
                    <a:gd name="connsiteY0" fmla="*/ 309557 h 357822"/>
                    <a:gd name="connsiteX1" fmla="*/ 326707 w 372427"/>
                    <a:gd name="connsiteY1" fmla="*/ 220974 h 357822"/>
                    <a:gd name="connsiteX2" fmla="*/ 260985 w 372427"/>
                    <a:gd name="connsiteY2" fmla="*/ 100959 h 357822"/>
                    <a:gd name="connsiteX3" fmla="*/ 222885 w 372427"/>
                    <a:gd name="connsiteY3" fmla="*/ 60954 h 357822"/>
                    <a:gd name="connsiteX4" fmla="*/ 219075 w 372427"/>
                    <a:gd name="connsiteY4" fmla="*/ 58097 h 357822"/>
                    <a:gd name="connsiteX5" fmla="*/ 215265 w 372427"/>
                    <a:gd name="connsiteY5" fmla="*/ 55239 h 357822"/>
                    <a:gd name="connsiteX6" fmla="*/ 210502 w 372427"/>
                    <a:gd name="connsiteY6" fmla="*/ 51429 h 357822"/>
                    <a:gd name="connsiteX7" fmla="*/ 182880 w 372427"/>
                    <a:gd name="connsiteY7" fmla="*/ 33332 h 357822"/>
                    <a:gd name="connsiteX8" fmla="*/ 173355 w 372427"/>
                    <a:gd name="connsiteY8" fmla="*/ 2852 h 357822"/>
                    <a:gd name="connsiteX9" fmla="*/ 165735 w 372427"/>
                    <a:gd name="connsiteY9" fmla="*/ 4757 h 357822"/>
                    <a:gd name="connsiteX10" fmla="*/ 158115 w 372427"/>
                    <a:gd name="connsiteY10" fmla="*/ 33332 h 357822"/>
                    <a:gd name="connsiteX11" fmla="*/ 146685 w 372427"/>
                    <a:gd name="connsiteY11" fmla="*/ 42857 h 357822"/>
                    <a:gd name="connsiteX12" fmla="*/ 145732 w 372427"/>
                    <a:gd name="connsiteY12" fmla="*/ 43809 h 357822"/>
                    <a:gd name="connsiteX13" fmla="*/ 104775 w 372427"/>
                    <a:gd name="connsiteY13" fmla="*/ 101912 h 357822"/>
                    <a:gd name="connsiteX14" fmla="*/ 89535 w 372427"/>
                    <a:gd name="connsiteY14" fmla="*/ 129534 h 357822"/>
                    <a:gd name="connsiteX15" fmla="*/ 75247 w 372427"/>
                    <a:gd name="connsiteY15" fmla="*/ 158109 h 357822"/>
                    <a:gd name="connsiteX16" fmla="*/ 60007 w 372427"/>
                    <a:gd name="connsiteY16" fmla="*/ 187637 h 357822"/>
                    <a:gd name="connsiteX17" fmla="*/ 39052 w 372427"/>
                    <a:gd name="connsiteY17" fmla="*/ 233357 h 357822"/>
                    <a:gd name="connsiteX18" fmla="*/ 12382 w 372427"/>
                    <a:gd name="connsiteY18" fmla="*/ 299079 h 357822"/>
                    <a:gd name="connsiteX19" fmla="*/ 3810 w 372427"/>
                    <a:gd name="connsiteY19" fmla="*/ 325749 h 357822"/>
                    <a:gd name="connsiteX20" fmla="*/ 0 w 372427"/>
                    <a:gd name="connsiteY20" fmla="*/ 357182 h 357822"/>
                    <a:gd name="connsiteX21" fmla="*/ 5715 w 372427"/>
                    <a:gd name="connsiteY21" fmla="*/ 355277 h 357822"/>
                    <a:gd name="connsiteX22" fmla="*/ 35242 w 372427"/>
                    <a:gd name="connsiteY22" fmla="*/ 349562 h 357822"/>
                    <a:gd name="connsiteX23" fmla="*/ 74295 w 372427"/>
                    <a:gd name="connsiteY23" fmla="*/ 343847 h 357822"/>
                    <a:gd name="connsiteX24" fmla="*/ 105727 w 372427"/>
                    <a:gd name="connsiteY24" fmla="*/ 340037 h 357822"/>
                    <a:gd name="connsiteX25" fmla="*/ 147637 w 372427"/>
                    <a:gd name="connsiteY25" fmla="*/ 337179 h 357822"/>
                    <a:gd name="connsiteX26" fmla="*/ 196215 w 372427"/>
                    <a:gd name="connsiteY26" fmla="*/ 335274 h 357822"/>
                    <a:gd name="connsiteX27" fmla="*/ 288607 w 372427"/>
                    <a:gd name="connsiteY27" fmla="*/ 338132 h 357822"/>
                    <a:gd name="connsiteX28" fmla="*/ 353377 w 372427"/>
                    <a:gd name="connsiteY28" fmla="*/ 343847 h 357822"/>
                    <a:gd name="connsiteX29" fmla="*/ 372427 w 372427"/>
                    <a:gd name="connsiteY29" fmla="*/ 346704 h 357822"/>
                    <a:gd name="connsiteX30" fmla="*/ 358140 w 372427"/>
                    <a:gd name="connsiteY30" fmla="*/ 309557 h 357822"/>
                    <a:gd name="connsiteX0" fmla="*/ 358140 w 372427"/>
                    <a:gd name="connsiteY0" fmla="*/ 304800 h 353065"/>
                    <a:gd name="connsiteX1" fmla="*/ 326707 w 372427"/>
                    <a:gd name="connsiteY1" fmla="*/ 216217 h 353065"/>
                    <a:gd name="connsiteX2" fmla="*/ 260985 w 372427"/>
                    <a:gd name="connsiteY2" fmla="*/ 96202 h 353065"/>
                    <a:gd name="connsiteX3" fmla="*/ 222885 w 372427"/>
                    <a:gd name="connsiteY3" fmla="*/ 56197 h 353065"/>
                    <a:gd name="connsiteX4" fmla="*/ 219075 w 372427"/>
                    <a:gd name="connsiteY4" fmla="*/ 53340 h 353065"/>
                    <a:gd name="connsiteX5" fmla="*/ 215265 w 372427"/>
                    <a:gd name="connsiteY5" fmla="*/ 50482 h 353065"/>
                    <a:gd name="connsiteX6" fmla="*/ 210502 w 372427"/>
                    <a:gd name="connsiteY6" fmla="*/ 46672 h 353065"/>
                    <a:gd name="connsiteX7" fmla="*/ 182880 w 372427"/>
                    <a:gd name="connsiteY7" fmla="*/ 28575 h 353065"/>
                    <a:gd name="connsiteX8" fmla="*/ 165735 w 372427"/>
                    <a:gd name="connsiteY8" fmla="*/ 0 h 353065"/>
                    <a:gd name="connsiteX9" fmla="*/ 158115 w 372427"/>
                    <a:gd name="connsiteY9" fmla="*/ 28575 h 353065"/>
                    <a:gd name="connsiteX10" fmla="*/ 146685 w 372427"/>
                    <a:gd name="connsiteY10" fmla="*/ 38100 h 353065"/>
                    <a:gd name="connsiteX11" fmla="*/ 145732 w 372427"/>
                    <a:gd name="connsiteY11" fmla="*/ 39052 h 353065"/>
                    <a:gd name="connsiteX12" fmla="*/ 104775 w 372427"/>
                    <a:gd name="connsiteY12" fmla="*/ 97155 h 353065"/>
                    <a:gd name="connsiteX13" fmla="*/ 89535 w 372427"/>
                    <a:gd name="connsiteY13" fmla="*/ 124777 h 353065"/>
                    <a:gd name="connsiteX14" fmla="*/ 75247 w 372427"/>
                    <a:gd name="connsiteY14" fmla="*/ 153352 h 353065"/>
                    <a:gd name="connsiteX15" fmla="*/ 60007 w 372427"/>
                    <a:gd name="connsiteY15" fmla="*/ 182880 h 353065"/>
                    <a:gd name="connsiteX16" fmla="*/ 39052 w 372427"/>
                    <a:gd name="connsiteY16" fmla="*/ 228600 h 353065"/>
                    <a:gd name="connsiteX17" fmla="*/ 12382 w 372427"/>
                    <a:gd name="connsiteY17" fmla="*/ 294322 h 353065"/>
                    <a:gd name="connsiteX18" fmla="*/ 3810 w 372427"/>
                    <a:gd name="connsiteY18" fmla="*/ 320992 h 353065"/>
                    <a:gd name="connsiteX19" fmla="*/ 0 w 372427"/>
                    <a:gd name="connsiteY19" fmla="*/ 352425 h 353065"/>
                    <a:gd name="connsiteX20" fmla="*/ 5715 w 372427"/>
                    <a:gd name="connsiteY20" fmla="*/ 350520 h 353065"/>
                    <a:gd name="connsiteX21" fmla="*/ 35242 w 372427"/>
                    <a:gd name="connsiteY21" fmla="*/ 344805 h 353065"/>
                    <a:gd name="connsiteX22" fmla="*/ 74295 w 372427"/>
                    <a:gd name="connsiteY22" fmla="*/ 339090 h 353065"/>
                    <a:gd name="connsiteX23" fmla="*/ 105727 w 372427"/>
                    <a:gd name="connsiteY23" fmla="*/ 335280 h 353065"/>
                    <a:gd name="connsiteX24" fmla="*/ 147637 w 372427"/>
                    <a:gd name="connsiteY24" fmla="*/ 332422 h 353065"/>
                    <a:gd name="connsiteX25" fmla="*/ 196215 w 372427"/>
                    <a:gd name="connsiteY25" fmla="*/ 330517 h 353065"/>
                    <a:gd name="connsiteX26" fmla="*/ 288607 w 372427"/>
                    <a:gd name="connsiteY26" fmla="*/ 333375 h 353065"/>
                    <a:gd name="connsiteX27" fmla="*/ 353377 w 372427"/>
                    <a:gd name="connsiteY27" fmla="*/ 339090 h 353065"/>
                    <a:gd name="connsiteX28" fmla="*/ 372427 w 372427"/>
                    <a:gd name="connsiteY28" fmla="*/ 341947 h 353065"/>
                    <a:gd name="connsiteX29" fmla="*/ 358140 w 372427"/>
                    <a:gd name="connsiteY29" fmla="*/ 304800 h 353065"/>
                    <a:gd name="connsiteX0" fmla="*/ 358140 w 372427"/>
                    <a:gd name="connsiteY0" fmla="*/ 277991 h 326256"/>
                    <a:gd name="connsiteX1" fmla="*/ 326707 w 372427"/>
                    <a:gd name="connsiteY1" fmla="*/ 189408 h 326256"/>
                    <a:gd name="connsiteX2" fmla="*/ 260985 w 372427"/>
                    <a:gd name="connsiteY2" fmla="*/ 69393 h 326256"/>
                    <a:gd name="connsiteX3" fmla="*/ 222885 w 372427"/>
                    <a:gd name="connsiteY3" fmla="*/ 29388 h 326256"/>
                    <a:gd name="connsiteX4" fmla="*/ 219075 w 372427"/>
                    <a:gd name="connsiteY4" fmla="*/ 26531 h 326256"/>
                    <a:gd name="connsiteX5" fmla="*/ 215265 w 372427"/>
                    <a:gd name="connsiteY5" fmla="*/ 23673 h 326256"/>
                    <a:gd name="connsiteX6" fmla="*/ 210502 w 372427"/>
                    <a:gd name="connsiteY6" fmla="*/ 19863 h 326256"/>
                    <a:gd name="connsiteX7" fmla="*/ 182880 w 372427"/>
                    <a:gd name="connsiteY7" fmla="*/ 1766 h 326256"/>
                    <a:gd name="connsiteX8" fmla="*/ 158115 w 372427"/>
                    <a:gd name="connsiteY8" fmla="*/ 1766 h 326256"/>
                    <a:gd name="connsiteX9" fmla="*/ 146685 w 372427"/>
                    <a:gd name="connsiteY9" fmla="*/ 11291 h 326256"/>
                    <a:gd name="connsiteX10" fmla="*/ 145732 w 372427"/>
                    <a:gd name="connsiteY10" fmla="*/ 12243 h 326256"/>
                    <a:gd name="connsiteX11" fmla="*/ 104775 w 372427"/>
                    <a:gd name="connsiteY11" fmla="*/ 70346 h 326256"/>
                    <a:gd name="connsiteX12" fmla="*/ 89535 w 372427"/>
                    <a:gd name="connsiteY12" fmla="*/ 97968 h 326256"/>
                    <a:gd name="connsiteX13" fmla="*/ 75247 w 372427"/>
                    <a:gd name="connsiteY13" fmla="*/ 126543 h 326256"/>
                    <a:gd name="connsiteX14" fmla="*/ 60007 w 372427"/>
                    <a:gd name="connsiteY14" fmla="*/ 156071 h 326256"/>
                    <a:gd name="connsiteX15" fmla="*/ 39052 w 372427"/>
                    <a:gd name="connsiteY15" fmla="*/ 201791 h 326256"/>
                    <a:gd name="connsiteX16" fmla="*/ 12382 w 372427"/>
                    <a:gd name="connsiteY16" fmla="*/ 267513 h 326256"/>
                    <a:gd name="connsiteX17" fmla="*/ 3810 w 372427"/>
                    <a:gd name="connsiteY17" fmla="*/ 294183 h 326256"/>
                    <a:gd name="connsiteX18" fmla="*/ 0 w 372427"/>
                    <a:gd name="connsiteY18" fmla="*/ 325616 h 326256"/>
                    <a:gd name="connsiteX19" fmla="*/ 5715 w 372427"/>
                    <a:gd name="connsiteY19" fmla="*/ 323711 h 326256"/>
                    <a:gd name="connsiteX20" fmla="*/ 35242 w 372427"/>
                    <a:gd name="connsiteY20" fmla="*/ 317996 h 326256"/>
                    <a:gd name="connsiteX21" fmla="*/ 74295 w 372427"/>
                    <a:gd name="connsiteY21" fmla="*/ 312281 h 326256"/>
                    <a:gd name="connsiteX22" fmla="*/ 105727 w 372427"/>
                    <a:gd name="connsiteY22" fmla="*/ 308471 h 326256"/>
                    <a:gd name="connsiteX23" fmla="*/ 147637 w 372427"/>
                    <a:gd name="connsiteY23" fmla="*/ 305613 h 326256"/>
                    <a:gd name="connsiteX24" fmla="*/ 196215 w 372427"/>
                    <a:gd name="connsiteY24" fmla="*/ 303708 h 326256"/>
                    <a:gd name="connsiteX25" fmla="*/ 288607 w 372427"/>
                    <a:gd name="connsiteY25" fmla="*/ 306566 h 326256"/>
                    <a:gd name="connsiteX26" fmla="*/ 353377 w 372427"/>
                    <a:gd name="connsiteY26" fmla="*/ 312281 h 326256"/>
                    <a:gd name="connsiteX27" fmla="*/ 372427 w 372427"/>
                    <a:gd name="connsiteY27" fmla="*/ 315138 h 326256"/>
                    <a:gd name="connsiteX28" fmla="*/ 358140 w 372427"/>
                    <a:gd name="connsiteY28" fmla="*/ 277991 h 326256"/>
                    <a:gd name="connsiteX0" fmla="*/ 358140 w 372427"/>
                    <a:gd name="connsiteY0" fmla="*/ 283521 h 331786"/>
                    <a:gd name="connsiteX1" fmla="*/ 326707 w 372427"/>
                    <a:gd name="connsiteY1" fmla="*/ 194938 h 331786"/>
                    <a:gd name="connsiteX2" fmla="*/ 260985 w 372427"/>
                    <a:gd name="connsiteY2" fmla="*/ 74923 h 331786"/>
                    <a:gd name="connsiteX3" fmla="*/ 222885 w 372427"/>
                    <a:gd name="connsiteY3" fmla="*/ 34918 h 331786"/>
                    <a:gd name="connsiteX4" fmla="*/ 219075 w 372427"/>
                    <a:gd name="connsiteY4" fmla="*/ 32061 h 331786"/>
                    <a:gd name="connsiteX5" fmla="*/ 215265 w 372427"/>
                    <a:gd name="connsiteY5" fmla="*/ 29203 h 331786"/>
                    <a:gd name="connsiteX6" fmla="*/ 210502 w 372427"/>
                    <a:gd name="connsiteY6" fmla="*/ 25393 h 331786"/>
                    <a:gd name="connsiteX7" fmla="*/ 170770 w 372427"/>
                    <a:gd name="connsiteY7" fmla="*/ 749 h 331786"/>
                    <a:gd name="connsiteX8" fmla="*/ 158115 w 372427"/>
                    <a:gd name="connsiteY8" fmla="*/ 7296 h 331786"/>
                    <a:gd name="connsiteX9" fmla="*/ 146685 w 372427"/>
                    <a:gd name="connsiteY9" fmla="*/ 16821 h 331786"/>
                    <a:gd name="connsiteX10" fmla="*/ 145732 w 372427"/>
                    <a:gd name="connsiteY10" fmla="*/ 17773 h 331786"/>
                    <a:gd name="connsiteX11" fmla="*/ 104775 w 372427"/>
                    <a:gd name="connsiteY11" fmla="*/ 75876 h 331786"/>
                    <a:gd name="connsiteX12" fmla="*/ 89535 w 372427"/>
                    <a:gd name="connsiteY12" fmla="*/ 103498 h 331786"/>
                    <a:gd name="connsiteX13" fmla="*/ 75247 w 372427"/>
                    <a:gd name="connsiteY13" fmla="*/ 132073 h 331786"/>
                    <a:gd name="connsiteX14" fmla="*/ 60007 w 372427"/>
                    <a:gd name="connsiteY14" fmla="*/ 161601 h 331786"/>
                    <a:gd name="connsiteX15" fmla="*/ 39052 w 372427"/>
                    <a:gd name="connsiteY15" fmla="*/ 207321 h 331786"/>
                    <a:gd name="connsiteX16" fmla="*/ 12382 w 372427"/>
                    <a:gd name="connsiteY16" fmla="*/ 273043 h 331786"/>
                    <a:gd name="connsiteX17" fmla="*/ 3810 w 372427"/>
                    <a:gd name="connsiteY17" fmla="*/ 299713 h 331786"/>
                    <a:gd name="connsiteX18" fmla="*/ 0 w 372427"/>
                    <a:gd name="connsiteY18" fmla="*/ 331146 h 331786"/>
                    <a:gd name="connsiteX19" fmla="*/ 5715 w 372427"/>
                    <a:gd name="connsiteY19" fmla="*/ 329241 h 331786"/>
                    <a:gd name="connsiteX20" fmla="*/ 35242 w 372427"/>
                    <a:gd name="connsiteY20" fmla="*/ 323526 h 331786"/>
                    <a:gd name="connsiteX21" fmla="*/ 74295 w 372427"/>
                    <a:gd name="connsiteY21" fmla="*/ 317811 h 331786"/>
                    <a:gd name="connsiteX22" fmla="*/ 105727 w 372427"/>
                    <a:gd name="connsiteY22" fmla="*/ 314001 h 331786"/>
                    <a:gd name="connsiteX23" fmla="*/ 147637 w 372427"/>
                    <a:gd name="connsiteY23" fmla="*/ 311143 h 331786"/>
                    <a:gd name="connsiteX24" fmla="*/ 196215 w 372427"/>
                    <a:gd name="connsiteY24" fmla="*/ 309238 h 331786"/>
                    <a:gd name="connsiteX25" fmla="*/ 288607 w 372427"/>
                    <a:gd name="connsiteY25" fmla="*/ 312096 h 331786"/>
                    <a:gd name="connsiteX26" fmla="*/ 353377 w 372427"/>
                    <a:gd name="connsiteY26" fmla="*/ 317811 h 331786"/>
                    <a:gd name="connsiteX27" fmla="*/ 372427 w 372427"/>
                    <a:gd name="connsiteY27" fmla="*/ 320668 h 331786"/>
                    <a:gd name="connsiteX28" fmla="*/ 358140 w 372427"/>
                    <a:gd name="connsiteY28" fmla="*/ 283521 h 331786"/>
                    <a:gd name="connsiteX0" fmla="*/ 358140 w 372427"/>
                    <a:gd name="connsiteY0" fmla="*/ 282870 h 331135"/>
                    <a:gd name="connsiteX1" fmla="*/ 326707 w 372427"/>
                    <a:gd name="connsiteY1" fmla="*/ 194287 h 331135"/>
                    <a:gd name="connsiteX2" fmla="*/ 260985 w 372427"/>
                    <a:gd name="connsiteY2" fmla="*/ 74272 h 331135"/>
                    <a:gd name="connsiteX3" fmla="*/ 222885 w 372427"/>
                    <a:gd name="connsiteY3" fmla="*/ 34267 h 331135"/>
                    <a:gd name="connsiteX4" fmla="*/ 219075 w 372427"/>
                    <a:gd name="connsiteY4" fmla="*/ 31410 h 331135"/>
                    <a:gd name="connsiteX5" fmla="*/ 215265 w 372427"/>
                    <a:gd name="connsiteY5" fmla="*/ 28552 h 331135"/>
                    <a:gd name="connsiteX6" fmla="*/ 210502 w 372427"/>
                    <a:gd name="connsiteY6" fmla="*/ 24742 h 331135"/>
                    <a:gd name="connsiteX7" fmla="*/ 170770 w 372427"/>
                    <a:gd name="connsiteY7" fmla="*/ 98 h 331135"/>
                    <a:gd name="connsiteX8" fmla="*/ 146685 w 372427"/>
                    <a:gd name="connsiteY8" fmla="*/ 16170 h 331135"/>
                    <a:gd name="connsiteX9" fmla="*/ 145732 w 372427"/>
                    <a:gd name="connsiteY9" fmla="*/ 17122 h 331135"/>
                    <a:gd name="connsiteX10" fmla="*/ 104775 w 372427"/>
                    <a:gd name="connsiteY10" fmla="*/ 75225 h 331135"/>
                    <a:gd name="connsiteX11" fmla="*/ 89535 w 372427"/>
                    <a:gd name="connsiteY11" fmla="*/ 102847 h 331135"/>
                    <a:gd name="connsiteX12" fmla="*/ 75247 w 372427"/>
                    <a:gd name="connsiteY12" fmla="*/ 131422 h 331135"/>
                    <a:gd name="connsiteX13" fmla="*/ 60007 w 372427"/>
                    <a:gd name="connsiteY13" fmla="*/ 160950 h 331135"/>
                    <a:gd name="connsiteX14" fmla="*/ 39052 w 372427"/>
                    <a:gd name="connsiteY14" fmla="*/ 206670 h 331135"/>
                    <a:gd name="connsiteX15" fmla="*/ 12382 w 372427"/>
                    <a:gd name="connsiteY15" fmla="*/ 272392 h 331135"/>
                    <a:gd name="connsiteX16" fmla="*/ 3810 w 372427"/>
                    <a:gd name="connsiteY16" fmla="*/ 299062 h 331135"/>
                    <a:gd name="connsiteX17" fmla="*/ 0 w 372427"/>
                    <a:gd name="connsiteY17" fmla="*/ 330495 h 331135"/>
                    <a:gd name="connsiteX18" fmla="*/ 5715 w 372427"/>
                    <a:gd name="connsiteY18" fmla="*/ 328590 h 331135"/>
                    <a:gd name="connsiteX19" fmla="*/ 35242 w 372427"/>
                    <a:gd name="connsiteY19" fmla="*/ 322875 h 331135"/>
                    <a:gd name="connsiteX20" fmla="*/ 74295 w 372427"/>
                    <a:gd name="connsiteY20" fmla="*/ 317160 h 331135"/>
                    <a:gd name="connsiteX21" fmla="*/ 105727 w 372427"/>
                    <a:gd name="connsiteY21" fmla="*/ 313350 h 331135"/>
                    <a:gd name="connsiteX22" fmla="*/ 147637 w 372427"/>
                    <a:gd name="connsiteY22" fmla="*/ 310492 h 331135"/>
                    <a:gd name="connsiteX23" fmla="*/ 196215 w 372427"/>
                    <a:gd name="connsiteY23" fmla="*/ 308587 h 331135"/>
                    <a:gd name="connsiteX24" fmla="*/ 288607 w 372427"/>
                    <a:gd name="connsiteY24" fmla="*/ 311445 h 331135"/>
                    <a:gd name="connsiteX25" fmla="*/ 353377 w 372427"/>
                    <a:gd name="connsiteY25" fmla="*/ 317160 h 331135"/>
                    <a:gd name="connsiteX26" fmla="*/ 372427 w 372427"/>
                    <a:gd name="connsiteY26" fmla="*/ 320017 h 331135"/>
                    <a:gd name="connsiteX27" fmla="*/ 358140 w 372427"/>
                    <a:gd name="connsiteY27" fmla="*/ 282870 h 331135"/>
                    <a:gd name="connsiteX0" fmla="*/ 358140 w 372427"/>
                    <a:gd name="connsiteY0" fmla="*/ 283885 h 332150"/>
                    <a:gd name="connsiteX1" fmla="*/ 326707 w 372427"/>
                    <a:gd name="connsiteY1" fmla="*/ 195302 h 332150"/>
                    <a:gd name="connsiteX2" fmla="*/ 260985 w 372427"/>
                    <a:gd name="connsiteY2" fmla="*/ 75287 h 332150"/>
                    <a:gd name="connsiteX3" fmla="*/ 222885 w 372427"/>
                    <a:gd name="connsiteY3" fmla="*/ 35282 h 332150"/>
                    <a:gd name="connsiteX4" fmla="*/ 219075 w 372427"/>
                    <a:gd name="connsiteY4" fmla="*/ 32425 h 332150"/>
                    <a:gd name="connsiteX5" fmla="*/ 215265 w 372427"/>
                    <a:gd name="connsiteY5" fmla="*/ 29567 h 332150"/>
                    <a:gd name="connsiteX6" fmla="*/ 210502 w 372427"/>
                    <a:gd name="connsiteY6" fmla="*/ 25757 h 332150"/>
                    <a:gd name="connsiteX7" fmla="*/ 169913 w 372427"/>
                    <a:gd name="connsiteY7" fmla="*/ 92 h 332150"/>
                    <a:gd name="connsiteX8" fmla="*/ 146685 w 372427"/>
                    <a:gd name="connsiteY8" fmla="*/ 17185 h 332150"/>
                    <a:gd name="connsiteX9" fmla="*/ 145732 w 372427"/>
                    <a:gd name="connsiteY9" fmla="*/ 18137 h 332150"/>
                    <a:gd name="connsiteX10" fmla="*/ 104775 w 372427"/>
                    <a:gd name="connsiteY10" fmla="*/ 76240 h 332150"/>
                    <a:gd name="connsiteX11" fmla="*/ 89535 w 372427"/>
                    <a:gd name="connsiteY11" fmla="*/ 103862 h 332150"/>
                    <a:gd name="connsiteX12" fmla="*/ 75247 w 372427"/>
                    <a:gd name="connsiteY12" fmla="*/ 132437 h 332150"/>
                    <a:gd name="connsiteX13" fmla="*/ 60007 w 372427"/>
                    <a:gd name="connsiteY13" fmla="*/ 161965 h 332150"/>
                    <a:gd name="connsiteX14" fmla="*/ 39052 w 372427"/>
                    <a:gd name="connsiteY14" fmla="*/ 207685 h 332150"/>
                    <a:gd name="connsiteX15" fmla="*/ 12382 w 372427"/>
                    <a:gd name="connsiteY15" fmla="*/ 273407 h 332150"/>
                    <a:gd name="connsiteX16" fmla="*/ 3810 w 372427"/>
                    <a:gd name="connsiteY16" fmla="*/ 300077 h 332150"/>
                    <a:gd name="connsiteX17" fmla="*/ 0 w 372427"/>
                    <a:gd name="connsiteY17" fmla="*/ 331510 h 332150"/>
                    <a:gd name="connsiteX18" fmla="*/ 5715 w 372427"/>
                    <a:gd name="connsiteY18" fmla="*/ 329605 h 332150"/>
                    <a:gd name="connsiteX19" fmla="*/ 35242 w 372427"/>
                    <a:gd name="connsiteY19" fmla="*/ 323890 h 332150"/>
                    <a:gd name="connsiteX20" fmla="*/ 74295 w 372427"/>
                    <a:gd name="connsiteY20" fmla="*/ 318175 h 332150"/>
                    <a:gd name="connsiteX21" fmla="*/ 105727 w 372427"/>
                    <a:gd name="connsiteY21" fmla="*/ 314365 h 332150"/>
                    <a:gd name="connsiteX22" fmla="*/ 147637 w 372427"/>
                    <a:gd name="connsiteY22" fmla="*/ 311507 h 332150"/>
                    <a:gd name="connsiteX23" fmla="*/ 196215 w 372427"/>
                    <a:gd name="connsiteY23" fmla="*/ 309602 h 332150"/>
                    <a:gd name="connsiteX24" fmla="*/ 288607 w 372427"/>
                    <a:gd name="connsiteY24" fmla="*/ 312460 h 332150"/>
                    <a:gd name="connsiteX25" fmla="*/ 353377 w 372427"/>
                    <a:gd name="connsiteY25" fmla="*/ 318175 h 332150"/>
                    <a:gd name="connsiteX26" fmla="*/ 372427 w 372427"/>
                    <a:gd name="connsiteY26" fmla="*/ 321032 h 332150"/>
                    <a:gd name="connsiteX27" fmla="*/ 358140 w 372427"/>
                    <a:gd name="connsiteY27" fmla="*/ 283885 h 332150"/>
                    <a:gd name="connsiteX0" fmla="*/ 358140 w 372427"/>
                    <a:gd name="connsiteY0" fmla="*/ 283793 h 332058"/>
                    <a:gd name="connsiteX1" fmla="*/ 326707 w 372427"/>
                    <a:gd name="connsiteY1" fmla="*/ 195210 h 332058"/>
                    <a:gd name="connsiteX2" fmla="*/ 260985 w 372427"/>
                    <a:gd name="connsiteY2" fmla="*/ 75195 h 332058"/>
                    <a:gd name="connsiteX3" fmla="*/ 222885 w 372427"/>
                    <a:gd name="connsiteY3" fmla="*/ 35190 h 332058"/>
                    <a:gd name="connsiteX4" fmla="*/ 219075 w 372427"/>
                    <a:gd name="connsiteY4" fmla="*/ 32333 h 332058"/>
                    <a:gd name="connsiteX5" fmla="*/ 215265 w 372427"/>
                    <a:gd name="connsiteY5" fmla="*/ 29475 h 332058"/>
                    <a:gd name="connsiteX6" fmla="*/ 210502 w 372427"/>
                    <a:gd name="connsiteY6" fmla="*/ 25665 h 332058"/>
                    <a:gd name="connsiteX7" fmla="*/ 169913 w 372427"/>
                    <a:gd name="connsiteY7" fmla="*/ 0 h 332058"/>
                    <a:gd name="connsiteX8" fmla="*/ 146685 w 372427"/>
                    <a:gd name="connsiteY8" fmla="*/ 17093 h 332058"/>
                    <a:gd name="connsiteX9" fmla="*/ 145732 w 372427"/>
                    <a:gd name="connsiteY9" fmla="*/ 18045 h 332058"/>
                    <a:gd name="connsiteX10" fmla="*/ 104775 w 372427"/>
                    <a:gd name="connsiteY10" fmla="*/ 76148 h 332058"/>
                    <a:gd name="connsiteX11" fmla="*/ 89535 w 372427"/>
                    <a:gd name="connsiteY11" fmla="*/ 103770 h 332058"/>
                    <a:gd name="connsiteX12" fmla="*/ 75247 w 372427"/>
                    <a:gd name="connsiteY12" fmla="*/ 132345 h 332058"/>
                    <a:gd name="connsiteX13" fmla="*/ 60007 w 372427"/>
                    <a:gd name="connsiteY13" fmla="*/ 161873 h 332058"/>
                    <a:gd name="connsiteX14" fmla="*/ 39052 w 372427"/>
                    <a:gd name="connsiteY14" fmla="*/ 207593 h 332058"/>
                    <a:gd name="connsiteX15" fmla="*/ 12382 w 372427"/>
                    <a:gd name="connsiteY15" fmla="*/ 273315 h 332058"/>
                    <a:gd name="connsiteX16" fmla="*/ 3810 w 372427"/>
                    <a:gd name="connsiteY16" fmla="*/ 299985 h 332058"/>
                    <a:gd name="connsiteX17" fmla="*/ 0 w 372427"/>
                    <a:gd name="connsiteY17" fmla="*/ 331418 h 332058"/>
                    <a:gd name="connsiteX18" fmla="*/ 5715 w 372427"/>
                    <a:gd name="connsiteY18" fmla="*/ 329513 h 332058"/>
                    <a:gd name="connsiteX19" fmla="*/ 35242 w 372427"/>
                    <a:gd name="connsiteY19" fmla="*/ 323798 h 332058"/>
                    <a:gd name="connsiteX20" fmla="*/ 74295 w 372427"/>
                    <a:gd name="connsiteY20" fmla="*/ 318083 h 332058"/>
                    <a:gd name="connsiteX21" fmla="*/ 105727 w 372427"/>
                    <a:gd name="connsiteY21" fmla="*/ 314273 h 332058"/>
                    <a:gd name="connsiteX22" fmla="*/ 147637 w 372427"/>
                    <a:gd name="connsiteY22" fmla="*/ 311415 h 332058"/>
                    <a:gd name="connsiteX23" fmla="*/ 196215 w 372427"/>
                    <a:gd name="connsiteY23" fmla="*/ 309510 h 332058"/>
                    <a:gd name="connsiteX24" fmla="*/ 288607 w 372427"/>
                    <a:gd name="connsiteY24" fmla="*/ 312368 h 332058"/>
                    <a:gd name="connsiteX25" fmla="*/ 353377 w 372427"/>
                    <a:gd name="connsiteY25" fmla="*/ 318083 h 332058"/>
                    <a:gd name="connsiteX26" fmla="*/ 372427 w 372427"/>
                    <a:gd name="connsiteY26" fmla="*/ 320940 h 332058"/>
                    <a:gd name="connsiteX27" fmla="*/ 358140 w 372427"/>
                    <a:gd name="connsiteY27" fmla="*/ 283793 h 332058"/>
                    <a:gd name="connsiteX0" fmla="*/ 358140 w 372427"/>
                    <a:gd name="connsiteY0" fmla="*/ 284978 h 333243"/>
                    <a:gd name="connsiteX1" fmla="*/ 326707 w 372427"/>
                    <a:gd name="connsiteY1" fmla="*/ 196395 h 333243"/>
                    <a:gd name="connsiteX2" fmla="*/ 260985 w 372427"/>
                    <a:gd name="connsiteY2" fmla="*/ 76380 h 333243"/>
                    <a:gd name="connsiteX3" fmla="*/ 222885 w 372427"/>
                    <a:gd name="connsiteY3" fmla="*/ 36375 h 333243"/>
                    <a:gd name="connsiteX4" fmla="*/ 219075 w 372427"/>
                    <a:gd name="connsiteY4" fmla="*/ 33518 h 333243"/>
                    <a:gd name="connsiteX5" fmla="*/ 215265 w 372427"/>
                    <a:gd name="connsiteY5" fmla="*/ 30660 h 333243"/>
                    <a:gd name="connsiteX6" fmla="*/ 210502 w 372427"/>
                    <a:gd name="connsiteY6" fmla="*/ 26850 h 333243"/>
                    <a:gd name="connsiteX7" fmla="*/ 167177 w 372427"/>
                    <a:gd name="connsiteY7" fmla="*/ 0 h 333243"/>
                    <a:gd name="connsiteX8" fmla="*/ 146685 w 372427"/>
                    <a:gd name="connsiteY8" fmla="*/ 18278 h 333243"/>
                    <a:gd name="connsiteX9" fmla="*/ 145732 w 372427"/>
                    <a:gd name="connsiteY9" fmla="*/ 19230 h 333243"/>
                    <a:gd name="connsiteX10" fmla="*/ 104775 w 372427"/>
                    <a:gd name="connsiteY10" fmla="*/ 77333 h 333243"/>
                    <a:gd name="connsiteX11" fmla="*/ 89535 w 372427"/>
                    <a:gd name="connsiteY11" fmla="*/ 104955 h 333243"/>
                    <a:gd name="connsiteX12" fmla="*/ 75247 w 372427"/>
                    <a:gd name="connsiteY12" fmla="*/ 133530 h 333243"/>
                    <a:gd name="connsiteX13" fmla="*/ 60007 w 372427"/>
                    <a:gd name="connsiteY13" fmla="*/ 163058 h 333243"/>
                    <a:gd name="connsiteX14" fmla="*/ 39052 w 372427"/>
                    <a:gd name="connsiteY14" fmla="*/ 208778 h 333243"/>
                    <a:gd name="connsiteX15" fmla="*/ 12382 w 372427"/>
                    <a:gd name="connsiteY15" fmla="*/ 274500 h 333243"/>
                    <a:gd name="connsiteX16" fmla="*/ 3810 w 372427"/>
                    <a:gd name="connsiteY16" fmla="*/ 301170 h 333243"/>
                    <a:gd name="connsiteX17" fmla="*/ 0 w 372427"/>
                    <a:gd name="connsiteY17" fmla="*/ 332603 h 333243"/>
                    <a:gd name="connsiteX18" fmla="*/ 5715 w 372427"/>
                    <a:gd name="connsiteY18" fmla="*/ 330698 h 333243"/>
                    <a:gd name="connsiteX19" fmla="*/ 35242 w 372427"/>
                    <a:gd name="connsiteY19" fmla="*/ 324983 h 333243"/>
                    <a:gd name="connsiteX20" fmla="*/ 74295 w 372427"/>
                    <a:gd name="connsiteY20" fmla="*/ 319268 h 333243"/>
                    <a:gd name="connsiteX21" fmla="*/ 105727 w 372427"/>
                    <a:gd name="connsiteY21" fmla="*/ 315458 h 333243"/>
                    <a:gd name="connsiteX22" fmla="*/ 147637 w 372427"/>
                    <a:gd name="connsiteY22" fmla="*/ 312600 h 333243"/>
                    <a:gd name="connsiteX23" fmla="*/ 196215 w 372427"/>
                    <a:gd name="connsiteY23" fmla="*/ 310695 h 333243"/>
                    <a:gd name="connsiteX24" fmla="*/ 288607 w 372427"/>
                    <a:gd name="connsiteY24" fmla="*/ 313553 h 333243"/>
                    <a:gd name="connsiteX25" fmla="*/ 353377 w 372427"/>
                    <a:gd name="connsiteY25" fmla="*/ 319268 h 333243"/>
                    <a:gd name="connsiteX26" fmla="*/ 372427 w 372427"/>
                    <a:gd name="connsiteY26" fmla="*/ 322125 h 333243"/>
                    <a:gd name="connsiteX27" fmla="*/ 358140 w 372427"/>
                    <a:gd name="connsiteY27" fmla="*/ 284978 h 333243"/>
                    <a:gd name="connsiteX0" fmla="*/ 358140 w 372427"/>
                    <a:gd name="connsiteY0" fmla="*/ 284978 h 333243"/>
                    <a:gd name="connsiteX1" fmla="*/ 326707 w 372427"/>
                    <a:gd name="connsiteY1" fmla="*/ 196395 h 333243"/>
                    <a:gd name="connsiteX2" fmla="*/ 260985 w 372427"/>
                    <a:gd name="connsiteY2" fmla="*/ 76380 h 333243"/>
                    <a:gd name="connsiteX3" fmla="*/ 219075 w 372427"/>
                    <a:gd name="connsiteY3" fmla="*/ 33518 h 333243"/>
                    <a:gd name="connsiteX4" fmla="*/ 215265 w 372427"/>
                    <a:gd name="connsiteY4" fmla="*/ 30660 h 333243"/>
                    <a:gd name="connsiteX5" fmla="*/ 210502 w 372427"/>
                    <a:gd name="connsiteY5" fmla="*/ 26850 h 333243"/>
                    <a:gd name="connsiteX6" fmla="*/ 167177 w 372427"/>
                    <a:gd name="connsiteY6" fmla="*/ 0 h 333243"/>
                    <a:gd name="connsiteX7" fmla="*/ 146685 w 372427"/>
                    <a:gd name="connsiteY7" fmla="*/ 18278 h 333243"/>
                    <a:gd name="connsiteX8" fmla="*/ 145732 w 372427"/>
                    <a:gd name="connsiteY8" fmla="*/ 19230 h 333243"/>
                    <a:gd name="connsiteX9" fmla="*/ 104775 w 372427"/>
                    <a:gd name="connsiteY9" fmla="*/ 77333 h 333243"/>
                    <a:gd name="connsiteX10" fmla="*/ 89535 w 372427"/>
                    <a:gd name="connsiteY10" fmla="*/ 104955 h 333243"/>
                    <a:gd name="connsiteX11" fmla="*/ 75247 w 372427"/>
                    <a:gd name="connsiteY11" fmla="*/ 133530 h 333243"/>
                    <a:gd name="connsiteX12" fmla="*/ 60007 w 372427"/>
                    <a:gd name="connsiteY12" fmla="*/ 163058 h 333243"/>
                    <a:gd name="connsiteX13" fmla="*/ 39052 w 372427"/>
                    <a:gd name="connsiteY13" fmla="*/ 208778 h 333243"/>
                    <a:gd name="connsiteX14" fmla="*/ 12382 w 372427"/>
                    <a:gd name="connsiteY14" fmla="*/ 274500 h 333243"/>
                    <a:gd name="connsiteX15" fmla="*/ 3810 w 372427"/>
                    <a:gd name="connsiteY15" fmla="*/ 301170 h 333243"/>
                    <a:gd name="connsiteX16" fmla="*/ 0 w 372427"/>
                    <a:gd name="connsiteY16" fmla="*/ 332603 h 333243"/>
                    <a:gd name="connsiteX17" fmla="*/ 5715 w 372427"/>
                    <a:gd name="connsiteY17" fmla="*/ 330698 h 333243"/>
                    <a:gd name="connsiteX18" fmla="*/ 35242 w 372427"/>
                    <a:gd name="connsiteY18" fmla="*/ 324983 h 333243"/>
                    <a:gd name="connsiteX19" fmla="*/ 74295 w 372427"/>
                    <a:gd name="connsiteY19" fmla="*/ 319268 h 333243"/>
                    <a:gd name="connsiteX20" fmla="*/ 105727 w 372427"/>
                    <a:gd name="connsiteY20" fmla="*/ 315458 h 333243"/>
                    <a:gd name="connsiteX21" fmla="*/ 147637 w 372427"/>
                    <a:gd name="connsiteY21" fmla="*/ 312600 h 333243"/>
                    <a:gd name="connsiteX22" fmla="*/ 196215 w 372427"/>
                    <a:gd name="connsiteY22" fmla="*/ 310695 h 333243"/>
                    <a:gd name="connsiteX23" fmla="*/ 288607 w 372427"/>
                    <a:gd name="connsiteY23" fmla="*/ 313553 h 333243"/>
                    <a:gd name="connsiteX24" fmla="*/ 353377 w 372427"/>
                    <a:gd name="connsiteY24" fmla="*/ 319268 h 333243"/>
                    <a:gd name="connsiteX25" fmla="*/ 372427 w 372427"/>
                    <a:gd name="connsiteY25" fmla="*/ 322125 h 333243"/>
                    <a:gd name="connsiteX26" fmla="*/ 358140 w 372427"/>
                    <a:gd name="connsiteY26" fmla="*/ 284978 h 333243"/>
                    <a:gd name="connsiteX0" fmla="*/ 358140 w 372427"/>
                    <a:gd name="connsiteY0" fmla="*/ 284978 h 333243"/>
                    <a:gd name="connsiteX1" fmla="*/ 326707 w 372427"/>
                    <a:gd name="connsiteY1" fmla="*/ 196395 h 333243"/>
                    <a:gd name="connsiteX2" fmla="*/ 260985 w 372427"/>
                    <a:gd name="connsiteY2" fmla="*/ 76380 h 333243"/>
                    <a:gd name="connsiteX3" fmla="*/ 219075 w 372427"/>
                    <a:gd name="connsiteY3" fmla="*/ 33518 h 333243"/>
                    <a:gd name="connsiteX4" fmla="*/ 210502 w 372427"/>
                    <a:gd name="connsiteY4" fmla="*/ 26850 h 333243"/>
                    <a:gd name="connsiteX5" fmla="*/ 167177 w 372427"/>
                    <a:gd name="connsiteY5" fmla="*/ 0 h 333243"/>
                    <a:gd name="connsiteX6" fmla="*/ 146685 w 372427"/>
                    <a:gd name="connsiteY6" fmla="*/ 18278 h 333243"/>
                    <a:gd name="connsiteX7" fmla="*/ 145732 w 372427"/>
                    <a:gd name="connsiteY7" fmla="*/ 19230 h 333243"/>
                    <a:gd name="connsiteX8" fmla="*/ 104775 w 372427"/>
                    <a:gd name="connsiteY8" fmla="*/ 77333 h 333243"/>
                    <a:gd name="connsiteX9" fmla="*/ 89535 w 372427"/>
                    <a:gd name="connsiteY9" fmla="*/ 104955 h 333243"/>
                    <a:gd name="connsiteX10" fmla="*/ 75247 w 372427"/>
                    <a:gd name="connsiteY10" fmla="*/ 133530 h 333243"/>
                    <a:gd name="connsiteX11" fmla="*/ 60007 w 372427"/>
                    <a:gd name="connsiteY11" fmla="*/ 163058 h 333243"/>
                    <a:gd name="connsiteX12" fmla="*/ 39052 w 372427"/>
                    <a:gd name="connsiteY12" fmla="*/ 208778 h 333243"/>
                    <a:gd name="connsiteX13" fmla="*/ 12382 w 372427"/>
                    <a:gd name="connsiteY13" fmla="*/ 274500 h 333243"/>
                    <a:gd name="connsiteX14" fmla="*/ 3810 w 372427"/>
                    <a:gd name="connsiteY14" fmla="*/ 301170 h 333243"/>
                    <a:gd name="connsiteX15" fmla="*/ 0 w 372427"/>
                    <a:gd name="connsiteY15" fmla="*/ 332603 h 333243"/>
                    <a:gd name="connsiteX16" fmla="*/ 5715 w 372427"/>
                    <a:gd name="connsiteY16" fmla="*/ 330698 h 333243"/>
                    <a:gd name="connsiteX17" fmla="*/ 35242 w 372427"/>
                    <a:gd name="connsiteY17" fmla="*/ 324983 h 333243"/>
                    <a:gd name="connsiteX18" fmla="*/ 74295 w 372427"/>
                    <a:gd name="connsiteY18" fmla="*/ 319268 h 333243"/>
                    <a:gd name="connsiteX19" fmla="*/ 105727 w 372427"/>
                    <a:gd name="connsiteY19" fmla="*/ 315458 h 333243"/>
                    <a:gd name="connsiteX20" fmla="*/ 147637 w 372427"/>
                    <a:gd name="connsiteY20" fmla="*/ 312600 h 333243"/>
                    <a:gd name="connsiteX21" fmla="*/ 196215 w 372427"/>
                    <a:gd name="connsiteY21" fmla="*/ 310695 h 333243"/>
                    <a:gd name="connsiteX22" fmla="*/ 288607 w 372427"/>
                    <a:gd name="connsiteY22" fmla="*/ 313553 h 333243"/>
                    <a:gd name="connsiteX23" fmla="*/ 353377 w 372427"/>
                    <a:gd name="connsiteY23" fmla="*/ 319268 h 333243"/>
                    <a:gd name="connsiteX24" fmla="*/ 372427 w 372427"/>
                    <a:gd name="connsiteY24" fmla="*/ 322125 h 333243"/>
                    <a:gd name="connsiteX25" fmla="*/ 358140 w 372427"/>
                    <a:gd name="connsiteY25" fmla="*/ 284978 h 333243"/>
                    <a:gd name="connsiteX0" fmla="*/ 358140 w 372427"/>
                    <a:gd name="connsiteY0" fmla="*/ 284978 h 333243"/>
                    <a:gd name="connsiteX1" fmla="*/ 326707 w 372427"/>
                    <a:gd name="connsiteY1" fmla="*/ 196395 h 333243"/>
                    <a:gd name="connsiteX2" fmla="*/ 260985 w 372427"/>
                    <a:gd name="connsiteY2" fmla="*/ 76380 h 333243"/>
                    <a:gd name="connsiteX3" fmla="*/ 210502 w 372427"/>
                    <a:gd name="connsiteY3" fmla="*/ 26850 h 333243"/>
                    <a:gd name="connsiteX4" fmla="*/ 167177 w 372427"/>
                    <a:gd name="connsiteY4" fmla="*/ 0 h 333243"/>
                    <a:gd name="connsiteX5" fmla="*/ 146685 w 372427"/>
                    <a:gd name="connsiteY5" fmla="*/ 18278 h 333243"/>
                    <a:gd name="connsiteX6" fmla="*/ 145732 w 372427"/>
                    <a:gd name="connsiteY6" fmla="*/ 19230 h 333243"/>
                    <a:gd name="connsiteX7" fmla="*/ 104775 w 372427"/>
                    <a:gd name="connsiteY7" fmla="*/ 77333 h 333243"/>
                    <a:gd name="connsiteX8" fmla="*/ 89535 w 372427"/>
                    <a:gd name="connsiteY8" fmla="*/ 104955 h 333243"/>
                    <a:gd name="connsiteX9" fmla="*/ 75247 w 372427"/>
                    <a:gd name="connsiteY9" fmla="*/ 133530 h 333243"/>
                    <a:gd name="connsiteX10" fmla="*/ 60007 w 372427"/>
                    <a:gd name="connsiteY10" fmla="*/ 163058 h 333243"/>
                    <a:gd name="connsiteX11" fmla="*/ 39052 w 372427"/>
                    <a:gd name="connsiteY11" fmla="*/ 208778 h 333243"/>
                    <a:gd name="connsiteX12" fmla="*/ 12382 w 372427"/>
                    <a:gd name="connsiteY12" fmla="*/ 274500 h 333243"/>
                    <a:gd name="connsiteX13" fmla="*/ 3810 w 372427"/>
                    <a:gd name="connsiteY13" fmla="*/ 301170 h 333243"/>
                    <a:gd name="connsiteX14" fmla="*/ 0 w 372427"/>
                    <a:gd name="connsiteY14" fmla="*/ 332603 h 333243"/>
                    <a:gd name="connsiteX15" fmla="*/ 5715 w 372427"/>
                    <a:gd name="connsiteY15" fmla="*/ 330698 h 333243"/>
                    <a:gd name="connsiteX16" fmla="*/ 35242 w 372427"/>
                    <a:gd name="connsiteY16" fmla="*/ 324983 h 333243"/>
                    <a:gd name="connsiteX17" fmla="*/ 74295 w 372427"/>
                    <a:gd name="connsiteY17" fmla="*/ 319268 h 333243"/>
                    <a:gd name="connsiteX18" fmla="*/ 105727 w 372427"/>
                    <a:gd name="connsiteY18" fmla="*/ 315458 h 333243"/>
                    <a:gd name="connsiteX19" fmla="*/ 147637 w 372427"/>
                    <a:gd name="connsiteY19" fmla="*/ 312600 h 333243"/>
                    <a:gd name="connsiteX20" fmla="*/ 196215 w 372427"/>
                    <a:gd name="connsiteY20" fmla="*/ 310695 h 333243"/>
                    <a:gd name="connsiteX21" fmla="*/ 288607 w 372427"/>
                    <a:gd name="connsiteY21" fmla="*/ 313553 h 333243"/>
                    <a:gd name="connsiteX22" fmla="*/ 353377 w 372427"/>
                    <a:gd name="connsiteY22" fmla="*/ 319268 h 333243"/>
                    <a:gd name="connsiteX23" fmla="*/ 372427 w 372427"/>
                    <a:gd name="connsiteY23" fmla="*/ 322125 h 333243"/>
                    <a:gd name="connsiteX24" fmla="*/ 358140 w 372427"/>
                    <a:gd name="connsiteY24" fmla="*/ 284978 h 333243"/>
                    <a:gd name="connsiteX0" fmla="*/ 358140 w 372427"/>
                    <a:gd name="connsiteY0" fmla="*/ 287210 h 335475"/>
                    <a:gd name="connsiteX1" fmla="*/ 326707 w 372427"/>
                    <a:gd name="connsiteY1" fmla="*/ 198627 h 335475"/>
                    <a:gd name="connsiteX2" fmla="*/ 260985 w 372427"/>
                    <a:gd name="connsiteY2" fmla="*/ 78612 h 335475"/>
                    <a:gd name="connsiteX3" fmla="*/ 167177 w 372427"/>
                    <a:gd name="connsiteY3" fmla="*/ 2232 h 335475"/>
                    <a:gd name="connsiteX4" fmla="*/ 146685 w 372427"/>
                    <a:gd name="connsiteY4" fmla="*/ 20510 h 335475"/>
                    <a:gd name="connsiteX5" fmla="*/ 145732 w 372427"/>
                    <a:gd name="connsiteY5" fmla="*/ 21462 h 335475"/>
                    <a:gd name="connsiteX6" fmla="*/ 104775 w 372427"/>
                    <a:gd name="connsiteY6" fmla="*/ 79565 h 335475"/>
                    <a:gd name="connsiteX7" fmla="*/ 89535 w 372427"/>
                    <a:gd name="connsiteY7" fmla="*/ 107187 h 335475"/>
                    <a:gd name="connsiteX8" fmla="*/ 75247 w 372427"/>
                    <a:gd name="connsiteY8" fmla="*/ 135762 h 335475"/>
                    <a:gd name="connsiteX9" fmla="*/ 60007 w 372427"/>
                    <a:gd name="connsiteY9" fmla="*/ 165290 h 335475"/>
                    <a:gd name="connsiteX10" fmla="*/ 39052 w 372427"/>
                    <a:gd name="connsiteY10" fmla="*/ 211010 h 335475"/>
                    <a:gd name="connsiteX11" fmla="*/ 12382 w 372427"/>
                    <a:gd name="connsiteY11" fmla="*/ 276732 h 335475"/>
                    <a:gd name="connsiteX12" fmla="*/ 3810 w 372427"/>
                    <a:gd name="connsiteY12" fmla="*/ 303402 h 335475"/>
                    <a:gd name="connsiteX13" fmla="*/ 0 w 372427"/>
                    <a:gd name="connsiteY13" fmla="*/ 334835 h 335475"/>
                    <a:gd name="connsiteX14" fmla="*/ 5715 w 372427"/>
                    <a:gd name="connsiteY14" fmla="*/ 332930 h 335475"/>
                    <a:gd name="connsiteX15" fmla="*/ 35242 w 372427"/>
                    <a:gd name="connsiteY15" fmla="*/ 327215 h 335475"/>
                    <a:gd name="connsiteX16" fmla="*/ 74295 w 372427"/>
                    <a:gd name="connsiteY16" fmla="*/ 321500 h 335475"/>
                    <a:gd name="connsiteX17" fmla="*/ 105727 w 372427"/>
                    <a:gd name="connsiteY17" fmla="*/ 317690 h 335475"/>
                    <a:gd name="connsiteX18" fmla="*/ 147637 w 372427"/>
                    <a:gd name="connsiteY18" fmla="*/ 314832 h 335475"/>
                    <a:gd name="connsiteX19" fmla="*/ 196215 w 372427"/>
                    <a:gd name="connsiteY19" fmla="*/ 312927 h 335475"/>
                    <a:gd name="connsiteX20" fmla="*/ 288607 w 372427"/>
                    <a:gd name="connsiteY20" fmla="*/ 315785 h 335475"/>
                    <a:gd name="connsiteX21" fmla="*/ 353377 w 372427"/>
                    <a:gd name="connsiteY21" fmla="*/ 321500 h 335475"/>
                    <a:gd name="connsiteX22" fmla="*/ 372427 w 372427"/>
                    <a:gd name="connsiteY22" fmla="*/ 324357 h 335475"/>
                    <a:gd name="connsiteX23" fmla="*/ 358140 w 372427"/>
                    <a:gd name="connsiteY23" fmla="*/ 287210 h 335475"/>
                    <a:gd name="connsiteX0" fmla="*/ 358140 w 372427"/>
                    <a:gd name="connsiteY0" fmla="*/ 287210 h 335475"/>
                    <a:gd name="connsiteX1" fmla="*/ 326707 w 372427"/>
                    <a:gd name="connsiteY1" fmla="*/ 198627 h 335475"/>
                    <a:gd name="connsiteX2" fmla="*/ 260985 w 372427"/>
                    <a:gd name="connsiteY2" fmla="*/ 78612 h 335475"/>
                    <a:gd name="connsiteX3" fmla="*/ 167177 w 372427"/>
                    <a:gd name="connsiteY3" fmla="*/ 2232 h 335475"/>
                    <a:gd name="connsiteX4" fmla="*/ 146685 w 372427"/>
                    <a:gd name="connsiteY4" fmla="*/ 20510 h 335475"/>
                    <a:gd name="connsiteX5" fmla="*/ 145732 w 372427"/>
                    <a:gd name="connsiteY5" fmla="*/ 21462 h 335475"/>
                    <a:gd name="connsiteX6" fmla="*/ 104775 w 372427"/>
                    <a:gd name="connsiteY6" fmla="*/ 79565 h 335475"/>
                    <a:gd name="connsiteX7" fmla="*/ 75247 w 372427"/>
                    <a:gd name="connsiteY7" fmla="*/ 135762 h 335475"/>
                    <a:gd name="connsiteX8" fmla="*/ 60007 w 372427"/>
                    <a:gd name="connsiteY8" fmla="*/ 165290 h 335475"/>
                    <a:gd name="connsiteX9" fmla="*/ 39052 w 372427"/>
                    <a:gd name="connsiteY9" fmla="*/ 211010 h 335475"/>
                    <a:gd name="connsiteX10" fmla="*/ 12382 w 372427"/>
                    <a:gd name="connsiteY10" fmla="*/ 276732 h 335475"/>
                    <a:gd name="connsiteX11" fmla="*/ 3810 w 372427"/>
                    <a:gd name="connsiteY11" fmla="*/ 303402 h 335475"/>
                    <a:gd name="connsiteX12" fmla="*/ 0 w 372427"/>
                    <a:gd name="connsiteY12" fmla="*/ 334835 h 335475"/>
                    <a:gd name="connsiteX13" fmla="*/ 5715 w 372427"/>
                    <a:gd name="connsiteY13" fmla="*/ 332930 h 335475"/>
                    <a:gd name="connsiteX14" fmla="*/ 35242 w 372427"/>
                    <a:gd name="connsiteY14" fmla="*/ 327215 h 335475"/>
                    <a:gd name="connsiteX15" fmla="*/ 74295 w 372427"/>
                    <a:gd name="connsiteY15" fmla="*/ 321500 h 335475"/>
                    <a:gd name="connsiteX16" fmla="*/ 105727 w 372427"/>
                    <a:gd name="connsiteY16" fmla="*/ 317690 h 335475"/>
                    <a:gd name="connsiteX17" fmla="*/ 147637 w 372427"/>
                    <a:gd name="connsiteY17" fmla="*/ 314832 h 335475"/>
                    <a:gd name="connsiteX18" fmla="*/ 196215 w 372427"/>
                    <a:gd name="connsiteY18" fmla="*/ 312927 h 335475"/>
                    <a:gd name="connsiteX19" fmla="*/ 288607 w 372427"/>
                    <a:gd name="connsiteY19" fmla="*/ 315785 h 335475"/>
                    <a:gd name="connsiteX20" fmla="*/ 353377 w 372427"/>
                    <a:gd name="connsiteY20" fmla="*/ 321500 h 335475"/>
                    <a:gd name="connsiteX21" fmla="*/ 372427 w 372427"/>
                    <a:gd name="connsiteY21" fmla="*/ 324357 h 335475"/>
                    <a:gd name="connsiteX22" fmla="*/ 358140 w 372427"/>
                    <a:gd name="connsiteY22" fmla="*/ 287210 h 335475"/>
                    <a:gd name="connsiteX0" fmla="*/ 358140 w 372427"/>
                    <a:gd name="connsiteY0" fmla="*/ 287210 h 335475"/>
                    <a:gd name="connsiteX1" fmla="*/ 326707 w 372427"/>
                    <a:gd name="connsiteY1" fmla="*/ 198627 h 335475"/>
                    <a:gd name="connsiteX2" fmla="*/ 260985 w 372427"/>
                    <a:gd name="connsiteY2" fmla="*/ 78612 h 335475"/>
                    <a:gd name="connsiteX3" fmla="*/ 167177 w 372427"/>
                    <a:gd name="connsiteY3" fmla="*/ 2232 h 335475"/>
                    <a:gd name="connsiteX4" fmla="*/ 146685 w 372427"/>
                    <a:gd name="connsiteY4" fmla="*/ 20510 h 335475"/>
                    <a:gd name="connsiteX5" fmla="*/ 145732 w 372427"/>
                    <a:gd name="connsiteY5" fmla="*/ 21462 h 335475"/>
                    <a:gd name="connsiteX6" fmla="*/ 104775 w 372427"/>
                    <a:gd name="connsiteY6" fmla="*/ 79565 h 335475"/>
                    <a:gd name="connsiteX7" fmla="*/ 60007 w 372427"/>
                    <a:gd name="connsiteY7" fmla="*/ 165290 h 335475"/>
                    <a:gd name="connsiteX8" fmla="*/ 39052 w 372427"/>
                    <a:gd name="connsiteY8" fmla="*/ 211010 h 335475"/>
                    <a:gd name="connsiteX9" fmla="*/ 12382 w 372427"/>
                    <a:gd name="connsiteY9" fmla="*/ 276732 h 335475"/>
                    <a:gd name="connsiteX10" fmla="*/ 3810 w 372427"/>
                    <a:gd name="connsiteY10" fmla="*/ 303402 h 335475"/>
                    <a:gd name="connsiteX11" fmla="*/ 0 w 372427"/>
                    <a:gd name="connsiteY11" fmla="*/ 334835 h 335475"/>
                    <a:gd name="connsiteX12" fmla="*/ 5715 w 372427"/>
                    <a:gd name="connsiteY12" fmla="*/ 332930 h 335475"/>
                    <a:gd name="connsiteX13" fmla="*/ 35242 w 372427"/>
                    <a:gd name="connsiteY13" fmla="*/ 327215 h 335475"/>
                    <a:gd name="connsiteX14" fmla="*/ 74295 w 372427"/>
                    <a:gd name="connsiteY14" fmla="*/ 321500 h 335475"/>
                    <a:gd name="connsiteX15" fmla="*/ 105727 w 372427"/>
                    <a:gd name="connsiteY15" fmla="*/ 317690 h 335475"/>
                    <a:gd name="connsiteX16" fmla="*/ 147637 w 372427"/>
                    <a:gd name="connsiteY16" fmla="*/ 314832 h 335475"/>
                    <a:gd name="connsiteX17" fmla="*/ 196215 w 372427"/>
                    <a:gd name="connsiteY17" fmla="*/ 312927 h 335475"/>
                    <a:gd name="connsiteX18" fmla="*/ 288607 w 372427"/>
                    <a:gd name="connsiteY18" fmla="*/ 315785 h 335475"/>
                    <a:gd name="connsiteX19" fmla="*/ 353377 w 372427"/>
                    <a:gd name="connsiteY19" fmla="*/ 321500 h 335475"/>
                    <a:gd name="connsiteX20" fmla="*/ 372427 w 372427"/>
                    <a:gd name="connsiteY20" fmla="*/ 324357 h 335475"/>
                    <a:gd name="connsiteX21" fmla="*/ 358140 w 372427"/>
                    <a:gd name="connsiteY21" fmla="*/ 287210 h 335475"/>
                    <a:gd name="connsiteX0" fmla="*/ 358140 w 372427"/>
                    <a:gd name="connsiteY0" fmla="*/ 287210 h 335475"/>
                    <a:gd name="connsiteX1" fmla="*/ 326707 w 372427"/>
                    <a:gd name="connsiteY1" fmla="*/ 198627 h 335475"/>
                    <a:gd name="connsiteX2" fmla="*/ 260985 w 372427"/>
                    <a:gd name="connsiteY2" fmla="*/ 78612 h 335475"/>
                    <a:gd name="connsiteX3" fmla="*/ 167177 w 372427"/>
                    <a:gd name="connsiteY3" fmla="*/ 2232 h 335475"/>
                    <a:gd name="connsiteX4" fmla="*/ 146685 w 372427"/>
                    <a:gd name="connsiteY4" fmla="*/ 20510 h 335475"/>
                    <a:gd name="connsiteX5" fmla="*/ 145732 w 372427"/>
                    <a:gd name="connsiteY5" fmla="*/ 21462 h 335475"/>
                    <a:gd name="connsiteX6" fmla="*/ 104775 w 372427"/>
                    <a:gd name="connsiteY6" fmla="*/ 79565 h 335475"/>
                    <a:gd name="connsiteX7" fmla="*/ 39052 w 372427"/>
                    <a:gd name="connsiteY7" fmla="*/ 211010 h 335475"/>
                    <a:gd name="connsiteX8" fmla="*/ 12382 w 372427"/>
                    <a:gd name="connsiteY8" fmla="*/ 276732 h 335475"/>
                    <a:gd name="connsiteX9" fmla="*/ 3810 w 372427"/>
                    <a:gd name="connsiteY9" fmla="*/ 303402 h 335475"/>
                    <a:gd name="connsiteX10" fmla="*/ 0 w 372427"/>
                    <a:gd name="connsiteY10" fmla="*/ 334835 h 335475"/>
                    <a:gd name="connsiteX11" fmla="*/ 5715 w 372427"/>
                    <a:gd name="connsiteY11" fmla="*/ 332930 h 335475"/>
                    <a:gd name="connsiteX12" fmla="*/ 35242 w 372427"/>
                    <a:gd name="connsiteY12" fmla="*/ 327215 h 335475"/>
                    <a:gd name="connsiteX13" fmla="*/ 74295 w 372427"/>
                    <a:gd name="connsiteY13" fmla="*/ 321500 h 335475"/>
                    <a:gd name="connsiteX14" fmla="*/ 105727 w 372427"/>
                    <a:gd name="connsiteY14" fmla="*/ 317690 h 335475"/>
                    <a:gd name="connsiteX15" fmla="*/ 147637 w 372427"/>
                    <a:gd name="connsiteY15" fmla="*/ 314832 h 335475"/>
                    <a:gd name="connsiteX16" fmla="*/ 196215 w 372427"/>
                    <a:gd name="connsiteY16" fmla="*/ 312927 h 335475"/>
                    <a:gd name="connsiteX17" fmla="*/ 288607 w 372427"/>
                    <a:gd name="connsiteY17" fmla="*/ 315785 h 335475"/>
                    <a:gd name="connsiteX18" fmla="*/ 353377 w 372427"/>
                    <a:gd name="connsiteY18" fmla="*/ 321500 h 335475"/>
                    <a:gd name="connsiteX19" fmla="*/ 372427 w 372427"/>
                    <a:gd name="connsiteY19" fmla="*/ 324357 h 335475"/>
                    <a:gd name="connsiteX20" fmla="*/ 358140 w 372427"/>
                    <a:gd name="connsiteY20" fmla="*/ 287210 h 335475"/>
                    <a:gd name="connsiteX0" fmla="*/ 358140 w 372427"/>
                    <a:gd name="connsiteY0" fmla="*/ 287210 h 335475"/>
                    <a:gd name="connsiteX1" fmla="*/ 326707 w 372427"/>
                    <a:gd name="connsiteY1" fmla="*/ 198627 h 335475"/>
                    <a:gd name="connsiteX2" fmla="*/ 260985 w 372427"/>
                    <a:gd name="connsiteY2" fmla="*/ 78612 h 335475"/>
                    <a:gd name="connsiteX3" fmla="*/ 167177 w 372427"/>
                    <a:gd name="connsiteY3" fmla="*/ 2232 h 335475"/>
                    <a:gd name="connsiteX4" fmla="*/ 146685 w 372427"/>
                    <a:gd name="connsiteY4" fmla="*/ 20510 h 335475"/>
                    <a:gd name="connsiteX5" fmla="*/ 145732 w 372427"/>
                    <a:gd name="connsiteY5" fmla="*/ 21462 h 335475"/>
                    <a:gd name="connsiteX6" fmla="*/ 104775 w 372427"/>
                    <a:gd name="connsiteY6" fmla="*/ 79565 h 335475"/>
                    <a:gd name="connsiteX7" fmla="*/ 12382 w 372427"/>
                    <a:gd name="connsiteY7" fmla="*/ 276732 h 335475"/>
                    <a:gd name="connsiteX8" fmla="*/ 3810 w 372427"/>
                    <a:gd name="connsiteY8" fmla="*/ 303402 h 335475"/>
                    <a:gd name="connsiteX9" fmla="*/ 0 w 372427"/>
                    <a:gd name="connsiteY9" fmla="*/ 334835 h 335475"/>
                    <a:gd name="connsiteX10" fmla="*/ 5715 w 372427"/>
                    <a:gd name="connsiteY10" fmla="*/ 332930 h 335475"/>
                    <a:gd name="connsiteX11" fmla="*/ 35242 w 372427"/>
                    <a:gd name="connsiteY11" fmla="*/ 327215 h 335475"/>
                    <a:gd name="connsiteX12" fmla="*/ 74295 w 372427"/>
                    <a:gd name="connsiteY12" fmla="*/ 321500 h 335475"/>
                    <a:gd name="connsiteX13" fmla="*/ 105727 w 372427"/>
                    <a:gd name="connsiteY13" fmla="*/ 317690 h 335475"/>
                    <a:gd name="connsiteX14" fmla="*/ 147637 w 372427"/>
                    <a:gd name="connsiteY14" fmla="*/ 314832 h 335475"/>
                    <a:gd name="connsiteX15" fmla="*/ 196215 w 372427"/>
                    <a:gd name="connsiteY15" fmla="*/ 312927 h 335475"/>
                    <a:gd name="connsiteX16" fmla="*/ 288607 w 372427"/>
                    <a:gd name="connsiteY16" fmla="*/ 315785 h 335475"/>
                    <a:gd name="connsiteX17" fmla="*/ 353377 w 372427"/>
                    <a:gd name="connsiteY17" fmla="*/ 321500 h 335475"/>
                    <a:gd name="connsiteX18" fmla="*/ 372427 w 372427"/>
                    <a:gd name="connsiteY18" fmla="*/ 324357 h 335475"/>
                    <a:gd name="connsiteX19" fmla="*/ 358140 w 372427"/>
                    <a:gd name="connsiteY19" fmla="*/ 287210 h 335475"/>
                    <a:gd name="connsiteX0" fmla="*/ 358140 w 372427"/>
                    <a:gd name="connsiteY0" fmla="*/ 287210 h 335475"/>
                    <a:gd name="connsiteX1" fmla="*/ 326707 w 372427"/>
                    <a:gd name="connsiteY1" fmla="*/ 198627 h 335475"/>
                    <a:gd name="connsiteX2" fmla="*/ 260985 w 372427"/>
                    <a:gd name="connsiteY2" fmla="*/ 78612 h 335475"/>
                    <a:gd name="connsiteX3" fmla="*/ 167177 w 372427"/>
                    <a:gd name="connsiteY3" fmla="*/ 2232 h 335475"/>
                    <a:gd name="connsiteX4" fmla="*/ 146685 w 372427"/>
                    <a:gd name="connsiteY4" fmla="*/ 20510 h 335475"/>
                    <a:gd name="connsiteX5" fmla="*/ 145732 w 372427"/>
                    <a:gd name="connsiteY5" fmla="*/ 21462 h 335475"/>
                    <a:gd name="connsiteX6" fmla="*/ 104775 w 372427"/>
                    <a:gd name="connsiteY6" fmla="*/ 79565 h 335475"/>
                    <a:gd name="connsiteX7" fmla="*/ 12382 w 372427"/>
                    <a:gd name="connsiteY7" fmla="*/ 276732 h 335475"/>
                    <a:gd name="connsiteX8" fmla="*/ 3810 w 372427"/>
                    <a:gd name="connsiteY8" fmla="*/ 303402 h 335475"/>
                    <a:gd name="connsiteX9" fmla="*/ 0 w 372427"/>
                    <a:gd name="connsiteY9" fmla="*/ 334835 h 335475"/>
                    <a:gd name="connsiteX10" fmla="*/ 5715 w 372427"/>
                    <a:gd name="connsiteY10" fmla="*/ 332930 h 335475"/>
                    <a:gd name="connsiteX11" fmla="*/ 35242 w 372427"/>
                    <a:gd name="connsiteY11" fmla="*/ 327215 h 335475"/>
                    <a:gd name="connsiteX12" fmla="*/ 74295 w 372427"/>
                    <a:gd name="connsiteY12" fmla="*/ 321500 h 335475"/>
                    <a:gd name="connsiteX13" fmla="*/ 105727 w 372427"/>
                    <a:gd name="connsiteY13" fmla="*/ 317690 h 335475"/>
                    <a:gd name="connsiteX14" fmla="*/ 147637 w 372427"/>
                    <a:gd name="connsiteY14" fmla="*/ 314832 h 335475"/>
                    <a:gd name="connsiteX15" fmla="*/ 196215 w 372427"/>
                    <a:gd name="connsiteY15" fmla="*/ 312927 h 335475"/>
                    <a:gd name="connsiteX16" fmla="*/ 288607 w 372427"/>
                    <a:gd name="connsiteY16" fmla="*/ 315785 h 335475"/>
                    <a:gd name="connsiteX17" fmla="*/ 353377 w 372427"/>
                    <a:gd name="connsiteY17" fmla="*/ 321500 h 335475"/>
                    <a:gd name="connsiteX18" fmla="*/ 372427 w 372427"/>
                    <a:gd name="connsiteY18" fmla="*/ 324357 h 335475"/>
                    <a:gd name="connsiteX19" fmla="*/ 358140 w 372427"/>
                    <a:gd name="connsiteY19" fmla="*/ 287210 h 335475"/>
                    <a:gd name="connsiteX0" fmla="*/ 358140 w 372427"/>
                    <a:gd name="connsiteY0" fmla="*/ 287210 h 335475"/>
                    <a:gd name="connsiteX1" fmla="*/ 326707 w 372427"/>
                    <a:gd name="connsiteY1" fmla="*/ 198627 h 335475"/>
                    <a:gd name="connsiteX2" fmla="*/ 260985 w 372427"/>
                    <a:gd name="connsiteY2" fmla="*/ 78612 h 335475"/>
                    <a:gd name="connsiteX3" fmla="*/ 167177 w 372427"/>
                    <a:gd name="connsiteY3" fmla="*/ 2232 h 335475"/>
                    <a:gd name="connsiteX4" fmla="*/ 146685 w 372427"/>
                    <a:gd name="connsiteY4" fmla="*/ 20510 h 335475"/>
                    <a:gd name="connsiteX5" fmla="*/ 145732 w 372427"/>
                    <a:gd name="connsiteY5" fmla="*/ 21462 h 335475"/>
                    <a:gd name="connsiteX6" fmla="*/ 12382 w 372427"/>
                    <a:gd name="connsiteY6" fmla="*/ 276732 h 335475"/>
                    <a:gd name="connsiteX7" fmla="*/ 3810 w 372427"/>
                    <a:gd name="connsiteY7" fmla="*/ 303402 h 335475"/>
                    <a:gd name="connsiteX8" fmla="*/ 0 w 372427"/>
                    <a:gd name="connsiteY8" fmla="*/ 334835 h 335475"/>
                    <a:gd name="connsiteX9" fmla="*/ 5715 w 372427"/>
                    <a:gd name="connsiteY9" fmla="*/ 332930 h 335475"/>
                    <a:gd name="connsiteX10" fmla="*/ 35242 w 372427"/>
                    <a:gd name="connsiteY10" fmla="*/ 327215 h 335475"/>
                    <a:gd name="connsiteX11" fmla="*/ 74295 w 372427"/>
                    <a:gd name="connsiteY11" fmla="*/ 321500 h 335475"/>
                    <a:gd name="connsiteX12" fmla="*/ 105727 w 372427"/>
                    <a:gd name="connsiteY12" fmla="*/ 317690 h 335475"/>
                    <a:gd name="connsiteX13" fmla="*/ 147637 w 372427"/>
                    <a:gd name="connsiteY13" fmla="*/ 314832 h 335475"/>
                    <a:gd name="connsiteX14" fmla="*/ 196215 w 372427"/>
                    <a:gd name="connsiteY14" fmla="*/ 312927 h 335475"/>
                    <a:gd name="connsiteX15" fmla="*/ 288607 w 372427"/>
                    <a:gd name="connsiteY15" fmla="*/ 315785 h 335475"/>
                    <a:gd name="connsiteX16" fmla="*/ 353377 w 372427"/>
                    <a:gd name="connsiteY16" fmla="*/ 321500 h 335475"/>
                    <a:gd name="connsiteX17" fmla="*/ 372427 w 372427"/>
                    <a:gd name="connsiteY17" fmla="*/ 324357 h 335475"/>
                    <a:gd name="connsiteX18" fmla="*/ 358140 w 372427"/>
                    <a:gd name="connsiteY18" fmla="*/ 287210 h 335475"/>
                    <a:gd name="connsiteX0" fmla="*/ 358140 w 372427"/>
                    <a:gd name="connsiteY0" fmla="*/ 296627 h 344892"/>
                    <a:gd name="connsiteX1" fmla="*/ 326707 w 372427"/>
                    <a:gd name="connsiteY1" fmla="*/ 208044 h 344892"/>
                    <a:gd name="connsiteX2" fmla="*/ 260985 w 372427"/>
                    <a:gd name="connsiteY2" fmla="*/ 88029 h 344892"/>
                    <a:gd name="connsiteX3" fmla="*/ 167177 w 372427"/>
                    <a:gd name="connsiteY3" fmla="*/ 11649 h 344892"/>
                    <a:gd name="connsiteX4" fmla="*/ 146685 w 372427"/>
                    <a:gd name="connsiteY4" fmla="*/ 29927 h 344892"/>
                    <a:gd name="connsiteX5" fmla="*/ 12382 w 372427"/>
                    <a:gd name="connsiteY5" fmla="*/ 286149 h 344892"/>
                    <a:gd name="connsiteX6" fmla="*/ 3810 w 372427"/>
                    <a:gd name="connsiteY6" fmla="*/ 312819 h 344892"/>
                    <a:gd name="connsiteX7" fmla="*/ 0 w 372427"/>
                    <a:gd name="connsiteY7" fmla="*/ 344252 h 344892"/>
                    <a:gd name="connsiteX8" fmla="*/ 5715 w 372427"/>
                    <a:gd name="connsiteY8" fmla="*/ 342347 h 344892"/>
                    <a:gd name="connsiteX9" fmla="*/ 35242 w 372427"/>
                    <a:gd name="connsiteY9" fmla="*/ 336632 h 344892"/>
                    <a:gd name="connsiteX10" fmla="*/ 74295 w 372427"/>
                    <a:gd name="connsiteY10" fmla="*/ 330917 h 344892"/>
                    <a:gd name="connsiteX11" fmla="*/ 105727 w 372427"/>
                    <a:gd name="connsiteY11" fmla="*/ 327107 h 344892"/>
                    <a:gd name="connsiteX12" fmla="*/ 147637 w 372427"/>
                    <a:gd name="connsiteY12" fmla="*/ 324249 h 344892"/>
                    <a:gd name="connsiteX13" fmla="*/ 196215 w 372427"/>
                    <a:gd name="connsiteY13" fmla="*/ 322344 h 344892"/>
                    <a:gd name="connsiteX14" fmla="*/ 288607 w 372427"/>
                    <a:gd name="connsiteY14" fmla="*/ 325202 h 344892"/>
                    <a:gd name="connsiteX15" fmla="*/ 353377 w 372427"/>
                    <a:gd name="connsiteY15" fmla="*/ 330917 h 344892"/>
                    <a:gd name="connsiteX16" fmla="*/ 372427 w 372427"/>
                    <a:gd name="connsiteY16" fmla="*/ 333774 h 344892"/>
                    <a:gd name="connsiteX17" fmla="*/ 358140 w 372427"/>
                    <a:gd name="connsiteY17" fmla="*/ 296627 h 344892"/>
                    <a:gd name="connsiteX0" fmla="*/ 358140 w 372427"/>
                    <a:gd name="connsiteY0" fmla="*/ 288384 h 336649"/>
                    <a:gd name="connsiteX1" fmla="*/ 326707 w 372427"/>
                    <a:gd name="connsiteY1" fmla="*/ 199801 h 336649"/>
                    <a:gd name="connsiteX2" fmla="*/ 260985 w 372427"/>
                    <a:gd name="connsiteY2" fmla="*/ 79786 h 336649"/>
                    <a:gd name="connsiteX3" fmla="*/ 167177 w 372427"/>
                    <a:gd name="connsiteY3" fmla="*/ 3406 h 336649"/>
                    <a:gd name="connsiteX4" fmla="*/ 146685 w 372427"/>
                    <a:gd name="connsiteY4" fmla="*/ 21684 h 336649"/>
                    <a:gd name="connsiteX5" fmla="*/ 12382 w 372427"/>
                    <a:gd name="connsiteY5" fmla="*/ 277906 h 336649"/>
                    <a:gd name="connsiteX6" fmla="*/ 3810 w 372427"/>
                    <a:gd name="connsiteY6" fmla="*/ 304576 h 336649"/>
                    <a:gd name="connsiteX7" fmla="*/ 0 w 372427"/>
                    <a:gd name="connsiteY7" fmla="*/ 336009 h 336649"/>
                    <a:gd name="connsiteX8" fmla="*/ 5715 w 372427"/>
                    <a:gd name="connsiteY8" fmla="*/ 334104 h 336649"/>
                    <a:gd name="connsiteX9" fmla="*/ 35242 w 372427"/>
                    <a:gd name="connsiteY9" fmla="*/ 328389 h 336649"/>
                    <a:gd name="connsiteX10" fmla="*/ 74295 w 372427"/>
                    <a:gd name="connsiteY10" fmla="*/ 322674 h 336649"/>
                    <a:gd name="connsiteX11" fmla="*/ 105727 w 372427"/>
                    <a:gd name="connsiteY11" fmla="*/ 318864 h 336649"/>
                    <a:gd name="connsiteX12" fmla="*/ 147637 w 372427"/>
                    <a:gd name="connsiteY12" fmla="*/ 316006 h 336649"/>
                    <a:gd name="connsiteX13" fmla="*/ 196215 w 372427"/>
                    <a:gd name="connsiteY13" fmla="*/ 314101 h 336649"/>
                    <a:gd name="connsiteX14" fmla="*/ 288607 w 372427"/>
                    <a:gd name="connsiteY14" fmla="*/ 316959 h 336649"/>
                    <a:gd name="connsiteX15" fmla="*/ 353377 w 372427"/>
                    <a:gd name="connsiteY15" fmla="*/ 322674 h 336649"/>
                    <a:gd name="connsiteX16" fmla="*/ 372427 w 372427"/>
                    <a:gd name="connsiteY16" fmla="*/ 325531 h 336649"/>
                    <a:gd name="connsiteX17" fmla="*/ 358140 w 372427"/>
                    <a:gd name="connsiteY17" fmla="*/ 288384 h 336649"/>
                    <a:gd name="connsiteX0" fmla="*/ 358140 w 372427"/>
                    <a:gd name="connsiteY0" fmla="*/ 287037 h 335302"/>
                    <a:gd name="connsiteX1" fmla="*/ 326707 w 372427"/>
                    <a:gd name="connsiteY1" fmla="*/ 198454 h 335302"/>
                    <a:gd name="connsiteX2" fmla="*/ 260985 w 372427"/>
                    <a:gd name="connsiteY2" fmla="*/ 78439 h 335302"/>
                    <a:gd name="connsiteX3" fmla="*/ 167177 w 372427"/>
                    <a:gd name="connsiteY3" fmla="*/ 2059 h 335302"/>
                    <a:gd name="connsiteX4" fmla="*/ 146685 w 372427"/>
                    <a:gd name="connsiteY4" fmla="*/ 20337 h 335302"/>
                    <a:gd name="connsiteX5" fmla="*/ 12382 w 372427"/>
                    <a:gd name="connsiteY5" fmla="*/ 276559 h 335302"/>
                    <a:gd name="connsiteX6" fmla="*/ 3810 w 372427"/>
                    <a:gd name="connsiteY6" fmla="*/ 303229 h 335302"/>
                    <a:gd name="connsiteX7" fmla="*/ 0 w 372427"/>
                    <a:gd name="connsiteY7" fmla="*/ 334662 h 335302"/>
                    <a:gd name="connsiteX8" fmla="*/ 5715 w 372427"/>
                    <a:gd name="connsiteY8" fmla="*/ 332757 h 335302"/>
                    <a:gd name="connsiteX9" fmla="*/ 35242 w 372427"/>
                    <a:gd name="connsiteY9" fmla="*/ 327042 h 335302"/>
                    <a:gd name="connsiteX10" fmla="*/ 74295 w 372427"/>
                    <a:gd name="connsiteY10" fmla="*/ 321327 h 335302"/>
                    <a:gd name="connsiteX11" fmla="*/ 105727 w 372427"/>
                    <a:gd name="connsiteY11" fmla="*/ 317517 h 335302"/>
                    <a:gd name="connsiteX12" fmla="*/ 147637 w 372427"/>
                    <a:gd name="connsiteY12" fmla="*/ 314659 h 335302"/>
                    <a:gd name="connsiteX13" fmla="*/ 196215 w 372427"/>
                    <a:gd name="connsiteY13" fmla="*/ 312754 h 335302"/>
                    <a:gd name="connsiteX14" fmla="*/ 288607 w 372427"/>
                    <a:gd name="connsiteY14" fmla="*/ 315612 h 335302"/>
                    <a:gd name="connsiteX15" fmla="*/ 353377 w 372427"/>
                    <a:gd name="connsiteY15" fmla="*/ 321327 h 335302"/>
                    <a:gd name="connsiteX16" fmla="*/ 372427 w 372427"/>
                    <a:gd name="connsiteY16" fmla="*/ 324184 h 335302"/>
                    <a:gd name="connsiteX17" fmla="*/ 358140 w 372427"/>
                    <a:gd name="connsiteY17" fmla="*/ 287037 h 335302"/>
                    <a:gd name="connsiteX0" fmla="*/ 358140 w 372427"/>
                    <a:gd name="connsiteY0" fmla="*/ 285996 h 334261"/>
                    <a:gd name="connsiteX1" fmla="*/ 326707 w 372427"/>
                    <a:gd name="connsiteY1" fmla="*/ 197413 h 334261"/>
                    <a:gd name="connsiteX2" fmla="*/ 260985 w 372427"/>
                    <a:gd name="connsiteY2" fmla="*/ 77398 h 334261"/>
                    <a:gd name="connsiteX3" fmla="*/ 167177 w 372427"/>
                    <a:gd name="connsiteY3" fmla="*/ 1018 h 334261"/>
                    <a:gd name="connsiteX4" fmla="*/ 146685 w 372427"/>
                    <a:gd name="connsiteY4" fmla="*/ 19296 h 334261"/>
                    <a:gd name="connsiteX5" fmla="*/ 12382 w 372427"/>
                    <a:gd name="connsiteY5" fmla="*/ 275518 h 334261"/>
                    <a:gd name="connsiteX6" fmla="*/ 3810 w 372427"/>
                    <a:gd name="connsiteY6" fmla="*/ 302188 h 334261"/>
                    <a:gd name="connsiteX7" fmla="*/ 0 w 372427"/>
                    <a:gd name="connsiteY7" fmla="*/ 333621 h 334261"/>
                    <a:gd name="connsiteX8" fmla="*/ 5715 w 372427"/>
                    <a:gd name="connsiteY8" fmla="*/ 331716 h 334261"/>
                    <a:gd name="connsiteX9" fmla="*/ 35242 w 372427"/>
                    <a:gd name="connsiteY9" fmla="*/ 326001 h 334261"/>
                    <a:gd name="connsiteX10" fmla="*/ 74295 w 372427"/>
                    <a:gd name="connsiteY10" fmla="*/ 320286 h 334261"/>
                    <a:gd name="connsiteX11" fmla="*/ 105727 w 372427"/>
                    <a:gd name="connsiteY11" fmla="*/ 316476 h 334261"/>
                    <a:gd name="connsiteX12" fmla="*/ 147637 w 372427"/>
                    <a:gd name="connsiteY12" fmla="*/ 313618 h 334261"/>
                    <a:gd name="connsiteX13" fmla="*/ 196215 w 372427"/>
                    <a:gd name="connsiteY13" fmla="*/ 311713 h 334261"/>
                    <a:gd name="connsiteX14" fmla="*/ 288607 w 372427"/>
                    <a:gd name="connsiteY14" fmla="*/ 314571 h 334261"/>
                    <a:gd name="connsiteX15" fmla="*/ 353377 w 372427"/>
                    <a:gd name="connsiteY15" fmla="*/ 320286 h 334261"/>
                    <a:gd name="connsiteX16" fmla="*/ 372427 w 372427"/>
                    <a:gd name="connsiteY16" fmla="*/ 323143 h 334261"/>
                    <a:gd name="connsiteX17" fmla="*/ 358140 w 372427"/>
                    <a:gd name="connsiteY17" fmla="*/ 285996 h 334261"/>
                    <a:gd name="connsiteX0" fmla="*/ 358140 w 372427"/>
                    <a:gd name="connsiteY0" fmla="*/ 276188 h 324453"/>
                    <a:gd name="connsiteX1" fmla="*/ 326707 w 372427"/>
                    <a:gd name="connsiteY1" fmla="*/ 187605 h 324453"/>
                    <a:gd name="connsiteX2" fmla="*/ 260985 w 372427"/>
                    <a:gd name="connsiteY2" fmla="*/ 67590 h 324453"/>
                    <a:gd name="connsiteX3" fmla="*/ 146685 w 372427"/>
                    <a:gd name="connsiteY3" fmla="*/ 9488 h 324453"/>
                    <a:gd name="connsiteX4" fmla="*/ 12382 w 372427"/>
                    <a:gd name="connsiteY4" fmla="*/ 265710 h 324453"/>
                    <a:gd name="connsiteX5" fmla="*/ 3810 w 372427"/>
                    <a:gd name="connsiteY5" fmla="*/ 292380 h 324453"/>
                    <a:gd name="connsiteX6" fmla="*/ 0 w 372427"/>
                    <a:gd name="connsiteY6" fmla="*/ 323813 h 324453"/>
                    <a:gd name="connsiteX7" fmla="*/ 5715 w 372427"/>
                    <a:gd name="connsiteY7" fmla="*/ 321908 h 324453"/>
                    <a:gd name="connsiteX8" fmla="*/ 35242 w 372427"/>
                    <a:gd name="connsiteY8" fmla="*/ 316193 h 324453"/>
                    <a:gd name="connsiteX9" fmla="*/ 74295 w 372427"/>
                    <a:gd name="connsiteY9" fmla="*/ 310478 h 324453"/>
                    <a:gd name="connsiteX10" fmla="*/ 105727 w 372427"/>
                    <a:gd name="connsiteY10" fmla="*/ 306668 h 324453"/>
                    <a:gd name="connsiteX11" fmla="*/ 147637 w 372427"/>
                    <a:gd name="connsiteY11" fmla="*/ 303810 h 324453"/>
                    <a:gd name="connsiteX12" fmla="*/ 196215 w 372427"/>
                    <a:gd name="connsiteY12" fmla="*/ 301905 h 324453"/>
                    <a:gd name="connsiteX13" fmla="*/ 288607 w 372427"/>
                    <a:gd name="connsiteY13" fmla="*/ 304763 h 324453"/>
                    <a:gd name="connsiteX14" fmla="*/ 353377 w 372427"/>
                    <a:gd name="connsiteY14" fmla="*/ 310478 h 324453"/>
                    <a:gd name="connsiteX15" fmla="*/ 372427 w 372427"/>
                    <a:gd name="connsiteY15" fmla="*/ 313335 h 324453"/>
                    <a:gd name="connsiteX16" fmla="*/ 358140 w 372427"/>
                    <a:gd name="connsiteY16" fmla="*/ 276188 h 324453"/>
                    <a:gd name="connsiteX0" fmla="*/ 358140 w 372427"/>
                    <a:gd name="connsiteY0" fmla="*/ 289627 h 337892"/>
                    <a:gd name="connsiteX1" fmla="*/ 326707 w 372427"/>
                    <a:gd name="connsiteY1" fmla="*/ 201044 h 337892"/>
                    <a:gd name="connsiteX2" fmla="*/ 260985 w 372427"/>
                    <a:gd name="connsiteY2" fmla="*/ 81029 h 337892"/>
                    <a:gd name="connsiteX3" fmla="*/ 168041 w 372427"/>
                    <a:gd name="connsiteY3" fmla="*/ 8135 h 337892"/>
                    <a:gd name="connsiteX4" fmla="*/ 12382 w 372427"/>
                    <a:gd name="connsiteY4" fmla="*/ 279149 h 337892"/>
                    <a:gd name="connsiteX5" fmla="*/ 3810 w 372427"/>
                    <a:gd name="connsiteY5" fmla="*/ 305819 h 337892"/>
                    <a:gd name="connsiteX6" fmla="*/ 0 w 372427"/>
                    <a:gd name="connsiteY6" fmla="*/ 337252 h 337892"/>
                    <a:gd name="connsiteX7" fmla="*/ 5715 w 372427"/>
                    <a:gd name="connsiteY7" fmla="*/ 335347 h 337892"/>
                    <a:gd name="connsiteX8" fmla="*/ 35242 w 372427"/>
                    <a:gd name="connsiteY8" fmla="*/ 329632 h 337892"/>
                    <a:gd name="connsiteX9" fmla="*/ 74295 w 372427"/>
                    <a:gd name="connsiteY9" fmla="*/ 323917 h 337892"/>
                    <a:gd name="connsiteX10" fmla="*/ 105727 w 372427"/>
                    <a:gd name="connsiteY10" fmla="*/ 320107 h 337892"/>
                    <a:gd name="connsiteX11" fmla="*/ 147637 w 372427"/>
                    <a:gd name="connsiteY11" fmla="*/ 317249 h 337892"/>
                    <a:gd name="connsiteX12" fmla="*/ 196215 w 372427"/>
                    <a:gd name="connsiteY12" fmla="*/ 315344 h 337892"/>
                    <a:gd name="connsiteX13" fmla="*/ 288607 w 372427"/>
                    <a:gd name="connsiteY13" fmla="*/ 318202 h 337892"/>
                    <a:gd name="connsiteX14" fmla="*/ 353377 w 372427"/>
                    <a:gd name="connsiteY14" fmla="*/ 323917 h 337892"/>
                    <a:gd name="connsiteX15" fmla="*/ 372427 w 372427"/>
                    <a:gd name="connsiteY15" fmla="*/ 326774 h 337892"/>
                    <a:gd name="connsiteX16" fmla="*/ 358140 w 372427"/>
                    <a:gd name="connsiteY16" fmla="*/ 289627 h 337892"/>
                    <a:gd name="connsiteX0" fmla="*/ 358140 w 372427"/>
                    <a:gd name="connsiteY0" fmla="*/ 281492 h 329757"/>
                    <a:gd name="connsiteX1" fmla="*/ 326707 w 372427"/>
                    <a:gd name="connsiteY1" fmla="*/ 192909 h 329757"/>
                    <a:gd name="connsiteX2" fmla="*/ 260985 w 372427"/>
                    <a:gd name="connsiteY2" fmla="*/ 72894 h 329757"/>
                    <a:gd name="connsiteX3" fmla="*/ 168041 w 372427"/>
                    <a:gd name="connsiteY3" fmla="*/ 0 h 329757"/>
                    <a:gd name="connsiteX4" fmla="*/ 12382 w 372427"/>
                    <a:gd name="connsiteY4" fmla="*/ 271014 h 329757"/>
                    <a:gd name="connsiteX5" fmla="*/ 3810 w 372427"/>
                    <a:gd name="connsiteY5" fmla="*/ 297684 h 329757"/>
                    <a:gd name="connsiteX6" fmla="*/ 0 w 372427"/>
                    <a:gd name="connsiteY6" fmla="*/ 329117 h 329757"/>
                    <a:gd name="connsiteX7" fmla="*/ 5715 w 372427"/>
                    <a:gd name="connsiteY7" fmla="*/ 327212 h 329757"/>
                    <a:gd name="connsiteX8" fmla="*/ 35242 w 372427"/>
                    <a:gd name="connsiteY8" fmla="*/ 321497 h 329757"/>
                    <a:gd name="connsiteX9" fmla="*/ 74295 w 372427"/>
                    <a:gd name="connsiteY9" fmla="*/ 315782 h 329757"/>
                    <a:gd name="connsiteX10" fmla="*/ 105727 w 372427"/>
                    <a:gd name="connsiteY10" fmla="*/ 311972 h 329757"/>
                    <a:gd name="connsiteX11" fmla="*/ 147637 w 372427"/>
                    <a:gd name="connsiteY11" fmla="*/ 309114 h 329757"/>
                    <a:gd name="connsiteX12" fmla="*/ 196215 w 372427"/>
                    <a:gd name="connsiteY12" fmla="*/ 307209 h 329757"/>
                    <a:gd name="connsiteX13" fmla="*/ 288607 w 372427"/>
                    <a:gd name="connsiteY13" fmla="*/ 310067 h 329757"/>
                    <a:gd name="connsiteX14" fmla="*/ 353377 w 372427"/>
                    <a:gd name="connsiteY14" fmla="*/ 315782 h 329757"/>
                    <a:gd name="connsiteX15" fmla="*/ 372427 w 372427"/>
                    <a:gd name="connsiteY15" fmla="*/ 318639 h 329757"/>
                    <a:gd name="connsiteX16" fmla="*/ 358140 w 372427"/>
                    <a:gd name="connsiteY16" fmla="*/ 281492 h 329757"/>
                    <a:gd name="connsiteX0" fmla="*/ 358140 w 372427"/>
                    <a:gd name="connsiteY0" fmla="*/ 281492 h 329757"/>
                    <a:gd name="connsiteX1" fmla="*/ 326707 w 372427"/>
                    <a:gd name="connsiteY1" fmla="*/ 192909 h 329757"/>
                    <a:gd name="connsiteX2" fmla="*/ 260985 w 372427"/>
                    <a:gd name="connsiteY2" fmla="*/ 72894 h 329757"/>
                    <a:gd name="connsiteX3" fmla="*/ 168041 w 372427"/>
                    <a:gd name="connsiteY3" fmla="*/ 0 h 329757"/>
                    <a:gd name="connsiteX4" fmla="*/ 12382 w 372427"/>
                    <a:gd name="connsiteY4" fmla="*/ 271014 h 329757"/>
                    <a:gd name="connsiteX5" fmla="*/ 3810 w 372427"/>
                    <a:gd name="connsiteY5" fmla="*/ 297684 h 329757"/>
                    <a:gd name="connsiteX6" fmla="*/ 0 w 372427"/>
                    <a:gd name="connsiteY6" fmla="*/ 329117 h 329757"/>
                    <a:gd name="connsiteX7" fmla="*/ 5715 w 372427"/>
                    <a:gd name="connsiteY7" fmla="*/ 327212 h 329757"/>
                    <a:gd name="connsiteX8" fmla="*/ 35242 w 372427"/>
                    <a:gd name="connsiteY8" fmla="*/ 321497 h 329757"/>
                    <a:gd name="connsiteX9" fmla="*/ 74295 w 372427"/>
                    <a:gd name="connsiteY9" fmla="*/ 315782 h 329757"/>
                    <a:gd name="connsiteX10" fmla="*/ 105727 w 372427"/>
                    <a:gd name="connsiteY10" fmla="*/ 311972 h 329757"/>
                    <a:gd name="connsiteX11" fmla="*/ 147637 w 372427"/>
                    <a:gd name="connsiteY11" fmla="*/ 309114 h 329757"/>
                    <a:gd name="connsiteX12" fmla="*/ 196215 w 372427"/>
                    <a:gd name="connsiteY12" fmla="*/ 307209 h 329757"/>
                    <a:gd name="connsiteX13" fmla="*/ 288607 w 372427"/>
                    <a:gd name="connsiteY13" fmla="*/ 310067 h 329757"/>
                    <a:gd name="connsiteX14" fmla="*/ 353377 w 372427"/>
                    <a:gd name="connsiteY14" fmla="*/ 315782 h 329757"/>
                    <a:gd name="connsiteX15" fmla="*/ 372427 w 372427"/>
                    <a:gd name="connsiteY15" fmla="*/ 318639 h 329757"/>
                    <a:gd name="connsiteX16" fmla="*/ 358140 w 372427"/>
                    <a:gd name="connsiteY16" fmla="*/ 281492 h 329757"/>
                    <a:gd name="connsiteX0" fmla="*/ 358140 w 372427"/>
                    <a:gd name="connsiteY0" fmla="*/ 281492 h 329757"/>
                    <a:gd name="connsiteX1" fmla="*/ 326707 w 372427"/>
                    <a:gd name="connsiteY1" fmla="*/ 192909 h 329757"/>
                    <a:gd name="connsiteX2" fmla="*/ 260985 w 372427"/>
                    <a:gd name="connsiteY2" fmla="*/ 72894 h 329757"/>
                    <a:gd name="connsiteX3" fmla="*/ 168041 w 372427"/>
                    <a:gd name="connsiteY3" fmla="*/ 0 h 329757"/>
                    <a:gd name="connsiteX4" fmla="*/ 12382 w 372427"/>
                    <a:gd name="connsiteY4" fmla="*/ 271014 h 329757"/>
                    <a:gd name="connsiteX5" fmla="*/ 3810 w 372427"/>
                    <a:gd name="connsiteY5" fmla="*/ 297684 h 329757"/>
                    <a:gd name="connsiteX6" fmla="*/ 0 w 372427"/>
                    <a:gd name="connsiteY6" fmla="*/ 329117 h 329757"/>
                    <a:gd name="connsiteX7" fmla="*/ 5715 w 372427"/>
                    <a:gd name="connsiteY7" fmla="*/ 327212 h 329757"/>
                    <a:gd name="connsiteX8" fmla="*/ 35242 w 372427"/>
                    <a:gd name="connsiteY8" fmla="*/ 321497 h 329757"/>
                    <a:gd name="connsiteX9" fmla="*/ 74295 w 372427"/>
                    <a:gd name="connsiteY9" fmla="*/ 315782 h 329757"/>
                    <a:gd name="connsiteX10" fmla="*/ 105727 w 372427"/>
                    <a:gd name="connsiteY10" fmla="*/ 311972 h 329757"/>
                    <a:gd name="connsiteX11" fmla="*/ 147637 w 372427"/>
                    <a:gd name="connsiteY11" fmla="*/ 309114 h 329757"/>
                    <a:gd name="connsiteX12" fmla="*/ 196215 w 372427"/>
                    <a:gd name="connsiteY12" fmla="*/ 307209 h 329757"/>
                    <a:gd name="connsiteX13" fmla="*/ 288607 w 372427"/>
                    <a:gd name="connsiteY13" fmla="*/ 310067 h 329757"/>
                    <a:gd name="connsiteX14" fmla="*/ 353377 w 372427"/>
                    <a:gd name="connsiteY14" fmla="*/ 315782 h 329757"/>
                    <a:gd name="connsiteX15" fmla="*/ 372427 w 372427"/>
                    <a:gd name="connsiteY15" fmla="*/ 318639 h 329757"/>
                    <a:gd name="connsiteX16" fmla="*/ 358140 w 372427"/>
                    <a:gd name="connsiteY16" fmla="*/ 281492 h 329757"/>
                    <a:gd name="connsiteX0" fmla="*/ 358140 w 372427"/>
                    <a:gd name="connsiteY0" fmla="*/ 284866 h 333131"/>
                    <a:gd name="connsiteX1" fmla="*/ 326707 w 372427"/>
                    <a:gd name="connsiteY1" fmla="*/ 196283 h 333131"/>
                    <a:gd name="connsiteX2" fmla="*/ 260985 w 372427"/>
                    <a:gd name="connsiteY2" fmla="*/ 76268 h 333131"/>
                    <a:gd name="connsiteX3" fmla="*/ 166253 w 372427"/>
                    <a:gd name="connsiteY3" fmla="*/ 0 h 333131"/>
                    <a:gd name="connsiteX4" fmla="*/ 12382 w 372427"/>
                    <a:gd name="connsiteY4" fmla="*/ 274388 h 333131"/>
                    <a:gd name="connsiteX5" fmla="*/ 3810 w 372427"/>
                    <a:gd name="connsiteY5" fmla="*/ 301058 h 333131"/>
                    <a:gd name="connsiteX6" fmla="*/ 0 w 372427"/>
                    <a:gd name="connsiteY6" fmla="*/ 332491 h 333131"/>
                    <a:gd name="connsiteX7" fmla="*/ 5715 w 372427"/>
                    <a:gd name="connsiteY7" fmla="*/ 330586 h 333131"/>
                    <a:gd name="connsiteX8" fmla="*/ 35242 w 372427"/>
                    <a:gd name="connsiteY8" fmla="*/ 324871 h 333131"/>
                    <a:gd name="connsiteX9" fmla="*/ 74295 w 372427"/>
                    <a:gd name="connsiteY9" fmla="*/ 319156 h 333131"/>
                    <a:gd name="connsiteX10" fmla="*/ 105727 w 372427"/>
                    <a:gd name="connsiteY10" fmla="*/ 315346 h 333131"/>
                    <a:gd name="connsiteX11" fmla="*/ 147637 w 372427"/>
                    <a:gd name="connsiteY11" fmla="*/ 312488 h 333131"/>
                    <a:gd name="connsiteX12" fmla="*/ 196215 w 372427"/>
                    <a:gd name="connsiteY12" fmla="*/ 310583 h 333131"/>
                    <a:gd name="connsiteX13" fmla="*/ 288607 w 372427"/>
                    <a:gd name="connsiteY13" fmla="*/ 313441 h 333131"/>
                    <a:gd name="connsiteX14" fmla="*/ 353377 w 372427"/>
                    <a:gd name="connsiteY14" fmla="*/ 319156 h 333131"/>
                    <a:gd name="connsiteX15" fmla="*/ 372427 w 372427"/>
                    <a:gd name="connsiteY15" fmla="*/ 322013 h 333131"/>
                    <a:gd name="connsiteX16" fmla="*/ 358140 w 372427"/>
                    <a:gd name="connsiteY16" fmla="*/ 284866 h 333131"/>
                    <a:gd name="connsiteX0" fmla="*/ 358140 w 372427"/>
                    <a:gd name="connsiteY0" fmla="*/ 284866 h 333131"/>
                    <a:gd name="connsiteX1" fmla="*/ 326707 w 372427"/>
                    <a:gd name="connsiteY1" fmla="*/ 196283 h 333131"/>
                    <a:gd name="connsiteX2" fmla="*/ 263028 w 372427"/>
                    <a:gd name="connsiteY2" fmla="*/ 74554 h 333131"/>
                    <a:gd name="connsiteX3" fmla="*/ 166253 w 372427"/>
                    <a:gd name="connsiteY3" fmla="*/ 0 h 333131"/>
                    <a:gd name="connsiteX4" fmla="*/ 12382 w 372427"/>
                    <a:gd name="connsiteY4" fmla="*/ 274388 h 333131"/>
                    <a:gd name="connsiteX5" fmla="*/ 3810 w 372427"/>
                    <a:gd name="connsiteY5" fmla="*/ 301058 h 333131"/>
                    <a:gd name="connsiteX6" fmla="*/ 0 w 372427"/>
                    <a:gd name="connsiteY6" fmla="*/ 332491 h 333131"/>
                    <a:gd name="connsiteX7" fmla="*/ 5715 w 372427"/>
                    <a:gd name="connsiteY7" fmla="*/ 330586 h 333131"/>
                    <a:gd name="connsiteX8" fmla="*/ 35242 w 372427"/>
                    <a:gd name="connsiteY8" fmla="*/ 324871 h 333131"/>
                    <a:gd name="connsiteX9" fmla="*/ 74295 w 372427"/>
                    <a:gd name="connsiteY9" fmla="*/ 319156 h 333131"/>
                    <a:gd name="connsiteX10" fmla="*/ 105727 w 372427"/>
                    <a:gd name="connsiteY10" fmla="*/ 315346 h 333131"/>
                    <a:gd name="connsiteX11" fmla="*/ 147637 w 372427"/>
                    <a:gd name="connsiteY11" fmla="*/ 312488 h 333131"/>
                    <a:gd name="connsiteX12" fmla="*/ 196215 w 372427"/>
                    <a:gd name="connsiteY12" fmla="*/ 310583 h 333131"/>
                    <a:gd name="connsiteX13" fmla="*/ 288607 w 372427"/>
                    <a:gd name="connsiteY13" fmla="*/ 313441 h 333131"/>
                    <a:gd name="connsiteX14" fmla="*/ 353377 w 372427"/>
                    <a:gd name="connsiteY14" fmla="*/ 319156 h 333131"/>
                    <a:gd name="connsiteX15" fmla="*/ 372427 w 372427"/>
                    <a:gd name="connsiteY15" fmla="*/ 322013 h 333131"/>
                    <a:gd name="connsiteX16" fmla="*/ 358140 w 372427"/>
                    <a:gd name="connsiteY16" fmla="*/ 284866 h 333131"/>
                    <a:gd name="connsiteX0" fmla="*/ 358140 w 372427"/>
                    <a:gd name="connsiteY0" fmla="*/ 284866 h 333131"/>
                    <a:gd name="connsiteX1" fmla="*/ 326707 w 372427"/>
                    <a:gd name="connsiteY1" fmla="*/ 196283 h 333131"/>
                    <a:gd name="connsiteX2" fmla="*/ 263028 w 372427"/>
                    <a:gd name="connsiteY2" fmla="*/ 74554 h 333131"/>
                    <a:gd name="connsiteX3" fmla="*/ 166253 w 372427"/>
                    <a:gd name="connsiteY3" fmla="*/ 0 h 333131"/>
                    <a:gd name="connsiteX4" fmla="*/ 12382 w 372427"/>
                    <a:gd name="connsiteY4" fmla="*/ 274388 h 333131"/>
                    <a:gd name="connsiteX5" fmla="*/ 3810 w 372427"/>
                    <a:gd name="connsiteY5" fmla="*/ 301058 h 333131"/>
                    <a:gd name="connsiteX6" fmla="*/ 0 w 372427"/>
                    <a:gd name="connsiteY6" fmla="*/ 332491 h 333131"/>
                    <a:gd name="connsiteX7" fmla="*/ 5715 w 372427"/>
                    <a:gd name="connsiteY7" fmla="*/ 330586 h 333131"/>
                    <a:gd name="connsiteX8" fmla="*/ 35242 w 372427"/>
                    <a:gd name="connsiteY8" fmla="*/ 324871 h 333131"/>
                    <a:gd name="connsiteX9" fmla="*/ 74295 w 372427"/>
                    <a:gd name="connsiteY9" fmla="*/ 319156 h 333131"/>
                    <a:gd name="connsiteX10" fmla="*/ 105727 w 372427"/>
                    <a:gd name="connsiteY10" fmla="*/ 315346 h 333131"/>
                    <a:gd name="connsiteX11" fmla="*/ 147637 w 372427"/>
                    <a:gd name="connsiteY11" fmla="*/ 312488 h 333131"/>
                    <a:gd name="connsiteX12" fmla="*/ 196215 w 372427"/>
                    <a:gd name="connsiteY12" fmla="*/ 310583 h 333131"/>
                    <a:gd name="connsiteX13" fmla="*/ 288607 w 372427"/>
                    <a:gd name="connsiteY13" fmla="*/ 313441 h 333131"/>
                    <a:gd name="connsiteX14" fmla="*/ 353377 w 372427"/>
                    <a:gd name="connsiteY14" fmla="*/ 319156 h 333131"/>
                    <a:gd name="connsiteX15" fmla="*/ 372427 w 372427"/>
                    <a:gd name="connsiteY15" fmla="*/ 322013 h 333131"/>
                    <a:gd name="connsiteX16" fmla="*/ 358140 w 372427"/>
                    <a:gd name="connsiteY16" fmla="*/ 284866 h 333131"/>
                    <a:gd name="connsiteX0" fmla="*/ 358140 w 372427"/>
                    <a:gd name="connsiteY0" fmla="*/ 284866 h 333131"/>
                    <a:gd name="connsiteX1" fmla="*/ 326707 w 372427"/>
                    <a:gd name="connsiteY1" fmla="*/ 196283 h 333131"/>
                    <a:gd name="connsiteX2" fmla="*/ 263028 w 372427"/>
                    <a:gd name="connsiteY2" fmla="*/ 74554 h 333131"/>
                    <a:gd name="connsiteX3" fmla="*/ 166253 w 372427"/>
                    <a:gd name="connsiteY3" fmla="*/ 0 h 333131"/>
                    <a:gd name="connsiteX4" fmla="*/ 3810 w 372427"/>
                    <a:gd name="connsiteY4" fmla="*/ 301058 h 333131"/>
                    <a:gd name="connsiteX5" fmla="*/ 0 w 372427"/>
                    <a:gd name="connsiteY5" fmla="*/ 332491 h 333131"/>
                    <a:gd name="connsiteX6" fmla="*/ 5715 w 372427"/>
                    <a:gd name="connsiteY6" fmla="*/ 330586 h 333131"/>
                    <a:gd name="connsiteX7" fmla="*/ 35242 w 372427"/>
                    <a:gd name="connsiteY7" fmla="*/ 324871 h 333131"/>
                    <a:gd name="connsiteX8" fmla="*/ 74295 w 372427"/>
                    <a:gd name="connsiteY8" fmla="*/ 319156 h 333131"/>
                    <a:gd name="connsiteX9" fmla="*/ 105727 w 372427"/>
                    <a:gd name="connsiteY9" fmla="*/ 315346 h 333131"/>
                    <a:gd name="connsiteX10" fmla="*/ 147637 w 372427"/>
                    <a:gd name="connsiteY10" fmla="*/ 312488 h 333131"/>
                    <a:gd name="connsiteX11" fmla="*/ 196215 w 372427"/>
                    <a:gd name="connsiteY11" fmla="*/ 310583 h 333131"/>
                    <a:gd name="connsiteX12" fmla="*/ 288607 w 372427"/>
                    <a:gd name="connsiteY12" fmla="*/ 313441 h 333131"/>
                    <a:gd name="connsiteX13" fmla="*/ 353377 w 372427"/>
                    <a:gd name="connsiteY13" fmla="*/ 319156 h 333131"/>
                    <a:gd name="connsiteX14" fmla="*/ 372427 w 372427"/>
                    <a:gd name="connsiteY14" fmla="*/ 322013 h 333131"/>
                    <a:gd name="connsiteX15" fmla="*/ 358140 w 372427"/>
                    <a:gd name="connsiteY15" fmla="*/ 284866 h 333131"/>
                    <a:gd name="connsiteX0" fmla="*/ 358140 w 372427"/>
                    <a:gd name="connsiteY0" fmla="*/ 284866 h 333131"/>
                    <a:gd name="connsiteX1" fmla="*/ 326707 w 372427"/>
                    <a:gd name="connsiteY1" fmla="*/ 196283 h 333131"/>
                    <a:gd name="connsiteX2" fmla="*/ 263028 w 372427"/>
                    <a:gd name="connsiteY2" fmla="*/ 74554 h 333131"/>
                    <a:gd name="connsiteX3" fmla="*/ 166253 w 372427"/>
                    <a:gd name="connsiteY3" fmla="*/ 0 h 333131"/>
                    <a:gd name="connsiteX4" fmla="*/ 3263 w 372427"/>
                    <a:gd name="connsiteY4" fmla="*/ 300821 h 333131"/>
                    <a:gd name="connsiteX5" fmla="*/ 0 w 372427"/>
                    <a:gd name="connsiteY5" fmla="*/ 332491 h 333131"/>
                    <a:gd name="connsiteX6" fmla="*/ 5715 w 372427"/>
                    <a:gd name="connsiteY6" fmla="*/ 330586 h 333131"/>
                    <a:gd name="connsiteX7" fmla="*/ 35242 w 372427"/>
                    <a:gd name="connsiteY7" fmla="*/ 324871 h 333131"/>
                    <a:gd name="connsiteX8" fmla="*/ 74295 w 372427"/>
                    <a:gd name="connsiteY8" fmla="*/ 319156 h 333131"/>
                    <a:gd name="connsiteX9" fmla="*/ 105727 w 372427"/>
                    <a:gd name="connsiteY9" fmla="*/ 315346 h 333131"/>
                    <a:gd name="connsiteX10" fmla="*/ 147637 w 372427"/>
                    <a:gd name="connsiteY10" fmla="*/ 312488 h 333131"/>
                    <a:gd name="connsiteX11" fmla="*/ 196215 w 372427"/>
                    <a:gd name="connsiteY11" fmla="*/ 310583 h 333131"/>
                    <a:gd name="connsiteX12" fmla="*/ 288607 w 372427"/>
                    <a:gd name="connsiteY12" fmla="*/ 313441 h 333131"/>
                    <a:gd name="connsiteX13" fmla="*/ 353377 w 372427"/>
                    <a:gd name="connsiteY13" fmla="*/ 319156 h 333131"/>
                    <a:gd name="connsiteX14" fmla="*/ 372427 w 372427"/>
                    <a:gd name="connsiteY14" fmla="*/ 322013 h 333131"/>
                    <a:gd name="connsiteX15" fmla="*/ 358140 w 372427"/>
                    <a:gd name="connsiteY15" fmla="*/ 284866 h 333131"/>
                    <a:gd name="connsiteX0" fmla="*/ 358140 w 372427"/>
                    <a:gd name="connsiteY0" fmla="*/ 284866 h 333131"/>
                    <a:gd name="connsiteX1" fmla="*/ 326707 w 372427"/>
                    <a:gd name="connsiteY1" fmla="*/ 196283 h 333131"/>
                    <a:gd name="connsiteX2" fmla="*/ 263028 w 372427"/>
                    <a:gd name="connsiteY2" fmla="*/ 74554 h 333131"/>
                    <a:gd name="connsiteX3" fmla="*/ 166253 w 372427"/>
                    <a:gd name="connsiteY3" fmla="*/ 0 h 333131"/>
                    <a:gd name="connsiteX4" fmla="*/ 79782 w 372427"/>
                    <a:gd name="connsiteY4" fmla="*/ 118221 h 333131"/>
                    <a:gd name="connsiteX5" fmla="*/ 0 w 372427"/>
                    <a:gd name="connsiteY5" fmla="*/ 332491 h 333131"/>
                    <a:gd name="connsiteX6" fmla="*/ 5715 w 372427"/>
                    <a:gd name="connsiteY6" fmla="*/ 330586 h 333131"/>
                    <a:gd name="connsiteX7" fmla="*/ 35242 w 372427"/>
                    <a:gd name="connsiteY7" fmla="*/ 324871 h 333131"/>
                    <a:gd name="connsiteX8" fmla="*/ 74295 w 372427"/>
                    <a:gd name="connsiteY8" fmla="*/ 319156 h 333131"/>
                    <a:gd name="connsiteX9" fmla="*/ 105727 w 372427"/>
                    <a:gd name="connsiteY9" fmla="*/ 315346 h 333131"/>
                    <a:gd name="connsiteX10" fmla="*/ 147637 w 372427"/>
                    <a:gd name="connsiteY10" fmla="*/ 312488 h 333131"/>
                    <a:gd name="connsiteX11" fmla="*/ 196215 w 372427"/>
                    <a:gd name="connsiteY11" fmla="*/ 310583 h 333131"/>
                    <a:gd name="connsiteX12" fmla="*/ 288607 w 372427"/>
                    <a:gd name="connsiteY12" fmla="*/ 313441 h 333131"/>
                    <a:gd name="connsiteX13" fmla="*/ 353377 w 372427"/>
                    <a:gd name="connsiteY13" fmla="*/ 319156 h 333131"/>
                    <a:gd name="connsiteX14" fmla="*/ 372427 w 372427"/>
                    <a:gd name="connsiteY14" fmla="*/ 322013 h 333131"/>
                    <a:gd name="connsiteX15" fmla="*/ 358140 w 372427"/>
                    <a:gd name="connsiteY15" fmla="*/ 284866 h 333131"/>
                    <a:gd name="connsiteX0" fmla="*/ 358140 w 372427"/>
                    <a:gd name="connsiteY0" fmla="*/ 284866 h 333131"/>
                    <a:gd name="connsiteX1" fmla="*/ 326707 w 372427"/>
                    <a:gd name="connsiteY1" fmla="*/ 196283 h 333131"/>
                    <a:gd name="connsiteX2" fmla="*/ 263028 w 372427"/>
                    <a:gd name="connsiteY2" fmla="*/ 74554 h 333131"/>
                    <a:gd name="connsiteX3" fmla="*/ 166253 w 372427"/>
                    <a:gd name="connsiteY3" fmla="*/ 0 h 333131"/>
                    <a:gd name="connsiteX4" fmla="*/ 58135 w 372427"/>
                    <a:gd name="connsiteY4" fmla="*/ 166680 h 333131"/>
                    <a:gd name="connsiteX5" fmla="*/ 0 w 372427"/>
                    <a:gd name="connsiteY5" fmla="*/ 332491 h 333131"/>
                    <a:gd name="connsiteX6" fmla="*/ 5715 w 372427"/>
                    <a:gd name="connsiteY6" fmla="*/ 330586 h 333131"/>
                    <a:gd name="connsiteX7" fmla="*/ 35242 w 372427"/>
                    <a:gd name="connsiteY7" fmla="*/ 324871 h 333131"/>
                    <a:gd name="connsiteX8" fmla="*/ 74295 w 372427"/>
                    <a:gd name="connsiteY8" fmla="*/ 319156 h 333131"/>
                    <a:gd name="connsiteX9" fmla="*/ 105727 w 372427"/>
                    <a:gd name="connsiteY9" fmla="*/ 315346 h 333131"/>
                    <a:gd name="connsiteX10" fmla="*/ 147637 w 372427"/>
                    <a:gd name="connsiteY10" fmla="*/ 312488 h 333131"/>
                    <a:gd name="connsiteX11" fmla="*/ 196215 w 372427"/>
                    <a:gd name="connsiteY11" fmla="*/ 310583 h 333131"/>
                    <a:gd name="connsiteX12" fmla="*/ 288607 w 372427"/>
                    <a:gd name="connsiteY12" fmla="*/ 313441 h 333131"/>
                    <a:gd name="connsiteX13" fmla="*/ 353377 w 372427"/>
                    <a:gd name="connsiteY13" fmla="*/ 319156 h 333131"/>
                    <a:gd name="connsiteX14" fmla="*/ 372427 w 372427"/>
                    <a:gd name="connsiteY14" fmla="*/ 322013 h 333131"/>
                    <a:gd name="connsiteX15" fmla="*/ 358140 w 372427"/>
                    <a:gd name="connsiteY15" fmla="*/ 284866 h 333131"/>
                    <a:gd name="connsiteX0" fmla="*/ 358140 w 372427"/>
                    <a:gd name="connsiteY0" fmla="*/ 284866 h 357149"/>
                    <a:gd name="connsiteX1" fmla="*/ 326707 w 372427"/>
                    <a:gd name="connsiteY1" fmla="*/ 196283 h 357149"/>
                    <a:gd name="connsiteX2" fmla="*/ 263028 w 372427"/>
                    <a:gd name="connsiteY2" fmla="*/ 74554 h 357149"/>
                    <a:gd name="connsiteX3" fmla="*/ 166253 w 372427"/>
                    <a:gd name="connsiteY3" fmla="*/ 0 h 357149"/>
                    <a:gd name="connsiteX4" fmla="*/ 58135 w 372427"/>
                    <a:gd name="connsiteY4" fmla="*/ 166680 h 357149"/>
                    <a:gd name="connsiteX5" fmla="*/ 0 w 372427"/>
                    <a:gd name="connsiteY5" fmla="*/ 332491 h 357149"/>
                    <a:gd name="connsiteX6" fmla="*/ 23461 w 372427"/>
                    <a:gd name="connsiteY6" fmla="*/ 357122 h 357149"/>
                    <a:gd name="connsiteX7" fmla="*/ 35242 w 372427"/>
                    <a:gd name="connsiteY7" fmla="*/ 324871 h 357149"/>
                    <a:gd name="connsiteX8" fmla="*/ 74295 w 372427"/>
                    <a:gd name="connsiteY8" fmla="*/ 319156 h 357149"/>
                    <a:gd name="connsiteX9" fmla="*/ 105727 w 372427"/>
                    <a:gd name="connsiteY9" fmla="*/ 315346 h 357149"/>
                    <a:gd name="connsiteX10" fmla="*/ 147637 w 372427"/>
                    <a:gd name="connsiteY10" fmla="*/ 312488 h 357149"/>
                    <a:gd name="connsiteX11" fmla="*/ 196215 w 372427"/>
                    <a:gd name="connsiteY11" fmla="*/ 310583 h 357149"/>
                    <a:gd name="connsiteX12" fmla="*/ 288607 w 372427"/>
                    <a:gd name="connsiteY12" fmla="*/ 313441 h 357149"/>
                    <a:gd name="connsiteX13" fmla="*/ 353377 w 372427"/>
                    <a:gd name="connsiteY13" fmla="*/ 319156 h 357149"/>
                    <a:gd name="connsiteX14" fmla="*/ 372427 w 372427"/>
                    <a:gd name="connsiteY14" fmla="*/ 322013 h 357149"/>
                    <a:gd name="connsiteX15" fmla="*/ 358140 w 372427"/>
                    <a:gd name="connsiteY15" fmla="*/ 284866 h 357149"/>
                    <a:gd name="connsiteX0" fmla="*/ 358509 w 372796"/>
                    <a:gd name="connsiteY0" fmla="*/ 284866 h 342901"/>
                    <a:gd name="connsiteX1" fmla="*/ 327076 w 372796"/>
                    <a:gd name="connsiteY1" fmla="*/ 196283 h 342901"/>
                    <a:gd name="connsiteX2" fmla="*/ 263397 w 372796"/>
                    <a:gd name="connsiteY2" fmla="*/ 74554 h 342901"/>
                    <a:gd name="connsiteX3" fmla="*/ 166622 w 372796"/>
                    <a:gd name="connsiteY3" fmla="*/ 0 h 342901"/>
                    <a:gd name="connsiteX4" fmla="*/ 58504 w 372796"/>
                    <a:gd name="connsiteY4" fmla="*/ 166680 h 342901"/>
                    <a:gd name="connsiteX5" fmla="*/ 369 w 372796"/>
                    <a:gd name="connsiteY5" fmla="*/ 332491 h 342901"/>
                    <a:gd name="connsiteX6" fmla="*/ 35611 w 372796"/>
                    <a:gd name="connsiteY6" fmla="*/ 324871 h 342901"/>
                    <a:gd name="connsiteX7" fmla="*/ 74664 w 372796"/>
                    <a:gd name="connsiteY7" fmla="*/ 319156 h 342901"/>
                    <a:gd name="connsiteX8" fmla="*/ 106096 w 372796"/>
                    <a:gd name="connsiteY8" fmla="*/ 315346 h 342901"/>
                    <a:gd name="connsiteX9" fmla="*/ 148006 w 372796"/>
                    <a:gd name="connsiteY9" fmla="*/ 312488 h 342901"/>
                    <a:gd name="connsiteX10" fmla="*/ 196584 w 372796"/>
                    <a:gd name="connsiteY10" fmla="*/ 310583 h 342901"/>
                    <a:gd name="connsiteX11" fmla="*/ 288976 w 372796"/>
                    <a:gd name="connsiteY11" fmla="*/ 313441 h 342901"/>
                    <a:gd name="connsiteX12" fmla="*/ 353746 w 372796"/>
                    <a:gd name="connsiteY12" fmla="*/ 319156 h 342901"/>
                    <a:gd name="connsiteX13" fmla="*/ 372796 w 372796"/>
                    <a:gd name="connsiteY13" fmla="*/ 322013 h 342901"/>
                    <a:gd name="connsiteX14" fmla="*/ 358509 w 372796"/>
                    <a:gd name="connsiteY14" fmla="*/ 284866 h 342901"/>
                    <a:gd name="connsiteX0" fmla="*/ 358140 w 372427"/>
                    <a:gd name="connsiteY0" fmla="*/ 284866 h 341539"/>
                    <a:gd name="connsiteX1" fmla="*/ 326707 w 372427"/>
                    <a:gd name="connsiteY1" fmla="*/ 196283 h 341539"/>
                    <a:gd name="connsiteX2" fmla="*/ 263028 w 372427"/>
                    <a:gd name="connsiteY2" fmla="*/ 74554 h 341539"/>
                    <a:gd name="connsiteX3" fmla="*/ 166253 w 372427"/>
                    <a:gd name="connsiteY3" fmla="*/ 0 h 341539"/>
                    <a:gd name="connsiteX4" fmla="*/ 58135 w 372427"/>
                    <a:gd name="connsiteY4" fmla="*/ 166680 h 341539"/>
                    <a:gd name="connsiteX5" fmla="*/ 0 w 372427"/>
                    <a:gd name="connsiteY5" fmla="*/ 332491 h 341539"/>
                    <a:gd name="connsiteX6" fmla="*/ 74295 w 372427"/>
                    <a:gd name="connsiteY6" fmla="*/ 319156 h 341539"/>
                    <a:gd name="connsiteX7" fmla="*/ 105727 w 372427"/>
                    <a:gd name="connsiteY7" fmla="*/ 315346 h 341539"/>
                    <a:gd name="connsiteX8" fmla="*/ 147637 w 372427"/>
                    <a:gd name="connsiteY8" fmla="*/ 312488 h 341539"/>
                    <a:gd name="connsiteX9" fmla="*/ 196215 w 372427"/>
                    <a:gd name="connsiteY9" fmla="*/ 310583 h 341539"/>
                    <a:gd name="connsiteX10" fmla="*/ 288607 w 372427"/>
                    <a:gd name="connsiteY10" fmla="*/ 313441 h 341539"/>
                    <a:gd name="connsiteX11" fmla="*/ 353377 w 372427"/>
                    <a:gd name="connsiteY11" fmla="*/ 319156 h 341539"/>
                    <a:gd name="connsiteX12" fmla="*/ 372427 w 372427"/>
                    <a:gd name="connsiteY12" fmla="*/ 322013 h 341539"/>
                    <a:gd name="connsiteX13" fmla="*/ 358140 w 372427"/>
                    <a:gd name="connsiteY13" fmla="*/ 284866 h 341539"/>
                    <a:gd name="connsiteX0" fmla="*/ 358140 w 372427"/>
                    <a:gd name="connsiteY0" fmla="*/ 284866 h 332491"/>
                    <a:gd name="connsiteX1" fmla="*/ 326707 w 372427"/>
                    <a:gd name="connsiteY1" fmla="*/ 196283 h 332491"/>
                    <a:gd name="connsiteX2" fmla="*/ 263028 w 372427"/>
                    <a:gd name="connsiteY2" fmla="*/ 74554 h 332491"/>
                    <a:gd name="connsiteX3" fmla="*/ 166253 w 372427"/>
                    <a:gd name="connsiteY3" fmla="*/ 0 h 332491"/>
                    <a:gd name="connsiteX4" fmla="*/ 58135 w 372427"/>
                    <a:gd name="connsiteY4" fmla="*/ 166680 h 332491"/>
                    <a:gd name="connsiteX5" fmla="*/ 0 w 372427"/>
                    <a:gd name="connsiteY5" fmla="*/ 332491 h 332491"/>
                    <a:gd name="connsiteX6" fmla="*/ 74295 w 372427"/>
                    <a:gd name="connsiteY6" fmla="*/ 319156 h 332491"/>
                    <a:gd name="connsiteX7" fmla="*/ 105727 w 372427"/>
                    <a:gd name="connsiteY7" fmla="*/ 315346 h 332491"/>
                    <a:gd name="connsiteX8" fmla="*/ 147637 w 372427"/>
                    <a:gd name="connsiteY8" fmla="*/ 312488 h 332491"/>
                    <a:gd name="connsiteX9" fmla="*/ 196215 w 372427"/>
                    <a:gd name="connsiteY9" fmla="*/ 310583 h 332491"/>
                    <a:gd name="connsiteX10" fmla="*/ 288607 w 372427"/>
                    <a:gd name="connsiteY10" fmla="*/ 313441 h 332491"/>
                    <a:gd name="connsiteX11" fmla="*/ 353377 w 372427"/>
                    <a:gd name="connsiteY11" fmla="*/ 319156 h 332491"/>
                    <a:gd name="connsiteX12" fmla="*/ 372427 w 372427"/>
                    <a:gd name="connsiteY12" fmla="*/ 322013 h 332491"/>
                    <a:gd name="connsiteX13" fmla="*/ 358140 w 372427"/>
                    <a:gd name="connsiteY13" fmla="*/ 284866 h 332491"/>
                    <a:gd name="connsiteX0" fmla="*/ 358140 w 372427"/>
                    <a:gd name="connsiteY0" fmla="*/ 284866 h 340744"/>
                    <a:gd name="connsiteX1" fmla="*/ 326707 w 372427"/>
                    <a:gd name="connsiteY1" fmla="*/ 196283 h 340744"/>
                    <a:gd name="connsiteX2" fmla="*/ 263028 w 372427"/>
                    <a:gd name="connsiteY2" fmla="*/ 74554 h 340744"/>
                    <a:gd name="connsiteX3" fmla="*/ 166253 w 372427"/>
                    <a:gd name="connsiteY3" fmla="*/ 0 h 340744"/>
                    <a:gd name="connsiteX4" fmla="*/ 58135 w 372427"/>
                    <a:gd name="connsiteY4" fmla="*/ 166680 h 340744"/>
                    <a:gd name="connsiteX5" fmla="*/ 0 w 372427"/>
                    <a:gd name="connsiteY5" fmla="*/ 332491 h 340744"/>
                    <a:gd name="connsiteX6" fmla="*/ 105727 w 372427"/>
                    <a:gd name="connsiteY6" fmla="*/ 315346 h 340744"/>
                    <a:gd name="connsiteX7" fmla="*/ 147637 w 372427"/>
                    <a:gd name="connsiteY7" fmla="*/ 312488 h 340744"/>
                    <a:gd name="connsiteX8" fmla="*/ 196215 w 372427"/>
                    <a:gd name="connsiteY8" fmla="*/ 310583 h 340744"/>
                    <a:gd name="connsiteX9" fmla="*/ 288607 w 372427"/>
                    <a:gd name="connsiteY9" fmla="*/ 313441 h 340744"/>
                    <a:gd name="connsiteX10" fmla="*/ 353377 w 372427"/>
                    <a:gd name="connsiteY10" fmla="*/ 319156 h 340744"/>
                    <a:gd name="connsiteX11" fmla="*/ 372427 w 372427"/>
                    <a:gd name="connsiteY11" fmla="*/ 322013 h 340744"/>
                    <a:gd name="connsiteX12" fmla="*/ 358140 w 372427"/>
                    <a:gd name="connsiteY12" fmla="*/ 284866 h 340744"/>
                    <a:gd name="connsiteX0" fmla="*/ 358140 w 372427"/>
                    <a:gd name="connsiteY0" fmla="*/ 284866 h 332491"/>
                    <a:gd name="connsiteX1" fmla="*/ 326707 w 372427"/>
                    <a:gd name="connsiteY1" fmla="*/ 196283 h 332491"/>
                    <a:gd name="connsiteX2" fmla="*/ 263028 w 372427"/>
                    <a:gd name="connsiteY2" fmla="*/ 74554 h 332491"/>
                    <a:gd name="connsiteX3" fmla="*/ 166253 w 372427"/>
                    <a:gd name="connsiteY3" fmla="*/ 0 h 332491"/>
                    <a:gd name="connsiteX4" fmla="*/ 58135 w 372427"/>
                    <a:gd name="connsiteY4" fmla="*/ 166680 h 332491"/>
                    <a:gd name="connsiteX5" fmla="*/ 0 w 372427"/>
                    <a:gd name="connsiteY5" fmla="*/ 332491 h 332491"/>
                    <a:gd name="connsiteX6" fmla="*/ 105727 w 372427"/>
                    <a:gd name="connsiteY6" fmla="*/ 315346 h 332491"/>
                    <a:gd name="connsiteX7" fmla="*/ 147637 w 372427"/>
                    <a:gd name="connsiteY7" fmla="*/ 312488 h 332491"/>
                    <a:gd name="connsiteX8" fmla="*/ 196215 w 372427"/>
                    <a:gd name="connsiteY8" fmla="*/ 310583 h 332491"/>
                    <a:gd name="connsiteX9" fmla="*/ 288607 w 372427"/>
                    <a:gd name="connsiteY9" fmla="*/ 313441 h 332491"/>
                    <a:gd name="connsiteX10" fmla="*/ 353377 w 372427"/>
                    <a:gd name="connsiteY10" fmla="*/ 319156 h 332491"/>
                    <a:gd name="connsiteX11" fmla="*/ 372427 w 372427"/>
                    <a:gd name="connsiteY11" fmla="*/ 322013 h 332491"/>
                    <a:gd name="connsiteX12" fmla="*/ 358140 w 372427"/>
                    <a:gd name="connsiteY12" fmla="*/ 284866 h 332491"/>
                    <a:gd name="connsiteX0" fmla="*/ 358140 w 372427"/>
                    <a:gd name="connsiteY0" fmla="*/ 284866 h 332491"/>
                    <a:gd name="connsiteX1" fmla="*/ 326707 w 372427"/>
                    <a:gd name="connsiteY1" fmla="*/ 196283 h 332491"/>
                    <a:gd name="connsiteX2" fmla="*/ 263028 w 372427"/>
                    <a:gd name="connsiteY2" fmla="*/ 74554 h 332491"/>
                    <a:gd name="connsiteX3" fmla="*/ 166253 w 372427"/>
                    <a:gd name="connsiteY3" fmla="*/ 0 h 332491"/>
                    <a:gd name="connsiteX4" fmla="*/ 58135 w 372427"/>
                    <a:gd name="connsiteY4" fmla="*/ 166680 h 332491"/>
                    <a:gd name="connsiteX5" fmla="*/ 0 w 372427"/>
                    <a:gd name="connsiteY5" fmla="*/ 332491 h 332491"/>
                    <a:gd name="connsiteX6" fmla="*/ 105727 w 372427"/>
                    <a:gd name="connsiteY6" fmla="*/ 315346 h 332491"/>
                    <a:gd name="connsiteX7" fmla="*/ 196215 w 372427"/>
                    <a:gd name="connsiteY7" fmla="*/ 310583 h 332491"/>
                    <a:gd name="connsiteX8" fmla="*/ 288607 w 372427"/>
                    <a:gd name="connsiteY8" fmla="*/ 313441 h 332491"/>
                    <a:gd name="connsiteX9" fmla="*/ 353377 w 372427"/>
                    <a:gd name="connsiteY9" fmla="*/ 319156 h 332491"/>
                    <a:gd name="connsiteX10" fmla="*/ 372427 w 372427"/>
                    <a:gd name="connsiteY10" fmla="*/ 322013 h 332491"/>
                    <a:gd name="connsiteX11" fmla="*/ 358140 w 372427"/>
                    <a:gd name="connsiteY11" fmla="*/ 284866 h 332491"/>
                    <a:gd name="connsiteX0" fmla="*/ 358140 w 372427"/>
                    <a:gd name="connsiteY0" fmla="*/ 284866 h 332491"/>
                    <a:gd name="connsiteX1" fmla="*/ 326707 w 372427"/>
                    <a:gd name="connsiteY1" fmla="*/ 196283 h 332491"/>
                    <a:gd name="connsiteX2" fmla="*/ 263028 w 372427"/>
                    <a:gd name="connsiteY2" fmla="*/ 74554 h 332491"/>
                    <a:gd name="connsiteX3" fmla="*/ 166253 w 372427"/>
                    <a:gd name="connsiteY3" fmla="*/ 0 h 332491"/>
                    <a:gd name="connsiteX4" fmla="*/ 58135 w 372427"/>
                    <a:gd name="connsiteY4" fmla="*/ 166680 h 332491"/>
                    <a:gd name="connsiteX5" fmla="*/ 0 w 372427"/>
                    <a:gd name="connsiteY5" fmla="*/ 332491 h 332491"/>
                    <a:gd name="connsiteX6" fmla="*/ 105727 w 372427"/>
                    <a:gd name="connsiteY6" fmla="*/ 315346 h 332491"/>
                    <a:gd name="connsiteX7" fmla="*/ 204130 w 372427"/>
                    <a:gd name="connsiteY7" fmla="*/ 308814 h 332491"/>
                    <a:gd name="connsiteX8" fmla="*/ 288607 w 372427"/>
                    <a:gd name="connsiteY8" fmla="*/ 313441 h 332491"/>
                    <a:gd name="connsiteX9" fmla="*/ 353377 w 372427"/>
                    <a:gd name="connsiteY9" fmla="*/ 319156 h 332491"/>
                    <a:gd name="connsiteX10" fmla="*/ 372427 w 372427"/>
                    <a:gd name="connsiteY10" fmla="*/ 322013 h 332491"/>
                    <a:gd name="connsiteX11" fmla="*/ 358140 w 372427"/>
                    <a:gd name="connsiteY11" fmla="*/ 284866 h 332491"/>
                    <a:gd name="connsiteX0" fmla="*/ 358140 w 372427"/>
                    <a:gd name="connsiteY0" fmla="*/ 284866 h 332491"/>
                    <a:gd name="connsiteX1" fmla="*/ 326707 w 372427"/>
                    <a:gd name="connsiteY1" fmla="*/ 196283 h 332491"/>
                    <a:gd name="connsiteX2" fmla="*/ 263028 w 372427"/>
                    <a:gd name="connsiteY2" fmla="*/ 74554 h 332491"/>
                    <a:gd name="connsiteX3" fmla="*/ 166253 w 372427"/>
                    <a:gd name="connsiteY3" fmla="*/ 0 h 332491"/>
                    <a:gd name="connsiteX4" fmla="*/ 58135 w 372427"/>
                    <a:gd name="connsiteY4" fmla="*/ 166680 h 332491"/>
                    <a:gd name="connsiteX5" fmla="*/ 0 w 372427"/>
                    <a:gd name="connsiteY5" fmla="*/ 332491 h 332491"/>
                    <a:gd name="connsiteX6" fmla="*/ 105727 w 372427"/>
                    <a:gd name="connsiteY6" fmla="*/ 315346 h 332491"/>
                    <a:gd name="connsiteX7" fmla="*/ 204130 w 372427"/>
                    <a:gd name="connsiteY7" fmla="*/ 308814 h 332491"/>
                    <a:gd name="connsiteX8" fmla="*/ 353377 w 372427"/>
                    <a:gd name="connsiteY8" fmla="*/ 319156 h 332491"/>
                    <a:gd name="connsiteX9" fmla="*/ 372427 w 372427"/>
                    <a:gd name="connsiteY9" fmla="*/ 322013 h 332491"/>
                    <a:gd name="connsiteX10" fmla="*/ 358140 w 372427"/>
                    <a:gd name="connsiteY10" fmla="*/ 284866 h 332491"/>
                    <a:gd name="connsiteX0" fmla="*/ 358140 w 372427"/>
                    <a:gd name="connsiteY0" fmla="*/ 284866 h 332491"/>
                    <a:gd name="connsiteX1" fmla="*/ 326707 w 372427"/>
                    <a:gd name="connsiteY1" fmla="*/ 196283 h 332491"/>
                    <a:gd name="connsiteX2" fmla="*/ 263028 w 372427"/>
                    <a:gd name="connsiteY2" fmla="*/ 74554 h 332491"/>
                    <a:gd name="connsiteX3" fmla="*/ 166253 w 372427"/>
                    <a:gd name="connsiteY3" fmla="*/ 0 h 332491"/>
                    <a:gd name="connsiteX4" fmla="*/ 58135 w 372427"/>
                    <a:gd name="connsiteY4" fmla="*/ 166680 h 332491"/>
                    <a:gd name="connsiteX5" fmla="*/ 0 w 372427"/>
                    <a:gd name="connsiteY5" fmla="*/ 332491 h 332491"/>
                    <a:gd name="connsiteX6" fmla="*/ 105727 w 372427"/>
                    <a:gd name="connsiteY6" fmla="*/ 315346 h 332491"/>
                    <a:gd name="connsiteX7" fmla="*/ 204130 w 372427"/>
                    <a:gd name="connsiteY7" fmla="*/ 308814 h 332491"/>
                    <a:gd name="connsiteX8" fmla="*/ 372427 w 372427"/>
                    <a:gd name="connsiteY8" fmla="*/ 322013 h 332491"/>
                    <a:gd name="connsiteX9" fmla="*/ 358140 w 372427"/>
                    <a:gd name="connsiteY9" fmla="*/ 284866 h 332491"/>
                    <a:gd name="connsiteX0" fmla="*/ 358140 w 372427"/>
                    <a:gd name="connsiteY0" fmla="*/ 284866 h 332491"/>
                    <a:gd name="connsiteX1" fmla="*/ 326707 w 372427"/>
                    <a:gd name="connsiteY1" fmla="*/ 196283 h 332491"/>
                    <a:gd name="connsiteX2" fmla="*/ 263028 w 372427"/>
                    <a:gd name="connsiteY2" fmla="*/ 74554 h 332491"/>
                    <a:gd name="connsiteX3" fmla="*/ 166253 w 372427"/>
                    <a:gd name="connsiteY3" fmla="*/ 0 h 332491"/>
                    <a:gd name="connsiteX4" fmla="*/ 58135 w 372427"/>
                    <a:gd name="connsiteY4" fmla="*/ 166680 h 332491"/>
                    <a:gd name="connsiteX5" fmla="*/ 0 w 372427"/>
                    <a:gd name="connsiteY5" fmla="*/ 332491 h 332491"/>
                    <a:gd name="connsiteX6" fmla="*/ 105727 w 372427"/>
                    <a:gd name="connsiteY6" fmla="*/ 315346 h 332491"/>
                    <a:gd name="connsiteX7" fmla="*/ 204130 w 372427"/>
                    <a:gd name="connsiteY7" fmla="*/ 308814 h 332491"/>
                    <a:gd name="connsiteX8" fmla="*/ 372427 w 372427"/>
                    <a:gd name="connsiteY8" fmla="*/ 322013 h 332491"/>
                    <a:gd name="connsiteX9" fmla="*/ 358140 w 372427"/>
                    <a:gd name="connsiteY9" fmla="*/ 284866 h 332491"/>
                    <a:gd name="connsiteX0" fmla="*/ 358140 w 372427"/>
                    <a:gd name="connsiteY0" fmla="*/ 284866 h 332491"/>
                    <a:gd name="connsiteX1" fmla="*/ 326707 w 372427"/>
                    <a:gd name="connsiteY1" fmla="*/ 196283 h 332491"/>
                    <a:gd name="connsiteX2" fmla="*/ 263028 w 372427"/>
                    <a:gd name="connsiteY2" fmla="*/ 74554 h 332491"/>
                    <a:gd name="connsiteX3" fmla="*/ 166253 w 372427"/>
                    <a:gd name="connsiteY3" fmla="*/ 0 h 332491"/>
                    <a:gd name="connsiteX4" fmla="*/ 58135 w 372427"/>
                    <a:gd name="connsiteY4" fmla="*/ 166680 h 332491"/>
                    <a:gd name="connsiteX5" fmla="*/ 0 w 372427"/>
                    <a:gd name="connsiteY5" fmla="*/ 332491 h 332491"/>
                    <a:gd name="connsiteX6" fmla="*/ 105727 w 372427"/>
                    <a:gd name="connsiteY6" fmla="*/ 315346 h 332491"/>
                    <a:gd name="connsiteX7" fmla="*/ 204130 w 372427"/>
                    <a:gd name="connsiteY7" fmla="*/ 308814 h 332491"/>
                    <a:gd name="connsiteX8" fmla="*/ 372427 w 372427"/>
                    <a:gd name="connsiteY8" fmla="*/ 322013 h 332491"/>
                    <a:gd name="connsiteX9" fmla="*/ 358140 w 372427"/>
                    <a:gd name="connsiteY9" fmla="*/ 284866 h 332491"/>
                    <a:gd name="connsiteX0" fmla="*/ 358140 w 372427"/>
                    <a:gd name="connsiteY0" fmla="*/ 284866 h 332491"/>
                    <a:gd name="connsiteX1" fmla="*/ 326707 w 372427"/>
                    <a:gd name="connsiteY1" fmla="*/ 196283 h 332491"/>
                    <a:gd name="connsiteX2" fmla="*/ 263028 w 372427"/>
                    <a:gd name="connsiteY2" fmla="*/ 74554 h 332491"/>
                    <a:gd name="connsiteX3" fmla="*/ 166253 w 372427"/>
                    <a:gd name="connsiteY3" fmla="*/ 0 h 332491"/>
                    <a:gd name="connsiteX4" fmla="*/ 54141 w 372427"/>
                    <a:gd name="connsiteY4" fmla="*/ 166899 h 332491"/>
                    <a:gd name="connsiteX5" fmla="*/ 0 w 372427"/>
                    <a:gd name="connsiteY5" fmla="*/ 332491 h 332491"/>
                    <a:gd name="connsiteX6" fmla="*/ 105727 w 372427"/>
                    <a:gd name="connsiteY6" fmla="*/ 315346 h 332491"/>
                    <a:gd name="connsiteX7" fmla="*/ 204130 w 372427"/>
                    <a:gd name="connsiteY7" fmla="*/ 308814 h 332491"/>
                    <a:gd name="connsiteX8" fmla="*/ 372427 w 372427"/>
                    <a:gd name="connsiteY8" fmla="*/ 322013 h 332491"/>
                    <a:gd name="connsiteX9" fmla="*/ 358140 w 372427"/>
                    <a:gd name="connsiteY9" fmla="*/ 284866 h 332491"/>
                    <a:gd name="connsiteX0" fmla="*/ 356973 w 371260"/>
                    <a:gd name="connsiteY0" fmla="*/ 284866 h 334297"/>
                    <a:gd name="connsiteX1" fmla="*/ 325540 w 371260"/>
                    <a:gd name="connsiteY1" fmla="*/ 196283 h 334297"/>
                    <a:gd name="connsiteX2" fmla="*/ 261861 w 371260"/>
                    <a:gd name="connsiteY2" fmla="*/ 74554 h 334297"/>
                    <a:gd name="connsiteX3" fmla="*/ 165086 w 371260"/>
                    <a:gd name="connsiteY3" fmla="*/ 0 h 334297"/>
                    <a:gd name="connsiteX4" fmla="*/ 52974 w 371260"/>
                    <a:gd name="connsiteY4" fmla="*/ 166899 h 334297"/>
                    <a:gd name="connsiteX5" fmla="*/ 0 w 371260"/>
                    <a:gd name="connsiteY5" fmla="*/ 334297 h 334297"/>
                    <a:gd name="connsiteX6" fmla="*/ 104560 w 371260"/>
                    <a:gd name="connsiteY6" fmla="*/ 315346 h 334297"/>
                    <a:gd name="connsiteX7" fmla="*/ 202963 w 371260"/>
                    <a:gd name="connsiteY7" fmla="*/ 308814 h 334297"/>
                    <a:gd name="connsiteX8" fmla="*/ 371260 w 371260"/>
                    <a:gd name="connsiteY8" fmla="*/ 322013 h 334297"/>
                    <a:gd name="connsiteX9" fmla="*/ 356973 w 371260"/>
                    <a:gd name="connsiteY9" fmla="*/ 284866 h 334297"/>
                    <a:gd name="connsiteX0" fmla="*/ 371260 w 376234"/>
                    <a:gd name="connsiteY0" fmla="*/ 322013 h 334297"/>
                    <a:gd name="connsiteX1" fmla="*/ 325540 w 376234"/>
                    <a:gd name="connsiteY1" fmla="*/ 196283 h 334297"/>
                    <a:gd name="connsiteX2" fmla="*/ 261861 w 376234"/>
                    <a:gd name="connsiteY2" fmla="*/ 74554 h 334297"/>
                    <a:gd name="connsiteX3" fmla="*/ 165086 w 376234"/>
                    <a:gd name="connsiteY3" fmla="*/ 0 h 334297"/>
                    <a:gd name="connsiteX4" fmla="*/ 52974 w 376234"/>
                    <a:gd name="connsiteY4" fmla="*/ 166899 h 334297"/>
                    <a:gd name="connsiteX5" fmla="*/ 0 w 376234"/>
                    <a:gd name="connsiteY5" fmla="*/ 334297 h 334297"/>
                    <a:gd name="connsiteX6" fmla="*/ 104560 w 376234"/>
                    <a:gd name="connsiteY6" fmla="*/ 315346 h 334297"/>
                    <a:gd name="connsiteX7" fmla="*/ 202963 w 376234"/>
                    <a:gd name="connsiteY7" fmla="*/ 308814 h 334297"/>
                    <a:gd name="connsiteX8" fmla="*/ 371260 w 376234"/>
                    <a:gd name="connsiteY8" fmla="*/ 322013 h 334297"/>
                    <a:gd name="connsiteX0" fmla="*/ 371260 w 371260"/>
                    <a:gd name="connsiteY0" fmla="*/ 322013 h 334297"/>
                    <a:gd name="connsiteX1" fmla="*/ 325540 w 371260"/>
                    <a:gd name="connsiteY1" fmla="*/ 196283 h 334297"/>
                    <a:gd name="connsiteX2" fmla="*/ 261861 w 371260"/>
                    <a:gd name="connsiteY2" fmla="*/ 74554 h 334297"/>
                    <a:gd name="connsiteX3" fmla="*/ 165086 w 371260"/>
                    <a:gd name="connsiteY3" fmla="*/ 0 h 334297"/>
                    <a:gd name="connsiteX4" fmla="*/ 52974 w 371260"/>
                    <a:gd name="connsiteY4" fmla="*/ 166899 h 334297"/>
                    <a:gd name="connsiteX5" fmla="*/ 0 w 371260"/>
                    <a:gd name="connsiteY5" fmla="*/ 334297 h 334297"/>
                    <a:gd name="connsiteX6" fmla="*/ 104560 w 371260"/>
                    <a:gd name="connsiteY6" fmla="*/ 315346 h 334297"/>
                    <a:gd name="connsiteX7" fmla="*/ 202963 w 371260"/>
                    <a:gd name="connsiteY7" fmla="*/ 308814 h 334297"/>
                    <a:gd name="connsiteX8" fmla="*/ 371260 w 371260"/>
                    <a:gd name="connsiteY8" fmla="*/ 322013 h 334297"/>
                    <a:gd name="connsiteX0" fmla="*/ 371260 w 371260"/>
                    <a:gd name="connsiteY0" fmla="*/ 322013 h 334297"/>
                    <a:gd name="connsiteX1" fmla="*/ 326087 w 371260"/>
                    <a:gd name="connsiteY1" fmla="*/ 196520 h 334297"/>
                    <a:gd name="connsiteX2" fmla="*/ 261861 w 371260"/>
                    <a:gd name="connsiteY2" fmla="*/ 74554 h 334297"/>
                    <a:gd name="connsiteX3" fmla="*/ 165086 w 371260"/>
                    <a:gd name="connsiteY3" fmla="*/ 0 h 334297"/>
                    <a:gd name="connsiteX4" fmla="*/ 52974 w 371260"/>
                    <a:gd name="connsiteY4" fmla="*/ 166899 h 334297"/>
                    <a:gd name="connsiteX5" fmla="*/ 0 w 371260"/>
                    <a:gd name="connsiteY5" fmla="*/ 334297 h 334297"/>
                    <a:gd name="connsiteX6" fmla="*/ 104560 w 371260"/>
                    <a:gd name="connsiteY6" fmla="*/ 315346 h 334297"/>
                    <a:gd name="connsiteX7" fmla="*/ 202963 w 371260"/>
                    <a:gd name="connsiteY7" fmla="*/ 308814 h 334297"/>
                    <a:gd name="connsiteX8" fmla="*/ 371260 w 371260"/>
                    <a:gd name="connsiteY8" fmla="*/ 322013 h 3342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1260" h="334297">
                      <a:moveTo>
                        <a:pt x="371260" y="322013"/>
                      </a:moveTo>
                      <a:cubicBezTo>
                        <a:pt x="359590" y="282851"/>
                        <a:pt x="344320" y="237763"/>
                        <a:pt x="326087" y="196520"/>
                      </a:cubicBezTo>
                      <a:cubicBezTo>
                        <a:pt x="307854" y="155277"/>
                        <a:pt x="290436" y="110749"/>
                        <a:pt x="261861" y="74554"/>
                      </a:cubicBezTo>
                      <a:cubicBezTo>
                        <a:pt x="231857" y="44868"/>
                        <a:pt x="217867" y="27784"/>
                        <a:pt x="165086" y="0"/>
                      </a:cubicBezTo>
                      <a:cubicBezTo>
                        <a:pt x="121883" y="37751"/>
                        <a:pt x="80683" y="111484"/>
                        <a:pt x="52974" y="166899"/>
                      </a:cubicBezTo>
                      <a:cubicBezTo>
                        <a:pt x="50116" y="177377"/>
                        <a:pt x="17637" y="262813"/>
                        <a:pt x="0" y="334297"/>
                      </a:cubicBezTo>
                      <a:cubicBezTo>
                        <a:pt x="51209" y="325188"/>
                        <a:pt x="79954" y="318680"/>
                        <a:pt x="104560" y="315346"/>
                      </a:cubicBezTo>
                      <a:cubicBezTo>
                        <a:pt x="137262" y="311695"/>
                        <a:pt x="158513" y="307703"/>
                        <a:pt x="202963" y="308814"/>
                      </a:cubicBezTo>
                      <a:cubicBezTo>
                        <a:pt x="247413" y="309925"/>
                        <a:pt x="335689" y="315864"/>
                        <a:pt x="371260" y="32201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02" name="Isosceles Triangle 101">
                <a:extLst>
                  <a:ext uri="{FF2B5EF4-FFF2-40B4-BE49-F238E27FC236}">
                    <a16:creationId xmlns:a16="http://schemas.microsoft.com/office/drawing/2014/main" id="{D448E737-598D-4F97-B28E-C151B6878624}"/>
                  </a:ext>
                </a:extLst>
              </p:cNvPr>
              <p:cNvSpPr/>
              <p:nvPr/>
            </p:nvSpPr>
            <p:spPr>
              <a:xfrm rot="20352422">
                <a:off x="3554686" y="3011536"/>
                <a:ext cx="57622" cy="137221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6" name="Graphic 49">
              <a:extLst>
                <a:ext uri="{FF2B5EF4-FFF2-40B4-BE49-F238E27FC236}">
                  <a16:creationId xmlns:a16="http://schemas.microsoft.com/office/drawing/2014/main" id="{DA170F0C-1321-4FC2-8BD6-DA9A0C172A6F}"/>
                </a:ext>
              </a:extLst>
            </p:cNvPr>
            <p:cNvGrpSpPr/>
            <p:nvPr/>
          </p:nvGrpSpPr>
          <p:grpSpPr>
            <a:xfrm>
              <a:off x="2215669" y="4985828"/>
              <a:ext cx="2339626" cy="2009293"/>
              <a:chOff x="7767050" y="575710"/>
              <a:chExt cx="2776278" cy="2384295"/>
            </a:xfrm>
          </p:grpSpPr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F8F1C1A9-24C1-4754-A317-2E4A3A0D678D}"/>
                  </a:ext>
                </a:extLst>
              </p:cNvPr>
              <p:cNvSpPr/>
              <p:nvPr/>
            </p:nvSpPr>
            <p:spPr>
              <a:xfrm>
                <a:off x="7767050" y="575710"/>
                <a:ext cx="495695" cy="594834"/>
              </a:xfrm>
              <a:custGeom>
                <a:avLst/>
                <a:gdLst>
                  <a:gd name="connsiteX0" fmla="*/ 336674 w 495695"/>
                  <a:gd name="connsiteY0" fmla="*/ 307483 h 594834"/>
                  <a:gd name="connsiteX1" fmla="*/ 316846 w 495695"/>
                  <a:gd name="connsiteY1" fmla="*/ 282698 h 594834"/>
                  <a:gd name="connsiteX2" fmla="*/ 267276 w 495695"/>
                  <a:gd name="connsiteY2" fmla="*/ 243042 h 594834"/>
                  <a:gd name="connsiteX3" fmla="*/ 267276 w 495695"/>
                  <a:gd name="connsiteY3" fmla="*/ 218258 h 594834"/>
                  <a:gd name="connsiteX4" fmla="*/ 282147 w 495695"/>
                  <a:gd name="connsiteY4" fmla="*/ 193473 h 594834"/>
                  <a:gd name="connsiteX5" fmla="*/ 197879 w 495695"/>
                  <a:gd name="connsiteY5" fmla="*/ 218258 h 594834"/>
                  <a:gd name="connsiteX6" fmla="*/ 197879 w 495695"/>
                  <a:gd name="connsiteY6" fmla="*/ 247999 h 594834"/>
                  <a:gd name="connsiteX7" fmla="*/ 217707 w 495695"/>
                  <a:gd name="connsiteY7" fmla="*/ 277741 h 594834"/>
                  <a:gd name="connsiteX8" fmla="*/ 257363 w 495695"/>
                  <a:gd name="connsiteY8" fmla="*/ 297569 h 594834"/>
                  <a:gd name="connsiteX9" fmla="*/ 351545 w 495695"/>
                  <a:gd name="connsiteY9" fmla="*/ 421493 h 594834"/>
                  <a:gd name="connsiteX10" fmla="*/ 336674 w 495695"/>
                  <a:gd name="connsiteY10" fmla="*/ 307483 h 594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95695" h="594834">
                    <a:moveTo>
                      <a:pt x="336674" y="307483"/>
                    </a:moveTo>
                    <a:cubicBezTo>
                      <a:pt x="341631" y="297569"/>
                      <a:pt x="326760" y="282698"/>
                      <a:pt x="316846" y="282698"/>
                    </a:cubicBezTo>
                    <a:cubicBezTo>
                      <a:pt x="287104" y="287655"/>
                      <a:pt x="277190" y="262870"/>
                      <a:pt x="267276" y="243042"/>
                    </a:cubicBezTo>
                    <a:cubicBezTo>
                      <a:pt x="267276" y="233129"/>
                      <a:pt x="267276" y="228172"/>
                      <a:pt x="267276" y="218258"/>
                    </a:cubicBezTo>
                    <a:cubicBezTo>
                      <a:pt x="272233" y="208344"/>
                      <a:pt x="277190" y="203387"/>
                      <a:pt x="282147" y="193473"/>
                    </a:cubicBezTo>
                    <a:cubicBezTo>
                      <a:pt x="252406" y="208344"/>
                      <a:pt x="222664" y="193473"/>
                      <a:pt x="197879" y="218258"/>
                    </a:cubicBezTo>
                    <a:cubicBezTo>
                      <a:pt x="197879" y="228172"/>
                      <a:pt x="187965" y="238086"/>
                      <a:pt x="197879" y="247999"/>
                    </a:cubicBezTo>
                    <a:cubicBezTo>
                      <a:pt x="197879" y="262870"/>
                      <a:pt x="207793" y="272784"/>
                      <a:pt x="217707" y="277741"/>
                    </a:cubicBezTo>
                    <a:cubicBezTo>
                      <a:pt x="227621" y="287655"/>
                      <a:pt x="252406" y="282698"/>
                      <a:pt x="257363" y="297569"/>
                    </a:cubicBezTo>
                    <a:cubicBezTo>
                      <a:pt x="301975" y="357052"/>
                      <a:pt x="301975" y="357052"/>
                      <a:pt x="351545" y="421493"/>
                    </a:cubicBezTo>
                    <a:cubicBezTo>
                      <a:pt x="351545" y="386794"/>
                      <a:pt x="336674" y="347139"/>
                      <a:pt x="336674" y="307483"/>
                    </a:cubicBezTo>
                    <a:close/>
                  </a:path>
                </a:pathLst>
              </a:custGeom>
              <a:solidFill>
                <a:srgbClr val="6F7C1A"/>
              </a:solidFill>
              <a:ln w="49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4FB5FEC2-039A-439C-BF0D-E274F800E6F2}"/>
                  </a:ext>
                </a:extLst>
              </p:cNvPr>
              <p:cNvSpPr/>
              <p:nvPr/>
            </p:nvSpPr>
            <p:spPr>
              <a:xfrm>
                <a:off x="7840853" y="1755465"/>
                <a:ext cx="991391" cy="941821"/>
              </a:xfrm>
              <a:custGeom>
                <a:avLst/>
                <a:gdLst>
                  <a:gd name="connsiteX0" fmla="*/ 575158 w 991390"/>
                  <a:gd name="connsiteY0" fmla="*/ 193473 h 941821"/>
                  <a:gd name="connsiteX1" fmla="*/ 649513 w 991390"/>
                  <a:gd name="connsiteY1" fmla="*/ 277741 h 941821"/>
                  <a:gd name="connsiteX2" fmla="*/ 654470 w 991390"/>
                  <a:gd name="connsiteY2" fmla="*/ 287655 h 941821"/>
                  <a:gd name="connsiteX3" fmla="*/ 649513 w 991390"/>
                  <a:gd name="connsiteY3" fmla="*/ 342182 h 941821"/>
                  <a:gd name="connsiteX4" fmla="*/ 689168 w 991390"/>
                  <a:gd name="connsiteY4" fmla="*/ 322354 h 941821"/>
                  <a:gd name="connsiteX5" fmla="*/ 694125 w 991390"/>
                  <a:gd name="connsiteY5" fmla="*/ 322354 h 941821"/>
                  <a:gd name="connsiteX6" fmla="*/ 798221 w 991390"/>
                  <a:gd name="connsiteY6" fmla="*/ 376880 h 941821"/>
                  <a:gd name="connsiteX7" fmla="*/ 679254 w 991390"/>
                  <a:gd name="connsiteY7" fmla="*/ 476019 h 941821"/>
                  <a:gd name="connsiteX8" fmla="*/ 362009 w 991390"/>
                  <a:gd name="connsiteY8" fmla="*/ 728824 h 941821"/>
                  <a:gd name="connsiteX9" fmla="*/ 193473 w 991390"/>
                  <a:gd name="connsiteY9" fmla="*/ 738738 h 941821"/>
                  <a:gd name="connsiteX10" fmla="*/ 317397 w 991390"/>
                  <a:gd name="connsiteY10" fmla="*/ 634642 h 941821"/>
                  <a:gd name="connsiteX11" fmla="*/ 515675 w 991390"/>
                  <a:gd name="connsiteY11" fmla="*/ 466105 h 941821"/>
                  <a:gd name="connsiteX12" fmla="*/ 565244 w 991390"/>
                  <a:gd name="connsiteY12" fmla="*/ 292612 h 941821"/>
                  <a:gd name="connsiteX13" fmla="*/ 575158 w 991390"/>
                  <a:gd name="connsiteY13" fmla="*/ 193473 h 94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91390" h="941821">
                    <a:moveTo>
                      <a:pt x="575158" y="193473"/>
                    </a:moveTo>
                    <a:cubicBezTo>
                      <a:pt x="604900" y="213301"/>
                      <a:pt x="629685" y="247999"/>
                      <a:pt x="649513" y="277741"/>
                    </a:cubicBezTo>
                    <a:cubicBezTo>
                      <a:pt x="649513" y="282698"/>
                      <a:pt x="654470" y="287655"/>
                      <a:pt x="654470" y="287655"/>
                    </a:cubicBezTo>
                    <a:cubicBezTo>
                      <a:pt x="654470" y="292612"/>
                      <a:pt x="639599" y="337225"/>
                      <a:pt x="649513" y="342182"/>
                    </a:cubicBezTo>
                    <a:cubicBezTo>
                      <a:pt x="664383" y="352096"/>
                      <a:pt x="674297" y="327311"/>
                      <a:pt x="689168" y="322354"/>
                    </a:cubicBezTo>
                    <a:cubicBezTo>
                      <a:pt x="689168" y="322354"/>
                      <a:pt x="689168" y="322354"/>
                      <a:pt x="694125" y="322354"/>
                    </a:cubicBezTo>
                    <a:cubicBezTo>
                      <a:pt x="723867" y="347139"/>
                      <a:pt x="763523" y="357052"/>
                      <a:pt x="798221" y="376880"/>
                    </a:cubicBezTo>
                    <a:cubicBezTo>
                      <a:pt x="763523" y="416536"/>
                      <a:pt x="718910" y="446278"/>
                      <a:pt x="679254" y="476019"/>
                    </a:cubicBezTo>
                    <a:cubicBezTo>
                      <a:pt x="575158" y="560288"/>
                      <a:pt x="466105" y="644556"/>
                      <a:pt x="362009" y="728824"/>
                    </a:cubicBezTo>
                    <a:cubicBezTo>
                      <a:pt x="312440" y="768480"/>
                      <a:pt x="257913" y="773437"/>
                      <a:pt x="193473" y="738738"/>
                    </a:cubicBezTo>
                    <a:cubicBezTo>
                      <a:pt x="238085" y="704039"/>
                      <a:pt x="277741" y="669340"/>
                      <a:pt x="317397" y="634642"/>
                    </a:cubicBezTo>
                    <a:cubicBezTo>
                      <a:pt x="332268" y="624728"/>
                      <a:pt x="446278" y="530546"/>
                      <a:pt x="515675" y="466105"/>
                    </a:cubicBezTo>
                    <a:cubicBezTo>
                      <a:pt x="585072" y="421493"/>
                      <a:pt x="560287" y="352096"/>
                      <a:pt x="565244" y="292612"/>
                    </a:cubicBezTo>
                    <a:cubicBezTo>
                      <a:pt x="570201" y="257913"/>
                      <a:pt x="570201" y="228172"/>
                      <a:pt x="575158" y="19347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9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45DAD17A-A4A9-49E1-9A06-479A51F41FEC}"/>
                  </a:ext>
                </a:extLst>
              </p:cNvPr>
              <p:cNvSpPr/>
              <p:nvPr/>
            </p:nvSpPr>
            <p:spPr>
              <a:xfrm>
                <a:off x="9728827" y="1619300"/>
                <a:ext cx="99139" cy="99139"/>
              </a:xfrm>
              <a:custGeom>
                <a:avLst/>
                <a:gdLst>
                  <a:gd name="connsiteX0" fmla="*/ 90003 w 99139"/>
                  <a:gd name="connsiteY0" fmla="*/ 37177 h 99139"/>
                  <a:gd name="connsiteX1" fmla="*/ 45390 w 99139"/>
                  <a:gd name="connsiteY1" fmla="*/ 37177 h 99139"/>
                  <a:gd name="connsiteX2" fmla="*/ 40433 w 99139"/>
                  <a:gd name="connsiteY2" fmla="*/ 52048 h 99139"/>
                  <a:gd name="connsiteX3" fmla="*/ 75132 w 99139"/>
                  <a:gd name="connsiteY3" fmla="*/ 96661 h 99139"/>
                  <a:gd name="connsiteX4" fmla="*/ 90003 w 99139"/>
                  <a:gd name="connsiteY4" fmla="*/ 37177 h 99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139" h="99139">
                    <a:moveTo>
                      <a:pt x="90003" y="37177"/>
                    </a:moveTo>
                    <a:cubicBezTo>
                      <a:pt x="75132" y="37177"/>
                      <a:pt x="60261" y="37177"/>
                      <a:pt x="45390" y="37177"/>
                    </a:cubicBezTo>
                    <a:cubicBezTo>
                      <a:pt x="35476" y="42134"/>
                      <a:pt x="35476" y="47091"/>
                      <a:pt x="40433" y="52048"/>
                    </a:cubicBezTo>
                    <a:cubicBezTo>
                      <a:pt x="50347" y="66919"/>
                      <a:pt x="65218" y="81790"/>
                      <a:pt x="75132" y="96661"/>
                    </a:cubicBezTo>
                    <a:cubicBezTo>
                      <a:pt x="90003" y="76833"/>
                      <a:pt x="99917" y="57005"/>
                      <a:pt x="90003" y="3717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40C09EA2-4581-40CC-A969-F191E866C1C6}"/>
                  </a:ext>
                </a:extLst>
              </p:cNvPr>
              <p:cNvSpPr/>
              <p:nvPr/>
            </p:nvSpPr>
            <p:spPr>
              <a:xfrm>
                <a:off x="8783592" y="722092"/>
                <a:ext cx="594834" cy="1437517"/>
              </a:xfrm>
              <a:custGeom>
                <a:avLst/>
                <a:gdLst>
                  <a:gd name="connsiteX0" fmla="*/ 578126 w 594834"/>
                  <a:gd name="connsiteY0" fmla="*/ 1216932 h 1437516"/>
                  <a:gd name="connsiteX1" fmla="*/ 553342 w 594834"/>
                  <a:gd name="connsiteY1" fmla="*/ 1207018 h 1437516"/>
                  <a:gd name="connsiteX2" fmla="*/ 478987 w 594834"/>
                  <a:gd name="connsiteY2" fmla="*/ 1122750 h 1437516"/>
                  <a:gd name="connsiteX3" fmla="*/ 474030 w 594834"/>
                  <a:gd name="connsiteY3" fmla="*/ 1097965 h 1437516"/>
                  <a:gd name="connsiteX4" fmla="*/ 483944 w 594834"/>
                  <a:gd name="connsiteY4" fmla="*/ 934386 h 1437516"/>
                  <a:gd name="connsiteX5" fmla="*/ 394719 w 594834"/>
                  <a:gd name="connsiteY5" fmla="*/ 934386 h 1437516"/>
                  <a:gd name="connsiteX6" fmla="*/ 364977 w 594834"/>
                  <a:gd name="connsiteY6" fmla="*/ 914558 h 1437516"/>
                  <a:gd name="connsiteX7" fmla="*/ 275752 w 594834"/>
                  <a:gd name="connsiteY7" fmla="*/ 522959 h 1437516"/>
                  <a:gd name="connsiteX8" fmla="*/ 270795 w 594834"/>
                  <a:gd name="connsiteY8" fmla="*/ 324680 h 1437516"/>
                  <a:gd name="connsiteX9" fmla="*/ 270795 w 594834"/>
                  <a:gd name="connsiteY9" fmla="*/ 265197 h 1437516"/>
                  <a:gd name="connsiteX10" fmla="*/ 201398 w 594834"/>
                  <a:gd name="connsiteY10" fmla="*/ 136316 h 1437516"/>
                  <a:gd name="connsiteX11" fmla="*/ 186527 w 594834"/>
                  <a:gd name="connsiteY11" fmla="*/ 116488 h 1437516"/>
                  <a:gd name="connsiteX12" fmla="*/ 176613 w 594834"/>
                  <a:gd name="connsiteY12" fmla="*/ 81790 h 1437516"/>
                  <a:gd name="connsiteX13" fmla="*/ 206355 w 594834"/>
                  <a:gd name="connsiteY13" fmla="*/ 61962 h 1437516"/>
                  <a:gd name="connsiteX14" fmla="*/ 265838 w 594834"/>
                  <a:gd name="connsiteY14" fmla="*/ 61962 h 1437516"/>
                  <a:gd name="connsiteX15" fmla="*/ 216269 w 594834"/>
                  <a:gd name="connsiteY15" fmla="*/ 37177 h 1437516"/>
                  <a:gd name="connsiteX16" fmla="*/ 77474 w 594834"/>
                  <a:gd name="connsiteY16" fmla="*/ 37177 h 1437516"/>
                  <a:gd name="connsiteX17" fmla="*/ 37818 w 594834"/>
                  <a:gd name="connsiteY17" fmla="*/ 101618 h 1437516"/>
                  <a:gd name="connsiteX18" fmla="*/ 82431 w 594834"/>
                  <a:gd name="connsiteY18" fmla="*/ 141273 h 1437516"/>
                  <a:gd name="connsiteX19" fmla="*/ 132001 w 594834"/>
                  <a:gd name="connsiteY19" fmla="*/ 190843 h 1437516"/>
                  <a:gd name="connsiteX20" fmla="*/ 127044 w 594834"/>
                  <a:gd name="connsiteY20" fmla="*/ 513045 h 1437516"/>
                  <a:gd name="connsiteX21" fmla="*/ 275752 w 594834"/>
                  <a:gd name="connsiteY21" fmla="*/ 1093008 h 1437516"/>
                  <a:gd name="connsiteX22" fmla="*/ 578126 w 594834"/>
                  <a:gd name="connsiteY22" fmla="*/ 1425124 h 1437516"/>
                  <a:gd name="connsiteX23" fmla="*/ 583083 w 594834"/>
                  <a:gd name="connsiteY23" fmla="*/ 1365641 h 1437516"/>
                  <a:gd name="connsiteX24" fmla="*/ 578126 w 594834"/>
                  <a:gd name="connsiteY24" fmla="*/ 1216932 h 1437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94834" h="1437516">
                    <a:moveTo>
                      <a:pt x="578126" y="1216932"/>
                    </a:moveTo>
                    <a:cubicBezTo>
                      <a:pt x="568213" y="1221889"/>
                      <a:pt x="558299" y="1216932"/>
                      <a:pt x="553342" y="1207018"/>
                    </a:cubicBezTo>
                    <a:cubicBezTo>
                      <a:pt x="528557" y="1177277"/>
                      <a:pt x="503772" y="1152492"/>
                      <a:pt x="478987" y="1122750"/>
                    </a:cubicBezTo>
                    <a:cubicBezTo>
                      <a:pt x="474030" y="1117793"/>
                      <a:pt x="469073" y="1107879"/>
                      <a:pt x="474030" y="1097965"/>
                    </a:cubicBezTo>
                    <a:cubicBezTo>
                      <a:pt x="483944" y="1043439"/>
                      <a:pt x="483944" y="988912"/>
                      <a:pt x="483944" y="934386"/>
                    </a:cubicBezTo>
                    <a:cubicBezTo>
                      <a:pt x="454203" y="934386"/>
                      <a:pt x="424461" y="934386"/>
                      <a:pt x="394719" y="934386"/>
                    </a:cubicBezTo>
                    <a:cubicBezTo>
                      <a:pt x="379848" y="934386"/>
                      <a:pt x="369934" y="929429"/>
                      <a:pt x="364977" y="914558"/>
                    </a:cubicBezTo>
                    <a:cubicBezTo>
                      <a:pt x="315408" y="790634"/>
                      <a:pt x="290623" y="656796"/>
                      <a:pt x="275752" y="522959"/>
                    </a:cubicBezTo>
                    <a:cubicBezTo>
                      <a:pt x="270795" y="458518"/>
                      <a:pt x="270795" y="389121"/>
                      <a:pt x="270795" y="324680"/>
                    </a:cubicBezTo>
                    <a:cubicBezTo>
                      <a:pt x="270795" y="304853"/>
                      <a:pt x="270795" y="285025"/>
                      <a:pt x="270795" y="265197"/>
                    </a:cubicBezTo>
                    <a:cubicBezTo>
                      <a:pt x="275752" y="205714"/>
                      <a:pt x="250967" y="161101"/>
                      <a:pt x="201398" y="136316"/>
                    </a:cubicBezTo>
                    <a:cubicBezTo>
                      <a:pt x="196441" y="131359"/>
                      <a:pt x="186527" y="126402"/>
                      <a:pt x="186527" y="116488"/>
                    </a:cubicBezTo>
                    <a:cubicBezTo>
                      <a:pt x="176613" y="106575"/>
                      <a:pt x="171656" y="96661"/>
                      <a:pt x="176613" y="81790"/>
                    </a:cubicBezTo>
                    <a:cubicBezTo>
                      <a:pt x="176613" y="61962"/>
                      <a:pt x="196441" y="61962"/>
                      <a:pt x="206355" y="61962"/>
                    </a:cubicBezTo>
                    <a:cubicBezTo>
                      <a:pt x="226183" y="61962"/>
                      <a:pt x="246011" y="61962"/>
                      <a:pt x="265838" y="61962"/>
                    </a:cubicBezTo>
                    <a:cubicBezTo>
                      <a:pt x="255924" y="42134"/>
                      <a:pt x="236097" y="37177"/>
                      <a:pt x="216269" y="37177"/>
                    </a:cubicBezTo>
                    <a:cubicBezTo>
                      <a:pt x="171656" y="37177"/>
                      <a:pt x="122087" y="37177"/>
                      <a:pt x="77474" y="37177"/>
                    </a:cubicBezTo>
                    <a:cubicBezTo>
                      <a:pt x="57646" y="57005"/>
                      <a:pt x="32862" y="66919"/>
                      <a:pt x="37818" y="101618"/>
                    </a:cubicBezTo>
                    <a:cubicBezTo>
                      <a:pt x="47732" y="116488"/>
                      <a:pt x="62603" y="131359"/>
                      <a:pt x="82431" y="141273"/>
                    </a:cubicBezTo>
                    <a:cubicBezTo>
                      <a:pt x="146871" y="141273"/>
                      <a:pt x="136958" y="131359"/>
                      <a:pt x="132001" y="190843"/>
                    </a:cubicBezTo>
                    <a:cubicBezTo>
                      <a:pt x="127044" y="299896"/>
                      <a:pt x="127044" y="403992"/>
                      <a:pt x="127044" y="513045"/>
                    </a:cubicBezTo>
                    <a:cubicBezTo>
                      <a:pt x="127044" y="617141"/>
                      <a:pt x="236097" y="1018654"/>
                      <a:pt x="275752" y="1093008"/>
                    </a:cubicBezTo>
                    <a:cubicBezTo>
                      <a:pt x="350106" y="1226846"/>
                      <a:pt x="449246" y="1335899"/>
                      <a:pt x="578126" y="1425124"/>
                    </a:cubicBezTo>
                    <a:cubicBezTo>
                      <a:pt x="588040" y="1405296"/>
                      <a:pt x="583083" y="1385469"/>
                      <a:pt x="583083" y="1365641"/>
                    </a:cubicBezTo>
                    <a:cubicBezTo>
                      <a:pt x="578126" y="1316071"/>
                      <a:pt x="578126" y="1266502"/>
                      <a:pt x="578126" y="12169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DADA45C1-C2F3-48BD-B0C0-E78BA95DF681}"/>
                  </a:ext>
                </a:extLst>
              </p:cNvPr>
              <p:cNvSpPr/>
              <p:nvPr/>
            </p:nvSpPr>
            <p:spPr>
              <a:xfrm>
                <a:off x="9424072" y="1668870"/>
                <a:ext cx="346987" cy="545265"/>
              </a:xfrm>
              <a:custGeom>
                <a:avLst/>
                <a:gdLst>
                  <a:gd name="connsiteX0" fmla="*/ 181608 w 346986"/>
                  <a:gd name="connsiteY0" fmla="*/ 245369 h 545264"/>
                  <a:gd name="connsiteX1" fmla="*/ 77512 w 346986"/>
                  <a:gd name="connsiteY1" fmla="*/ 369293 h 545264"/>
                  <a:gd name="connsiteX2" fmla="*/ 42814 w 346986"/>
                  <a:gd name="connsiteY2" fmla="*/ 369293 h 545264"/>
                  <a:gd name="connsiteX3" fmla="*/ 42814 w 346986"/>
                  <a:gd name="connsiteY3" fmla="*/ 513045 h 545264"/>
                  <a:gd name="connsiteX4" fmla="*/ 52728 w 346986"/>
                  <a:gd name="connsiteY4" fmla="*/ 518002 h 545264"/>
                  <a:gd name="connsiteX5" fmla="*/ 211350 w 346986"/>
                  <a:gd name="connsiteY5" fmla="*/ 438690 h 545264"/>
                  <a:gd name="connsiteX6" fmla="*/ 117168 w 346986"/>
                  <a:gd name="connsiteY6" fmla="*/ 418863 h 545264"/>
                  <a:gd name="connsiteX7" fmla="*/ 345188 w 346986"/>
                  <a:gd name="connsiteY7" fmla="*/ 151187 h 545264"/>
                  <a:gd name="connsiteX8" fmla="*/ 255963 w 346986"/>
                  <a:gd name="connsiteY8" fmla="*/ 37177 h 545264"/>
                  <a:gd name="connsiteX9" fmla="*/ 181608 w 346986"/>
                  <a:gd name="connsiteY9" fmla="*/ 245369 h 545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6986" h="545264">
                    <a:moveTo>
                      <a:pt x="181608" y="245369"/>
                    </a:moveTo>
                    <a:cubicBezTo>
                      <a:pt x="151867" y="289982"/>
                      <a:pt x="122125" y="334594"/>
                      <a:pt x="77512" y="369293"/>
                    </a:cubicBezTo>
                    <a:cubicBezTo>
                      <a:pt x="67599" y="374250"/>
                      <a:pt x="57685" y="384164"/>
                      <a:pt x="42814" y="369293"/>
                    </a:cubicBezTo>
                    <a:cubicBezTo>
                      <a:pt x="27943" y="413906"/>
                      <a:pt x="47771" y="468432"/>
                      <a:pt x="42814" y="513045"/>
                    </a:cubicBezTo>
                    <a:cubicBezTo>
                      <a:pt x="42814" y="522959"/>
                      <a:pt x="47771" y="522959"/>
                      <a:pt x="52728" y="518002"/>
                    </a:cubicBezTo>
                    <a:cubicBezTo>
                      <a:pt x="112211" y="503131"/>
                      <a:pt x="176651" y="498174"/>
                      <a:pt x="211350" y="438690"/>
                    </a:cubicBezTo>
                    <a:cubicBezTo>
                      <a:pt x="176651" y="453561"/>
                      <a:pt x="141953" y="453561"/>
                      <a:pt x="117168" y="418863"/>
                    </a:cubicBezTo>
                    <a:cubicBezTo>
                      <a:pt x="226221" y="359379"/>
                      <a:pt x="295618" y="265197"/>
                      <a:pt x="345188" y="151187"/>
                    </a:cubicBezTo>
                    <a:cubicBezTo>
                      <a:pt x="320403" y="111531"/>
                      <a:pt x="285704" y="71876"/>
                      <a:pt x="255963" y="37177"/>
                    </a:cubicBezTo>
                    <a:cubicBezTo>
                      <a:pt x="241092" y="111531"/>
                      <a:pt x="221264" y="180929"/>
                      <a:pt x="181608" y="24536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D52D2569-C01B-4DC1-B549-6722A289B120}"/>
                  </a:ext>
                </a:extLst>
              </p:cNvPr>
              <p:cNvSpPr/>
              <p:nvPr/>
            </p:nvSpPr>
            <p:spPr>
              <a:xfrm>
                <a:off x="8517629" y="719950"/>
                <a:ext cx="743543" cy="1536656"/>
              </a:xfrm>
              <a:custGeom>
                <a:avLst/>
                <a:gdLst>
                  <a:gd name="connsiteX0" fmla="*/ 716280 w 743542"/>
                  <a:gd name="connsiteY0" fmla="*/ 1474694 h 1536655"/>
                  <a:gd name="connsiteX1" fmla="*/ 384164 w 743542"/>
                  <a:gd name="connsiteY1" fmla="*/ 1093008 h 1536655"/>
                  <a:gd name="connsiteX2" fmla="*/ 294939 w 743542"/>
                  <a:gd name="connsiteY2" fmla="*/ 830290 h 1536655"/>
                  <a:gd name="connsiteX3" fmla="*/ 255283 w 743542"/>
                  <a:gd name="connsiteY3" fmla="*/ 532873 h 1536655"/>
                  <a:gd name="connsiteX4" fmla="*/ 265197 w 743542"/>
                  <a:gd name="connsiteY4" fmla="*/ 136316 h 1536655"/>
                  <a:gd name="connsiteX5" fmla="*/ 235455 w 743542"/>
                  <a:gd name="connsiteY5" fmla="*/ 131359 h 1536655"/>
                  <a:gd name="connsiteX6" fmla="*/ 180929 w 743542"/>
                  <a:gd name="connsiteY6" fmla="*/ 106575 h 1536655"/>
                  <a:gd name="connsiteX7" fmla="*/ 190843 w 743542"/>
                  <a:gd name="connsiteY7" fmla="*/ 47091 h 1536655"/>
                  <a:gd name="connsiteX8" fmla="*/ 205714 w 743542"/>
                  <a:gd name="connsiteY8" fmla="*/ 37177 h 1536655"/>
                  <a:gd name="connsiteX9" fmla="*/ 76833 w 743542"/>
                  <a:gd name="connsiteY9" fmla="*/ 37177 h 1536655"/>
                  <a:gd name="connsiteX10" fmla="*/ 37177 w 743542"/>
                  <a:gd name="connsiteY10" fmla="*/ 76833 h 1536655"/>
                  <a:gd name="connsiteX11" fmla="*/ 111531 w 743542"/>
                  <a:gd name="connsiteY11" fmla="*/ 136316 h 1536655"/>
                  <a:gd name="connsiteX12" fmla="*/ 121445 w 743542"/>
                  <a:gd name="connsiteY12" fmla="*/ 156144 h 1536655"/>
                  <a:gd name="connsiteX13" fmla="*/ 121445 w 743542"/>
                  <a:gd name="connsiteY13" fmla="*/ 329637 h 1536655"/>
                  <a:gd name="connsiteX14" fmla="*/ 136316 w 743542"/>
                  <a:gd name="connsiteY14" fmla="*/ 755935 h 1536655"/>
                  <a:gd name="connsiteX15" fmla="*/ 294939 w 743542"/>
                  <a:gd name="connsiteY15" fmla="*/ 1202061 h 1536655"/>
                  <a:gd name="connsiteX16" fmla="*/ 562614 w 743542"/>
                  <a:gd name="connsiteY16" fmla="*/ 1494522 h 1536655"/>
                  <a:gd name="connsiteX17" fmla="*/ 726194 w 743542"/>
                  <a:gd name="connsiteY17" fmla="*/ 1499479 h 1536655"/>
                  <a:gd name="connsiteX18" fmla="*/ 716280 w 743542"/>
                  <a:gd name="connsiteY18" fmla="*/ 1474694 h 1536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43542" h="1536655">
                    <a:moveTo>
                      <a:pt x="716280" y="1474694"/>
                    </a:moveTo>
                    <a:cubicBezTo>
                      <a:pt x="572528" y="1375555"/>
                      <a:pt x="463475" y="1246674"/>
                      <a:pt x="384164" y="1093008"/>
                    </a:cubicBezTo>
                    <a:cubicBezTo>
                      <a:pt x="339551" y="1008740"/>
                      <a:pt x="314767" y="924472"/>
                      <a:pt x="294939" y="830290"/>
                    </a:cubicBezTo>
                    <a:cubicBezTo>
                      <a:pt x="270154" y="731151"/>
                      <a:pt x="260240" y="632012"/>
                      <a:pt x="255283" y="532873"/>
                    </a:cubicBezTo>
                    <a:cubicBezTo>
                      <a:pt x="250326" y="399035"/>
                      <a:pt x="250326" y="270154"/>
                      <a:pt x="265197" y="136316"/>
                    </a:cubicBezTo>
                    <a:cubicBezTo>
                      <a:pt x="255283" y="126402"/>
                      <a:pt x="245369" y="126402"/>
                      <a:pt x="235455" y="131359"/>
                    </a:cubicBezTo>
                    <a:cubicBezTo>
                      <a:pt x="210671" y="131359"/>
                      <a:pt x="195800" y="126402"/>
                      <a:pt x="180929" y="106575"/>
                    </a:cubicBezTo>
                    <a:cubicBezTo>
                      <a:pt x="161101" y="81790"/>
                      <a:pt x="166058" y="66919"/>
                      <a:pt x="190843" y="47091"/>
                    </a:cubicBezTo>
                    <a:cubicBezTo>
                      <a:pt x="195800" y="42134"/>
                      <a:pt x="200757" y="42134"/>
                      <a:pt x="205714" y="37177"/>
                    </a:cubicBezTo>
                    <a:cubicBezTo>
                      <a:pt x="161101" y="37177"/>
                      <a:pt x="121445" y="37177"/>
                      <a:pt x="76833" y="37177"/>
                    </a:cubicBezTo>
                    <a:cubicBezTo>
                      <a:pt x="61962" y="52048"/>
                      <a:pt x="47091" y="61962"/>
                      <a:pt x="37177" y="76833"/>
                    </a:cubicBezTo>
                    <a:cubicBezTo>
                      <a:pt x="42134" y="116488"/>
                      <a:pt x="61962" y="131359"/>
                      <a:pt x="111531" y="136316"/>
                    </a:cubicBezTo>
                    <a:cubicBezTo>
                      <a:pt x="131359" y="136316"/>
                      <a:pt x="121445" y="151187"/>
                      <a:pt x="121445" y="156144"/>
                    </a:cubicBezTo>
                    <a:cubicBezTo>
                      <a:pt x="121445" y="215627"/>
                      <a:pt x="121445" y="270154"/>
                      <a:pt x="121445" y="329637"/>
                    </a:cubicBezTo>
                    <a:cubicBezTo>
                      <a:pt x="116488" y="473389"/>
                      <a:pt x="116488" y="612184"/>
                      <a:pt x="136316" y="755935"/>
                    </a:cubicBezTo>
                    <a:cubicBezTo>
                      <a:pt x="141273" y="795591"/>
                      <a:pt x="245369" y="1117793"/>
                      <a:pt x="294939" y="1202061"/>
                    </a:cubicBezTo>
                    <a:cubicBezTo>
                      <a:pt x="364336" y="1316071"/>
                      <a:pt x="458518" y="1415210"/>
                      <a:pt x="562614" y="1494522"/>
                    </a:cubicBezTo>
                    <a:cubicBezTo>
                      <a:pt x="617141" y="1499479"/>
                      <a:pt x="671667" y="1499479"/>
                      <a:pt x="726194" y="1499479"/>
                    </a:cubicBezTo>
                    <a:cubicBezTo>
                      <a:pt x="731151" y="1479651"/>
                      <a:pt x="721237" y="1479651"/>
                      <a:pt x="716280" y="147469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AD106F2E-3315-45DD-8F7E-6D0250A8276D}"/>
                  </a:ext>
                </a:extLst>
              </p:cNvPr>
              <p:cNvSpPr/>
              <p:nvPr/>
            </p:nvSpPr>
            <p:spPr>
              <a:xfrm>
                <a:off x="8251896" y="725106"/>
                <a:ext cx="693973" cy="1487086"/>
              </a:xfrm>
              <a:custGeom>
                <a:avLst/>
                <a:gdLst>
                  <a:gd name="connsiteX0" fmla="*/ 453561 w 693973"/>
                  <a:gd name="connsiteY0" fmla="*/ 1241717 h 1487086"/>
                  <a:gd name="connsiteX1" fmla="*/ 250326 w 693973"/>
                  <a:gd name="connsiteY1" fmla="*/ 552700 h 1487086"/>
                  <a:gd name="connsiteX2" fmla="*/ 250326 w 693973"/>
                  <a:gd name="connsiteY2" fmla="*/ 255283 h 1487086"/>
                  <a:gd name="connsiteX3" fmla="*/ 250326 w 693973"/>
                  <a:gd name="connsiteY3" fmla="*/ 161101 h 1487086"/>
                  <a:gd name="connsiteX4" fmla="*/ 230498 w 693973"/>
                  <a:gd name="connsiteY4" fmla="*/ 141273 h 1487086"/>
                  <a:gd name="connsiteX5" fmla="*/ 171015 w 693973"/>
                  <a:gd name="connsiteY5" fmla="*/ 76833 h 1487086"/>
                  <a:gd name="connsiteX6" fmla="*/ 205714 w 693973"/>
                  <a:gd name="connsiteY6" fmla="*/ 37177 h 1487086"/>
                  <a:gd name="connsiteX7" fmla="*/ 71876 w 693973"/>
                  <a:gd name="connsiteY7" fmla="*/ 37177 h 1487086"/>
                  <a:gd name="connsiteX8" fmla="*/ 37177 w 693973"/>
                  <a:gd name="connsiteY8" fmla="*/ 96661 h 1487086"/>
                  <a:gd name="connsiteX9" fmla="*/ 101618 w 693973"/>
                  <a:gd name="connsiteY9" fmla="*/ 141273 h 1487086"/>
                  <a:gd name="connsiteX10" fmla="*/ 116488 w 693973"/>
                  <a:gd name="connsiteY10" fmla="*/ 180929 h 1487086"/>
                  <a:gd name="connsiteX11" fmla="*/ 126402 w 693973"/>
                  <a:gd name="connsiteY11" fmla="*/ 557657 h 1487086"/>
                  <a:gd name="connsiteX12" fmla="*/ 156144 w 693973"/>
                  <a:gd name="connsiteY12" fmla="*/ 780720 h 1487086"/>
                  <a:gd name="connsiteX13" fmla="*/ 250326 w 693973"/>
                  <a:gd name="connsiteY13" fmla="*/ 1068224 h 1487086"/>
                  <a:gd name="connsiteX14" fmla="*/ 542786 w 693973"/>
                  <a:gd name="connsiteY14" fmla="*/ 1449909 h 1487086"/>
                  <a:gd name="connsiteX15" fmla="*/ 666710 w 693973"/>
                  <a:gd name="connsiteY15" fmla="*/ 1474694 h 1487086"/>
                  <a:gd name="connsiteX16" fmla="*/ 453561 w 693973"/>
                  <a:gd name="connsiteY16" fmla="*/ 1241717 h 1487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93973" h="1487086">
                    <a:moveTo>
                      <a:pt x="453561" y="1241717"/>
                    </a:moveTo>
                    <a:cubicBezTo>
                      <a:pt x="384164" y="1132664"/>
                      <a:pt x="255283" y="656796"/>
                      <a:pt x="250326" y="552700"/>
                    </a:cubicBezTo>
                    <a:cubicBezTo>
                      <a:pt x="245369" y="453561"/>
                      <a:pt x="245369" y="354422"/>
                      <a:pt x="250326" y="255283"/>
                    </a:cubicBezTo>
                    <a:cubicBezTo>
                      <a:pt x="250326" y="225541"/>
                      <a:pt x="250326" y="190843"/>
                      <a:pt x="250326" y="161101"/>
                    </a:cubicBezTo>
                    <a:cubicBezTo>
                      <a:pt x="250326" y="146230"/>
                      <a:pt x="245369" y="141273"/>
                      <a:pt x="230498" y="141273"/>
                    </a:cubicBezTo>
                    <a:cubicBezTo>
                      <a:pt x="190843" y="136316"/>
                      <a:pt x="171015" y="111531"/>
                      <a:pt x="171015" y="76833"/>
                    </a:cubicBezTo>
                    <a:cubicBezTo>
                      <a:pt x="175972" y="61962"/>
                      <a:pt x="190843" y="52048"/>
                      <a:pt x="205714" y="37177"/>
                    </a:cubicBezTo>
                    <a:cubicBezTo>
                      <a:pt x="161101" y="37177"/>
                      <a:pt x="116488" y="37177"/>
                      <a:pt x="71876" y="37177"/>
                    </a:cubicBezTo>
                    <a:cubicBezTo>
                      <a:pt x="57005" y="57005"/>
                      <a:pt x="37177" y="66919"/>
                      <a:pt x="37177" y="96661"/>
                    </a:cubicBezTo>
                    <a:cubicBezTo>
                      <a:pt x="52048" y="116488"/>
                      <a:pt x="66919" y="136316"/>
                      <a:pt x="101618" y="141273"/>
                    </a:cubicBezTo>
                    <a:cubicBezTo>
                      <a:pt x="126402" y="141273"/>
                      <a:pt x="111531" y="166058"/>
                      <a:pt x="116488" y="180929"/>
                    </a:cubicBezTo>
                    <a:cubicBezTo>
                      <a:pt x="121445" y="304853"/>
                      <a:pt x="121445" y="433733"/>
                      <a:pt x="126402" y="557657"/>
                    </a:cubicBezTo>
                    <a:cubicBezTo>
                      <a:pt x="131359" y="632012"/>
                      <a:pt x="146230" y="706366"/>
                      <a:pt x="156144" y="780720"/>
                    </a:cubicBezTo>
                    <a:cubicBezTo>
                      <a:pt x="180929" y="879859"/>
                      <a:pt x="210671" y="978998"/>
                      <a:pt x="250326" y="1068224"/>
                    </a:cubicBezTo>
                    <a:cubicBezTo>
                      <a:pt x="319723" y="1216932"/>
                      <a:pt x="413906" y="1345813"/>
                      <a:pt x="542786" y="1449909"/>
                    </a:cubicBezTo>
                    <a:cubicBezTo>
                      <a:pt x="582442" y="1459823"/>
                      <a:pt x="627055" y="1464780"/>
                      <a:pt x="666710" y="1474694"/>
                    </a:cubicBezTo>
                    <a:cubicBezTo>
                      <a:pt x="587399" y="1410253"/>
                      <a:pt x="513045" y="1330942"/>
                      <a:pt x="453561" y="124171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C332C5A4-3E68-4F46-8BB4-7693CF9928DE}"/>
                  </a:ext>
                </a:extLst>
              </p:cNvPr>
              <p:cNvSpPr/>
              <p:nvPr/>
            </p:nvSpPr>
            <p:spPr>
              <a:xfrm>
                <a:off x="8249954" y="1683741"/>
                <a:ext cx="49570" cy="49570"/>
              </a:xfrm>
              <a:custGeom>
                <a:avLst/>
                <a:gdLst>
                  <a:gd name="connsiteX0" fmla="*/ 37177 w 49569"/>
                  <a:gd name="connsiteY0" fmla="*/ 42134 h 49569"/>
                  <a:gd name="connsiteX1" fmla="*/ 37177 w 49569"/>
                  <a:gd name="connsiteY1" fmla="*/ 42134 h 49569"/>
                  <a:gd name="connsiteX2" fmla="*/ 37177 w 49569"/>
                  <a:gd name="connsiteY2" fmla="*/ 37177 h 4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569" h="49569">
                    <a:moveTo>
                      <a:pt x="37177" y="42134"/>
                    </a:moveTo>
                    <a:lnTo>
                      <a:pt x="37177" y="42134"/>
                    </a:lnTo>
                    <a:lnTo>
                      <a:pt x="37177" y="37177"/>
                    </a:lnTo>
                    <a:close/>
                  </a:path>
                </a:pathLst>
              </a:custGeom>
              <a:solidFill>
                <a:srgbClr val="D001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FE87B878-E0AA-44C3-8E56-EE1ADBEB46FC}"/>
                  </a:ext>
                </a:extLst>
              </p:cNvPr>
              <p:cNvSpPr/>
              <p:nvPr/>
            </p:nvSpPr>
            <p:spPr>
              <a:xfrm>
                <a:off x="7987235" y="722092"/>
                <a:ext cx="693973" cy="1437517"/>
              </a:xfrm>
              <a:custGeom>
                <a:avLst/>
                <a:gdLst>
                  <a:gd name="connsiteX0" fmla="*/ 656796 w 693973"/>
                  <a:gd name="connsiteY0" fmla="*/ 1395382 h 1437516"/>
                  <a:gd name="connsiteX1" fmla="*/ 275111 w 693973"/>
                  <a:gd name="connsiteY1" fmla="*/ 577485 h 1437516"/>
                  <a:gd name="connsiteX2" fmla="*/ 240412 w 693973"/>
                  <a:gd name="connsiteY2" fmla="*/ 175972 h 1437516"/>
                  <a:gd name="connsiteX3" fmla="*/ 205714 w 693973"/>
                  <a:gd name="connsiteY3" fmla="*/ 136316 h 1437516"/>
                  <a:gd name="connsiteX4" fmla="*/ 171015 w 693973"/>
                  <a:gd name="connsiteY4" fmla="*/ 101618 h 1437516"/>
                  <a:gd name="connsiteX5" fmla="*/ 171015 w 693973"/>
                  <a:gd name="connsiteY5" fmla="*/ 61962 h 1437516"/>
                  <a:gd name="connsiteX6" fmla="*/ 195800 w 693973"/>
                  <a:gd name="connsiteY6" fmla="*/ 37177 h 1437516"/>
                  <a:gd name="connsiteX7" fmla="*/ 81790 w 693973"/>
                  <a:gd name="connsiteY7" fmla="*/ 37177 h 1437516"/>
                  <a:gd name="connsiteX8" fmla="*/ 52048 w 693973"/>
                  <a:gd name="connsiteY8" fmla="*/ 52048 h 1437516"/>
                  <a:gd name="connsiteX9" fmla="*/ 37177 w 693973"/>
                  <a:gd name="connsiteY9" fmla="*/ 76833 h 1437516"/>
                  <a:gd name="connsiteX10" fmla="*/ 37177 w 693973"/>
                  <a:gd name="connsiteY10" fmla="*/ 101618 h 1437516"/>
                  <a:gd name="connsiteX11" fmla="*/ 86747 w 693973"/>
                  <a:gd name="connsiteY11" fmla="*/ 141273 h 1437516"/>
                  <a:gd name="connsiteX12" fmla="*/ 111531 w 693973"/>
                  <a:gd name="connsiteY12" fmla="*/ 166058 h 1437516"/>
                  <a:gd name="connsiteX13" fmla="*/ 190843 w 693973"/>
                  <a:gd name="connsiteY13" fmla="*/ 696452 h 1437516"/>
                  <a:gd name="connsiteX14" fmla="*/ 294939 w 693973"/>
                  <a:gd name="connsiteY14" fmla="*/ 1033525 h 1437516"/>
                  <a:gd name="connsiteX15" fmla="*/ 651839 w 693973"/>
                  <a:gd name="connsiteY15" fmla="*/ 1410253 h 1437516"/>
                  <a:gd name="connsiteX16" fmla="*/ 666710 w 693973"/>
                  <a:gd name="connsiteY16" fmla="*/ 1415210 h 1437516"/>
                  <a:gd name="connsiteX17" fmla="*/ 671667 w 693973"/>
                  <a:gd name="connsiteY17" fmla="*/ 1415210 h 1437516"/>
                  <a:gd name="connsiteX18" fmla="*/ 676624 w 693973"/>
                  <a:gd name="connsiteY18" fmla="*/ 1415210 h 1437516"/>
                  <a:gd name="connsiteX19" fmla="*/ 656796 w 693973"/>
                  <a:gd name="connsiteY19" fmla="*/ 1395382 h 1437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93973" h="1437516">
                    <a:moveTo>
                      <a:pt x="656796" y="1395382"/>
                    </a:moveTo>
                    <a:cubicBezTo>
                      <a:pt x="473389" y="1216932"/>
                      <a:pt x="280068" y="780720"/>
                      <a:pt x="275111" y="577485"/>
                    </a:cubicBezTo>
                    <a:cubicBezTo>
                      <a:pt x="275111" y="463475"/>
                      <a:pt x="235455" y="190843"/>
                      <a:pt x="240412" y="175972"/>
                    </a:cubicBezTo>
                    <a:cubicBezTo>
                      <a:pt x="240412" y="151187"/>
                      <a:pt x="235455" y="136316"/>
                      <a:pt x="205714" y="136316"/>
                    </a:cubicBezTo>
                    <a:cubicBezTo>
                      <a:pt x="190843" y="136316"/>
                      <a:pt x="175972" y="121445"/>
                      <a:pt x="171015" y="101618"/>
                    </a:cubicBezTo>
                    <a:cubicBezTo>
                      <a:pt x="156144" y="86747"/>
                      <a:pt x="161101" y="76833"/>
                      <a:pt x="171015" y="61962"/>
                    </a:cubicBezTo>
                    <a:cubicBezTo>
                      <a:pt x="180929" y="57005"/>
                      <a:pt x="190843" y="47091"/>
                      <a:pt x="195800" y="37177"/>
                    </a:cubicBezTo>
                    <a:cubicBezTo>
                      <a:pt x="161101" y="37177"/>
                      <a:pt x="121445" y="37177"/>
                      <a:pt x="81790" y="37177"/>
                    </a:cubicBezTo>
                    <a:cubicBezTo>
                      <a:pt x="66919" y="37177"/>
                      <a:pt x="61962" y="42134"/>
                      <a:pt x="52048" y="52048"/>
                    </a:cubicBezTo>
                    <a:cubicBezTo>
                      <a:pt x="47091" y="61962"/>
                      <a:pt x="42134" y="66919"/>
                      <a:pt x="37177" y="76833"/>
                    </a:cubicBezTo>
                    <a:cubicBezTo>
                      <a:pt x="37177" y="86747"/>
                      <a:pt x="37177" y="91704"/>
                      <a:pt x="37177" y="101618"/>
                    </a:cubicBezTo>
                    <a:cubicBezTo>
                      <a:pt x="47091" y="121445"/>
                      <a:pt x="57005" y="141273"/>
                      <a:pt x="86747" y="141273"/>
                    </a:cubicBezTo>
                    <a:cubicBezTo>
                      <a:pt x="96661" y="141273"/>
                      <a:pt x="111531" y="151187"/>
                      <a:pt x="111531" y="166058"/>
                    </a:cubicBezTo>
                    <a:cubicBezTo>
                      <a:pt x="106574" y="205714"/>
                      <a:pt x="180929" y="627055"/>
                      <a:pt x="190843" y="696452"/>
                    </a:cubicBezTo>
                    <a:cubicBezTo>
                      <a:pt x="210671" y="840204"/>
                      <a:pt x="275111" y="993869"/>
                      <a:pt x="294939" y="1033525"/>
                    </a:cubicBezTo>
                    <a:cubicBezTo>
                      <a:pt x="334594" y="1107879"/>
                      <a:pt x="508088" y="1365641"/>
                      <a:pt x="651839" y="1410253"/>
                    </a:cubicBezTo>
                    <a:cubicBezTo>
                      <a:pt x="656796" y="1410253"/>
                      <a:pt x="661753" y="1410253"/>
                      <a:pt x="666710" y="1415210"/>
                    </a:cubicBezTo>
                    <a:cubicBezTo>
                      <a:pt x="666710" y="1415210"/>
                      <a:pt x="666710" y="1415210"/>
                      <a:pt x="671667" y="1415210"/>
                    </a:cubicBezTo>
                    <a:cubicBezTo>
                      <a:pt x="676624" y="1415210"/>
                      <a:pt x="676624" y="1415210"/>
                      <a:pt x="676624" y="1415210"/>
                    </a:cubicBezTo>
                    <a:cubicBezTo>
                      <a:pt x="666710" y="1400339"/>
                      <a:pt x="661753" y="1400339"/>
                      <a:pt x="656796" y="139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F3398541-B922-43A7-9BE4-E7E841111D99}"/>
                  </a:ext>
                </a:extLst>
              </p:cNvPr>
              <p:cNvSpPr/>
              <p:nvPr/>
            </p:nvSpPr>
            <p:spPr>
              <a:xfrm>
                <a:off x="8259868" y="1708526"/>
                <a:ext cx="49570" cy="49570"/>
              </a:xfrm>
              <a:custGeom>
                <a:avLst/>
                <a:gdLst>
                  <a:gd name="connsiteX0" fmla="*/ 37177 w 49569"/>
                  <a:gd name="connsiteY0" fmla="*/ 37177 h 49569"/>
                  <a:gd name="connsiteX1" fmla="*/ 37177 w 49569"/>
                  <a:gd name="connsiteY1" fmla="*/ 37177 h 49569"/>
                  <a:gd name="connsiteX2" fmla="*/ 37177 w 49569"/>
                  <a:gd name="connsiteY2" fmla="*/ 37177 h 4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569" h="49569">
                    <a:moveTo>
                      <a:pt x="37177" y="37177"/>
                    </a:moveTo>
                    <a:lnTo>
                      <a:pt x="37177" y="37177"/>
                    </a:lnTo>
                    <a:lnTo>
                      <a:pt x="37177" y="37177"/>
                    </a:lnTo>
                    <a:close/>
                  </a:path>
                </a:pathLst>
              </a:custGeom>
              <a:solidFill>
                <a:srgbClr val="D001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4F4E1226-0922-4D3C-854F-3674EF8C283D}"/>
                  </a:ext>
                </a:extLst>
              </p:cNvPr>
              <p:cNvSpPr/>
              <p:nvPr/>
            </p:nvSpPr>
            <p:spPr>
              <a:xfrm>
                <a:off x="9865920" y="1621020"/>
                <a:ext cx="297417" cy="247848"/>
              </a:xfrm>
              <a:custGeom>
                <a:avLst/>
                <a:gdLst>
                  <a:gd name="connsiteX0" fmla="*/ 270154 w 297417"/>
                  <a:gd name="connsiteY0" fmla="*/ 45371 h 247847"/>
                  <a:gd name="connsiteX1" fmla="*/ 96661 w 297417"/>
                  <a:gd name="connsiteY1" fmla="*/ 40414 h 247847"/>
                  <a:gd name="connsiteX2" fmla="*/ 37177 w 297417"/>
                  <a:gd name="connsiteY2" fmla="*/ 213908 h 247847"/>
                  <a:gd name="connsiteX3" fmla="*/ 47091 w 297417"/>
                  <a:gd name="connsiteY3" fmla="*/ 228779 h 247847"/>
                  <a:gd name="connsiteX4" fmla="*/ 111531 w 297417"/>
                  <a:gd name="connsiteY4" fmla="*/ 179209 h 247847"/>
                  <a:gd name="connsiteX5" fmla="*/ 200757 w 297417"/>
                  <a:gd name="connsiteY5" fmla="*/ 94941 h 247847"/>
                  <a:gd name="connsiteX6" fmla="*/ 200757 w 297417"/>
                  <a:gd name="connsiteY6" fmla="*/ 94941 h 247847"/>
                  <a:gd name="connsiteX7" fmla="*/ 210671 w 297417"/>
                  <a:gd name="connsiteY7" fmla="*/ 80070 h 247847"/>
                  <a:gd name="connsiteX8" fmla="*/ 210671 w 297417"/>
                  <a:gd name="connsiteY8" fmla="*/ 75113 h 247847"/>
                  <a:gd name="connsiteX9" fmla="*/ 235455 w 297417"/>
                  <a:gd name="connsiteY9" fmla="*/ 60242 h 247847"/>
                  <a:gd name="connsiteX10" fmla="*/ 270154 w 297417"/>
                  <a:gd name="connsiteY10" fmla="*/ 45371 h 247847"/>
                  <a:gd name="connsiteX11" fmla="*/ 270154 w 297417"/>
                  <a:gd name="connsiteY11" fmla="*/ 45371 h 247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7417" h="247847">
                    <a:moveTo>
                      <a:pt x="270154" y="45371"/>
                    </a:moveTo>
                    <a:cubicBezTo>
                      <a:pt x="215627" y="30500"/>
                      <a:pt x="156144" y="40414"/>
                      <a:pt x="96661" y="40414"/>
                    </a:cubicBezTo>
                    <a:cubicBezTo>
                      <a:pt x="76833" y="99898"/>
                      <a:pt x="61962" y="154424"/>
                      <a:pt x="37177" y="213908"/>
                    </a:cubicBezTo>
                    <a:cubicBezTo>
                      <a:pt x="37177" y="218865"/>
                      <a:pt x="42134" y="223822"/>
                      <a:pt x="47091" y="228779"/>
                    </a:cubicBezTo>
                    <a:cubicBezTo>
                      <a:pt x="71876" y="218865"/>
                      <a:pt x="86747" y="194080"/>
                      <a:pt x="111531" y="179209"/>
                    </a:cubicBezTo>
                    <a:cubicBezTo>
                      <a:pt x="141273" y="149467"/>
                      <a:pt x="171015" y="124683"/>
                      <a:pt x="200757" y="94941"/>
                    </a:cubicBezTo>
                    <a:lnTo>
                      <a:pt x="200757" y="94941"/>
                    </a:lnTo>
                    <a:cubicBezTo>
                      <a:pt x="205713" y="89984"/>
                      <a:pt x="210671" y="85027"/>
                      <a:pt x="210671" y="80070"/>
                    </a:cubicBezTo>
                    <a:cubicBezTo>
                      <a:pt x="210671" y="80070"/>
                      <a:pt x="210671" y="75113"/>
                      <a:pt x="210671" y="75113"/>
                    </a:cubicBezTo>
                    <a:cubicBezTo>
                      <a:pt x="215627" y="65199"/>
                      <a:pt x="225541" y="60242"/>
                      <a:pt x="235455" y="60242"/>
                    </a:cubicBezTo>
                    <a:cubicBezTo>
                      <a:pt x="255283" y="55285"/>
                      <a:pt x="270154" y="60242"/>
                      <a:pt x="270154" y="45371"/>
                    </a:cubicBezTo>
                    <a:cubicBezTo>
                      <a:pt x="275111" y="45371"/>
                      <a:pt x="275111" y="45371"/>
                      <a:pt x="270154" y="4537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4ED96F6F-9262-4409-9990-EC59A1D73B26}"/>
                  </a:ext>
                </a:extLst>
              </p:cNvPr>
              <p:cNvSpPr/>
              <p:nvPr/>
            </p:nvSpPr>
            <p:spPr>
              <a:xfrm>
                <a:off x="9429709" y="1619300"/>
                <a:ext cx="148709" cy="346987"/>
              </a:xfrm>
              <a:custGeom>
                <a:avLst/>
                <a:gdLst>
                  <a:gd name="connsiteX0" fmla="*/ 47091 w 148708"/>
                  <a:gd name="connsiteY0" fmla="*/ 309810 h 346986"/>
                  <a:gd name="connsiteX1" fmla="*/ 121445 w 148708"/>
                  <a:gd name="connsiteY1" fmla="*/ 42134 h 346986"/>
                  <a:gd name="connsiteX2" fmla="*/ 121445 w 148708"/>
                  <a:gd name="connsiteY2" fmla="*/ 37177 h 346986"/>
                  <a:gd name="connsiteX3" fmla="*/ 76833 w 148708"/>
                  <a:gd name="connsiteY3" fmla="*/ 37177 h 346986"/>
                  <a:gd name="connsiteX4" fmla="*/ 37177 w 148708"/>
                  <a:gd name="connsiteY4" fmla="*/ 66919 h 346986"/>
                  <a:gd name="connsiteX5" fmla="*/ 37177 w 148708"/>
                  <a:gd name="connsiteY5" fmla="*/ 289982 h 346986"/>
                  <a:gd name="connsiteX6" fmla="*/ 47091 w 148708"/>
                  <a:gd name="connsiteY6" fmla="*/ 309810 h 346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708" h="346986">
                    <a:moveTo>
                      <a:pt x="47091" y="309810"/>
                    </a:moveTo>
                    <a:cubicBezTo>
                      <a:pt x="91704" y="225541"/>
                      <a:pt x="111531" y="136316"/>
                      <a:pt x="121445" y="42134"/>
                    </a:cubicBezTo>
                    <a:cubicBezTo>
                      <a:pt x="121445" y="42134"/>
                      <a:pt x="121445" y="37177"/>
                      <a:pt x="121445" y="37177"/>
                    </a:cubicBezTo>
                    <a:cubicBezTo>
                      <a:pt x="106574" y="37177"/>
                      <a:pt x="91704" y="37177"/>
                      <a:pt x="76833" y="37177"/>
                    </a:cubicBezTo>
                    <a:cubicBezTo>
                      <a:pt x="37177" y="37177"/>
                      <a:pt x="37177" y="37177"/>
                      <a:pt x="37177" y="66919"/>
                    </a:cubicBezTo>
                    <a:cubicBezTo>
                      <a:pt x="37177" y="141273"/>
                      <a:pt x="37177" y="215628"/>
                      <a:pt x="37177" y="289982"/>
                    </a:cubicBezTo>
                    <a:cubicBezTo>
                      <a:pt x="37177" y="294939"/>
                      <a:pt x="37177" y="304853"/>
                      <a:pt x="47091" y="30981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F63ABEFB-C1F1-4AFC-9A41-355DD6F97AE6}"/>
                  </a:ext>
                </a:extLst>
              </p:cNvPr>
              <p:cNvSpPr/>
              <p:nvPr/>
            </p:nvSpPr>
            <p:spPr>
              <a:xfrm>
                <a:off x="9771738" y="1956373"/>
                <a:ext cx="148709" cy="148709"/>
              </a:xfrm>
              <a:custGeom>
                <a:avLst/>
                <a:gdLst>
                  <a:gd name="connsiteX0" fmla="*/ 131359 w 148708"/>
                  <a:gd name="connsiteY0" fmla="*/ 37177 h 148708"/>
                  <a:gd name="connsiteX1" fmla="*/ 37177 w 148708"/>
                  <a:gd name="connsiteY1" fmla="*/ 126402 h 148708"/>
                  <a:gd name="connsiteX2" fmla="*/ 146230 w 148708"/>
                  <a:gd name="connsiteY2" fmla="*/ 57005 h 148708"/>
                  <a:gd name="connsiteX3" fmla="*/ 131359 w 148708"/>
                  <a:gd name="connsiteY3" fmla="*/ 37177 h 148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8708" h="148708">
                    <a:moveTo>
                      <a:pt x="131359" y="37177"/>
                    </a:moveTo>
                    <a:cubicBezTo>
                      <a:pt x="101618" y="66919"/>
                      <a:pt x="71876" y="96661"/>
                      <a:pt x="37177" y="126402"/>
                    </a:cubicBezTo>
                    <a:cubicBezTo>
                      <a:pt x="81790" y="111531"/>
                      <a:pt x="116489" y="86747"/>
                      <a:pt x="146230" y="57005"/>
                    </a:cubicBezTo>
                    <a:cubicBezTo>
                      <a:pt x="146230" y="47091"/>
                      <a:pt x="141273" y="42134"/>
                      <a:pt x="131359" y="3717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60E5B05D-7CDD-41A1-AC93-561CD3CEB71B}"/>
                  </a:ext>
                </a:extLst>
              </p:cNvPr>
              <p:cNvSpPr/>
              <p:nvPr/>
            </p:nvSpPr>
            <p:spPr>
              <a:xfrm>
                <a:off x="9940275" y="1847320"/>
                <a:ext cx="99139" cy="99139"/>
              </a:xfrm>
              <a:custGeom>
                <a:avLst/>
                <a:gdLst>
                  <a:gd name="connsiteX0" fmla="*/ 42134 w 99139"/>
                  <a:gd name="connsiteY0" fmla="*/ 81790 h 99139"/>
                  <a:gd name="connsiteX1" fmla="*/ 52048 w 99139"/>
                  <a:gd name="connsiteY1" fmla="*/ 76833 h 99139"/>
                  <a:gd name="connsiteX2" fmla="*/ 66919 w 99139"/>
                  <a:gd name="connsiteY2" fmla="*/ 37177 h 99139"/>
                  <a:gd name="connsiteX3" fmla="*/ 37177 w 99139"/>
                  <a:gd name="connsiteY3" fmla="*/ 66919 h 99139"/>
                  <a:gd name="connsiteX4" fmla="*/ 42134 w 99139"/>
                  <a:gd name="connsiteY4" fmla="*/ 81790 h 99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139" h="99139">
                    <a:moveTo>
                      <a:pt x="42134" y="81790"/>
                    </a:moveTo>
                    <a:cubicBezTo>
                      <a:pt x="47091" y="86747"/>
                      <a:pt x="52048" y="81790"/>
                      <a:pt x="52048" y="76833"/>
                    </a:cubicBezTo>
                    <a:cubicBezTo>
                      <a:pt x="57005" y="66919"/>
                      <a:pt x="66919" y="57005"/>
                      <a:pt x="66919" y="37177"/>
                    </a:cubicBezTo>
                    <a:cubicBezTo>
                      <a:pt x="57005" y="52048"/>
                      <a:pt x="47091" y="57005"/>
                      <a:pt x="37177" y="66919"/>
                    </a:cubicBezTo>
                    <a:cubicBezTo>
                      <a:pt x="37177" y="71876"/>
                      <a:pt x="37177" y="76833"/>
                      <a:pt x="42134" y="81790"/>
                    </a:cubicBezTo>
                    <a:close/>
                  </a:path>
                </a:pathLst>
              </a:custGeom>
              <a:solidFill>
                <a:srgbClr val="D001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2C9BB24D-96AF-405E-9CF0-88A0915608E4}"/>
                  </a:ext>
                </a:extLst>
              </p:cNvPr>
              <p:cNvSpPr/>
              <p:nvPr/>
            </p:nvSpPr>
            <p:spPr>
              <a:xfrm>
                <a:off x="9947558" y="1467195"/>
                <a:ext cx="346987" cy="346987"/>
              </a:xfrm>
              <a:custGeom>
                <a:avLst/>
                <a:gdLst>
                  <a:gd name="connsiteX0" fmla="*/ 193473 w 346986"/>
                  <a:gd name="connsiteY0" fmla="*/ 199197 h 346986"/>
                  <a:gd name="connsiteX1" fmla="*/ 193473 w 346986"/>
                  <a:gd name="connsiteY1" fmla="*/ 199197 h 346986"/>
                  <a:gd name="connsiteX2" fmla="*/ 198430 w 346986"/>
                  <a:gd name="connsiteY2" fmla="*/ 199197 h 346986"/>
                  <a:gd name="connsiteX3" fmla="*/ 193473 w 346986"/>
                  <a:gd name="connsiteY3" fmla="*/ 199197 h 346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6986" h="346986">
                    <a:moveTo>
                      <a:pt x="193473" y="199197"/>
                    </a:moveTo>
                    <a:cubicBezTo>
                      <a:pt x="193473" y="199197"/>
                      <a:pt x="193473" y="199197"/>
                      <a:pt x="193473" y="199197"/>
                    </a:cubicBezTo>
                    <a:cubicBezTo>
                      <a:pt x="193473" y="189283"/>
                      <a:pt x="198430" y="194240"/>
                      <a:pt x="198430" y="199197"/>
                    </a:cubicBezTo>
                    <a:cubicBezTo>
                      <a:pt x="198430" y="199197"/>
                      <a:pt x="193473" y="199197"/>
                      <a:pt x="193473" y="199197"/>
                    </a:cubicBezTo>
                    <a:close/>
                  </a:path>
                </a:pathLst>
              </a:custGeom>
              <a:solidFill>
                <a:srgbClr val="E3EBED"/>
              </a:solidFill>
              <a:ln w="49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DF9AFA41-8C78-45F9-A34E-53D0477EDD3D}"/>
                  </a:ext>
                </a:extLst>
              </p:cNvPr>
              <p:cNvSpPr/>
              <p:nvPr/>
            </p:nvSpPr>
            <p:spPr>
              <a:xfrm>
                <a:off x="9248628" y="1071405"/>
                <a:ext cx="396556" cy="346987"/>
              </a:xfrm>
              <a:custGeom>
                <a:avLst/>
                <a:gdLst>
                  <a:gd name="connsiteX0" fmla="*/ 193473 w 396556"/>
                  <a:gd name="connsiteY0" fmla="*/ 193473 h 346986"/>
                  <a:gd name="connsiteX1" fmla="*/ 203387 w 396556"/>
                  <a:gd name="connsiteY1" fmla="*/ 198430 h 346986"/>
                  <a:gd name="connsiteX2" fmla="*/ 193473 w 396556"/>
                  <a:gd name="connsiteY2" fmla="*/ 193473 h 346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6556" h="346986">
                    <a:moveTo>
                      <a:pt x="193473" y="193473"/>
                    </a:moveTo>
                    <a:cubicBezTo>
                      <a:pt x="198430" y="193473"/>
                      <a:pt x="198430" y="198430"/>
                      <a:pt x="203387" y="198430"/>
                    </a:cubicBezTo>
                    <a:cubicBezTo>
                      <a:pt x="198430" y="198430"/>
                      <a:pt x="193473" y="198430"/>
                      <a:pt x="193473" y="193473"/>
                    </a:cubicBezTo>
                    <a:close/>
                  </a:path>
                </a:pathLst>
              </a:custGeom>
              <a:solidFill>
                <a:srgbClr val="6F7C1A"/>
              </a:solidFill>
              <a:ln w="49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417CB111-DA23-423B-A72B-84FC65023787}"/>
                  </a:ext>
                </a:extLst>
              </p:cNvPr>
              <p:cNvSpPr/>
              <p:nvPr/>
            </p:nvSpPr>
            <p:spPr>
              <a:xfrm>
                <a:off x="9565873" y="1805034"/>
                <a:ext cx="396556" cy="346987"/>
              </a:xfrm>
              <a:custGeom>
                <a:avLst/>
                <a:gdLst>
                  <a:gd name="connsiteX0" fmla="*/ 193473 w 396556"/>
                  <a:gd name="connsiteY0" fmla="*/ 198430 h 346986"/>
                  <a:gd name="connsiteX1" fmla="*/ 203387 w 396556"/>
                  <a:gd name="connsiteY1" fmla="*/ 193473 h 346986"/>
                  <a:gd name="connsiteX2" fmla="*/ 193473 w 396556"/>
                  <a:gd name="connsiteY2" fmla="*/ 198430 h 346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6556" h="346986">
                    <a:moveTo>
                      <a:pt x="193473" y="198430"/>
                    </a:moveTo>
                    <a:cubicBezTo>
                      <a:pt x="198430" y="198430"/>
                      <a:pt x="198430" y="193473"/>
                      <a:pt x="203387" y="193473"/>
                    </a:cubicBezTo>
                    <a:cubicBezTo>
                      <a:pt x="198430" y="193473"/>
                      <a:pt x="193473" y="198430"/>
                      <a:pt x="193473" y="198430"/>
                    </a:cubicBezTo>
                    <a:close/>
                  </a:path>
                </a:pathLst>
              </a:custGeom>
              <a:solidFill>
                <a:srgbClr val="6F7C1A"/>
              </a:solidFill>
              <a:ln w="49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85547A47-C9E2-46ED-8724-7D28FB029A3F}"/>
                  </a:ext>
                </a:extLst>
              </p:cNvPr>
              <p:cNvSpPr/>
              <p:nvPr/>
            </p:nvSpPr>
            <p:spPr>
              <a:xfrm>
                <a:off x="9298198" y="2196634"/>
                <a:ext cx="346987" cy="346987"/>
              </a:xfrm>
              <a:custGeom>
                <a:avLst/>
                <a:gdLst>
                  <a:gd name="connsiteX0" fmla="*/ 193473 w 346986"/>
                  <a:gd name="connsiteY0" fmla="*/ 193473 h 346986"/>
                  <a:gd name="connsiteX1" fmla="*/ 198430 w 346986"/>
                  <a:gd name="connsiteY1" fmla="*/ 193473 h 346986"/>
                  <a:gd name="connsiteX2" fmla="*/ 193473 w 346986"/>
                  <a:gd name="connsiteY2" fmla="*/ 193473 h 346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6986" h="346986">
                    <a:moveTo>
                      <a:pt x="193473" y="193473"/>
                    </a:moveTo>
                    <a:lnTo>
                      <a:pt x="198430" y="193473"/>
                    </a:lnTo>
                    <a:lnTo>
                      <a:pt x="193473" y="193473"/>
                    </a:lnTo>
                    <a:close/>
                  </a:path>
                </a:pathLst>
              </a:custGeom>
              <a:solidFill>
                <a:srgbClr val="6F7C1A"/>
              </a:solidFill>
              <a:ln w="49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E9DABDD1-A7B5-41AC-ADC3-8FA334AF06B8}"/>
                  </a:ext>
                </a:extLst>
              </p:cNvPr>
              <p:cNvSpPr/>
              <p:nvPr/>
            </p:nvSpPr>
            <p:spPr>
              <a:xfrm>
                <a:off x="8091455" y="1522488"/>
                <a:ext cx="346987" cy="346987"/>
              </a:xfrm>
              <a:custGeom>
                <a:avLst/>
                <a:gdLst>
                  <a:gd name="connsiteX0" fmla="*/ 195676 w 346986"/>
                  <a:gd name="connsiteY0" fmla="*/ 193473 h 346986"/>
                  <a:gd name="connsiteX1" fmla="*/ 195676 w 346986"/>
                  <a:gd name="connsiteY1" fmla="*/ 198430 h 346986"/>
                  <a:gd name="connsiteX2" fmla="*/ 195676 w 346986"/>
                  <a:gd name="connsiteY2" fmla="*/ 193473 h 346986"/>
                  <a:gd name="connsiteX3" fmla="*/ 195676 w 346986"/>
                  <a:gd name="connsiteY3" fmla="*/ 193473 h 346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6986" h="346986">
                    <a:moveTo>
                      <a:pt x="195676" y="193473"/>
                    </a:moveTo>
                    <a:cubicBezTo>
                      <a:pt x="195676" y="193473"/>
                      <a:pt x="195676" y="198430"/>
                      <a:pt x="195676" y="198430"/>
                    </a:cubicBezTo>
                    <a:cubicBezTo>
                      <a:pt x="195676" y="198430"/>
                      <a:pt x="195676" y="198430"/>
                      <a:pt x="195676" y="193473"/>
                    </a:cubicBezTo>
                    <a:cubicBezTo>
                      <a:pt x="190719" y="198430"/>
                      <a:pt x="195676" y="193473"/>
                      <a:pt x="195676" y="193473"/>
                    </a:cubicBezTo>
                    <a:close/>
                  </a:path>
                </a:pathLst>
              </a:custGeom>
              <a:solidFill>
                <a:srgbClr val="E3EBED"/>
              </a:solidFill>
              <a:ln w="49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ED7F562-911E-406B-B89D-C8885156F5AC}"/>
                  </a:ext>
                </a:extLst>
              </p:cNvPr>
              <p:cNvSpPr/>
              <p:nvPr/>
            </p:nvSpPr>
            <p:spPr>
              <a:xfrm>
                <a:off x="8772761" y="1393607"/>
                <a:ext cx="346987" cy="396556"/>
              </a:xfrm>
              <a:custGeom>
                <a:avLst/>
                <a:gdLst>
                  <a:gd name="connsiteX0" fmla="*/ 198430 w 346986"/>
                  <a:gd name="connsiteY0" fmla="*/ 198430 h 396556"/>
                  <a:gd name="connsiteX1" fmla="*/ 193473 w 346986"/>
                  <a:gd name="connsiteY1" fmla="*/ 203387 h 396556"/>
                  <a:gd name="connsiteX2" fmla="*/ 193473 w 346986"/>
                  <a:gd name="connsiteY2" fmla="*/ 193473 h 396556"/>
                  <a:gd name="connsiteX3" fmla="*/ 198430 w 346986"/>
                  <a:gd name="connsiteY3" fmla="*/ 198430 h 396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6986" h="396556">
                    <a:moveTo>
                      <a:pt x="198430" y="198430"/>
                    </a:moveTo>
                    <a:cubicBezTo>
                      <a:pt x="198430" y="198430"/>
                      <a:pt x="198430" y="203387"/>
                      <a:pt x="193473" y="203387"/>
                    </a:cubicBezTo>
                    <a:cubicBezTo>
                      <a:pt x="193473" y="203387"/>
                      <a:pt x="193473" y="198430"/>
                      <a:pt x="193473" y="193473"/>
                    </a:cubicBezTo>
                    <a:cubicBezTo>
                      <a:pt x="198430" y="193473"/>
                      <a:pt x="198430" y="198430"/>
                      <a:pt x="198430" y="198430"/>
                    </a:cubicBezTo>
                    <a:close/>
                  </a:path>
                </a:pathLst>
              </a:custGeom>
              <a:solidFill>
                <a:srgbClr val="E3EBED"/>
              </a:solidFill>
              <a:ln w="49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7971C393-5A3F-42D1-B783-3AD8238C377A}"/>
                  </a:ext>
                </a:extLst>
              </p:cNvPr>
              <p:cNvSpPr/>
              <p:nvPr/>
            </p:nvSpPr>
            <p:spPr>
              <a:xfrm>
                <a:off x="8498889" y="1453091"/>
                <a:ext cx="346987" cy="396556"/>
              </a:xfrm>
              <a:custGeom>
                <a:avLst/>
                <a:gdLst>
                  <a:gd name="connsiteX0" fmla="*/ 199669 w 346986"/>
                  <a:gd name="connsiteY0" fmla="*/ 208344 h 396556"/>
                  <a:gd name="connsiteX1" fmla="*/ 199669 w 346986"/>
                  <a:gd name="connsiteY1" fmla="*/ 213301 h 396556"/>
                  <a:gd name="connsiteX2" fmla="*/ 194712 w 346986"/>
                  <a:gd name="connsiteY2" fmla="*/ 193473 h 396556"/>
                  <a:gd name="connsiteX3" fmla="*/ 199669 w 346986"/>
                  <a:gd name="connsiteY3" fmla="*/ 208344 h 396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6986" h="396556">
                    <a:moveTo>
                      <a:pt x="199669" y="208344"/>
                    </a:moveTo>
                    <a:cubicBezTo>
                      <a:pt x="199669" y="208344"/>
                      <a:pt x="199669" y="213301"/>
                      <a:pt x="199669" y="213301"/>
                    </a:cubicBezTo>
                    <a:cubicBezTo>
                      <a:pt x="189755" y="208344"/>
                      <a:pt x="194712" y="198430"/>
                      <a:pt x="194712" y="193473"/>
                    </a:cubicBezTo>
                    <a:cubicBezTo>
                      <a:pt x="194712" y="198430"/>
                      <a:pt x="199669" y="203387"/>
                      <a:pt x="199669" y="208344"/>
                    </a:cubicBezTo>
                    <a:close/>
                  </a:path>
                </a:pathLst>
              </a:custGeom>
              <a:solidFill>
                <a:srgbClr val="E3EBED"/>
              </a:solidFill>
              <a:ln w="49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18235520-5E76-4D10-A20C-33490A912B0E}"/>
                  </a:ext>
                </a:extLst>
              </p:cNvPr>
              <p:cNvSpPr/>
              <p:nvPr/>
            </p:nvSpPr>
            <p:spPr>
              <a:xfrm>
                <a:off x="8490214" y="1438220"/>
                <a:ext cx="346987" cy="396556"/>
              </a:xfrm>
              <a:custGeom>
                <a:avLst/>
                <a:gdLst>
                  <a:gd name="connsiteX0" fmla="*/ 198430 w 346986"/>
                  <a:gd name="connsiteY0" fmla="*/ 208344 h 396556"/>
                  <a:gd name="connsiteX1" fmla="*/ 193473 w 346986"/>
                  <a:gd name="connsiteY1" fmla="*/ 193473 h 396556"/>
                  <a:gd name="connsiteX2" fmla="*/ 198430 w 346986"/>
                  <a:gd name="connsiteY2" fmla="*/ 208344 h 396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6986" h="396556">
                    <a:moveTo>
                      <a:pt x="198430" y="208344"/>
                    </a:moveTo>
                    <a:cubicBezTo>
                      <a:pt x="198430" y="203387"/>
                      <a:pt x="193473" y="198430"/>
                      <a:pt x="193473" y="193473"/>
                    </a:cubicBezTo>
                    <a:cubicBezTo>
                      <a:pt x="198430" y="198430"/>
                      <a:pt x="203387" y="203387"/>
                      <a:pt x="198430" y="208344"/>
                    </a:cubicBezTo>
                    <a:close/>
                  </a:path>
                </a:pathLst>
              </a:custGeom>
              <a:solidFill>
                <a:srgbClr val="E3EBED"/>
              </a:solidFill>
              <a:ln w="49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9D5C31B2-2D97-4FD1-B2EC-99E8E85CD4C0}"/>
                  </a:ext>
                </a:extLst>
              </p:cNvPr>
              <p:cNvSpPr/>
              <p:nvPr/>
            </p:nvSpPr>
            <p:spPr>
              <a:xfrm>
                <a:off x="9429709" y="1619300"/>
                <a:ext cx="247848" cy="446126"/>
              </a:xfrm>
              <a:custGeom>
                <a:avLst/>
                <a:gdLst>
                  <a:gd name="connsiteX0" fmla="*/ 255283 w 247847"/>
                  <a:gd name="connsiteY0" fmla="*/ 91704 h 446125"/>
                  <a:gd name="connsiteX1" fmla="*/ 210671 w 247847"/>
                  <a:gd name="connsiteY1" fmla="*/ 37177 h 446125"/>
                  <a:gd name="connsiteX2" fmla="*/ 136316 w 247847"/>
                  <a:gd name="connsiteY2" fmla="*/ 37177 h 446125"/>
                  <a:gd name="connsiteX3" fmla="*/ 116488 w 247847"/>
                  <a:gd name="connsiteY3" fmla="*/ 42134 h 446125"/>
                  <a:gd name="connsiteX4" fmla="*/ 37177 w 247847"/>
                  <a:gd name="connsiteY4" fmla="*/ 309810 h 446125"/>
                  <a:gd name="connsiteX5" fmla="*/ 37177 w 247847"/>
                  <a:gd name="connsiteY5" fmla="*/ 418863 h 446125"/>
                  <a:gd name="connsiteX6" fmla="*/ 71876 w 247847"/>
                  <a:gd name="connsiteY6" fmla="*/ 418863 h 446125"/>
                  <a:gd name="connsiteX7" fmla="*/ 175972 w 247847"/>
                  <a:gd name="connsiteY7" fmla="*/ 294939 h 446125"/>
                  <a:gd name="connsiteX8" fmla="*/ 255283 w 247847"/>
                  <a:gd name="connsiteY8" fmla="*/ 91704 h 446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7847" h="446125">
                    <a:moveTo>
                      <a:pt x="255283" y="91704"/>
                    </a:moveTo>
                    <a:cubicBezTo>
                      <a:pt x="240412" y="71876"/>
                      <a:pt x="225541" y="57005"/>
                      <a:pt x="210671" y="37177"/>
                    </a:cubicBezTo>
                    <a:cubicBezTo>
                      <a:pt x="185886" y="37177"/>
                      <a:pt x="161101" y="37177"/>
                      <a:pt x="136316" y="37177"/>
                    </a:cubicBezTo>
                    <a:cubicBezTo>
                      <a:pt x="126402" y="37177"/>
                      <a:pt x="121445" y="37177"/>
                      <a:pt x="116488" y="42134"/>
                    </a:cubicBezTo>
                    <a:cubicBezTo>
                      <a:pt x="106574" y="136316"/>
                      <a:pt x="81790" y="225541"/>
                      <a:pt x="37177" y="309810"/>
                    </a:cubicBezTo>
                    <a:cubicBezTo>
                      <a:pt x="37177" y="349465"/>
                      <a:pt x="37177" y="379207"/>
                      <a:pt x="37177" y="418863"/>
                    </a:cubicBezTo>
                    <a:cubicBezTo>
                      <a:pt x="47091" y="428776"/>
                      <a:pt x="61962" y="423820"/>
                      <a:pt x="71876" y="418863"/>
                    </a:cubicBezTo>
                    <a:cubicBezTo>
                      <a:pt x="116488" y="384164"/>
                      <a:pt x="146230" y="344508"/>
                      <a:pt x="175972" y="294939"/>
                    </a:cubicBezTo>
                    <a:cubicBezTo>
                      <a:pt x="215627" y="230498"/>
                      <a:pt x="235455" y="161101"/>
                      <a:pt x="255283" y="9170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26346879-66F1-4A6D-9D5E-95F606F362A2}"/>
                  </a:ext>
                </a:extLst>
              </p:cNvPr>
              <p:cNvSpPr/>
              <p:nvPr/>
            </p:nvSpPr>
            <p:spPr>
              <a:xfrm>
                <a:off x="9732083" y="1956373"/>
                <a:ext cx="49570" cy="49570"/>
              </a:xfrm>
              <a:custGeom>
                <a:avLst/>
                <a:gdLst>
                  <a:gd name="connsiteX0" fmla="*/ 37177 w 49569"/>
                  <a:gd name="connsiteY0" fmla="*/ 37177 h 49569"/>
                  <a:gd name="connsiteX1" fmla="*/ 37177 w 49569"/>
                  <a:gd name="connsiteY1" fmla="*/ 42134 h 49569"/>
                  <a:gd name="connsiteX2" fmla="*/ 37177 w 49569"/>
                  <a:gd name="connsiteY2" fmla="*/ 42134 h 4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569" h="49569">
                    <a:moveTo>
                      <a:pt x="37177" y="37177"/>
                    </a:moveTo>
                    <a:lnTo>
                      <a:pt x="37177" y="42134"/>
                    </a:lnTo>
                    <a:lnTo>
                      <a:pt x="37177" y="42134"/>
                    </a:lnTo>
                    <a:close/>
                  </a:path>
                </a:pathLst>
              </a:custGeom>
              <a:solidFill>
                <a:srgbClr val="9FCE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A88F5B34-DA26-45EF-BC99-A0BC92D1F196}"/>
                  </a:ext>
                </a:extLst>
              </p:cNvPr>
              <p:cNvSpPr/>
              <p:nvPr/>
            </p:nvSpPr>
            <p:spPr>
              <a:xfrm>
                <a:off x="9506006" y="1785894"/>
                <a:ext cx="346987" cy="346987"/>
              </a:xfrm>
              <a:custGeom>
                <a:avLst/>
                <a:gdLst>
                  <a:gd name="connsiteX0" fmla="*/ 265197 w 346986"/>
                  <a:gd name="connsiteY0" fmla="*/ 37177 h 346986"/>
                  <a:gd name="connsiteX1" fmla="*/ 37177 w 346986"/>
                  <a:gd name="connsiteY1" fmla="*/ 304853 h 346986"/>
                  <a:gd name="connsiteX2" fmla="*/ 131359 w 346986"/>
                  <a:gd name="connsiteY2" fmla="*/ 324681 h 346986"/>
                  <a:gd name="connsiteX3" fmla="*/ 245369 w 346986"/>
                  <a:gd name="connsiteY3" fmla="*/ 220584 h 346986"/>
                  <a:gd name="connsiteX4" fmla="*/ 255283 w 346986"/>
                  <a:gd name="connsiteY4" fmla="*/ 215628 h 346986"/>
                  <a:gd name="connsiteX5" fmla="*/ 324680 w 346986"/>
                  <a:gd name="connsiteY5" fmla="*/ 146230 h 346986"/>
                  <a:gd name="connsiteX6" fmla="*/ 324680 w 346986"/>
                  <a:gd name="connsiteY6" fmla="*/ 121445 h 346986"/>
                  <a:gd name="connsiteX7" fmla="*/ 265197 w 346986"/>
                  <a:gd name="connsiteY7" fmla="*/ 37177 h 346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6986" h="346986">
                    <a:moveTo>
                      <a:pt x="265197" y="37177"/>
                    </a:moveTo>
                    <a:cubicBezTo>
                      <a:pt x="215627" y="151187"/>
                      <a:pt x="146230" y="240412"/>
                      <a:pt x="37177" y="304853"/>
                    </a:cubicBezTo>
                    <a:cubicBezTo>
                      <a:pt x="66919" y="339551"/>
                      <a:pt x="96661" y="339551"/>
                      <a:pt x="131359" y="324681"/>
                    </a:cubicBezTo>
                    <a:cubicBezTo>
                      <a:pt x="171015" y="289982"/>
                      <a:pt x="205714" y="250326"/>
                      <a:pt x="245369" y="220584"/>
                    </a:cubicBezTo>
                    <a:cubicBezTo>
                      <a:pt x="250326" y="220584"/>
                      <a:pt x="250326" y="215628"/>
                      <a:pt x="255283" y="215628"/>
                    </a:cubicBezTo>
                    <a:cubicBezTo>
                      <a:pt x="280068" y="190843"/>
                      <a:pt x="299896" y="166058"/>
                      <a:pt x="324680" y="146230"/>
                    </a:cubicBezTo>
                    <a:cubicBezTo>
                      <a:pt x="334594" y="136316"/>
                      <a:pt x="334594" y="131359"/>
                      <a:pt x="324680" y="121445"/>
                    </a:cubicBezTo>
                    <a:cubicBezTo>
                      <a:pt x="309810" y="91704"/>
                      <a:pt x="289982" y="61962"/>
                      <a:pt x="265197" y="3717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05B07E9F-45B8-41F3-8056-6B1ED2BFAFCC}"/>
                  </a:ext>
                </a:extLst>
              </p:cNvPr>
              <p:cNvSpPr/>
              <p:nvPr/>
            </p:nvSpPr>
            <p:spPr>
              <a:xfrm>
                <a:off x="9776695" y="1614344"/>
                <a:ext cx="198278" cy="247848"/>
              </a:xfrm>
              <a:custGeom>
                <a:avLst/>
                <a:gdLst>
                  <a:gd name="connsiteX0" fmla="*/ 47091 w 198278"/>
                  <a:gd name="connsiteY0" fmla="*/ 37177 h 247847"/>
                  <a:gd name="connsiteX1" fmla="*/ 37177 w 198278"/>
                  <a:gd name="connsiteY1" fmla="*/ 96661 h 247847"/>
                  <a:gd name="connsiteX2" fmla="*/ 136316 w 198278"/>
                  <a:gd name="connsiteY2" fmla="*/ 210671 h 247847"/>
                  <a:gd name="connsiteX3" fmla="*/ 195800 w 198278"/>
                  <a:gd name="connsiteY3" fmla="*/ 37177 h 247847"/>
                  <a:gd name="connsiteX4" fmla="*/ 47091 w 198278"/>
                  <a:gd name="connsiteY4" fmla="*/ 37177 h 247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278" h="247847">
                    <a:moveTo>
                      <a:pt x="47091" y="37177"/>
                    </a:moveTo>
                    <a:cubicBezTo>
                      <a:pt x="52048" y="57005"/>
                      <a:pt x="42134" y="76833"/>
                      <a:pt x="37177" y="96661"/>
                    </a:cubicBezTo>
                    <a:cubicBezTo>
                      <a:pt x="71876" y="136316"/>
                      <a:pt x="101618" y="175972"/>
                      <a:pt x="136316" y="210671"/>
                    </a:cubicBezTo>
                    <a:cubicBezTo>
                      <a:pt x="161101" y="156144"/>
                      <a:pt x="175972" y="96661"/>
                      <a:pt x="195800" y="37177"/>
                    </a:cubicBezTo>
                    <a:cubicBezTo>
                      <a:pt x="141273" y="42134"/>
                      <a:pt x="91704" y="42134"/>
                      <a:pt x="47091" y="3717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54E2A6B9-D703-4A0E-8DAA-8487E9ED27EF}"/>
                  </a:ext>
                </a:extLst>
              </p:cNvPr>
              <p:cNvSpPr/>
              <p:nvPr/>
            </p:nvSpPr>
            <p:spPr>
              <a:xfrm>
                <a:off x="9220444" y="1622314"/>
                <a:ext cx="148709" cy="346987"/>
              </a:xfrm>
              <a:custGeom>
                <a:avLst/>
                <a:gdLst>
                  <a:gd name="connsiteX0" fmla="*/ 116488 w 148708"/>
                  <a:gd name="connsiteY0" fmla="*/ 309810 h 346986"/>
                  <a:gd name="connsiteX1" fmla="*/ 141273 w 148708"/>
                  <a:gd name="connsiteY1" fmla="*/ 319723 h 346986"/>
                  <a:gd name="connsiteX2" fmla="*/ 141273 w 148708"/>
                  <a:gd name="connsiteY2" fmla="*/ 47091 h 346986"/>
                  <a:gd name="connsiteX3" fmla="*/ 47091 w 148708"/>
                  <a:gd name="connsiteY3" fmla="*/ 37177 h 346986"/>
                  <a:gd name="connsiteX4" fmla="*/ 37177 w 148708"/>
                  <a:gd name="connsiteY4" fmla="*/ 200757 h 346986"/>
                  <a:gd name="connsiteX5" fmla="*/ 42134 w 148708"/>
                  <a:gd name="connsiteY5" fmla="*/ 225541 h 346986"/>
                  <a:gd name="connsiteX6" fmla="*/ 116488 w 148708"/>
                  <a:gd name="connsiteY6" fmla="*/ 309810 h 346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708" h="346986">
                    <a:moveTo>
                      <a:pt x="116488" y="309810"/>
                    </a:moveTo>
                    <a:cubicBezTo>
                      <a:pt x="121445" y="319723"/>
                      <a:pt x="131359" y="324680"/>
                      <a:pt x="141273" y="319723"/>
                    </a:cubicBezTo>
                    <a:cubicBezTo>
                      <a:pt x="141273" y="230498"/>
                      <a:pt x="141273" y="136316"/>
                      <a:pt x="141273" y="47091"/>
                    </a:cubicBezTo>
                    <a:cubicBezTo>
                      <a:pt x="111531" y="32220"/>
                      <a:pt x="76833" y="47091"/>
                      <a:pt x="47091" y="37177"/>
                    </a:cubicBezTo>
                    <a:cubicBezTo>
                      <a:pt x="47091" y="91704"/>
                      <a:pt x="47091" y="146230"/>
                      <a:pt x="37177" y="200757"/>
                    </a:cubicBezTo>
                    <a:cubicBezTo>
                      <a:pt x="37177" y="210671"/>
                      <a:pt x="37177" y="220584"/>
                      <a:pt x="42134" y="225541"/>
                    </a:cubicBezTo>
                    <a:cubicBezTo>
                      <a:pt x="66919" y="250326"/>
                      <a:pt x="91704" y="280068"/>
                      <a:pt x="116488" y="30981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62055E84-6AD2-44C7-8039-1CBE2F83B5B3}"/>
                  </a:ext>
                </a:extLst>
              </p:cNvPr>
              <p:cNvSpPr/>
              <p:nvPr/>
            </p:nvSpPr>
            <p:spPr>
              <a:xfrm>
                <a:off x="8651232" y="722092"/>
                <a:ext cx="743543" cy="1536656"/>
              </a:xfrm>
              <a:custGeom>
                <a:avLst/>
                <a:gdLst>
                  <a:gd name="connsiteX0" fmla="*/ 409184 w 743542"/>
                  <a:gd name="connsiteY0" fmla="*/ 1093008 h 1536655"/>
                  <a:gd name="connsiteX1" fmla="*/ 260475 w 743542"/>
                  <a:gd name="connsiteY1" fmla="*/ 513045 h 1536655"/>
                  <a:gd name="connsiteX2" fmla="*/ 265432 w 743542"/>
                  <a:gd name="connsiteY2" fmla="*/ 190843 h 1536655"/>
                  <a:gd name="connsiteX3" fmla="*/ 215862 w 743542"/>
                  <a:gd name="connsiteY3" fmla="*/ 141273 h 1536655"/>
                  <a:gd name="connsiteX4" fmla="*/ 171250 w 743542"/>
                  <a:gd name="connsiteY4" fmla="*/ 101618 h 1536655"/>
                  <a:gd name="connsiteX5" fmla="*/ 210905 w 743542"/>
                  <a:gd name="connsiteY5" fmla="*/ 37177 h 1536655"/>
                  <a:gd name="connsiteX6" fmla="*/ 72111 w 743542"/>
                  <a:gd name="connsiteY6" fmla="*/ 37177 h 1536655"/>
                  <a:gd name="connsiteX7" fmla="*/ 57240 w 743542"/>
                  <a:gd name="connsiteY7" fmla="*/ 47091 h 1536655"/>
                  <a:gd name="connsiteX8" fmla="*/ 47326 w 743542"/>
                  <a:gd name="connsiteY8" fmla="*/ 106575 h 1536655"/>
                  <a:gd name="connsiteX9" fmla="*/ 47326 w 743542"/>
                  <a:gd name="connsiteY9" fmla="*/ 106575 h 1536655"/>
                  <a:gd name="connsiteX10" fmla="*/ 101852 w 743542"/>
                  <a:gd name="connsiteY10" fmla="*/ 136316 h 1536655"/>
                  <a:gd name="connsiteX11" fmla="*/ 126637 w 743542"/>
                  <a:gd name="connsiteY11" fmla="*/ 146230 h 1536655"/>
                  <a:gd name="connsiteX12" fmla="*/ 116723 w 743542"/>
                  <a:gd name="connsiteY12" fmla="*/ 542786 h 1536655"/>
                  <a:gd name="connsiteX13" fmla="*/ 156379 w 743542"/>
                  <a:gd name="connsiteY13" fmla="*/ 840204 h 1536655"/>
                  <a:gd name="connsiteX14" fmla="*/ 245604 w 743542"/>
                  <a:gd name="connsiteY14" fmla="*/ 1102922 h 1536655"/>
                  <a:gd name="connsiteX15" fmla="*/ 577720 w 743542"/>
                  <a:gd name="connsiteY15" fmla="*/ 1484608 h 1536655"/>
                  <a:gd name="connsiteX16" fmla="*/ 592591 w 743542"/>
                  <a:gd name="connsiteY16" fmla="*/ 1499479 h 1536655"/>
                  <a:gd name="connsiteX17" fmla="*/ 716515 w 743542"/>
                  <a:gd name="connsiteY17" fmla="*/ 1494522 h 1536655"/>
                  <a:gd name="connsiteX18" fmla="*/ 711558 w 743542"/>
                  <a:gd name="connsiteY18" fmla="*/ 1425124 h 1536655"/>
                  <a:gd name="connsiteX19" fmla="*/ 409184 w 743542"/>
                  <a:gd name="connsiteY19" fmla="*/ 1093008 h 1536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43542" h="1536655">
                    <a:moveTo>
                      <a:pt x="409184" y="1093008"/>
                    </a:moveTo>
                    <a:cubicBezTo>
                      <a:pt x="369528" y="1023611"/>
                      <a:pt x="265432" y="622098"/>
                      <a:pt x="260475" y="513045"/>
                    </a:cubicBezTo>
                    <a:cubicBezTo>
                      <a:pt x="260475" y="403992"/>
                      <a:pt x="260475" y="299896"/>
                      <a:pt x="265432" y="190843"/>
                    </a:cubicBezTo>
                    <a:cubicBezTo>
                      <a:pt x="270389" y="131359"/>
                      <a:pt x="280303" y="136316"/>
                      <a:pt x="215862" y="141273"/>
                    </a:cubicBezTo>
                    <a:cubicBezTo>
                      <a:pt x="196034" y="131359"/>
                      <a:pt x="181164" y="116488"/>
                      <a:pt x="171250" y="101618"/>
                    </a:cubicBezTo>
                    <a:cubicBezTo>
                      <a:pt x="161336" y="66919"/>
                      <a:pt x="191077" y="57005"/>
                      <a:pt x="210905" y="37177"/>
                    </a:cubicBezTo>
                    <a:cubicBezTo>
                      <a:pt x="166293" y="37177"/>
                      <a:pt x="116723" y="37177"/>
                      <a:pt x="72111" y="37177"/>
                    </a:cubicBezTo>
                    <a:cubicBezTo>
                      <a:pt x="67154" y="42134"/>
                      <a:pt x="62197" y="47091"/>
                      <a:pt x="57240" y="47091"/>
                    </a:cubicBezTo>
                    <a:cubicBezTo>
                      <a:pt x="32455" y="66919"/>
                      <a:pt x="32455" y="86747"/>
                      <a:pt x="47326" y="106575"/>
                    </a:cubicBezTo>
                    <a:lnTo>
                      <a:pt x="47326" y="106575"/>
                    </a:lnTo>
                    <a:cubicBezTo>
                      <a:pt x="62197" y="131359"/>
                      <a:pt x="77068" y="141273"/>
                      <a:pt x="101852" y="136316"/>
                    </a:cubicBezTo>
                    <a:cubicBezTo>
                      <a:pt x="111766" y="136316"/>
                      <a:pt x="121680" y="131359"/>
                      <a:pt x="126637" y="146230"/>
                    </a:cubicBezTo>
                    <a:cubicBezTo>
                      <a:pt x="116723" y="280068"/>
                      <a:pt x="111766" y="408949"/>
                      <a:pt x="116723" y="542786"/>
                    </a:cubicBezTo>
                    <a:cubicBezTo>
                      <a:pt x="121680" y="641926"/>
                      <a:pt x="131594" y="746022"/>
                      <a:pt x="156379" y="840204"/>
                    </a:cubicBezTo>
                    <a:cubicBezTo>
                      <a:pt x="176207" y="929429"/>
                      <a:pt x="205948" y="1018654"/>
                      <a:pt x="245604" y="1102922"/>
                    </a:cubicBezTo>
                    <a:cubicBezTo>
                      <a:pt x="324915" y="1256588"/>
                      <a:pt x="433968" y="1385469"/>
                      <a:pt x="577720" y="1484608"/>
                    </a:cubicBezTo>
                    <a:cubicBezTo>
                      <a:pt x="582677" y="1489565"/>
                      <a:pt x="592591" y="1489565"/>
                      <a:pt x="592591" y="1499479"/>
                    </a:cubicBezTo>
                    <a:cubicBezTo>
                      <a:pt x="632246" y="1499479"/>
                      <a:pt x="671902" y="1504436"/>
                      <a:pt x="716515" y="1494522"/>
                    </a:cubicBezTo>
                    <a:cubicBezTo>
                      <a:pt x="716515" y="1469737"/>
                      <a:pt x="721472" y="1444952"/>
                      <a:pt x="711558" y="1425124"/>
                    </a:cubicBezTo>
                    <a:cubicBezTo>
                      <a:pt x="587634" y="1335899"/>
                      <a:pt x="483538" y="1221889"/>
                      <a:pt x="409184" y="109300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8FC86C95-7893-48D0-8B00-A434949C38E4}"/>
                  </a:ext>
                </a:extLst>
              </p:cNvPr>
              <p:cNvSpPr/>
              <p:nvPr/>
            </p:nvSpPr>
            <p:spPr>
              <a:xfrm>
                <a:off x="8383791" y="722092"/>
                <a:ext cx="693973" cy="1487086"/>
              </a:xfrm>
              <a:custGeom>
                <a:avLst/>
                <a:gdLst>
                  <a:gd name="connsiteX0" fmla="*/ 428776 w 693973"/>
                  <a:gd name="connsiteY0" fmla="*/ 1202061 h 1487086"/>
                  <a:gd name="connsiteX1" fmla="*/ 270154 w 693973"/>
                  <a:gd name="connsiteY1" fmla="*/ 755935 h 1487086"/>
                  <a:gd name="connsiteX2" fmla="*/ 255283 w 693973"/>
                  <a:gd name="connsiteY2" fmla="*/ 329637 h 1487086"/>
                  <a:gd name="connsiteX3" fmla="*/ 255283 w 693973"/>
                  <a:gd name="connsiteY3" fmla="*/ 156144 h 1487086"/>
                  <a:gd name="connsiteX4" fmla="*/ 245369 w 693973"/>
                  <a:gd name="connsiteY4" fmla="*/ 136316 h 1487086"/>
                  <a:gd name="connsiteX5" fmla="*/ 171015 w 693973"/>
                  <a:gd name="connsiteY5" fmla="*/ 76833 h 1487086"/>
                  <a:gd name="connsiteX6" fmla="*/ 210671 w 693973"/>
                  <a:gd name="connsiteY6" fmla="*/ 37177 h 1487086"/>
                  <a:gd name="connsiteX7" fmla="*/ 71876 w 693973"/>
                  <a:gd name="connsiteY7" fmla="*/ 37177 h 1487086"/>
                  <a:gd name="connsiteX8" fmla="*/ 37177 w 693973"/>
                  <a:gd name="connsiteY8" fmla="*/ 76833 h 1487086"/>
                  <a:gd name="connsiteX9" fmla="*/ 37177 w 693973"/>
                  <a:gd name="connsiteY9" fmla="*/ 76833 h 1487086"/>
                  <a:gd name="connsiteX10" fmla="*/ 37177 w 693973"/>
                  <a:gd name="connsiteY10" fmla="*/ 76833 h 1487086"/>
                  <a:gd name="connsiteX11" fmla="*/ 37177 w 693973"/>
                  <a:gd name="connsiteY11" fmla="*/ 76833 h 1487086"/>
                  <a:gd name="connsiteX12" fmla="*/ 37177 w 693973"/>
                  <a:gd name="connsiteY12" fmla="*/ 76833 h 1487086"/>
                  <a:gd name="connsiteX13" fmla="*/ 96661 w 693973"/>
                  <a:gd name="connsiteY13" fmla="*/ 136316 h 1487086"/>
                  <a:gd name="connsiteX14" fmla="*/ 116488 w 693973"/>
                  <a:gd name="connsiteY14" fmla="*/ 156144 h 1487086"/>
                  <a:gd name="connsiteX15" fmla="*/ 116488 w 693973"/>
                  <a:gd name="connsiteY15" fmla="*/ 250326 h 1487086"/>
                  <a:gd name="connsiteX16" fmla="*/ 116488 w 693973"/>
                  <a:gd name="connsiteY16" fmla="*/ 547743 h 1487086"/>
                  <a:gd name="connsiteX17" fmla="*/ 180929 w 693973"/>
                  <a:gd name="connsiteY17" fmla="*/ 855075 h 1487086"/>
                  <a:gd name="connsiteX18" fmla="*/ 324680 w 693973"/>
                  <a:gd name="connsiteY18" fmla="*/ 1236760 h 1487086"/>
                  <a:gd name="connsiteX19" fmla="*/ 537829 w 693973"/>
                  <a:gd name="connsiteY19" fmla="*/ 1469737 h 1487086"/>
                  <a:gd name="connsiteX20" fmla="*/ 641925 w 693973"/>
                  <a:gd name="connsiteY20" fmla="*/ 1489565 h 1487086"/>
                  <a:gd name="connsiteX21" fmla="*/ 701409 w 693973"/>
                  <a:gd name="connsiteY21" fmla="*/ 1489565 h 1487086"/>
                  <a:gd name="connsiteX22" fmla="*/ 428776 w 693973"/>
                  <a:gd name="connsiteY22" fmla="*/ 1202061 h 1487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93973" h="1487086">
                    <a:moveTo>
                      <a:pt x="428776" y="1202061"/>
                    </a:moveTo>
                    <a:cubicBezTo>
                      <a:pt x="379207" y="1117793"/>
                      <a:pt x="275111" y="795591"/>
                      <a:pt x="270154" y="755935"/>
                    </a:cubicBezTo>
                    <a:cubicBezTo>
                      <a:pt x="250326" y="612184"/>
                      <a:pt x="250326" y="473389"/>
                      <a:pt x="255283" y="329637"/>
                    </a:cubicBezTo>
                    <a:cubicBezTo>
                      <a:pt x="255283" y="270154"/>
                      <a:pt x="255283" y="215627"/>
                      <a:pt x="255283" y="156144"/>
                    </a:cubicBezTo>
                    <a:cubicBezTo>
                      <a:pt x="255283" y="151187"/>
                      <a:pt x="265197" y="136316"/>
                      <a:pt x="245369" y="136316"/>
                    </a:cubicBezTo>
                    <a:cubicBezTo>
                      <a:pt x="195800" y="131359"/>
                      <a:pt x="175972" y="116488"/>
                      <a:pt x="171015" y="76833"/>
                    </a:cubicBezTo>
                    <a:cubicBezTo>
                      <a:pt x="180929" y="57005"/>
                      <a:pt x="195800" y="47091"/>
                      <a:pt x="210671" y="37177"/>
                    </a:cubicBezTo>
                    <a:cubicBezTo>
                      <a:pt x="166058" y="37177"/>
                      <a:pt x="121445" y="37177"/>
                      <a:pt x="71876" y="37177"/>
                    </a:cubicBezTo>
                    <a:cubicBezTo>
                      <a:pt x="61962" y="52048"/>
                      <a:pt x="47091" y="61962"/>
                      <a:pt x="37177" y="76833"/>
                    </a:cubicBezTo>
                    <a:cubicBezTo>
                      <a:pt x="37177" y="76833"/>
                      <a:pt x="37177" y="76833"/>
                      <a:pt x="37177" y="76833"/>
                    </a:cubicBezTo>
                    <a:cubicBezTo>
                      <a:pt x="37177" y="76833"/>
                      <a:pt x="37177" y="76833"/>
                      <a:pt x="37177" y="76833"/>
                    </a:cubicBezTo>
                    <a:cubicBezTo>
                      <a:pt x="37177" y="76833"/>
                      <a:pt x="37177" y="76833"/>
                      <a:pt x="37177" y="76833"/>
                    </a:cubicBezTo>
                    <a:cubicBezTo>
                      <a:pt x="37177" y="76833"/>
                      <a:pt x="37177" y="76833"/>
                      <a:pt x="37177" y="76833"/>
                    </a:cubicBezTo>
                    <a:cubicBezTo>
                      <a:pt x="37177" y="111531"/>
                      <a:pt x="61962" y="136316"/>
                      <a:pt x="96661" y="136316"/>
                    </a:cubicBezTo>
                    <a:cubicBezTo>
                      <a:pt x="111531" y="136316"/>
                      <a:pt x="116488" y="141273"/>
                      <a:pt x="116488" y="156144"/>
                    </a:cubicBezTo>
                    <a:cubicBezTo>
                      <a:pt x="116488" y="185886"/>
                      <a:pt x="116488" y="220584"/>
                      <a:pt x="116488" y="250326"/>
                    </a:cubicBezTo>
                    <a:cubicBezTo>
                      <a:pt x="116488" y="349465"/>
                      <a:pt x="111531" y="448604"/>
                      <a:pt x="116488" y="547743"/>
                    </a:cubicBezTo>
                    <a:cubicBezTo>
                      <a:pt x="121445" y="651839"/>
                      <a:pt x="151187" y="750978"/>
                      <a:pt x="180929" y="855075"/>
                    </a:cubicBezTo>
                    <a:cubicBezTo>
                      <a:pt x="190843" y="909601"/>
                      <a:pt x="255283" y="1132664"/>
                      <a:pt x="324680" y="1236760"/>
                    </a:cubicBezTo>
                    <a:cubicBezTo>
                      <a:pt x="384164" y="1325985"/>
                      <a:pt x="458518" y="1400339"/>
                      <a:pt x="537829" y="1469737"/>
                    </a:cubicBezTo>
                    <a:cubicBezTo>
                      <a:pt x="572528" y="1484608"/>
                      <a:pt x="607227" y="1484608"/>
                      <a:pt x="641925" y="1489565"/>
                    </a:cubicBezTo>
                    <a:cubicBezTo>
                      <a:pt x="661753" y="1494522"/>
                      <a:pt x="681581" y="1494522"/>
                      <a:pt x="701409" y="1489565"/>
                    </a:cubicBezTo>
                    <a:cubicBezTo>
                      <a:pt x="592356" y="1415210"/>
                      <a:pt x="503131" y="1321028"/>
                      <a:pt x="428776" y="120206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60E21159-8788-42E0-9D4F-8ED819FF5980}"/>
                  </a:ext>
                </a:extLst>
              </p:cNvPr>
              <p:cNvSpPr/>
              <p:nvPr/>
            </p:nvSpPr>
            <p:spPr>
              <a:xfrm>
                <a:off x="8110712" y="727049"/>
                <a:ext cx="693973" cy="1487086"/>
              </a:xfrm>
              <a:custGeom>
                <a:avLst/>
                <a:gdLst>
                  <a:gd name="connsiteX0" fmla="*/ 394525 w 693973"/>
                  <a:gd name="connsiteY0" fmla="*/ 1068224 h 1487086"/>
                  <a:gd name="connsiteX1" fmla="*/ 300343 w 693973"/>
                  <a:gd name="connsiteY1" fmla="*/ 775763 h 1487086"/>
                  <a:gd name="connsiteX2" fmla="*/ 270601 w 693973"/>
                  <a:gd name="connsiteY2" fmla="*/ 547743 h 1487086"/>
                  <a:gd name="connsiteX3" fmla="*/ 255730 w 693973"/>
                  <a:gd name="connsiteY3" fmla="*/ 175972 h 1487086"/>
                  <a:gd name="connsiteX4" fmla="*/ 235902 w 693973"/>
                  <a:gd name="connsiteY4" fmla="*/ 131359 h 1487086"/>
                  <a:gd name="connsiteX5" fmla="*/ 181376 w 693973"/>
                  <a:gd name="connsiteY5" fmla="*/ 91704 h 1487086"/>
                  <a:gd name="connsiteX6" fmla="*/ 216074 w 693973"/>
                  <a:gd name="connsiteY6" fmla="*/ 37177 h 1487086"/>
                  <a:gd name="connsiteX7" fmla="*/ 72323 w 693973"/>
                  <a:gd name="connsiteY7" fmla="*/ 37177 h 1487086"/>
                  <a:gd name="connsiteX8" fmla="*/ 47538 w 693973"/>
                  <a:gd name="connsiteY8" fmla="*/ 57005 h 1487086"/>
                  <a:gd name="connsiteX9" fmla="*/ 42581 w 693973"/>
                  <a:gd name="connsiteY9" fmla="*/ 96661 h 1487086"/>
                  <a:gd name="connsiteX10" fmla="*/ 82237 w 693973"/>
                  <a:gd name="connsiteY10" fmla="*/ 131359 h 1487086"/>
                  <a:gd name="connsiteX11" fmla="*/ 116935 w 693973"/>
                  <a:gd name="connsiteY11" fmla="*/ 166058 h 1487086"/>
                  <a:gd name="connsiteX12" fmla="*/ 121892 w 693973"/>
                  <a:gd name="connsiteY12" fmla="*/ 220584 h 1487086"/>
                  <a:gd name="connsiteX13" fmla="*/ 146677 w 693973"/>
                  <a:gd name="connsiteY13" fmla="*/ 562614 h 1487086"/>
                  <a:gd name="connsiteX14" fmla="*/ 201204 w 693973"/>
                  <a:gd name="connsiteY14" fmla="*/ 825333 h 1487086"/>
                  <a:gd name="connsiteX15" fmla="*/ 533319 w 693973"/>
                  <a:gd name="connsiteY15" fmla="*/ 1390426 h 1487086"/>
                  <a:gd name="connsiteX16" fmla="*/ 543233 w 693973"/>
                  <a:gd name="connsiteY16" fmla="*/ 1405296 h 1487086"/>
                  <a:gd name="connsiteX17" fmla="*/ 538276 w 693973"/>
                  <a:gd name="connsiteY17" fmla="*/ 1405296 h 1487086"/>
                  <a:gd name="connsiteX18" fmla="*/ 533319 w 693973"/>
                  <a:gd name="connsiteY18" fmla="*/ 1405296 h 1487086"/>
                  <a:gd name="connsiteX19" fmla="*/ 682028 w 693973"/>
                  <a:gd name="connsiteY19" fmla="*/ 1449909 h 1487086"/>
                  <a:gd name="connsiteX20" fmla="*/ 394525 w 693973"/>
                  <a:gd name="connsiteY20" fmla="*/ 1068224 h 1487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93973" h="1487086">
                    <a:moveTo>
                      <a:pt x="394525" y="1068224"/>
                    </a:moveTo>
                    <a:cubicBezTo>
                      <a:pt x="354869" y="974041"/>
                      <a:pt x="325127" y="874902"/>
                      <a:pt x="300343" y="775763"/>
                    </a:cubicBezTo>
                    <a:cubicBezTo>
                      <a:pt x="285472" y="701409"/>
                      <a:pt x="275558" y="627055"/>
                      <a:pt x="270601" y="547743"/>
                    </a:cubicBezTo>
                    <a:cubicBezTo>
                      <a:pt x="260687" y="423820"/>
                      <a:pt x="260687" y="299896"/>
                      <a:pt x="255730" y="175972"/>
                    </a:cubicBezTo>
                    <a:cubicBezTo>
                      <a:pt x="255730" y="161101"/>
                      <a:pt x="270601" y="136316"/>
                      <a:pt x="235902" y="131359"/>
                    </a:cubicBezTo>
                    <a:cubicBezTo>
                      <a:pt x="206161" y="131359"/>
                      <a:pt x="196247" y="111531"/>
                      <a:pt x="181376" y="91704"/>
                    </a:cubicBezTo>
                    <a:cubicBezTo>
                      <a:pt x="181376" y="61962"/>
                      <a:pt x="201204" y="52048"/>
                      <a:pt x="216074" y="37177"/>
                    </a:cubicBezTo>
                    <a:cubicBezTo>
                      <a:pt x="171462" y="37177"/>
                      <a:pt x="116935" y="37177"/>
                      <a:pt x="72323" y="37177"/>
                    </a:cubicBezTo>
                    <a:cubicBezTo>
                      <a:pt x="62409" y="42134"/>
                      <a:pt x="57452" y="47091"/>
                      <a:pt x="47538" y="57005"/>
                    </a:cubicBezTo>
                    <a:cubicBezTo>
                      <a:pt x="37624" y="66919"/>
                      <a:pt x="32667" y="81790"/>
                      <a:pt x="42581" y="96661"/>
                    </a:cubicBezTo>
                    <a:cubicBezTo>
                      <a:pt x="52495" y="111531"/>
                      <a:pt x="67366" y="131359"/>
                      <a:pt x="82237" y="131359"/>
                    </a:cubicBezTo>
                    <a:cubicBezTo>
                      <a:pt x="111978" y="131359"/>
                      <a:pt x="116935" y="146230"/>
                      <a:pt x="116935" y="166058"/>
                    </a:cubicBezTo>
                    <a:cubicBezTo>
                      <a:pt x="111978" y="185886"/>
                      <a:pt x="116935" y="205714"/>
                      <a:pt x="121892" y="220584"/>
                    </a:cubicBezTo>
                    <a:cubicBezTo>
                      <a:pt x="126849" y="334594"/>
                      <a:pt x="136763" y="448604"/>
                      <a:pt x="146677" y="562614"/>
                    </a:cubicBezTo>
                    <a:cubicBezTo>
                      <a:pt x="151634" y="666710"/>
                      <a:pt x="176419" y="736108"/>
                      <a:pt x="201204" y="825333"/>
                    </a:cubicBezTo>
                    <a:cubicBezTo>
                      <a:pt x="221031" y="889773"/>
                      <a:pt x="369740" y="1256588"/>
                      <a:pt x="533319" y="1390426"/>
                    </a:cubicBezTo>
                    <a:cubicBezTo>
                      <a:pt x="538276" y="1395383"/>
                      <a:pt x="543233" y="1395383"/>
                      <a:pt x="543233" y="1405296"/>
                    </a:cubicBezTo>
                    <a:cubicBezTo>
                      <a:pt x="543233" y="1405296"/>
                      <a:pt x="543233" y="1405296"/>
                      <a:pt x="538276" y="1405296"/>
                    </a:cubicBezTo>
                    <a:cubicBezTo>
                      <a:pt x="538276" y="1405296"/>
                      <a:pt x="538276" y="1405296"/>
                      <a:pt x="533319" y="1405296"/>
                    </a:cubicBezTo>
                    <a:cubicBezTo>
                      <a:pt x="582889" y="1420167"/>
                      <a:pt x="632459" y="1439995"/>
                      <a:pt x="682028" y="1449909"/>
                    </a:cubicBezTo>
                    <a:cubicBezTo>
                      <a:pt x="558104" y="1345813"/>
                      <a:pt x="463922" y="1216932"/>
                      <a:pt x="394525" y="106822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3FA996AD-0196-4792-B9C1-C1D6D0D62BA4}"/>
                  </a:ext>
                </a:extLst>
              </p:cNvPr>
              <p:cNvSpPr/>
              <p:nvPr/>
            </p:nvSpPr>
            <p:spPr>
              <a:xfrm>
                <a:off x="8301850" y="1834776"/>
                <a:ext cx="346987" cy="396556"/>
              </a:xfrm>
              <a:custGeom>
                <a:avLst/>
                <a:gdLst>
                  <a:gd name="connsiteX0" fmla="*/ 198430 w 346986"/>
                  <a:gd name="connsiteY0" fmla="*/ 203387 h 396556"/>
                  <a:gd name="connsiteX1" fmla="*/ 193473 w 346986"/>
                  <a:gd name="connsiteY1" fmla="*/ 193473 h 396556"/>
                  <a:gd name="connsiteX2" fmla="*/ 198430 w 346986"/>
                  <a:gd name="connsiteY2" fmla="*/ 203387 h 396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6986" h="396556">
                    <a:moveTo>
                      <a:pt x="198430" y="203387"/>
                    </a:moveTo>
                    <a:cubicBezTo>
                      <a:pt x="198430" y="198430"/>
                      <a:pt x="193473" y="198430"/>
                      <a:pt x="193473" y="193473"/>
                    </a:cubicBezTo>
                    <a:cubicBezTo>
                      <a:pt x="193473" y="198430"/>
                      <a:pt x="198430" y="203387"/>
                      <a:pt x="198430" y="203387"/>
                    </a:cubicBezTo>
                    <a:close/>
                  </a:path>
                </a:pathLst>
              </a:custGeom>
              <a:solidFill>
                <a:srgbClr val="CFCBAB"/>
              </a:solidFill>
              <a:ln w="49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60EE2BFA-5DD4-47DC-AEDA-8D734AF4833B}"/>
                  </a:ext>
                </a:extLst>
              </p:cNvPr>
              <p:cNvSpPr/>
              <p:nvPr/>
            </p:nvSpPr>
            <p:spPr>
              <a:xfrm>
                <a:off x="8758825" y="580667"/>
                <a:ext cx="1784503" cy="2379338"/>
              </a:xfrm>
              <a:custGeom>
                <a:avLst/>
                <a:gdLst>
                  <a:gd name="connsiteX0" fmla="*/ 1635011 w 1784503"/>
                  <a:gd name="connsiteY0" fmla="*/ 1859009 h 2379337"/>
                  <a:gd name="connsiteX1" fmla="*/ 1411948 w 1784503"/>
                  <a:gd name="connsiteY1" fmla="*/ 1581420 h 2379337"/>
                  <a:gd name="connsiteX2" fmla="*/ 1243412 w 1784503"/>
                  <a:gd name="connsiteY2" fmla="*/ 1368271 h 2379337"/>
                  <a:gd name="connsiteX3" fmla="*/ 1248369 w 1784503"/>
                  <a:gd name="connsiteY3" fmla="*/ 1328615 h 2379337"/>
                  <a:gd name="connsiteX4" fmla="*/ 1406992 w 1784503"/>
                  <a:gd name="connsiteY4" fmla="*/ 1179907 h 2379337"/>
                  <a:gd name="connsiteX5" fmla="*/ 1406992 w 1784503"/>
                  <a:gd name="connsiteY5" fmla="*/ 1105553 h 2379337"/>
                  <a:gd name="connsiteX6" fmla="*/ 1332637 w 1784503"/>
                  <a:gd name="connsiteY6" fmla="*/ 1105553 h 2379337"/>
                  <a:gd name="connsiteX7" fmla="*/ 1183929 w 1784503"/>
                  <a:gd name="connsiteY7" fmla="*/ 1239390 h 2379337"/>
                  <a:gd name="connsiteX8" fmla="*/ 1139316 w 1784503"/>
                  <a:gd name="connsiteY8" fmla="*/ 1234433 h 2379337"/>
                  <a:gd name="connsiteX9" fmla="*/ 385859 w 1784503"/>
                  <a:gd name="connsiteY9" fmla="*/ 277741 h 2379337"/>
                  <a:gd name="connsiteX10" fmla="*/ 380902 w 1784503"/>
                  <a:gd name="connsiteY10" fmla="*/ 272784 h 2379337"/>
                  <a:gd name="connsiteX11" fmla="*/ 390816 w 1784503"/>
                  <a:gd name="connsiteY11" fmla="*/ 233129 h 2379337"/>
                  <a:gd name="connsiteX12" fmla="*/ 370988 w 1784503"/>
                  <a:gd name="connsiteY12" fmla="*/ 198430 h 2379337"/>
                  <a:gd name="connsiteX13" fmla="*/ 291677 w 1784503"/>
                  <a:gd name="connsiteY13" fmla="*/ 193473 h 2379337"/>
                  <a:gd name="connsiteX14" fmla="*/ 237151 w 1784503"/>
                  <a:gd name="connsiteY14" fmla="*/ 198430 h 2379337"/>
                  <a:gd name="connsiteX15" fmla="*/ 202452 w 1784503"/>
                  <a:gd name="connsiteY15" fmla="*/ 223215 h 2379337"/>
                  <a:gd name="connsiteX16" fmla="*/ 212366 w 1784503"/>
                  <a:gd name="connsiteY16" fmla="*/ 257913 h 2379337"/>
                  <a:gd name="connsiteX17" fmla="*/ 242108 w 1784503"/>
                  <a:gd name="connsiteY17" fmla="*/ 277741 h 2379337"/>
                  <a:gd name="connsiteX18" fmla="*/ 594051 w 1784503"/>
                  <a:gd name="connsiteY18" fmla="*/ 713953 h 2379337"/>
                  <a:gd name="connsiteX19" fmla="*/ 603965 w 1784503"/>
                  <a:gd name="connsiteY19" fmla="*/ 743695 h 2379337"/>
                  <a:gd name="connsiteX20" fmla="*/ 603965 w 1784503"/>
                  <a:gd name="connsiteY20" fmla="*/ 1759870 h 2379337"/>
                  <a:gd name="connsiteX21" fmla="*/ 589094 w 1784503"/>
                  <a:gd name="connsiteY21" fmla="*/ 1799526 h 2379337"/>
                  <a:gd name="connsiteX22" fmla="*/ 202452 w 1784503"/>
                  <a:gd name="connsiteY22" fmla="*/ 2171298 h 2379337"/>
                  <a:gd name="connsiteX23" fmla="*/ 207409 w 1784503"/>
                  <a:gd name="connsiteY23" fmla="*/ 2196082 h 2379337"/>
                  <a:gd name="connsiteX24" fmla="*/ 276806 w 1784503"/>
                  <a:gd name="connsiteY24" fmla="*/ 2205996 h 2379337"/>
                  <a:gd name="connsiteX25" fmla="*/ 370988 w 1784503"/>
                  <a:gd name="connsiteY25" fmla="*/ 2166341 h 2379337"/>
                  <a:gd name="connsiteX26" fmla="*/ 623793 w 1784503"/>
                  <a:gd name="connsiteY26" fmla="*/ 1913536 h 2379337"/>
                  <a:gd name="connsiteX27" fmla="*/ 1144273 w 1784503"/>
                  <a:gd name="connsiteY27" fmla="*/ 1417841 h 2379337"/>
                  <a:gd name="connsiteX28" fmla="*/ 1159144 w 1784503"/>
                  <a:gd name="connsiteY28" fmla="*/ 1442625 h 2379337"/>
                  <a:gd name="connsiteX29" fmla="*/ 1486303 w 1784503"/>
                  <a:gd name="connsiteY29" fmla="*/ 1859009 h 2379337"/>
                  <a:gd name="connsiteX30" fmla="*/ 1525958 w 1784503"/>
                  <a:gd name="connsiteY30" fmla="*/ 1888751 h 2379337"/>
                  <a:gd name="connsiteX31" fmla="*/ 1625098 w 1784503"/>
                  <a:gd name="connsiteY31" fmla="*/ 1878837 h 2379337"/>
                  <a:gd name="connsiteX32" fmla="*/ 1635011 w 1784503"/>
                  <a:gd name="connsiteY32" fmla="*/ 1859009 h 2379337"/>
                  <a:gd name="connsiteX33" fmla="*/ 762588 w 1784503"/>
                  <a:gd name="connsiteY33" fmla="*/ 922145 h 2379337"/>
                  <a:gd name="connsiteX34" fmla="*/ 1069919 w 1784503"/>
                  <a:gd name="connsiteY34" fmla="*/ 1313745 h 2379337"/>
                  <a:gd name="connsiteX35" fmla="*/ 1064962 w 1784503"/>
                  <a:gd name="connsiteY35" fmla="*/ 1353400 h 2379337"/>
                  <a:gd name="connsiteX36" fmla="*/ 762588 w 1784503"/>
                  <a:gd name="connsiteY36" fmla="*/ 1640903 h 2379337"/>
                  <a:gd name="connsiteX37" fmla="*/ 713018 w 1784503"/>
                  <a:gd name="connsiteY37" fmla="*/ 1621076 h 2379337"/>
                  <a:gd name="connsiteX38" fmla="*/ 708061 w 1784503"/>
                  <a:gd name="connsiteY38" fmla="*/ 941973 h 2379337"/>
                  <a:gd name="connsiteX39" fmla="*/ 762588 w 1784503"/>
                  <a:gd name="connsiteY39" fmla="*/ 922145 h 2379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784503" h="2379337">
                    <a:moveTo>
                      <a:pt x="1635011" y="1859009"/>
                    </a:moveTo>
                    <a:cubicBezTo>
                      <a:pt x="1580485" y="1794569"/>
                      <a:pt x="1411948" y="1581420"/>
                      <a:pt x="1411948" y="1581420"/>
                    </a:cubicBezTo>
                    <a:lnTo>
                      <a:pt x="1243412" y="1368271"/>
                    </a:lnTo>
                    <a:cubicBezTo>
                      <a:pt x="1233498" y="1358357"/>
                      <a:pt x="1233498" y="1338529"/>
                      <a:pt x="1248369" y="1328615"/>
                    </a:cubicBezTo>
                    <a:lnTo>
                      <a:pt x="1406992" y="1179907"/>
                    </a:lnTo>
                    <a:cubicBezTo>
                      <a:pt x="1426819" y="1160079"/>
                      <a:pt x="1426819" y="1125380"/>
                      <a:pt x="1406992" y="1105553"/>
                    </a:cubicBezTo>
                    <a:cubicBezTo>
                      <a:pt x="1387164" y="1085725"/>
                      <a:pt x="1352465" y="1085725"/>
                      <a:pt x="1332637" y="1105553"/>
                    </a:cubicBezTo>
                    <a:lnTo>
                      <a:pt x="1183929" y="1239390"/>
                    </a:lnTo>
                    <a:cubicBezTo>
                      <a:pt x="1169058" y="1249304"/>
                      <a:pt x="1149230" y="1249304"/>
                      <a:pt x="1139316" y="1234433"/>
                    </a:cubicBezTo>
                    <a:lnTo>
                      <a:pt x="385859" y="277741"/>
                    </a:lnTo>
                    <a:cubicBezTo>
                      <a:pt x="385859" y="277741"/>
                      <a:pt x="380902" y="272784"/>
                      <a:pt x="380902" y="272784"/>
                    </a:cubicBezTo>
                    <a:cubicBezTo>
                      <a:pt x="390816" y="267827"/>
                      <a:pt x="390816" y="247999"/>
                      <a:pt x="390816" y="233129"/>
                    </a:cubicBezTo>
                    <a:cubicBezTo>
                      <a:pt x="390816" y="208344"/>
                      <a:pt x="390816" y="203387"/>
                      <a:pt x="370988" y="198430"/>
                    </a:cubicBezTo>
                    <a:cubicBezTo>
                      <a:pt x="341247" y="193473"/>
                      <a:pt x="316462" y="193473"/>
                      <a:pt x="291677" y="193473"/>
                    </a:cubicBezTo>
                    <a:cubicBezTo>
                      <a:pt x="271849" y="193473"/>
                      <a:pt x="256978" y="198430"/>
                      <a:pt x="237151" y="198430"/>
                    </a:cubicBezTo>
                    <a:cubicBezTo>
                      <a:pt x="222280" y="198430"/>
                      <a:pt x="202452" y="203387"/>
                      <a:pt x="202452" y="223215"/>
                    </a:cubicBezTo>
                    <a:cubicBezTo>
                      <a:pt x="197495" y="238086"/>
                      <a:pt x="202452" y="247999"/>
                      <a:pt x="212366" y="257913"/>
                    </a:cubicBezTo>
                    <a:cubicBezTo>
                      <a:pt x="212366" y="267827"/>
                      <a:pt x="237151" y="272784"/>
                      <a:pt x="242108" y="277741"/>
                    </a:cubicBezTo>
                    <a:cubicBezTo>
                      <a:pt x="286720" y="317397"/>
                      <a:pt x="499869" y="599943"/>
                      <a:pt x="594051" y="713953"/>
                    </a:cubicBezTo>
                    <a:cubicBezTo>
                      <a:pt x="603965" y="723867"/>
                      <a:pt x="603965" y="733781"/>
                      <a:pt x="603965" y="743695"/>
                    </a:cubicBezTo>
                    <a:cubicBezTo>
                      <a:pt x="603965" y="857705"/>
                      <a:pt x="603965" y="1720215"/>
                      <a:pt x="603965" y="1759870"/>
                    </a:cubicBezTo>
                    <a:cubicBezTo>
                      <a:pt x="603965" y="1774741"/>
                      <a:pt x="599008" y="1789612"/>
                      <a:pt x="589094" y="1799526"/>
                    </a:cubicBezTo>
                    <a:cubicBezTo>
                      <a:pt x="559353" y="1829268"/>
                      <a:pt x="242108" y="2131642"/>
                      <a:pt x="202452" y="2171298"/>
                    </a:cubicBezTo>
                    <a:cubicBezTo>
                      <a:pt x="187581" y="2186168"/>
                      <a:pt x="192538" y="2191125"/>
                      <a:pt x="207409" y="2196082"/>
                    </a:cubicBezTo>
                    <a:cubicBezTo>
                      <a:pt x="227237" y="2205996"/>
                      <a:pt x="256978" y="2205996"/>
                      <a:pt x="276806" y="2205996"/>
                    </a:cubicBezTo>
                    <a:cubicBezTo>
                      <a:pt x="316462" y="2201039"/>
                      <a:pt x="341247" y="2196082"/>
                      <a:pt x="370988" y="2166341"/>
                    </a:cubicBezTo>
                    <a:cubicBezTo>
                      <a:pt x="455256" y="2082072"/>
                      <a:pt x="539525" y="1997804"/>
                      <a:pt x="623793" y="1913536"/>
                    </a:cubicBezTo>
                    <a:lnTo>
                      <a:pt x="1144273" y="1417841"/>
                    </a:lnTo>
                    <a:cubicBezTo>
                      <a:pt x="1149230" y="1422798"/>
                      <a:pt x="1159144" y="1437668"/>
                      <a:pt x="1159144" y="1442625"/>
                    </a:cubicBezTo>
                    <a:cubicBezTo>
                      <a:pt x="1268197" y="1581420"/>
                      <a:pt x="1377250" y="1720215"/>
                      <a:pt x="1486303" y="1859009"/>
                    </a:cubicBezTo>
                    <a:cubicBezTo>
                      <a:pt x="1496217" y="1873880"/>
                      <a:pt x="1511087" y="1883794"/>
                      <a:pt x="1525958" y="1888751"/>
                    </a:cubicBezTo>
                    <a:cubicBezTo>
                      <a:pt x="1560657" y="1898665"/>
                      <a:pt x="1590399" y="1898665"/>
                      <a:pt x="1625098" y="1878837"/>
                    </a:cubicBezTo>
                    <a:cubicBezTo>
                      <a:pt x="1644925" y="1873880"/>
                      <a:pt x="1639968" y="1868923"/>
                      <a:pt x="1635011" y="1859009"/>
                    </a:cubicBezTo>
                    <a:close/>
                    <a:moveTo>
                      <a:pt x="762588" y="922145"/>
                    </a:moveTo>
                    <a:lnTo>
                      <a:pt x="1069919" y="1313745"/>
                    </a:lnTo>
                    <a:cubicBezTo>
                      <a:pt x="1079833" y="1323658"/>
                      <a:pt x="1079833" y="1343486"/>
                      <a:pt x="1064962" y="1353400"/>
                    </a:cubicBezTo>
                    <a:lnTo>
                      <a:pt x="762588" y="1640903"/>
                    </a:lnTo>
                    <a:cubicBezTo>
                      <a:pt x="742760" y="1660731"/>
                      <a:pt x="713018" y="1645860"/>
                      <a:pt x="713018" y="1621076"/>
                    </a:cubicBezTo>
                    <a:cubicBezTo>
                      <a:pt x="713018" y="1388099"/>
                      <a:pt x="708061" y="1169993"/>
                      <a:pt x="708061" y="941973"/>
                    </a:cubicBezTo>
                    <a:cubicBezTo>
                      <a:pt x="708061" y="917188"/>
                      <a:pt x="742760" y="902317"/>
                      <a:pt x="762588" y="92214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9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D273D3AA-2B89-4839-B7B7-DFE7DC784D61}"/>
              </a:ext>
            </a:extLst>
          </p:cNvPr>
          <p:cNvGrpSpPr/>
          <p:nvPr/>
        </p:nvGrpSpPr>
        <p:grpSpPr>
          <a:xfrm>
            <a:off x="7106402" y="4934696"/>
            <a:ext cx="2845717" cy="1501223"/>
            <a:chOff x="7016501" y="882034"/>
            <a:chExt cx="2845717" cy="1501223"/>
          </a:xfrm>
        </p:grpSpPr>
        <p:sp>
          <p:nvSpPr>
            <p:cNvPr id="150" name="Text Placeholder 10">
              <a:extLst>
                <a:ext uri="{FF2B5EF4-FFF2-40B4-BE49-F238E27FC236}">
                  <a16:creationId xmlns:a16="http://schemas.microsoft.com/office/drawing/2014/main" id="{FC6E8988-34AB-421B-9626-444E61DCB4B3}"/>
                </a:ext>
              </a:extLst>
            </p:cNvPr>
            <p:cNvSpPr txBox="1">
              <a:spLocks/>
            </p:cNvSpPr>
            <p:nvPr/>
          </p:nvSpPr>
          <p:spPr>
            <a:xfrm>
              <a:off x="8059122" y="1589022"/>
              <a:ext cx="1522108" cy="680191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10000"/>
                </a:lnSpc>
                <a:buNone/>
              </a:pPr>
              <a:r>
                <a:rPr lang="en-US" altLang="ko-KR" sz="4400" b="1" dirty="0">
                  <a:solidFill>
                    <a:schemeClr val="accent3"/>
                  </a:solidFill>
                  <a:cs typeface="Arial" pitchFamily="34" charset="0"/>
                </a:rPr>
                <a:t>2019</a:t>
              </a:r>
            </a:p>
          </p:txBody>
        </p:sp>
        <p:sp>
          <p:nvSpPr>
            <p:cNvPr id="151" name="Graphic 2">
              <a:extLst>
                <a:ext uri="{FF2B5EF4-FFF2-40B4-BE49-F238E27FC236}">
                  <a16:creationId xmlns:a16="http://schemas.microsoft.com/office/drawing/2014/main" id="{FA48EA64-F422-4192-8B7A-2732BFBC2243}"/>
                </a:ext>
              </a:extLst>
            </p:cNvPr>
            <p:cNvSpPr/>
            <p:nvPr/>
          </p:nvSpPr>
          <p:spPr>
            <a:xfrm flipH="1">
              <a:off x="9068463" y="882034"/>
              <a:ext cx="760755" cy="1501223"/>
            </a:xfrm>
            <a:custGeom>
              <a:avLst/>
              <a:gdLst>
                <a:gd name="connsiteX0" fmla="*/ 164306 w 1428750"/>
                <a:gd name="connsiteY0" fmla="*/ 2814976 h 2819400"/>
                <a:gd name="connsiteX1" fmla="*/ 143351 w 1428750"/>
                <a:gd name="connsiteY1" fmla="*/ 2636859 h 2819400"/>
                <a:gd name="connsiteX2" fmla="*/ 132874 w 1428750"/>
                <a:gd name="connsiteY2" fmla="*/ 2493984 h 2819400"/>
                <a:gd name="connsiteX3" fmla="*/ 191929 w 1428750"/>
                <a:gd name="connsiteY3" fmla="*/ 2113936 h 2819400"/>
                <a:gd name="connsiteX4" fmla="*/ 467201 w 1428750"/>
                <a:gd name="connsiteY4" fmla="*/ 1267164 h 2819400"/>
                <a:gd name="connsiteX5" fmla="*/ 601504 w 1428750"/>
                <a:gd name="connsiteY5" fmla="*/ 905214 h 2819400"/>
                <a:gd name="connsiteX6" fmla="*/ 652939 w 1428750"/>
                <a:gd name="connsiteY6" fmla="*/ 731859 h 2819400"/>
                <a:gd name="connsiteX7" fmla="*/ 662464 w 1428750"/>
                <a:gd name="connsiteY7" fmla="*/ 710904 h 2819400"/>
                <a:gd name="connsiteX8" fmla="*/ 662464 w 1428750"/>
                <a:gd name="connsiteY8" fmla="*/ 739479 h 2819400"/>
                <a:gd name="connsiteX9" fmla="*/ 664369 w 1428750"/>
                <a:gd name="connsiteY9" fmla="*/ 739479 h 2819400"/>
                <a:gd name="connsiteX10" fmla="*/ 703421 w 1428750"/>
                <a:gd name="connsiteY10" fmla="*/ 620416 h 2819400"/>
                <a:gd name="connsiteX11" fmla="*/ 706279 w 1428750"/>
                <a:gd name="connsiteY11" fmla="*/ 621369 h 2819400"/>
                <a:gd name="connsiteX12" fmla="*/ 679609 w 1428750"/>
                <a:gd name="connsiteY12" fmla="*/ 797581 h 2819400"/>
                <a:gd name="connsiteX13" fmla="*/ 696754 w 1428750"/>
                <a:gd name="connsiteY13" fmla="*/ 789009 h 2819400"/>
                <a:gd name="connsiteX14" fmla="*/ 674846 w 1428750"/>
                <a:gd name="connsiteY14" fmla="*/ 865209 h 2819400"/>
                <a:gd name="connsiteX15" fmla="*/ 675799 w 1428750"/>
                <a:gd name="connsiteY15" fmla="*/ 878544 h 2819400"/>
                <a:gd name="connsiteX16" fmla="*/ 685324 w 1428750"/>
                <a:gd name="connsiteY16" fmla="*/ 870924 h 2819400"/>
                <a:gd name="connsiteX17" fmla="*/ 724376 w 1428750"/>
                <a:gd name="connsiteY17" fmla="*/ 833776 h 2819400"/>
                <a:gd name="connsiteX18" fmla="*/ 694849 w 1428750"/>
                <a:gd name="connsiteY18" fmla="*/ 946171 h 2819400"/>
                <a:gd name="connsiteX19" fmla="*/ 695801 w 1428750"/>
                <a:gd name="connsiteY19" fmla="*/ 960459 h 2819400"/>
                <a:gd name="connsiteX20" fmla="*/ 707231 w 1428750"/>
                <a:gd name="connsiteY20" fmla="*/ 952839 h 2819400"/>
                <a:gd name="connsiteX21" fmla="*/ 730091 w 1428750"/>
                <a:gd name="connsiteY21" fmla="*/ 933789 h 2819400"/>
                <a:gd name="connsiteX22" fmla="*/ 748189 w 1428750"/>
                <a:gd name="connsiteY22" fmla="*/ 932836 h 2819400"/>
                <a:gd name="connsiteX23" fmla="*/ 722471 w 1428750"/>
                <a:gd name="connsiteY23" fmla="*/ 990939 h 2819400"/>
                <a:gd name="connsiteX24" fmla="*/ 701516 w 1428750"/>
                <a:gd name="connsiteY24" fmla="*/ 1046184 h 2819400"/>
                <a:gd name="connsiteX25" fmla="*/ 703421 w 1428750"/>
                <a:gd name="connsiteY25" fmla="*/ 1059519 h 2819400"/>
                <a:gd name="connsiteX26" fmla="*/ 710089 w 1428750"/>
                <a:gd name="connsiteY26" fmla="*/ 1058566 h 2819400"/>
                <a:gd name="connsiteX27" fmla="*/ 763429 w 1428750"/>
                <a:gd name="connsiteY27" fmla="*/ 1008084 h 2819400"/>
                <a:gd name="connsiteX28" fmla="*/ 784384 w 1428750"/>
                <a:gd name="connsiteY28" fmla="*/ 966174 h 2819400"/>
                <a:gd name="connsiteX29" fmla="*/ 784384 w 1428750"/>
                <a:gd name="connsiteY29" fmla="*/ 974746 h 2819400"/>
                <a:gd name="connsiteX30" fmla="*/ 709136 w 1428750"/>
                <a:gd name="connsiteY30" fmla="*/ 1177629 h 2819400"/>
                <a:gd name="connsiteX31" fmla="*/ 708184 w 1428750"/>
                <a:gd name="connsiteY31" fmla="*/ 1189059 h 2819400"/>
                <a:gd name="connsiteX32" fmla="*/ 718661 w 1428750"/>
                <a:gd name="connsiteY32" fmla="*/ 1186201 h 2819400"/>
                <a:gd name="connsiteX33" fmla="*/ 768191 w 1428750"/>
                <a:gd name="connsiteY33" fmla="*/ 1129051 h 2819400"/>
                <a:gd name="connsiteX34" fmla="*/ 805339 w 1428750"/>
                <a:gd name="connsiteY34" fmla="*/ 1039516 h 2819400"/>
                <a:gd name="connsiteX35" fmla="*/ 812959 w 1428750"/>
                <a:gd name="connsiteY35" fmla="*/ 1027134 h 2819400"/>
                <a:gd name="connsiteX36" fmla="*/ 808196 w 1428750"/>
                <a:gd name="connsiteY36" fmla="*/ 1088094 h 2819400"/>
                <a:gd name="connsiteX37" fmla="*/ 815816 w 1428750"/>
                <a:gd name="connsiteY37" fmla="*/ 1145244 h 2819400"/>
                <a:gd name="connsiteX38" fmla="*/ 862489 w 1428750"/>
                <a:gd name="connsiteY38" fmla="*/ 992844 h 2819400"/>
                <a:gd name="connsiteX39" fmla="*/ 877729 w 1428750"/>
                <a:gd name="connsiteY39" fmla="*/ 1070949 h 2819400"/>
                <a:gd name="connsiteX40" fmla="*/ 915829 w 1428750"/>
                <a:gd name="connsiteY40" fmla="*/ 673756 h 2819400"/>
                <a:gd name="connsiteX41" fmla="*/ 928211 w 1428750"/>
                <a:gd name="connsiteY41" fmla="*/ 691854 h 2819400"/>
                <a:gd name="connsiteX42" fmla="*/ 939641 w 1428750"/>
                <a:gd name="connsiteY42" fmla="*/ 708046 h 2819400"/>
                <a:gd name="connsiteX43" fmla="*/ 954881 w 1428750"/>
                <a:gd name="connsiteY43" fmla="*/ 728049 h 2819400"/>
                <a:gd name="connsiteX44" fmla="*/ 966311 w 1428750"/>
                <a:gd name="connsiteY44" fmla="*/ 763291 h 2819400"/>
                <a:gd name="connsiteX45" fmla="*/ 983456 w 1428750"/>
                <a:gd name="connsiteY45" fmla="*/ 799486 h 2819400"/>
                <a:gd name="connsiteX46" fmla="*/ 986314 w 1428750"/>
                <a:gd name="connsiteY46" fmla="*/ 702331 h 2819400"/>
                <a:gd name="connsiteX47" fmla="*/ 1040606 w 1428750"/>
                <a:gd name="connsiteY47" fmla="*/ 955696 h 2819400"/>
                <a:gd name="connsiteX48" fmla="*/ 1078706 w 1428750"/>
                <a:gd name="connsiteY48" fmla="*/ 813774 h 2819400"/>
                <a:gd name="connsiteX49" fmla="*/ 1091089 w 1428750"/>
                <a:gd name="connsiteY49" fmla="*/ 999511 h 2819400"/>
                <a:gd name="connsiteX50" fmla="*/ 1105376 w 1428750"/>
                <a:gd name="connsiteY50" fmla="*/ 974746 h 2819400"/>
                <a:gd name="connsiteX51" fmla="*/ 1126331 w 1428750"/>
                <a:gd name="connsiteY51" fmla="*/ 923311 h 2819400"/>
                <a:gd name="connsiteX52" fmla="*/ 1138714 w 1428750"/>
                <a:gd name="connsiteY52" fmla="*/ 892831 h 2819400"/>
                <a:gd name="connsiteX53" fmla="*/ 1152049 w 1428750"/>
                <a:gd name="connsiteY53" fmla="*/ 841396 h 2819400"/>
                <a:gd name="connsiteX54" fmla="*/ 1149191 w 1428750"/>
                <a:gd name="connsiteY54" fmla="*/ 805201 h 2819400"/>
                <a:gd name="connsiteX55" fmla="*/ 1036796 w 1428750"/>
                <a:gd name="connsiteY55" fmla="*/ 568029 h 2819400"/>
                <a:gd name="connsiteX56" fmla="*/ 949166 w 1428750"/>
                <a:gd name="connsiteY56" fmla="*/ 473731 h 2819400"/>
                <a:gd name="connsiteX57" fmla="*/ 947261 w 1428750"/>
                <a:gd name="connsiteY57" fmla="*/ 470874 h 2819400"/>
                <a:gd name="connsiteX58" fmla="*/ 900589 w 1428750"/>
                <a:gd name="connsiteY58" fmla="*/ 400389 h 2819400"/>
                <a:gd name="connsiteX59" fmla="*/ 898684 w 1428750"/>
                <a:gd name="connsiteY59" fmla="*/ 392769 h 2819400"/>
                <a:gd name="connsiteX60" fmla="*/ 908209 w 1428750"/>
                <a:gd name="connsiteY60" fmla="*/ 392769 h 2819400"/>
                <a:gd name="connsiteX61" fmla="*/ 914876 w 1428750"/>
                <a:gd name="connsiteY61" fmla="*/ 401341 h 2819400"/>
                <a:gd name="connsiteX62" fmla="*/ 1020604 w 1428750"/>
                <a:gd name="connsiteY62" fmla="*/ 536596 h 2819400"/>
                <a:gd name="connsiteX63" fmla="*/ 1041559 w 1428750"/>
                <a:gd name="connsiteY63" fmla="*/ 554694 h 2819400"/>
                <a:gd name="connsiteX64" fmla="*/ 985361 w 1428750"/>
                <a:gd name="connsiteY64" fmla="*/ 422296 h 2819400"/>
                <a:gd name="connsiteX65" fmla="*/ 1139666 w 1428750"/>
                <a:gd name="connsiteY65" fmla="*/ 602319 h 2819400"/>
                <a:gd name="connsiteX66" fmla="*/ 1072991 w 1428750"/>
                <a:gd name="connsiteY66" fmla="*/ 459444 h 2819400"/>
                <a:gd name="connsiteX67" fmla="*/ 1179671 w 1428750"/>
                <a:gd name="connsiteY67" fmla="*/ 572791 h 2819400"/>
                <a:gd name="connsiteX68" fmla="*/ 1140619 w 1428750"/>
                <a:gd name="connsiteY68" fmla="*/ 476589 h 2819400"/>
                <a:gd name="connsiteX69" fmla="*/ 1144429 w 1428750"/>
                <a:gd name="connsiteY69" fmla="*/ 474684 h 2819400"/>
                <a:gd name="connsiteX70" fmla="*/ 1242536 w 1428750"/>
                <a:gd name="connsiteY70" fmla="*/ 606129 h 2819400"/>
                <a:gd name="connsiteX71" fmla="*/ 1193006 w 1428750"/>
                <a:gd name="connsiteY71" fmla="*/ 490876 h 2819400"/>
                <a:gd name="connsiteX72" fmla="*/ 1133951 w 1428750"/>
                <a:gd name="connsiteY72" fmla="*/ 379434 h 2819400"/>
                <a:gd name="connsiteX73" fmla="*/ 1243489 w 1428750"/>
                <a:gd name="connsiteY73" fmla="*/ 521356 h 2819400"/>
                <a:gd name="connsiteX74" fmla="*/ 1337786 w 1428750"/>
                <a:gd name="connsiteY74" fmla="*/ 672804 h 2819400"/>
                <a:gd name="connsiteX75" fmla="*/ 1281589 w 1428750"/>
                <a:gd name="connsiteY75" fmla="*/ 515641 h 2819400"/>
                <a:gd name="connsiteX76" fmla="*/ 1180624 w 1428750"/>
                <a:gd name="connsiteY76" fmla="*/ 381339 h 2819400"/>
                <a:gd name="connsiteX77" fmla="*/ 1211104 w 1428750"/>
                <a:gd name="connsiteY77" fmla="*/ 405151 h 2819400"/>
                <a:gd name="connsiteX78" fmla="*/ 1303496 w 1428750"/>
                <a:gd name="connsiteY78" fmla="*/ 490876 h 2819400"/>
                <a:gd name="connsiteX79" fmla="*/ 1395889 w 1428750"/>
                <a:gd name="connsiteY79" fmla="*/ 612796 h 2819400"/>
                <a:gd name="connsiteX80" fmla="*/ 1411129 w 1428750"/>
                <a:gd name="connsiteY80" fmla="*/ 641371 h 2819400"/>
                <a:gd name="connsiteX81" fmla="*/ 1422559 w 1428750"/>
                <a:gd name="connsiteY81" fmla="*/ 640419 h 2819400"/>
                <a:gd name="connsiteX82" fmla="*/ 1421606 w 1428750"/>
                <a:gd name="connsiteY82" fmla="*/ 605176 h 2819400"/>
                <a:gd name="connsiteX83" fmla="*/ 1381601 w 1428750"/>
                <a:gd name="connsiteY83" fmla="*/ 517546 h 2819400"/>
                <a:gd name="connsiteX84" fmla="*/ 1174909 w 1428750"/>
                <a:gd name="connsiteY84" fmla="*/ 323236 h 2819400"/>
                <a:gd name="connsiteX85" fmla="*/ 1100614 w 1428750"/>
                <a:gd name="connsiteY85" fmla="*/ 283231 h 2819400"/>
                <a:gd name="connsiteX86" fmla="*/ 1295876 w 1428750"/>
                <a:gd name="connsiteY86" fmla="*/ 320379 h 2819400"/>
                <a:gd name="connsiteX87" fmla="*/ 1199674 w 1428750"/>
                <a:gd name="connsiteY87" fmla="*/ 263229 h 2819400"/>
                <a:gd name="connsiteX88" fmla="*/ 1108234 w 1428750"/>
                <a:gd name="connsiteY88" fmla="*/ 233701 h 2819400"/>
                <a:gd name="connsiteX89" fmla="*/ 1051084 w 1428750"/>
                <a:gd name="connsiteY89" fmla="*/ 227986 h 2819400"/>
                <a:gd name="connsiteX90" fmla="*/ 1037749 w 1428750"/>
                <a:gd name="connsiteY90" fmla="*/ 221319 h 2819400"/>
                <a:gd name="connsiteX91" fmla="*/ 1164431 w 1428750"/>
                <a:gd name="connsiteY91" fmla="*/ 202269 h 2819400"/>
                <a:gd name="connsiteX92" fmla="*/ 1093946 w 1428750"/>
                <a:gd name="connsiteY92" fmla="*/ 184171 h 2819400"/>
                <a:gd name="connsiteX93" fmla="*/ 960596 w 1428750"/>
                <a:gd name="connsiteY93" fmla="*/ 172741 h 2819400"/>
                <a:gd name="connsiteX94" fmla="*/ 749141 w 1428750"/>
                <a:gd name="connsiteY94" fmla="*/ 230844 h 2819400"/>
                <a:gd name="connsiteX95" fmla="*/ 736759 w 1428750"/>
                <a:gd name="connsiteY95" fmla="*/ 227986 h 2819400"/>
                <a:gd name="connsiteX96" fmla="*/ 702469 w 1428750"/>
                <a:gd name="connsiteY96" fmla="*/ 187981 h 2819400"/>
                <a:gd name="connsiteX97" fmla="*/ 469106 w 1428750"/>
                <a:gd name="connsiteY97" fmla="*/ 8911 h 2819400"/>
                <a:gd name="connsiteX98" fmla="*/ 462439 w 1428750"/>
                <a:gd name="connsiteY98" fmla="*/ 7959 h 2819400"/>
                <a:gd name="connsiteX99" fmla="*/ 516731 w 1428750"/>
                <a:gd name="connsiteY99" fmla="*/ 50821 h 2819400"/>
                <a:gd name="connsiteX100" fmla="*/ 514826 w 1428750"/>
                <a:gd name="connsiteY100" fmla="*/ 53679 h 2819400"/>
                <a:gd name="connsiteX101" fmla="*/ 475774 w 1428750"/>
                <a:gd name="connsiteY101" fmla="*/ 29866 h 2819400"/>
                <a:gd name="connsiteX102" fmla="*/ 535781 w 1428750"/>
                <a:gd name="connsiteY102" fmla="*/ 105114 h 2819400"/>
                <a:gd name="connsiteX103" fmla="*/ 416719 w 1428750"/>
                <a:gd name="connsiteY103" fmla="*/ 51774 h 2819400"/>
                <a:gd name="connsiteX104" fmla="*/ 290036 w 1428750"/>
                <a:gd name="connsiteY104" fmla="*/ 30819 h 2819400"/>
                <a:gd name="connsiteX105" fmla="*/ 289084 w 1428750"/>
                <a:gd name="connsiteY105" fmla="*/ 35581 h 2819400"/>
                <a:gd name="connsiteX106" fmla="*/ 293846 w 1428750"/>
                <a:gd name="connsiteY106" fmla="*/ 38439 h 2819400"/>
                <a:gd name="connsiteX107" fmla="*/ 478631 w 1428750"/>
                <a:gd name="connsiteY107" fmla="*/ 132736 h 2819400"/>
                <a:gd name="connsiteX108" fmla="*/ 499586 w 1428750"/>
                <a:gd name="connsiteY108" fmla="*/ 152739 h 2819400"/>
                <a:gd name="connsiteX109" fmla="*/ 469106 w 1428750"/>
                <a:gd name="connsiteY109" fmla="*/ 138451 h 2819400"/>
                <a:gd name="connsiteX110" fmla="*/ 439579 w 1428750"/>
                <a:gd name="connsiteY110" fmla="*/ 132736 h 2819400"/>
                <a:gd name="connsiteX111" fmla="*/ 39529 w 1428750"/>
                <a:gd name="connsiteY111" fmla="*/ 173694 h 2819400"/>
                <a:gd name="connsiteX112" fmla="*/ 12859 w 1428750"/>
                <a:gd name="connsiteY112" fmla="*/ 204174 h 2819400"/>
                <a:gd name="connsiteX113" fmla="*/ 22384 w 1428750"/>
                <a:gd name="connsiteY113" fmla="*/ 204174 h 2819400"/>
                <a:gd name="connsiteX114" fmla="*/ 98584 w 1428750"/>
                <a:gd name="connsiteY114" fmla="*/ 177504 h 2819400"/>
                <a:gd name="connsiteX115" fmla="*/ 176689 w 1428750"/>
                <a:gd name="connsiteY115" fmla="*/ 159406 h 2819400"/>
                <a:gd name="connsiteX116" fmla="*/ 366236 w 1428750"/>
                <a:gd name="connsiteY116" fmla="*/ 152739 h 2819400"/>
                <a:gd name="connsiteX117" fmla="*/ 374809 w 1428750"/>
                <a:gd name="connsiteY117" fmla="*/ 158454 h 2819400"/>
                <a:gd name="connsiteX118" fmla="*/ 366236 w 1428750"/>
                <a:gd name="connsiteY118" fmla="*/ 162264 h 2819400"/>
                <a:gd name="connsiteX119" fmla="*/ 114776 w 1428750"/>
                <a:gd name="connsiteY119" fmla="*/ 233701 h 2819400"/>
                <a:gd name="connsiteX120" fmla="*/ 90964 w 1428750"/>
                <a:gd name="connsiteY120" fmla="*/ 247989 h 2819400"/>
                <a:gd name="connsiteX121" fmla="*/ 64294 w 1428750"/>
                <a:gd name="connsiteY121" fmla="*/ 271801 h 2819400"/>
                <a:gd name="connsiteX122" fmla="*/ 64294 w 1428750"/>
                <a:gd name="connsiteY122" fmla="*/ 283231 h 2819400"/>
                <a:gd name="connsiteX123" fmla="*/ 74771 w 1428750"/>
                <a:gd name="connsiteY123" fmla="*/ 284184 h 2819400"/>
                <a:gd name="connsiteX124" fmla="*/ 295751 w 1428750"/>
                <a:gd name="connsiteY124" fmla="*/ 213699 h 2819400"/>
                <a:gd name="connsiteX125" fmla="*/ 326231 w 1428750"/>
                <a:gd name="connsiteY125" fmla="*/ 206079 h 2819400"/>
                <a:gd name="connsiteX126" fmla="*/ 169069 w 1428750"/>
                <a:gd name="connsiteY126" fmla="*/ 288946 h 2819400"/>
                <a:gd name="connsiteX127" fmla="*/ 323374 w 1428750"/>
                <a:gd name="connsiteY127" fmla="*/ 259419 h 2819400"/>
                <a:gd name="connsiteX128" fmla="*/ 247174 w 1428750"/>
                <a:gd name="connsiteY128" fmla="*/ 307044 h 2819400"/>
                <a:gd name="connsiteX129" fmla="*/ 389096 w 1428750"/>
                <a:gd name="connsiteY129" fmla="*/ 290851 h 2819400"/>
                <a:gd name="connsiteX130" fmla="*/ 325279 w 1428750"/>
                <a:gd name="connsiteY130" fmla="*/ 320379 h 2819400"/>
                <a:gd name="connsiteX131" fmla="*/ 267176 w 1428750"/>
                <a:gd name="connsiteY131" fmla="*/ 358479 h 2819400"/>
                <a:gd name="connsiteX132" fmla="*/ 502444 w 1428750"/>
                <a:gd name="connsiteY132" fmla="*/ 323236 h 2819400"/>
                <a:gd name="connsiteX133" fmla="*/ 376714 w 1428750"/>
                <a:gd name="connsiteY133" fmla="*/ 380386 h 2819400"/>
                <a:gd name="connsiteX134" fmla="*/ 365284 w 1428750"/>
                <a:gd name="connsiteY134" fmla="*/ 387054 h 2819400"/>
                <a:gd name="connsiteX135" fmla="*/ 351949 w 1428750"/>
                <a:gd name="connsiteY135" fmla="*/ 396579 h 2819400"/>
                <a:gd name="connsiteX136" fmla="*/ 113824 w 1428750"/>
                <a:gd name="connsiteY136" fmla="*/ 522309 h 2819400"/>
                <a:gd name="connsiteX137" fmla="*/ 90964 w 1428750"/>
                <a:gd name="connsiteY137" fmla="*/ 572791 h 2819400"/>
                <a:gd name="connsiteX138" fmla="*/ 61436 w 1428750"/>
                <a:gd name="connsiteY138" fmla="*/ 695664 h 2819400"/>
                <a:gd name="connsiteX139" fmla="*/ 157639 w 1428750"/>
                <a:gd name="connsiteY139" fmla="*/ 596604 h 2819400"/>
                <a:gd name="connsiteX140" fmla="*/ 135731 w 1428750"/>
                <a:gd name="connsiteY140" fmla="*/ 645181 h 2819400"/>
                <a:gd name="connsiteX141" fmla="*/ 128111 w 1428750"/>
                <a:gd name="connsiteY141" fmla="*/ 680424 h 2819400"/>
                <a:gd name="connsiteX142" fmla="*/ 131921 w 1428750"/>
                <a:gd name="connsiteY142" fmla="*/ 691854 h 2819400"/>
                <a:gd name="connsiteX143" fmla="*/ 142399 w 1428750"/>
                <a:gd name="connsiteY143" fmla="*/ 687091 h 2819400"/>
                <a:gd name="connsiteX144" fmla="*/ 176689 w 1428750"/>
                <a:gd name="connsiteY144" fmla="*/ 654706 h 2819400"/>
                <a:gd name="connsiteX145" fmla="*/ 316706 w 1428750"/>
                <a:gd name="connsiteY145" fmla="*/ 538501 h 2819400"/>
                <a:gd name="connsiteX146" fmla="*/ 334804 w 1428750"/>
                <a:gd name="connsiteY146" fmla="*/ 526119 h 2819400"/>
                <a:gd name="connsiteX147" fmla="*/ 258604 w 1428750"/>
                <a:gd name="connsiteY147" fmla="*/ 614701 h 2819400"/>
                <a:gd name="connsiteX148" fmla="*/ 319564 w 1428750"/>
                <a:gd name="connsiteY148" fmla="*/ 584221 h 2819400"/>
                <a:gd name="connsiteX149" fmla="*/ 352901 w 1428750"/>
                <a:gd name="connsiteY149" fmla="*/ 573744 h 2819400"/>
                <a:gd name="connsiteX150" fmla="*/ 357664 w 1428750"/>
                <a:gd name="connsiteY150" fmla="*/ 572791 h 2819400"/>
                <a:gd name="connsiteX151" fmla="*/ 407194 w 1428750"/>
                <a:gd name="connsiteY151" fmla="*/ 560409 h 2819400"/>
                <a:gd name="connsiteX152" fmla="*/ 188119 w 1428750"/>
                <a:gd name="connsiteY152" fmla="*/ 894736 h 2819400"/>
                <a:gd name="connsiteX153" fmla="*/ 244316 w 1428750"/>
                <a:gd name="connsiteY153" fmla="*/ 847111 h 2819400"/>
                <a:gd name="connsiteX154" fmla="*/ 218599 w 1428750"/>
                <a:gd name="connsiteY154" fmla="*/ 930931 h 2819400"/>
                <a:gd name="connsiteX155" fmla="*/ 215741 w 1428750"/>
                <a:gd name="connsiteY155" fmla="*/ 938551 h 2819400"/>
                <a:gd name="connsiteX156" fmla="*/ 207169 w 1428750"/>
                <a:gd name="connsiteY156" fmla="*/ 1004274 h 2819400"/>
                <a:gd name="connsiteX157" fmla="*/ 233839 w 1428750"/>
                <a:gd name="connsiteY157" fmla="*/ 944266 h 2819400"/>
                <a:gd name="connsiteX158" fmla="*/ 265271 w 1428750"/>
                <a:gd name="connsiteY158" fmla="*/ 894736 h 2819400"/>
                <a:gd name="connsiteX159" fmla="*/ 267176 w 1428750"/>
                <a:gd name="connsiteY159" fmla="*/ 895689 h 2819400"/>
                <a:gd name="connsiteX160" fmla="*/ 250984 w 1428750"/>
                <a:gd name="connsiteY160" fmla="*/ 951886 h 2819400"/>
                <a:gd name="connsiteX161" fmla="*/ 250984 w 1428750"/>
                <a:gd name="connsiteY161" fmla="*/ 951886 h 2819400"/>
                <a:gd name="connsiteX162" fmla="*/ 245269 w 1428750"/>
                <a:gd name="connsiteY162" fmla="*/ 1023324 h 2819400"/>
                <a:gd name="connsiteX163" fmla="*/ 316706 w 1428750"/>
                <a:gd name="connsiteY163" fmla="*/ 856636 h 2819400"/>
                <a:gd name="connsiteX164" fmla="*/ 332899 w 1428750"/>
                <a:gd name="connsiteY164" fmla="*/ 825204 h 2819400"/>
                <a:gd name="connsiteX165" fmla="*/ 317659 w 1428750"/>
                <a:gd name="connsiteY165" fmla="*/ 913786 h 2819400"/>
                <a:gd name="connsiteX166" fmla="*/ 321469 w 1428750"/>
                <a:gd name="connsiteY166" fmla="*/ 991891 h 2819400"/>
                <a:gd name="connsiteX167" fmla="*/ 330041 w 1428750"/>
                <a:gd name="connsiteY167" fmla="*/ 1002369 h 2819400"/>
                <a:gd name="connsiteX168" fmla="*/ 338614 w 1428750"/>
                <a:gd name="connsiteY168" fmla="*/ 990939 h 2819400"/>
                <a:gd name="connsiteX169" fmla="*/ 368141 w 1428750"/>
                <a:gd name="connsiteY169" fmla="*/ 878544 h 2819400"/>
                <a:gd name="connsiteX170" fmla="*/ 392906 w 1428750"/>
                <a:gd name="connsiteY170" fmla="*/ 929979 h 2819400"/>
                <a:gd name="connsiteX171" fmla="*/ 449104 w 1428750"/>
                <a:gd name="connsiteY171" fmla="*/ 819489 h 2819400"/>
                <a:gd name="connsiteX172" fmla="*/ 451009 w 1428750"/>
                <a:gd name="connsiteY172" fmla="*/ 868066 h 2819400"/>
                <a:gd name="connsiteX173" fmla="*/ 454819 w 1428750"/>
                <a:gd name="connsiteY173" fmla="*/ 881401 h 2819400"/>
                <a:gd name="connsiteX174" fmla="*/ 464344 w 1428750"/>
                <a:gd name="connsiteY174" fmla="*/ 871876 h 2819400"/>
                <a:gd name="connsiteX175" fmla="*/ 496729 w 1428750"/>
                <a:gd name="connsiteY175" fmla="*/ 795676 h 2819400"/>
                <a:gd name="connsiteX176" fmla="*/ 499586 w 1428750"/>
                <a:gd name="connsiteY176" fmla="*/ 823299 h 2819400"/>
                <a:gd name="connsiteX177" fmla="*/ 578644 w 1428750"/>
                <a:gd name="connsiteY177" fmla="*/ 667089 h 2819400"/>
                <a:gd name="connsiteX178" fmla="*/ 580549 w 1428750"/>
                <a:gd name="connsiteY178" fmla="*/ 668041 h 2819400"/>
                <a:gd name="connsiteX179" fmla="*/ 544354 w 1428750"/>
                <a:gd name="connsiteY179" fmla="*/ 794724 h 2819400"/>
                <a:gd name="connsiteX180" fmla="*/ 613886 w 1428750"/>
                <a:gd name="connsiteY180" fmla="*/ 689949 h 2819400"/>
                <a:gd name="connsiteX181" fmla="*/ 586264 w 1428750"/>
                <a:gd name="connsiteY181" fmla="*/ 762339 h 2819400"/>
                <a:gd name="connsiteX182" fmla="*/ 296704 w 1428750"/>
                <a:gd name="connsiteY182" fmla="*/ 1434804 h 2819400"/>
                <a:gd name="connsiteX183" fmla="*/ 54769 w 1428750"/>
                <a:gd name="connsiteY183" fmla="*/ 2131081 h 2819400"/>
                <a:gd name="connsiteX184" fmla="*/ 7144 w 1428750"/>
                <a:gd name="connsiteY184" fmla="*/ 2477791 h 2819400"/>
                <a:gd name="connsiteX185" fmla="*/ 34766 w 1428750"/>
                <a:gd name="connsiteY185" fmla="*/ 2808309 h 2819400"/>
                <a:gd name="connsiteX186" fmla="*/ 461486 w 1428750"/>
                <a:gd name="connsiteY186" fmla="*/ 250846 h 2819400"/>
                <a:gd name="connsiteX187" fmla="*/ 511016 w 1428750"/>
                <a:gd name="connsiteY187" fmla="*/ 247036 h 2819400"/>
                <a:gd name="connsiteX188" fmla="*/ 461486 w 1428750"/>
                <a:gd name="connsiteY188" fmla="*/ 250846 h 2819400"/>
                <a:gd name="connsiteX189" fmla="*/ 391001 w 1428750"/>
                <a:gd name="connsiteY189" fmla="*/ 364194 h 2819400"/>
                <a:gd name="connsiteX190" fmla="*/ 569119 w 1428750"/>
                <a:gd name="connsiteY190" fmla="*/ 324189 h 2819400"/>
                <a:gd name="connsiteX191" fmla="*/ 391001 w 1428750"/>
                <a:gd name="connsiteY191" fmla="*/ 364194 h 28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</a:cxnLst>
              <a:rect l="l" t="t" r="r" b="b"/>
              <a:pathLst>
                <a:path w="1428750" h="2819400">
                  <a:moveTo>
                    <a:pt x="164306" y="2814976"/>
                  </a:moveTo>
                  <a:cubicBezTo>
                    <a:pt x="157639" y="2755922"/>
                    <a:pt x="150019" y="2695914"/>
                    <a:pt x="143351" y="2636859"/>
                  </a:cubicBezTo>
                  <a:cubicBezTo>
                    <a:pt x="138589" y="2589234"/>
                    <a:pt x="130016" y="2542562"/>
                    <a:pt x="132874" y="2493984"/>
                  </a:cubicBezTo>
                  <a:cubicBezTo>
                    <a:pt x="139541" y="2365397"/>
                    <a:pt x="162401" y="2238714"/>
                    <a:pt x="191929" y="2113936"/>
                  </a:cubicBezTo>
                  <a:cubicBezTo>
                    <a:pt x="262414" y="1824376"/>
                    <a:pt x="361474" y="1545294"/>
                    <a:pt x="467201" y="1267164"/>
                  </a:cubicBezTo>
                  <a:cubicBezTo>
                    <a:pt x="512921" y="1147149"/>
                    <a:pt x="570071" y="1030944"/>
                    <a:pt x="601504" y="905214"/>
                  </a:cubicBezTo>
                  <a:cubicBezTo>
                    <a:pt x="615791" y="847111"/>
                    <a:pt x="634841" y="789961"/>
                    <a:pt x="652939" y="731859"/>
                  </a:cubicBezTo>
                  <a:cubicBezTo>
                    <a:pt x="654844" y="725191"/>
                    <a:pt x="655796" y="717571"/>
                    <a:pt x="662464" y="710904"/>
                  </a:cubicBezTo>
                  <a:cubicBezTo>
                    <a:pt x="662464" y="721381"/>
                    <a:pt x="662464" y="730906"/>
                    <a:pt x="662464" y="739479"/>
                  </a:cubicBezTo>
                  <a:cubicBezTo>
                    <a:pt x="663416" y="739479"/>
                    <a:pt x="663416" y="739479"/>
                    <a:pt x="664369" y="739479"/>
                  </a:cubicBezTo>
                  <a:cubicBezTo>
                    <a:pt x="677704" y="699474"/>
                    <a:pt x="690086" y="660421"/>
                    <a:pt x="703421" y="620416"/>
                  </a:cubicBezTo>
                  <a:cubicBezTo>
                    <a:pt x="704374" y="620416"/>
                    <a:pt x="705326" y="621369"/>
                    <a:pt x="706279" y="621369"/>
                  </a:cubicBezTo>
                  <a:cubicBezTo>
                    <a:pt x="697706" y="680424"/>
                    <a:pt x="689134" y="738526"/>
                    <a:pt x="679609" y="797581"/>
                  </a:cubicBezTo>
                  <a:cubicBezTo>
                    <a:pt x="687229" y="798534"/>
                    <a:pt x="689134" y="789961"/>
                    <a:pt x="696754" y="789009"/>
                  </a:cubicBezTo>
                  <a:cubicBezTo>
                    <a:pt x="689134" y="815679"/>
                    <a:pt x="681514" y="840444"/>
                    <a:pt x="674846" y="865209"/>
                  </a:cubicBezTo>
                  <a:cubicBezTo>
                    <a:pt x="673894" y="869019"/>
                    <a:pt x="668179" y="875686"/>
                    <a:pt x="675799" y="878544"/>
                  </a:cubicBezTo>
                  <a:cubicBezTo>
                    <a:pt x="682466" y="881401"/>
                    <a:pt x="683419" y="873781"/>
                    <a:pt x="685324" y="870924"/>
                  </a:cubicBezTo>
                  <a:cubicBezTo>
                    <a:pt x="695801" y="857589"/>
                    <a:pt x="707231" y="846159"/>
                    <a:pt x="724376" y="833776"/>
                  </a:cubicBezTo>
                  <a:cubicBezTo>
                    <a:pt x="711041" y="873781"/>
                    <a:pt x="700564" y="909024"/>
                    <a:pt x="694849" y="946171"/>
                  </a:cubicBezTo>
                  <a:cubicBezTo>
                    <a:pt x="693896" y="950934"/>
                    <a:pt x="690086" y="956649"/>
                    <a:pt x="695801" y="960459"/>
                  </a:cubicBezTo>
                  <a:cubicBezTo>
                    <a:pt x="703421" y="964269"/>
                    <a:pt x="703421" y="955696"/>
                    <a:pt x="707231" y="952839"/>
                  </a:cubicBezTo>
                  <a:cubicBezTo>
                    <a:pt x="713899" y="945219"/>
                    <a:pt x="721519" y="939504"/>
                    <a:pt x="730091" y="933789"/>
                  </a:cubicBezTo>
                  <a:cubicBezTo>
                    <a:pt x="735806" y="929979"/>
                    <a:pt x="741521" y="928074"/>
                    <a:pt x="748189" y="932836"/>
                  </a:cubicBezTo>
                  <a:cubicBezTo>
                    <a:pt x="739616" y="952839"/>
                    <a:pt x="730091" y="971889"/>
                    <a:pt x="722471" y="990939"/>
                  </a:cubicBezTo>
                  <a:cubicBezTo>
                    <a:pt x="714851" y="1009036"/>
                    <a:pt x="708184" y="1028086"/>
                    <a:pt x="701516" y="1046184"/>
                  </a:cubicBezTo>
                  <a:cubicBezTo>
                    <a:pt x="699611" y="1050946"/>
                    <a:pt x="700564" y="1055709"/>
                    <a:pt x="703421" y="1059519"/>
                  </a:cubicBezTo>
                  <a:cubicBezTo>
                    <a:pt x="705326" y="1062376"/>
                    <a:pt x="708184" y="1060471"/>
                    <a:pt x="710089" y="1058566"/>
                  </a:cubicBezTo>
                  <a:cubicBezTo>
                    <a:pt x="730091" y="1044279"/>
                    <a:pt x="752951" y="1032849"/>
                    <a:pt x="763429" y="1008084"/>
                  </a:cubicBezTo>
                  <a:cubicBezTo>
                    <a:pt x="769144" y="993796"/>
                    <a:pt x="777716" y="980461"/>
                    <a:pt x="784384" y="966174"/>
                  </a:cubicBezTo>
                  <a:cubicBezTo>
                    <a:pt x="786289" y="969984"/>
                    <a:pt x="785336" y="971889"/>
                    <a:pt x="784384" y="974746"/>
                  </a:cubicBezTo>
                  <a:cubicBezTo>
                    <a:pt x="760571" y="1042374"/>
                    <a:pt x="736759" y="1110954"/>
                    <a:pt x="709136" y="1177629"/>
                  </a:cubicBezTo>
                  <a:cubicBezTo>
                    <a:pt x="707231" y="1181439"/>
                    <a:pt x="703421" y="1184296"/>
                    <a:pt x="708184" y="1189059"/>
                  </a:cubicBezTo>
                  <a:cubicBezTo>
                    <a:pt x="712946" y="1192869"/>
                    <a:pt x="715804" y="1189059"/>
                    <a:pt x="718661" y="1186201"/>
                  </a:cubicBezTo>
                  <a:cubicBezTo>
                    <a:pt x="739616" y="1170961"/>
                    <a:pt x="756761" y="1152864"/>
                    <a:pt x="768191" y="1129051"/>
                  </a:cubicBezTo>
                  <a:cubicBezTo>
                    <a:pt x="782479" y="1100476"/>
                    <a:pt x="793909" y="1069996"/>
                    <a:pt x="805339" y="1039516"/>
                  </a:cubicBezTo>
                  <a:cubicBezTo>
                    <a:pt x="806291" y="1035706"/>
                    <a:pt x="807244" y="1030944"/>
                    <a:pt x="812959" y="1027134"/>
                  </a:cubicBezTo>
                  <a:cubicBezTo>
                    <a:pt x="810101" y="1048089"/>
                    <a:pt x="807244" y="1068091"/>
                    <a:pt x="808196" y="1088094"/>
                  </a:cubicBezTo>
                  <a:cubicBezTo>
                    <a:pt x="808196" y="1107144"/>
                    <a:pt x="806291" y="1127146"/>
                    <a:pt x="815816" y="1145244"/>
                  </a:cubicBezTo>
                  <a:cubicBezTo>
                    <a:pt x="825341" y="1092856"/>
                    <a:pt x="843439" y="1044279"/>
                    <a:pt x="862489" y="992844"/>
                  </a:cubicBezTo>
                  <a:cubicBezTo>
                    <a:pt x="870109" y="1019514"/>
                    <a:pt x="871061" y="1046184"/>
                    <a:pt x="877729" y="1070949"/>
                  </a:cubicBezTo>
                  <a:cubicBezTo>
                    <a:pt x="931069" y="942361"/>
                    <a:pt x="932021" y="809964"/>
                    <a:pt x="915829" y="673756"/>
                  </a:cubicBezTo>
                  <a:cubicBezTo>
                    <a:pt x="919639" y="679471"/>
                    <a:pt x="923449" y="686139"/>
                    <a:pt x="928211" y="691854"/>
                  </a:cubicBezTo>
                  <a:cubicBezTo>
                    <a:pt x="932021" y="697569"/>
                    <a:pt x="932974" y="707094"/>
                    <a:pt x="939641" y="708046"/>
                  </a:cubicBezTo>
                  <a:cubicBezTo>
                    <a:pt x="953929" y="708999"/>
                    <a:pt x="952024" y="719476"/>
                    <a:pt x="954881" y="728049"/>
                  </a:cubicBezTo>
                  <a:cubicBezTo>
                    <a:pt x="958691" y="740431"/>
                    <a:pt x="961549" y="751861"/>
                    <a:pt x="966311" y="763291"/>
                  </a:cubicBezTo>
                  <a:cubicBezTo>
                    <a:pt x="970121" y="774721"/>
                    <a:pt x="973931" y="787104"/>
                    <a:pt x="983456" y="799486"/>
                  </a:cubicBezTo>
                  <a:cubicBezTo>
                    <a:pt x="988219" y="765196"/>
                    <a:pt x="988219" y="733764"/>
                    <a:pt x="986314" y="702331"/>
                  </a:cubicBezTo>
                  <a:cubicBezTo>
                    <a:pt x="1017746" y="782341"/>
                    <a:pt x="1023461" y="869019"/>
                    <a:pt x="1040606" y="955696"/>
                  </a:cubicBezTo>
                  <a:cubicBezTo>
                    <a:pt x="1073944" y="910929"/>
                    <a:pt x="1075849" y="862351"/>
                    <a:pt x="1078706" y="813774"/>
                  </a:cubicBezTo>
                  <a:cubicBezTo>
                    <a:pt x="1085374" y="875686"/>
                    <a:pt x="1081564" y="937599"/>
                    <a:pt x="1091089" y="999511"/>
                  </a:cubicBezTo>
                  <a:cubicBezTo>
                    <a:pt x="1091089" y="988081"/>
                    <a:pt x="1100614" y="982366"/>
                    <a:pt x="1105376" y="974746"/>
                  </a:cubicBezTo>
                  <a:cubicBezTo>
                    <a:pt x="1113949" y="958554"/>
                    <a:pt x="1122521" y="941409"/>
                    <a:pt x="1126331" y="923311"/>
                  </a:cubicBezTo>
                  <a:cubicBezTo>
                    <a:pt x="1128236" y="912834"/>
                    <a:pt x="1131094" y="902356"/>
                    <a:pt x="1138714" y="892831"/>
                  </a:cubicBezTo>
                  <a:cubicBezTo>
                    <a:pt x="1150144" y="877591"/>
                    <a:pt x="1153001" y="859494"/>
                    <a:pt x="1152049" y="841396"/>
                  </a:cubicBezTo>
                  <a:cubicBezTo>
                    <a:pt x="1152049" y="829014"/>
                    <a:pt x="1151096" y="817584"/>
                    <a:pt x="1149191" y="805201"/>
                  </a:cubicBezTo>
                  <a:cubicBezTo>
                    <a:pt x="1138714" y="713761"/>
                    <a:pt x="1105376" y="632799"/>
                    <a:pt x="1036796" y="568029"/>
                  </a:cubicBezTo>
                  <a:cubicBezTo>
                    <a:pt x="1005364" y="538501"/>
                    <a:pt x="984409" y="499449"/>
                    <a:pt x="949166" y="473731"/>
                  </a:cubicBezTo>
                  <a:cubicBezTo>
                    <a:pt x="948214" y="472779"/>
                    <a:pt x="948214" y="471826"/>
                    <a:pt x="947261" y="470874"/>
                  </a:cubicBezTo>
                  <a:cubicBezTo>
                    <a:pt x="938689" y="443251"/>
                    <a:pt x="923449" y="419439"/>
                    <a:pt x="900589" y="400389"/>
                  </a:cubicBezTo>
                  <a:cubicBezTo>
                    <a:pt x="898684" y="398484"/>
                    <a:pt x="894874" y="396579"/>
                    <a:pt x="898684" y="392769"/>
                  </a:cubicBezTo>
                  <a:cubicBezTo>
                    <a:pt x="901541" y="390864"/>
                    <a:pt x="905351" y="388959"/>
                    <a:pt x="908209" y="392769"/>
                  </a:cubicBezTo>
                  <a:cubicBezTo>
                    <a:pt x="910114" y="395626"/>
                    <a:pt x="912019" y="398484"/>
                    <a:pt x="914876" y="401341"/>
                  </a:cubicBezTo>
                  <a:cubicBezTo>
                    <a:pt x="950119" y="446109"/>
                    <a:pt x="985361" y="491829"/>
                    <a:pt x="1020604" y="536596"/>
                  </a:cubicBezTo>
                  <a:cubicBezTo>
                    <a:pt x="1025366" y="543264"/>
                    <a:pt x="1030129" y="549931"/>
                    <a:pt x="1041559" y="554694"/>
                  </a:cubicBezTo>
                  <a:cubicBezTo>
                    <a:pt x="1015841" y="510879"/>
                    <a:pt x="1003459" y="465159"/>
                    <a:pt x="985361" y="422296"/>
                  </a:cubicBezTo>
                  <a:cubicBezTo>
                    <a:pt x="1032986" y="485161"/>
                    <a:pt x="1085374" y="545169"/>
                    <a:pt x="1139666" y="602319"/>
                  </a:cubicBezTo>
                  <a:cubicBezTo>
                    <a:pt x="1127284" y="549931"/>
                    <a:pt x="1100614" y="505164"/>
                    <a:pt x="1072991" y="459444"/>
                  </a:cubicBezTo>
                  <a:cubicBezTo>
                    <a:pt x="1107281" y="497544"/>
                    <a:pt x="1141571" y="533739"/>
                    <a:pt x="1179671" y="572791"/>
                  </a:cubicBezTo>
                  <a:cubicBezTo>
                    <a:pt x="1173956" y="534691"/>
                    <a:pt x="1157764" y="506116"/>
                    <a:pt x="1140619" y="476589"/>
                  </a:cubicBezTo>
                  <a:cubicBezTo>
                    <a:pt x="1141571" y="475636"/>
                    <a:pt x="1142524" y="475636"/>
                    <a:pt x="1144429" y="474684"/>
                  </a:cubicBezTo>
                  <a:cubicBezTo>
                    <a:pt x="1176814" y="518499"/>
                    <a:pt x="1210151" y="562314"/>
                    <a:pt x="1242536" y="606129"/>
                  </a:cubicBezTo>
                  <a:cubicBezTo>
                    <a:pt x="1227296" y="567076"/>
                    <a:pt x="1210151" y="528976"/>
                    <a:pt x="1193006" y="490876"/>
                  </a:cubicBezTo>
                  <a:cubicBezTo>
                    <a:pt x="1175861" y="452776"/>
                    <a:pt x="1157764" y="414676"/>
                    <a:pt x="1133951" y="379434"/>
                  </a:cubicBezTo>
                  <a:cubicBezTo>
                    <a:pt x="1175861" y="422296"/>
                    <a:pt x="1209199" y="471826"/>
                    <a:pt x="1243489" y="521356"/>
                  </a:cubicBezTo>
                  <a:cubicBezTo>
                    <a:pt x="1276826" y="569934"/>
                    <a:pt x="1309211" y="620416"/>
                    <a:pt x="1337786" y="672804"/>
                  </a:cubicBezTo>
                  <a:cubicBezTo>
                    <a:pt x="1338739" y="613749"/>
                    <a:pt x="1309211" y="565171"/>
                    <a:pt x="1281589" y="515641"/>
                  </a:cubicBezTo>
                  <a:cubicBezTo>
                    <a:pt x="1253014" y="467064"/>
                    <a:pt x="1221581" y="420391"/>
                    <a:pt x="1180624" y="381339"/>
                  </a:cubicBezTo>
                  <a:cubicBezTo>
                    <a:pt x="1193006" y="387054"/>
                    <a:pt x="1201579" y="396579"/>
                    <a:pt x="1211104" y="405151"/>
                  </a:cubicBezTo>
                  <a:cubicBezTo>
                    <a:pt x="1241584" y="433726"/>
                    <a:pt x="1273016" y="462301"/>
                    <a:pt x="1303496" y="490876"/>
                  </a:cubicBezTo>
                  <a:cubicBezTo>
                    <a:pt x="1341596" y="526119"/>
                    <a:pt x="1373981" y="565171"/>
                    <a:pt x="1395889" y="612796"/>
                  </a:cubicBezTo>
                  <a:cubicBezTo>
                    <a:pt x="1400651" y="622321"/>
                    <a:pt x="1405414" y="631846"/>
                    <a:pt x="1411129" y="641371"/>
                  </a:cubicBezTo>
                  <a:cubicBezTo>
                    <a:pt x="1415891" y="648991"/>
                    <a:pt x="1419701" y="647086"/>
                    <a:pt x="1422559" y="640419"/>
                  </a:cubicBezTo>
                  <a:cubicBezTo>
                    <a:pt x="1427321" y="628989"/>
                    <a:pt x="1425416" y="616606"/>
                    <a:pt x="1421606" y="605176"/>
                  </a:cubicBezTo>
                  <a:cubicBezTo>
                    <a:pt x="1413034" y="573744"/>
                    <a:pt x="1398746" y="545169"/>
                    <a:pt x="1381601" y="517546"/>
                  </a:cubicBezTo>
                  <a:cubicBezTo>
                    <a:pt x="1331119" y="433726"/>
                    <a:pt x="1267301" y="363241"/>
                    <a:pt x="1174909" y="323236"/>
                  </a:cubicBezTo>
                  <a:cubicBezTo>
                    <a:pt x="1149191" y="312759"/>
                    <a:pt x="1119664" y="307996"/>
                    <a:pt x="1100614" y="283231"/>
                  </a:cubicBezTo>
                  <a:cubicBezTo>
                    <a:pt x="1166336" y="292756"/>
                    <a:pt x="1231106" y="304186"/>
                    <a:pt x="1295876" y="320379"/>
                  </a:cubicBezTo>
                  <a:cubicBezTo>
                    <a:pt x="1264444" y="300376"/>
                    <a:pt x="1231106" y="283231"/>
                    <a:pt x="1199674" y="263229"/>
                  </a:cubicBezTo>
                  <a:cubicBezTo>
                    <a:pt x="1171099" y="246084"/>
                    <a:pt x="1140619" y="237511"/>
                    <a:pt x="1108234" y="233701"/>
                  </a:cubicBezTo>
                  <a:cubicBezTo>
                    <a:pt x="1089184" y="231796"/>
                    <a:pt x="1070134" y="229891"/>
                    <a:pt x="1051084" y="227986"/>
                  </a:cubicBezTo>
                  <a:cubicBezTo>
                    <a:pt x="1046321" y="227986"/>
                    <a:pt x="1040606" y="229891"/>
                    <a:pt x="1037749" y="221319"/>
                  </a:cubicBezTo>
                  <a:cubicBezTo>
                    <a:pt x="1081564" y="222271"/>
                    <a:pt x="1121569" y="205126"/>
                    <a:pt x="1164431" y="202269"/>
                  </a:cubicBezTo>
                  <a:cubicBezTo>
                    <a:pt x="1139666" y="198459"/>
                    <a:pt x="1117759" y="187981"/>
                    <a:pt x="1093946" y="184171"/>
                  </a:cubicBezTo>
                  <a:cubicBezTo>
                    <a:pt x="1050131" y="176551"/>
                    <a:pt x="1005364" y="174646"/>
                    <a:pt x="960596" y="172741"/>
                  </a:cubicBezTo>
                  <a:cubicBezTo>
                    <a:pt x="884396" y="169884"/>
                    <a:pt x="811054" y="182266"/>
                    <a:pt x="749141" y="230844"/>
                  </a:cubicBezTo>
                  <a:cubicBezTo>
                    <a:pt x="743426" y="235606"/>
                    <a:pt x="740569" y="233701"/>
                    <a:pt x="736759" y="227986"/>
                  </a:cubicBezTo>
                  <a:cubicBezTo>
                    <a:pt x="726281" y="213699"/>
                    <a:pt x="714851" y="200364"/>
                    <a:pt x="702469" y="187981"/>
                  </a:cubicBezTo>
                  <a:cubicBezTo>
                    <a:pt x="631031" y="121306"/>
                    <a:pt x="551021" y="64156"/>
                    <a:pt x="469106" y="8911"/>
                  </a:cubicBezTo>
                  <a:cubicBezTo>
                    <a:pt x="467201" y="7959"/>
                    <a:pt x="466249" y="6054"/>
                    <a:pt x="462439" y="7959"/>
                  </a:cubicBezTo>
                  <a:cubicBezTo>
                    <a:pt x="480536" y="22246"/>
                    <a:pt x="498634" y="36534"/>
                    <a:pt x="516731" y="50821"/>
                  </a:cubicBezTo>
                  <a:cubicBezTo>
                    <a:pt x="515779" y="51774"/>
                    <a:pt x="515779" y="52726"/>
                    <a:pt x="514826" y="53679"/>
                  </a:cubicBezTo>
                  <a:cubicBezTo>
                    <a:pt x="502444" y="45106"/>
                    <a:pt x="489109" y="37486"/>
                    <a:pt x="475774" y="29866"/>
                  </a:cubicBezTo>
                  <a:cubicBezTo>
                    <a:pt x="496729" y="54631"/>
                    <a:pt x="517684" y="78444"/>
                    <a:pt x="535781" y="105114"/>
                  </a:cubicBezTo>
                  <a:cubicBezTo>
                    <a:pt x="497681" y="83206"/>
                    <a:pt x="462439" y="58441"/>
                    <a:pt x="416719" y="51774"/>
                  </a:cubicBezTo>
                  <a:cubicBezTo>
                    <a:pt x="374809" y="46059"/>
                    <a:pt x="332899" y="37486"/>
                    <a:pt x="290036" y="30819"/>
                  </a:cubicBezTo>
                  <a:cubicBezTo>
                    <a:pt x="290036" y="32724"/>
                    <a:pt x="289084" y="33676"/>
                    <a:pt x="289084" y="35581"/>
                  </a:cubicBezTo>
                  <a:cubicBezTo>
                    <a:pt x="290989" y="36534"/>
                    <a:pt x="291941" y="38439"/>
                    <a:pt x="293846" y="38439"/>
                  </a:cubicBezTo>
                  <a:cubicBezTo>
                    <a:pt x="357664" y="64156"/>
                    <a:pt x="417671" y="99399"/>
                    <a:pt x="478631" y="132736"/>
                  </a:cubicBezTo>
                  <a:cubicBezTo>
                    <a:pt x="486251" y="137499"/>
                    <a:pt x="493871" y="142261"/>
                    <a:pt x="499586" y="152739"/>
                  </a:cubicBezTo>
                  <a:cubicBezTo>
                    <a:pt x="488156" y="147024"/>
                    <a:pt x="478631" y="140356"/>
                    <a:pt x="469106" y="138451"/>
                  </a:cubicBezTo>
                  <a:cubicBezTo>
                    <a:pt x="459581" y="136546"/>
                    <a:pt x="449104" y="137499"/>
                    <a:pt x="439579" y="132736"/>
                  </a:cubicBezTo>
                  <a:cubicBezTo>
                    <a:pt x="299561" y="72729"/>
                    <a:pt x="166211" y="92731"/>
                    <a:pt x="39529" y="173694"/>
                  </a:cubicBezTo>
                  <a:cubicBezTo>
                    <a:pt x="28099" y="181314"/>
                    <a:pt x="16669" y="189886"/>
                    <a:pt x="12859" y="204174"/>
                  </a:cubicBezTo>
                  <a:cubicBezTo>
                    <a:pt x="16669" y="207031"/>
                    <a:pt x="19526" y="205126"/>
                    <a:pt x="22384" y="204174"/>
                  </a:cubicBezTo>
                  <a:cubicBezTo>
                    <a:pt x="48101" y="195601"/>
                    <a:pt x="73819" y="187981"/>
                    <a:pt x="98584" y="177504"/>
                  </a:cubicBezTo>
                  <a:cubicBezTo>
                    <a:pt x="123349" y="167026"/>
                    <a:pt x="149066" y="160359"/>
                    <a:pt x="176689" y="159406"/>
                  </a:cubicBezTo>
                  <a:cubicBezTo>
                    <a:pt x="240506" y="157501"/>
                    <a:pt x="303371" y="154644"/>
                    <a:pt x="366236" y="152739"/>
                  </a:cubicBezTo>
                  <a:cubicBezTo>
                    <a:pt x="370999" y="152739"/>
                    <a:pt x="374809" y="153691"/>
                    <a:pt x="374809" y="158454"/>
                  </a:cubicBezTo>
                  <a:cubicBezTo>
                    <a:pt x="374809" y="164169"/>
                    <a:pt x="369094" y="162264"/>
                    <a:pt x="366236" y="162264"/>
                  </a:cubicBezTo>
                  <a:cubicBezTo>
                    <a:pt x="275749" y="162264"/>
                    <a:pt x="195739" y="200364"/>
                    <a:pt x="114776" y="233701"/>
                  </a:cubicBezTo>
                  <a:cubicBezTo>
                    <a:pt x="106204" y="237511"/>
                    <a:pt x="98584" y="243226"/>
                    <a:pt x="90964" y="247989"/>
                  </a:cubicBezTo>
                  <a:cubicBezTo>
                    <a:pt x="80486" y="254656"/>
                    <a:pt x="71914" y="262276"/>
                    <a:pt x="64294" y="271801"/>
                  </a:cubicBezTo>
                  <a:cubicBezTo>
                    <a:pt x="62389" y="275611"/>
                    <a:pt x="61436" y="279421"/>
                    <a:pt x="64294" y="283231"/>
                  </a:cubicBezTo>
                  <a:cubicBezTo>
                    <a:pt x="67151" y="288946"/>
                    <a:pt x="70961" y="285136"/>
                    <a:pt x="74771" y="284184"/>
                  </a:cubicBezTo>
                  <a:cubicBezTo>
                    <a:pt x="146209" y="254656"/>
                    <a:pt x="221456" y="233701"/>
                    <a:pt x="295751" y="213699"/>
                  </a:cubicBezTo>
                  <a:cubicBezTo>
                    <a:pt x="306229" y="210841"/>
                    <a:pt x="315754" y="208936"/>
                    <a:pt x="326231" y="206079"/>
                  </a:cubicBezTo>
                  <a:cubicBezTo>
                    <a:pt x="276701" y="240369"/>
                    <a:pt x="222409" y="262276"/>
                    <a:pt x="169069" y="288946"/>
                  </a:cubicBezTo>
                  <a:cubicBezTo>
                    <a:pt x="221456" y="283231"/>
                    <a:pt x="271939" y="268944"/>
                    <a:pt x="323374" y="259419"/>
                  </a:cubicBezTo>
                  <a:cubicBezTo>
                    <a:pt x="297656" y="271801"/>
                    <a:pt x="271939" y="285136"/>
                    <a:pt x="247174" y="307044"/>
                  </a:cubicBezTo>
                  <a:cubicBezTo>
                    <a:pt x="297656" y="301329"/>
                    <a:pt x="343376" y="295614"/>
                    <a:pt x="389096" y="290851"/>
                  </a:cubicBezTo>
                  <a:cubicBezTo>
                    <a:pt x="368141" y="301329"/>
                    <a:pt x="346234" y="309901"/>
                    <a:pt x="325279" y="320379"/>
                  </a:cubicBezTo>
                  <a:cubicBezTo>
                    <a:pt x="304324" y="330856"/>
                    <a:pt x="284321" y="341334"/>
                    <a:pt x="267176" y="358479"/>
                  </a:cubicBezTo>
                  <a:cubicBezTo>
                    <a:pt x="346234" y="350859"/>
                    <a:pt x="423386" y="332761"/>
                    <a:pt x="502444" y="323236"/>
                  </a:cubicBezTo>
                  <a:cubicBezTo>
                    <a:pt x="460534" y="343239"/>
                    <a:pt x="418624" y="362289"/>
                    <a:pt x="376714" y="380386"/>
                  </a:cubicBezTo>
                  <a:cubicBezTo>
                    <a:pt x="372904" y="382291"/>
                    <a:pt x="365284" y="382291"/>
                    <a:pt x="365284" y="387054"/>
                  </a:cubicBezTo>
                  <a:cubicBezTo>
                    <a:pt x="367189" y="400389"/>
                    <a:pt x="358616" y="396579"/>
                    <a:pt x="351949" y="396579"/>
                  </a:cubicBezTo>
                  <a:cubicBezTo>
                    <a:pt x="253841" y="402294"/>
                    <a:pt x="175736" y="447061"/>
                    <a:pt x="113824" y="522309"/>
                  </a:cubicBezTo>
                  <a:cubicBezTo>
                    <a:pt x="101441" y="536596"/>
                    <a:pt x="90964" y="553741"/>
                    <a:pt x="90964" y="572791"/>
                  </a:cubicBezTo>
                  <a:cubicBezTo>
                    <a:pt x="89059" y="615654"/>
                    <a:pt x="61436" y="651849"/>
                    <a:pt x="61436" y="695664"/>
                  </a:cubicBezTo>
                  <a:cubicBezTo>
                    <a:pt x="95726" y="663279"/>
                    <a:pt x="125254" y="628989"/>
                    <a:pt x="157639" y="596604"/>
                  </a:cubicBezTo>
                  <a:cubicBezTo>
                    <a:pt x="150971" y="612796"/>
                    <a:pt x="141446" y="628036"/>
                    <a:pt x="135731" y="645181"/>
                  </a:cubicBezTo>
                  <a:cubicBezTo>
                    <a:pt x="131921" y="656611"/>
                    <a:pt x="129064" y="668041"/>
                    <a:pt x="128111" y="680424"/>
                  </a:cubicBezTo>
                  <a:cubicBezTo>
                    <a:pt x="128111" y="685186"/>
                    <a:pt x="129064" y="689949"/>
                    <a:pt x="131921" y="691854"/>
                  </a:cubicBezTo>
                  <a:cubicBezTo>
                    <a:pt x="136684" y="694711"/>
                    <a:pt x="139541" y="689949"/>
                    <a:pt x="142399" y="687091"/>
                  </a:cubicBezTo>
                  <a:cubicBezTo>
                    <a:pt x="153829" y="676614"/>
                    <a:pt x="166211" y="667089"/>
                    <a:pt x="176689" y="654706"/>
                  </a:cubicBezTo>
                  <a:cubicBezTo>
                    <a:pt x="216694" y="608034"/>
                    <a:pt x="267176" y="573744"/>
                    <a:pt x="316706" y="538501"/>
                  </a:cubicBezTo>
                  <a:cubicBezTo>
                    <a:pt x="322421" y="534691"/>
                    <a:pt x="329089" y="529929"/>
                    <a:pt x="334804" y="526119"/>
                  </a:cubicBezTo>
                  <a:cubicBezTo>
                    <a:pt x="308134" y="553741"/>
                    <a:pt x="282416" y="581364"/>
                    <a:pt x="258604" y="614701"/>
                  </a:cubicBezTo>
                  <a:cubicBezTo>
                    <a:pt x="283369" y="608034"/>
                    <a:pt x="301466" y="595651"/>
                    <a:pt x="319564" y="584221"/>
                  </a:cubicBezTo>
                  <a:cubicBezTo>
                    <a:pt x="330041" y="577554"/>
                    <a:pt x="337661" y="563266"/>
                    <a:pt x="352901" y="573744"/>
                  </a:cubicBezTo>
                  <a:cubicBezTo>
                    <a:pt x="353854" y="574696"/>
                    <a:pt x="355759" y="573744"/>
                    <a:pt x="357664" y="572791"/>
                  </a:cubicBezTo>
                  <a:cubicBezTo>
                    <a:pt x="372904" y="565171"/>
                    <a:pt x="389096" y="562314"/>
                    <a:pt x="407194" y="560409"/>
                  </a:cubicBezTo>
                  <a:cubicBezTo>
                    <a:pt x="302419" y="651849"/>
                    <a:pt x="213836" y="752814"/>
                    <a:pt x="188119" y="894736"/>
                  </a:cubicBezTo>
                  <a:cubicBezTo>
                    <a:pt x="208121" y="880449"/>
                    <a:pt x="223361" y="862351"/>
                    <a:pt x="244316" y="847111"/>
                  </a:cubicBezTo>
                  <a:cubicBezTo>
                    <a:pt x="234791" y="876639"/>
                    <a:pt x="225266" y="903309"/>
                    <a:pt x="218599" y="930931"/>
                  </a:cubicBezTo>
                  <a:cubicBezTo>
                    <a:pt x="217646" y="933789"/>
                    <a:pt x="216694" y="936646"/>
                    <a:pt x="215741" y="938551"/>
                  </a:cubicBezTo>
                  <a:lnTo>
                    <a:pt x="207169" y="1004274"/>
                  </a:lnTo>
                  <a:cubicBezTo>
                    <a:pt x="208121" y="1002369"/>
                    <a:pt x="233839" y="946171"/>
                    <a:pt x="233839" y="944266"/>
                  </a:cubicBezTo>
                  <a:cubicBezTo>
                    <a:pt x="244316" y="927121"/>
                    <a:pt x="254794" y="910929"/>
                    <a:pt x="265271" y="894736"/>
                  </a:cubicBezTo>
                  <a:cubicBezTo>
                    <a:pt x="266224" y="894736"/>
                    <a:pt x="266224" y="894736"/>
                    <a:pt x="267176" y="895689"/>
                  </a:cubicBezTo>
                  <a:cubicBezTo>
                    <a:pt x="262414" y="914739"/>
                    <a:pt x="256699" y="933789"/>
                    <a:pt x="250984" y="951886"/>
                  </a:cubicBezTo>
                  <a:cubicBezTo>
                    <a:pt x="249079" y="958554"/>
                    <a:pt x="254794" y="952839"/>
                    <a:pt x="250984" y="951886"/>
                  </a:cubicBezTo>
                  <a:lnTo>
                    <a:pt x="245269" y="1023324"/>
                  </a:lnTo>
                  <a:cubicBezTo>
                    <a:pt x="256699" y="978556"/>
                    <a:pt x="306229" y="901404"/>
                    <a:pt x="316706" y="856636"/>
                  </a:cubicBezTo>
                  <a:cubicBezTo>
                    <a:pt x="319564" y="845206"/>
                    <a:pt x="326231" y="834729"/>
                    <a:pt x="332899" y="825204"/>
                  </a:cubicBezTo>
                  <a:cubicBezTo>
                    <a:pt x="328136" y="854731"/>
                    <a:pt x="321469" y="884259"/>
                    <a:pt x="317659" y="913786"/>
                  </a:cubicBezTo>
                  <a:cubicBezTo>
                    <a:pt x="314801" y="940456"/>
                    <a:pt x="311944" y="966174"/>
                    <a:pt x="321469" y="991891"/>
                  </a:cubicBezTo>
                  <a:cubicBezTo>
                    <a:pt x="323374" y="995701"/>
                    <a:pt x="321469" y="1003321"/>
                    <a:pt x="330041" y="1002369"/>
                  </a:cubicBezTo>
                  <a:cubicBezTo>
                    <a:pt x="336709" y="1001416"/>
                    <a:pt x="337661" y="996654"/>
                    <a:pt x="338614" y="990939"/>
                  </a:cubicBezTo>
                  <a:cubicBezTo>
                    <a:pt x="347186" y="953791"/>
                    <a:pt x="355759" y="916644"/>
                    <a:pt x="368141" y="878544"/>
                  </a:cubicBezTo>
                  <a:cubicBezTo>
                    <a:pt x="380524" y="893784"/>
                    <a:pt x="387191" y="909976"/>
                    <a:pt x="392906" y="929979"/>
                  </a:cubicBezTo>
                  <a:cubicBezTo>
                    <a:pt x="411956" y="892831"/>
                    <a:pt x="429101" y="858541"/>
                    <a:pt x="449104" y="819489"/>
                  </a:cubicBezTo>
                  <a:cubicBezTo>
                    <a:pt x="451961" y="838539"/>
                    <a:pt x="451009" y="853779"/>
                    <a:pt x="451009" y="868066"/>
                  </a:cubicBezTo>
                  <a:cubicBezTo>
                    <a:pt x="451009" y="872829"/>
                    <a:pt x="447199" y="879496"/>
                    <a:pt x="454819" y="881401"/>
                  </a:cubicBezTo>
                  <a:cubicBezTo>
                    <a:pt x="462439" y="883306"/>
                    <a:pt x="462439" y="875686"/>
                    <a:pt x="464344" y="871876"/>
                  </a:cubicBezTo>
                  <a:cubicBezTo>
                    <a:pt x="476726" y="847111"/>
                    <a:pt x="485299" y="821394"/>
                    <a:pt x="496729" y="795676"/>
                  </a:cubicBezTo>
                  <a:cubicBezTo>
                    <a:pt x="497681" y="803296"/>
                    <a:pt x="498634" y="810916"/>
                    <a:pt x="499586" y="823299"/>
                  </a:cubicBezTo>
                  <a:cubicBezTo>
                    <a:pt x="527209" y="768054"/>
                    <a:pt x="552926" y="717571"/>
                    <a:pt x="578644" y="667089"/>
                  </a:cubicBezTo>
                  <a:cubicBezTo>
                    <a:pt x="579596" y="667089"/>
                    <a:pt x="579596" y="668041"/>
                    <a:pt x="580549" y="668041"/>
                  </a:cubicBezTo>
                  <a:cubicBezTo>
                    <a:pt x="568166" y="709951"/>
                    <a:pt x="555784" y="751861"/>
                    <a:pt x="544354" y="794724"/>
                  </a:cubicBezTo>
                  <a:cubicBezTo>
                    <a:pt x="571024" y="761386"/>
                    <a:pt x="591026" y="725191"/>
                    <a:pt x="613886" y="689949"/>
                  </a:cubicBezTo>
                  <a:cubicBezTo>
                    <a:pt x="605314" y="713761"/>
                    <a:pt x="596741" y="738526"/>
                    <a:pt x="586264" y="762339"/>
                  </a:cubicBezTo>
                  <a:cubicBezTo>
                    <a:pt x="486251" y="985224"/>
                    <a:pt x="396716" y="1211919"/>
                    <a:pt x="296704" y="1434804"/>
                  </a:cubicBezTo>
                  <a:cubicBezTo>
                    <a:pt x="193834" y="1658641"/>
                    <a:pt x="110014" y="1890099"/>
                    <a:pt x="54769" y="2131081"/>
                  </a:cubicBezTo>
                  <a:cubicBezTo>
                    <a:pt x="29051" y="2245381"/>
                    <a:pt x="7144" y="2360634"/>
                    <a:pt x="7144" y="2477791"/>
                  </a:cubicBezTo>
                  <a:cubicBezTo>
                    <a:pt x="7144" y="2588281"/>
                    <a:pt x="12859" y="2698772"/>
                    <a:pt x="34766" y="2808309"/>
                  </a:cubicBezTo>
                  <a:moveTo>
                    <a:pt x="461486" y="250846"/>
                  </a:moveTo>
                  <a:cubicBezTo>
                    <a:pt x="476726" y="247036"/>
                    <a:pt x="491014" y="233701"/>
                    <a:pt x="511016" y="247036"/>
                  </a:cubicBezTo>
                  <a:cubicBezTo>
                    <a:pt x="491966" y="248941"/>
                    <a:pt x="476726" y="249894"/>
                    <a:pt x="461486" y="250846"/>
                  </a:cubicBezTo>
                  <a:close/>
                  <a:moveTo>
                    <a:pt x="391001" y="364194"/>
                  </a:moveTo>
                  <a:cubicBezTo>
                    <a:pt x="449104" y="346096"/>
                    <a:pt x="510064" y="338476"/>
                    <a:pt x="569119" y="324189"/>
                  </a:cubicBezTo>
                  <a:cubicBezTo>
                    <a:pt x="514826" y="359431"/>
                    <a:pt x="452914" y="363241"/>
                    <a:pt x="391001" y="36419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Graphic 2">
              <a:extLst>
                <a:ext uri="{FF2B5EF4-FFF2-40B4-BE49-F238E27FC236}">
                  <a16:creationId xmlns:a16="http://schemas.microsoft.com/office/drawing/2014/main" id="{9393C527-849A-4244-BC3D-04DC1D25FCE8}"/>
                </a:ext>
              </a:extLst>
            </p:cNvPr>
            <p:cNvSpPr/>
            <p:nvPr/>
          </p:nvSpPr>
          <p:spPr>
            <a:xfrm flipH="1">
              <a:off x="9146637" y="1349541"/>
              <a:ext cx="514694" cy="1015663"/>
            </a:xfrm>
            <a:custGeom>
              <a:avLst/>
              <a:gdLst>
                <a:gd name="connsiteX0" fmla="*/ 164306 w 1428750"/>
                <a:gd name="connsiteY0" fmla="*/ 2814976 h 2819400"/>
                <a:gd name="connsiteX1" fmla="*/ 143351 w 1428750"/>
                <a:gd name="connsiteY1" fmla="*/ 2636859 h 2819400"/>
                <a:gd name="connsiteX2" fmla="*/ 132874 w 1428750"/>
                <a:gd name="connsiteY2" fmla="*/ 2493984 h 2819400"/>
                <a:gd name="connsiteX3" fmla="*/ 191929 w 1428750"/>
                <a:gd name="connsiteY3" fmla="*/ 2113936 h 2819400"/>
                <a:gd name="connsiteX4" fmla="*/ 467201 w 1428750"/>
                <a:gd name="connsiteY4" fmla="*/ 1267164 h 2819400"/>
                <a:gd name="connsiteX5" fmla="*/ 601504 w 1428750"/>
                <a:gd name="connsiteY5" fmla="*/ 905214 h 2819400"/>
                <a:gd name="connsiteX6" fmla="*/ 652939 w 1428750"/>
                <a:gd name="connsiteY6" fmla="*/ 731859 h 2819400"/>
                <a:gd name="connsiteX7" fmla="*/ 662464 w 1428750"/>
                <a:gd name="connsiteY7" fmla="*/ 710904 h 2819400"/>
                <a:gd name="connsiteX8" fmla="*/ 662464 w 1428750"/>
                <a:gd name="connsiteY8" fmla="*/ 739479 h 2819400"/>
                <a:gd name="connsiteX9" fmla="*/ 664369 w 1428750"/>
                <a:gd name="connsiteY9" fmla="*/ 739479 h 2819400"/>
                <a:gd name="connsiteX10" fmla="*/ 703421 w 1428750"/>
                <a:gd name="connsiteY10" fmla="*/ 620416 h 2819400"/>
                <a:gd name="connsiteX11" fmla="*/ 706279 w 1428750"/>
                <a:gd name="connsiteY11" fmla="*/ 621369 h 2819400"/>
                <a:gd name="connsiteX12" fmla="*/ 679609 w 1428750"/>
                <a:gd name="connsiteY12" fmla="*/ 797581 h 2819400"/>
                <a:gd name="connsiteX13" fmla="*/ 696754 w 1428750"/>
                <a:gd name="connsiteY13" fmla="*/ 789009 h 2819400"/>
                <a:gd name="connsiteX14" fmla="*/ 674846 w 1428750"/>
                <a:gd name="connsiteY14" fmla="*/ 865209 h 2819400"/>
                <a:gd name="connsiteX15" fmla="*/ 675799 w 1428750"/>
                <a:gd name="connsiteY15" fmla="*/ 878544 h 2819400"/>
                <a:gd name="connsiteX16" fmla="*/ 685324 w 1428750"/>
                <a:gd name="connsiteY16" fmla="*/ 870924 h 2819400"/>
                <a:gd name="connsiteX17" fmla="*/ 724376 w 1428750"/>
                <a:gd name="connsiteY17" fmla="*/ 833776 h 2819400"/>
                <a:gd name="connsiteX18" fmla="*/ 694849 w 1428750"/>
                <a:gd name="connsiteY18" fmla="*/ 946171 h 2819400"/>
                <a:gd name="connsiteX19" fmla="*/ 695801 w 1428750"/>
                <a:gd name="connsiteY19" fmla="*/ 960459 h 2819400"/>
                <a:gd name="connsiteX20" fmla="*/ 707231 w 1428750"/>
                <a:gd name="connsiteY20" fmla="*/ 952839 h 2819400"/>
                <a:gd name="connsiteX21" fmla="*/ 730091 w 1428750"/>
                <a:gd name="connsiteY21" fmla="*/ 933789 h 2819400"/>
                <a:gd name="connsiteX22" fmla="*/ 748189 w 1428750"/>
                <a:gd name="connsiteY22" fmla="*/ 932836 h 2819400"/>
                <a:gd name="connsiteX23" fmla="*/ 722471 w 1428750"/>
                <a:gd name="connsiteY23" fmla="*/ 990939 h 2819400"/>
                <a:gd name="connsiteX24" fmla="*/ 701516 w 1428750"/>
                <a:gd name="connsiteY24" fmla="*/ 1046184 h 2819400"/>
                <a:gd name="connsiteX25" fmla="*/ 703421 w 1428750"/>
                <a:gd name="connsiteY25" fmla="*/ 1059519 h 2819400"/>
                <a:gd name="connsiteX26" fmla="*/ 710089 w 1428750"/>
                <a:gd name="connsiteY26" fmla="*/ 1058566 h 2819400"/>
                <a:gd name="connsiteX27" fmla="*/ 763429 w 1428750"/>
                <a:gd name="connsiteY27" fmla="*/ 1008084 h 2819400"/>
                <a:gd name="connsiteX28" fmla="*/ 784384 w 1428750"/>
                <a:gd name="connsiteY28" fmla="*/ 966174 h 2819400"/>
                <a:gd name="connsiteX29" fmla="*/ 784384 w 1428750"/>
                <a:gd name="connsiteY29" fmla="*/ 974746 h 2819400"/>
                <a:gd name="connsiteX30" fmla="*/ 709136 w 1428750"/>
                <a:gd name="connsiteY30" fmla="*/ 1177629 h 2819400"/>
                <a:gd name="connsiteX31" fmla="*/ 708184 w 1428750"/>
                <a:gd name="connsiteY31" fmla="*/ 1189059 h 2819400"/>
                <a:gd name="connsiteX32" fmla="*/ 718661 w 1428750"/>
                <a:gd name="connsiteY32" fmla="*/ 1186201 h 2819400"/>
                <a:gd name="connsiteX33" fmla="*/ 768191 w 1428750"/>
                <a:gd name="connsiteY33" fmla="*/ 1129051 h 2819400"/>
                <a:gd name="connsiteX34" fmla="*/ 805339 w 1428750"/>
                <a:gd name="connsiteY34" fmla="*/ 1039516 h 2819400"/>
                <a:gd name="connsiteX35" fmla="*/ 812959 w 1428750"/>
                <a:gd name="connsiteY35" fmla="*/ 1027134 h 2819400"/>
                <a:gd name="connsiteX36" fmla="*/ 808196 w 1428750"/>
                <a:gd name="connsiteY36" fmla="*/ 1088094 h 2819400"/>
                <a:gd name="connsiteX37" fmla="*/ 815816 w 1428750"/>
                <a:gd name="connsiteY37" fmla="*/ 1145244 h 2819400"/>
                <a:gd name="connsiteX38" fmla="*/ 862489 w 1428750"/>
                <a:gd name="connsiteY38" fmla="*/ 992844 h 2819400"/>
                <a:gd name="connsiteX39" fmla="*/ 877729 w 1428750"/>
                <a:gd name="connsiteY39" fmla="*/ 1070949 h 2819400"/>
                <a:gd name="connsiteX40" fmla="*/ 915829 w 1428750"/>
                <a:gd name="connsiteY40" fmla="*/ 673756 h 2819400"/>
                <a:gd name="connsiteX41" fmla="*/ 928211 w 1428750"/>
                <a:gd name="connsiteY41" fmla="*/ 691854 h 2819400"/>
                <a:gd name="connsiteX42" fmla="*/ 939641 w 1428750"/>
                <a:gd name="connsiteY42" fmla="*/ 708046 h 2819400"/>
                <a:gd name="connsiteX43" fmla="*/ 954881 w 1428750"/>
                <a:gd name="connsiteY43" fmla="*/ 728049 h 2819400"/>
                <a:gd name="connsiteX44" fmla="*/ 966311 w 1428750"/>
                <a:gd name="connsiteY44" fmla="*/ 763291 h 2819400"/>
                <a:gd name="connsiteX45" fmla="*/ 983456 w 1428750"/>
                <a:gd name="connsiteY45" fmla="*/ 799486 h 2819400"/>
                <a:gd name="connsiteX46" fmla="*/ 986314 w 1428750"/>
                <a:gd name="connsiteY46" fmla="*/ 702331 h 2819400"/>
                <a:gd name="connsiteX47" fmla="*/ 1040606 w 1428750"/>
                <a:gd name="connsiteY47" fmla="*/ 955696 h 2819400"/>
                <a:gd name="connsiteX48" fmla="*/ 1078706 w 1428750"/>
                <a:gd name="connsiteY48" fmla="*/ 813774 h 2819400"/>
                <a:gd name="connsiteX49" fmla="*/ 1091089 w 1428750"/>
                <a:gd name="connsiteY49" fmla="*/ 999511 h 2819400"/>
                <a:gd name="connsiteX50" fmla="*/ 1105376 w 1428750"/>
                <a:gd name="connsiteY50" fmla="*/ 974746 h 2819400"/>
                <a:gd name="connsiteX51" fmla="*/ 1126331 w 1428750"/>
                <a:gd name="connsiteY51" fmla="*/ 923311 h 2819400"/>
                <a:gd name="connsiteX52" fmla="*/ 1138714 w 1428750"/>
                <a:gd name="connsiteY52" fmla="*/ 892831 h 2819400"/>
                <a:gd name="connsiteX53" fmla="*/ 1152049 w 1428750"/>
                <a:gd name="connsiteY53" fmla="*/ 841396 h 2819400"/>
                <a:gd name="connsiteX54" fmla="*/ 1149191 w 1428750"/>
                <a:gd name="connsiteY54" fmla="*/ 805201 h 2819400"/>
                <a:gd name="connsiteX55" fmla="*/ 1036796 w 1428750"/>
                <a:gd name="connsiteY55" fmla="*/ 568029 h 2819400"/>
                <a:gd name="connsiteX56" fmla="*/ 949166 w 1428750"/>
                <a:gd name="connsiteY56" fmla="*/ 473731 h 2819400"/>
                <a:gd name="connsiteX57" fmla="*/ 947261 w 1428750"/>
                <a:gd name="connsiteY57" fmla="*/ 470874 h 2819400"/>
                <a:gd name="connsiteX58" fmla="*/ 900589 w 1428750"/>
                <a:gd name="connsiteY58" fmla="*/ 400389 h 2819400"/>
                <a:gd name="connsiteX59" fmla="*/ 898684 w 1428750"/>
                <a:gd name="connsiteY59" fmla="*/ 392769 h 2819400"/>
                <a:gd name="connsiteX60" fmla="*/ 908209 w 1428750"/>
                <a:gd name="connsiteY60" fmla="*/ 392769 h 2819400"/>
                <a:gd name="connsiteX61" fmla="*/ 914876 w 1428750"/>
                <a:gd name="connsiteY61" fmla="*/ 401341 h 2819400"/>
                <a:gd name="connsiteX62" fmla="*/ 1020604 w 1428750"/>
                <a:gd name="connsiteY62" fmla="*/ 536596 h 2819400"/>
                <a:gd name="connsiteX63" fmla="*/ 1041559 w 1428750"/>
                <a:gd name="connsiteY63" fmla="*/ 554694 h 2819400"/>
                <a:gd name="connsiteX64" fmla="*/ 985361 w 1428750"/>
                <a:gd name="connsiteY64" fmla="*/ 422296 h 2819400"/>
                <a:gd name="connsiteX65" fmla="*/ 1139666 w 1428750"/>
                <a:gd name="connsiteY65" fmla="*/ 602319 h 2819400"/>
                <a:gd name="connsiteX66" fmla="*/ 1072991 w 1428750"/>
                <a:gd name="connsiteY66" fmla="*/ 459444 h 2819400"/>
                <a:gd name="connsiteX67" fmla="*/ 1179671 w 1428750"/>
                <a:gd name="connsiteY67" fmla="*/ 572791 h 2819400"/>
                <a:gd name="connsiteX68" fmla="*/ 1140619 w 1428750"/>
                <a:gd name="connsiteY68" fmla="*/ 476589 h 2819400"/>
                <a:gd name="connsiteX69" fmla="*/ 1144429 w 1428750"/>
                <a:gd name="connsiteY69" fmla="*/ 474684 h 2819400"/>
                <a:gd name="connsiteX70" fmla="*/ 1242536 w 1428750"/>
                <a:gd name="connsiteY70" fmla="*/ 606129 h 2819400"/>
                <a:gd name="connsiteX71" fmla="*/ 1193006 w 1428750"/>
                <a:gd name="connsiteY71" fmla="*/ 490876 h 2819400"/>
                <a:gd name="connsiteX72" fmla="*/ 1133951 w 1428750"/>
                <a:gd name="connsiteY72" fmla="*/ 379434 h 2819400"/>
                <a:gd name="connsiteX73" fmla="*/ 1243489 w 1428750"/>
                <a:gd name="connsiteY73" fmla="*/ 521356 h 2819400"/>
                <a:gd name="connsiteX74" fmla="*/ 1337786 w 1428750"/>
                <a:gd name="connsiteY74" fmla="*/ 672804 h 2819400"/>
                <a:gd name="connsiteX75" fmla="*/ 1281589 w 1428750"/>
                <a:gd name="connsiteY75" fmla="*/ 515641 h 2819400"/>
                <a:gd name="connsiteX76" fmla="*/ 1180624 w 1428750"/>
                <a:gd name="connsiteY76" fmla="*/ 381339 h 2819400"/>
                <a:gd name="connsiteX77" fmla="*/ 1211104 w 1428750"/>
                <a:gd name="connsiteY77" fmla="*/ 405151 h 2819400"/>
                <a:gd name="connsiteX78" fmla="*/ 1303496 w 1428750"/>
                <a:gd name="connsiteY78" fmla="*/ 490876 h 2819400"/>
                <a:gd name="connsiteX79" fmla="*/ 1395889 w 1428750"/>
                <a:gd name="connsiteY79" fmla="*/ 612796 h 2819400"/>
                <a:gd name="connsiteX80" fmla="*/ 1411129 w 1428750"/>
                <a:gd name="connsiteY80" fmla="*/ 641371 h 2819400"/>
                <a:gd name="connsiteX81" fmla="*/ 1422559 w 1428750"/>
                <a:gd name="connsiteY81" fmla="*/ 640419 h 2819400"/>
                <a:gd name="connsiteX82" fmla="*/ 1421606 w 1428750"/>
                <a:gd name="connsiteY82" fmla="*/ 605176 h 2819400"/>
                <a:gd name="connsiteX83" fmla="*/ 1381601 w 1428750"/>
                <a:gd name="connsiteY83" fmla="*/ 517546 h 2819400"/>
                <a:gd name="connsiteX84" fmla="*/ 1174909 w 1428750"/>
                <a:gd name="connsiteY84" fmla="*/ 323236 h 2819400"/>
                <a:gd name="connsiteX85" fmla="*/ 1100614 w 1428750"/>
                <a:gd name="connsiteY85" fmla="*/ 283231 h 2819400"/>
                <a:gd name="connsiteX86" fmla="*/ 1295876 w 1428750"/>
                <a:gd name="connsiteY86" fmla="*/ 320379 h 2819400"/>
                <a:gd name="connsiteX87" fmla="*/ 1199674 w 1428750"/>
                <a:gd name="connsiteY87" fmla="*/ 263229 h 2819400"/>
                <a:gd name="connsiteX88" fmla="*/ 1108234 w 1428750"/>
                <a:gd name="connsiteY88" fmla="*/ 233701 h 2819400"/>
                <a:gd name="connsiteX89" fmla="*/ 1051084 w 1428750"/>
                <a:gd name="connsiteY89" fmla="*/ 227986 h 2819400"/>
                <a:gd name="connsiteX90" fmla="*/ 1037749 w 1428750"/>
                <a:gd name="connsiteY90" fmla="*/ 221319 h 2819400"/>
                <a:gd name="connsiteX91" fmla="*/ 1164431 w 1428750"/>
                <a:gd name="connsiteY91" fmla="*/ 202269 h 2819400"/>
                <a:gd name="connsiteX92" fmla="*/ 1093946 w 1428750"/>
                <a:gd name="connsiteY92" fmla="*/ 184171 h 2819400"/>
                <a:gd name="connsiteX93" fmla="*/ 960596 w 1428750"/>
                <a:gd name="connsiteY93" fmla="*/ 172741 h 2819400"/>
                <a:gd name="connsiteX94" fmla="*/ 749141 w 1428750"/>
                <a:gd name="connsiteY94" fmla="*/ 230844 h 2819400"/>
                <a:gd name="connsiteX95" fmla="*/ 736759 w 1428750"/>
                <a:gd name="connsiteY95" fmla="*/ 227986 h 2819400"/>
                <a:gd name="connsiteX96" fmla="*/ 702469 w 1428750"/>
                <a:gd name="connsiteY96" fmla="*/ 187981 h 2819400"/>
                <a:gd name="connsiteX97" fmla="*/ 469106 w 1428750"/>
                <a:gd name="connsiteY97" fmla="*/ 8911 h 2819400"/>
                <a:gd name="connsiteX98" fmla="*/ 462439 w 1428750"/>
                <a:gd name="connsiteY98" fmla="*/ 7959 h 2819400"/>
                <a:gd name="connsiteX99" fmla="*/ 516731 w 1428750"/>
                <a:gd name="connsiteY99" fmla="*/ 50821 h 2819400"/>
                <a:gd name="connsiteX100" fmla="*/ 514826 w 1428750"/>
                <a:gd name="connsiteY100" fmla="*/ 53679 h 2819400"/>
                <a:gd name="connsiteX101" fmla="*/ 475774 w 1428750"/>
                <a:gd name="connsiteY101" fmla="*/ 29866 h 2819400"/>
                <a:gd name="connsiteX102" fmla="*/ 535781 w 1428750"/>
                <a:gd name="connsiteY102" fmla="*/ 105114 h 2819400"/>
                <a:gd name="connsiteX103" fmla="*/ 416719 w 1428750"/>
                <a:gd name="connsiteY103" fmla="*/ 51774 h 2819400"/>
                <a:gd name="connsiteX104" fmla="*/ 290036 w 1428750"/>
                <a:gd name="connsiteY104" fmla="*/ 30819 h 2819400"/>
                <a:gd name="connsiteX105" fmla="*/ 289084 w 1428750"/>
                <a:gd name="connsiteY105" fmla="*/ 35581 h 2819400"/>
                <a:gd name="connsiteX106" fmla="*/ 293846 w 1428750"/>
                <a:gd name="connsiteY106" fmla="*/ 38439 h 2819400"/>
                <a:gd name="connsiteX107" fmla="*/ 478631 w 1428750"/>
                <a:gd name="connsiteY107" fmla="*/ 132736 h 2819400"/>
                <a:gd name="connsiteX108" fmla="*/ 499586 w 1428750"/>
                <a:gd name="connsiteY108" fmla="*/ 152739 h 2819400"/>
                <a:gd name="connsiteX109" fmla="*/ 469106 w 1428750"/>
                <a:gd name="connsiteY109" fmla="*/ 138451 h 2819400"/>
                <a:gd name="connsiteX110" fmla="*/ 439579 w 1428750"/>
                <a:gd name="connsiteY110" fmla="*/ 132736 h 2819400"/>
                <a:gd name="connsiteX111" fmla="*/ 39529 w 1428750"/>
                <a:gd name="connsiteY111" fmla="*/ 173694 h 2819400"/>
                <a:gd name="connsiteX112" fmla="*/ 12859 w 1428750"/>
                <a:gd name="connsiteY112" fmla="*/ 204174 h 2819400"/>
                <a:gd name="connsiteX113" fmla="*/ 22384 w 1428750"/>
                <a:gd name="connsiteY113" fmla="*/ 204174 h 2819400"/>
                <a:gd name="connsiteX114" fmla="*/ 98584 w 1428750"/>
                <a:gd name="connsiteY114" fmla="*/ 177504 h 2819400"/>
                <a:gd name="connsiteX115" fmla="*/ 176689 w 1428750"/>
                <a:gd name="connsiteY115" fmla="*/ 159406 h 2819400"/>
                <a:gd name="connsiteX116" fmla="*/ 366236 w 1428750"/>
                <a:gd name="connsiteY116" fmla="*/ 152739 h 2819400"/>
                <a:gd name="connsiteX117" fmla="*/ 374809 w 1428750"/>
                <a:gd name="connsiteY117" fmla="*/ 158454 h 2819400"/>
                <a:gd name="connsiteX118" fmla="*/ 366236 w 1428750"/>
                <a:gd name="connsiteY118" fmla="*/ 162264 h 2819400"/>
                <a:gd name="connsiteX119" fmla="*/ 114776 w 1428750"/>
                <a:gd name="connsiteY119" fmla="*/ 233701 h 2819400"/>
                <a:gd name="connsiteX120" fmla="*/ 90964 w 1428750"/>
                <a:gd name="connsiteY120" fmla="*/ 247989 h 2819400"/>
                <a:gd name="connsiteX121" fmla="*/ 64294 w 1428750"/>
                <a:gd name="connsiteY121" fmla="*/ 271801 h 2819400"/>
                <a:gd name="connsiteX122" fmla="*/ 64294 w 1428750"/>
                <a:gd name="connsiteY122" fmla="*/ 283231 h 2819400"/>
                <a:gd name="connsiteX123" fmla="*/ 74771 w 1428750"/>
                <a:gd name="connsiteY123" fmla="*/ 284184 h 2819400"/>
                <a:gd name="connsiteX124" fmla="*/ 295751 w 1428750"/>
                <a:gd name="connsiteY124" fmla="*/ 213699 h 2819400"/>
                <a:gd name="connsiteX125" fmla="*/ 326231 w 1428750"/>
                <a:gd name="connsiteY125" fmla="*/ 206079 h 2819400"/>
                <a:gd name="connsiteX126" fmla="*/ 169069 w 1428750"/>
                <a:gd name="connsiteY126" fmla="*/ 288946 h 2819400"/>
                <a:gd name="connsiteX127" fmla="*/ 323374 w 1428750"/>
                <a:gd name="connsiteY127" fmla="*/ 259419 h 2819400"/>
                <a:gd name="connsiteX128" fmla="*/ 247174 w 1428750"/>
                <a:gd name="connsiteY128" fmla="*/ 307044 h 2819400"/>
                <a:gd name="connsiteX129" fmla="*/ 389096 w 1428750"/>
                <a:gd name="connsiteY129" fmla="*/ 290851 h 2819400"/>
                <a:gd name="connsiteX130" fmla="*/ 325279 w 1428750"/>
                <a:gd name="connsiteY130" fmla="*/ 320379 h 2819400"/>
                <a:gd name="connsiteX131" fmla="*/ 267176 w 1428750"/>
                <a:gd name="connsiteY131" fmla="*/ 358479 h 2819400"/>
                <a:gd name="connsiteX132" fmla="*/ 502444 w 1428750"/>
                <a:gd name="connsiteY132" fmla="*/ 323236 h 2819400"/>
                <a:gd name="connsiteX133" fmla="*/ 376714 w 1428750"/>
                <a:gd name="connsiteY133" fmla="*/ 380386 h 2819400"/>
                <a:gd name="connsiteX134" fmla="*/ 365284 w 1428750"/>
                <a:gd name="connsiteY134" fmla="*/ 387054 h 2819400"/>
                <a:gd name="connsiteX135" fmla="*/ 351949 w 1428750"/>
                <a:gd name="connsiteY135" fmla="*/ 396579 h 2819400"/>
                <a:gd name="connsiteX136" fmla="*/ 113824 w 1428750"/>
                <a:gd name="connsiteY136" fmla="*/ 522309 h 2819400"/>
                <a:gd name="connsiteX137" fmla="*/ 90964 w 1428750"/>
                <a:gd name="connsiteY137" fmla="*/ 572791 h 2819400"/>
                <a:gd name="connsiteX138" fmla="*/ 61436 w 1428750"/>
                <a:gd name="connsiteY138" fmla="*/ 695664 h 2819400"/>
                <a:gd name="connsiteX139" fmla="*/ 157639 w 1428750"/>
                <a:gd name="connsiteY139" fmla="*/ 596604 h 2819400"/>
                <a:gd name="connsiteX140" fmla="*/ 135731 w 1428750"/>
                <a:gd name="connsiteY140" fmla="*/ 645181 h 2819400"/>
                <a:gd name="connsiteX141" fmla="*/ 128111 w 1428750"/>
                <a:gd name="connsiteY141" fmla="*/ 680424 h 2819400"/>
                <a:gd name="connsiteX142" fmla="*/ 131921 w 1428750"/>
                <a:gd name="connsiteY142" fmla="*/ 691854 h 2819400"/>
                <a:gd name="connsiteX143" fmla="*/ 142399 w 1428750"/>
                <a:gd name="connsiteY143" fmla="*/ 687091 h 2819400"/>
                <a:gd name="connsiteX144" fmla="*/ 176689 w 1428750"/>
                <a:gd name="connsiteY144" fmla="*/ 654706 h 2819400"/>
                <a:gd name="connsiteX145" fmla="*/ 316706 w 1428750"/>
                <a:gd name="connsiteY145" fmla="*/ 538501 h 2819400"/>
                <a:gd name="connsiteX146" fmla="*/ 334804 w 1428750"/>
                <a:gd name="connsiteY146" fmla="*/ 526119 h 2819400"/>
                <a:gd name="connsiteX147" fmla="*/ 258604 w 1428750"/>
                <a:gd name="connsiteY147" fmla="*/ 614701 h 2819400"/>
                <a:gd name="connsiteX148" fmla="*/ 319564 w 1428750"/>
                <a:gd name="connsiteY148" fmla="*/ 584221 h 2819400"/>
                <a:gd name="connsiteX149" fmla="*/ 352901 w 1428750"/>
                <a:gd name="connsiteY149" fmla="*/ 573744 h 2819400"/>
                <a:gd name="connsiteX150" fmla="*/ 357664 w 1428750"/>
                <a:gd name="connsiteY150" fmla="*/ 572791 h 2819400"/>
                <a:gd name="connsiteX151" fmla="*/ 407194 w 1428750"/>
                <a:gd name="connsiteY151" fmla="*/ 560409 h 2819400"/>
                <a:gd name="connsiteX152" fmla="*/ 188119 w 1428750"/>
                <a:gd name="connsiteY152" fmla="*/ 894736 h 2819400"/>
                <a:gd name="connsiteX153" fmla="*/ 244316 w 1428750"/>
                <a:gd name="connsiteY153" fmla="*/ 847111 h 2819400"/>
                <a:gd name="connsiteX154" fmla="*/ 218599 w 1428750"/>
                <a:gd name="connsiteY154" fmla="*/ 930931 h 2819400"/>
                <a:gd name="connsiteX155" fmla="*/ 215741 w 1428750"/>
                <a:gd name="connsiteY155" fmla="*/ 938551 h 2819400"/>
                <a:gd name="connsiteX156" fmla="*/ 207169 w 1428750"/>
                <a:gd name="connsiteY156" fmla="*/ 1004274 h 2819400"/>
                <a:gd name="connsiteX157" fmla="*/ 233839 w 1428750"/>
                <a:gd name="connsiteY157" fmla="*/ 944266 h 2819400"/>
                <a:gd name="connsiteX158" fmla="*/ 265271 w 1428750"/>
                <a:gd name="connsiteY158" fmla="*/ 894736 h 2819400"/>
                <a:gd name="connsiteX159" fmla="*/ 267176 w 1428750"/>
                <a:gd name="connsiteY159" fmla="*/ 895689 h 2819400"/>
                <a:gd name="connsiteX160" fmla="*/ 250984 w 1428750"/>
                <a:gd name="connsiteY160" fmla="*/ 951886 h 2819400"/>
                <a:gd name="connsiteX161" fmla="*/ 250984 w 1428750"/>
                <a:gd name="connsiteY161" fmla="*/ 951886 h 2819400"/>
                <a:gd name="connsiteX162" fmla="*/ 245269 w 1428750"/>
                <a:gd name="connsiteY162" fmla="*/ 1023324 h 2819400"/>
                <a:gd name="connsiteX163" fmla="*/ 316706 w 1428750"/>
                <a:gd name="connsiteY163" fmla="*/ 856636 h 2819400"/>
                <a:gd name="connsiteX164" fmla="*/ 332899 w 1428750"/>
                <a:gd name="connsiteY164" fmla="*/ 825204 h 2819400"/>
                <a:gd name="connsiteX165" fmla="*/ 317659 w 1428750"/>
                <a:gd name="connsiteY165" fmla="*/ 913786 h 2819400"/>
                <a:gd name="connsiteX166" fmla="*/ 321469 w 1428750"/>
                <a:gd name="connsiteY166" fmla="*/ 991891 h 2819400"/>
                <a:gd name="connsiteX167" fmla="*/ 330041 w 1428750"/>
                <a:gd name="connsiteY167" fmla="*/ 1002369 h 2819400"/>
                <a:gd name="connsiteX168" fmla="*/ 338614 w 1428750"/>
                <a:gd name="connsiteY168" fmla="*/ 990939 h 2819400"/>
                <a:gd name="connsiteX169" fmla="*/ 368141 w 1428750"/>
                <a:gd name="connsiteY169" fmla="*/ 878544 h 2819400"/>
                <a:gd name="connsiteX170" fmla="*/ 392906 w 1428750"/>
                <a:gd name="connsiteY170" fmla="*/ 929979 h 2819400"/>
                <a:gd name="connsiteX171" fmla="*/ 449104 w 1428750"/>
                <a:gd name="connsiteY171" fmla="*/ 819489 h 2819400"/>
                <a:gd name="connsiteX172" fmla="*/ 451009 w 1428750"/>
                <a:gd name="connsiteY172" fmla="*/ 868066 h 2819400"/>
                <a:gd name="connsiteX173" fmla="*/ 454819 w 1428750"/>
                <a:gd name="connsiteY173" fmla="*/ 881401 h 2819400"/>
                <a:gd name="connsiteX174" fmla="*/ 464344 w 1428750"/>
                <a:gd name="connsiteY174" fmla="*/ 871876 h 2819400"/>
                <a:gd name="connsiteX175" fmla="*/ 496729 w 1428750"/>
                <a:gd name="connsiteY175" fmla="*/ 795676 h 2819400"/>
                <a:gd name="connsiteX176" fmla="*/ 499586 w 1428750"/>
                <a:gd name="connsiteY176" fmla="*/ 823299 h 2819400"/>
                <a:gd name="connsiteX177" fmla="*/ 578644 w 1428750"/>
                <a:gd name="connsiteY177" fmla="*/ 667089 h 2819400"/>
                <a:gd name="connsiteX178" fmla="*/ 580549 w 1428750"/>
                <a:gd name="connsiteY178" fmla="*/ 668041 h 2819400"/>
                <a:gd name="connsiteX179" fmla="*/ 544354 w 1428750"/>
                <a:gd name="connsiteY179" fmla="*/ 794724 h 2819400"/>
                <a:gd name="connsiteX180" fmla="*/ 613886 w 1428750"/>
                <a:gd name="connsiteY180" fmla="*/ 689949 h 2819400"/>
                <a:gd name="connsiteX181" fmla="*/ 586264 w 1428750"/>
                <a:gd name="connsiteY181" fmla="*/ 762339 h 2819400"/>
                <a:gd name="connsiteX182" fmla="*/ 296704 w 1428750"/>
                <a:gd name="connsiteY182" fmla="*/ 1434804 h 2819400"/>
                <a:gd name="connsiteX183" fmla="*/ 54769 w 1428750"/>
                <a:gd name="connsiteY183" fmla="*/ 2131081 h 2819400"/>
                <a:gd name="connsiteX184" fmla="*/ 7144 w 1428750"/>
                <a:gd name="connsiteY184" fmla="*/ 2477791 h 2819400"/>
                <a:gd name="connsiteX185" fmla="*/ 34766 w 1428750"/>
                <a:gd name="connsiteY185" fmla="*/ 2808309 h 2819400"/>
                <a:gd name="connsiteX186" fmla="*/ 461486 w 1428750"/>
                <a:gd name="connsiteY186" fmla="*/ 250846 h 2819400"/>
                <a:gd name="connsiteX187" fmla="*/ 511016 w 1428750"/>
                <a:gd name="connsiteY187" fmla="*/ 247036 h 2819400"/>
                <a:gd name="connsiteX188" fmla="*/ 461486 w 1428750"/>
                <a:gd name="connsiteY188" fmla="*/ 250846 h 2819400"/>
                <a:gd name="connsiteX189" fmla="*/ 391001 w 1428750"/>
                <a:gd name="connsiteY189" fmla="*/ 364194 h 2819400"/>
                <a:gd name="connsiteX190" fmla="*/ 569119 w 1428750"/>
                <a:gd name="connsiteY190" fmla="*/ 324189 h 2819400"/>
                <a:gd name="connsiteX191" fmla="*/ 391001 w 1428750"/>
                <a:gd name="connsiteY191" fmla="*/ 364194 h 28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</a:cxnLst>
              <a:rect l="l" t="t" r="r" b="b"/>
              <a:pathLst>
                <a:path w="1428750" h="2819400">
                  <a:moveTo>
                    <a:pt x="164306" y="2814976"/>
                  </a:moveTo>
                  <a:cubicBezTo>
                    <a:pt x="157639" y="2755922"/>
                    <a:pt x="150019" y="2695914"/>
                    <a:pt x="143351" y="2636859"/>
                  </a:cubicBezTo>
                  <a:cubicBezTo>
                    <a:pt x="138589" y="2589234"/>
                    <a:pt x="130016" y="2542562"/>
                    <a:pt x="132874" y="2493984"/>
                  </a:cubicBezTo>
                  <a:cubicBezTo>
                    <a:pt x="139541" y="2365397"/>
                    <a:pt x="162401" y="2238714"/>
                    <a:pt x="191929" y="2113936"/>
                  </a:cubicBezTo>
                  <a:cubicBezTo>
                    <a:pt x="262414" y="1824376"/>
                    <a:pt x="361474" y="1545294"/>
                    <a:pt x="467201" y="1267164"/>
                  </a:cubicBezTo>
                  <a:cubicBezTo>
                    <a:pt x="512921" y="1147149"/>
                    <a:pt x="570071" y="1030944"/>
                    <a:pt x="601504" y="905214"/>
                  </a:cubicBezTo>
                  <a:cubicBezTo>
                    <a:pt x="615791" y="847111"/>
                    <a:pt x="634841" y="789961"/>
                    <a:pt x="652939" y="731859"/>
                  </a:cubicBezTo>
                  <a:cubicBezTo>
                    <a:pt x="654844" y="725191"/>
                    <a:pt x="655796" y="717571"/>
                    <a:pt x="662464" y="710904"/>
                  </a:cubicBezTo>
                  <a:cubicBezTo>
                    <a:pt x="662464" y="721381"/>
                    <a:pt x="662464" y="730906"/>
                    <a:pt x="662464" y="739479"/>
                  </a:cubicBezTo>
                  <a:cubicBezTo>
                    <a:pt x="663416" y="739479"/>
                    <a:pt x="663416" y="739479"/>
                    <a:pt x="664369" y="739479"/>
                  </a:cubicBezTo>
                  <a:cubicBezTo>
                    <a:pt x="677704" y="699474"/>
                    <a:pt x="690086" y="660421"/>
                    <a:pt x="703421" y="620416"/>
                  </a:cubicBezTo>
                  <a:cubicBezTo>
                    <a:pt x="704374" y="620416"/>
                    <a:pt x="705326" y="621369"/>
                    <a:pt x="706279" y="621369"/>
                  </a:cubicBezTo>
                  <a:cubicBezTo>
                    <a:pt x="697706" y="680424"/>
                    <a:pt x="689134" y="738526"/>
                    <a:pt x="679609" y="797581"/>
                  </a:cubicBezTo>
                  <a:cubicBezTo>
                    <a:pt x="687229" y="798534"/>
                    <a:pt x="689134" y="789961"/>
                    <a:pt x="696754" y="789009"/>
                  </a:cubicBezTo>
                  <a:cubicBezTo>
                    <a:pt x="689134" y="815679"/>
                    <a:pt x="681514" y="840444"/>
                    <a:pt x="674846" y="865209"/>
                  </a:cubicBezTo>
                  <a:cubicBezTo>
                    <a:pt x="673894" y="869019"/>
                    <a:pt x="668179" y="875686"/>
                    <a:pt x="675799" y="878544"/>
                  </a:cubicBezTo>
                  <a:cubicBezTo>
                    <a:pt x="682466" y="881401"/>
                    <a:pt x="683419" y="873781"/>
                    <a:pt x="685324" y="870924"/>
                  </a:cubicBezTo>
                  <a:cubicBezTo>
                    <a:pt x="695801" y="857589"/>
                    <a:pt x="707231" y="846159"/>
                    <a:pt x="724376" y="833776"/>
                  </a:cubicBezTo>
                  <a:cubicBezTo>
                    <a:pt x="711041" y="873781"/>
                    <a:pt x="700564" y="909024"/>
                    <a:pt x="694849" y="946171"/>
                  </a:cubicBezTo>
                  <a:cubicBezTo>
                    <a:pt x="693896" y="950934"/>
                    <a:pt x="690086" y="956649"/>
                    <a:pt x="695801" y="960459"/>
                  </a:cubicBezTo>
                  <a:cubicBezTo>
                    <a:pt x="703421" y="964269"/>
                    <a:pt x="703421" y="955696"/>
                    <a:pt x="707231" y="952839"/>
                  </a:cubicBezTo>
                  <a:cubicBezTo>
                    <a:pt x="713899" y="945219"/>
                    <a:pt x="721519" y="939504"/>
                    <a:pt x="730091" y="933789"/>
                  </a:cubicBezTo>
                  <a:cubicBezTo>
                    <a:pt x="735806" y="929979"/>
                    <a:pt x="741521" y="928074"/>
                    <a:pt x="748189" y="932836"/>
                  </a:cubicBezTo>
                  <a:cubicBezTo>
                    <a:pt x="739616" y="952839"/>
                    <a:pt x="730091" y="971889"/>
                    <a:pt x="722471" y="990939"/>
                  </a:cubicBezTo>
                  <a:cubicBezTo>
                    <a:pt x="714851" y="1009036"/>
                    <a:pt x="708184" y="1028086"/>
                    <a:pt x="701516" y="1046184"/>
                  </a:cubicBezTo>
                  <a:cubicBezTo>
                    <a:pt x="699611" y="1050946"/>
                    <a:pt x="700564" y="1055709"/>
                    <a:pt x="703421" y="1059519"/>
                  </a:cubicBezTo>
                  <a:cubicBezTo>
                    <a:pt x="705326" y="1062376"/>
                    <a:pt x="708184" y="1060471"/>
                    <a:pt x="710089" y="1058566"/>
                  </a:cubicBezTo>
                  <a:cubicBezTo>
                    <a:pt x="730091" y="1044279"/>
                    <a:pt x="752951" y="1032849"/>
                    <a:pt x="763429" y="1008084"/>
                  </a:cubicBezTo>
                  <a:cubicBezTo>
                    <a:pt x="769144" y="993796"/>
                    <a:pt x="777716" y="980461"/>
                    <a:pt x="784384" y="966174"/>
                  </a:cubicBezTo>
                  <a:cubicBezTo>
                    <a:pt x="786289" y="969984"/>
                    <a:pt x="785336" y="971889"/>
                    <a:pt x="784384" y="974746"/>
                  </a:cubicBezTo>
                  <a:cubicBezTo>
                    <a:pt x="760571" y="1042374"/>
                    <a:pt x="736759" y="1110954"/>
                    <a:pt x="709136" y="1177629"/>
                  </a:cubicBezTo>
                  <a:cubicBezTo>
                    <a:pt x="707231" y="1181439"/>
                    <a:pt x="703421" y="1184296"/>
                    <a:pt x="708184" y="1189059"/>
                  </a:cubicBezTo>
                  <a:cubicBezTo>
                    <a:pt x="712946" y="1192869"/>
                    <a:pt x="715804" y="1189059"/>
                    <a:pt x="718661" y="1186201"/>
                  </a:cubicBezTo>
                  <a:cubicBezTo>
                    <a:pt x="739616" y="1170961"/>
                    <a:pt x="756761" y="1152864"/>
                    <a:pt x="768191" y="1129051"/>
                  </a:cubicBezTo>
                  <a:cubicBezTo>
                    <a:pt x="782479" y="1100476"/>
                    <a:pt x="793909" y="1069996"/>
                    <a:pt x="805339" y="1039516"/>
                  </a:cubicBezTo>
                  <a:cubicBezTo>
                    <a:pt x="806291" y="1035706"/>
                    <a:pt x="807244" y="1030944"/>
                    <a:pt x="812959" y="1027134"/>
                  </a:cubicBezTo>
                  <a:cubicBezTo>
                    <a:pt x="810101" y="1048089"/>
                    <a:pt x="807244" y="1068091"/>
                    <a:pt x="808196" y="1088094"/>
                  </a:cubicBezTo>
                  <a:cubicBezTo>
                    <a:pt x="808196" y="1107144"/>
                    <a:pt x="806291" y="1127146"/>
                    <a:pt x="815816" y="1145244"/>
                  </a:cubicBezTo>
                  <a:cubicBezTo>
                    <a:pt x="825341" y="1092856"/>
                    <a:pt x="843439" y="1044279"/>
                    <a:pt x="862489" y="992844"/>
                  </a:cubicBezTo>
                  <a:cubicBezTo>
                    <a:pt x="870109" y="1019514"/>
                    <a:pt x="871061" y="1046184"/>
                    <a:pt x="877729" y="1070949"/>
                  </a:cubicBezTo>
                  <a:cubicBezTo>
                    <a:pt x="931069" y="942361"/>
                    <a:pt x="932021" y="809964"/>
                    <a:pt x="915829" y="673756"/>
                  </a:cubicBezTo>
                  <a:cubicBezTo>
                    <a:pt x="919639" y="679471"/>
                    <a:pt x="923449" y="686139"/>
                    <a:pt x="928211" y="691854"/>
                  </a:cubicBezTo>
                  <a:cubicBezTo>
                    <a:pt x="932021" y="697569"/>
                    <a:pt x="932974" y="707094"/>
                    <a:pt x="939641" y="708046"/>
                  </a:cubicBezTo>
                  <a:cubicBezTo>
                    <a:pt x="953929" y="708999"/>
                    <a:pt x="952024" y="719476"/>
                    <a:pt x="954881" y="728049"/>
                  </a:cubicBezTo>
                  <a:cubicBezTo>
                    <a:pt x="958691" y="740431"/>
                    <a:pt x="961549" y="751861"/>
                    <a:pt x="966311" y="763291"/>
                  </a:cubicBezTo>
                  <a:cubicBezTo>
                    <a:pt x="970121" y="774721"/>
                    <a:pt x="973931" y="787104"/>
                    <a:pt x="983456" y="799486"/>
                  </a:cubicBezTo>
                  <a:cubicBezTo>
                    <a:pt x="988219" y="765196"/>
                    <a:pt x="988219" y="733764"/>
                    <a:pt x="986314" y="702331"/>
                  </a:cubicBezTo>
                  <a:cubicBezTo>
                    <a:pt x="1017746" y="782341"/>
                    <a:pt x="1023461" y="869019"/>
                    <a:pt x="1040606" y="955696"/>
                  </a:cubicBezTo>
                  <a:cubicBezTo>
                    <a:pt x="1073944" y="910929"/>
                    <a:pt x="1075849" y="862351"/>
                    <a:pt x="1078706" y="813774"/>
                  </a:cubicBezTo>
                  <a:cubicBezTo>
                    <a:pt x="1085374" y="875686"/>
                    <a:pt x="1081564" y="937599"/>
                    <a:pt x="1091089" y="999511"/>
                  </a:cubicBezTo>
                  <a:cubicBezTo>
                    <a:pt x="1091089" y="988081"/>
                    <a:pt x="1100614" y="982366"/>
                    <a:pt x="1105376" y="974746"/>
                  </a:cubicBezTo>
                  <a:cubicBezTo>
                    <a:pt x="1113949" y="958554"/>
                    <a:pt x="1122521" y="941409"/>
                    <a:pt x="1126331" y="923311"/>
                  </a:cubicBezTo>
                  <a:cubicBezTo>
                    <a:pt x="1128236" y="912834"/>
                    <a:pt x="1131094" y="902356"/>
                    <a:pt x="1138714" y="892831"/>
                  </a:cubicBezTo>
                  <a:cubicBezTo>
                    <a:pt x="1150144" y="877591"/>
                    <a:pt x="1153001" y="859494"/>
                    <a:pt x="1152049" y="841396"/>
                  </a:cubicBezTo>
                  <a:cubicBezTo>
                    <a:pt x="1152049" y="829014"/>
                    <a:pt x="1151096" y="817584"/>
                    <a:pt x="1149191" y="805201"/>
                  </a:cubicBezTo>
                  <a:cubicBezTo>
                    <a:pt x="1138714" y="713761"/>
                    <a:pt x="1105376" y="632799"/>
                    <a:pt x="1036796" y="568029"/>
                  </a:cubicBezTo>
                  <a:cubicBezTo>
                    <a:pt x="1005364" y="538501"/>
                    <a:pt x="984409" y="499449"/>
                    <a:pt x="949166" y="473731"/>
                  </a:cubicBezTo>
                  <a:cubicBezTo>
                    <a:pt x="948214" y="472779"/>
                    <a:pt x="948214" y="471826"/>
                    <a:pt x="947261" y="470874"/>
                  </a:cubicBezTo>
                  <a:cubicBezTo>
                    <a:pt x="938689" y="443251"/>
                    <a:pt x="923449" y="419439"/>
                    <a:pt x="900589" y="400389"/>
                  </a:cubicBezTo>
                  <a:cubicBezTo>
                    <a:pt x="898684" y="398484"/>
                    <a:pt x="894874" y="396579"/>
                    <a:pt x="898684" y="392769"/>
                  </a:cubicBezTo>
                  <a:cubicBezTo>
                    <a:pt x="901541" y="390864"/>
                    <a:pt x="905351" y="388959"/>
                    <a:pt x="908209" y="392769"/>
                  </a:cubicBezTo>
                  <a:cubicBezTo>
                    <a:pt x="910114" y="395626"/>
                    <a:pt x="912019" y="398484"/>
                    <a:pt x="914876" y="401341"/>
                  </a:cubicBezTo>
                  <a:cubicBezTo>
                    <a:pt x="950119" y="446109"/>
                    <a:pt x="985361" y="491829"/>
                    <a:pt x="1020604" y="536596"/>
                  </a:cubicBezTo>
                  <a:cubicBezTo>
                    <a:pt x="1025366" y="543264"/>
                    <a:pt x="1030129" y="549931"/>
                    <a:pt x="1041559" y="554694"/>
                  </a:cubicBezTo>
                  <a:cubicBezTo>
                    <a:pt x="1015841" y="510879"/>
                    <a:pt x="1003459" y="465159"/>
                    <a:pt x="985361" y="422296"/>
                  </a:cubicBezTo>
                  <a:cubicBezTo>
                    <a:pt x="1032986" y="485161"/>
                    <a:pt x="1085374" y="545169"/>
                    <a:pt x="1139666" y="602319"/>
                  </a:cubicBezTo>
                  <a:cubicBezTo>
                    <a:pt x="1127284" y="549931"/>
                    <a:pt x="1100614" y="505164"/>
                    <a:pt x="1072991" y="459444"/>
                  </a:cubicBezTo>
                  <a:cubicBezTo>
                    <a:pt x="1107281" y="497544"/>
                    <a:pt x="1141571" y="533739"/>
                    <a:pt x="1179671" y="572791"/>
                  </a:cubicBezTo>
                  <a:cubicBezTo>
                    <a:pt x="1173956" y="534691"/>
                    <a:pt x="1157764" y="506116"/>
                    <a:pt x="1140619" y="476589"/>
                  </a:cubicBezTo>
                  <a:cubicBezTo>
                    <a:pt x="1141571" y="475636"/>
                    <a:pt x="1142524" y="475636"/>
                    <a:pt x="1144429" y="474684"/>
                  </a:cubicBezTo>
                  <a:cubicBezTo>
                    <a:pt x="1176814" y="518499"/>
                    <a:pt x="1210151" y="562314"/>
                    <a:pt x="1242536" y="606129"/>
                  </a:cubicBezTo>
                  <a:cubicBezTo>
                    <a:pt x="1227296" y="567076"/>
                    <a:pt x="1210151" y="528976"/>
                    <a:pt x="1193006" y="490876"/>
                  </a:cubicBezTo>
                  <a:cubicBezTo>
                    <a:pt x="1175861" y="452776"/>
                    <a:pt x="1157764" y="414676"/>
                    <a:pt x="1133951" y="379434"/>
                  </a:cubicBezTo>
                  <a:cubicBezTo>
                    <a:pt x="1175861" y="422296"/>
                    <a:pt x="1209199" y="471826"/>
                    <a:pt x="1243489" y="521356"/>
                  </a:cubicBezTo>
                  <a:cubicBezTo>
                    <a:pt x="1276826" y="569934"/>
                    <a:pt x="1309211" y="620416"/>
                    <a:pt x="1337786" y="672804"/>
                  </a:cubicBezTo>
                  <a:cubicBezTo>
                    <a:pt x="1338739" y="613749"/>
                    <a:pt x="1309211" y="565171"/>
                    <a:pt x="1281589" y="515641"/>
                  </a:cubicBezTo>
                  <a:cubicBezTo>
                    <a:pt x="1253014" y="467064"/>
                    <a:pt x="1221581" y="420391"/>
                    <a:pt x="1180624" y="381339"/>
                  </a:cubicBezTo>
                  <a:cubicBezTo>
                    <a:pt x="1193006" y="387054"/>
                    <a:pt x="1201579" y="396579"/>
                    <a:pt x="1211104" y="405151"/>
                  </a:cubicBezTo>
                  <a:cubicBezTo>
                    <a:pt x="1241584" y="433726"/>
                    <a:pt x="1273016" y="462301"/>
                    <a:pt x="1303496" y="490876"/>
                  </a:cubicBezTo>
                  <a:cubicBezTo>
                    <a:pt x="1341596" y="526119"/>
                    <a:pt x="1373981" y="565171"/>
                    <a:pt x="1395889" y="612796"/>
                  </a:cubicBezTo>
                  <a:cubicBezTo>
                    <a:pt x="1400651" y="622321"/>
                    <a:pt x="1405414" y="631846"/>
                    <a:pt x="1411129" y="641371"/>
                  </a:cubicBezTo>
                  <a:cubicBezTo>
                    <a:pt x="1415891" y="648991"/>
                    <a:pt x="1419701" y="647086"/>
                    <a:pt x="1422559" y="640419"/>
                  </a:cubicBezTo>
                  <a:cubicBezTo>
                    <a:pt x="1427321" y="628989"/>
                    <a:pt x="1425416" y="616606"/>
                    <a:pt x="1421606" y="605176"/>
                  </a:cubicBezTo>
                  <a:cubicBezTo>
                    <a:pt x="1413034" y="573744"/>
                    <a:pt x="1398746" y="545169"/>
                    <a:pt x="1381601" y="517546"/>
                  </a:cubicBezTo>
                  <a:cubicBezTo>
                    <a:pt x="1331119" y="433726"/>
                    <a:pt x="1267301" y="363241"/>
                    <a:pt x="1174909" y="323236"/>
                  </a:cubicBezTo>
                  <a:cubicBezTo>
                    <a:pt x="1149191" y="312759"/>
                    <a:pt x="1119664" y="307996"/>
                    <a:pt x="1100614" y="283231"/>
                  </a:cubicBezTo>
                  <a:cubicBezTo>
                    <a:pt x="1166336" y="292756"/>
                    <a:pt x="1231106" y="304186"/>
                    <a:pt x="1295876" y="320379"/>
                  </a:cubicBezTo>
                  <a:cubicBezTo>
                    <a:pt x="1264444" y="300376"/>
                    <a:pt x="1231106" y="283231"/>
                    <a:pt x="1199674" y="263229"/>
                  </a:cubicBezTo>
                  <a:cubicBezTo>
                    <a:pt x="1171099" y="246084"/>
                    <a:pt x="1140619" y="237511"/>
                    <a:pt x="1108234" y="233701"/>
                  </a:cubicBezTo>
                  <a:cubicBezTo>
                    <a:pt x="1089184" y="231796"/>
                    <a:pt x="1070134" y="229891"/>
                    <a:pt x="1051084" y="227986"/>
                  </a:cubicBezTo>
                  <a:cubicBezTo>
                    <a:pt x="1046321" y="227986"/>
                    <a:pt x="1040606" y="229891"/>
                    <a:pt x="1037749" y="221319"/>
                  </a:cubicBezTo>
                  <a:cubicBezTo>
                    <a:pt x="1081564" y="222271"/>
                    <a:pt x="1121569" y="205126"/>
                    <a:pt x="1164431" y="202269"/>
                  </a:cubicBezTo>
                  <a:cubicBezTo>
                    <a:pt x="1139666" y="198459"/>
                    <a:pt x="1117759" y="187981"/>
                    <a:pt x="1093946" y="184171"/>
                  </a:cubicBezTo>
                  <a:cubicBezTo>
                    <a:pt x="1050131" y="176551"/>
                    <a:pt x="1005364" y="174646"/>
                    <a:pt x="960596" y="172741"/>
                  </a:cubicBezTo>
                  <a:cubicBezTo>
                    <a:pt x="884396" y="169884"/>
                    <a:pt x="811054" y="182266"/>
                    <a:pt x="749141" y="230844"/>
                  </a:cubicBezTo>
                  <a:cubicBezTo>
                    <a:pt x="743426" y="235606"/>
                    <a:pt x="740569" y="233701"/>
                    <a:pt x="736759" y="227986"/>
                  </a:cubicBezTo>
                  <a:cubicBezTo>
                    <a:pt x="726281" y="213699"/>
                    <a:pt x="714851" y="200364"/>
                    <a:pt x="702469" y="187981"/>
                  </a:cubicBezTo>
                  <a:cubicBezTo>
                    <a:pt x="631031" y="121306"/>
                    <a:pt x="551021" y="64156"/>
                    <a:pt x="469106" y="8911"/>
                  </a:cubicBezTo>
                  <a:cubicBezTo>
                    <a:pt x="467201" y="7959"/>
                    <a:pt x="466249" y="6054"/>
                    <a:pt x="462439" y="7959"/>
                  </a:cubicBezTo>
                  <a:cubicBezTo>
                    <a:pt x="480536" y="22246"/>
                    <a:pt x="498634" y="36534"/>
                    <a:pt x="516731" y="50821"/>
                  </a:cubicBezTo>
                  <a:cubicBezTo>
                    <a:pt x="515779" y="51774"/>
                    <a:pt x="515779" y="52726"/>
                    <a:pt x="514826" y="53679"/>
                  </a:cubicBezTo>
                  <a:cubicBezTo>
                    <a:pt x="502444" y="45106"/>
                    <a:pt x="489109" y="37486"/>
                    <a:pt x="475774" y="29866"/>
                  </a:cubicBezTo>
                  <a:cubicBezTo>
                    <a:pt x="496729" y="54631"/>
                    <a:pt x="517684" y="78444"/>
                    <a:pt x="535781" y="105114"/>
                  </a:cubicBezTo>
                  <a:cubicBezTo>
                    <a:pt x="497681" y="83206"/>
                    <a:pt x="462439" y="58441"/>
                    <a:pt x="416719" y="51774"/>
                  </a:cubicBezTo>
                  <a:cubicBezTo>
                    <a:pt x="374809" y="46059"/>
                    <a:pt x="332899" y="37486"/>
                    <a:pt x="290036" y="30819"/>
                  </a:cubicBezTo>
                  <a:cubicBezTo>
                    <a:pt x="290036" y="32724"/>
                    <a:pt x="289084" y="33676"/>
                    <a:pt x="289084" y="35581"/>
                  </a:cubicBezTo>
                  <a:cubicBezTo>
                    <a:pt x="290989" y="36534"/>
                    <a:pt x="291941" y="38439"/>
                    <a:pt x="293846" y="38439"/>
                  </a:cubicBezTo>
                  <a:cubicBezTo>
                    <a:pt x="357664" y="64156"/>
                    <a:pt x="417671" y="99399"/>
                    <a:pt x="478631" y="132736"/>
                  </a:cubicBezTo>
                  <a:cubicBezTo>
                    <a:pt x="486251" y="137499"/>
                    <a:pt x="493871" y="142261"/>
                    <a:pt x="499586" y="152739"/>
                  </a:cubicBezTo>
                  <a:cubicBezTo>
                    <a:pt x="488156" y="147024"/>
                    <a:pt x="478631" y="140356"/>
                    <a:pt x="469106" y="138451"/>
                  </a:cubicBezTo>
                  <a:cubicBezTo>
                    <a:pt x="459581" y="136546"/>
                    <a:pt x="449104" y="137499"/>
                    <a:pt x="439579" y="132736"/>
                  </a:cubicBezTo>
                  <a:cubicBezTo>
                    <a:pt x="299561" y="72729"/>
                    <a:pt x="166211" y="92731"/>
                    <a:pt x="39529" y="173694"/>
                  </a:cubicBezTo>
                  <a:cubicBezTo>
                    <a:pt x="28099" y="181314"/>
                    <a:pt x="16669" y="189886"/>
                    <a:pt x="12859" y="204174"/>
                  </a:cubicBezTo>
                  <a:cubicBezTo>
                    <a:pt x="16669" y="207031"/>
                    <a:pt x="19526" y="205126"/>
                    <a:pt x="22384" y="204174"/>
                  </a:cubicBezTo>
                  <a:cubicBezTo>
                    <a:pt x="48101" y="195601"/>
                    <a:pt x="73819" y="187981"/>
                    <a:pt x="98584" y="177504"/>
                  </a:cubicBezTo>
                  <a:cubicBezTo>
                    <a:pt x="123349" y="167026"/>
                    <a:pt x="149066" y="160359"/>
                    <a:pt x="176689" y="159406"/>
                  </a:cubicBezTo>
                  <a:cubicBezTo>
                    <a:pt x="240506" y="157501"/>
                    <a:pt x="303371" y="154644"/>
                    <a:pt x="366236" y="152739"/>
                  </a:cubicBezTo>
                  <a:cubicBezTo>
                    <a:pt x="370999" y="152739"/>
                    <a:pt x="374809" y="153691"/>
                    <a:pt x="374809" y="158454"/>
                  </a:cubicBezTo>
                  <a:cubicBezTo>
                    <a:pt x="374809" y="164169"/>
                    <a:pt x="369094" y="162264"/>
                    <a:pt x="366236" y="162264"/>
                  </a:cubicBezTo>
                  <a:cubicBezTo>
                    <a:pt x="275749" y="162264"/>
                    <a:pt x="195739" y="200364"/>
                    <a:pt x="114776" y="233701"/>
                  </a:cubicBezTo>
                  <a:cubicBezTo>
                    <a:pt x="106204" y="237511"/>
                    <a:pt x="98584" y="243226"/>
                    <a:pt x="90964" y="247989"/>
                  </a:cubicBezTo>
                  <a:cubicBezTo>
                    <a:pt x="80486" y="254656"/>
                    <a:pt x="71914" y="262276"/>
                    <a:pt x="64294" y="271801"/>
                  </a:cubicBezTo>
                  <a:cubicBezTo>
                    <a:pt x="62389" y="275611"/>
                    <a:pt x="61436" y="279421"/>
                    <a:pt x="64294" y="283231"/>
                  </a:cubicBezTo>
                  <a:cubicBezTo>
                    <a:pt x="67151" y="288946"/>
                    <a:pt x="70961" y="285136"/>
                    <a:pt x="74771" y="284184"/>
                  </a:cubicBezTo>
                  <a:cubicBezTo>
                    <a:pt x="146209" y="254656"/>
                    <a:pt x="221456" y="233701"/>
                    <a:pt x="295751" y="213699"/>
                  </a:cubicBezTo>
                  <a:cubicBezTo>
                    <a:pt x="306229" y="210841"/>
                    <a:pt x="315754" y="208936"/>
                    <a:pt x="326231" y="206079"/>
                  </a:cubicBezTo>
                  <a:cubicBezTo>
                    <a:pt x="276701" y="240369"/>
                    <a:pt x="222409" y="262276"/>
                    <a:pt x="169069" y="288946"/>
                  </a:cubicBezTo>
                  <a:cubicBezTo>
                    <a:pt x="221456" y="283231"/>
                    <a:pt x="271939" y="268944"/>
                    <a:pt x="323374" y="259419"/>
                  </a:cubicBezTo>
                  <a:cubicBezTo>
                    <a:pt x="297656" y="271801"/>
                    <a:pt x="271939" y="285136"/>
                    <a:pt x="247174" y="307044"/>
                  </a:cubicBezTo>
                  <a:cubicBezTo>
                    <a:pt x="297656" y="301329"/>
                    <a:pt x="343376" y="295614"/>
                    <a:pt x="389096" y="290851"/>
                  </a:cubicBezTo>
                  <a:cubicBezTo>
                    <a:pt x="368141" y="301329"/>
                    <a:pt x="346234" y="309901"/>
                    <a:pt x="325279" y="320379"/>
                  </a:cubicBezTo>
                  <a:cubicBezTo>
                    <a:pt x="304324" y="330856"/>
                    <a:pt x="284321" y="341334"/>
                    <a:pt x="267176" y="358479"/>
                  </a:cubicBezTo>
                  <a:cubicBezTo>
                    <a:pt x="346234" y="350859"/>
                    <a:pt x="423386" y="332761"/>
                    <a:pt x="502444" y="323236"/>
                  </a:cubicBezTo>
                  <a:cubicBezTo>
                    <a:pt x="460534" y="343239"/>
                    <a:pt x="418624" y="362289"/>
                    <a:pt x="376714" y="380386"/>
                  </a:cubicBezTo>
                  <a:cubicBezTo>
                    <a:pt x="372904" y="382291"/>
                    <a:pt x="365284" y="382291"/>
                    <a:pt x="365284" y="387054"/>
                  </a:cubicBezTo>
                  <a:cubicBezTo>
                    <a:pt x="367189" y="400389"/>
                    <a:pt x="358616" y="396579"/>
                    <a:pt x="351949" y="396579"/>
                  </a:cubicBezTo>
                  <a:cubicBezTo>
                    <a:pt x="253841" y="402294"/>
                    <a:pt x="175736" y="447061"/>
                    <a:pt x="113824" y="522309"/>
                  </a:cubicBezTo>
                  <a:cubicBezTo>
                    <a:pt x="101441" y="536596"/>
                    <a:pt x="90964" y="553741"/>
                    <a:pt x="90964" y="572791"/>
                  </a:cubicBezTo>
                  <a:cubicBezTo>
                    <a:pt x="89059" y="615654"/>
                    <a:pt x="61436" y="651849"/>
                    <a:pt x="61436" y="695664"/>
                  </a:cubicBezTo>
                  <a:cubicBezTo>
                    <a:pt x="95726" y="663279"/>
                    <a:pt x="125254" y="628989"/>
                    <a:pt x="157639" y="596604"/>
                  </a:cubicBezTo>
                  <a:cubicBezTo>
                    <a:pt x="150971" y="612796"/>
                    <a:pt x="141446" y="628036"/>
                    <a:pt x="135731" y="645181"/>
                  </a:cubicBezTo>
                  <a:cubicBezTo>
                    <a:pt x="131921" y="656611"/>
                    <a:pt x="129064" y="668041"/>
                    <a:pt x="128111" y="680424"/>
                  </a:cubicBezTo>
                  <a:cubicBezTo>
                    <a:pt x="128111" y="685186"/>
                    <a:pt x="129064" y="689949"/>
                    <a:pt x="131921" y="691854"/>
                  </a:cubicBezTo>
                  <a:cubicBezTo>
                    <a:pt x="136684" y="694711"/>
                    <a:pt x="139541" y="689949"/>
                    <a:pt x="142399" y="687091"/>
                  </a:cubicBezTo>
                  <a:cubicBezTo>
                    <a:pt x="153829" y="676614"/>
                    <a:pt x="166211" y="667089"/>
                    <a:pt x="176689" y="654706"/>
                  </a:cubicBezTo>
                  <a:cubicBezTo>
                    <a:pt x="216694" y="608034"/>
                    <a:pt x="267176" y="573744"/>
                    <a:pt x="316706" y="538501"/>
                  </a:cubicBezTo>
                  <a:cubicBezTo>
                    <a:pt x="322421" y="534691"/>
                    <a:pt x="329089" y="529929"/>
                    <a:pt x="334804" y="526119"/>
                  </a:cubicBezTo>
                  <a:cubicBezTo>
                    <a:pt x="308134" y="553741"/>
                    <a:pt x="282416" y="581364"/>
                    <a:pt x="258604" y="614701"/>
                  </a:cubicBezTo>
                  <a:cubicBezTo>
                    <a:pt x="283369" y="608034"/>
                    <a:pt x="301466" y="595651"/>
                    <a:pt x="319564" y="584221"/>
                  </a:cubicBezTo>
                  <a:cubicBezTo>
                    <a:pt x="330041" y="577554"/>
                    <a:pt x="337661" y="563266"/>
                    <a:pt x="352901" y="573744"/>
                  </a:cubicBezTo>
                  <a:cubicBezTo>
                    <a:pt x="353854" y="574696"/>
                    <a:pt x="355759" y="573744"/>
                    <a:pt x="357664" y="572791"/>
                  </a:cubicBezTo>
                  <a:cubicBezTo>
                    <a:pt x="372904" y="565171"/>
                    <a:pt x="389096" y="562314"/>
                    <a:pt x="407194" y="560409"/>
                  </a:cubicBezTo>
                  <a:cubicBezTo>
                    <a:pt x="302419" y="651849"/>
                    <a:pt x="213836" y="752814"/>
                    <a:pt x="188119" y="894736"/>
                  </a:cubicBezTo>
                  <a:cubicBezTo>
                    <a:pt x="208121" y="880449"/>
                    <a:pt x="223361" y="862351"/>
                    <a:pt x="244316" y="847111"/>
                  </a:cubicBezTo>
                  <a:cubicBezTo>
                    <a:pt x="234791" y="876639"/>
                    <a:pt x="225266" y="903309"/>
                    <a:pt x="218599" y="930931"/>
                  </a:cubicBezTo>
                  <a:cubicBezTo>
                    <a:pt x="217646" y="933789"/>
                    <a:pt x="216694" y="936646"/>
                    <a:pt x="215741" y="938551"/>
                  </a:cubicBezTo>
                  <a:lnTo>
                    <a:pt x="207169" y="1004274"/>
                  </a:lnTo>
                  <a:cubicBezTo>
                    <a:pt x="208121" y="1002369"/>
                    <a:pt x="233839" y="946171"/>
                    <a:pt x="233839" y="944266"/>
                  </a:cubicBezTo>
                  <a:cubicBezTo>
                    <a:pt x="244316" y="927121"/>
                    <a:pt x="254794" y="910929"/>
                    <a:pt x="265271" y="894736"/>
                  </a:cubicBezTo>
                  <a:cubicBezTo>
                    <a:pt x="266224" y="894736"/>
                    <a:pt x="266224" y="894736"/>
                    <a:pt x="267176" y="895689"/>
                  </a:cubicBezTo>
                  <a:cubicBezTo>
                    <a:pt x="262414" y="914739"/>
                    <a:pt x="256699" y="933789"/>
                    <a:pt x="250984" y="951886"/>
                  </a:cubicBezTo>
                  <a:cubicBezTo>
                    <a:pt x="249079" y="958554"/>
                    <a:pt x="254794" y="952839"/>
                    <a:pt x="250984" y="951886"/>
                  </a:cubicBezTo>
                  <a:lnTo>
                    <a:pt x="245269" y="1023324"/>
                  </a:lnTo>
                  <a:cubicBezTo>
                    <a:pt x="256699" y="978556"/>
                    <a:pt x="306229" y="901404"/>
                    <a:pt x="316706" y="856636"/>
                  </a:cubicBezTo>
                  <a:cubicBezTo>
                    <a:pt x="319564" y="845206"/>
                    <a:pt x="326231" y="834729"/>
                    <a:pt x="332899" y="825204"/>
                  </a:cubicBezTo>
                  <a:cubicBezTo>
                    <a:pt x="328136" y="854731"/>
                    <a:pt x="321469" y="884259"/>
                    <a:pt x="317659" y="913786"/>
                  </a:cubicBezTo>
                  <a:cubicBezTo>
                    <a:pt x="314801" y="940456"/>
                    <a:pt x="311944" y="966174"/>
                    <a:pt x="321469" y="991891"/>
                  </a:cubicBezTo>
                  <a:cubicBezTo>
                    <a:pt x="323374" y="995701"/>
                    <a:pt x="321469" y="1003321"/>
                    <a:pt x="330041" y="1002369"/>
                  </a:cubicBezTo>
                  <a:cubicBezTo>
                    <a:pt x="336709" y="1001416"/>
                    <a:pt x="337661" y="996654"/>
                    <a:pt x="338614" y="990939"/>
                  </a:cubicBezTo>
                  <a:cubicBezTo>
                    <a:pt x="347186" y="953791"/>
                    <a:pt x="355759" y="916644"/>
                    <a:pt x="368141" y="878544"/>
                  </a:cubicBezTo>
                  <a:cubicBezTo>
                    <a:pt x="380524" y="893784"/>
                    <a:pt x="387191" y="909976"/>
                    <a:pt x="392906" y="929979"/>
                  </a:cubicBezTo>
                  <a:cubicBezTo>
                    <a:pt x="411956" y="892831"/>
                    <a:pt x="429101" y="858541"/>
                    <a:pt x="449104" y="819489"/>
                  </a:cubicBezTo>
                  <a:cubicBezTo>
                    <a:pt x="451961" y="838539"/>
                    <a:pt x="451009" y="853779"/>
                    <a:pt x="451009" y="868066"/>
                  </a:cubicBezTo>
                  <a:cubicBezTo>
                    <a:pt x="451009" y="872829"/>
                    <a:pt x="447199" y="879496"/>
                    <a:pt x="454819" y="881401"/>
                  </a:cubicBezTo>
                  <a:cubicBezTo>
                    <a:pt x="462439" y="883306"/>
                    <a:pt x="462439" y="875686"/>
                    <a:pt x="464344" y="871876"/>
                  </a:cubicBezTo>
                  <a:cubicBezTo>
                    <a:pt x="476726" y="847111"/>
                    <a:pt x="485299" y="821394"/>
                    <a:pt x="496729" y="795676"/>
                  </a:cubicBezTo>
                  <a:cubicBezTo>
                    <a:pt x="497681" y="803296"/>
                    <a:pt x="498634" y="810916"/>
                    <a:pt x="499586" y="823299"/>
                  </a:cubicBezTo>
                  <a:cubicBezTo>
                    <a:pt x="527209" y="768054"/>
                    <a:pt x="552926" y="717571"/>
                    <a:pt x="578644" y="667089"/>
                  </a:cubicBezTo>
                  <a:cubicBezTo>
                    <a:pt x="579596" y="667089"/>
                    <a:pt x="579596" y="668041"/>
                    <a:pt x="580549" y="668041"/>
                  </a:cubicBezTo>
                  <a:cubicBezTo>
                    <a:pt x="568166" y="709951"/>
                    <a:pt x="555784" y="751861"/>
                    <a:pt x="544354" y="794724"/>
                  </a:cubicBezTo>
                  <a:cubicBezTo>
                    <a:pt x="571024" y="761386"/>
                    <a:pt x="591026" y="725191"/>
                    <a:pt x="613886" y="689949"/>
                  </a:cubicBezTo>
                  <a:cubicBezTo>
                    <a:pt x="605314" y="713761"/>
                    <a:pt x="596741" y="738526"/>
                    <a:pt x="586264" y="762339"/>
                  </a:cubicBezTo>
                  <a:cubicBezTo>
                    <a:pt x="486251" y="985224"/>
                    <a:pt x="396716" y="1211919"/>
                    <a:pt x="296704" y="1434804"/>
                  </a:cubicBezTo>
                  <a:cubicBezTo>
                    <a:pt x="193834" y="1658641"/>
                    <a:pt x="110014" y="1890099"/>
                    <a:pt x="54769" y="2131081"/>
                  </a:cubicBezTo>
                  <a:cubicBezTo>
                    <a:pt x="29051" y="2245381"/>
                    <a:pt x="7144" y="2360634"/>
                    <a:pt x="7144" y="2477791"/>
                  </a:cubicBezTo>
                  <a:cubicBezTo>
                    <a:pt x="7144" y="2588281"/>
                    <a:pt x="12859" y="2698772"/>
                    <a:pt x="34766" y="2808309"/>
                  </a:cubicBezTo>
                  <a:moveTo>
                    <a:pt x="461486" y="250846"/>
                  </a:moveTo>
                  <a:cubicBezTo>
                    <a:pt x="476726" y="247036"/>
                    <a:pt x="491014" y="233701"/>
                    <a:pt x="511016" y="247036"/>
                  </a:cubicBezTo>
                  <a:cubicBezTo>
                    <a:pt x="491966" y="248941"/>
                    <a:pt x="476726" y="249894"/>
                    <a:pt x="461486" y="250846"/>
                  </a:cubicBezTo>
                  <a:close/>
                  <a:moveTo>
                    <a:pt x="391001" y="364194"/>
                  </a:moveTo>
                  <a:cubicBezTo>
                    <a:pt x="449104" y="346096"/>
                    <a:pt x="510064" y="338476"/>
                    <a:pt x="569119" y="324189"/>
                  </a:cubicBezTo>
                  <a:cubicBezTo>
                    <a:pt x="514826" y="359431"/>
                    <a:pt x="452914" y="363241"/>
                    <a:pt x="391001" y="36419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Graphic 99">
              <a:extLst>
                <a:ext uri="{FF2B5EF4-FFF2-40B4-BE49-F238E27FC236}">
                  <a16:creationId xmlns:a16="http://schemas.microsoft.com/office/drawing/2014/main" id="{2E343250-92ED-415C-8B3C-3ADFF74B409F}"/>
                </a:ext>
              </a:extLst>
            </p:cNvPr>
            <p:cNvSpPr/>
            <p:nvPr/>
          </p:nvSpPr>
          <p:spPr>
            <a:xfrm>
              <a:off x="7016501" y="1283591"/>
              <a:ext cx="2845717" cy="1099666"/>
            </a:xfrm>
            <a:custGeom>
              <a:avLst/>
              <a:gdLst>
                <a:gd name="connsiteX0" fmla="*/ 2515565 w 2614226"/>
                <a:gd name="connsiteY0" fmla="*/ 1071663 h 1101962"/>
                <a:gd name="connsiteX1" fmla="*/ 2487680 w 2614226"/>
                <a:gd name="connsiteY1" fmla="*/ 1058515 h 1101962"/>
                <a:gd name="connsiteX2" fmla="*/ 2481406 w 2614226"/>
                <a:gd name="connsiteY2" fmla="*/ 1043488 h 1101962"/>
                <a:gd name="connsiteX3" fmla="*/ 2472343 w 2614226"/>
                <a:gd name="connsiteY3" fmla="*/ 1030339 h 1101962"/>
                <a:gd name="connsiteX4" fmla="*/ 2452824 w 2614226"/>
                <a:gd name="connsiteY4" fmla="*/ 1026583 h 1101962"/>
                <a:gd name="connsiteX5" fmla="*/ 1818438 w 2614226"/>
                <a:gd name="connsiteY5" fmla="*/ 975241 h 1101962"/>
                <a:gd name="connsiteX6" fmla="*/ 1524251 w 2614226"/>
                <a:gd name="connsiteY6" fmla="*/ 969606 h 1101962"/>
                <a:gd name="connsiteX7" fmla="*/ 1324872 w 2614226"/>
                <a:gd name="connsiteY7" fmla="*/ 961467 h 1101962"/>
                <a:gd name="connsiteX8" fmla="*/ 910779 w 2614226"/>
                <a:gd name="connsiteY8" fmla="*/ 801181 h 1101962"/>
                <a:gd name="connsiteX9" fmla="*/ 746954 w 2614226"/>
                <a:gd name="connsiteY9" fmla="*/ 500646 h 1101962"/>
                <a:gd name="connsiteX10" fmla="*/ 756017 w 2614226"/>
                <a:gd name="connsiteY10" fmla="*/ 431774 h 1101962"/>
                <a:gd name="connsiteX11" fmla="*/ 714886 w 2614226"/>
                <a:gd name="connsiteY11" fmla="*/ 475602 h 1101962"/>
                <a:gd name="connsiteX12" fmla="*/ 731617 w 2614226"/>
                <a:gd name="connsiteY12" fmla="*/ 622739 h 1101962"/>
                <a:gd name="connsiteX13" fmla="*/ 935875 w 2614226"/>
                <a:gd name="connsiteY13" fmla="*/ 901360 h 1101962"/>
                <a:gd name="connsiteX14" fmla="*/ 693275 w 2614226"/>
                <a:gd name="connsiteY14" fmla="*/ 607086 h 1101962"/>
                <a:gd name="connsiteX15" fmla="*/ 679333 w 2614226"/>
                <a:gd name="connsiteY15" fmla="*/ 465584 h 1101962"/>
                <a:gd name="connsiteX16" fmla="*/ 684212 w 2614226"/>
                <a:gd name="connsiteY16" fmla="*/ 438661 h 1101962"/>
                <a:gd name="connsiteX17" fmla="*/ 640991 w 2614226"/>
                <a:gd name="connsiteY17" fmla="*/ 465584 h 1101962"/>
                <a:gd name="connsiteX18" fmla="*/ 645870 w 2614226"/>
                <a:gd name="connsiteY18" fmla="*/ 435530 h 1101962"/>
                <a:gd name="connsiteX19" fmla="*/ 640991 w 2614226"/>
                <a:gd name="connsiteY19" fmla="*/ 408607 h 1101962"/>
                <a:gd name="connsiteX20" fmla="*/ 684212 w 2614226"/>
                <a:gd name="connsiteY20" fmla="*/ 401094 h 1101962"/>
                <a:gd name="connsiteX21" fmla="*/ 712098 w 2614226"/>
                <a:gd name="connsiteY21" fmla="*/ 392954 h 1101962"/>
                <a:gd name="connsiteX22" fmla="*/ 719069 w 2614226"/>
                <a:gd name="connsiteY22" fmla="*/ 352257 h 1101962"/>
                <a:gd name="connsiteX23" fmla="*/ 783204 w 2614226"/>
                <a:gd name="connsiteY23" fmla="*/ 331595 h 1101962"/>
                <a:gd name="connsiteX24" fmla="*/ 827124 w 2614226"/>
                <a:gd name="connsiteY24" fmla="*/ 286515 h 1101962"/>
                <a:gd name="connsiteX25" fmla="*/ 1025805 w 2614226"/>
                <a:gd name="connsiteY25" fmla="*/ 193850 h 1101962"/>
                <a:gd name="connsiteX26" fmla="*/ 1132465 w 2614226"/>
                <a:gd name="connsiteY26" fmla="*/ 210755 h 1101962"/>
                <a:gd name="connsiteX27" fmla="*/ 1174293 w 2614226"/>
                <a:gd name="connsiteY27" fmla="*/ 201363 h 1101962"/>
                <a:gd name="connsiteX28" fmla="*/ 1110157 w 2614226"/>
                <a:gd name="connsiteY28" fmla="*/ 168805 h 1101962"/>
                <a:gd name="connsiteX29" fmla="*/ 1092729 w 2614226"/>
                <a:gd name="connsiteY29" fmla="*/ 158788 h 1101962"/>
                <a:gd name="connsiteX30" fmla="*/ 1073906 w 2614226"/>
                <a:gd name="connsiteY30" fmla="*/ 150648 h 1101962"/>
                <a:gd name="connsiteX31" fmla="*/ 1055084 w 2614226"/>
                <a:gd name="connsiteY31" fmla="*/ 155657 h 1101962"/>
                <a:gd name="connsiteX32" fmla="*/ 1052993 w 2614226"/>
                <a:gd name="connsiteY32" fmla="*/ 146891 h 1101962"/>
                <a:gd name="connsiteX33" fmla="*/ 1023016 w 2614226"/>
                <a:gd name="connsiteY33" fmla="*/ 122473 h 1101962"/>
                <a:gd name="connsiteX34" fmla="*/ 981189 w 2614226"/>
                <a:gd name="connsiteY34" fmla="*/ 116838 h 1101962"/>
                <a:gd name="connsiteX35" fmla="*/ 942847 w 2614226"/>
                <a:gd name="connsiteY35" fmla="*/ 129986 h 1101962"/>
                <a:gd name="connsiteX36" fmla="*/ 940755 w 2614226"/>
                <a:gd name="connsiteY36" fmla="*/ 165049 h 1101962"/>
                <a:gd name="connsiteX37" fmla="*/ 940058 w 2614226"/>
                <a:gd name="connsiteY37" fmla="*/ 166927 h 1101962"/>
                <a:gd name="connsiteX38" fmla="*/ 901716 w 2614226"/>
                <a:gd name="connsiteY38" fmla="*/ 191346 h 1101962"/>
                <a:gd name="connsiteX39" fmla="*/ 861283 w 2614226"/>
                <a:gd name="connsiteY39" fmla="*/ 213886 h 1101962"/>
                <a:gd name="connsiteX40" fmla="*/ 884288 w 2614226"/>
                <a:gd name="connsiteY40" fmla="*/ 190719 h 1101962"/>
                <a:gd name="connsiteX41" fmla="*/ 887774 w 2614226"/>
                <a:gd name="connsiteY41" fmla="*/ 157535 h 1101962"/>
                <a:gd name="connsiteX42" fmla="*/ 884985 w 2614226"/>
                <a:gd name="connsiteY42" fmla="*/ 134995 h 1101962"/>
                <a:gd name="connsiteX43" fmla="*/ 868254 w 2614226"/>
                <a:gd name="connsiteY43" fmla="*/ 112455 h 1101962"/>
                <a:gd name="connsiteX44" fmla="*/ 804815 w 2614226"/>
                <a:gd name="connsiteY44" fmla="*/ 119342 h 1101962"/>
                <a:gd name="connsiteX45" fmla="*/ 793661 w 2614226"/>
                <a:gd name="connsiteY45" fmla="*/ 149396 h 1101962"/>
                <a:gd name="connsiteX46" fmla="*/ 805513 w 2614226"/>
                <a:gd name="connsiteY46" fmla="*/ 160666 h 1101962"/>
                <a:gd name="connsiteX47" fmla="*/ 792964 w 2614226"/>
                <a:gd name="connsiteY47" fmla="*/ 175067 h 1101962"/>
                <a:gd name="connsiteX48" fmla="*/ 763685 w 2614226"/>
                <a:gd name="connsiteY48" fmla="*/ 155657 h 1101962"/>
                <a:gd name="connsiteX49" fmla="*/ 719069 w 2614226"/>
                <a:gd name="connsiteY49" fmla="*/ 161292 h 1101962"/>
                <a:gd name="connsiteX50" fmla="*/ 707915 w 2614226"/>
                <a:gd name="connsiteY50" fmla="*/ 175067 h 1101962"/>
                <a:gd name="connsiteX51" fmla="*/ 704429 w 2614226"/>
                <a:gd name="connsiteY51" fmla="*/ 205120 h 1101962"/>
                <a:gd name="connsiteX52" fmla="*/ 708612 w 2614226"/>
                <a:gd name="connsiteY52" fmla="*/ 227034 h 1101962"/>
                <a:gd name="connsiteX53" fmla="*/ 695367 w 2614226"/>
                <a:gd name="connsiteY53" fmla="*/ 220147 h 1101962"/>
                <a:gd name="connsiteX54" fmla="*/ 594283 w 2614226"/>
                <a:gd name="connsiteY54" fmla="*/ 219521 h 1101962"/>
                <a:gd name="connsiteX55" fmla="*/ 558730 w 2614226"/>
                <a:gd name="connsiteY55" fmla="*/ 225156 h 1101962"/>
                <a:gd name="connsiteX56" fmla="*/ 515508 w 2614226"/>
                <a:gd name="connsiteY56" fmla="*/ 233921 h 1101962"/>
                <a:gd name="connsiteX57" fmla="*/ 502262 w 2614226"/>
                <a:gd name="connsiteY57" fmla="*/ 243313 h 1101962"/>
                <a:gd name="connsiteX58" fmla="*/ 478560 w 2614226"/>
                <a:gd name="connsiteY58" fmla="*/ 271488 h 1101962"/>
                <a:gd name="connsiteX59" fmla="*/ 475074 w 2614226"/>
                <a:gd name="connsiteY59" fmla="*/ 313438 h 1101962"/>
                <a:gd name="connsiteX60" fmla="*/ 458343 w 2614226"/>
                <a:gd name="connsiteY60" fmla="*/ 354761 h 1101962"/>
                <a:gd name="connsiteX61" fmla="*/ 463223 w 2614226"/>
                <a:gd name="connsiteY61" fmla="*/ 337856 h 1101962"/>
                <a:gd name="connsiteX62" fmla="*/ 427670 w 2614226"/>
                <a:gd name="connsiteY62" fmla="*/ 324082 h 1101962"/>
                <a:gd name="connsiteX63" fmla="*/ 409544 w 2614226"/>
                <a:gd name="connsiteY63" fmla="*/ 349753 h 1101962"/>
                <a:gd name="connsiteX64" fmla="*/ 395602 w 2614226"/>
                <a:gd name="connsiteY64" fmla="*/ 377928 h 1101962"/>
                <a:gd name="connsiteX65" fmla="*/ 356563 w 2614226"/>
                <a:gd name="connsiteY65" fmla="*/ 387319 h 1101962"/>
                <a:gd name="connsiteX66" fmla="*/ 374688 w 2614226"/>
                <a:gd name="connsiteY66" fmla="*/ 424260 h 1101962"/>
                <a:gd name="connsiteX67" fmla="*/ 350289 w 2614226"/>
                <a:gd name="connsiteY67" fmla="*/ 454940 h 1101962"/>
                <a:gd name="connsiteX68" fmla="*/ 334952 w 2614226"/>
                <a:gd name="connsiteY68" fmla="*/ 508786 h 1101962"/>
                <a:gd name="connsiteX69" fmla="*/ 320312 w 2614226"/>
                <a:gd name="connsiteY69" fmla="*/ 526943 h 1101962"/>
                <a:gd name="connsiteX70" fmla="*/ 316129 w 2614226"/>
                <a:gd name="connsiteY70" fmla="*/ 483115 h 1101962"/>
                <a:gd name="connsiteX71" fmla="*/ 319615 w 2614226"/>
                <a:gd name="connsiteY71" fmla="*/ 433026 h 1101962"/>
                <a:gd name="connsiteX72" fmla="*/ 314735 w 2614226"/>
                <a:gd name="connsiteY72" fmla="*/ 404225 h 1101962"/>
                <a:gd name="connsiteX73" fmla="*/ 336346 w 2614226"/>
                <a:gd name="connsiteY73" fmla="*/ 357266 h 1101962"/>
                <a:gd name="connsiteX74" fmla="*/ 374688 w 2614226"/>
                <a:gd name="connsiteY74" fmla="*/ 305298 h 1101962"/>
                <a:gd name="connsiteX75" fmla="*/ 429064 w 2614226"/>
                <a:gd name="connsiteY75" fmla="*/ 223277 h 1101962"/>
                <a:gd name="connsiteX76" fmla="*/ 458343 w 2614226"/>
                <a:gd name="connsiteY76" fmla="*/ 206372 h 1101962"/>
                <a:gd name="connsiteX77" fmla="*/ 461829 w 2614226"/>
                <a:gd name="connsiteY77" fmla="*/ 193850 h 1101962"/>
                <a:gd name="connsiteX78" fmla="*/ 489017 w 2614226"/>
                <a:gd name="connsiteY78" fmla="*/ 171936 h 1101962"/>
                <a:gd name="connsiteX79" fmla="*/ 507142 w 2614226"/>
                <a:gd name="connsiteY79" fmla="*/ 154405 h 1101962"/>
                <a:gd name="connsiteX80" fmla="*/ 544090 w 2614226"/>
                <a:gd name="connsiteY80" fmla="*/ 155657 h 1101962"/>
                <a:gd name="connsiteX81" fmla="*/ 572672 w 2614226"/>
                <a:gd name="connsiteY81" fmla="*/ 123099 h 1101962"/>
                <a:gd name="connsiteX82" fmla="*/ 594283 w 2614226"/>
                <a:gd name="connsiteY82" fmla="*/ 111829 h 1101962"/>
                <a:gd name="connsiteX83" fmla="*/ 613106 w 2614226"/>
                <a:gd name="connsiteY83" fmla="*/ 118716 h 1101962"/>
                <a:gd name="connsiteX84" fmla="*/ 631231 w 2614226"/>
                <a:gd name="connsiteY84" fmla="*/ 116838 h 1101962"/>
                <a:gd name="connsiteX85" fmla="*/ 677938 w 2614226"/>
                <a:gd name="connsiteY85" fmla="*/ 102437 h 1101962"/>
                <a:gd name="connsiteX86" fmla="*/ 842460 w 2614226"/>
                <a:gd name="connsiteY86" fmla="*/ 81775 h 1101962"/>
                <a:gd name="connsiteX87" fmla="*/ 888471 w 2614226"/>
                <a:gd name="connsiteY87" fmla="*/ 79271 h 1101962"/>
                <a:gd name="connsiteX88" fmla="*/ 928904 w 2614226"/>
                <a:gd name="connsiteY88" fmla="*/ 64870 h 1101962"/>
                <a:gd name="connsiteX89" fmla="*/ 951212 w 2614226"/>
                <a:gd name="connsiteY89" fmla="*/ 71131 h 1101962"/>
                <a:gd name="connsiteX90" fmla="*/ 1004194 w 2614226"/>
                <a:gd name="connsiteY90" fmla="*/ 91793 h 1101962"/>
                <a:gd name="connsiteX91" fmla="*/ 1052993 w 2614226"/>
                <a:gd name="connsiteY91" fmla="*/ 94298 h 1101962"/>
                <a:gd name="connsiteX92" fmla="*/ 1070421 w 2614226"/>
                <a:gd name="connsiteY92" fmla="*/ 105568 h 1101962"/>
                <a:gd name="connsiteX93" fmla="*/ 1141528 w 2614226"/>
                <a:gd name="connsiteY93" fmla="*/ 124977 h 1101962"/>
                <a:gd name="connsiteX94" fmla="*/ 1171504 w 2614226"/>
                <a:gd name="connsiteY94" fmla="*/ 138126 h 1101962"/>
                <a:gd name="connsiteX95" fmla="*/ 1201481 w 2614226"/>
                <a:gd name="connsiteY95" fmla="*/ 161292 h 1101962"/>
                <a:gd name="connsiteX96" fmla="*/ 1215423 w 2614226"/>
                <a:gd name="connsiteY96" fmla="*/ 174440 h 1101962"/>
                <a:gd name="connsiteX97" fmla="*/ 1234943 w 2614226"/>
                <a:gd name="connsiteY97" fmla="*/ 193224 h 1101962"/>
                <a:gd name="connsiteX98" fmla="*/ 1290016 w 2614226"/>
                <a:gd name="connsiteY98" fmla="*/ 225782 h 1101962"/>
                <a:gd name="connsiteX99" fmla="*/ 1331843 w 2614226"/>
                <a:gd name="connsiteY99" fmla="*/ 258966 h 1101962"/>
                <a:gd name="connsiteX100" fmla="*/ 1333935 w 2614226"/>
                <a:gd name="connsiteY100" fmla="*/ 321577 h 1101962"/>
                <a:gd name="connsiteX101" fmla="*/ 1306747 w 2614226"/>
                <a:gd name="connsiteY101" fmla="*/ 398590 h 1101962"/>
                <a:gd name="connsiteX102" fmla="*/ 1361820 w 2614226"/>
                <a:gd name="connsiteY102" fmla="*/ 322830 h 1101962"/>
                <a:gd name="connsiteX103" fmla="*/ 1366700 w 2614226"/>
                <a:gd name="connsiteY103" fmla="*/ 250200 h 1101962"/>
                <a:gd name="connsiteX104" fmla="*/ 1331146 w 2614226"/>
                <a:gd name="connsiteY104" fmla="*/ 202616 h 1101962"/>
                <a:gd name="connsiteX105" fmla="*/ 1280953 w 2614226"/>
                <a:gd name="connsiteY105" fmla="*/ 165049 h 1101962"/>
                <a:gd name="connsiteX106" fmla="*/ 1244006 w 2614226"/>
                <a:gd name="connsiteY106" fmla="*/ 146265 h 1101962"/>
                <a:gd name="connsiteX107" fmla="*/ 1234246 w 2614226"/>
                <a:gd name="connsiteY107" fmla="*/ 118716 h 1101962"/>
                <a:gd name="connsiteX108" fmla="*/ 1163836 w 2614226"/>
                <a:gd name="connsiteY108" fmla="*/ 86158 h 1101962"/>
                <a:gd name="connsiteX109" fmla="*/ 1124797 w 2614226"/>
                <a:gd name="connsiteY109" fmla="*/ 76766 h 1101962"/>
                <a:gd name="connsiteX110" fmla="*/ 1093426 w 2614226"/>
                <a:gd name="connsiteY110" fmla="*/ 59861 h 1101962"/>
                <a:gd name="connsiteX111" fmla="*/ 1064844 w 2614226"/>
                <a:gd name="connsiteY111" fmla="*/ 61114 h 1101962"/>
                <a:gd name="connsiteX112" fmla="*/ 1003497 w 2614226"/>
                <a:gd name="connsiteY112" fmla="*/ 42330 h 1101962"/>
                <a:gd name="connsiteX113" fmla="*/ 947727 w 2614226"/>
                <a:gd name="connsiteY113" fmla="*/ 33565 h 1101962"/>
                <a:gd name="connsiteX114" fmla="*/ 868254 w 2614226"/>
                <a:gd name="connsiteY114" fmla="*/ 42956 h 1101962"/>
                <a:gd name="connsiteX115" fmla="*/ 786690 w 2614226"/>
                <a:gd name="connsiteY115" fmla="*/ 43582 h 1101962"/>
                <a:gd name="connsiteX116" fmla="*/ 728829 w 2614226"/>
                <a:gd name="connsiteY116" fmla="*/ 24173 h 1101962"/>
                <a:gd name="connsiteX117" fmla="*/ 672361 w 2614226"/>
                <a:gd name="connsiteY117" fmla="*/ 21668 h 1101962"/>
                <a:gd name="connsiteX118" fmla="*/ 613106 w 2614226"/>
                <a:gd name="connsiteY118" fmla="*/ 23547 h 1101962"/>
                <a:gd name="connsiteX119" fmla="*/ 583129 w 2614226"/>
                <a:gd name="connsiteY119" fmla="*/ 3511 h 1101962"/>
                <a:gd name="connsiteX120" fmla="*/ 537119 w 2614226"/>
                <a:gd name="connsiteY120" fmla="*/ 34191 h 1101962"/>
                <a:gd name="connsiteX121" fmla="*/ 451372 w 2614226"/>
                <a:gd name="connsiteY121" fmla="*/ 56105 h 1101962"/>
                <a:gd name="connsiteX122" fmla="*/ 426973 w 2614226"/>
                <a:gd name="connsiteY122" fmla="*/ 51722 h 1101962"/>
                <a:gd name="connsiteX123" fmla="*/ 394905 w 2614226"/>
                <a:gd name="connsiteY123" fmla="*/ 48591 h 1101962"/>
                <a:gd name="connsiteX124" fmla="*/ 366323 w 2614226"/>
                <a:gd name="connsiteY124" fmla="*/ 116212 h 1101962"/>
                <a:gd name="connsiteX125" fmla="*/ 354471 w 2614226"/>
                <a:gd name="connsiteY125" fmla="*/ 161292 h 1101962"/>
                <a:gd name="connsiteX126" fmla="*/ 311250 w 2614226"/>
                <a:gd name="connsiteY126" fmla="*/ 215764 h 1101962"/>
                <a:gd name="connsiteX127" fmla="*/ 226897 w 2614226"/>
                <a:gd name="connsiteY127" fmla="*/ 350379 h 1101962"/>
                <a:gd name="connsiteX128" fmla="*/ 206680 w 2614226"/>
                <a:gd name="connsiteY128" fmla="*/ 518177 h 1101962"/>
                <a:gd name="connsiteX129" fmla="*/ 300095 w 2614226"/>
                <a:gd name="connsiteY129" fmla="*/ 729804 h 1101962"/>
                <a:gd name="connsiteX130" fmla="*/ 580341 w 2614226"/>
                <a:gd name="connsiteY130" fmla="*/ 1014686 h 1101962"/>
                <a:gd name="connsiteX131" fmla="*/ 588009 w 2614226"/>
                <a:gd name="connsiteY131" fmla="*/ 1022826 h 1101962"/>
                <a:gd name="connsiteX132" fmla="*/ 574764 w 2614226"/>
                <a:gd name="connsiteY132" fmla="*/ 1022826 h 1101962"/>
                <a:gd name="connsiteX133" fmla="*/ 401179 w 2614226"/>
                <a:gd name="connsiteY133" fmla="*/ 1022200 h 1101962"/>
                <a:gd name="connsiteX134" fmla="*/ 178795 w 2614226"/>
                <a:gd name="connsiteY134" fmla="*/ 1030965 h 1101962"/>
                <a:gd name="connsiteX135" fmla="*/ 46341 w 2614226"/>
                <a:gd name="connsiteY135" fmla="*/ 1056636 h 1101962"/>
                <a:gd name="connsiteX136" fmla="*/ 3816 w 2614226"/>
                <a:gd name="connsiteY136" fmla="*/ 1067906 h 1101962"/>
                <a:gd name="connsiteX137" fmla="*/ 3816 w 2614226"/>
                <a:gd name="connsiteY137" fmla="*/ 1069785 h 1101962"/>
                <a:gd name="connsiteX138" fmla="*/ 37976 w 2614226"/>
                <a:gd name="connsiteY138" fmla="*/ 1075420 h 1101962"/>
                <a:gd name="connsiteX139" fmla="*/ 285456 w 2614226"/>
                <a:gd name="connsiteY139" fmla="*/ 1074793 h 1101962"/>
                <a:gd name="connsiteX140" fmla="*/ 1306747 w 2614226"/>
                <a:gd name="connsiteY140" fmla="*/ 1086690 h 1101962"/>
                <a:gd name="connsiteX141" fmla="*/ 2186521 w 2614226"/>
                <a:gd name="connsiteY141" fmla="*/ 1099212 h 1101962"/>
                <a:gd name="connsiteX142" fmla="*/ 2604797 w 2614226"/>
                <a:gd name="connsiteY142" fmla="*/ 1102343 h 1101962"/>
                <a:gd name="connsiteX143" fmla="*/ 2612466 w 2614226"/>
                <a:gd name="connsiteY143" fmla="*/ 1099212 h 1101962"/>
                <a:gd name="connsiteX144" fmla="*/ 2590855 w 2614226"/>
                <a:gd name="connsiteY144" fmla="*/ 1092325 h 1101962"/>
                <a:gd name="connsiteX145" fmla="*/ 2515565 w 2614226"/>
                <a:gd name="connsiteY145" fmla="*/ 1071663 h 1101962"/>
                <a:gd name="connsiteX0" fmla="*/ 2511749 w 2750275"/>
                <a:gd name="connsiteY0" fmla="*/ 1068236 h 1099666"/>
                <a:gd name="connsiteX1" fmla="*/ 2483864 w 2750275"/>
                <a:gd name="connsiteY1" fmla="*/ 1055088 h 1099666"/>
                <a:gd name="connsiteX2" fmla="*/ 2477590 w 2750275"/>
                <a:gd name="connsiteY2" fmla="*/ 1040061 h 1099666"/>
                <a:gd name="connsiteX3" fmla="*/ 2468527 w 2750275"/>
                <a:gd name="connsiteY3" fmla="*/ 1026912 h 1099666"/>
                <a:gd name="connsiteX4" fmla="*/ 2449008 w 2750275"/>
                <a:gd name="connsiteY4" fmla="*/ 1023156 h 1099666"/>
                <a:gd name="connsiteX5" fmla="*/ 1814622 w 2750275"/>
                <a:gd name="connsiteY5" fmla="*/ 971814 h 1099666"/>
                <a:gd name="connsiteX6" fmla="*/ 1520435 w 2750275"/>
                <a:gd name="connsiteY6" fmla="*/ 966179 h 1099666"/>
                <a:gd name="connsiteX7" fmla="*/ 1321056 w 2750275"/>
                <a:gd name="connsiteY7" fmla="*/ 958040 h 1099666"/>
                <a:gd name="connsiteX8" fmla="*/ 906963 w 2750275"/>
                <a:gd name="connsiteY8" fmla="*/ 797754 h 1099666"/>
                <a:gd name="connsiteX9" fmla="*/ 743138 w 2750275"/>
                <a:gd name="connsiteY9" fmla="*/ 497219 h 1099666"/>
                <a:gd name="connsiteX10" fmla="*/ 752201 w 2750275"/>
                <a:gd name="connsiteY10" fmla="*/ 428347 h 1099666"/>
                <a:gd name="connsiteX11" fmla="*/ 711070 w 2750275"/>
                <a:gd name="connsiteY11" fmla="*/ 472175 h 1099666"/>
                <a:gd name="connsiteX12" fmla="*/ 727801 w 2750275"/>
                <a:gd name="connsiteY12" fmla="*/ 619312 h 1099666"/>
                <a:gd name="connsiteX13" fmla="*/ 932059 w 2750275"/>
                <a:gd name="connsiteY13" fmla="*/ 897933 h 1099666"/>
                <a:gd name="connsiteX14" fmla="*/ 689459 w 2750275"/>
                <a:gd name="connsiteY14" fmla="*/ 603659 h 1099666"/>
                <a:gd name="connsiteX15" fmla="*/ 675517 w 2750275"/>
                <a:gd name="connsiteY15" fmla="*/ 462157 h 1099666"/>
                <a:gd name="connsiteX16" fmla="*/ 680396 w 2750275"/>
                <a:gd name="connsiteY16" fmla="*/ 435234 h 1099666"/>
                <a:gd name="connsiteX17" fmla="*/ 637175 w 2750275"/>
                <a:gd name="connsiteY17" fmla="*/ 462157 h 1099666"/>
                <a:gd name="connsiteX18" fmla="*/ 642054 w 2750275"/>
                <a:gd name="connsiteY18" fmla="*/ 432103 h 1099666"/>
                <a:gd name="connsiteX19" fmla="*/ 637175 w 2750275"/>
                <a:gd name="connsiteY19" fmla="*/ 405180 h 1099666"/>
                <a:gd name="connsiteX20" fmla="*/ 680396 w 2750275"/>
                <a:gd name="connsiteY20" fmla="*/ 397667 h 1099666"/>
                <a:gd name="connsiteX21" fmla="*/ 708282 w 2750275"/>
                <a:gd name="connsiteY21" fmla="*/ 389527 h 1099666"/>
                <a:gd name="connsiteX22" fmla="*/ 715253 w 2750275"/>
                <a:gd name="connsiteY22" fmla="*/ 348830 h 1099666"/>
                <a:gd name="connsiteX23" fmla="*/ 779388 w 2750275"/>
                <a:gd name="connsiteY23" fmla="*/ 328168 h 1099666"/>
                <a:gd name="connsiteX24" fmla="*/ 823308 w 2750275"/>
                <a:gd name="connsiteY24" fmla="*/ 283088 h 1099666"/>
                <a:gd name="connsiteX25" fmla="*/ 1021989 w 2750275"/>
                <a:gd name="connsiteY25" fmla="*/ 190423 h 1099666"/>
                <a:gd name="connsiteX26" fmla="*/ 1128649 w 2750275"/>
                <a:gd name="connsiteY26" fmla="*/ 207328 h 1099666"/>
                <a:gd name="connsiteX27" fmla="*/ 1170477 w 2750275"/>
                <a:gd name="connsiteY27" fmla="*/ 197936 h 1099666"/>
                <a:gd name="connsiteX28" fmla="*/ 1106341 w 2750275"/>
                <a:gd name="connsiteY28" fmla="*/ 165378 h 1099666"/>
                <a:gd name="connsiteX29" fmla="*/ 1088913 w 2750275"/>
                <a:gd name="connsiteY29" fmla="*/ 155361 h 1099666"/>
                <a:gd name="connsiteX30" fmla="*/ 1070090 w 2750275"/>
                <a:gd name="connsiteY30" fmla="*/ 147221 h 1099666"/>
                <a:gd name="connsiteX31" fmla="*/ 1051268 w 2750275"/>
                <a:gd name="connsiteY31" fmla="*/ 152230 h 1099666"/>
                <a:gd name="connsiteX32" fmla="*/ 1049177 w 2750275"/>
                <a:gd name="connsiteY32" fmla="*/ 143464 h 1099666"/>
                <a:gd name="connsiteX33" fmla="*/ 1019200 w 2750275"/>
                <a:gd name="connsiteY33" fmla="*/ 119046 h 1099666"/>
                <a:gd name="connsiteX34" fmla="*/ 977373 w 2750275"/>
                <a:gd name="connsiteY34" fmla="*/ 113411 h 1099666"/>
                <a:gd name="connsiteX35" fmla="*/ 939031 w 2750275"/>
                <a:gd name="connsiteY35" fmla="*/ 126559 h 1099666"/>
                <a:gd name="connsiteX36" fmla="*/ 936939 w 2750275"/>
                <a:gd name="connsiteY36" fmla="*/ 161622 h 1099666"/>
                <a:gd name="connsiteX37" fmla="*/ 936242 w 2750275"/>
                <a:gd name="connsiteY37" fmla="*/ 163500 h 1099666"/>
                <a:gd name="connsiteX38" fmla="*/ 897900 w 2750275"/>
                <a:gd name="connsiteY38" fmla="*/ 187919 h 1099666"/>
                <a:gd name="connsiteX39" fmla="*/ 857467 w 2750275"/>
                <a:gd name="connsiteY39" fmla="*/ 210459 h 1099666"/>
                <a:gd name="connsiteX40" fmla="*/ 880472 w 2750275"/>
                <a:gd name="connsiteY40" fmla="*/ 187292 h 1099666"/>
                <a:gd name="connsiteX41" fmla="*/ 883958 w 2750275"/>
                <a:gd name="connsiteY41" fmla="*/ 154108 h 1099666"/>
                <a:gd name="connsiteX42" fmla="*/ 881169 w 2750275"/>
                <a:gd name="connsiteY42" fmla="*/ 131568 h 1099666"/>
                <a:gd name="connsiteX43" fmla="*/ 864438 w 2750275"/>
                <a:gd name="connsiteY43" fmla="*/ 109028 h 1099666"/>
                <a:gd name="connsiteX44" fmla="*/ 800999 w 2750275"/>
                <a:gd name="connsiteY44" fmla="*/ 115915 h 1099666"/>
                <a:gd name="connsiteX45" fmla="*/ 789845 w 2750275"/>
                <a:gd name="connsiteY45" fmla="*/ 145969 h 1099666"/>
                <a:gd name="connsiteX46" fmla="*/ 801697 w 2750275"/>
                <a:gd name="connsiteY46" fmla="*/ 157239 h 1099666"/>
                <a:gd name="connsiteX47" fmla="*/ 789148 w 2750275"/>
                <a:gd name="connsiteY47" fmla="*/ 171640 h 1099666"/>
                <a:gd name="connsiteX48" fmla="*/ 759869 w 2750275"/>
                <a:gd name="connsiteY48" fmla="*/ 152230 h 1099666"/>
                <a:gd name="connsiteX49" fmla="*/ 715253 w 2750275"/>
                <a:gd name="connsiteY49" fmla="*/ 157865 h 1099666"/>
                <a:gd name="connsiteX50" fmla="*/ 704099 w 2750275"/>
                <a:gd name="connsiteY50" fmla="*/ 171640 h 1099666"/>
                <a:gd name="connsiteX51" fmla="*/ 700613 w 2750275"/>
                <a:gd name="connsiteY51" fmla="*/ 201693 h 1099666"/>
                <a:gd name="connsiteX52" fmla="*/ 704796 w 2750275"/>
                <a:gd name="connsiteY52" fmla="*/ 223607 h 1099666"/>
                <a:gd name="connsiteX53" fmla="*/ 691551 w 2750275"/>
                <a:gd name="connsiteY53" fmla="*/ 216720 h 1099666"/>
                <a:gd name="connsiteX54" fmla="*/ 590467 w 2750275"/>
                <a:gd name="connsiteY54" fmla="*/ 216094 h 1099666"/>
                <a:gd name="connsiteX55" fmla="*/ 554914 w 2750275"/>
                <a:gd name="connsiteY55" fmla="*/ 221729 h 1099666"/>
                <a:gd name="connsiteX56" fmla="*/ 511692 w 2750275"/>
                <a:gd name="connsiteY56" fmla="*/ 230494 h 1099666"/>
                <a:gd name="connsiteX57" fmla="*/ 498446 w 2750275"/>
                <a:gd name="connsiteY57" fmla="*/ 239886 h 1099666"/>
                <a:gd name="connsiteX58" fmla="*/ 474744 w 2750275"/>
                <a:gd name="connsiteY58" fmla="*/ 268061 h 1099666"/>
                <a:gd name="connsiteX59" fmla="*/ 471258 w 2750275"/>
                <a:gd name="connsiteY59" fmla="*/ 310011 h 1099666"/>
                <a:gd name="connsiteX60" fmla="*/ 454527 w 2750275"/>
                <a:gd name="connsiteY60" fmla="*/ 351334 h 1099666"/>
                <a:gd name="connsiteX61" fmla="*/ 459407 w 2750275"/>
                <a:gd name="connsiteY61" fmla="*/ 334429 h 1099666"/>
                <a:gd name="connsiteX62" fmla="*/ 423854 w 2750275"/>
                <a:gd name="connsiteY62" fmla="*/ 320655 h 1099666"/>
                <a:gd name="connsiteX63" fmla="*/ 405728 w 2750275"/>
                <a:gd name="connsiteY63" fmla="*/ 346326 h 1099666"/>
                <a:gd name="connsiteX64" fmla="*/ 391786 w 2750275"/>
                <a:gd name="connsiteY64" fmla="*/ 374501 h 1099666"/>
                <a:gd name="connsiteX65" fmla="*/ 352747 w 2750275"/>
                <a:gd name="connsiteY65" fmla="*/ 383892 h 1099666"/>
                <a:gd name="connsiteX66" fmla="*/ 370872 w 2750275"/>
                <a:gd name="connsiteY66" fmla="*/ 420833 h 1099666"/>
                <a:gd name="connsiteX67" fmla="*/ 346473 w 2750275"/>
                <a:gd name="connsiteY67" fmla="*/ 451513 h 1099666"/>
                <a:gd name="connsiteX68" fmla="*/ 331136 w 2750275"/>
                <a:gd name="connsiteY68" fmla="*/ 505359 h 1099666"/>
                <a:gd name="connsiteX69" fmla="*/ 316496 w 2750275"/>
                <a:gd name="connsiteY69" fmla="*/ 523516 h 1099666"/>
                <a:gd name="connsiteX70" fmla="*/ 312313 w 2750275"/>
                <a:gd name="connsiteY70" fmla="*/ 479688 h 1099666"/>
                <a:gd name="connsiteX71" fmla="*/ 315799 w 2750275"/>
                <a:gd name="connsiteY71" fmla="*/ 429599 h 1099666"/>
                <a:gd name="connsiteX72" fmla="*/ 310919 w 2750275"/>
                <a:gd name="connsiteY72" fmla="*/ 400798 h 1099666"/>
                <a:gd name="connsiteX73" fmla="*/ 332530 w 2750275"/>
                <a:gd name="connsiteY73" fmla="*/ 353839 h 1099666"/>
                <a:gd name="connsiteX74" fmla="*/ 370872 w 2750275"/>
                <a:gd name="connsiteY74" fmla="*/ 301871 h 1099666"/>
                <a:gd name="connsiteX75" fmla="*/ 425248 w 2750275"/>
                <a:gd name="connsiteY75" fmla="*/ 219850 h 1099666"/>
                <a:gd name="connsiteX76" fmla="*/ 454527 w 2750275"/>
                <a:gd name="connsiteY76" fmla="*/ 202945 h 1099666"/>
                <a:gd name="connsiteX77" fmla="*/ 458013 w 2750275"/>
                <a:gd name="connsiteY77" fmla="*/ 190423 h 1099666"/>
                <a:gd name="connsiteX78" fmla="*/ 485201 w 2750275"/>
                <a:gd name="connsiteY78" fmla="*/ 168509 h 1099666"/>
                <a:gd name="connsiteX79" fmla="*/ 503326 w 2750275"/>
                <a:gd name="connsiteY79" fmla="*/ 150978 h 1099666"/>
                <a:gd name="connsiteX80" fmla="*/ 540274 w 2750275"/>
                <a:gd name="connsiteY80" fmla="*/ 152230 h 1099666"/>
                <a:gd name="connsiteX81" fmla="*/ 568856 w 2750275"/>
                <a:gd name="connsiteY81" fmla="*/ 119672 h 1099666"/>
                <a:gd name="connsiteX82" fmla="*/ 590467 w 2750275"/>
                <a:gd name="connsiteY82" fmla="*/ 108402 h 1099666"/>
                <a:gd name="connsiteX83" fmla="*/ 609290 w 2750275"/>
                <a:gd name="connsiteY83" fmla="*/ 115289 h 1099666"/>
                <a:gd name="connsiteX84" fmla="*/ 627415 w 2750275"/>
                <a:gd name="connsiteY84" fmla="*/ 113411 h 1099666"/>
                <a:gd name="connsiteX85" fmla="*/ 674122 w 2750275"/>
                <a:gd name="connsiteY85" fmla="*/ 99010 h 1099666"/>
                <a:gd name="connsiteX86" fmla="*/ 838644 w 2750275"/>
                <a:gd name="connsiteY86" fmla="*/ 78348 h 1099666"/>
                <a:gd name="connsiteX87" fmla="*/ 884655 w 2750275"/>
                <a:gd name="connsiteY87" fmla="*/ 75844 h 1099666"/>
                <a:gd name="connsiteX88" fmla="*/ 925088 w 2750275"/>
                <a:gd name="connsiteY88" fmla="*/ 61443 h 1099666"/>
                <a:gd name="connsiteX89" fmla="*/ 947396 w 2750275"/>
                <a:gd name="connsiteY89" fmla="*/ 67704 h 1099666"/>
                <a:gd name="connsiteX90" fmla="*/ 1000378 w 2750275"/>
                <a:gd name="connsiteY90" fmla="*/ 88366 h 1099666"/>
                <a:gd name="connsiteX91" fmla="*/ 1049177 w 2750275"/>
                <a:gd name="connsiteY91" fmla="*/ 90871 h 1099666"/>
                <a:gd name="connsiteX92" fmla="*/ 1066605 w 2750275"/>
                <a:gd name="connsiteY92" fmla="*/ 102141 h 1099666"/>
                <a:gd name="connsiteX93" fmla="*/ 1137712 w 2750275"/>
                <a:gd name="connsiteY93" fmla="*/ 121550 h 1099666"/>
                <a:gd name="connsiteX94" fmla="*/ 1167688 w 2750275"/>
                <a:gd name="connsiteY94" fmla="*/ 134699 h 1099666"/>
                <a:gd name="connsiteX95" fmla="*/ 1197665 w 2750275"/>
                <a:gd name="connsiteY95" fmla="*/ 157865 h 1099666"/>
                <a:gd name="connsiteX96" fmla="*/ 1211607 w 2750275"/>
                <a:gd name="connsiteY96" fmla="*/ 171013 h 1099666"/>
                <a:gd name="connsiteX97" fmla="*/ 1231127 w 2750275"/>
                <a:gd name="connsiteY97" fmla="*/ 189797 h 1099666"/>
                <a:gd name="connsiteX98" fmla="*/ 1286200 w 2750275"/>
                <a:gd name="connsiteY98" fmla="*/ 222355 h 1099666"/>
                <a:gd name="connsiteX99" fmla="*/ 1328027 w 2750275"/>
                <a:gd name="connsiteY99" fmla="*/ 255539 h 1099666"/>
                <a:gd name="connsiteX100" fmla="*/ 1330119 w 2750275"/>
                <a:gd name="connsiteY100" fmla="*/ 318150 h 1099666"/>
                <a:gd name="connsiteX101" fmla="*/ 1302931 w 2750275"/>
                <a:gd name="connsiteY101" fmla="*/ 395163 h 1099666"/>
                <a:gd name="connsiteX102" fmla="*/ 1358004 w 2750275"/>
                <a:gd name="connsiteY102" fmla="*/ 319403 h 1099666"/>
                <a:gd name="connsiteX103" fmla="*/ 1362884 w 2750275"/>
                <a:gd name="connsiteY103" fmla="*/ 246773 h 1099666"/>
                <a:gd name="connsiteX104" fmla="*/ 1327330 w 2750275"/>
                <a:gd name="connsiteY104" fmla="*/ 199189 h 1099666"/>
                <a:gd name="connsiteX105" fmla="*/ 1277137 w 2750275"/>
                <a:gd name="connsiteY105" fmla="*/ 161622 h 1099666"/>
                <a:gd name="connsiteX106" fmla="*/ 1240190 w 2750275"/>
                <a:gd name="connsiteY106" fmla="*/ 142838 h 1099666"/>
                <a:gd name="connsiteX107" fmla="*/ 1230430 w 2750275"/>
                <a:gd name="connsiteY107" fmla="*/ 115289 h 1099666"/>
                <a:gd name="connsiteX108" fmla="*/ 1160020 w 2750275"/>
                <a:gd name="connsiteY108" fmla="*/ 82731 h 1099666"/>
                <a:gd name="connsiteX109" fmla="*/ 1120981 w 2750275"/>
                <a:gd name="connsiteY109" fmla="*/ 73339 h 1099666"/>
                <a:gd name="connsiteX110" fmla="*/ 1089610 w 2750275"/>
                <a:gd name="connsiteY110" fmla="*/ 56434 h 1099666"/>
                <a:gd name="connsiteX111" fmla="*/ 1061028 w 2750275"/>
                <a:gd name="connsiteY111" fmla="*/ 57687 h 1099666"/>
                <a:gd name="connsiteX112" fmla="*/ 999681 w 2750275"/>
                <a:gd name="connsiteY112" fmla="*/ 38903 h 1099666"/>
                <a:gd name="connsiteX113" fmla="*/ 943911 w 2750275"/>
                <a:gd name="connsiteY113" fmla="*/ 30138 h 1099666"/>
                <a:gd name="connsiteX114" fmla="*/ 864438 w 2750275"/>
                <a:gd name="connsiteY114" fmla="*/ 39529 h 1099666"/>
                <a:gd name="connsiteX115" fmla="*/ 782874 w 2750275"/>
                <a:gd name="connsiteY115" fmla="*/ 40155 h 1099666"/>
                <a:gd name="connsiteX116" fmla="*/ 725013 w 2750275"/>
                <a:gd name="connsiteY116" fmla="*/ 20746 h 1099666"/>
                <a:gd name="connsiteX117" fmla="*/ 668545 w 2750275"/>
                <a:gd name="connsiteY117" fmla="*/ 18241 h 1099666"/>
                <a:gd name="connsiteX118" fmla="*/ 609290 w 2750275"/>
                <a:gd name="connsiteY118" fmla="*/ 20120 h 1099666"/>
                <a:gd name="connsiteX119" fmla="*/ 579313 w 2750275"/>
                <a:gd name="connsiteY119" fmla="*/ 84 h 1099666"/>
                <a:gd name="connsiteX120" fmla="*/ 533303 w 2750275"/>
                <a:gd name="connsiteY120" fmla="*/ 30764 h 1099666"/>
                <a:gd name="connsiteX121" fmla="*/ 447556 w 2750275"/>
                <a:gd name="connsiteY121" fmla="*/ 52678 h 1099666"/>
                <a:gd name="connsiteX122" fmla="*/ 423157 w 2750275"/>
                <a:gd name="connsiteY122" fmla="*/ 48295 h 1099666"/>
                <a:gd name="connsiteX123" fmla="*/ 391089 w 2750275"/>
                <a:gd name="connsiteY123" fmla="*/ 45164 h 1099666"/>
                <a:gd name="connsiteX124" fmla="*/ 362507 w 2750275"/>
                <a:gd name="connsiteY124" fmla="*/ 112785 h 1099666"/>
                <a:gd name="connsiteX125" fmla="*/ 350655 w 2750275"/>
                <a:gd name="connsiteY125" fmla="*/ 157865 h 1099666"/>
                <a:gd name="connsiteX126" fmla="*/ 307434 w 2750275"/>
                <a:gd name="connsiteY126" fmla="*/ 212337 h 1099666"/>
                <a:gd name="connsiteX127" fmla="*/ 223081 w 2750275"/>
                <a:gd name="connsiteY127" fmla="*/ 346952 h 1099666"/>
                <a:gd name="connsiteX128" fmla="*/ 202864 w 2750275"/>
                <a:gd name="connsiteY128" fmla="*/ 514750 h 1099666"/>
                <a:gd name="connsiteX129" fmla="*/ 296279 w 2750275"/>
                <a:gd name="connsiteY129" fmla="*/ 726377 h 1099666"/>
                <a:gd name="connsiteX130" fmla="*/ 576525 w 2750275"/>
                <a:gd name="connsiteY130" fmla="*/ 1011259 h 1099666"/>
                <a:gd name="connsiteX131" fmla="*/ 584193 w 2750275"/>
                <a:gd name="connsiteY131" fmla="*/ 1019399 h 1099666"/>
                <a:gd name="connsiteX132" fmla="*/ 570948 w 2750275"/>
                <a:gd name="connsiteY132" fmla="*/ 1019399 h 1099666"/>
                <a:gd name="connsiteX133" fmla="*/ 397363 w 2750275"/>
                <a:gd name="connsiteY133" fmla="*/ 1018773 h 1099666"/>
                <a:gd name="connsiteX134" fmla="*/ 174979 w 2750275"/>
                <a:gd name="connsiteY134" fmla="*/ 1027538 h 1099666"/>
                <a:gd name="connsiteX135" fmla="*/ 42525 w 2750275"/>
                <a:gd name="connsiteY135" fmla="*/ 1053209 h 1099666"/>
                <a:gd name="connsiteX136" fmla="*/ 0 w 2750275"/>
                <a:gd name="connsiteY136" fmla="*/ 1064479 h 1099666"/>
                <a:gd name="connsiteX137" fmla="*/ 0 w 2750275"/>
                <a:gd name="connsiteY137" fmla="*/ 1066358 h 1099666"/>
                <a:gd name="connsiteX138" fmla="*/ 34160 w 2750275"/>
                <a:gd name="connsiteY138" fmla="*/ 1071993 h 1099666"/>
                <a:gd name="connsiteX139" fmla="*/ 281640 w 2750275"/>
                <a:gd name="connsiteY139" fmla="*/ 1071366 h 1099666"/>
                <a:gd name="connsiteX140" fmla="*/ 1302931 w 2750275"/>
                <a:gd name="connsiteY140" fmla="*/ 1083263 h 1099666"/>
                <a:gd name="connsiteX141" fmla="*/ 2182705 w 2750275"/>
                <a:gd name="connsiteY141" fmla="*/ 1095785 h 1099666"/>
                <a:gd name="connsiteX142" fmla="*/ 2600981 w 2750275"/>
                <a:gd name="connsiteY142" fmla="*/ 1098916 h 1099666"/>
                <a:gd name="connsiteX143" fmla="*/ 2750275 w 2750275"/>
                <a:gd name="connsiteY143" fmla="*/ 1098864 h 1099666"/>
                <a:gd name="connsiteX144" fmla="*/ 2587039 w 2750275"/>
                <a:gd name="connsiteY144" fmla="*/ 1088898 h 1099666"/>
                <a:gd name="connsiteX145" fmla="*/ 2511749 w 2750275"/>
                <a:gd name="connsiteY145" fmla="*/ 1068236 h 1099666"/>
                <a:gd name="connsiteX0" fmla="*/ 2511749 w 2750275"/>
                <a:gd name="connsiteY0" fmla="*/ 1068236 h 1099666"/>
                <a:gd name="connsiteX1" fmla="*/ 2483864 w 2750275"/>
                <a:gd name="connsiteY1" fmla="*/ 1055088 h 1099666"/>
                <a:gd name="connsiteX2" fmla="*/ 2477590 w 2750275"/>
                <a:gd name="connsiteY2" fmla="*/ 1040061 h 1099666"/>
                <a:gd name="connsiteX3" fmla="*/ 2468527 w 2750275"/>
                <a:gd name="connsiteY3" fmla="*/ 1026912 h 1099666"/>
                <a:gd name="connsiteX4" fmla="*/ 2449008 w 2750275"/>
                <a:gd name="connsiteY4" fmla="*/ 1023156 h 1099666"/>
                <a:gd name="connsiteX5" fmla="*/ 1814622 w 2750275"/>
                <a:gd name="connsiteY5" fmla="*/ 971814 h 1099666"/>
                <a:gd name="connsiteX6" fmla="*/ 1520435 w 2750275"/>
                <a:gd name="connsiteY6" fmla="*/ 966179 h 1099666"/>
                <a:gd name="connsiteX7" fmla="*/ 1321056 w 2750275"/>
                <a:gd name="connsiteY7" fmla="*/ 958040 h 1099666"/>
                <a:gd name="connsiteX8" fmla="*/ 906963 w 2750275"/>
                <a:gd name="connsiteY8" fmla="*/ 797754 h 1099666"/>
                <a:gd name="connsiteX9" fmla="*/ 743138 w 2750275"/>
                <a:gd name="connsiteY9" fmla="*/ 497219 h 1099666"/>
                <a:gd name="connsiteX10" fmla="*/ 752201 w 2750275"/>
                <a:gd name="connsiteY10" fmla="*/ 428347 h 1099666"/>
                <a:gd name="connsiteX11" fmla="*/ 711070 w 2750275"/>
                <a:gd name="connsiteY11" fmla="*/ 472175 h 1099666"/>
                <a:gd name="connsiteX12" fmla="*/ 727801 w 2750275"/>
                <a:gd name="connsiteY12" fmla="*/ 619312 h 1099666"/>
                <a:gd name="connsiteX13" fmla="*/ 932059 w 2750275"/>
                <a:gd name="connsiteY13" fmla="*/ 897933 h 1099666"/>
                <a:gd name="connsiteX14" fmla="*/ 689459 w 2750275"/>
                <a:gd name="connsiteY14" fmla="*/ 603659 h 1099666"/>
                <a:gd name="connsiteX15" fmla="*/ 675517 w 2750275"/>
                <a:gd name="connsiteY15" fmla="*/ 462157 h 1099666"/>
                <a:gd name="connsiteX16" fmla="*/ 680396 w 2750275"/>
                <a:gd name="connsiteY16" fmla="*/ 435234 h 1099666"/>
                <a:gd name="connsiteX17" fmla="*/ 637175 w 2750275"/>
                <a:gd name="connsiteY17" fmla="*/ 462157 h 1099666"/>
                <a:gd name="connsiteX18" fmla="*/ 642054 w 2750275"/>
                <a:gd name="connsiteY18" fmla="*/ 432103 h 1099666"/>
                <a:gd name="connsiteX19" fmla="*/ 637175 w 2750275"/>
                <a:gd name="connsiteY19" fmla="*/ 405180 h 1099666"/>
                <a:gd name="connsiteX20" fmla="*/ 680396 w 2750275"/>
                <a:gd name="connsiteY20" fmla="*/ 397667 h 1099666"/>
                <a:gd name="connsiteX21" fmla="*/ 708282 w 2750275"/>
                <a:gd name="connsiteY21" fmla="*/ 389527 h 1099666"/>
                <a:gd name="connsiteX22" fmla="*/ 715253 w 2750275"/>
                <a:gd name="connsiteY22" fmla="*/ 348830 h 1099666"/>
                <a:gd name="connsiteX23" fmla="*/ 779388 w 2750275"/>
                <a:gd name="connsiteY23" fmla="*/ 328168 h 1099666"/>
                <a:gd name="connsiteX24" fmla="*/ 823308 w 2750275"/>
                <a:gd name="connsiteY24" fmla="*/ 283088 h 1099666"/>
                <a:gd name="connsiteX25" fmla="*/ 1021989 w 2750275"/>
                <a:gd name="connsiteY25" fmla="*/ 190423 h 1099666"/>
                <a:gd name="connsiteX26" fmla="*/ 1128649 w 2750275"/>
                <a:gd name="connsiteY26" fmla="*/ 207328 h 1099666"/>
                <a:gd name="connsiteX27" fmla="*/ 1170477 w 2750275"/>
                <a:gd name="connsiteY27" fmla="*/ 197936 h 1099666"/>
                <a:gd name="connsiteX28" fmla="*/ 1106341 w 2750275"/>
                <a:gd name="connsiteY28" fmla="*/ 165378 h 1099666"/>
                <a:gd name="connsiteX29" fmla="*/ 1088913 w 2750275"/>
                <a:gd name="connsiteY29" fmla="*/ 155361 h 1099666"/>
                <a:gd name="connsiteX30" fmla="*/ 1070090 w 2750275"/>
                <a:gd name="connsiteY30" fmla="*/ 147221 h 1099666"/>
                <a:gd name="connsiteX31" fmla="*/ 1051268 w 2750275"/>
                <a:gd name="connsiteY31" fmla="*/ 152230 h 1099666"/>
                <a:gd name="connsiteX32" fmla="*/ 1049177 w 2750275"/>
                <a:gd name="connsiteY32" fmla="*/ 143464 h 1099666"/>
                <a:gd name="connsiteX33" fmla="*/ 1019200 w 2750275"/>
                <a:gd name="connsiteY33" fmla="*/ 119046 h 1099666"/>
                <a:gd name="connsiteX34" fmla="*/ 977373 w 2750275"/>
                <a:gd name="connsiteY34" fmla="*/ 113411 h 1099666"/>
                <a:gd name="connsiteX35" fmla="*/ 939031 w 2750275"/>
                <a:gd name="connsiteY35" fmla="*/ 126559 h 1099666"/>
                <a:gd name="connsiteX36" fmla="*/ 936939 w 2750275"/>
                <a:gd name="connsiteY36" fmla="*/ 161622 h 1099666"/>
                <a:gd name="connsiteX37" fmla="*/ 936242 w 2750275"/>
                <a:gd name="connsiteY37" fmla="*/ 163500 h 1099666"/>
                <a:gd name="connsiteX38" fmla="*/ 897900 w 2750275"/>
                <a:gd name="connsiteY38" fmla="*/ 187919 h 1099666"/>
                <a:gd name="connsiteX39" fmla="*/ 857467 w 2750275"/>
                <a:gd name="connsiteY39" fmla="*/ 210459 h 1099666"/>
                <a:gd name="connsiteX40" fmla="*/ 880472 w 2750275"/>
                <a:gd name="connsiteY40" fmla="*/ 187292 h 1099666"/>
                <a:gd name="connsiteX41" fmla="*/ 883958 w 2750275"/>
                <a:gd name="connsiteY41" fmla="*/ 154108 h 1099666"/>
                <a:gd name="connsiteX42" fmla="*/ 881169 w 2750275"/>
                <a:gd name="connsiteY42" fmla="*/ 131568 h 1099666"/>
                <a:gd name="connsiteX43" fmla="*/ 864438 w 2750275"/>
                <a:gd name="connsiteY43" fmla="*/ 109028 h 1099666"/>
                <a:gd name="connsiteX44" fmla="*/ 800999 w 2750275"/>
                <a:gd name="connsiteY44" fmla="*/ 115915 h 1099666"/>
                <a:gd name="connsiteX45" fmla="*/ 789845 w 2750275"/>
                <a:gd name="connsiteY45" fmla="*/ 145969 h 1099666"/>
                <a:gd name="connsiteX46" fmla="*/ 801697 w 2750275"/>
                <a:gd name="connsiteY46" fmla="*/ 157239 h 1099666"/>
                <a:gd name="connsiteX47" fmla="*/ 789148 w 2750275"/>
                <a:gd name="connsiteY47" fmla="*/ 171640 h 1099666"/>
                <a:gd name="connsiteX48" fmla="*/ 759869 w 2750275"/>
                <a:gd name="connsiteY48" fmla="*/ 152230 h 1099666"/>
                <a:gd name="connsiteX49" fmla="*/ 715253 w 2750275"/>
                <a:gd name="connsiteY49" fmla="*/ 157865 h 1099666"/>
                <a:gd name="connsiteX50" fmla="*/ 704099 w 2750275"/>
                <a:gd name="connsiteY50" fmla="*/ 171640 h 1099666"/>
                <a:gd name="connsiteX51" fmla="*/ 700613 w 2750275"/>
                <a:gd name="connsiteY51" fmla="*/ 201693 h 1099666"/>
                <a:gd name="connsiteX52" fmla="*/ 704796 w 2750275"/>
                <a:gd name="connsiteY52" fmla="*/ 223607 h 1099666"/>
                <a:gd name="connsiteX53" fmla="*/ 691551 w 2750275"/>
                <a:gd name="connsiteY53" fmla="*/ 216720 h 1099666"/>
                <a:gd name="connsiteX54" fmla="*/ 590467 w 2750275"/>
                <a:gd name="connsiteY54" fmla="*/ 216094 h 1099666"/>
                <a:gd name="connsiteX55" fmla="*/ 554914 w 2750275"/>
                <a:gd name="connsiteY55" fmla="*/ 221729 h 1099666"/>
                <a:gd name="connsiteX56" fmla="*/ 511692 w 2750275"/>
                <a:gd name="connsiteY56" fmla="*/ 230494 h 1099666"/>
                <a:gd name="connsiteX57" fmla="*/ 498446 w 2750275"/>
                <a:gd name="connsiteY57" fmla="*/ 239886 h 1099666"/>
                <a:gd name="connsiteX58" fmla="*/ 474744 w 2750275"/>
                <a:gd name="connsiteY58" fmla="*/ 268061 h 1099666"/>
                <a:gd name="connsiteX59" fmla="*/ 471258 w 2750275"/>
                <a:gd name="connsiteY59" fmla="*/ 310011 h 1099666"/>
                <a:gd name="connsiteX60" fmla="*/ 454527 w 2750275"/>
                <a:gd name="connsiteY60" fmla="*/ 351334 h 1099666"/>
                <a:gd name="connsiteX61" fmla="*/ 459407 w 2750275"/>
                <a:gd name="connsiteY61" fmla="*/ 334429 h 1099666"/>
                <a:gd name="connsiteX62" fmla="*/ 423854 w 2750275"/>
                <a:gd name="connsiteY62" fmla="*/ 320655 h 1099666"/>
                <a:gd name="connsiteX63" fmla="*/ 405728 w 2750275"/>
                <a:gd name="connsiteY63" fmla="*/ 346326 h 1099666"/>
                <a:gd name="connsiteX64" fmla="*/ 391786 w 2750275"/>
                <a:gd name="connsiteY64" fmla="*/ 374501 h 1099666"/>
                <a:gd name="connsiteX65" fmla="*/ 352747 w 2750275"/>
                <a:gd name="connsiteY65" fmla="*/ 383892 h 1099666"/>
                <a:gd name="connsiteX66" fmla="*/ 370872 w 2750275"/>
                <a:gd name="connsiteY66" fmla="*/ 420833 h 1099666"/>
                <a:gd name="connsiteX67" fmla="*/ 346473 w 2750275"/>
                <a:gd name="connsiteY67" fmla="*/ 451513 h 1099666"/>
                <a:gd name="connsiteX68" fmla="*/ 331136 w 2750275"/>
                <a:gd name="connsiteY68" fmla="*/ 505359 h 1099666"/>
                <a:gd name="connsiteX69" fmla="*/ 316496 w 2750275"/>
                <a:gd name="connsiteY69" fmla="*/ 523516 h 1099666"/>
                <a:gd name="connsiteX70" fmla="*/ 312313 w 2750275"/>
                <a:gd name="connsiteY70" fmla="*/ 479688 h 1099666"/>
                <a:gd name="connsiteX71" fmla="*/ 315799 w 2750275"/>
                <a:gd name="connsiteY71" fmla="*/ 429599 h 1099666"/>
                <a:gd name="connsiteX72" fmla="*/ 310919 w 2750275"/>
                <a:gd name="connsiteY72" fmla="*/ 400798 h 1099666"/>
                <a:gd name="connsiteX73" fmla="*/ 332530 w 2750275"/>
                <a:gd name="connsiteY73" fmla="*/ 353839 h 1099666"/>
                <a:gd name="connsiteX74" fmla="*/ 370872 w 2750275"/>
                <a:gd name="connsiteY74" fmla="*/ 301871 h 1099666"/>
                <a:gd name="connsiteX75" fmla="*/ 425248 w 2750275"/>
                <a:gd name="connsiteY75" fmla="*/ 219850 h 1099666"/>
                <a:gd name="connsiteX76" fmla="*/ 454527 w 2750275"/>
                <a:gd name="connsiteY76" fmla="*/ 202945 h 1099666"/>
                <a:gd name="connsiteX77" fmla="*/ 458013 w 2750275"/>
                <a:gd name="connsiteY77" fmla="*/ 190423 h 1099666"/>
                <a:gd name="connsiteX78" fmla="*/ 485201 w 2750275"/>
                <a:gd name="connsiteY78" fmla="*/ 168509 h 1099666"/>
                <a:gd name="connsiteX79" fmla="*/ 503326 w 2750275"/>
                <a:gd name="connsiteY79" fmla="*/ 150978 h 1099666"/>
                <a:gd name="connsiteX80" fmla="*/ 540274 w 2750275"/>
                <a:gd name="connsiteY80" fmla="*/ 152230 h 1099666"/>
                <a:gd name="connsiteX81" fmla="*/ 568856 w 2750275"/>
                <a:gd name="connsiteY81" fmla="*/ 119672 h 1099666"/>
                <a:gd name="connsiteX82" fmla="*/ 590467 w 2750275"/>
                <a:gd name="connsiteY82" fmla="*/ 108402 h 1099666"/>
                <a:gd name="connsiteX83" fmla="*/ 609290 w 2750275"/>
                <a:gd name="connsiteY83" fmla="*/ 115289 h 1099666"/>
                <a:gd name="connsiteX84" fmla="*/ 627415 w 2750275"/>
                <a:gd name="connsiteY84" fmla="*/ 113411 h 1099666"/>
                <a:gd name="connsiteX85" fmla="*/ 674122 w 2750275"/>
                <a:gd name="connsiteY85" fmla="*/ 99010 h 1099666"/>
                <a:gd name="connsiteX86" fmla="*/ 838644 w 2750275"/>
                <a:gd name="connsiteY86" fmla="*/ 78348 h 1099666"/>
                <a:gd name="connsiteX87" fmla="*/ 884655 w 2750275"/>
                <a:gd name="connsiteY87" fmla="*/ 75844 h 1099666"/>
                <a:gd name="connsiteX88" fmla="*/ 925088 w 2750275"/>
                <a:gd name="connsiteY88" fmla="*/ 61443 h 1099666"/>
                <a:gd name="connsiteX89" fmla="*/ 947396 w 2750275"/>
                <a:gd name="connsiteY89" fmla="*/ 67704 h 1099666"/>
                <a:gd name="connsiteX90" fmla="*/ 1000378 w 2750275"/>
                <a:gd name="connsiteY90" fmla="*/ 88366 h 1099666"/>
                <a:gd name="connsiteX91" fmla="*/ 1049177 w 2750275"/>
                <a:gd name="connsiteY91" fmla="*/ 90871 h 1099666"/>
                <a:gd name="connsiteX92" fmla="*/ 1066605 w 2750275"/>
                <a:gd name="connsiteY92" fmla="*/ 102141 h 1099666"/>
                <a:gd name="connsiteX93" fmla="*/ 1137712 w 2750275"/>
                <a:gd name="connsiteY93" fmla="*/ 121550 h 1099666"/>
                <a:gd name="connsiteX94" fmla="*/ 1167688 w 2750275"/>
                <a:gd name="connsiteY94" fmla="*/ 134699 h 1099666"/>
                <a:gd name="connsiteX95" fmla="*/ 1197665 w 2750275"/>
                <a:gd name="connsiteY95" fmla="*/ 157865 h 1099666"/>
                <a:gd name="connsiteX96" fmla="*/ 1211607 w 2750275"/>
                <a:gd name="connsiteY96" fmla="*/ 171013 h 1099666"/>
                <a:gd name="connsiteX97" fmla="*/ 1231127 w 2750275"/>
                <a:gd name="connsiteY97" fmla="*/ 189797 h 1099666"/>
                <a:gd name="connsiteX98" fmla="*/ 1286200 w 2750275"/>
                <a:gd name="connsiteY98" fmla="*/ 222355 h 1099666"/>
                <a:gd name="connsiteX99" fmla="*/ 1328027 w 2750275"/>
                <a:gd name="connsiteY99" fmla="*/ 255539 h 1099666"/>
                <a:gd name="connsiteX100" fmla="*/ 1330119 w 2750275"/>
                <a:gd name="connsiteY100" fmla="*/ 318150 h 1099666"/>
                <a:gd name="connsiteX101" fmla="*/ 1302931 w 2750275"/>
                <a:gd name="connsiteY101" fmla="*/ 395163 h 1099666"/>
                <a:gd name="connsiteX102" fmla="*/ 1358004 w 2750275"/>
                <a:gd name="connsiteY102" fmla="*/ 319403 h 1099666"/>
                <a:gd name="connsiteX103" fmla="*/ 1362884 w 2750275"/>
                <a:gd name="connsiteY103" fmla="*/ 246773 h 1099666"/>
                <a:gd name="connsiteX104" fmla="*/ 1327330 w 2750275"/>
                <a:gd name="connsiteY104" fmla="*/ 199189 h 1099666"/>
                <a:gd name="connsiteX105" fmla="*/ 1277137 w 2750275"/>
                <a:gd name="connsiteY105" fmla="*/ 161622 h 1099666"/>
                <a:gd name="connsiteX106" fmla="*/ 1240190 w 2750275"/>
                <a:gd name="connsiteY106" fmla="*/ 142838 h 1099666"/>
                <a:gd name="connsiteX107" fmla="*/ 1230430 w 2750275"/>
                <a:gd name="connsiteY107" fmla="*/ 115289 h 1099666"/>
                <a:gd name="connsiteX108" fmla="*/ 1160020 w 2750275"/>
                <a:gd name="connsiteY108" fmla="*/ 82731 h 1099666"/>
                <a:gd name="connsiteX109" fmla="*/ 1120981 w 2750275"/>
                <a:gd name="connsiteY109" fmla="*/ 73339 h 1099666"/>
                <a:gd name="connsiteX110" fmla="*/ 1089610 w 2750275"/>
                <a:gd name="connsiteY110" fmla="*/ 56434 h 1099666"/>
                <a:gd name="connsiteX111" fmla="*/ 1061028 w 2750275"/>
                <a:gd name="connsiteY111" fmla="*/ 57687 h 1099666"/>
                <a:gd name="connsiteX112" fmla="*/ 999681 w 2750275"/>
                <a:gd name="connsiteY112" fmla="*/ 38903 h 1099666"/>
                <a:gd name="connsiteX113" fmla="*/ 943911 w 2750275"/>
                <a:gd name="connsiteY113" fmla="*/ 30138 h 1099666"/>
                <a:gd name="connsiteX114" fmla="*/ 864438 w 2750275"/>
                <a:gd name="connsiteY114" fmla="*/ 39529 h 1099666"/>
                <a:gd name="connsiteX115" fmla="*/ 782874 w 2750275"/>
                <a:gd name="connsiteY115" fmla="*/ 40155 h 1099666"/>
                <a:gd name="connsiteX116" fmla="*/ 725013 w 2750275"/>
                <a:gd name="connsiteY116" fmla="*/ 20746 h 1099666"/>
                <a:gd name="connsiteX117" fmla="*/ 668545 w 2750275"/>
                <a:gd name="connsiteY117" fmla="*/ 18241 h 1099666"/>
                <a:gd name="connsiteX118" fmla="*/ 609290 w 2750275"/>
                <a:gd name="connsiteY118" fmla="*/ 20120 h 1099666"/>
                <a:gd name="connsiteX119" fmla="*/ 579313 w 2750275"/>
                <a:gd name="connsiteY119" fmla="*/ 84 h 1099666"/>
                <a:gd name="connsiteX120" fmla="*/ 533303 w 2750275"/>
                <a:gd name="connsiteY120" fmla="*/ 30764 h 1099666"/>
                <a:gd name="connsiteX121" fmla="*/ 447556 w 2750275"/>
                <a:gd name="connsiteY121" fmla="*/ 52678 h 1099666"/>
                <a:gd name="connsiteX122" fmla="*/ 423157 w 2750275"/>
                <a:gd name="connsiteY122" fmla="*/ 48295 h 1099666"/>
                <a:gd name="connsiteX123" fmla="*/ 391089 w 2750275"/>
                <a:gd name="connsiteY123" fmla="*/ 45164 h 1099666"/>
                <a:gd name="connsiteX124" fmla="*/ 362507 w 2750275"/>
                <a:gd name="connsiteY124" fmla="*/ 112785 h 1099666"/>
                <a:gd name="connsiteX125" fmla="*/ 350655 w 2750275"/>
                <a:gd name="connsiteY125" fmla="*/ 157865 h 1099666"/>
                <a:gd name="connsiteX126" fmla="*/ 307434 w 2750275"/>
                <a:gd name="connsiteY126" fmla="*/ 212337 h 1099666"/>
                <a:gd name="connsiteX127" fmla="*/ 223081 w 2750275"/>
                <a:gd name="connsiteY127" fmla="*/ 346952 h 1099666"/>
                <a:gd name="connsiteX128" fmla="*/ 202864 w 2750275"/>
                <a:gd name="connsiteY128" fmla="*/ 514750 h 1099666"/>
                <a:gd name="connsiteX129" fmla="*/ 296279 w 2750275"/>
                <a:gd name="connsiteY129" fmla="*/ 726377 h 1099666"/>
                <a:gd name="connsiteX130" fmla="*/ 576525 w 2750275"/>
                <a:gd name="connsiteY130" fmla="*/ 1011259 h 1099666"/>
                <a:gd name="connsiteX131" fmla="*/ 584193 w 2750275"/>
                <a:gd name="connsiteY131" fmla="*/ 1019399 h 1099666"/>
                <a:gd name="connsiteX132" fmla="*/ 570948 w 2750275"/>
                <a:gd name="connsiteY132" fmla="*/ 1019399 h 1099666"/>
                <a:gd name="connsiteX133" fmla="*/ 397363 w 2750275"/>
                <a:gd name="connsiteY133" fmla="*/ 1018773 h 1099666"/>
                <a:gd name="connsiteX134" fmla="*/ 174979 w 2750275"/>
                <a:gd name="connsiteY134" fmla="*/ 1027538 h 1099666"/>
                <a:gd name="connsiteX135" fmla="*/ 42525 w 2750275"/>
                <a:gd name="connsiteY135" fmla="*/ 1053209 h 1099666"/>
                <a:gd name="connsiteX136" fmla="*/ 0 w 2750275"/>
                <a:gd name="connsiteY136" fmla="*/ 1064479 h 1099666"/>
                <a:gd name="connsiteX137" fmla="*/ 0 w 2750275"/>
                <a:gd name="connsiteY137" fmla="*/ 1066358 h 1099666"/>
                <a:gd name="connsiteX138" fmla="*/ 34160 w 2750275"/>
                <a:gd name="connsiteY138" fmla="*/ 1071993 h 1099666"/>
                <a:gd name="connsiteX139" fmla="*/ 281640 w 2750275"/>
                <a:gd name="connsiteY139" fmla="*/ 1071366 h 1099666"/>
                <a:gd name="connsiteX140" fmla="*/ 1302931 w 2750275"/>
                <a:gd name="connsiteY140" fmla="*/ 1083263 h 1099666"/>
                <a:gd name="connsiteX141" fmla="*/ 2182705 w 2750275"/>
                <a:gd name="connsiteY141" fmla="*/ 1095785 h 1099666"/>
                <a:gd name="connsiteX142" fmla="*/ 2600981 w 2750275"/>
                <a:gd name="connsiteY142" fmla="*/ 1098916 h 1099666"/>
                <a:gd name="connsiteX143" fmla="*/ 2750275 w 2750275"/>
                <a:gd name="connsiteY143" fmla="*/ 1098864 h 1099666"/>
                <a:gd name="connsiteX144" fmla="*/ 2511749 w 2750275"/>
                <a:gd name="connsiteY144" fmla="*/ 1068236 h 1099666"/>
                <a:gd name="connsiteX0" fmla="*/ 2631822 w 2750275"/>
                <a:gd name="connsiteY0" fmla="*/ 1059000 h 1099666"/>
                <a:gd name="connsiteX1" fmla="*/ 2483864 w 2750275"/>
                <a:gd name="connsiteY1" fmla="*/ 1055088 h 1099666"/>
                <a:gd name="connsiteX2" fmla="*/ 2477590 w 2750275"/>
                <a:gd name="connsiteY2" fmla="*/ 1040061 h 1099666"/>
                <a:gd name="connsiteX3" fmla="*/ 2468527 w 2750275"/>
                <a:gd name="connsiteY3" fmla="*/ 1026912 h 1099666"/>
                <a:gd name="connsiteX4" fmla="*/ 2449008 w 2750275"/>
                <a:gd name="connsiteY4" fmla="*/ 1023156 h 1099666"/>
                <a:gd name="connsiteX5" fmla="*/ 1814622 w 2750275"/>
                <a:gd name="connsiteY5" fmla="*/ 971814 h 1099666"/>
                <a:gd name="connsiteX6" fmla="*/ 1520435 w 2750275"/>
                <a:gd name="connsiteY6" fmla="*/ 966179 h 1099666"/>
                <a:gd name="connsiteX7" fmla="*/ 1321056 w 2750275"/>
                <a:gd name="connsiteY7" fmla="*/ 958040 h 1099666"/>
                <a:gd name="connsiteX8" fmla="*/ 906963 w 2750275"/>
                <a:gd name="connsiteY8" fmla="*/ 797754 h 1099666"/>
                <a:gd name="connsiteX9" fmla="*/ 743138 w 2750275"/>
                <a:gd name="connsiteY9" fmla="*/ 497219 h 1099666"/>
                <a:gd name="connsiteX10" fmla="*/ 752201 w 2750275"/>
                <a:gd name="connsiteY10" fmla="*/ 428347 h 1099666"/>
                <a:gd name="connsiteX11" fmla="*/ 711070 w 2750275"/>
                <a:gd name="connsiteY11" fmla="*/ 472175 h 1099666"/>
                <a:gd name="connsiteX12" fmla="*/ 727801 w 2750275"/>
                <a:gd name="connsiteY12" fmla="*/ 619312 h 1099666"/>
                <a:gd name="connsiteX13" fmla="*/ 932059 w 2750275"/>
                <a:gd name="connsiteY13" fmla="*/ 897933 h 1099666"/>
                <a:gd name="connsiteX14" fmla="*/ 689459 w 2750275"/>
                <a:gd name="connsiteY14" fmla="*/ 603659 h 1099666"/>
                <a:gd name="connsiteX15" fmla="*/ 675517 w 2750275"/>
                <a:gd name="connsiteY15" fmla="*/ 462157 h 1099666"/>
                <a:gd name="connsiteX16" fmla="*/ 680396 w 2750275"/>
                <a:gd name="connsiteY16" fmla="*/ 435234 h 1099666"/>
                <a:gd name="connsiteX17" fmla="*/ 637175 w 2750275"/>
                <a:gd name="connsiteY17" fmla="*/ 462157 h 1099666"/>
                <a:gd name="connsiteX18" fmla="*/ 642054 w 2750275"/>
                <a:gd name="connsiteY18" fmla="*/ 432103 h 1099666"/>
                <a:gd name="connsiteX19" fmla="*/ 637175 w 2750275"/>
                <a:gd name="connsiteY19" fmla="*/ 405180 h 1099666"/>
                <a:gd name="connsiteX20" fmla="*/ 680396 w 2750275"/>
                <a:gd name="connsiteY20" fmla="*/ 397667 h 1099666"/>
                <a:gd name="connsiteX21" fmla="*/ 708282 w 2750275"/>
                <a:gd name="connsiteY21" fmla="*/ 389527 h 1099666"/>
                <a:gd name="connsiteX22" fmla="*/ 715253 w 2750275"/>
                <a:gd name="connsiteY22" fmla="*/ 348830 h 1099666"/>
                <a:gd name="connsiteX23" fmla="*/ 779388 w 2750275"/>
                <a:gd name="connsiteY23" fmla="*/ 328168 h 1099666"/>
                <a:gd name="connsiteX24" fmla="*/ 823308 w 2750275"/>
                <a:gd name="connsiteY24" fmla="*/ 283088 h 1099666"/>
                <a:gd name="connsiteX25" fmla="*/ 1021989 w 2750275"/>
                <a:gd name="connsiteY25" fmla="*/ 190423 h 1099666"/>
                <a:gd name="connsiteX26" fmla="*/ 1128649 w 2750275"/>
                <a:gd name="connsiteY26" fmla="*/ 207328 h 1099666"/>
                <a:gd name="connsiteX27" fmla="*/ 1170477 w 2750275"/>
                <a:gd name="connsiteY27" fmla="*/ 197936 h 1099666"/>
                <a:gd name="connsiteX28" fmla="*/ 1106341 w 2750275"/>
                <a:gd name="connsiteY28" fmla="*/ 165378 h 1099666"/>
                <a:gd name="connsiteX29" fmla="*/ 1088913 w 2750275"/>
                <a:gd name="connsiteY29" fmla="*/ 155361 h 1099666"/>
                <a:gd name="connsiteX30" fmla="*/ 1070090 w 2750275"/>
                <a:gd name="connsiteY30" fmla="*/ 147221 h 1099666"/>
                <a:gd name="connsiteX31" fmla="*/ 1051268 w 2750275"/>
                <a:gd name="connsiteY31" fmla="*/ 152230 h 1099666"/>
                <a:gd name="connsiteX32" fmla="*/ 1049177 w 2750275"/>
                <a:gd name="connsiteY32" fmla="*/ 143464 h 1099666"/>
                <a:gd name="connsiteX33" fmla="*/ 1019200 w 2750275"/>
                <a:gd name="connsiteY33" fmla="*/ 119046 h 1099666"/>
                <a:gd name="connsiteX34" fmla="*/ 977373 w 2750275"/>
                <a:gd name="connsiteY34" fmla="*/ 113411 h 1099666"/>
                <a:gd name="connsiteX35" fmla="*/ 939031 w 2750275"/>
                <a:gd name="connsiteY35" fmla="*/ 126559 h 1099666"/>
                <a:gd name="connsiteX36" fmla="*/ 936939 w 2750275"/>
                <a:gd name="connsiteY36" fmla="*/ 161622 h 1099666"/>
                <a:gd name="connsiteX37" fmla="*/ 936242 w 2750275"/>
                <a:gd name="connsiteY37" fmla="*/ 163500 h 1099666"/>
                <a:gd name="connsiteX38" fmla="*/ 897900 w 2750275"/>
                <a:gd name="connsiteY38" fmla="*/ 187919 h 1099666"/>
                <a:gd name="connsiteX39" fmla="*/ 857467 w 2750275"/>
                <a:gd name="connsiteY39" fmla="*/ 210459 h 1099666"/>
                <a:gd name="connsiteX40" fmla="*/ 880472 w 2750275"/>
                <a:gd name="connsiteY40" fmla="*/ 187292 h 1099666"/>
                <a:gd name="connsiteX41" fmla="*/ 883958 w 2750275"/>
                <a:gd name="connsiteY41" fmla="*/ 154108 h 1099666"/>
                <a:gd name="connsiteX42" fmla="*/ 881169 w 2750275"/>
                <a:gd name="connsiteY42" fmla="*/ 131568 h 1099666"/>
                <a:gd name="connsiteX43" fmla="*/ 864438 w 2750275"/>
                <a:gd name="connsiteY43" fmla="*/ 109028 h 1099666"/>
                <a:gd name="connsiteX44" fmla="*/ 800999 w 2750275"/>
                <a:gd name="connsiteY44" fmla="*/ 115915 h 1099666"/>
                <a:gd name="connsiteX45" fmla="*/ 789845 w 2750275"/>
                <a:gd name="connsiteY45" fmla="*/ 145969 h 1099666"/>
                <a:gd name="connsiteX46" fmla="*/ 801697 w 2750275"/>
                <a:gd name="connsiteY46" fmla="*/ 157239 h 1099666"/>
                <a:gd name="connsiteX47" fmla="*/ 789148 w 2750275"/>
                <a:gd name="connsiteY47" fmla="*/ 171640 h 1099666"/>
                <a:gd name="connsiteX48" fmla="*/ 759869 w 2750275"/>
                <a:gd name="connsiteY48" fmla="*/ 152230 h 1099666"/>
                <a:gd name="connsiteX49" fmla="*/ 715253 w 2750275"/>
                <a:gd name="connsiteY49" fmla="*/ 157865 h 1099666"/>
                <a:gd name="connsiteX50" fmla="*/ 704099 w 2750275"/>
                <a:gd name="connsiteY50" fmla="*/ 171640 h 1099666"/>
                <a:gd name="connsiteX51" fmla="*/ 700613 w 2750275"/>
                <a:gd name="connsiteY51" fmla="*/ 201693 h 1099666"/>
                <a:gd name="connsiteX52" fmla="*/ 704796 w 2750275"/>
                <a:gd name="connsiteY52" fmla="*/ 223607 h 1099666"/>
                <a:gd name="connsiteX53" fmla="*/ 691551 w 2750275"/>
                <a:gd name="connsiteY53" fmla="*/ 216720 h 1099666"/>
                <a:gd name="connsiteX54" fmla="*/ 590467 w 2750275"/>
                <a:gd name="connsiteY54" fmla="*/ 216094 h 1099666"/>
                <a:gd name="connsiteX55" fmla="*/ 554914 w 2750275"/>
                <a:gd name="connsiteY55" fmla="*/ 221729 h 1099666"/>
                <a:gd name="connsiteX56" fmla="*/ 511692 w 2750275"/>
                <a:gd name="connsiteY56" fmla="*/ 230494 h 1099666"/>
                <a:gd name="connsiteX57" fmla="*/ 498446 w 2750275"/>
                <a:gd name="connsiteY57" fmla="*/ 239886 h 1099666"/>
                <a:gd name="connsiteX58" fmla="*/ 474744 w 2750275"/>
                <a:gd name="connsiteY58" fmla="*/ 268061 h 1099666"/>
                <a:gd name="connsiteX59" fmla="*/ 471258 w 2750275"/>
                <a:gd name="connsiteY59" fmla="*/ 310011 h 1099666"/>
                <a:gd name="connsiteX60" fmla="*/ 454527 w 2750275"/>
                <a:gd name="connsiteY60" fmla="*/ 351334 h 1099666"/>
                <a:gd name="connsiteX61" fmla="*/ 459407 w 2750275"/>
                <a:gd name="connsiteY61" fmla="*/ 334429 h 1099666"/>
                <a:gd name="connsiteX62" fmla="*/ 423854 w 2750275"/>
                <a:gd name="connsiteY62" fmla="*/ 320655 h 1099666"/>
                <a:gd name="connsiteX63" fmla="*/ 405728 w 2750275"/>
                <a:gd name="connsiteY63" fmla="*/ 346326 h 1099666"/>
                <a:gd name="connsiteX64" fmla="*/ 391786 w 2750275"/>
                <a:gd name="connsiteY64" fmla="*/ 374501 h 1099666"/>
                <a:gd name="connsiteX65" fmla="*/ 352747 w 2750275"/>
                <a:gd name="connsiteY65" fmla="*/ 383892 h 1099666"/>
                <a:gd name="connsiteX66" fmla="*/ 370872 w 2750275"/>
                <a:gd name="connsiteY66" fmla="*/ 420833 h 1099666"/>
                <a:gd name="connsiteX67" fmla="*/ 346473 w 2750275"/>
                <a:gd name="connsiteY67" fmla="*/ 451513 h 1099666"/>
                <a:gd name="connsiteX68" fmla="*/ 331136 w 2750275"/>
                <a:gd name="connsiteY68" fmla="*/ 505359 h 1099666"/>
                <a:gd name="connsiteX69" fmla="*/ 316496 w 2750275"/>
                <a:gd name="connsiteY69" fmla="*/ 523516 h 1099666"/>
                <a:gd name="connsiteX70" fmla="*/ 312313 w 2750275"/>
                <a:gd name="connsiteY70" fmla="*/ 479688 h 1099666"/>
                <a:gd name="connsiteX71" fmla="*/ 315799 w 2750275"/>
                <a:gd name="connsiteY71" fmla="*/ 429599 h 1099666"/>
                <a:gd name="connsiteX72" fmla="*/ 310919 w 2750275"/>
                <a:gd name="connsiteY72" fmla="*/ 400798 h 1099666"/>
                <a:gd name="connsiteX73" fmla="*/ 332530 w 2750275"/>
                <a:gd name="connsiteY73" fmla="*/ 353839 h 1099666"/>
                <a:gd name="connsiteX74" fmla="*/ 370872 w 2750275"/>
                <a:gd name="connsiteY74" fmla="*/ 301871 h 1099666"/>
                <a:gd name="connsiteX75" fmla="*/ 425248 w 2750275"/>
                <a:gd name="connsiteY75" fmla="*/ 219850 h 1099666"/>
                <a:gd name="connsiteX76" fmla="*/ 454527 w 2750275"/>
                <a:gd name="connsiteY76" fmla="*/ 202945 h 1099666"/>
                <a:gd name="connsiteX77" fmla="*/ 458013 w 2750275"/>
                <a:gd name="connsiteY77" fmla="*/ 190423 h 1099666"/>
                <a:gd name="connsiteX78" fmla="*/ 485201 w 2750275"/>
                <a:gd name="connsiteY78" fmla="*/ 168509 h 1099666"/>
                <a:gd name="connsiteX79" fmla="*/ 503326 w 2750275"/>
                <a:gd name="connsiteY79" fmla="*/ 150978 h 1099666"/>
                <a:gd name="connsiteX80" fmla="*/ 540274 w 2750275"/>
                <a:gd name="connsiteY80" fmla="*/ 152230 h 1099666"/>
                <a:gd name="connsiteX81" fmla="*/ 568856 w 2750275"/>
                <a:gd name="connsiteY81" fmla="*/ 119672 h 1099666"/>
                <a:gd name="connsiteX82" fmla="*/ 590467 w 2750275"/>
                <a:gd name="connsiteY82" fmla="*/ 108402 h 1099666"/>
                <a:gd name="connsiteX83" fmla="*/ 609290 w 2750275"/>
                <a:gd name="connsiteY83" fmla="*/ 115289 h 1099666"/>
                <a:gd name="connsiteX84" fmla="*/ 627415 w 2750275"/>
                <a:gd name="connsiteY84" fmla="*/ 113411 h 1099666"/>
                <a:gd name="connsiteX85" fmla="*/ 674122 w 2750275"/>
                <a:gd name="connsiteY85" fmla="*/ 99010 h 1099666"/>
                <a:gd name="connsiteX86" fmla="*/ 838644 w 2750275"/>
                <a:gd name="connsiteY86" fmla="*/ 78348 h 1099666"/>
                <a:gd name="connsiteX87" fmla="*/ 884655 w 2750275"/>
                <a:gd name="connsiteY87" fmla="*/ 75844 h 1099666"/>
                <a:gd name="connsiteX88" fmla="*/ 925088 w 2750275"/>
                <a:gd name="connsiteY88" fmla="*/ 61443 h 1099666"/>
                <a:gd name="connsiteX89" fmla="*/ 947396 w 2750275"/>
                <a:gd name="connsiteY89" fmla="*/ 67704 h 1099666"/>
                <a:gd name="connsiteX90" fmla="*/ 1000378 w 2750275"/>
                <a:gd name="connsiteY90" fmla="*/ 88366 h 1099666"/>
                <a:gd name="connsiteX91" fmla="*/ 1049177 w 2750275"/>
                <a:gd name="connsiteY91" fmla="*/ 90871 h 1099666"/>
                <a:gd name="connsiteX92" fmla="*/ 1066605 w 2750275"/>
                <a:gd name="connsiteY92" fmla="*/ 102141 h 1099666"/>
                <a:gd name="connsiteX93" fmla="*/ 1137712 w 2750275"/>
                <a:gd name="connsiteY93" fmla="*/ 121550 h 1099666"/>
                <a:gd name="connsiteX94" fmla="*/ 1167688 w 2750275"/>
                <a:gd name="connsiteY94" fmla="*/ 134699 h 1099666"/>
                <a:gd name="connsiteX95" fmla="*/ 1197665 w 2750275"/>
                <a:gd name="connsiteY95" fmla="*/ 157865 h 1099666"/>
                <a:gd name="connsiteX96" fmla="*/ 1211607 w 2750275"/>
                <a:gd name="connsiteY96" fmla="*/ 171013 h 1099666"/>
                <a:gd name="connsiteX97" fmla="*/ 1231127 w 2750275"/>
                <a:gd name="connsiteY97" fmla="*/ 189797 h 1099666"/>
                <a:gd name="connsiteX98" fmla="*/ 1286200 w 2750275"/>
                <a:gd name="connsiteY98" fmla="*/ 222355 h 1099666"/>
                <a:gd name="connsiteX99" fmla="*/ 1328027 w 2750275"/>
                <a:gd name="connsiteY99" fmla="*/ 255539 h 1099666"/>
                <a:gd name="connsiteX100" fmla="*/ 1330119 w 2750275"/>
                <a:gd name="connsiteY100" fmla="*/ 318150 h 1099666"/>
                <a:gd name="connsiteX101" fmla="*/ 1302931 w 2750275"/>
                <a:gd name="connsiteY101" fmla="*/ 395163 h 1099666"/>
                <a:gd name="connsiteX102" fmla="*/ 1358004 w 2750275"/>
                <a:gd name="connsiteY102" fmla="*/ 319403 h 1099666"/>
                <a:gd name="connsiteX103" fmla="*/ 1362884 w 2750275"/>
                <a:gd name="connsiteY103" fmla="*/ 246773 h 1099666"/>
                <a:gd name="connsiteX104" fmla="*/ 1327330 w 2750275"/>
                <a:gd name="connsiteY104" fmla="*/ 199189 h 1099666"/>
                <a:gd name="connsiteX105" fmla="*/ 1277137 w 2750275"/>
                <a:gd name="connsiteY105" fmla="*/ 161622 h 1099666"/>
                <a:gd name="connsiteX106" fmla="*/ 1240190 w 2750275"/>
                <a:gd name="connsiteY106" fmla="*/ 142838 h 1099666"/>
                <a:gd name="connsiteX107" fmla="*/ 1230430 w 2750275"/>
                <a:gd name="connsiteY107" fmla="*/ 115289 h 1099666"/>
                <a:gd name="connsiteX108" fmla="*/ 1160020 w 2750275"/>
                <a:gd name="connsiteY108" fmla="*/ 82731 h 1099666"/>
                <a:gd name="connsiteX109" fmla="*/ 1120981 w 2750275"/>
                <a:gd name="connsiteY109" fmla="*/ 73339 h 1099666"/>
                <a:gd name="connsiteX110" fmla="*/ 1089610 w 2750275"/>
                <a:gd name="connsiteY110" fmla="*/ 56434 h 1099666"/>
                <a:gd name="connsiteX111" fmla="*/ 1061028 w 2750275"/>
                <a:gd name="connsiteY111" fmla="*/ 57687 h 1099666"/>
                <a:gd name="connsiteX112" fmla="*/ 999681 w 2750275"/>
                <a:gd name="connsiteY112" fmla="*/ 38903 h 1099666"/>
                <a:gd name="connsiteX113" fmla="*/ 943911 w 2750275"/>
                <a:gd name="connsiteY113" fmla="*/ 30138 h 1099666"/>
                <a:gd name="connsiteX114" fmla="*/ 864438 w 2750275"/>
                <a:gd name="connsiteY114" fmla="*/ 39529 h 1099666"/>
                <a:gd name="connsiteX115" fmla="*/ 782874 w 2750275"/>
                <a:gd name="connsiteY115" fmla="*/ 40155 h 1099666"/>
                <a:gd name="connsiteX116" fmla="*/ 725013 w 2750275"/>
                <a:gd name="connsiteY116" fmla="*/ 20746 h 1099666"/>
                <a:gd name="connsiteX117" fmla="*/ 668545 w 2750275"/>
                <a:gd name="connsiteY117" fmla="*/ 18241 h 1099666"/>
                <a:gd name="connsiteX118" fmla="*/ 609290 w 2750275"/>
                <a:gd name="connsiteY118" fmla="*/ 20120 h 1099666"/>
                <a:gd name="connsiteX119" fmla="*/ 579313 w 2750275"/>
                <a:gd name="connsiteY119" fmla="*/ 84 h 1099666"/>
                <a:gd name="connsiteX120" fmla="*/ 533303 w 2750275"/>
                <a:gd name="connsiteY120" fmla="*/ 30764 h 1099666"/>
                <a:gd name="connsiteX121" fmla="*/ 447556 w 2750275"/>
                <a:gd name="connsiteY121" fmla="*/ 52678 h 1099666"/>
                <a:gd name="connsiteX122" fmla="*/ 423157 w 2750275"/>
                <a:gd name="connsiteY122" fmla="*/ 48295 h 1099666"/>
                <a:gd name="connsiteX123" fmla="*/ 391089 w 2750275"/>
                <a:gd name="connsiteY123" fmla="*/ 45164 h 1099666"/>
                <a:gd name="connsiteX124" fmla="*/ 362507 w 2750275"/>
                <a:gd name="connsiteY124" fmla="*/ 112785 h 1099666"/>
                <a:gd name="connsiteX125" fmla="*/ 350655 w 2750275"/>
                <a:gd name="connsiteY125" fmla="*/ 157865 h 1099666"/>
                <a:gd name="connsiteX126" fmla="*/ 307434 w 2750275"/>
                <a:gd name="connsiteY126" fmla="*/ 212337 h 1099666"/>
                <a:gd name="connsiteX127" fmla="*/ 223081 w 2750275"/>
                <a:gd name="connsiteY127" fmla="*/ 346952 h 1099666"/>
                <a:gd name="connsiteX128" fmla="*/ 202864 w 2750275"/>
                <a:gd name="connsiteY128" fmla="*/ 514750 h 1099666"/>
                <a:gd name="connsiteX129" fmla="*/ 296279 w 2750275"/>
                <a:gd name="connsiteY129" fmla="*/ 726377 h 1099666"/>
                <a:gd name="connsiteX130" fmla="*/ 576525 w 2750275"/>
                <a:gd name="connsiteY130" fmla="*/ 1011259 h 1099666"/>
                <a:gd name="connsiteX131" fmla="*/ 584193 w 2750275"/>
                <a:gd name="connsiteY131" fmla="*/ 1019399 h 1099666"/>
                <a:gd name="connsiteX132" fmla="*/ 570948 w 2750275"/>
                <a:gd name="connsiteY132" fmla="*/ 1019399 h 1099666"/>
                <a:gd name="connsiteX133" fmla="*/ 397363 w 2750275"/>
                <a:gd name="connsiteY133" fmla="*/ 1018773 h 1099666"/>
                <a:gd name="connsiteX134" fmla="*/ 174979 w 2750275"/>
                <a:gd name="connsiteY134" fmla="*/ 1027538 h 1099666"/>
                <a:gd name="connsiteX135" fmla="*/ 42525 w 2750275"/>
                <a:gd name="connsiteY135" fmla="*/ 1053209 h 1099666"/>
                <a:gd name="connsiteX136" fmla="*/ 0 w 2750275"/>
                <a:gd name="connsiteY136" fmla="*/ 1064479 h 1099666"/>
                <a:gd name="connsiteX137" fmla="*/ 0 w 2750275"/>
                <a:gd name="connsiteY137" fmla="*/ 1066358 h 1099666"/>
                <a:gd name="connsiteX138" fmla="*/ 34160 w 2750275"/>
                <a:gd name="connsiteY138" fmla="*/ 1071993 h 1099666"/>
                <a:gd name="connsiteX139" fmla="*/ 281640 w 2750275"/>
                <a:gd name="connsiteY139" fmla="*/ 1071366 h 1099666"/>
                <a:gd name="connsiteX140" fmla="*/ 1302931 w 2750275"/>
                <a:gd name="connsiteY140" fmla="*/ 1083263 h 1099666"/>
                <a:gd name="connsiteX141" fmla="*/ 2182705 w 2750275"/>
                <a:gd name="connsiteY141" fmla="*/ 1095785 h 1099666"/>
                <a:gd name="connsiteX142" fmla="*/ 2600981 w 2750275"/>
                <a:gd name="connsiteY142" fmla="*/ 1098916 h 1099666"/>
                <a:gd name="connsiteX143" fmla="*/ 2750275 w 2750275"/>
                <a:gd name="connsiteY143" fmla="*/ 1098864 h 1099666"/>
                <a:gd name="connsiteX144" fmla="*/ 2631822 w 2750275"/>
                <a:gd name="connsiteY144" fmla="*/ 1059000 h 1099666"/>
                <a:gd name="connsiteX0" fmla="*/ 2631822 w 2845717"/>
                <a:gd name="connsiteY0" fmla="*/ 1059000 h 1099666"/>
                <a:gd name="connsiteX1" fmla="*/ 2483864 w 2845717"/>
                <a:gd name="connsiteY1" fmla="*/ 1055088 h 1099666"/>
                <a:gd name="connsiteX2" fmla="*/ 2477590 w 2845717"/>
                <a:gd name="connsiteY2" fmla="*/ 1040061 h 1099666"/>
                <a:gd name="connsiteX3" fmla="*/ 2468527 w 2845717"/>
                <a:gd name="connsiteY3" fmla="*/ 1026912 h 1099666"/>
                <a:gd name="connsiteX4" fmla="*/ 2449008 w 2845717"/>
                <a:gd name="connsiteY4" fmla="*/ 1023156 h 1099666"/>
                <a:gd name="connsiteX5" fmla="*/ 1814622 w 2845717"/>
                <a:gd name="connsiteY5" fmla="*/ 971814 h 1099666"/>
                <a:gd name="connsiteX6" fmla="*/ 1520435 w 2845717"/>
                <a:gd name="connsiteY6" fmla="*/ 966179 h 1099666"/>
                <a:gd name="connsiteX7" fmla="*/ 1321056 w 2845717"/>
                <a:gd name="connsiteY7" fmla="*/ 958040 h 1099666"/>
                <a:gd name="connsiteX8" fmla="*/ 906963 w 2845717"/>
                <a:gd name="connsiteY8" fmla="*/ 797754 h 1099666"/>
                <a:gd name="connsiteX9" fmla="*/ 743138 w 2845717"/>
                <a:gd name="connsiteY9" fmla="*/ 497219 h 1099666"/>
                <a:gd name="connsiteX10" fmla="*/ 752201 w 2845717"/>
                <a:gd name="connsiteY10" fmla="*/ 428347 h 1099666"/>
                <a:gd name="connsiteX11" fmla="*/ 711070 w 2845717"/>
                <a:gd name="connsiteY11" fmla="*/ 472175 h 1099666"/>
                <a:gd name="connsiteX12" fmla="*/ 727801 w 2845717"/>
                <a:gd name="connsiteY12" fmla="*/ 619312 h 1099666"/>
                <a:gd name="connsiteX13" fmla="*/ 932059 w 2845717"/>
                <a:gd name="connsiteY13" fmla="*/ 897933 h 1099666"/>
                <a:gd name="connsiteX14" fmla="*/ 689459 w 2845717"/>
                <a:gd name="connsiteY14" fmla="*/ 603659 h 1099666"/>
                <a:gd name="connsiteX15" fmla="*/ 675517 w 2845717"/>
                <a:gd name="connsiteY15" fmla="*/ 462157 h 1099666"/>
                <a:gd name="connsiteX16" fmla="*/ 680396 w 2845717"/>
                <a:gd name="connsiteY16" fmla="*/ 435234 h 1099666"/>
                <a:gd name="connsiteX17" fmla="*/ 637175 w 2845717"/>
                <a:gd name="connsiteY17" fmla="*/ 462157 h 1099666"/>
                <a:gd name="connsiteX18" fmla="*/ 642054 w 2845717"/>
                <a:gd name="connsiteY18" fmla="*/ 432103 h 1099666"/>
                <a:gd name="connsiteX19" fmla="*/ 637175 w 2845717"/>
                <a:gd name="connsiteY19" fmla="*/ 405180 h 1099666"/>
                <a:gd name="connsiteX20" fmla="*/ 680396 w 2845717"/>
                <a:gd name="connsiteY20" fmla="*/ 397667 h 1099666"/>
                <a:gd name="connsiteX21" fmla="*/ 708282 w 2845717"/>
                <a:gd name="connsiteY21" fmla="*/ 389527 h 1099666"/>
                <a:gd name="connsiteX22" fmla="*/ 715253 w 2845717"/>
                <a:gd name="connsiteY22" fmla="*/ 348830 h 1099666"/>
                <a:gd name="connsiteX23" fmla="*/ 779388 w 2845717"/>
                <a:gd name="connsiteY23" fmla="*/ 328168 h 1099666"/>
                <a:gd name="connsiteX24" fmla="*/ 823308 w 2845717"/>
                <a:gd name="connsiteY24" fmla="*/ 283088 h 1099666"/>
                <a:gd name="connsiteX25" fmla="*/ 1021989 w 2845717"/>
                <a:gd name="connsiteY25" fmla="*/ 190423 h 1099666"/>
                <a:gd name="connsiteX26" fmla="*/ 1128649 w 2845717"/>
                <a:gd name="connsiteY26" fmla="*/ 207328 h 1099666"/>
                <a:gd name="connsiteX27" fmla="*/ 1170477 w 2845717"/>
                <a:gd name="connsiteY27" fmla="*/ 197936 h 1099666"/>
                <a:gd name="connsiteX28" fmla="*/ 1106341 w 2845717"/>
                <a:gd name="connsiteY28" fmla="*/ 165378 h 1099666"/>
                <a:gd name="connsiteX29" fmla="*/ 1088913 w 2845717"/>
                <a:gd name="connsiteY29" fmla="*/ 155361 h 1099666"/>
                <a:gd name="connsiteX30" fmla="*/ 1070090 w 2845717"/>
                <a:gd name="connsiteY30" fmla="*/ 147221 h 1099666"/>
                <a:gd name="connsiteX31" fmla="*/ 1051268 w 2845717"/>
                <a:gd name="connsiteY31" fmla="*/ 152230 h 1099666"/>
                <a:gd name="connsiteX32" fmla="*/ 1049177 w 2845717"/>
                <a:gd name="connsiteY32" fmla="*/ 143464 h 1099666"/>
                <a:gd name="connsiteX33" fmla="*/ 1019200 w 2845717"/>
                <a:gd name="connsiteY33" fmla="*/ 119046 h 1099666"/>
                <a:gd name="connsiteX34" fmla="*/ 977373 w 2845717"/>
                <a:gd name="connsiteY34" fmla="*/ 113411 h 1099666"/>
                <a:gd name="connsiteX35" fmla="*/ 939031 w 2845717"/>
                <a:gd name="connsiteY35" fmla="*/ 126559 h 1099666"/>
                <a:gd name="connsiteX36" fmla="*/ 936939 w 2845717"/>
                <a:gd name="connsiteY36" fmla="*/ 161622 h 1099666"/>
                <a:gd name="connsiteX37" fmla="*/ 936242 w 2845717"/>
                <a:gd name="connsiteY37" fmla="*/ 163500 h 1099666"/>
                <a:gd name="connsiteX38" fmla="*/ 897900 w 2845717"/>
                <a:gd name="connsiteY38" fmla="*/ 187919 h 1099666"/>
                <a:gd name="connsiteX39" fmla="*/ 857467 w 2845717"/>
                <a:gd name="connsiteY39" fmla="*/ 210459 h 1099666"/>
                <a:gd name="connsiteX40" fmla="*/ 880472 w 2845717"/>
                <a:gd name="connsiteY40" fmla="*/ 187292 h 1099666"/>
                <a:gd name="connsiteX41" fmla="*/ 883958 w 2845717"/>
                <a:gd name="connsiteY41" fmla="*/ 154108 h 1099666"/>
                <a:gd name="connsiteX42" fmla="*/ 881169 w 2845717"/>
                <a:gd name="connsiteY42" fmla="*/ 131568 h 1099666"/>
                <a:gd name="connsiteX43" fmla="*/ 864438 w 2845717"/>
                <a:gd name="connsiteY43" fmla="*/ 109028 h 1099666"/>
                <a:gd name="connsiteX44" fmla="*/ 800999 w 2845717"/>
                <a:gd name="connsiteY44" fmla="*/ 115915 h 1099666"/>
                <a:gd name="connsiteX45" fmla="*/ 789845 w 2845717"/>
                <a:gd name="connsiteY45" fmla="*/ 145969 h 1099666"/>
                <a:gd name="connsiteX46" fmla="*/ 801697 w 2845717"/>
                <a:gd name="connsiteY46" fmla="*/ 157239 h 1099666"/>
                <a:gd name="connsiteX47" fmla="*/ 789148 w 2845717"/>
                <a:gd name="connsiteY47" fmla="*/ 171640 h 1099666"/>
                <a:gd name="connsiteX48" fmla="*/ 759869 w 2845717"/>
                <a:gd name="connsiteY48" fmla="*/ 152230 h 1099666"/>
                <a:gd name="connsiteX49" fmla="*/ 715253 w 2845717"/>
                <a:gd name="connsiteY49" fmla="*/ 157865 h 1099666"/>
                <a:gd name="connsiteX50" fmla="*/ 704099 w 2845717"/>
                <a:gd name="connsiteY50" fmla="*/ 171640 h 1099666"/>
                <a:gd name="connsiteX51" fmla="*/ 700613 w 2845717"/>
                <a:gd name="connsiteY51" fmla="*/ 201693 h 1099666"/>
                <a:gd name="connsiteX52" fmla="*/ 704796 w 2845717"/>
                <a:gd name="connsiteY52" fmla="*/ 223607 h 1099666"/>
                <a:gd name="connsiteX53" fmla="*/ 691551 w 2845717"/>
                <a:gd name="connsiteY53" fmla="*/ 216720 h 1099666"/>
                <a:gd name="connsiteX54" fmla="*/ 590467 w 2845717"/>
                <a:gd name="connsiteY54" fmla="*/ 216094 h 1099666"/>
                <a:gd name="connsiteX55" fmla="*/ 554914 w 2845717"/>
                <a:gd name="connsiteY55" fmla="*/ 221729 h 1099666"/>
                <a:gd name="connsiteX56" fmla="*/ 511692 w 2845717"/>
                <a:gd name="connsiteY56" fmla="*/ 230494 h 1099666"/>
                <a:gd name="connsiteX57" fmla="*/ 498446 w 2845717"/>
                <a:gd name="connsiteY57" fmla="*/ 239886 h 1099666"/>
                <a:gd name="connsiteX58" fmla="*/ 474744 w 2845717"/>
                <a:gd name="connsiteY58" fmla="*/ 268061 h 1099666"/>
                <a:gd name="connsiteX59" fmla="*/ 471258 w 2845717"/>
                <a:gd name="connsiteY59" fmla="*/ 310011 h 1099666"/>
                <a:gd name="connsiteX60" fmla="*/ 454527 w 2845717"/>
                <a:gd name="connsiteY60" fmla="*/ 351334 h 1099666"/>
                <a:gd name="connsiteX61" fmla="*/ 459407 w 2845717"/>
                <a:gd name="connsiteY61" fmla="*/ 334429 h 1099666"/>
                <a:gd name="connsiteX62" fmla="*/ 423854 w 2845717"/>
                <a:gd name="connsiteY62" fmla="*/ 320655 h 1099666"/>
                <a:gd name="connsiteX63" fmla="*/ 405728 w 2845717"/>
                <a:gd name="connsiteY63" fmla="*/ 346326 h 1099666"/>
                <a:gd name="connsiteX64" fmla="*/ 391786 w 2845717"/>
                <a:gd name="connsiteY64" fmla="*/ 374501 h 1099666"/>
                <a:gd name="connsiteX65" fmla="*/ 352747 w 2845717"/>
                <a:gd name="connsiteY65" fmla="*/ 383892 h 1099666"/>
                <a:gd name="connsiteX66" fmla="*/ 370872 w 2845717"/>
                <a:gd name="connsiteY66" fmla="*/ 420833 h 1099666"/>
                <a:gd name="connsiteX67" fmla="*/ 346473 w 2845717"/>
                <a:gd name="connsiteY67" fmla="*/ 451513 h 1099666"/>
                <a:gd name="connsiteX68" fmla="*/ 331136 w 2845717"/>
                <a:gd name="connsiteY68" fmla="*/ 505359 h 1099666"/>
                <a:gd name="connsiteX69" fmla="*/ 316496 w 2845717"/>
                <a:gd name="connsiteY69" fmla="*/ 523516 h 1099666"/>
                <a:gd name="connsiteX70" fmla="*/ 312313 w 2845717"/>
                <a:gd name="connsiteY70" fmla="*/ 479688 h 1099666"/>
                <a:gd name="connsiteX71" fmla="*/ 315799 w 2845717"/>
                <a:gd name="connsiteY71" fmla="*/ 429599 h 1099666"/>
                <a:gd name="connsiteX72" fmla="*/ 310919 w 2845717"/>
                <a:gd name="connsiteY72" fmla="*/ 400798 h 1099666"/>
                <a:gd name="connsiteX73" fmla="*/ 332530 w 2845717"/>
                <a:gd name="connsiteY73" fmla="*/ 353839 h 1099666"/>
                <a:gd name="connsiteX74" fmla="*/ 370872 w 2845717"/>
                <a:gd name="connsiteY74" fmla="*/ 301871 h 1099666"/>
                <a:gd name="connsiteX75" fmla="*/ 425248 w 2845717"/>
                <a:gd name="connsiteY75" fmla="*/ 219850 h 1099666"/>
                <a:gd name="connsiteX76" fmla="*/ 454527 w 2845717"/>
                <a:gd name="connsiteY76" fmla="*/ 202945 h 1099666"/>
                <a:gd name="connsiteX77" fmla="*/ 458013 w 2845717"/>
                <a:gd name="connsiteY77" fmla="*/ 190423 h 1099666"/>
                <a:gd name="connsiteX78" fmla="*/ 485201 w 2845717"/>
                <a:gd name="connsiteY78" fmla="*/ 168509 h 1099666"/>
                <a:gd name="connsiteX79" fmla="*/ 503326 w 2845717"/>
                <a:gd name="connsiteY79" fmla="*/ 150978 h 1099666"/>
                <a:gd name="connsiteX80" fmla="*/ 540274 w 2845717"/>
                <a:gd name="connsiteY80" fmla="*/ 152230 h 1099666"/>
                <a:gd name="connsiteX81" fmla="*/ 568856 w 2845717"/>
                <a:gd name="connsiteY81" fmla="*/ 119672 h 1099666"/>
                <a:gd name="connsiteX82" fmla="*/ 590467 w 2845717"/>
                <a:gd name="connsiteY82" fmla="*/ 108402 h 1099666"/>
                <a:gd name="connsiteX83" fmla="*/ 609290 w 2845717"/>
                <a:gd name="connsiteY83" fmla="*/ 115289 h 1099666"/>
                <a:gd name="connsiteX84" fmla="*/ 627415 w 2845717"/>
                <a:gd name="connsiteY84" fmla="*/ 113411 h 1099666"/>
                <a:gd name="connsiteX85" fmla="*/ 674122 w 2845717"/>
                <a:gd name="connsiteY85" fmla="*/ 99010 h 1099666"/>
                <a:gd name="connsiteX86" fmla="*/ 838644 w 2845717"/>
                <a:gd name="connsiteY86" fmla="*/ 78348 h 1099666"/>
                <a:gd name="connsiteX87" fmla="*/ 884655 w 2845717"/>
                <a:gd name="connsiteY87" fmla="*/ 75844 h 1099666"/>
                <a:gd name="connsiteX88" fmla="*/ 925088 w 2845717"/>
                <a:gd name="connsiteY88" fmla="*/ 61443 h 1099666"/>
                <a:gd name="connsiteX89" fmla="*/ 947396 w 2845717"/>
                <a:gd name="connsiteY89" fmla="*/ 67704 h 1099666"/>
                <a:gd name="connsiteX90" fmla="*/ 1000378 w 2845717"/>
                <a:gd name="connsiteY90" fmla="*/ 88366 h 1099666"/>
                <a:gd name="connsiteX91" fmla="*/ 1049177 w 2845717"/>
                <a:gd name="connsiteY91" fmla="*/ 90871 h 1099666"/>
                <a:gd name="connsiteX92" fmla="*/ 1066605 w 2845717"/>
                <a:gd name="connsiteY92" fmla="*/ 102141 h 1099666"/>
                <a:gd name="connsiteX93" fmla="*/ 1137712 w 2845717"/>
                <a:gd name="connsiteY93" fmla="*/ 121550 h 1099666"/>
                <a:gd name="connsiteX94" fmla="*/ 1167688 w 2845717"/>
                <a:gd name="connsiteY94" fmla="*/ 134699 h 1099666"/>
                <a:gd name="connsiteX95" fmla="*/ 1197665 w 2845717"/>
                <a:gd name="connsiteY95" fmla="*/ 157865 h 1099666"/>
                <a:gd name="connsiteX96" fmla="*/ 1211607 w 2845717"/>
                <a:gd name="connsiteY96" fmla="*/ 171013 h 1099666"/>
                <a:gd name="connsiteX97" fmla="*/ 1231127 w 2845717"/>
                <a:gd name="connsiteY97" fmla="*/ 189797 h 1099666"/>
                <a:gd name="connsiteX98" fmla="*/ 1286200 w 2845717"/>
                <a:gd name="connsiteY98" fmla="*/ 222355 h 1099666"/>
                <a:gd name="connsiteX99" fmla="*/ 1328027 w 2845717"/>
                <a:gd name="connsiteY99" fmla="*/ 255539 h 1099666"/>
                <a:gd name="connsiteX100" fmla="*/ 1330119 w 2845717"/>
                <a:gd name="connsiteY100" fmla="*/ 318150 h 1099666"/>
                <a:gd name="connsiteX101" fmla="*/ 1302931 w 2845717"/>
                <a:gd name="connsiteY101" fmla="*/ 395163 h 1099666"/>
                <a:gd name="connsiteX102" fmla="*/ 1358004 w 2845717"/>
                <a:gd name="connsiteY102" fmla="*/ 319403 h 1099666"/>
                <a:gd name="connsiteX103" fmla="*/ 1362884 w 2845717"/>
                <a:gd name="connsiteY103" fmla="*/ 246773 h 1099666"/>
                <a:gd name="connsiteX104" fmla="*/ 1327330 w 2845717"/>
                <a:gd name="connsiteY104" fmla="*/ 199189 h 1099666"/>
                <a:gd name="connsiteX105" fmla="*/ 1277137 w 2845717"/>
                <a:gd name="connsiteY105" fmla="*/ 161622 h 1099666"/>
                <a:gd name="connsiteX106" fmla="*/ 1240190 w 2845717"/>
                <a:gd name="connsiteY106" fmla="*/ 142838 h 1099666"/>
                <a:gd name="connsiteX107" fmla="*/ 1230430 w 2845717"/>
                <a:gd name="connsiteY107" fmla="*/ 115289 h 1099666"/>
                <a:gd name="connsiteX108" fmla="*/ 1160020 w 2845717"/>
                <a:gd name="connsiteY108" fmla="*/ 82731 h 1099666"/>
                <a:gd name="connsiteX109" fmla="*/ 1120981 w 2845717"/>
                <a:gd name="connsiteY109" fmla="*/ 73339 h 1099666"/>
                <a:gd name="connsiteX110" fmla="*/ 1089610 w 2845717"/>
                <a:gd name="connsiteY110" fmla="*/ 56434 h 1099666"/>
                <a:gd name="connsiteX111" fmla="*/ 1061028 w 2845717"/>
                <a:gd name="connsiteY111" fmla="*/ 57687 h 1099666"/>
                <a:gd name="connsiteX112" fmla="*/ 999681 w 2845717"/>
                <a:gd name="connsiteY112" fmla="*/ 38903 h 1099666"/>
                <a:gd name="connsiteX113" fmla="*/ 943911 w 2845717"/>
                <a:gd name="connsiteY113" fmla="*/ 30138 h 1099666"/>
                <a:gd name="connsiteX114" fmla="*/ 864438 w 2845717"/>
                <a:gd name="connsiteY114" fmla="*/ 39529 h 1099666"/>
                <a:gd name="connsiteX115" fmla="*/ 782874 w 2845717"/>
                <a:gd name="connsiteY115" fmla="*/ 40155 h 1099666"/>
                <a:gd name="connsiteX116" fmla="*/ 725013 w 2845717"/>
                <a:gd name="connsiteY116" fmla="*/ 20746 h 1099666"/>
                <a:gd name="connsiteX117" fmla="*/ 668545 w 2845717"/>
                <a:gd name="connsiteY117" fmla="*/ 18241 h 1099666"/>
                <a:gd name="connsiteX118" fmla="*/ 609290 w 2845717"/>
                <a:gd name="connsiteY118" fmla="*/ 20120 h 1099666"/>
                <a:gd name="connsiteX119" fmla="*/ 579313 w 2845717"/>
                <a:gd name="connsiteY119" fmla="*/ 84 h 1099666"/>
                <a:gd name="connsiteX120" fmla="*/ 533303 w 2845717"/>
                <a:gd name="connsiteY120" fmla="*/ 30764 h 1099666"/>
                <a:gd name="connsiteX121" fmla="*/ 447556 w 2845717"/>
                <a:gd name="connsiteY121" fmla="*/ 52678 h 1099666"/>
                <a:gd name="connsiteX122" fmla="*/ 423157 w 2845717"/>
                <a:gd name="connsiteY122" fmla="*/ 48295 h 1099666"/>
                <a:gd name="connsiteX123" fmla="*/ 391089 w 2845717"/>
                <a:gd name="connsiteY123" fmla="*/ 45164 h 1099666"/>
                <a:gd name="connsiteX124" fmla="*/ 362507 w 2845717"/>
                <a:gd name="connsiteY124" fmla="*/ 112785 h 1099666"/>
                <a:gd name="connsiteX125" fmla="*/ 350655 w 2845717"/>
                <a:gd name="connsiteY125" fmla="*/ 157865 h 1099666"/>
                <a:gd name="connsiteX126" fmla="*/ 307434 w 2845717"/>
                <a:gd name="connsiteY126" fmla="*/ 212337 h 1099666"/>
                <a:gd name="connsiteX127" fmla="*/ 223081 w 2845717"/>
                <a:gd name="connsiteY127" fmla="*/ 346952 h 1099666"/>
                <a:gd name="connsiteX128" fmla="*/ 202864 w 2845717"/>
                <a:gd name="connsiteY128" fmla="*/ 514750 h 1099666"/>
                <a:gd name="connsiteX129" fmla="*/ 296279 w 2845717"/>
                <a:gd name="connsiteY129" fmla="*/ 726377 h 1099666"/>
                <a:gd name="connsiteX130" fmla="*/ 576525 w 2845717"/>
                <a:gd name="connsiteY130" fmla="*/ 1011259 h 1099666"/>
                <a:gd name="connsiteX131" fmla="*/ 584193 w 2845717"/>
                <a:gd name="connsiteY131" fmla="*/ 1019399 h 1099666"/>
                <a:gd name="connsiteX132" fmla="*/ 570948 w 2845717"/>
                <a:gd name="connsiteY132" fmla="*/ 1019399 h 1099666"/>
                <a:gd name="connsiteX133" fmla="*/ 397363 w 2845717"/>
                <a:gd name="connsiteY133" fmla="*/ 1018773 h 1099666"/>
                <a:gd name="connsiteX134" fmla="*/ 174979 w 2845717"/>
                <a:gd name="connsiteY134" fmla="*/ 1027538 h 1099666"/>
                <a:gd name="connsiteX135" fmla="*/ 42525 w 2845717"/>
                <a:gd name="connsiteY135" fmla="*/ 1053209 h 1099666"/>
                <a:gd name="connsiteX136" fmla="*/ 0 w 2845717"/>
                <a:gd name="connsiteY136" fmla="*/ 1064479 h 1099666"/>
                <a:gd name="connsiteX137" fmla="*/ 0 w 2845717"/>
                <a:gd name="connsiteY137" fmla="*/ 1066358 h 1099666"/>
                <a:gd name="connsiteX138" fmla="*/ 34160 w 2845717"/>
                <a:gd name="connsiteY138" fmla="*/ 1071993 h 1099666"/>
                <a:gd name="connsiteX139" fmla="*/ 281640 w 2845717"/>
                <a:gd name="connsiteY139" fmla="*/ 1071366 h 1099666"/>
                <a:gd name="connsiteX140" fmla="*/ 1302931 w 2845717"/>
                <a:gd name="connsiteY140" fmla="*/ 1083263 h 1099666"/>
                <a:gd name="connsiteX141" fmla="*/ 2182705 w 2845717"/>
                <a:gd name="connsiteY141" fmla="*/ 1095785 h 1099666"/>
                <a:gd name="connsiteX142" fmla="*/ 2600981 w 2845717"/>
                <a:gd name="connsiteY142" fmla="*/ 1098916 h 1099666"/>
                <a:gd name="connsiteX143" fmla="*/ 2845717 w 2845717"/>
                <a:gd name="connsiteY143" fmla="*/ 1098864 h 1099666"/>
                <a:gd name="connsiteX144" fmla="*/ 2631822 w 2845717"/>
                <a:gd name="connsiteY144" fmla="*/ 1059000 h 1099666"/>
                <a:gd name="connsiteX0" fmla="*/ 2631822 w 2845717"/>
                <a:gd name="connsiteY0" fmla="*/ 1059000 h 1099666"/>
                <a:gd name="connsiteX1" fmla="*/ 2551597 w 2845717"/>
                <a:gd name="connsiteY1" fmla="*/ 1048930 h 1099666"/>
                <a:gd name="connsiteX2" fmla="*/ 2477590 w 2845717"/>
                <a:gd name="connsiteY2" fmla="*/ 1040061 h 1099666"/>
                <a:gd name="connsiteX3" fmla="*/ 2468527 w 2845717"/>
                <a:gd name="connsiteY3" fmla="*/ 1026912 h 1099666"/>
                <a:gd name="connsiteX4" fmla="*/ 2449008 w 2845717"/>
                <a:gd name="connsiteY4" fmla="*/ 1023156 h 1099666"/>
                <a:gd name="connsiteX5" fmla="*/ 1814622 w 2845717"/>
                <a:gd name="connsiteY5" fmla="*/ 971814 h 1099666"/>
                <a:gd name="connsiteX6" fmla="*/ 1520435 w 2845717"/>
                <a:gd name="connsiteY6" fmla="*/ 966179 h 1099666"/>
                <a:gd name="connsiteX7" fmla="*/ 1321056 w 2845717"/>
                <a:gd name="connsiteY7" fmla="*/ 958040 h 1099666"/>
                <a:gd name="connsiteX8" fmla="*/ 906963 w 2845717"/>
                <a:gd name="connsiteY8" fmla="*/ 797754 h 1099666"/>
                <a:gd name="connsiteX9" fmla="*/ 743138 w 2845717"/>
                <a:gd name="connsiteY9" fmla="*/ 497219 h 1099666"/>
                <a:gd name="connsiteX10" fmla="*/ 752201 w 2845717"/>
                <a:gd name="connsiteY10" fmla="*/ 428347 h 1099666"/>
                <a:gd name="connsiteX11" fmla="*/ 711070 w 2845717"/>
                <a:gd name="connsiteY11" fmla="*/ 472175 h 1099666"/>
                <a:gd name="connsiteX12" fmla="*/ 727801 w 2845717"/>
                <a:gd name="connsiteY12" fmla="*/ 619312 h 1099666"/>
                <a:gd name="connsiteX13" fmla="*/ 932059 w 2845717"/>
                <a:gd name="connsiteY13" fmla="*/ 897933 h 1099666"/>
                <a:gd name="connsiteX14" fmla="*/ 689459 w 2845717"/>
                <a:gd name="connsiteY14" fmla="*/ 603659 h 1099666"/>
                <a:gd name="connsiteX15" fmla="*/ 675517 w 2845717"/>
                <a:gd name="connsiteY15" fmla="*/ 462157 h 1099666"/>
                <a:gd name="connsiteX16" fmla="*/ 680396 w 2845717"/>
                <a:gd name="connsiteY16" fmla="*/ 435234 h 1099666"/>
                <a:gd name="connsiteX17" fmla="*/ 637175 w 2845717"/>
                <a:gd name="connsiteY17" fmla="*/ 462157 h 1099666"/>
                <a:gd name="connsiteX18" fmla="*/ 642054 w 2845717"/>
                <a:gd name="connsiteY18" fmla="*/ 432103 h 1099666"/>
                <a:gd name="connsiteX19" fmla="*/ 637175 w 2845717"/>
                <a:gd name="connsiteY19" fmla="*/ 405180 h 1099666"/>
                <a:gd name="connsiteX20" fmla="*/ 680396 w 2845717"/>
                <a:gd name="connsiteY20" fmla="*/ 397667 h 1099666"/>
                <a:gd name="connsiteX21" fmla="*/ 708282 w 2845717"/>
                <a:gd name="connsiteY21" fmla="*/ 389527 h 1099666"/>
                <a:gd name="connsiteX22" fmla="*/ 715253 w 2845717"/>
                <a:gd name="connsiteY22" fmla="*/ 348830 h 1099666"/>
                <a:gd name="connsiteX23" fmla="*/ 779388 w 2845717"/>
                <a:gd name="connsiteY23" fmla="*/ 328168 h 1099666"/>
                <a:gd name="connsiteX24" fmla="*/ 823308 w 2845717"/>
                <a:gd name="connsiteY24" fmla="*/ 283088 h 1099666"/>
                <a:gd name="connsiteX25" fmla="*/ 1021989 w 2845717"/>
                <a:gd name="connsiteY25" fmla="*/ 190423 h 1099666"/>
                <a:gd name="connsiteX26" fmla="*/ 1128649 w 2845717"/>
                <a:gd name="connsiteY26" fmla="*/ 207328 h 1099666"/>
                <a:gd name="connsiteX27" fmla="*/ 1170477 w 2845717"/>
                <a:gd name="connsiteY27" fmla="*/ 197936 h 1099666"/>
                <a:gd name="connsiteX28" fmla="*/ 1106341 w 2845717"/>
                <a:gd name="connsiteY28" fmla="*/ 165378 h 1099666"/>
                <a:gd name="connsiteX29" fmla="*/ 1088913 w 2845717"/>
                <a:gd name="connsiteY29" fmla="*/ 155361 h 1099666"/>
                <a:gd name="connsiteX30" fmla="*/ 1070090 w 2845717"/>
                <a:gd name="connsiteY30" fmla="*/ 147221 h 1099666"/>
                <a:gd name="connsiteX31" fmla="*/ 1051268 w 2845717"/>
                <a:gd name="connsiteY31" fmla="*/ 152230 h 1099666"/>
                <a:gd name="connsiteX32" fmla="*/ 1049177 w 2845717"/>
                <a:gd name="connsiteY32" fmla="*/ 143464 h 1099666"/>
                <a:gd name="connsiteX33" fmla="*/ 1019200 w 2845717"/>
                <a:gd name="connsiteY33" fmla="*/ 119046 h 1099666"/>
                <a:gd name="connsiteX34" fmla="*/ 977373 w 2845717"/>
                <a:gd name="connsiteY34" fmla="*/ 113411 h 1099666"/>
                <a:gd name="connsiteX35" fmla="*/ 939031 w 2845717"/>
                <a:gd name="connsiteY35" fmla="*/ 126559 h 1099666"/>
                <a:gd name="connsiteX36" fmla="*/ 936939 w 2845717"/>
                <a:gd name="connsiteY36" fmla="*/ 161622 h 1099666"/>
                <a:gd name="connsiteX37" fmla="*/ 936242 w 2845717"/>
                <a:gd name="connsiteY37" fmla="*/ 163500 h 1099666"/>
                <a:gd name="connsiteX38" fmla="*/ 897900 w 2845717"/>
                <a:gd name="connsiteY38" fmla="*/ 187919 h 1099666"/>
                <a:gd name="connsiteX39" fmla="*/ 857467 w 2845717"/>
                <a:gd name="connsiteY39" fmla="*/ 210459 h 1099666"/>
                <a:gd name="connsiteX40" fmla="*/ 880472 w 2845717"/>
                <a:gd name="connsiteY40" fmla="*/ 187292 h 1099666"/>
                <a:gd name="connsiteX41" fmla="*/ 883958 w 2845717"/>
                <a:gd name="connsiteY41" fmla="*/ 154108 h 1099666"/>
                <a:gd name="connsiteX42" fmla="*/ 881169 w 2845717"/>
                <a:gd name="connsiteY42" fmla="*/ 131568 h 1099666"/>
                <a:gd name="connsiteX43" fmla="*/ 864438 w 2845717"/>
                <a:gd name="connsiteY43" fmla="*/ 109028 h 1099666"/>
                <a:gd name="connsiteX44" fmla="*/ 800999 w 2845717"/>
                <a:gd name="connsiteY44" fmla="*/ 115915 h 1099666"/>
                <a:gd name="connsiteX45" fmla="*/ 789845 w 2845717"/>
                <a:gd name="connsiteY45" fmla="*/ 145969 h 1099666"/>
                <a:gd name="connsiteX46" fmla="*/ 801697 w 2845717"/>
                <a:gd name="connsiteY46" fmla="*/ 157239 h 1099666"/>
                <a:gd name="connsiteX47" fmla="*/ 789148 w 2845717"/>
                <a:gd name="connsiteY47" fmla="*/ 171640 h 1099666"/>
                <a:gd name="connsiteX48" fmla="*/ 759869 w 2845717"/>
                <a:gd name="connsiteY48" fmla="*/ 152230 h 1099666"/>
                <a:gd name="connsiteX49" fmla="*/ 715253 w 2845717"/>
                <a:gd name="connsiteY49" fmla="*/ 157865 h 1099666"/>
                <a:gd name="connsiteX50" fmla="*/ 704099 w 2845717"/>
                <a:gd name="connsiteY50" fmla="*/ 171640 h 1099666"/>
                <a:gd name="connsiteX51" fmla="*/ 700613 w 2845717"/>
                <a:gd name="connsiteY51" fmla="*/ 201693 h 1099666"/>
                <a:gd name="connsiteX52" fmla="*/ 704796 w 2845717"/>
                <a:gd name="connsiteY52" fmla="*/ 223607 h 1099666"/>
                <a:gd name="connsiteX53" fmla="*/ 691551 w 2845717"/>
                <a:gd name="connsiteY53" fmla="*/ 216720 h 1099666"/>
                <a:gd name="connsiteX54" fmla="*/ 590467 w 2845717"/>
                <a:gd name="connsiteY54" fmla="*/ 216094 h 1099666"/>
                <a:gd name="connsiteX55" fmla="*/ 554914 w 2845717"/>
                <a:gd name="connsiteY55" fmla="*/ 221729 h 1099666"/>
                <a:gd name="connsiteX56" fmla="*/ 511692 w 2845717"/>
                <a:gd name="connsiteY56" fmla="*/ 230494 h 1099666"/>
                <a:gd name="connsiteX57" fmla="*/ 498446 w 2845717"/>
                <a:gd name="connsiteY57" fmla="*/ 239886 h 1099666"/>
                <a:gd name="connsiteX58" fmla="*/ 474744 w 2845717"/>
                <a:gd name="connsiteY58" fmla="*/ 268061 h 1099666"/>
                <a:gd name="connsiteX59" fmla="*/ 471258 w 2845717"/>
                <a:gd name="connsiteY59" fmla="*/ 310011 h 1099666"/>
                <a:gd name="connsiteX60" fmla="*/ 454527 w 2845717"/>
                <a:gd name="connsiteY60" fmla="*/ 351334 h 1099666"/>
                <a:gd name="connsiteX61" fmla="*/ 459407 w 2845717"/>
                <a:gd name="connsiteY61" fmla="*/ 334429 h 1099666"/>
                <a:gd name="connsiteX62" fmla="*/ 423854 w 2845717"/>
                <a:gd name="connsiteY62" fmla="*/ 320655 h 1099666"/>
                <a:gd name="connsiteX63" fmla="*/ 405728 w 2845717"/>
                <a:gd name="connsiteY63" fmla="*/ 346326 h 1099666"/>
                <a:gd name="connsiteX64" fmla="*/ 391786 w 2845717"/>
                <a:gd name="connsiteY64" fmla="*/ 374501 h 1099666"/>
                <a:gd name="connsiteX65" fmla="*/ 352747 w 2845717"/>
                <a:gd name="connsiteY65" fmla="*/ 383892 h 1099666"/>
                <a:gd name="connsiteX66" fmla="*/ 370872 w 2845717"/>
                <a:gd name="connsiteY66" fmla="*/ 420833 h 1099666"/>
                <a:gd name="connsiteX67" fmla="*/ 346473 w 2845717"/>
                <a:gd name="connsiteY67" fmla="*/ 451513 h 1099666"/>
                <a:gd name="connsiteX68" fmla="*/ 331136 w 2845717"/>
                <a:gd name="connsiteY68" fmla="*/ 505359 h 1099666"/>
                <a:gd name="connsiteX69" fmla="*/ 316496 w 2845717"/>
                <a:gd name="connsiteY69" fmla="*/ 523516 h 1099666"/>
                <a:gd name="connsiteX70" fmla="*/ 312313 w 2845717"/>
                <a:gd name="connsiteY70" fmla="*/ 479688 h 1099666"/>
                <a:gd name="connsiteX71" fmla="*/ 315799 w 2845717"/>
                <a:gd name="connsiteY71" fmla="*/ 429599 h 1099666"/>
                <a:gd name="connsiteX72" fmla="*/ 310919 w 2845717"/>
                <a:gd name="connsiteY72" fmla="*/ 400798 h 1099666"/>
                <a:gd name="connsiteX73" fmla="*/ 332530 w 2845717"/>
                <a:gd name="connsiteY73" fmla="*/ 353839 h 1099666"/>
                <a:gd name="connsiteX74" fmla="*/ 370872 w 2845717"/>
                <a:gd name="connsiteY74" fmla="*/ 301871 h 1099666"/>
                <a:gd name="connsiteX75" fmla="*/ 425248 w 2845717"/>
                <a:gd name="connsiteY75" fmla="*/ 219850 h 1099666"/>
                <a:gd name="connsiteX76" fmla="*/ 454527 w 2845717"/>
                <a:gd name="connsiteY76" fmla="*/ 202945 h 1099666"/>
                <a:gd name="connsiteX77" fmla="*/ 458013 w 2845717"/>
                <a:gd name="connsiteY77" fmla="*/ 190423 h 1099666"/>
                <a:gd name="connsiteX78" fmla="*/ 485201 w 2845717"/>
                <a:gd name="connsiteY78" fmla="*/ 168509 h 1099666"/>
                <a:gd name="connsiteX79" fmla="*/ 503326 w 2845717"/>
                <a:gd name="connsiteY79" fmla="*/ 150978 h 1099666"/>
                <a:gd name="connsiteX80" fmla="*/ 540274 w 2845717"/>
                <a:gd name="connsiteY80" fmla="*/ 152230 h 1099666"/>
                <a:gd name="connsiteX81" fmla="*/ 568856 w 2845717"/>
                <a:gd name="connsiteY81" fmla="*/ 119672 h 1099666"/>
                <a:gd name="connsiteX82" fmla="*/ 590467 w 2845717"/>
                <a:gd name="connsiteY82" fmla="*/ 108402 h 1099666"/>
                <a:gd name="connsiteX83" fmla="*/ 609290 w 2845717"/>
                <a:gd name="connsiteY83" fmla="*/ 115289 h 1099666"/>
                <a:gd name="connsiteX84" fmla="*/ 627415 w 2845717"/>
                <a:gd name="connsiteY84" fmla="*/ 113411 h 1099666"/>
                <a:gd name="connsiteX85" fmla="*/ 674122 w 2845717"/>
                <a:gd name="connsiteY85" fmla="*/ 99010 h 1099666"/>
                <a:gd name="connsiteX86" fmla="*/ 838644 w 2845717"/>
                <a:gd name="connsiteY86" fmla="*/ 78348 h 1099666"/>
                <a:gd name="connsiteX87" fmla="*/ 884655 w 2845717"/>
                <a:gd name="connsiteY87" fmla="*/ 75844 h 1099666"/>
                <a:gd name="connsiteX88" fmla="*/ 925088 w 2845717"/>
                <a:gd name="connsiteY88" fmla="*/ 61443 h 1099666"/>
                <a:gd name="connsiteX89" fmla="*/ 947396 w 2845717"/>
                <a:gd name="connsiteY89" fmla="*/ 67704 h 1099666"/>
                <a:gd name="connsiteX90" fmla="*/ 1000378 w 2845717"/>
                <a:gd name="connsiteY90" fmla="*/ 88366 h 1099666"/>
                <a:gd name="connsiteX91" fmla="*/ 1049177 w 2845717"/>
                <a:gd name="connsiteY91" fmla="*/ 90871 h 1099666"/>
                <a:gd name="connsiteX92" fmla="*/ 1066605 w 2845717"/>
                <a:gd name="connsiteY92" fmla="*/ 102141 h 1099666"/>
                <a:gd name="connsiteX93" fmla="*/ 1137712 w 2845717"/>
                <a:gd name="connsiteY93" fmla="*/ 121550 h 1099666"/>
                <a:gd name="connsiteX94" fmla="*/ 1167688 w 2845717"/>
                <a:gd name="connsiteY94" fmla="*/ 134699 h 1099666"/>
                <a:gd name="connsiteX95" fmla="*/ 1197665 w 2845717"/>
                <a:gd name="connsiteY95" fmla="*/ 157865 h 1099666"/>
                <a:gd name="connsiteX96" fmla="*/ 1211607 w 2845717"/>
                <a:gd name="connsiteY96" fmla="*/ 171013 h 1099666"/>
                <a:gd name="connsiteX97" fmla="*/ 1231127 w 2845717"/>
                <a:gd name="connsiteY97" fmla="*/ 189797 h 1099666"/>
                <a:gd name="connsiteX98" fmla="*/ 1286200 w 2845717"/>
                <a:gd name="connsiteY98" fmla="*/ 222355 h 1099666"/>
                <a:gd name="connsiteX99" fmla="*/ 1328027 w 2845717"/>
                <a:gd name="connsiteY99" fmla="*/ 255539 h 1099666"/>
                <a:gd name="connsiteX100" fmla="*/ 1330119 w 2845717"/>
                <a:gd name="connsiteY100" fmla="*/ 318150 h 1099666"/>
                <a:gd name="connsiteX101" fmla="*/ 1302931 w 2845717"/>
                <a:gd name="connsiteY101" fmla="*/ 395163 h 1099666"/>
                <a:gd name="connsiteX102" fmla="*/ 1358004 w 2845717"/>
                <a:gd name="connsiteY102" fmla="*/ 319403 h 1099666"/>
                <a:gd name="connsiteX103" fmla="*/ 1362884 w 2845717"/>
                <a:gd name="connsiteY103" fmla="*/ 246773 h 1099666"/>
                <a:gd name="connsiteX104" fmla="*/ 1327330 w 2845717"/>
                <a:gd name="connsiteY104" fmla="*/ 199189 h 1099666"/>
                <a:gd name="connsiteX105" fmla="*/ 1277137 w 2845717"/>
                <a:gd name="connsiteY105" fmla="*/ 161622 h 1099666"/>
                <a:gd name="connsiteX106" fmla="*/ 1240190 w 2845717"/>
                <a:gd name="connsiteY106" fmla="*/ 142838 h 1099666"/>
                <a:gd name="connsiteX107" fmla="*/ 1230430 w 2845717"/>
                <a:gd name="connsiteY107" fmla="*/ 115289 h 1099666"/>
                <a:gd name="connsiteX108" fmla="*/ 1160020 w 2845717"/>
                <a:gd name="connsiteY108" fmla="*/ 82731 h 1099666"/>
                <a:gd name="connsiteX109" fmla="*/ 1120981 w 2845717"/>
                <a:gd name="connsiteY109" fmla="*/ 73339 h 1099666"/>
                <a:gd name="connsiteX110" fmla="*/ 1089610 w 2845717"/>
                <a:gd name="connsiteY110" fmla="*/ 56434 h 1099666"/>
                <a:gd name="connsiteX111" fmla="*/ 1061028 w 2845717"/>
                <a:gd name="connsiteY111" fmla="*/ 57687 h 1099666"/>
                <a:gd name="connsiteX112" fmla="*/ 999681 w 2845717"/>
                <a:gd name="connsiteY112" fmla="*/ 38903 h 1099666"/>
                <a:gd name="connsiteX113" fmla="*/ 943911 w 2845717"/>
                <a:gd name="connsiteY113" fmla="*/ 30138 h 1099666"/>
                <a:gd name="connsiteX114" fmla="*/ 864438 w 2845717"/>
                <a:gd name="connsiteY114" fmla="*/ 39529 h 1099666"/>
                <a:gd name="connsiteX115" fmla="*/ 782874 w 2845717"/>
                <a:gd name="connsiteY115" fmla="*/ 40155 h 1099666"/>
                <a:gd name="connsiteX116" fmla="*/ 725013 w 2845717"/>
                <a:gd name="connsiteY116" fmla="*/ 20746 h 1099666"/>
                <a:gd name="connsiteX117" fmla="*/ 668545 w 2845717"/>
                <a:gd name="connsiteY117" fmla="*/ 18241 h 1099666"/>
                <a:gd name="connsiteX118" fmla="*/ 609290 w 2845717"/>
                <a:gd name="connsiteY118" fmla="*/ 20120 h 1099666"/>
                <a:gd name="connsiteX119" fmla="*/ 579313 w 2845717"/>
                <a:gd name="connsiteY119" fmla="*/ 84 h 1099666"/>
                <a:gd name="connsiteX120" fmla="*/ 533303 w 2845717"/>
                <a:gd name="connsiteY120" fmla="*/ 30764 h 1099666"/>
                <a:gd name="connsiteX121" fmla="*/ 447556 w 2845717"/>
                <a:gd name="connsiteY121" fmla="*/ 52678 h 1099666"/>
                <a:gd name="connsiteX122" fmla="*/ 423157 w 2845717"/>
                <a:gd name="connsiteY122" fmla="*/ 48295 h 1099666"/>
                <a:gd name="connsiteX123" fmla="*/ 391089 w 2845717"/>
                <a:gd name="connsiteY123" fmla="*/ 45164 h 1099666"/>
                <a:gd name="connsiteX124" fmla="*/ 362507 w 2845717"/>
                <a:gd name="connsiteY124" fmla="*/ 112785 h 1099666"/>
                <a:gd name="connsiteX125" fmla="*/ 350655 w 2845717"/>
                <a:gd name="connsiteY125" fmla="*/ 157865 h 1099666"/>
                <a:gd name="connsiteX126" fmla="*/ 307434 w 2845717"/>
                <a:gd name="connsiteY126" fmla="*/ 212337 h 1099666"/>
                <a:gd name="connsiteX127" fmla="*/ 223081 w 2845717"/>
                <a:gd name="connsiteY127" fmla="*/ 346952 h 1099666"/>
                <a:gd name="connsiteX128" fmla="*/ 202864 w 2845717"/>
                <a:gd name="connsiteY128" fmla="*/ 514750 h 1099666"/>
                <a:gd name="connsiteX129" fmla="*/ 296279 w 2845717"/>
                <a:gd name="connsiteY129" fmla="*/ 726377 h 1099666"/>
                <a:gd name="connsiteX130" fmla="*/ 576525 w 2845717"/>
                <a:gd name="connsiteY130" fmla="*/ 1011259 h 1099666"/>
                <a:gd name="connsiteX131" fmla="*/ 584193 w 2845717"/>
                <a:gd name="connsiteY131" fmla="*/ 1019399 h 1099666"/>
                <a:gd name="connsiteX132" fmla="*/ 570948 w 2845717"/>
                <a:gd name="connsiteY132" fmla="*/ 1019399 h 1099666"/>
                <a:gd name="connsiteX133" fmla="*/ 397363 w 2845717"/>
                <a:gd name="connsiteY133" fmla="*/ 1018773 h 1099666"/>
                <a:gd name="connsiteX134" fmla="*/ 174979 w 2845717"/>
                <a:gd name="connsiteY134" fmla="*/ 1027538 h 1099666"/>
                <a:gd name="connsiteX135" fmla="*/ 42525 w 2845717"/>
                <a:gd name="connsiteY135" fmla="*/ 1053209 h 1099666"/>
                <a:gd name="connsiteX136" fmla="*/ 0 w 2845717"/>
                <a:gd name="connsiteY136" fmla="*/ 1064479 h 1099666"/>
                <a:gd name="connsiteX137" fmla="*/ 0 w 2845717"/>
                <a:gd name="connsiteY137" fmla="*/ 1066358 h 1099666"/>
                <a:gd name="connsiteX138" fmla="*/ 34160 w 2845717"/>
                <a:gd name="connsiteY138" fmla="*/ 1071993 h 1099666"/>
                <a:gd name="connsiteX139" fmla="*/ 281640 w 2845717"/>
                <a:gd name="connsiteY139" fmla="*/ 1071366 h 1099666"/>
                <a:gd name="connsiteX140" fmla="*/ 1302931 w 2845717"/>
                <a:gd name="connsiteY140" fmla="*/ 1083263 h 1099666"/>
                <a:gd name="connsiteX141" fmla="*/ 2182705 w 2845717"/>
                <a:gd name="connsiteY141" fmla="*/ 1095785 h 1099666"/>
                <a:gd name="connsiteX142" fmla="*/ 2600981 w 2845717"/>
                <a:gd name="connsiteY142" fmla="*/ 1098916 h 1099666"/>
                <a:gd name="connsiteX143" fmla="*/ 2845717 w 2845717"/>
                <a:gd name="connsiteY143" fmla="*/ 1098864 h 1099666"/>
                <a:gd name="connsiteX144" fmla="*/ 2631822 w 2845717"/>
                <a:gd name="connsiteY144" fmla="*/ 1059000 h 1099666"/>
                <a:gd name="connsiteX0" fmla="*/ 2751895 w 2845717"/>
                <a:gd name="connsiteY0" fmla="*/ 1062079 h 1099666"/>
                <a:gd name="connsiteX1" fmla="*/ 2551597 w 2845717"/>
                <a:gd name="connsiteY1" fmla="*/ 1048930 h 1099666"/>
                <a:gd name="connsiteX2" fmla="*/ 2477590 w 2845717"/>
                <a:gd name="connsiteY2" fmla="*/ 1040061 h 1099666"/>
                <a:gd name="connsiteX3" fmla="*/ 2468527 w 2845717"/>
                <a:gd name="connsiteY3" fmla="*/ 1026912 h 1099666"/>
                <a:gd name="connsiteX4" fmla="*/ 2449008 w 2845717"/>
                <a:gd name="connsiteY4" fmla="*/ 1023156 h 1099666"/>
                <a:gd name="connsiteX5" fmla="*/ 1814622 w 2845717"/>
                <a:gd name="connsiteY5" fmla="*/ 971814 h 1099666"/>
                <a:gd name="connsiteX6" fmla="*/ 1520435 w 2845717"/>
                <a:gd name="connsiteY6" fmla="*/ 966179 h 1099666"/>
                <a:gd name="connsiteX7" fmla="*/ 1321056 w 2845717"/>
                <a:gd name="connsiteY7" fmla="*/ 958040 h 1099666"/>
                <a:gd name="connsiteX8" fmla="*/ 906963 w 2845717"/>
                <a:gd name="connsiteY8" fmla="*/ 797754 h 1099666"/>
                <a:gd name="connsiteX9" fmla="*/ 743138 w 2845717"/>
                <a:gd name="connsiteY9" fmla="*/ 497219 h 1099666"/>
                <a:gd name="connsiteX10" fmla="*/ 752201 w 2845717"/>
                <a:gd name="connsiteY10" fmla="*/ 428347 h 1099666"/>
                <a:gd name="connsiteX11" fmla="*/ 711070 w 2845717"/>
                <a:gd name="connsiteY11" fmla="*/ 472175 h 1099666"/>
                <a:gd name="connsiteX12" fmla="*/ 727801 w 2845717"/>
                <a:gd name="connsiteY12" fmla="*/ 619312 h 1099666"/>
                <a:gd name="connsiteX13" fmla="*/ 932059 w 2845717"/>
                <a:gd name="connsiteY13" fmla="*/ 897933 h 1099666"/>
                <a:gd name="connsiteX14" fmla="*/ 689459 w 2845717"/>
                <a:gd name="connsiteY14" fmla="*/ 603659 h 1099666"/>
                <a:gd name="connsiteX15" fmla="*/ 675517 w 2845717"/>
                <a:gd name="connsiteY15" fmla="*/ 462157 h 1099666"/>
                <a:gd name="connsiteX16" fmla="*/ 680396 w 2845717"/>
                <a:gd name="connsiteY16" fmla="*/ 435234 h 1099666"/>
                <a:gd name="connsiteX17" fmla="*/ 637175 w 2845717"/>
                <a:gd name="connsiteY17" fmla="*/ 462157 h 1099666"/>
                <a:gd name="connsiteX18" fmla="*/ 642054 w 2845717"/>
                <a:gd name="connsiteY18" fmla="*/ 432103 h 1099666"/>
                <a:gd name="connsiteX19" fmla="*/ 637175 w 2845717"/>
                <a:gd name="connsiteY19" fmla="*/ 405180 h 1099666"/>
                <a:gd name="connsiteX20" fmla="*/ 680396 w 2845717"/>
                <a:gd name="connsiteY20" fmla="*/ 397667 h 1099666"/>
                <a:gd name="connsiteX21" fmla="*/ 708282 w 2845717"/>
                <a:gd name="connsiteY21" fmla="*/ 389527 h 1099666"/>
                <a:gd name="connsiteX22" fmla="*/ 715253 w 2845717"/>
                <a:gd name="connsiteY22" fmla="*/ 348830 h 1099666"/>
                <a:gd name="connsiteX23" fmla="*/ 779388 w 2845717"/>
                <a:gd name="connsiteY23" fmla="*/ 328168 h 1099666"/>
                <a:gd name="connsiteX24" fmla="*/ 823308 w 2845717"/>
                <a:gd name="connsiteY24" fmla="*/ 283088 h 1099666"/>
                <a:gd name="connsiteX25" fmla="*/ 1021989 w 2845717"/>
                <a:gd name="connsiteY25" fmla="*/ 190423 h 1099666"/>
                <a:gd name="connsiteX26" fmla="*/ 1128649 w 2845717"/>
                <a:gd name="connsiteY26" fmla="*/ 207328 h 1099666"/>
                <a:gd name="connsiteX27" fmla="*/ 1170477 w 2845717"/>
                <a:gd name="connsiteY27" fmla="*/ 197936 h 1099666"/>
                <a:gd name="connsiteX28" fmla="*/ 1106341 w 2845717"/>
                <a:gd name="connsiteY28" fmla="*/ 165378 h 1099666"/>
                <a:gd name="connsiteX29" fmla="*/ 1088913 w 2845717"/>
                <a:gd name="connsiteY29" fmla="*/ 155361 h 1099666"/>
                <a:gd name="connsiteX30" fmla="*/ 1070090 w 2845717"/>
                <a:gd name="connsiteY30" fmla="*/ 147221 h 1099666"/>
                <a:gd name="connsiteX31" fmla="*/ 1051268 w 2845717"/>
                <a:gd name="connsiteY31" fmla="*/ 152230 h 1099666"/>
                <a:gd name="connsiteX32" fmla="*/ 1049177 w 2845717"/>
                <a:gd name="connsiteY32" fmla="*/ 143464 h 1099666"/>
                <a:gd name="connsiteX33" fmla="*/ 1019200 w 2845717"/>
                <a:gd name="connsiteY33" fmla="*/ 119046 h 1099666"/>
                <a:gd name="connsiteX34" fmla="*/ 977373 w 2845717"/>
                <a:gd name="connsiteY34" fmla="*/ 113411 h 1099666"/>
                <a:gd name="connsiteX35" fmla="*/ 939031 w 2845717"/>
                <a:gd name="connsiteY35" fmla="*/ 126559 h 1099666"/>
                <a:gd name="connsiteX36" fmla="*/ 936939 w 2845717"/>
                <a:gd name="connsiteY36" fmla="*/ 161622 h 1099666"/>
                <a:gd name="connsiteX37" fmla="*/ 936242 w 2845717"/>
                <a:gd name="connsiteY37" fmla="*/ 163500 h 1099666"/>
                <a:gd name="connsiteX38" fmla="*/ 897900 w 2845717"/>
                <a:gd name="connsiteY38" fmla="*/ 187919 h 1099666"/>
                <a:gd name="connsiteX39" fmla="*/ 857467 w 2845717"/>
                <a:gd name="connsiteY39" fmla="*/ 210459 h 1099666"/>
                <a:gd name="connsiteX40" fmla="*/ 880472 w 2845717"/>
                <a:gd name="connsiteY40" fmla="*/ 187292 h 1099666"/>
                <a:gd name="connsiteX41" fmla="*/ 883958 w 2845717"/>
                <a:gd name="connsiteY41" fmla="*/ 154108 h 1099666"/>
                <a:gd name="connsiteX42" fmla="*/ 881169 w 2845717"/>
                <a:gd name="connsiteY42" fmla="*/ 131568 h 1099666"/>
                <a:gd name="connsiteX43" fmla="*/ 864438 w 2845717"/>
                <a:gd name="connsiteY43" fmla="*/ 109028 h 1099666"/>
                <a:gd name="connsiteX44" fmla="*/ 800999 w 2845717"/>
                <a:gd name="connsiteY44" fmla="*/ 115915 h 1099666"/>
                <a:gd name="connsiteX45" fmla="*/ 789845 w 2845717"/>
                <a:gd name="connsiteY45" fmla="*/ 145969 h 1099666"/>
                <a:gd name="connsiteX46" fmla="*/ 801697 w 2845717"/>
                <a:gd name="connsiteY46" fmla="*/ 157239 h 1099666"/>
                <a:gd name="connsiteX47" fmla="*/ 789148 w 2845717"/>
                <a:gd name="connsiteY47" fmla="*/ 171640 h 1099666"/>
                <a:gd name="connsiteX48" fmla="*/ 759869 w 2845717"/>
                <a:gd name="connsiteY48" fmla="*/ 152230 h 1099666"/>
                <a:gd name="connsiteX49" fmla="*/ 715253 w 2845717"/>
                <a:gd name="connsiteY49" fmla="*/ 157865 h 1099666"/>
                <a:gd name="connsiteX50" fmla="*/ 704099 w 2845717"/>
                <a:gd name="connsiteY50" fmla="*/ 171640 h 1099666"/>
                <a:gd name="connsiteX51" fmla="*/ 700613 w 2845717"/>
                <a:gd name="connsiteY51" fmla="*/ 201693 h 1099666"/>
                <a:gd name="connsiteX52" fmla="*/ 704796 w 2845717"/>
                <a:gd name="connsiteY52" fmla="*/ 223607 h 1099666"/>
                <a:gd name="connsiteX53" fmla="*/ 691551 w 2845717"/>
                <a:gd name="connsiteY53" fmla="*/ 216720 h 1099666"/>
                <a:gd name="connsiteX54" fmla="*/ 590467 w 2845717"/>
                <a:gd name="connsiteY54" fmla="*/ 216094 h 1099666"/>
                <a:gd name="connsiteX55" fmla="*/ 554914 w 2845717"/>
                <a:gd name="connsiteY55" fmla="*/ 221729 h 1099666"/>
                <a:gd name="connsiteX56" fmla="*/ 511692 w 2845717"/>
                <a:gd name="connsiteY56" fmla="*/ 230494 h 1099666"/>
                <a:gd name="connsiteX57" fmla="*/ 498446 w 2845717"/>
                <a:gd name="connsiteY57" fmla="*/ 239886 h 1099666"/>
                <a:gd name="connsiteX58" fmla="*/ 474744 w 2845717"/>
                <a:gd name="connsiteY58" fmla="*/ 268061 h 1099666"/>
                <a:gd name="connsiteX59" fmla="*/ 471258 w 2845717"/>
                <a:gd name="connsiteY59" fmla="*/ 310011 h 1099666"/>
                <a:gd name="connsiteX60" fmla="*/ 454527 w 2845717"/>
                <a:gd name="connsiteY60" fmla="*/ 351334 h 1099666"/>
                <a:gd name="connsiteX61" fmla="*/ 459407 w 2845717"/>
                <a:gd name="connsiteY61" fmla="*/ 334429 h 1099666"/>
                <a:gd name="connsiteX62" fmla="*/ 423854 w 2845717"/>
                <a:gd name="connsiteY62" fmla="*/ 320655 h 1099666"/>
                <a:gd name="connsiteX63" fmla="*/ 405728 w 2845717"/>
                <a:gd name="connsiteY63" fmla="*/ 346326 h 1099666"/>
                <a:gd name="connsiteX64" fmla="*/ 391786 w 2845717"/>
                <a:gd name="connsiteY64" fmla="*/ 374501 h 1099666"/>
                <a:gd name="connsiteX65" fmla="*/ 352747 w 2845717"/>
                <a:gd name="connsiteY65" fmla="*/ 383892 h 1099666"/>
                <a:gd name="connsiteX66" fmla="*/ 370872 w 2845717"/>
                <a:gd name="connsiteY66" fmla="*/ 420833 h 1099666"/>
                <a:gd name="connsiteX67" fmla="*/ 346473 w 2845717"/>
                <a:gd name="connsiteY67" fmla="*/ 451513 h 1099666"/>
                <a:gd name="connsiteX68" fmla="*/ 331136 w 2845717"/>
                <a:gd name="connsiteY68" fmla="*/ 505359 h 1099666"/>
                <a:gd name="connsiteX69" fmla="*/ 316496 w 2845717"/>
                <a:gd name="connsiteY69" fmla="*/ 523516 h 1099666"/>
                <a:gd name="connsiteX70" fmla="*/ 312313 w 2845717"/>
                <a:gd name="connsiteY70" fmla="*/ 479688 h 1099666"/>
                <a:gd name="connsiteX71" fmla="*/ 315799 w 2845717"/>
                <a:gd name="connsiteY71" fmla="*/ 429599 h 1099666"/>
                <a:gd name="connsiteX72" fmla="*/ 310919 w 2845717"/>
                <a:gd name="connsiteY72" fmla="*/ 400798 h 1099666"/>
                <a:gd name="connsiteX73" fmla="*/ 332530 w 2845717"/>
                <a:gd name="connsiteY73" fmla="*/ 353839 h 1099666"/>
                <a:gd name="connsiteX74" fmla="*/ 370872 w 2845717"/>
                <a:gd name="connsiteY74" fmla="*/ 301871 h 1099666"/>
                <a:gd name="connsiteX75" fmla="*/ 425248 w 2845717"/>
                <a:gd name="connsiteY75" fmla="*/ 219850 h 1099666"/>
                <a:gd name="connsiteX76" fmla="*/ 454527 w 2845717"/>
                <a:gd name="connsiteY76" fmla="*/ 202945 h 1099666"/>
                <a:gd name="connsiteX77" fmla="*/ 458013 w 2845717"/>
                <a:gd name="connsiteY77" fmla="*/ 190423 h 1099666"/>
                <a:gd name="connsiteX78" fmla="*/ 485201 w 2845717"/>
                <a:gd name="connsiteY78" fmla="*/ 168509 h 1099666"/>
                <a:gd name="connsiteX79" fmla="*/ 503326 w 2845717"/>
                <a:gd name="connsiteY79" fmla="*/ 150978 h 1099666"/>
                <a:gd name="connsiteX80" fmla="*/ 540274 w 2845717"/>
                <a:gd name="connsiteY80" fmla="*/ 152230 h 1099666"/>
                <a:gd name="connsiteX81" fmla="*/ 568856 w 2845717"/>
                <a:gd name="connsiteY81" fmla="*/ 119672 h 1099666"/>
                <a:gd name="connsiteX82" fmla="*/ 590467 w 2845717"/>
                <a:gd name="connsiteY82" fmla="*/ 108402 h 1099666"/>
                <a:gd name="connsiteX83" fmla="*/ 609290 w 2845717"/>
                <a:gd name="connsiteY83" fmla="*/ 115289 h 1099666"/>
                <a:gd name="connsiteX84" fmla="*/ 627415 w 2845717"/>
                <a:gd name="connsiteY84" fmla="*/ 113411 h 1099666"/>
                <a:gd name="connsiteX85" fmla="*/ 674122 w 2845717"/>
                <a:gd name="connsiteY85" fmla="*/ 99010 h 1099666"/>
                <a:gd name="connsiteX86" fmla="*/ 838644 w 2845717"/>
                <a:gd name="connsiteY86" fmla="*/ 78348 h 1099666"/>
                <a:gd name="connsiteX87" fmla="*/ 884655 w 2845717"/>
                <a:gd name="connsiteY87" fmla="*/ 75844 h 1099666"/>
                <a:gd name="connsiteX88" fmla="*/ 925088 w 2845717"/>
                <a:gd name="connsiteY88" fmla="*/ 61443 h 1099666"/>
                <a:gd name="connsiteX89" fmla="*/ 947396 w 2845717"/>
                <a:gd name="connsiteY89" fmla="*/ 67704 h 1099666"/>
                <a:gd name="connsiteX90" fmla="*/ 1000378 w 2845717"/>
                <a:gd name="connsiteY90" fmla="*/ 88366 h 1099666"/>
                <a:gd name="connsiteX91" fmla="*/ 1049177 w 2845717"/>
                <a:gd name="connsiteY91" fmla="*/ 90871 h 1099666"/>
                <a:gd name="connsiteX92" fmla="*/ 1066605 w 2845717"/>
                <a:gd name="connsiteY92" fmla="*/ 102141 h 1099666"/>
                <a:gd name="connsiteX93" fmla="*/ 1137712 w 2845717"/>
                <a:gd name="connsiteY93" fmla="*/ 121550 h 1099666"/>
                <a:gd name="connsiteX94" fmla="*/ 1167688 w 2845717"/>
                <a:gd name="connsiteY94" fmla="*/ 134699 h 1099666"/>
                <a:gd name="connsiteX95" fmla="*/ 1197665 w 2845717"/>
                <a:gd name="connsiteY95" fmla="*/ 157865 h 1099666"/>
                <a:gd name="connsiteX96" fmla="*/ 1211607 w 2845717"/>
                <a:gd name="connsiteY96" fmla="*/ 171013 h 1099666"/>
                <a:gd name="connsiteX97" fmla="*/ 1231127 w 2845717"/>
                <a:gd name="connsiteY97" fmla="*/ 189797 h 1099666"/>
                <a:gd name="connsiteX98" fmla="*/ 1286200 w 2845717"/>
                <a:gd name="connsiteY98" fmla="*/ 222355 h 1099666"/>
                <a:gd name="connsiteX99" fmla="*/ 1328027 w 2845717"/>
                <a:gd name="connsiteY99" fmla="*/ 255539 h 1099666"/>
                <a:gd name="connsiteX100" fmla="*/ 1330119 w 2845717"/>
                <a:gd name="connsiteY100" fmla="*/ 318150 h 1099666"/>
                <a:gd name="connsiteX101" fmla="*/ 1302931 w 2845717"/>
                <a:gd name="connsiteY101" fmla="*/ 395163 h 1099666"/>
                <a:gd name="connsiteX102" fmla="*/ 1358004 w 2845717"/>
                <a:gd name="connsiteY102" fmla="*/ 319403 h 1099666"/>
                <a:gd name="connsiteX103" fmla="*/ 1362884 w 2845717"/>
                <a:gd name="connsiteY103" fmla="*/ 246773 h 1099666"/>
                <a:gd name="connsiteX104" fmla="*/ 1327330 w 2845717"/>
                <a:gd name="connsiteY104" fmla="*/ 199189 h 1099666"/>
                <a:gd name="connsiteX105" fmla="*/ 1277137 w 2845717"/>
                <a:gd name="connsiteY105" fmla="*/ 161622 h 1099666"/>
                <a:gd name="connsiteX106" fmla="*/ 1240190 w 2845717"/>
                <a:gd name="connsiteY106" fmla="*/ 142838 h 1099666"/>
                <a:gd name="connsiteX107" fmla="*/ 1230430 w 2845717"/>
                <a:gd name="connsiteY107" fmla="*/ 115289 h 1099666"/>
                <a:gd name="connsiteX108" fmla="*/ 1160020 w 2845717"/>
                <a:gd name="connsiteY108" fmla="*/ 82731 h 1099666"/>
                <a:gd name="connsiteX109" fmla="*/ 1120981 w 2845717"/>
                <a:gd name="connsiteY109" fmla="*/ 73339 h 1099666"/>
                <a:gd name="connsiteX110" fmla="*/ 1089610 w 2845717"/>
                <a:gd name="connsiteY110" fmla="*/ 56434 h 1099666"/>
                <a:gd name="connsiteX111" fmla="*/ 1061028 w 2845717"/>
                <a:gd name="connsiteY111" fmla="*/ 57687 h 1099666"/>
                <a:gd name="connsiteX112" fmla="*/ 999681 w 2845717"/>
                <a:gd name="connsiteY112" fmla="*/ 38903 h 1099666"/>
                <a:gd name="connsiteX113" fmla="*/ 943911 w 2845717"/>
                <a:gd name="connsiteY113" fmla="*/ 30138 h 1099666"/>
                <a:gd name="connsiteX114" fmla="*/ 864438 w 2845717"/>
                <a:gd name="connsiteY114" fmla="*/ 39529 h 1099666"/>
                <a:gd name="connsiteX115" fmla="*/ 782874 w 2845717"/>
                <a:gd name="connsiteY115" fmla="*/ 40155 h 1099666"/>
                <a:gd name="connsiteX116" fmla="*/ 725013 w 2845717"/>
                <a:gd name="connsiteY116" fmla="*/ 20746 h 1099666"/>
                <a:gd name="connsiteX117" fmla="*/ 668545 w 2845717"/>
                <a:gd name="connsiteY117" fmla="*/ 18241 h 1099666"/>
                <a:gd name="connsiteX118" fmla="*/ 609290 w 2845717"/>
                <a:gd name="connsiteY118" fmla="*/ 20120 h 1099666"/>
                <a:gd name="connsiteX119" fmla="*/ 579313 w 2845717"/>
                <a:gd name="connsiteY119" fmla="*/ 84 h 1099666"/>
                <a:gd name="connsiteX120" fmla="*/ 533303 w 2845717"/>
                <a:gd name="connsiteY120" fmla="*/ 30764 h 1099666"/>
                <a:gd name="connsiteX121" fmla="*/ 447556 w 2845717"/>
                <a:gd name="connsiteY121" fmla="*/ 52678 h 1099666"/>
                <a:gd name="connsiteX122" fmla="*/ 423157 w 2845717"/>
                <a:gd name="connsiteY122" fmla="*/ 48295 h 1099666"/>
                <a:gd name="connsiteX123" fmla="*/ 391089 w 2845717"/>
                <a:gd name="connsiteY123" fmla="*/ 45164 h 1099666"/>
                <a:gd name="connsiteX124" fmla="*/ 362507 w 2845717"/>
                <a:gd name="connsiteY124" fmla="*/ 112785 h 1099666"/>
                <a:gd name="connsiteX125" fmla="*/ 350655 w 2845717"/>
                <a:gd name="connsiteY125" fmla="*/ 157865 h 1099666"/>
                <a:gd name="connsiteX126" fmla="*/ 307434 w 2845717"/>
                <a:gd name="connsiteY126" fmla="*/ 212337 h 1099666"/>
                <a:gd name="connsiteX127" fmla="*/ 223081 w 2845717"/>
                <a:gd name="connsiteY127" fmla="*/ 346952 h 1099666"/>
                <a:gd name="connsiteX128" fmla="*/ 202864 w 2845717"/>
                <a:gd name="connsiteY128" fmla="*/ 514750 h 1099666"/>
                <a:gd name="connsiteX129" fmla="*/ 296279 w 2845717"/>
                <a:gd name="connsiteY129" fmla="*/ 726377 h 1099666"/>
                <a:gd name="connsiteX130" fmla="*/ 576525 w 2845717"/>
                <a:gd name="connsiteY130" fmla="*/ 1011259 h 1099666"/>
                <a:gd name="connsiteX131" fmla="*/ 584193 w 2845717"/>
                <a:gd name="connsiteY131" fmla="*/ 1019399 h 1099666"/>
                <a:gd name="connsiteX132" fmla="*/ 570948 w 2845717"/>
                <a:gd name="connsiteY132" fmla="*/ 1019399 h 1099666"/>
                <a:gd name="connsiteX133" fmla="*/ 397363 w 2845717"/>
                <a:gd name="connsiteY133" fmla="*/ 1018773 h 1099666"/>
                <a:gd name="connsiteX134" fmla="*/ 174979 w 2845717"/>
                <a:gd name="connsiteY134" fmla="*/ 1027538 h 1099666"/>
                <a:gd name="connsiteX135" fmla="*/ 42525 w 2845717"/>
                <a:gd name="connsiteY135" fmla="*/ 1053209 h 1099666"/>
                <a:gd name="connsiteX136" fmla="*/ 0 w 2845717"/>
                <a:gd name="connsiteY136" fmla="*/ 1064479 h 1099666"/>
                <a:gd name="connsiteX137" fmla="*/ 0 w 2845717"/>
                <a:gd name="connsiteY137" fmla="*/ 1066358 h 1099666"/>
                <a:gd name="connsiteX138" fmla="*/ 34160 w 2845717"/>
                <a:gd name="connsiteY138" fmla="*/ 1071993 h 1099666"/>
                <a:gd name="connsiteX139" fmla="*/ 281640 w 2845717"/>
                <a:gd name="connsiteY139" fmla="*/ 1071366 h 1099666"/>
                <a:gd name="connsiteX140" fmla="*/ 1302931 w 2845717"/>
                <a:gd name="connsiteY140" fmla="*/ 1083263 h 1099666"/>
                <a:gd name="connsiteX141" fmla="*/ 2182705 w 2845717"/>
                <a:gd name="connsiteY141" fmla="*/ 1095785 h 1099666"/>
                <a:gd name="connsiteX142" fmla="*/ 2600981 w 2845717"/>
                <a:gd name="connsiteY142" fmla="*/ 1098916 h 1099666"/>
                <a:gd name="connsiteX143" fmla="*/ 2845717 w 2845717"/>
                <a:gd name="connsiteY143" fmla="*/ 1098864 h 1099666"/>
                <a:gd name="connsiteX144" fmla="*/ 2751895 w 2845717"/>
                <a:gd name="connsiteY144" fmla="*/ 1062079 h 1099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2845717" h="1099666">
                  <a:moveTo>
                    <a:pt x="2751895" y="1062079"/>
                  </a:moveTo>
                  <a:cubicBezTo>
                    <a:pt x="2742135" y="1058948"/>
                    <a:pt x="2559265" y="1055191"/>
                    <a:pt x="2551597" y="1048930"/>
                  </a:cubicBezTo>
                  <a:cubicBezTo>
                    <a:pt x="2546717" y="1045173"/>
                    <a:pt x="2473407" y="1045696"/>
                    <a:pt x="2477590" y="1040061"/>
                  </a:cubicBezTo>
                  <a:cubicBezTo>
                    <a:pt x="2484561" y="1028791"/>
                    <a:pt x="2476196" y="1028165"/>
                    <a:pt x="2468527" y="1026912"/>
                  </a:cubicBezTo>
                  <a:lnTo>
                    <a:pt x="2449008" y="1023156"/>
                  </a:lnTo>
                  <a:lnTo>
                    <a:pt x="1814622" y="971814"/>
                  </a:lnTo>
                  <a:lnTo>
                    <a:pt x="1520435" y="966179"/>
                  </a:lnTo>
                  <a:cubicBezTo>
                    <a:pt x="1454207" y="964927"/>
                    <a:pt x="1387283" y="965553"/>
                    <a:pt x="1321056" y="958040"/>
                  </a:cubicBezTo>
                  <a:cubicBezTo>
                    <a:pt x="1162111" y="939882"/>
                    <a:pt x="1022686" y="897307"/>
                    <a:pt x="906963" y="797754"/>
                  </a:cubicBezTo>
                  <a:cubicBezTo>
                    <a:pt x="816336" y="719490"/>
                    <a:pt x="746624" y="627451"/>
                    <a:pt x="743138" y="497219"/>
                  </a:cubicBezTo>
                  <a:cubicBezTo>
                    <a:pt x="742441" y="476557"/>
                    <a:pt x="766143" y="427094"/>
                    <a:pt x="752201" y="428347"/>
                  </a:cubicBezTo>
                  <a:cubicBezTo>
                    <a:pt x="721527" y="430851"/>
                    <a:pt x="712464" y="467792"/>
                    <a:pt x="711070" y="472175"/>
                  </a:cubicBezTo>
                  <a:cubicBezTo>
                    <a:pt x="691551" y="542926"/>
                    <a:pt x="707584" y="562335"/>
                    <a:pt x="727801" y="619312"/>
                  </a:cubicBezTo>
                  <a:cubicBezTo>
                    <a:pt x="764749" y="725125"/>
                    <a:pt x="826793" y="770831"/>
                    <a:pt x="932059" y="897933"/>
                  </a:cubicBezTo>
                  <a:cubicBezTo>
                    <a:pt x="925785" y="894802"/>
                    <a:pt x="720133" y="719490"/>
                    <a:pt x="689459" y="603659"/>
                  </a:cubicBezTo>
                  <a:cubicBezTo>
                    <a:pt x="676911" y="556074"/>
                    <a:pt x="658088" y="510368"/>
                    <a:pt x="675517" y="462157"/>
                  </a:cubicBezTo>
                  <a:cubicBezTo>
                    <a:pt x="676214" y="459026"/>
                    <a:pt x="690156" y="435860"/>
                    <a:pt x="680396" y="435234"/>
                  </a:cubicBezTo>
                  <a:cubicBezTo>
                    <a:pt x="666454" y="434608"/>
                    <a:pt x="640660" y="454017"/>
                    <a:pt x="637175" y="462157"/>
                  </a:cubicBezTo>
                  <a:cubicBezTo>
                    <a:pt x="635780" y="466540"/>
                    <a:pt x="640660" y="436486"/>
                    <a:pt x="642054" y="432103"/>
                  </a:cubicBezTo>
                  <a:cubicBezTo>
                    <a:pt x="644843" y="421459"/>
                    <a:pt x="634386" y="415824"/>
                    <a:pt x="637175" y="405180"/>
                  </a:cubicBezTo>
                  <a:cubicBezTo>
                    <a:pt x="642752" y="384519"/>
                    <a:pt x="660877" y="385771"/>
                    <a:pt x="680396" y="397667"/>
                  </a:cubicBezTo>
                  <a:cubicBezTo>
                    <a:pt x="688762" y="402676"/>
                    <a:pt x="702705" y="397041"/>
                    <a:pt x="708282" y="389527"/>
                  </a:cubicBezTo>
                  <a:cubicBezTo>
                    <a:pt x="718041" y="375127"/>
                    <a:pt x="706190" y="363857"/>
                    <a:pt x="715253" y="348830"/>
                  </a:cubicBezTo>
                  <a:cubicBezTo>
                    <a:pt x="729892" y="325038"/>
                    <a:pt x="750109" y="328794"/>
                    <a:pt x="779388" y="328168"/>
                  </a:cubicBezTo>
                  <a:cubicBezTo>
                    <a:pt x="793331" y="328168"/>
                    <a:pt x="813548" y="291854"/>
                    <a:pt x="823308" y="283088"/>
                  </a:cubicBezTo>
                  <a:cubicBezTo>
                    <a:pt x="830976" y="276201"/>
                    <a:pt x="948790" y="191675"/>
                    <a:pt x="1021989" y="190423"/>
                  </a:cubicBezTo>
                  <a:cubicBezTo>
                    <a:pt x="1049177" y="189797"/>
                    <a:pt x="1101461" y="204197"/>
                    <a:pt x="1128649" y="207328"/>
                  </a:cubicBezTo>
                  <a:cubicBezTo>
                    <a:pt x="1158626" y="210459"/>
                    <a:pt x="1193482" y="246147"/>
                    <a:pt x="1170477" y="197936"/>
                  </a:cubicBezTo>
                  <a:cubicBezTo>
                    <a:pt x="1159323" y="175396"/>
                    <a:pt x="1132832" y="160996"/>
                    <a:pt x="1106341" y="165378"/>
                  </a:cubicBezTo>
                  <a:cubicBezTo>
                    <a:pt x="1095884" y="167257"/>
                    <a:pt x="1091004" y="164752"/>
                    <a:pt x="1088913" y="155361"/>
                  </a:cubicBezTo>
                  <a:cubicBezTo>
                    <a:pt x="1086822" y="145343"/>
                    <a:pt x="1080547" y="143464"/>
                    <a:pt x="1070090" y="147221"/>
                  </a:cubicBezTo>
                  <a:cubicBezTo>
                    <a:pt x="1067302" y="148473"/>
                    <a:pt x="1054754" y="154734"/>
                    <a:pt x="1051268" y="152230"/>
                  </a:cubicBezTo>
                  <a:cubicBezTo>
                    <a:pt x="1048480" y="150352"/>
                    <a:pt x="1049177" y="146595"/>
                    <a:pt x="1049177" y="143464"/>
                  </a:cubicBezTo>
                  <a:cubicBezTo>
                    <a:pt x="1051268" y="122803"/>
                    <a:pt x="1041508" y="114663"/>
                    <a:pt x="1019200" y="119046"/>
                  </a:cubicBezTo>
                  <a:cubicBezTo>
                    <a:pt x="1004561" y="121550"/>
                    <a:pt x="990618" y="120298"/>
                    <a:pt x="977373" y="113411"/>
                  </a:cubicBezTo>
                  <a:cubicBezTo>
                    <a:pt x="966916" y="107776"/>
                    <a:pt x="942516" y="123429"/>
                    <a:pt x="939031" y="126559"/>
                  </a:cubicBezTo>
                  <a:cubicBezTo>
                    <a:pt x="922300" y="142212"/>
                    <a:pt x="922300" y="144090"/>
                    <a:pt x="936939" y="161622"/>
                  </a:cubicBezTo>
                  <a:cubicBezTo>
                    <a:pt x="936939" y="161622"/>
                    <a:pt x="936939" y="162874"/>
                    <a:pt x="936242" y="163500"/>
                  </a:cubicBezTo>
                  <a:cubicBezTo>
                    <a:pt x="911843" y="163500"/>
                    <a:pt x="906266" y="167257"/>
                    <a:pt x="897900" y="187919"/>
                  </a:cubicBezTo>
                  <a:cubicBezTo>
                    <a:pt x="895809" y="193554"/>
                    <a:pt x="863044" y="211711"/>
                    <a:pt x="857467" y="210459"/>
                  </a:cubicBezTo>
                  <a:cubicBezTo>
                    <a:pt x="851890" y="209206"/>
                    <a:pt x="875592" y="191049"/>
                    <a:pt x="880472" y="187292"/>
                  </a:cubicBezTo>
                  <a:cubicBezTo>
                    <a:pt x="893717" y="176022"/>
                    <a:pt x="895112" y="167883"/>
                    <a:pt x="883958" y="154108"/>
                  </a:cubicBezTo>
                  <a:cubicBezTo>
                    <a:pt x="877683" y="146595"/>
                    <a:pt x="876986" y="139708"/>
                    <a:pt x="881169" y="131568"/>
                  </a:cubicBezTo>
                  <a:cubicBezTo>
                    <a:pt x="888837" y="116541"/>
                    <a:pt x="882563" y="108402"/>
                    <a:pt x="864438" y="109028"/>
                  </a:cubicBezTo>
                  <a:cubicBezTo>
                    <a:pt x="842827" y="109654"/>
                    <a:pt x="821913" y="112159"/>
                    <a:pt x="800999" y="115915"/>
                  </a:cubicBezTo>
                  <a:cubicBezTo>
                    <a:pt x="782177" y="119672"/>
                    <a:pt x="777297" y="132820"/>
                    <a:pt x="789845" y="145969"/>
                  </a:cubicBezTo>
                  <a:cubicBezTo>
                    <a:pt x="793331" y="149726"/>
                    <a:pt x="798211" y="153482"/>
                    <a:pt x="801697" y="157239"/>
                  </a:cubicBezTo>
                  <a:cubicBezTo>
                    <a:pt x="805182" y="160996"/>
                    <a:pt x="794028" y="173518"/>
                    <a:pt x="789148" y="171640"/>
                  </a:cubicBezTo>
                  <a:cubicBezTo>
                    <a:pt x="777994" y="167257"/>
                    <a:pt x="768932" y="159743"/>
                    <a:pt x="759869" y="152230"/>
                  </a:cubicBezTo>
                  <a:cubicBezTo>
                    <a:pt x="743138" y="138455"/>
                    <a:pt x="727801" y="140334"/>
                    <a:pt x="715253" y="157865"/>
                  </a:cubicBezTo>
                  <a:cubicBezTo>
                    <a:pt x="711767" y="162874"/>
                    <a:pt x="708282" y="167883"/>
                    <a:pt x="704099" y="171640"/>
                  </a:cubicBezTo>
                  <a:cubicBezTo>
                    <a:pt x="692945" y="181657"/>
                    <a:pt x="692248" y="189797"/>
                    <a:pt x="700613" y="201693"/>
                  </a:cubicBezTo>
                  <a:cubicBezTo>
                    <a:pt x="702705" y="204197"/>
                    <a:pt x="711767" y="219850"/>
                    <a:pt x="704796" y="223607"/>
                  </a:cubicBezTo>
                  <a:cubicBezTo>
                    <a:pt x="697128" y="227364"/>
                    <a:pt x="694339" y="221729"/>
                    <a:pt x="691551" y="216720"/>
                  </a:cubicBezTo>
                  <a:cubicBezTo>
                    <a:pt x="671334" y="183536"/>
                    <a:pt x="596741" y="216720"/>
                    <a:pt x="590467" y="216094"/>
                  </a:cubicBezTo>
                  <a:cubicBezTo>
                    <a:pt x="577919" y="214841"/>
                    <a:pt x="566068" y="217972"/>
                    <a:pt x="554914" y="221729"/>
                  </a:cubicBezTo>
                  <a:cubicBezTo>
                    <a:pt x="540971" y="226738"/>
                    <a:pt x="527029" y="231120"/>
                    <a:pt x="511692" y="230494"/>
                  </a:cubicBezTo>
                  <a:cubicBezTo>
                    <a:pt x="504720" y="230494"/>
                    <a:pt x="499143" y="233625"/>
                    <a:pt x="498446" y="239886"/>
                  </a:cubicBezTo>
                  <a:cubicBezTo>
                    <a:pt x="497749" y="254287"/>
                    <a:pt x="486595" y="261174"/>
                    <a:pt x="474744" y="268061"/>
                  </a:cubicBezTo>
                  <a:cubicBezTo>
                    <a:pt x="451739" y="281210"/>
                    <a:pt x="451042" y="293732"/>
                    <a:pt x="471258" y="310011"/>
                  </a:cubicBezTo>
                  <a:cubicBezTo>
                    <a:pt x="490081" y="325038"/>
                    <a:pt x="458710" y="355717"/>
                    <a:pt x="454527" y="351334"/>
                  </a:cubicBezTo>
                  <a:cubicBezTo>
                    <a:pt x="449647" y="346326"/>
                    <a:pt x="462893" y="339438"/>
                    <a:pt x="459407" y="334429"/>
                  </a:cubicBezTo>
                  <a:cubicBezTo>
                    <a:pt x="452436" y="321907"/>
                    <a:pt x="439191" y="316898"/>
                    <a:pt x="423854" y="320655"/>
                  </a:cubicBezTo>
                  <a:cubicBezTo>
                    <a:pt x="409911" y="323785"/>
                    <a:pt x="405031" y="331925"/>
                    <a:pt x="405728" y="346326"/>
                  </a:cubicBezTo>
                  <a:cubicBezTo>
                    <a:pt x="406426" y="364483"/>
                    <a:pt x="412700" y="375127"/>
                    <a:pt x="391786" y="374501"/>
                  </a:cubicBezTo>
                  <a:cubicBezTo>
                    <a:pt x="376449" y="374501"/>
                    <a:pt x="358324" y="371370"/>
                    <a:pt x="352747" y="383892"/>
                  </a:cubicBezTo>
                  <a:cubicBezTo>
                    <a:pt x="347170" y="396415"/>
                    <a:pt x="357627" y="410189"/>
                    <a:pt x="370872" y="420833"/>
                  </a:cubicBezTo>
                  <a:cubicBezTo>
                    <a:pt x="378540" y="426468"/>
                    <a:pt x="347170" y="445252"/>
                    <a:pt x="346473" y="451513"/>
                  </a:cubicBezTo>
                  <a:cubicBezTo>
                    <a:pt x="344381" y="473427"/>
                    <a:pt x="332530" y="482819"/>
                    <a:pt x="331136" y="505359"/>
                  </a:cubicBezTo>
                  <a:cubicBezTo>
                    <a:pt x="331136" y="509742"/>
                    <a:pt x="319982" y="526647"/>
                    <a:pt x="316496" y="523516"/>
                  </a:cubicBezTo>
                  <a:cubicBezTo>
                    <a:pt x="303251" y="510994"/>
                    <a:pt x="301159" y="495341"/>
                    <a:pt x="312313" y="479688"/>
                  </a:cubicBezTo>
                  <a:cubicBezTo>
                    <a:pt x="324165" y="463409"/>
                    <a:pt x="326953" y="447130"/>
                    <a:pt x="315799" y="429599"/>
                  </a:cubicBezTo>
                  <a:cubicBezTo>
                    <a:pt x="310222" y="420833"/>
                    <a:pt x="309525" y="410815"/>
                    <a:pt x="310919" y="400798"/>
                  </a:cubicBezTo>
                  <a:cubicBezTo>
                    <a:pt x="314405" y="383892"/>
                    <a:pt x="322073" y="368240"/>
                    <a:pt x="332530" y="353839"/>
                  </a:cubicBezTo>
                  <a:cubicBezTo>
                    <a:pt x="345776" y="336308"/>
                    <a:pt x="359718" y="320029"/>
                    <a:pt x="370872" y="301871"/>
                  </a:cubicBezTo>
                  <a:cubicBezTo>
                    <a:pt x="391089" y="268687"/>
                    <a:pt x="395272" y="245521"/>
                    <a:pt x="425248" y="219850"/>
                  </a:cubicBezTo>
                  <a:cubicBezTo>
                    <a:pt x="430128" y="216094"/>
                    <a:pt x="457316" y="208580"/>
                    <a:pt x="454527" y="202945"/>
                  </a:cubicBezTo>
                  <a:cubicBezTo>
                    <a:pt x="451739" y="197936"/>
                    <a:pt x="452436" y="192927"/>
                    <a:pt x="458013" y="190423"/>
                  </a:cubicBezTo>
                  <a:cubicBezTo>
                    <a:pt x="469167" y="184788"/>
                    <a:pt x="476138" y="176022"/>
                    <a:pt x="485201" y="168509"/>
                  </a:cubicBezTo>
                  <a:cubicBezTo>
                    <a:pt x="493566" y="161622"/>
                    <a:pt x="491475" y="150978"/>
                    <a:pt x="503326" y="150978"/>
                  </a:cubicBezTo>
                  <a:cubicBezTo>
                    <a:pt x="513783" y="150978"/>
                    <a:pt x="529817" y="153482"/>
                    <a:pt x="540274" y="152230"/>
                  </a:cubicBezTo>
                  <a:cubicBezTo>
                    <a:pt x="557005" y="150352"/>
                    <a:pt x="562582" y="132194"/>
                    <a:pt x="568856" y="119672"/>
                  </a:cubicBezTo>
                  <a:cubicBezTo>
                    <a:pt x="572342" y="112785"/>
                    <a:pt x="584890" y="115289"/>
                    <a:pt x="590467" y="108402"/>
                  </a:cubicBezTo>
                  <a:cubicBezTo>
                    <a:pt x="593256" y="112785"/>
                    <a:pt x="606501" y="112159"/>
                    <a:pt x="609290" y="115289"/>
                  </a:cubicBezTo>
                  <a:cubicBezTo>
                    <a:pt x="616261" y="124055"/>
                    <a:pt x="625323" y="115915"/>
                    <a:pt x="627415" y="113411"/>
                  </a:cubicBezTo>
                  <a:cubicBezTo>
                    <a:pt x="654603" y="84610"/>
                    <a:pt x="653209" y="105897"/>
                    <a:pt x="674122" y="99010"/>
                  </a:cubicBezTo>
                  <a:cubicBezTo>
                    <a:pt x="728498" y="81479"/>
                    <a:pt x="771720" y="67078"/>
                    <a:pt x="838644" y="78348"/>
                  </a:cubicBezTo>
                  <a:cubicBezTo>
                    <a:pt x="853981" y="80853"/>
                    <a:pt x="869318" y="79601"/>
                    <a:pt x="884655" y="75844"/>
                  </a:cubicBezTo>
                  <a:cubicBezTo>
                    <a:pt x="898597" y="72087"/>
                    <a:pt x="911843" y="66452"/>
                    <a:pt x="925088" y="61443"/>
                  </a:cubicBezTo>
                  <a:cubicBezTo>
                    <a:pt x="934848" y="57687"/>
                    <a:pt x="942516" y="57687"/>
                    <a:pt x="947396" y="67704"/>
                  </a:cubicBezTo>
                  <a:cubicBezTo>
                    <a:pt x="949488" y="71461"/>
                    <a:pt x="986435" y="83357"/>
                    <a:pt x="1000378" y="88366"/>
                  </a:cubicBezTo>
                  <a:cubicBezTo>
                    <a:pt x="1016412" y="94001"/>
                    <a:pt x="1032446" y="95880"/>
                    <a:pt x="1049177" y="90871"/>
                  </a:cubicBezTo>
                  <a:cubicBezTo>
                    <a:pt x="1061725" y="87114"/>
                    <a:pt x="1067302" y="90245"/>
                    <a:pt x="1066605" y="102141"/>
                  </a:cubicBezTo>
                  <a:cubicBezTo>
                    <a:pt x="1066605" y="112785"/>
                    <a:pt x="1118889" y="123429"/>
                    <a:pt x="1137712" y="121550"/>
                  </a:cubicBezTo>
                  <a:cubicBezTo>
                    <a:pt x="1153746" y="120298"/>
                    <a:pt x="1164203" y="123429"/>
                    <a:pt x="1167688" y="134699"/>
                  </a:cubicBezTo>
                  <a:cubicBezTo>
                    <a:pt x="1171871" y="149099"/>
                    <a:pt x="1182328" y="155361"/>
                    <a:pt x="1197665" y="157865"/>
                  </a:cubicBezTo>
                  <a:cubicBezTo>
                    <a:pt x="1205333" y="159117"/>
                    <a:pt x="1210910" y="162874"/>
                    <a:pt x="1211607" y="171013"/>
                  </a:cubicBezTo>
                  <a:cubicBezTo>
                    <a:pt x="1212304" y="182283"/>
                    <a:pt x="1219973" y="187292"/>
                    <a:pt x="1231127" y="189797"/>
                  </a:cubicBezTo>
                  <a:cubicBezTo>
                    <a:pt x="1254132" y="194806"/>
                    <a:pt x="1272257" y="206076"/>
                    <a:pt x="1286200" y="222355"/>
                  </a:cubicBezTo>
                  <a:cubicBezTo>
                    <a:pt x="1302931" y="241764"/>
                    <a:pt x="1316176" y="233625"/>
                    <a:pt x="1328027" y="255539"/>
                  </a:cubicBezTo>
                  <a:cubicBezTo>
                    <a:pt x="1336393" y="271192"/>
                    <a:pt x="1337090" y="301871"/>
                    <a:pt x="1330119" y="318150"/>
                  </a:cubicBezTo>
                  <a:cubicBezTo>
                    <a:pt x="1323148" y="335682"/>
                    <a:pt x="1262498" y="415198"/>
                    <a:pt x="1302931" y="395163"/>
                  </a:cubicBezTo>
                  <a:cubicBezTo>
                    <a:pt x="1307114" y="393284"/>
                    <a:pt x="1351730" y="330047"/>
                    <a:pt x="1358004" y="319403"/>
                  </a:cubicBezTo>
                  <a:cubicBezTo>
                    <a:pt x="1368461" y="299993"/>
                    <a:pt x="1376129" y="264931"/>
                    <a:pt x="1362884" y="246773"/>
                  </a:cubicBezTo>
                  <a:cubicBezTo>
                    <a:pt x="1351033" y="231120"/>
                    <a:pt x="1339182" y="214841"/>
                    <a:pt x="1327330" y="199189"/>
                  </a:cubicBezTo>
                  <a:cubicBezTo>
                    <a:pt x="1314085" y="182910"/>
                    <a:pt x="1298051" y="169761"/>
                    <a:pt x="1277137" y="161622"/>
                  </a:cubicBezTo>
                  <a:cubicBezTo>
                    <a:pt x="1261103" y="155361"/>
                    <a:pt x="1248555" y="156613"/>
                    <a:pt x="1240190" y="142838"/>
                  </a:cubicBezTo>
                  <a:cubicBezTo>
                    <a:pt x="1236704" y="137203"/>
                    <a:pt x="1234612" y="120924"/>
                    <a:pt x="1230430" y="115289"/>
                  </a:cubicBezTo>
                  <a:cubicBezTo>
                    <a:pt x="1213699" y="92749"/>
                    <a:pt x="1190693" y="80853"/>
                    <a:pt x="1160020" y="82731"/>
                  </a:cubicBezTo>
                  <a:cubicBezTo>
                    <a:pt x="1146077" y="83357"/>
                    <a:pt x="1132832" y="80227"/>
                    <a:pt x="1120981" y="73339"/>
                  </a:cubicBezTo>
                  <a:lnTo>
                    <a:pt x="1089610" y="56434"/>
                  </a:lnTo>
                  <a:cubicBezTo>
                    <a:pt x="1079850" y="50799"/>
                    <a:pt x="1070090" y="51425"/>
                    <a:pt x="1061028" y="57687"/>
                  </a:cubicBezTo>
                  <a:cubicBezTo>
                    <a:pt x="1049874" y="65826"/>
                    <a:pt x="1008743" y="45164"/>
                    <a:pt x="999681" y="38903"/>
                  </a:cubicBezTo>
                  <a:cubicBezTo>
                    <a:pt x="982950" y="27007"/>
                    <a:pt x="964127" y="22624"/>
                    <a:pt x="943911" y="30138"/>
                  </a:cubicBezTo>
                  <a:cubicBezTo>
                    <a:pt x="925088" y="36399"/>
                    <a:pt x="871409" y="38903"/>
                    <a:pt x="864438" y="39529"/>
                  </a:cubicBezTo>
                  <a:cubicBezTo>
                    <a:pt x="837250" y="42660"/>
                    <a:pt x="810062" y="45790"/>
                    <a:pt x="782874" y="40155"/>
                  </a:cubicBezTo>
                  <a:cubicBezTo>
                    <a:pt x="762657" y="35773"/>
                    <a:pt x="744532" y="27633"/>
                    <a:pt x="725013" y="20746"/>
                  </a:cubicBezTo>
                  <a:cubicBezTo>
                    <a:pt x="706190" y="14485"/>
                    <a:pt x="688065" y="10728"/>
                    <a:pt x="668545" y="18241"/>
                  </a:cubicBezTo>
                  <a:cubicBezTo>
                    <a:pt x="648329" y="26381"/>
                    <a:pt x="625323" y="35146"/>
                    <a:pt x="609290" y="20120"/>
                  </a:cubicBezTo>
                  <a:cubicBezTo>
                    <a:pt x="600227" y="11980"/>
                    <a:pt x="592558" y="-1168"/>
                    <a:pt x="579313" y="84"/>
                  </a:cubicBezTo>
                  <a:cubicBezTo>
                    <a:pt x="563976" y="1962"/>
                    <a:pt x="547245" y="25129"/>
                    <a:pt x="533303" y="30764"/>
                  </a:cubicBezTo>
                  <a:cubicBezTo>
                    <a:pt x="502629" y="42660"/>
                    <a:pt x="476138" y="38277"/>
                    <a:pt x="447556" y="52678"/>
                  </a:cubicBezTo>
                  <a:cubicBezTo>
                    <a:pt x="437796" y="57687"/>
                    <a:pt x="409214" y="71461"/>
                    <a:pt x="423157" y="48295"/>
                  </a:cubicBezTo>
                  <a:cubicBezTo>
                    <a:pt x="435008" y="30764"/>
                    <a:pt x="405728" y="31390"/>
                    <a:pt x="391089" y="45164"/>
                  </a:cubicBezTo>
                  <a:cubicBezTo>
                    <a:pt x="368781" y="65200"/>
                    <a:pt x="370872" y="85236"/>
                    <a:pt x="362507" y="112785"/>
                  </a:cubicBezTo>
                  <a:cubicBezTo>
                    <a:pt x="361112" y="117794"/>
                    <a:pt x="361809" y="145343"/>
                    <a:pt x="350655" y="157865"/>
                  </a:cubicBezTo>
                  <a:cubicBezTo>
                    <a:pt x="338804" y="171013"/>
                    <a:pt x="318588" y="198562"/>
                    <a:pt x="307434" y="212337"/>
                  </a:cubicBezTo>
                  <a:cubicBezTo>
                    <a:pt x="280246" y="246147"/>
                    <a:pt x="226567" y="337560"/>
                    <a:pt x="223081" y="346952"/>
                  </a:cubicBezTo>
                  <a:cubicBezTo>
                    <a:pt x="202167" y="401424"/>
                    <a:pt x="191710" y="456522"/>
                    <a:pt x="202864" y="514750"/>
                  </a:cubicBezTo>
                  <a:cubicBezTo>
                    <a:pt x="217504" y="591763"/>
                    <a:pt x="250269" y="661261"/>
                    <a:pt x="296279" y="726377"/>
                  </a:cubicBezTo>
                  <a:cubicBezTo>
                    <a:pt x="372963" y="834695"/>
                    <a:pt x="467773" y="927986"/>
                    <a:pt x="576525" y="1011259"/>
                  </a:cubicBezTo>
                  <a:cubicBezTo>
                    <a:pt x="579313" y="1013138"/>
                    <a:pt x="583496" y="1015016"/>
                    <a:pt x="584193" y="1019399"/>
                  </a:cubicBezTo>
                  <a:lnTo>
                    <a:pt x="570948" y="1019399"/>
                  </a:lnTo>
                  <a:lnTo>
                    <a:pt x="397363" y="1018773"/>
                  </a:lnTo>
                  <a:cubicBezTo>
                    <a:pt x="323467" y="1018773"/>
                    <a:pt x="248875" y="1021903"/>
                    <a:pt x="174979" y="1027538"/>
                  </a:cubicBezTo>
                  <a:cubicBezTo>
                    <a:pt x="129666" y="1030669"/>
                    <a:pt x="86444" y="1041939"/>
                    <a:pt x="42525" y="1053209"/>
                  </a:cubicBezTo>
                  <a:cubicBezTo>
                    <a:pt x="28583" y="1056966"/>
                    <a:pt x="13943" y="1059470"/>
                    <a:pt x="0" y="1064479"/>
                  </a:cubicBezTo>
                  <a:lnTo>
                    <a:pt x="0" y="1066358"/>
                  </a:lnTo>
                  <a:cubicBezTo>
                    <a:pt x="10457" y="1073245"/>
                    <a:pt x="22309" y="1072619"/>
                    <a:pt x="34160" y="1071993"/>
                  </a:cubicBezTo>
                  <a:cubicBezTo>
                    <a:pt x="116421" y="1069488"/>
                    <a:pt x="199379" y="1070740"/>
                    <a:pt x="281640" y="1071366"/>
                  </a:cubicBezTo>
                  <a:lnTo>
                    <a:pt x="1302931" y="1083263"/>
                  </a:lnTo>
                  <a:lnTo>
                    <a:pt x="2182705" y="1095785"/>
                  </a:lnTo>
                  <a:lnTo>
                    <a:pt x="2600981" y="1098916"/>
                  </a:lnTo>
                  <a:cubicBezTo>
                    <a:pt x="2603073" y="1097037"/>
                    <a:pt x="2844323" y="1101368"/>
                    <a:pt x="2845717" y="1098864"/>
                  </a:cubicBezTo>
                  <a:cubicBezTo>
                    <a:pt x="2830845" y="1093751"/>
                    <a:pt x="2796297" y="1069375"/>
                    <a:pt x="2751895" y="1062079"/>
                  </a:cubicBezTo>
                  <a:close/>
                </a:path>
              </a:pathLst>
            </a:custGeom>
            <a:solidFill>
              <a:srgbClr val="000000"/>
            </a:solidFill>
            <a:ln w="6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4" name="Graphic 8">
            <a:extLst>
              <a:ext uri="{FF2B5EF4-FFF2-40B4-BE49-F238E27FC236}">
                <a16:creationId xmlns:a16="http://schemas.microsoft.com/office/drawing/2014/main" id="{5F29484D-8201-48B3-A3EE-04F21229FA25}"/>
              </a:ext>
            </a:extLst>
          </p:cNvPr>
          <p:cNvSpPr/>
          <p:nvPr/>
        </p:nvSpPr>
        <p:spPr>
          <a:xfrm>
            <a:off x="9963144" y="1086823"/>
            <a:ext cx="1683699" cy="3486355"/>
          </a:xfrm>
          <a:custGeom>
            <a:avLst/>
            <a:gdLst>
              <a:gd name="connsiteX0" fmla="*/ 1178461 w 1752600"/>
              <a:gd name="connsiteY0" fmla="*/ 1915288 h 3629025"/>
              <a:gd name="connsiteX1" fmla="*/ 1160363 w 1752600"/>
              <a:gd name="connsiteY1" fmla="*/ 1892428 h 3629025"/>
              <a:gd name="connsiteX2" fmla="*/ 1147028 w 1752600"/>
              <a:gd name="connsiteY2" fmla="*/ 1914336 h 3629025"/>
              <a:gd name="connsiteX3" fmla="*/ 1130836 w 1752600"/>
              <a:gd name="connsiteY3" fmla="*/ 2060068 h 3629025"/>
              <a:gd name="connsiteX4" fmla="*/ 1088926 w 1752600"/>
              <a:gd name="connsiteY4" fmla="*/ 2322006 h 3629025"/>
              <a:gd name="connsiteX5" fmla="*/ 1080353 w 1752600"/>
              <a:gd name="connsiteY5" fmla="*/ 2374393 h 3629025"/>
              <a:gd name="connsiteX6" fmla="*/ 1057494 w 1752600"/>
              <a:gd name="connsiteY6" fmla="*/ 2402016 h 3629025"/>
              <a:gd name="connsiteX7" fmla="*/ 1039396 w 1752600"/>
              <a:gd name="connsiteY7" fmla="*/ 2422971 h 3629025"/>
              <a:gd name="connsiteX8" fmla="*/ 1016536 w 1752600"/>
              <a:gd name="connsiteY8" fmla="*/ 2554416 h 3629025"/>
              <a:gd name="connsiteX9" fmla="*/ 991771 w 1752600"/>
              <a:gd name="connsiteY9" fmla="*/ 2621091 h 3629025"/>
              <a:gd name="connsiteX10" fmla="*/ 960338 w 1752600"/>
              <a:gd name="connsiteY10" fmla="*/ 2752536 h 3629025"/>
              <a:gd name="connsiteX11" fmla="*/ 922238 w 1752600"/>
              <a:gd name="connsiteY11" fmla="*/ 3007806 h 3629025"/>
              <a:gd name="connsiteX12" fmla="*/ 881281 w 1752600"/>
              <a:gd name="connsiteY12" fmla="*/ 3204021 h 3629025"/>
              <a:gd name="connsiteX13" fmla="*/ 881281 w 1752600"/>
              <a:gd name="connsiteY13" fmla="*/ 3265933 h 3629025"/>
              <a:gd name="connsiteX14" fmla="*/ 872708 w 1752600"/>
              <a:gd name="connsiteY14" fmla="*/ 3399283 h 3629025"/>
              <a:gd name="connsiteX15" fmla="*/ 867946 w 1752600"/>
              <a:gd name="connsiteY15" fmla="*/ 3445956 h 3629025"/>
              <a:gd name="connsiteX16" fmla="*/ 877471 w 1752600"/>
              <a:gd name="connsiteY16" fmla="*/ 3490723 h 3629025"/>
              <a:gd name="connsiteX17" fmla="*/ 869851 w 1752600"/>
              <a:gd name="connsiteY17" fmla="*/ 3557398 h 3629025"/>
              <a:gd name="connsiteX18" fmla="*/ 840323 w 1752600"/>
              <a:gd name="connsiteY18" fmla="*/ 3581211 h 3629025"/>
              <a:gd name="connsiteX19" fmla="*/ 703163 w 1752600"/>
              <a:gd name="connsiteY19" fmla="*/ 3575496 h 3629025"/>
              <a:gd name="connsiteX20" fmla="*/ 673636 w 1752600"/>
              <a:gd name="connsiteY20" fmla="*/ 3525966 h 3629025"/>
              <a:gd name="connsiteX21" fmla="*/ 709831 w 1752600"/>
              <a:gd name="connsiteY21" fmla="*/ 3450718 h 3629025"/>
              <a:gd name="connsiteX22" fmla="*/ 741263 w 1752600"/>
              <a:gd name="connsiteY22" fmla="*/ 3363088 h 3629025"/>
              <a:gd name="connsiteX23" fmla="*/ 755551 w 1752600"/>
              <a:gd name="connsiteY23" fmla="*/ 3276411 h 3629025"/>
              <a:gd name="connsiteX24" fmla="*/ 760313 w 1752600"/>
              <a:gd name="connsiteY24" fmla="*/ 3168778 h 3629025"/>
              <a:gd name="connsiteX25" fmla="*/ 744121 w 1752600"/>
              <a:gd name="connsiteY25" fmla="*/ 2928748 h 3629025"/>
              <a:gd name="connsiteX26" fmla="*/ 740311 w 1752600"/>
              <a:gd name="connsiteY26" fmla="*/ 2818258 h 3629025"/>
              <a:gd name="connsiteX27" fmla="*/ 773648 w 1752600"/>
              <a:gd name="connsiteY27" fmla="*/ 2680146 h 3629025"/>
              <a:gd name="connsiteX28" fmla="*/ 798413 w 1752600"/>
              <a:gd name="connsiteY28" fmla="*/ 2532508 h 3629025"/>
              <a:gd name="connsiteX29" fmla="*/ 809843 w 1752600"/>
              <a:gd name="connsiteY29" fmla="*/ 2419161 h 3629025"/>
              <a:gd name="connsiteX30" fmla="*/ 797461 w 1752600"/>
              <a:gd name="connsiteY30" fmla="*/ 2388681 h 3629025"/>
              <a:gd name="connsiteX31" fmla="*/ 779363 w 1752600"/>
              <a:gd name="connsiteY31" fmla="*/ 2340103 h 3629025"/>
              <a:gd name="connsiteX32" fmla="*/ 789841 w 1752600"/>
              <a:gd name="connsiteY32" fmla="*/ 1999108 h 3629025"/>
              <a:gd name="connsiteX33" fmla="*/ 824131 w 1752600"/>
              <a:gd name="connsiteY33" fmla="*/ 1756221 h 3629025"/>
              <a:gd name="connsiteX34" fmla="*/ 890806 w 1752600"/>
              <a:gd name="connsiteY34" fmla="*/ 1393318 h 3629025"/>
              <a:gd name="connsiteX35" fmla="*/ 872708 w 1752600"/>
              <a:gd name="connsiteY35" fmla="*/ 1211391 h 3629025"/>
              <a:gd name="connsiteX36" fmla="*/ 846991 w 1752600"/>
              <a:gd name="connsiteY36" fmla="*/ 1139001 h 3629025"/>
              <a:gd name="connsiteX37" fmla="*/ 803176 w 1752600"/>
              <a:gd name="connsiteY37" fmla="*/ 1014223 h 3629025"/>
              <a:gd name="connsiteX38" fmla="*/ 788888 w 1752600"/>
              <a:gd name="connsiteY38" fmla="*/ 968503 h 3629025"/>
              <a:gd name="connsiteX39" fmla="*/ 783173 w 1752600"/>
              <a:gd name="connsiteY39" fmla="*/ 1016128 h 3629025"/>
              <a:gd name="connsiteX40" fmla="*/ 748883 w 1752600"/>
              <a:gd name="connsiteY40" fmla="*/ 1117093 h 3629025"/>
              <a:gd name="connsiteX41" fmla="*/ 746978 w 1752600"/>
              <a:gd name="connsiteY41" fmla="*/ 1148526 h 3629025"/>
              <a:gd name="connsiteX42" fmla="*/ 766028 w 1752600"/>
              <a:gd name="connsiteY42" fmla="*/ 1430466 h 3629025"/>
              <a:gd name="connsiteX43" fmla="*/ 772696 w 1752600"/>
              <a:gd name="connsiteY43" fmla="*/ 1559053 h 3629025"/>
              <a:gd name="connsiteX44" fmla="*/ 779363 w 1752600"/>
              <a:gd name="connsiteY44" fmla="*/ 2174368 h 3629025"/>
              <a:gd name="connsiteX45" fmla="*/ 757456 w 1752600"/>
              <a:gd name="connsiteY45" fmla="*/ 2542986 h 3629025"/>
              <a:gd name="connsiteX46" fmla="*/ 729833 w 1752600"/>
              <a:gd name="connsiteY46" fmla="*/ 2859216 h 3629025"/>
              <a:gd name="connsiteX47" fmla="*/ 611723 w 1752600"/>
              <a:gd name="connsiteY47" fmla="*/ 3453576 h 3629025"/>
              <a:gd name="connsiteX48" fmla="*/ 584101 w 1752600"/>
              <a:gd name="connsiteY48" fmla="*/ 3541206 h 3629025"/>
              <a:gd name="connsiteX49" fmla="*/ 568861 w 1752600"/>
              <a:gd name="connsiteY49" fmla="*/ 3570733 h 3629025"/>
              <a:gd name="connsiteX50" fmla="*/ 505996 w 1752600"/>
              <a:gd name="connsiteY50" fmla="*/ 3595498 h 3629025"/>
              <a:gd name="connsiteX51" fmla="*/ 370741 w 1752600"/>
              <a:gd name="connsiteY51" fmla="*/ 3613596 h 3629025"/>
              <a:gd name="connsiteX52" fmla="*/ 254536 w 1752600"/>
              <a:gd name="connsiteY52" fmla="*/ 3575496 h 3629025"/>
              <a:gd name="connsiteX53" fmla="*/ 197386 w 1752600"/>
              <a:gd name="connsiteY53" fmla="*/ 3423096 h 3629025"/>
              <a:gd name="connsiteX54" fmla="*/ 105946 w 1752600"/>
              <a:gd name="connsiteY54" fmla="*/ 3055431 h 3629025"/>
              <a:gd name="connsiteX55" fmla="*/ 59273 w 1752600"/>
              <a:gd name="connsiteY55" fmla="*/ 2831593 h 3629025"/>
              <a:gd name="connsiteX56" fmla="*/ 24983 w 1752600"/>
              <a:gd name="connsiteY56" fmla="*/ 1456183 h 3629025"/>
              <a:gd name="connsiteX57" fmla="*/ 44033 w 1752600"/>
              <a:gd name="connsiteY57" fmla="*/ 1258063 h 3629025"/>
              <a:gd name="connsiteX58" fmla="*/ 32603 w 1752600"/>
              <a:gd name="connsiteY58" fmla="*/ 1225678 h 3629025"/>
              <a:gd name="connsiteX59" fmla="*/ 34508 w 1752600"/>
              <a:gd name="connsiteY59" fmla="*/ 1198056 h 3629025"/>
              <a:gd name="connsiteX60" fmla="*/ 33556 w 1752600"/>
              <a:gd name="connsiteY60" fmla="*/ 1180911 h 3629025"/>
              <a:gd name="connsiteX61" fmla="*/ 8791 w 1752600"/>
              <a:gd name="connsiteY61" fmla="*/ 1154241 h 3629025"/>
              <a:gd name="connsiteX62" fmla="*/ 28793 w 1752600"/>
              <a:gd name="connsiteY62" fmla="*/ 1134238 h 3629025"/>
              <a:gd name="connsiteX63" fmla="*/ 32603 w 1752600"/>
              <a:gd name="connsiteY63" fmla="*/ 1118046 h 3629025"/>
              <a:gd name="connsiteX64" fmla="*/ 44986 w 1752600"/>
              <a:gd name="connsiteY64" fmla="*/ 1074231 h 3629025"/>
              <a:gd name="connsiteX65" fmla="*/ 47843 w 1752600"/>
              <a:gd name="connsiteY65" fmla="*/ 1062801 h 3629025"/>
              <a:gd name="connsiteX66" fmla="*/ 69751 w 1752600"/>
              <a:gd name="connsiteY66" fmla="*/ 1007556 h 3629025"/>
              <a:gd name="connsiteX67" fmla="*/ 127853 w 1752600"/>
              <a:gd name="connsiteY67" fmla="*/ 776098 h 3629025"/>
              <a:gd name="connsiteX68" fmla="*/ 321211 w 1752600"/>
              <a:gd name="connsiteY68" fmla="*/ 252223 h 3629025"/>
              <a:gd name="connsiteX69" fmla="*/ 485041 w 1752600"/>
              <a:gd name="connsiteY69" fmla="*/ 19813 h 3629025"/>
              <a:gd name="connsiteX70" fmla="*/ 528856 w 1752600"/>
              <a:gd name="connsiteY70" fmla="*/ 25528 h 3629025"/>
              <a:gd name="connsiteX71" fmla="*/ 569813 w 1752600"/>
              <a:gd name="connsiteY71" fmla="*/ 140781 h 3629025"/>
              <a:gd name="connsiteX72" fmla="*/ 690781 w 1752600"/>
              <a:gd name="connsiteY72" fmla="*/ 704661 h 3629025"/>
              <a:gd name="connsiteX73" fmla="*/ 713641 w 1752600"/>
              <a:gd name="connsiteY73" fmla="*/ 713233 h 3629025"/>
              <a:gd name="connsiteX74" fmla="*/ 870803 w 1752600"/>
              <a:gd name="connsiteY74" fmla="*/ 663703 h 3629025"/>
              <a:gd name="connsiteX75" fmla="*/ 942241 w 1752600"/>
              <a:gd name="connsiteY75" fmla="*/ 637033 h 3629025"/>
              <a:gd name="connsiteX76" fmla="*/ 966053 w 1752600"/>
              <a:gd name="connsiteY76" fmla="*/ 598933 h 3629025"/>
              <a:gd name="connsiteX77" fmla="*/ 945098 w 1752600"/>
              <a:gd name="connsiteY77" fmla="*/ 437961 h 3629025"/>
              <a:gd name="connsiteX78" fmla="*/ 921286 w 1752600"/>
              <a:gd name="connsiteY78" fmla="*/ 413196 h 3629025"/>
              <a:gd name="connsiteX79" fmla="*/ 883186 w 1752600"/>
              <a:gd name="connsiteY79" fmla="*/ 356046 h 3629025"/>
              <a:gd name="connsiteX80" fmla="*/ 893663 w 1752600"/>
              <a:gd name="connsiteY80" fmla="*/ 311278 h 3629025"/>
              <a:gd name="connsiteX81" fmla="*/ 897473 w 1752600"/>
              <a:gd name="connsiteY81" fmla="*/ 287466 h 3629025"/>
              <a:gd name="connsiteX82" fmla="*/ 1036538 w 1752600"/>
              <a:gd name="connsiteY82" fmla="*/ 91251 h 3629025"/>
              <a:gd name="connsiteX83" fmla="*/ 1189891 w 1752600"/>
              <a:gd name="connsiteY83" fmla="*/ 153163 h 3629025"/>
              <a:gd name="connsiteX84" fmla="*/ 1200369 w 1752600"/>
              <a:gd name="connsiteY84" fmla="*/ 170308 h 3629025"/>
              <a:gd name="connsiteX85" fmla="*/ 1228944 w 1752600"/>
              <a:gd name="connsiteY85" fmla="*/ 308421 h 3629025"/>
              <a:gd name="connsiteX86" fmla="*/ 1228944 w 1752600"/>
              <a:gd name="connsiteY86" fmla="*/ 423673 h 3629025"/>
              <a:gd name="connsiteX87" fmla="*/ 1215609 w 1752600"/>
              <a:gd name="connsiteY87" fmla="*/ 487491 h 3629025"/>
              <a:gd name="connsiteX88" fmla="*/ 1200369 w 1752600"/>
              <a:gd name="connsiteY88" fmla="*/ 509398 h 3629025"/>
              <a:gd name="connsiteX89" fmla="*/ 1185128 w 1752600"/>
              <a:gd name="connsiteY89" fmla="*/ 534163 h 3629025"/>
              <a:gd name="connsiteX90" fmla="*/ 1202273 w 1752600"/>
              <a:gd name="connsiteY90" fmla="*/ 579883 h 3629025"/>
              <a:gd name="connsiteX91" fmla="*/ 1281331 w 1752600"/>
              <a:gd name="connsiteY91" fmla="*/ 612268 h 3629025"/>
              <a:gd name="connsiteX92" fmla="*/ 1422301 w 1752600"/>
              <a:gd name="connsiteY92" fmla="*/ 630366 h 3629025"/>
              <a:gd name="connsiteX93" fmla="*/ 1452781 w 1752600"/>
              <a:gd name="connsiteY93" fmla="*/ 638938 h 3629025"/>
              <a:gd name="connsiteX94" fmla="*/ 1512789 w 1752600"/>
              <a:gd name="connsiteY94" fmla="*/ 677991 h 3629025"/>
              <a:gd name="connsiteX95" fmla="*/ 1567081 w 1752600"/>
              <a:gd name="connsiteY95" fmla="*/ 827533 h 3629025"/>
              <a:gd name="connsiteX96" fmla="*/ 1593751 w 1752600"/>
              <a:gd name="connsiteY96" fmla="*/ 1029463 h 3629025"/>
              <a:gd name="connsiteX97" fmla="*/ 1657569 w 1752600"/>
              <a:gd name="connsiteY97" fmla="*/ 1260921 h 3629025"/>
              <a:gd name="connsiteX98" fmla="*/ 1689953 w 1752600"/>
              <a:gd name="connsiteY98" fmla="*/ 1457136 h 3629025"/>
              <a:gd name="connsiteX99" fmla="*/ 1694716 w 1752600"/>
              <a:gd name="connsiteY99" fmla="*/ 1605726 h 3629025"/>
              <a:gd name="connsiteX100" fmla="*/ 1713766 w 1752600"/>
              <a:gd name="connsiteY100" fmla="*/ 1843851 h 3629025"/>
              <a:gd name="connsiteX101" fmla="*/ 1703289 w 1752600"/>
              <a:gd name="connsiteY101" fmla="*/ 1959103 h 3629025"/>
              <a:gd name="connsiteX102" fmla="*/ 1675666 w 1752600"/>
              <a:gd name="connsiteY102" fmla="*/ 2037208 h 3629025"/>
              <a:gd name="connsiteX103" fmla="*/ 1632803 w 1752600"/>
              <a:gd name="connsiteY103" fmla="*/ 2081023 h 3629025"/>
              <a:gd name="connsiteX104" fmla="*/ 1618516 w 1752600"/>
              <a:gd name="connsiteY104" fmla="*/ 2081023 h 3629025"/>
              <a:gd name="connsiteX105" fmla="*/ 1612801 w 1752600"/>
              <a:gd name="connsiteY105" fmla="*/ 2062926 h 3629025"/>
              <a:gd name="connsiteX106" fmla="*/ 1604228 w 1752600"/>
              <a:gd name="connsiteY106" fmla="*/ 2041971 h 3629025"/>
              <a:gd name="connsiteX107" fmla="*/ 1604228 w 1752600"/>
              <a:gd name="connsiteY107" fmla="*/ 2021968 h 3629025"/>
              <a:gd name="connsiteX108" fmla="*/ 1632803 w 1752600"/>
              <a:gd name="connsiteY108" fmla="*/ 1996251 h 3629025"/>
              <a:gd name="connsiteX109" fmla="*/ 1621373 w 1752600"/>
              <a:gd name="connsiteY109" fmla="*/ 1999108 h 3629025"/>
              <a:gd name="connsiteX110" fmla="*/ 1604228 w 1752600"/>
              <a:gd name="connsiteY110" fmla="*/ 1998156 h 3629025"/>
              <a:gd name="connsiteX111" fmla="*/ 1608039 w 1752600"/>
              <a:gd name="connsiteY111" fmla="*/ 1978153 h 3629025"/>
              <a:gd name="connsiteX112" fmla="*/ 1628994 w 1752600"/>
              <a:gd name="connsiteY112" fmla="*/ 1961961 h 3629025"/>
              <a:gd name="connsiteX113" fmla="*/ 1642328 w 1752600"/>
              <a:gd name="connsiteY113" fmla="*/ 1937196 h 3629025"/>
              <a:gd name="connsiteX114" fmla="*/ 1626136 w 1752600"/>
              <a:gd name="connsiteY114" fmla="*/ 1867663 h 3629025"/>
              <a:gd name="connsiteX115" fmla="*/ 1616611 w 1752600"/>
              <a:gd name="connsiteY115" fmla="*/ 1884808 h 3629025"/>
              <a:gd name="connsiteX116" fmla="*/ 1600419 w 1752600"/>
              <a:gd name="connsiteY116" fmla="*/ 1930528 h 3629025"/>
              <a:gd name="connsiteX117" fmla="*/ 1572796 w 1752600"/>
              <a:gd name="connsiteY117" fmla="*/ 1932433 h 3629025"/>
              <a:gd name="connsiteX118" fmla="*/ 1563271 w 1752600"/>
              <a:gd name="connsiteY118" fmla="*/ 1904811 h 3629025"/>
              <a:gd name="connsiteX119" fmla="*/ 1570891 w 1752600"/>
              <a:gd name="connsiteY119" fmla="*/ 1868616 h 3629025"/>
              <a:gd name="connsiteX120" fmla="*/ 1575653 w 1752600"/>
              <a:gd name="connsiteY120" fmla="*/ 1820991 h 3629025"/>
              <a:gd name="connsiteX121" fmla="*/ 1593751 w 1752600"/>
              <a:gd name="connsiteY121" fmla="*/ 1754316 h 3629025"/>
              <a:gd name="connsiteX122" fmla="*/ 1604228 w 1752600"/>
              <a:gd name="connsiteY122" fmla="*/ 1679068 h 3629025"/>
              <a:gd name="connsiteX123" fmla="*/ 1529933 w 1752600"/>
              <a:gd name="connsiteY123" fmla="*/ 1442848 h 3629025"/>
              <a:gd name="connsiteX124" fmla="*/ 1480403 w 1752600"/>
              <a:gd name="connsiteY124" fmla="*/ 1219963 h 3629025"/>
              <a:gd name="connsiteX125" fmla="*/ 1450876 w 1752600"/>
              <a:gd name="connsiteY125" fmla="*/ 1131381 h 3629025"/>
              <a:gd name="connsiteX126" fmla="*/ 1443256 w 1752600"/>
              <a:gd name="connsiteY126" fmla="*/ 1169481 h 3629025"/>
              <a:gd name="connsiteX127" fmla="*/ 1433731 w 1752600"/>
              <a:gd name="connsiteY127" fmla="*/ 1439038 h 3629025"/>
              <a:gd name="connsiteX128" fmla="*/ 1513741 w 1752600"/>
              <a:gd name="connsiteY128" fmla="*/ 1788606 h 3629025"/>
              <a:gd name="connsiteX129" fmla="*/ 1536601 w 1752600"/>
              <a:gd name="connsiteY129" fmla="*/ 1981011 h 3629025"/>
              <a:gd name="connsiteX130" fmla="*/ 1543269 w 1752600"/>
              <a:gd name="connsiteY130" fmla="*/ 2315338 h 3629025"/>
              <a:gd name="connsiteX131" fmla="*/ 1544221 w 1752600"/>
              <a:gd name="connsiteY131" fmla="*/ 2343913 h 3629025"/>
              <a:gd name="connsiteX132" fmla="*/ 1520408 w 1752600"/>
              <a:gd name="connsiteY132" fmla="*/ 2391538 h 3629025"/>
              <a:gd name="connsiteX133" fmla="*/ 1511836 w 1752600"/>
              <a:gd name="connsiteY133" fmla="*/ 2406778 h 3629025"/>
              <a:gd name="connsiteX134" fmla="*/ 1507073 w 1752600"/>
              <a:gd name="connsiteY134" fmla="*/ 2533461 h 3629025"/>
              <a:gd name="connsiteX135" fmla="*/ 1544221 w 1752600"/>
              <a:gd name="connsiteY135" fmla="*/ 2776348 h 3629025"/>
              <a:gd name="connsiteX136" fmla="*/ 1545173 w 1752600"/>
              <a:gd name="connsiteY136" fmla="*/ 2880171 h 3629025"/>
              <a:gd name="connsiteX137" fmla="*/ 1543269 w 1752600"/>
              <a:gd name="connsiteY137" fmla="*/ 2910651 h 3629025"/>
              <a:gd name="connsiteX138" fmla="*/ 1530886 w 1752600"/>
              <a:gd name="connsiteY138" fmla="*/ 3227833 h 3629025"/>
              <a:gd name="connsiteX139" fmla="*/ 1535648 w 1752600"/>
              <a:gd name="connsiteY139" fmla="*/ 3270696 h 3629025"/>
              <a:gd name="connsiteX140" fmla="*/ 1544221 w 1752600"/>
              <a:gd name="connsiteY140" fmla="*/ 3307843 h 3629025"/>
              <a:gd name="connsiteX141" fmla="*/ 1552794 w 1752600"/>
              <a:gd name="connsiteY141" fmla="*/ 3327846 h 3629025"/>
              <a:gd name="connsiteX142" fmla="*/ 1613753 w 1752600"/>
              <a:gd name="connsiteY142" fmla="*/ 3403093 h 3629025"/>
              <a:gd name="connsiteX143" fmla="*/ 1698526 w 1752600"/>
              <a:gd name="connsiteY143" fmla="*/ 3465006 h 3629025"/>
              <a:gd name="connsiteX144" fmla="*/ 1731864 w 1752600"/>
              <a:gd name="connsiteY144" fmla="*/ 3511678 h 3629025"/>
              <a:gd name="connsiteX145" fmla="*/ 1743294 w 1752600"/>
              <a:gd name="connsiteY145" fmla="*/ 3532633 h 3629025"/>
              <a:gd name="connsiteX146" fmla="*/ 1742341 w 1752600"/>
              <a:gd name="connsiteY146" fmla="*/ 3560256 h 3629025"/>
              <a:gd name="connsiteX147" fmla="*/ 1709956 w 1752600"/>
              <a:gd name="connsiteY147" fmla="*/ 3573591 h 3629025"/>
              <a:gd name="connsiteX148" fmla="*/ 1578511 w 1752600"/>
              <a:gd name="connsiteY148" fmla="*/ 3562161 h 3629025"/>
              <a:gd name="connsiteX149" fmla="*/ 1445161 w 1752600"/>
              <a:gd name="connsiteY149" fmla="*/ 3511678 h 3629025"/>
              <a:gd name="connsiteX150" fmla="*/ 1422301 w 1752600"/>
              <a:gd name="connsiteY150" fmla="*/ 3500248 h 3629025"/>
              <a:gd name="connsiteX151" fmla="*/ 1411823 w 1752600"/>
              <a:gd name="connsiteY151" fmla="*/ 3466911 h 3629025"/>
              <a:gd name="connsiteX152" fmla="*/ 1413728 w 1752600"/>
              <a:gd name="connsiteY152" fmla="*/ 3455481 h 3629025"/>
              <a:gd name="connsiteX153" fmla="*/ 1414681 w 1752600"/>
              <a:gd name="connsiteY153" fmla="*/ 3357373 h 3629025"/>
              <a:gd name="connsiteX154" fmla="*/ 1397536 w 1752600"/>
              <a:gd name="connsiteY154" fmla="*/ 3164016 h 3629025"/>
              <a:gd name="connsiteX155" fmla="*/ 1364198 w 1752600"/>
              <a:gd name="connsiteY155" fmla="*/ 3003996 h 3629025"/>
              <a:gd name="connsiteX156" fmla="*/ 1344196 w 1752600"/>
              <a:gd name="connsiteY156" fmla="*/ 2947798 h 3629025"/>
              <a:gd name="connsiteX157" fmla="*/ 1328003 w 1752600"/>
              <a:gd name="connsiteY157" fmla="*/ 2864931 h 3629025"/>
              <a:gd name="connsiteX158" fmla="*/ 1334671 w 1752600"/>
              <a:gd name="connsiteY158" fmla="*/ 2714436 h 3629025"/>
              <a:gd name="connsiteX159" fmla="*/ 1317526 w 1752600"/>
              <a:gd name="connsiteY159" fmla="*/ 2611566 h 3629025"/>
              <a:gd name="connsiteX160" fmla="*/ 1281331 w 1752600"/>
              <a:gd name="connsiteY160" fmla="*/ 2448688 h 3629025"/>
              <a:gd name="connsiteX161" fmla="*/ 1277521 w 1752600"/>
              <a:gd name="connsiteY161" fmla="*/ 2420113 h 3629025"/>
              <a:gd name="connsiteX162" fmla="*/ 1260376 w 1752600"/>
              <a:gd name="connsiteY162" fmla="*/ 2394396 h 3629025"/>
              <a:gd name="connsiteX163" fmla="*/ 1241326 w 1752600"/>
              <a:gd name="connsiteY163" fmla="*/ 2364868 h 3629025"/>
              <a:gd name="connsiteX164" fmla="*/ 1185128 w 1752600"/>
              <a:gd name="connsiteY164" fmla="*/ 2009586 h 362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1752600" h="3629025">
                <a:moveTo>
                  <a:pt x="1178461" y="1915288"/>
                </a:moveTo>
                <a:cubicBezTo>
                  <a:pt x="1177509" y="1904811"/>
                  <a:pt x="1173698" y="1892428"/>
                  <a:pt x="1160363" y="1892428"/>
                </a:cubicBezTo>
                <a:cubicBezTo>
                  <a:pt x="1147981" y="1892428"/>
                  <a:pt x="1147981" y="1905763"/>
                  <a:pt x="1147028" y="1914336"/>
                </a:cubicBezTo>
                <a:cubicBezTo>
                  <a:pt x="1141313" y="1962913"/>
                  <a:pt x="1136551" y="2011491"/>
                  <a:pt x="1130836" y="2060068"/>
                </a:cubicBezTo>
                <a:cubicBezTo>
                  <a:pt x="1119406" y="2147698"/>
                  <a:pt x="1102261" y="2235328"/>
                  <a:pt x="1088926" y="2322006"/>
                </a:cubicBezTo>
                <a:cubicBezTo>
                  <a:pt x="1086069" y="2339151"/>
                  <a:pt x="1083211" y="2357248"/>
                  <a:pt x="1080353" y="2374393"/>
                </a:cubicBezTo>
                <a:cubicBezTo>
                  <a:pt x="1078448" y="2388681"/>
                  <a:pt x="1071781" y="2398206"/>
                  <a:pt x="1057494" y="2402016"/>
                </a:cubicBezTo>
                <a:cubicBezTo>
                  <a:pt x="1046063" y="2404873"/>
                  <a:pt x="1041301" y="2411541"/>
                  <a:pt x="1039396" y="2422971"/>
                </a:cubicBezTo>
                <a:cubicBezTo>
                  <a:pt x="1031776" y="2466786"/>
                  <a:pt x="1019393" y="2509648"/>
                  <a:pt x="1016536" y="2554416"/>
                </a:cubicBezTo>
                <a:cubicBezTo>
                  <a:pt x="1015583" y="2578228"/>
                  <a:pt x="1003201" y="2600136"/>
                  <a:pt x="991771" y="2621091"/>
                </a:cubicBezTo>
                <a:cubicBezTo>
                  <a:pt x="968911" y="2662048"/>
                  <a:pt x="958433" y="2705863"/>
                  <a:pt x="960338" y="2752536"/>
                </a:cubicBezTo>
                <a:cubicBezTo>
                  <a:pt x="964148" y="2840166"/>
                  <a:pt x="948908" y="2923986"/>
                  <a:pt x="922238" y="3007806"/>
                </a:cubicBezTo>
                <a:cubicBezTo>
                  <a:pt x="902236" y="3071623"/>
                  <a:pt x="891758" y="3138298"/>
                  <a:pt x="881281" y="3204021"/>
                </a:cubicBezTo>
                <a:cubicBezTo>
                  <a:pt x="877471" y="3224023"/>
                  <a:pt x="878423" y="3245931"/>
                  <a:pt x="881281" y="3265933"/>
                </a:cubicBezTo>
                <a:cubicBezTo>
                  <a:pt x="887948" y="3310701"/>
                  <a:pt x="879376" y="3354516"/>
                  <a:pt x="872708" y="3399283"/>
                </a:cubicBezTo>
                <a:cubicBezTo>
                  <a:pt x="870803" y="3414523"/>
                  <a:pt x="868898" y="3430716"/>
                  <a:pt x="867946" y="3445956"/>
                </a:cubicBezTo>
                <a:cubicBezTo>
                  <a:pt x="866993" y="3454528"/>
                  <a:pt x="878423" y="3484056"/>
                  <a:pt x="877471" y="3490723"/>
                </a:cubicBezTo>
                <a:cubicBezTo>
                  <a:pt x="876518" y="3512631"/>
                  <a:pt x="871756" y="3534538"/>
                  <a:pt x="869851" y="3557398"/>
                </a:cubicBezTo>
                <a:cubicBezTo>
                  <a:pt x="867946" y="3571686"/>
                  <a:pt x="853658" y="3578353"/>
                  <a:pt x="840323" y="3581211"/>
                </a:cubicBezTo>
                <a:cubicBezTo>
                  <a:pt x="794603" y="3589783"/>
                  <a:pt x="747931" y="3590736"/>
                  <a:pt x="703163" y="3575496"/>
                </a:cubicBezTo>
                <a:cubicBezTo>
                  <a:pt x="679351" y="3567876"/>
                  <a:pt x="669826" y="3550731"/>
                  <a:pt x="673636" y="3525966"/>
                </a:cubicBezTo>
                <a:cubicBezTo>
                  <a:pt x="678398" y="3497391"/>
                  <a:pt x="687923" y="3472626"/>
                  <a:pt x="709831" y="3450718"/>
                </a:cubicBezTo>
                <a:cubicBezTo>
                  <a:pt x="732691" y="3427858"/>
                  <a:pt x="740311" y="3394521"/>
                  <a:pt x="741263" y="3363088"/>
                </a:cubicBezTo>
                <a:cubicBezTo>
                  <a:pt x="742216" y="3333561"/>
                  <a:pt x="746026" y="3304986"/>
                  <a:pt x="755551" y="3276411"/>
                </a:cubicBezTo>
                <a:cubicBezTo>
                  <a:pt x="766981" y="3241168"/>
                  <a:pt x="761266" y="3204021"/>
                  <a:pt x="760313" y="3168778"/>
                </a:cubicBezTo>
                <a:cubicBezTo>
                  <a:pt x="757456" y="3088768"/>
                  <a:pt x="746978" y="3008758"/>
                  <a:pt x="744121" y="2928748"/>
                </a:cubicBezTo>
                <a:cubicBezTo>
                  <a:pt x="743168" y="2891601"/>
                  <a:pt x="738406" y="2855406"/>
                  <a:pt x="740311" y="2818258"/>
                </a:cubicBezTo>
                <a:cubicBezTo>
                  <a:pt x="743168" y="2770633"/>
                  <a:pt x="761266" y="2725866"/>
                  <a:pt x="773648" y="2680146"/>
                </a:cubicBezTo>
                <a:cubicBezTo>
                  <a:pt x="786983" y="2631568"/>
                  <a:pt x="796508" y="2582991"/>
                  <a:pt x="798413" y="2532508"/>
                </a:cubicBezTo>
                <a:cubicBezTo>
                  <a:pt x="799366" y="2495361"/>
                  <a:pt x="807938" y="2457261"/>
                  <a:pt x="809843" y="2419161"/>
                </a:cubicBezTo>
                <a:cubicBezTo>
                  <a:pt x="810796" y="2406778"/>
                  <a:pt x="807938" y="2397253"/>
                  <a:pt x="797461" y="2388681"/>
                </a:cubicBezTo>
                <a:cubicBezTo>
                  <a:pt x="782221" y="2376298"/>
                  <a:pt x="778411" y="2358201"/>
                  <a:pt x="779363" y="2340103"/>
                </a:cubicBezTo>
                <a:cubicBezTo>
                  <a:pt x="786983" y="2226756"/>
                  <a:pt x="783173" y="2112456"/>
                  <a:pt x="789841" y="1999108"/>
                </a:cubicBezTo>
                <a:cubicBezTo>
                  <a:pt x="793651" y="1917193"/>
                  <a:pt x="810796" y="1836231"/>
                  <a:pt x="824131" y="1756221"/>
                </a:cubicBezTo>
                <a:cubicBezTo>
                  <a:pt x="845086" y="1635253"/>
                  <a:pt x="869851" y="1514286"/>
                  <a:pt x="890806" y="1393318"/>
                </a:cubicBezTo>
                <a:cubicBezTo>
                  <a:pt x="901283" y="1331406"/>
                  <a:pt x="903188" y="1270446"/>
                  <a:pt x="872708" y="1211391"/>
                </a:cubicBezTo>
                <a:cubicBezTo>
                  <a:pt x="861278" y="1188531"/>
                  <a:pt x="854611" y="1163766"/>
                  <a:pt x="846991" y="1139001"/>
                </a:cubicBezTo>
                <a:cubicBezTo>
                  <a:pt x="834608" y="1097091"/>
                  <a:pt x="821273" y="1054228"/>
                  <a:pt x="803176" y="1014223"/>
                </a:cubicBezTo>
                <a:cubicBezTo>
                  <a:pt x="796508" y="999936"/>
                  <a:pt x="790793" y="985648"/>
                  <a:pt x="788888" y="968503"/>
                </a:cubicBezTo>
                <a:cubicBezTo>
                  <a:pt x="786983" y="984696"/>
                  <a:pt x="786031" y="999936"/>
                  <a:pt x="783173" y="1016128"/>
                </a:cubicBezTo>
                <a:cubicBezTo>
                  <a:pt x="778411" y="1041846"/>
                  <a:pt x="762218" y="1093281"/>
                  <a:pt x="748883" y="1117093"/>
                </a:cubicBezTo>
                <a:cubicBezTo>
                  <a:pt x="738406" y="1135191"/>
                  <a:pt x="746026" y="1128523"/>
                  <a:pt x="746978" y="1148526"/>
                </a:cubicBezTo>
                <a:cubicBezTo>
                  <a:pt x="753646" y="1242823"/>
                  <a:pt x="760313" y="1336168"/>
                  <a:pt x="766028" y="1430466"/>
                </a:cubicBezTo>
                <a:cubicBezTo>
                  <a:pt x="768886" y="1473328"/>
                  <a:pt x="770791" y="1516191"/>
                  <a:pt x="772696" y="1559053"/>
                </a:cubicBezTo>
                <a:cubicBezTo>
                  <a:pt x="781268" y="1763841"/>
                  <a:pt x="783173" y="1969581"/>
                  <a:pt x="779363" y="2174368"/>
                </a:cubicBezTo>
                <a:cubicBezTo>
                  <a:pt x="776506" y="2297241"/>
                  <a:pt x="768886" y="2420113"/>
                  <a:pt x="757456" y="2542986"/>
                </a:cubicBezTo>
                <a:cubicBezTo>
                  <a:pt x="747931" y="2648713"/>
                  <a:pt x="741263" y="2754441"/>
                  <a:pt x="729833" y="2859216"/>
                </a:cubicBezTo>
                <a:cubicBezTo>
                  <a:pt x="707926" y="3060193"/>
                  <a:pt x="678398" y="3260218"/>
                  <a:pt x="611723" y="3453576"/>
                </a:cubicBezTo>
                <a:cubicBezTo>
                  <a:pt x="602198" y="3482151"/>
                  <a:pt x="593626" y="3511678"/>
                  <a:pt x="584101" y="3541206"/>
                </a:cubicBezTo>
                <a:cubicBezTo>
                  <a:pt x="580291" y="3551683"/>
                  <a:pt x="574576" y="3561208"/>
                  <a:pt x="568861" y="3570733"/>
                </a:cubicBezTo>
                <a:cubicBezTo>
                  <a:pt x="553621" y="3593593"/>
                  <a:pt x="532666" y="3604071"/>
                  <a:pt x="505996" y="3595498"/>
                </a:cubicBezTo>
                <a:cubicBezTo>
                  <a:pt x="457418" y="3579306"/>
                  <a:pt x="411698" y="3581211"/>
                  <a:pt x="370741" y="3613596"/>
                </a:cubicBezTo>
                <a:cubicBezTo>
                  <a:pt x="316448" y="3642171"/>
                  <a:pt x="278348" y="3630741"/>
                  <a:pt x="254536" y="3575496"/>
                </a:cubicBezTo>
                <a:cubicBezTo>
                  <a:pt x="233581" y="3525966"/>
                  <a:pt x="214531" y="3475483"/>
                  <a:pt x="197386" y="3423096"/>
                </a:cubicBezTo>
                <a:cubicBezTo>
                  <a:pt x="193576" y="3410713"/>
                  <a:pt x="119281" y="3156396"/>
                  <a:pt x="105946" y="3055431"/>
                </a:cubicBezTo>
                <a:cubicBezTo>
                  <a:pt x="90706" y="2978278"/>
                  <a:pt x="69751" y="2906841"/>
                  <a:pt x="59273" y="2831593"/>
                </a:cubicBezTo>
                <a:cubicBezTo>
                  <a:pt x="7838" y="2493456"/>
                  <a:pt x="-9307" y="1693356"/>
                  <a:pt x="24983" y="1456183"/>
                </a:cubicBezTo>
                <a:cubicBezTo>
                  <a:pt x="30698" y="1390461"/>
                  <a:pt x="37366" y="1323786"/>
                  <a:pt x="44033" y="1258063"/>
                </a:cubicBezTo>
                <a:cubicBezTo>
                  <a:pt x="44986" y="1245681"/>
                  <a:pt x="45938" y="1235203"/>
                  <a:pt x="32603" y="1225678"/>
                </a:cubicBezTo>
                <a:cubicBezTo>
                  <a:pt x="20221" y="1217106"/>
                  <a:pt x="24031" y="1205676"/>
                  <a:pt x="34508" y="1198056"/>
                </a:cubicBezTo>
                <a:cubicBezTo>
                  <a:pt x="44033" y="1190436"/>
                  <a:pt x="41176" y="1185673"/>
                  <a:pt x="33556" y="1180911"/>
                </a:cubicBezTo>
                <a:cubicBezTo>
                  <a:pt x="30698" y="1179006"/>
                  <a:pt x="8791" y="1165671"/>
                  <a:pt x="8791" y="1154241"/>
                </a:cubicBezTo>
                <a:cubicBezTo>
                  <a:pt x="8791" y="1141858"/>
                  <a:pt x="19268" y="1138048"/>
                  <a:pt x="28793" y="1134238"/>
                </a:cubicBezTo>
                <a:cubicBezTo>
                  <a:pt x="38318" y="1130428"/>
                  <a:pt x="41176" y="1127571"/>
                  <a:pt x="32603" y="1118046"/>
                </a:cubicBezTo>
                <a:cubicBezTo>
                  <a:pt x="15458" y="1098043"/>
                  <a:pt x="20221" y="1081851"/>
                  <a:pt x="44986" y="1074231"/>
                </a:cubicBezTo>
                <a:cubicBezTo>
                  <a:pt x="54511" y="1071373"/>
                  <a:pt x="51653" y="1068516"/>
                  <a:pt x="47843" y="1062801"/>
                </a:cubicBezTo>
                <a:cubicBezTo>
                  <a:pt x="30698" y="1035178"/>
                  <a:pt x="39271" y="1015176"/>
                  <a:pt x="69751" y="1007556"/>
                </a:cubicBezTo>
                <a:cubicBezTo>
                  <a:pt x="79276" y="1004698"/>
                  <a:pt x="106898" y="846583"/>
                  <a:pt x="127853" y="776098"/>
                </a:cubicBezTo>
                <a:cubicBezTo>
                  <a:pt x="180241" y="597028"/>
                  <a:pt x="233581" y="418911"/>
                  <a:pt x="321211" y="252223"/>
                </a:cubicBezTo>
                <a:cubicBezTo>
                  <a:pt x="365978" y="167451"/>
                  <a:pt x="424081" y="93156"/>
                  <a:pt x="485041" y="19813"/>
                </a:cubicBezTo>
                <a:cubicBezTo>
                  <a:pt x="500281" y="763"/>
                  <a:pt x="516473" y="3621"/>
                  <a:pt x="528856" y="25528"/>
                </a:cubicBezTo>
                <a:cubicBezTo>
                  <a:pt x="547906" y="61723"/>
                  <a:pt x="559336" y="100776"/>
                  <a:pt x="569813" y="140781"/>
                </a:cubicBezTo>
                <a:cubicBezTo>
                  <a:pt x="619343" y="326518"/>
                  <a:pt x="658396" y="515113"/>
                  <a:pt x="690781" y="704661"/>
                </a:cubicBezTo>
                <a:cubicBezTo>
                  <a:pt x="694591" y="727521"/>
                  <a:pt x="694591" y="727521"/>
                  <a:pt x="713641" y="713233"/>
                </a:cubicBezTo>
                <a:cubicBezTo>
                  <a:pt x="727928" y="702756"/>
                  <a:pt x="847943" y="667513"/>
                  <a:pt x="870803" y="663703"/>
                </a:cubicBezTo>
                <a:cubicBezTo>
                  <a:pt x="896521" y="659893"/>
                  <a:pt x="919381" y="647511"/>
                  <a:pt x="942241" y="637033"/>
                </a:cubicBezTo>
                <a:cubicBezTo>
                  <a:pt x="957481" y="630366"/>
                  <a:pt x="964148" y="616078"/>
                  <a:pt x="966053" y="598933"/>
                </a:cubicBezTo>
                <a:cubicBezTo>
                  <a:pt x="970816" y="543688"/>
                  <a:pt x="964148" y="490348"/>
                  <a:pt x="945098" y="437961"/>
                </a:cubicBezTo>
                <a:cubicBezTo>
                  <a:pt x="940336" y="425578"/>
                  <a:pt x="931763" y="418911"/>
                  <a:pt x="921286" y="413196"/>
                </a:cubicBezTo>
                <a:cubicBezTo>
                  <a:pt x="899378" y="399861"/>
                  <a:pt x="888901" y="379858"/>
                  <a:pt x="883186" y="356046"/>
                </a:cubicBezTo>
                <a:cubicBezTo>
                  <a:pt x="879376" y="339853"/>
                  <a:pt x="878423" y="323661"/>
                  <a:pt x="893663" y="311278"/>
                </a:cubicBezTo>
                <a:cubicBezTo>
                  <a:pt x="901283" y="304611"/>
                  <a:pt x="898426" y="296038"/>
                  <a:pt x="897473" y="287466"/>
                </a:cubicBezTo>
                <a:cubicBezTo>
                  <a:pt x="873661" y="172213"/>
                  <a:pt x="947956" y="111253"/>
                  <a:pt x="1036538" y="91251"/>
                </a:cubicBezTo>
                <a:cubicBezTo>
                  <a:pt x="1100356" y="76963"/>
                  <a:pt x="1148934" y="107443"/>
                  <a:pt x="1189891" y="153163"/>
                </a:cubicBezTo>
                <a:cubicBezTo>
                  <a:pt x="1194653" y="157926"/>
                  <a:pt x="1198463" y="163641"/>
                  <a:pt x="1200369" y="170308"/>
                </a:cubicBezTo>
                <a:cubicBezTo>
                  <a:pt x="1213703" y="216028"/>
                  <a:pt x="1232753" y="258891"/>
                  <a:pt x="1228944" y="308421"/>
                </a:cubicBezTo>
                <a:cubicBezTo>
                  <a:pt x="1226086" y="346521"/>
                  <a:pt x="1232753" y="385573"/>
                  <a:pt x="1228944" y="423673"/>
                </a:cubicBezTo>
                <a:cubicBezTo>
                  <a:pt x="1227039" y="445581"/>
                  <a:pt x="1224181" y="466536"/>
                  <a:pt x="1215609" y="487491"/>
                </a:cubicBezTo>
                <a:cubicBezTo>
                  <a:pt x="1211798" y="496063"/>
                  <a:pt x="1207988" y="503683"/>
                  <a:pt x="1200369" y="509398"/>
                </a:cubicBezTo>
                <a:cubicBezTo>
                  <a:pt x="1192748" y="516066"/>
                  <a:pt x="1183223" y="520828"/>
                  <a:pt x="1185128" y="534163"/>
                </a:cubicBezTo>
                <a:cubicBezTo>
                  <a:pt x="1187986" y="550356"/>
                  <a:pt x="1188938" y="567501"/>
                  <a:pt x="1202273" y="579883"/>
                </a:cubicBezTo>
                <a:cubicBezTo>
                  <a:pt x="1224181" y="600838"/>
                  <a:pt x="1251803" y="608458"/>
                  <a:pt x="1281331" y="612268"/>
                </a:cubicBezTo>
                <a:cubicBezTo>
                  <a:pt x="1315621" y="617031"/>
                  <a:pt x="1380391" y="621793"/>
                  <a:pt x="1422301" y="630366"/>
                </a:cubicBezTo>
                <a:cubicBezTo>
                  <a:pt x="1430873" y="637033"/>
                  <a:pt x="1442303" y="637033"/>
                  <a:pt x="1452781" y="638938"/>
                </a:cubicBezTo>
                <a:cubicBezTo>
                  <a:pt x="1477546" y="644653"/>
                  <a:pt x="1496596" y="657988"/>
                  <a:pt x="1512789" y="677991"/>
                </a:cubicBezTo>
                <a:cubicBezTo>
                  <a:pt x="1548031" y="721806"/>
                  <a:pt x="1564223" y="771336"/>
                  <a:pt x="1567081" y="827533"/>
                </a:cubicBezTo>
                <a:cubicBezTo>
                  <a:pt x="1570891" y="895161"/>
                  <a:pt x="1586131" y="961836"/>
                  <a:pt x="1593751" y="1029463"/>
                </a:cubicBezTo>
                <a:cubicBezTo>
                  <a:pt x="1602323" y="1110426"/>
                  <a:pt x="1631851" y="1184721"/>
                  <a:pt x="1657569" y="1260921"/>
                </a:cubicBezTo>
                <a:cubicBezTo>
                  <a:pt x="1679476" y="1323786"/>
                  <a:pt x="1686144" y="1390461"/>
                  <a:pt x="1689953" y="1457136"/>
                </a:cubicBezTo>
                <a:cubicBezTo>
                  <a:pt x="1692811" y="1506666"/>
                  <a:pt x="1689953" y="1556196"/>
                  <a:pt x="1694716" y="1605726"/>
                </a:cubicBezTo>
                <a:cubicBezTo>
                  <a:pt x="1701383" y="1684783"/>
                  <a:pt x="1703289" y="1764793"/>
                  <a:pt x="1713766" y="1843851"/>
                </a:cubicBezTo>
                <a:cubicBezTo>
                  <a:pt x="1718528" y="1882903"/>
                  <a:pt x="1718528" y="1921003"/>
                  <a:pt x="1703289" y="1959103"/>
                </a:cubicBezTo>
                <a:cubicBezTo>
                  <a:pt x="1692811" y="1984821"/>
                  <a:pt x="1689953" y="2012443"/>
                  <a:pt x="1675666" y="2037208"/>
                </a:cubicBezTo>
                <a:cubicBezTo>
                  <a:pt x="1665189" y="2056258"/>
                  <a:pt x="1648996" y="2067688"/>
                  <a:pt x="1632803" y="2081023"/>
                </a:cubicBezTo>
                <a:cubicBezTo>
                  <a:pt x="1628041" y="2084833"/>
                  <a:pt x="1623278" y="2084833"/>
                  <a:pt x="1618516" y="2081023"/>
                </a:cubicBezTo>
                <a:cubicBezTo>
                  <a:pt x="1611848" y="2076261"/>
                  <a:pt x="1609944" y="2069593"/>
                  <a:pt x="1612801" y="2062926"/>
                </a:cubicBezTo>
                <a:cubicBezTo>
                  <a:pt x="1618516" y="2051496"/>
                  <a:pt x="1614706" y="2046733"/>
                  <a:pt x="1604228" y="2041971"/>
                </a:cubicBezTo>
                <a:cubicBezTo>
                  <a:pt x="1593751" y="2037208"/>
                  <a:pt x="1596608" y="2028636"/>
                  <a:pt x="1604228" y="2021968"/>
                </a:cubicBezTo>
                <a:cubicBezTo>
                  <a:pt x="1613753" y="2013396"/>
                  <a:pt x="1625183" y="2007681"/>
                  <a:pt x="1632803" y="1996251"/>
                </a:cubicBezTo>
                <a:cubicBezTo>
                  <a:pt x="1628041" y="1994346"/>
                  <a:pt x="1625183" y="1998156"/>
                  <a:pt x="1621373" y="1999108"/>
                </a:cubicBezTo>
                <a:cubicBezTo>
                  <a:pt x="1615658" y="2001013"/>
                  <a:pt x="1608991" y="2003871"/>
                  <a:pt x="1604228" y="1998156"/>
                </a:cubicBezTo>
                <a:cubicBezTo>
                  <a:pt x="1599466" y="1991488"/>
                  <a:pt x="1602323" y="1983868"/>
                  <a:pt x="1608039" y="1978153"/>
                </a:cubicBezTo>
                <a:cubicBezTo>
                  <a:pt x="1614706" y="1972438"/>
                  <a:pt x="1621373" y="1966723"/>
                  <a:pt x="1628994" y="1961961"/>
                </a:cubicBezTo>
                <a:cubicBezTo>
                  <a:pt x="1637566" y="1956246"/>
                  <a:pt x="1644233" y="1947673"/>
                  <a:pt x="1642328" y="1937196"/>
                </a:cubicBezTo>
                <a:cubicBezTo>
                  <a:pt x="1637566" y="1914336"/>
                  <a:pt x="1631851" y="1892428"/>
                  <a:pt x="1626136" y="1867663"/>
                </a:cubicBezTo>
                <a:cubicBezTo>
                  <a:pt x="1618516" y="1873378"/>
                  <a:pt x="1618516" y="1879093"/>
                  <a:pt x="1616611" y="1884808"/>
                </a:cubicBezTo>
                <a:cubicBezTo>
                  <a:pt x="1612801" y="1900048"/>
                  <a:pt x="1609944" y="1916241"/>
                  <a:pt x="1600419" y="1930528"/>
                </a:cubicBezTo>
                <a:cubicBezTo>
                  <a:pt x="1591846" y="1942911"/>
                  <a:pt x="1583273" y="1942911"/>
                  <a:pt x="1572796" y="1932433"/>
                </a:cubicBezTo>
                <a:cubicBezTo>
                  <a:pt x="1566128" y="1924813"/>
                  <a:pt x="1561366" y="1915288"/>
                  <a:pt x="1563271" y="1904811"/>
                </a:cubicBezTo>
                <a:cubicBezTo>
                  <a:pt x="1565176" y="1892428"/>
                  <a:pt x="1568033" y="1880998"/>
                  <a:pt x="1570891" y="1868616"/>
                </a:cubicBezTo>
                <a:cubicBezTo>
                  <a:pt x="1574701" y="1852423"/>
                  <a:pt x="1577558" y="1837183"/>
                  <a:pt x="1575653" y="1820991"/>
                </a:cubicBezTo>
                <a:cubicBezTo>
                  <a:pt x="1573748" y="1797178"/>
                  <a:pt x="1579464" y="1774318"/>
                  <a:pt x="1593751" y="1754316"/>
                </a:cubicBezTo>
                <a:cubicBezTo>
                  <a:pt x="1610896" y="1730503"/>
                  <a:pt x="1611848" y="1705738"/>
                  <a:pt x="1604228" y="1679068"/>
                </a:cubicBezTo>
                <a:cubicBezTo>
                  <a:pt x="1581369" y="1600011"/>
                  <a:pt x="1559461" y="1520001"/>
                  <a:pt x="1529933" y="1442848"/>
                </a:cubicBezTo>
                <a:cubicBezTo>
                  <a:pt x="1502311" y="1371411"/>
                  <a:pt x="1487071" y="1296163"/>
                  <a:pt x="1480403" y="1219963"/>
                </a:cubicBezTo>
                <a:cubicBezTo>
                  <a:pt x="1477546" y="1189483"/>
                  <a:pt x="1469926" y="1159956"/>
                  <a:pt x="1450876" y="1131381"/>
                </a:cubicBezTo>
                <a:cubicBezTo>
                  <a:pt x="1444208" y="1144716"/>
                  <a:pt x="1444208" y="1158051"/>
                  <a:pt x="1443256" y="1169481"/>
                </a:cubicBezTo>
                <a:cubicBezTo>
                  <a:pt x="1435636" y="1256158"/>
                  <a:pt x="1424206" y="1352361"/>
                  <a:pt x="1433731" y="1439038"/>
                </a:cubicBezTo>
                <a:cubicBezTo>
                  <a:pt x="1448019" y="1560006"/>
                  <a:pt x="1489928" y="1669543"/>
                  <a:pt x="1513741" y="1788606"/>
                </a:cubicBezTo>
                <a:cubicBezTo>
                  <a:pt x="1526123" y="1852423"/>
                  <a:pt x="1531839" y="1916241"/>
                  <a:pt x="1536601" y="1981011"/>
                </a:cubicBezTo>
                <a:cubicBezTo>
                  <a:pt x="1545173" y="2092453"/>
                  <a:pt x="1542316" y="2203896"/>
                  <a:pt x="1543269" y="2315338"/>
                </a:cubicBezTo>
                <a:cubicBezTo>
                  <a:pt x="1543269" y="2324863"/>
                  <a:pt x="1543269" y="2334388"/>
                  <a:pt x="1544221" y="2343913"/>
                </a:cubicBezTo>
                <a:cubicBezTo>
                  <a:pt x="1546126" y="2364868"/>
                  <a:pt x="1543269" y="2382966"/>
                  <a:pt x="1520408" y="2391538"/>
                </a:cubicBezTo>
                <a:cubicBezTo>
                  <a:pt x="1513741" y="2394396"/>
                  <a:pt x="1512789" y="2400111"/>
                  <a:pt x="1511836" y="2406778"/>
                </a:cubicBezTo>
                <a:cubicBezTo>
                  <a:pt x="1504216" y="2448688"/>
                  <a:pt x="1505169" y="2491551"/>
                  <a:pt x="1507073" y="2533461"/>
                </a:cubicBezTo>
                <a:cubicBezTo>
                  <a:pt x="1511836" y="2615376"/>
                  <a:pt x="1532791" y="2695386"/>
                  <a:pt x="1544221" y="2776348"/>
                </a:cubicBezTo>
                <a:cubicBezTo>
                  <a:pt x="1548983" y="2810638"/>
                  <a:pt x="1546126" y="2844928"/>
                  <a:pt x="1545173" y="2880171"/>
                </a:cubicBezTo>
                <a:cubicBezTo>
                  <a:pt x="1545173" y="2890648"/>
                  <a:pt x="1543269" y="2900173"/>
                  <a:pt x="1543269" y="2910651"/>
                </a:cubicBezTo>
                <a:cubicBezTo>
                  <a:pt x="1542316" y="3016378"/>
                  <a:pt x="1535648" y="3122106"/>
                  <a:pt x="1530886" y="3227833"/>
                </a:cubicBezTo>
                <a:cubicBezTo>
                  <a:pt x="1529933" y="3242121"/>
                  <a:pt x="1531839" y="3256408"/>
                  <a:pt x="1535648" y="3270696"/>
                </a:cubicBezTo>
                <a:cubicBezTo>
                  <a:pt x="1538506" y="3283078"/>
                  <a:pt x="1543269" y="3295461"/>
                  <a:pt x="1544221" y="3307843"/>
                </a:cubicBezTo>
                <a:cubicBezTo>
                  <a:pt x="1545173" y="3315463"/>
                  <a:pt x="1548031" y="3322131"/>
                  <a:pt x="1552794" y="3327846"/>
                </a:cubicBezTo>
                <a:cubicBezTo>
                  <a:pt x="1572796" y="3352611"/>
                  <a:pt x="1593751" y="3378328"/>
                  <a:pt x="1613753" y="3403093"/>
                </a:cubicBezTo>
                <a:cubicBezTo>
                  <a:pt x="1635661" y="3431668"/>
                  <a:pt x="1668046" y="3446908"/>
                  <a:pt x="1698526" y="3465006"/>
                </a:cubicBezTo>
                <a:cubicBezTo>
                  <a:pt x="1716623" y="3476436"/>
                  <a:pt x="1729958" y="3488818"/>
                  <a:pt x="1731864" y="3511678"/>
                </a:cubicBezTo>
                <a:cubicBezTo>
                  <a:pt x="1731864" y="3520251"/>
                  <a:pt x="1736626" y="3526918"/>
                  <a:pt x="1743294" y="3532633"/>
                </a:cubicBezTo>
                <a:cubicBezTo>
                  <a:pt x="1754723" y="3542158"/>
                  <a:pt x="1753771" y="3550731"/>
                  <a:pt x="1742341" y="3560256"/>
                </a:cubicBezTo>
                <a:cubicBezTo>
                  <a:pt x="1732816" y="3566923"/>
                  <a:pt x="1722339" y="3571686"/>
                  <a:pt x="1709956" y="3573591"/>
                </a:cubicBezTo>
                <a:cubicBezTo>
                  <a:pt x="1665189" y="3583116"/>
                  <a:pt x="1621373" y="3578353"/>
                  <a:pt x="1578511" y="3562161"/>
                </a:cubicBezTo>
                <a:cubicBezTo>
                  <a:pt x="1533744" y="3545968"/>
                  <a:pt x="1490881" y="3525966"/>
                  <a:pt x="1445161" y="3511678"/>
                </a:cubicBezTo>
                <a:cubicBezTo>
                  <a:pt x="1437541" y="3509773"/>
                  <a:pt x="1429921" y="3505011"/>
                  <a:pt x="1422301" y="3500248"/>
                </a:cubicBezTo>
                <a:cubicBezTo>
                  <a:pt x="1409919" y="3492628"/>
                  <a:pt x="1401346" y="3482151"/>
                  <a:pt x="1411823" y="3466911"/>
                </a:cubicBezTo>
                <a:cubicBezTo>
                  <a:pt x="1413728" y="3464053"/>
                  <a:pt x="1414681" y="3459291"/>
                  <a:pt x="1413728" y="3455481"/>
                </a:cubicBezTo>
                <a:cubicBezTo>
                  <a:pt x="1405156" y="3423096"/>
                  <a:pt x="1410871" y="3389758"/>
                  <a:pt x="1414681" y="3357373"/>
                </a:cubicBezTo>
                <a:cubicBezTo>
                  <a:pt x="1422301" y="3291651"/>
                  <a:pt x="1412776" y="3226881"/>
                  <a:pt x="1397536" y="3164016"/>
                </a:cubicBezTo>
                <a:cubicBezTo>
                  <a:pt x="1384201" y="3110676"/>
                  <a:pt x="1374676" y="3057336"/>
                  <a:pt x="1364198" y="3003996"/>
                </a:cubicBezTo>
                <a:cubicBezTo>
                  <a:pt x="1360389" y="2983993"/>
                  <a:pt x="1353721" y="2965896"/>
                  <a:pt x="1344196" y="2947798"/>
                </a:cubicBezTo>
                <a:cubicBezTo>
                  <a:pt x="1329908" y="2922081"/>
                  <a:pt x="1328956" y="2893506"/>
                  <a:pt x="1328003" y="2864931"/>
                </a:cubicBezTo>
                <a:cubicBezTo>
                  <a:pt x="1327051" y="2814448"/>
                  <a:pt x="1330861" y="2764918"/>
                  <a:pt x="1334671" y="2714436"/>
                </a:cubicBezTo>
                <a:cubicBezTo>
                  <a:pt x="1336576" y="2679193"/>
                  <a:pt x="1331814" y="2643951"/>
                  <a:pt x="1317526" y="2611566"/>
                </a:cubicBezTo>
                <a:cubicBezTo>
                  <a:pt x="1294666" y="2559178"/>
                  <a:pt x="1290856" y="2503933"/>
                  <a:pt x="1281331" y="2448688"/>
                </a:cubicBezTo>
                <a:cubicBezTo>
                  <a:pt x="1279426" y="2439163"/>
                  <a:pt x="1278473" y="2429638"/>
                  <a:pt x="1277521" y="2420113"/>
                </a:cubicBezTo>
                <a:cubicBezTo>
                  <a:pt x="1276569" y="2407731"/>
                  <a:pt x="1272758" y="2398206"/>
                  <a:pt x="1260376" y="2394396"/>
                </a:cubicBezTo>
                <a:cubicBezTo>
                  <a:pt x="1247041" y="2389633"/>
                  <a:pt x="1243231" y="2378203"/>
                  <a:pt x="1241326" y="2364868"/>
                </a:cubicBezTo>
                <a:cubicBezTo>
                  <a:pt x="1221323" y="2246758"/>
                  <a:pt x="1207036" y="2127696"/>
                  <a:pt x="1185128" y="2009586"/>
                </a:cubicBezTo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lt1"/>
              </a:solidFill>
            </a:endParaRPr>
          </a:p>
        </p:txBody>
      </p:sp>
      <p:grpSp>
        <p:nvGrpSpPr>
          <p:cNvPr id="155" name="Graphic 3">
            <a:extLst>
              <a:ext uri="{FF2B5EF4-FFF2-40B4-BE49-F238E27FC236}">
                <a16:creationId xmlns:a16="http://schemas.microsoft.com/office/drawing/2014/main" id="{3ED51C03-A282-40E9-9458-F110D8C8E265}"/>
              </a:ext>
            </a:extLst>
          </p:cNvPr>
          <p:cNvGrpSpPr/>
          <p:nvPr/>
        </p:nvGrpSpPr>
        <p:grpSpPr>
          <a:xfrm flipH="1">
            <a:off x="5718307" y="4096010"/>
            <a:ext cx="1907697" cy="1183068"/>
            <a:chOff x="2138073" y="2910753"/>
            <a:chExt cx="1228725" cy="762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40DBB283-F858-43B0-9BB4-1B56F34B65F2}"/>
                </a:ext>
              </a:extLst>
            </p:cNvPr>
            <p:cNvSpPr/>
            <p:nvPr/>
          </p:nvSpPr>
          <p:spPr>
            <a:xfrm>
              <a:off x="3094859" y="3194951"/>
              <a:ext cx="152400" cy="133350"/>
            </a:xfrm>
            <a:custGeom>
              <a:avLst/>
              <a:gdLst>
                <a:gd name="connsiteX0" fmla="*/ 114776 w 152400"/>
                <a:gd name="connsiteY0" fmla="*/ 61559 h 133350"/>
                <a:gd name="connsiteX1" fmla="*/ 33814 w 152400"/>
                <a:gd name="connsiteY1" fmla="*/ 14887 h 133350"/>
                <a:gd name="connsiteX2" fmla="*/ 9049 w 152400"/>
                <a:gd name="connsiteY2" fmla="*/ 7267 h 133350"/>
                <a:gd name="connsiteX3" fmla="*/ 7144 w 152400"/>
                <a:gd name="connsiteY3" fmla="*/ 9172 h 133350"/>
                <a:gd name="connsiteX4" fmla="*/ 9049 w 152400"/>
                <a:gd name="connsiteY4" fmla="*/ 44414 h 133350"/>
                <a:gd name="connsiteX5" fmla="*/ 19526 w 152400"/>
                <a:gd name="connsiteY5" fmla="*/ 132044 h 133350"/>
                <a:gd name="connsiteX6" fmla="*/ 150971 w 152400"/>
                <a:gd name="connsiteY6" fmla="*/ 86324 h 133350"/>
                <a:gd name="connsiteX7" fmla="*/ 114776 w 152400"/>
                <a:gd name="connsiteY7" fmla="*/ 6155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33350">
                  <a:moveTo>
                    <a:pt x="114776" y="61559"/>
                  </a:moveTo>
                  <a:cubicBezTo>
                    <a:pt x="92869" y="48224"/>
                    <a:pt x="45244" y="22507"/>
                    <a:pt x="33814" y="14887"/>
                  </a:cubicBezTo>
                  <a:cubicBezTo>
                    <a:pt x="28099" y="11077"/>
                    <a:pt x="13811" y="6314"/>
                    <a:pt x="9049" y="7267"/>
                  </a:cubicBezTo>
                  <a:cubicBezTo>
                    <a:pt x="8096" y="7267"/>
                    <a:pt x="7144" y="8219"/>
                    <a:pt x="7144" y="9172"/>
                  </a:cubicBezTo>
                  <a:cubicBezTo>
                    <a:pt x="7144" y="15839"/>
                    <a:pt x="8096" y="36794"/>
                    <a:pt x="9049" y="44414"/>
                  </a:cubicBezTo>
                  <a:cubicBezTo>
                    <a:pt x="12859" y="73942"/>
                    <a:pt x="19526" y="132044"/>
                    <a:pt x="19526" y="132044"/>
                  </a:cubicBezTo>
                  <a:lnTo>
                    <a:pt x="150971" y="86324"/>
                  </a:lnTo>
                  <a:cubicBezTo>
                    <a:pt x="151924" y="86324"/>
                    <a:pt x="120491" y="65369"/>
                    <a:pt x="114776" y="6155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8B00343E-C6C0-4E4A-8003-9463DCE60440}"/>
                </a:ext>
              </a:extLst>
            </p:cNvPr>
            <p:cNvSpPr/>
            <p:nvPr/>
          </p:nvSpPr>
          <p:spPr>
            <a:xfrm>
              <a:off x="2637659" y="3275084"/>
              <a:ext cx="723900" cy="381000"/>
            </a:xfrm>
            <a:custGeom>
              <a:avLst/>
              <a:gdLst>
                <a:gd name="connsiteX0" fmla="*/ 700564 w 723900"/>
                <a:gd name="connsiteY0" fmla="*/ 10001 h 381000"/>
                <a:gd name="connsiteX1" fmla="*/ 670084 w 723900"/>
                <a:gd name="connsiteY1" fmla="*/ 7144 h 381000"/>
                <a:gd name="connsiteX2" fmla="*/ 486251 w 723900"/>
                <a:gd name="connsiteY2" fmla="*/ 55721 h 381000"/>
                <a:gd name="connsiteX3" fmla="*/ 248126 w 723900"/>
                <a:gd name="connsiteY3" fmla="*/ 210979 h 381000"/>
                <a:gd name="connsiteX4" fmla="*/ 169069 w 723900"/>
                <a:gd name="connsiteY4" fmla="*/ 270034 h 381000"/>
                <a:gd name="connsiteX5" fmla="*/ 69056 w 723900"/>
                <a:gd name="connsiteY5" fmla="*/ 342424 h 381000"/>
                <a:gd name="connsiteX6" fmla="*/ 7144 w 723900"/>
                <a:gd name="connsiteY6" fmla="*/ 382429 h 381000"/>
                <a:gd name="connsiteX7" fmla="*/ 89059 w 723900"/>
                <a:gd name="connsiteY7" fmla="*/ 352901 h 381000"/>
                <a:gd name="connsiteX8" fmla="*/ 197644 w 723900"/>
                <a:gd name="connsiteY8" fmla="*/ 308134 h 381000"/>
                <a:gd name="connsiteX9" fmla="*/ 331946 w 723900"/>
                <a:gd name="connsiteY9" fmla="*/ 245269 h 381000"/>
                <a:gd name="connsiteX10" fmla="*/ 505301 w 723900"/>
                <a:gd name="connsiteY10" fmla="*/ 160496 h 381000"/>
                <a:gd name="connsiteX11" fmla="*/ 690086 w 723900"/>
                <a:gd name="connsiteY11" fmla="*/ 65246 h 381000"/>
                <a:gd name="connsiteX12" fmla="*/ 718661 w 723900"/>
                <a:gd name="connsiteY12" fmla="*/ 32861 h 381000"/>
                <a:gd name="connsiteX13" fmla="*/ 700564 w 723900"/>
                <a:gd name="connsiteY13" fmla="*/ 10001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3900" h="381000">
                  <a:moveTo>
                    <a:pt x="700564" y="10001"/>
                  </a:moveTo>
                  <a:cubicBezTo>
                    <a:pt x="693896" y="8096"/>
                    <a:pt x="680561" y="7144"/>
                    <a:pt x="670084" y="7144"/>
                  </a:cubicBezTo>
                  <a:cubicBezTo>
                    <a:pt x="600551" y="8096"/>
                    <a:pt x="543401" y="28099"/>
                    <a:pt x="486251" y="55721"/>
                  </a:cubicBezTo>
                  <a:cubicBezTo>
                    <a:pt x="408146" y="92869"/>
                    <a:pt x="271939" y="191929"/>
                    <a:pt x="248126" y="210979"/>
                  </a:cubicBezTo>
                  <a:cubicBezTo>
                    <a:pt x="222409" y="230981"/>
                    <a:pt x="195739" y="250984"/>
                    <a:pt x="169069" y="270034"/>
                  </a:cubicBezTo>
                  <a:cubicBezTo>
                    <a:pt x="114776" y="308134"/>
                    <a:pt x="123349" y="304324"/>
                    <a:pt x="69056" y="342424"/>
                  </a:cubicBezTo>
                  <a:cubicBezTo>
                    <a:pt x="67151" y="344329"/>
                    <a:pt x="7144" y="382429"/>
                    <a:pt x="7144" y="382429"/>
                  </a:cubicBezTo>
                  <a:cubicBezTo>
                    <a:pt x="7144" y="382429"/>
                    <a:pt x="74771" y="359569"/>
                    <a:pt x="89059" y="352901"/>
                  </a:cubicBezTo>
                  <a:cubicBezTo>
                    <a:pt x="118586" y="339566"/>
                    <a:pt x="168116" y="321469"/>
                    <a:pt x="197644" y="308134"/>
                  </a:cubicBezTo>
                  <a:cubicBezTo>
                    <a:pt x="255746" y="281464"/>
                    <a:pt x="273844" y="272891"/>
                    <a:pt x="331946" y="245269"/>
                  </a:cubicBezTo>
                  <a:cubicBezTo>
                    <a:pt x="390049" y="217646"/>
                    <a:pt x="447199" y="190024"/>
                    <a:pt x="505301" y="160496"/>
                  </a:cubicBezTo>
                  <a:cubicBezTo>
                    <a:pt x="563404" y="130969"/>
                    <a:pt x="685324" y="68104"/>
                    <a:pt x="690086" y="65246"/>
                  </a:cubicBezTo>
                  <a:cubicBezTo>
                    <a:pt x="703421" y="58579"/>
                    <a:pt x="718661" y="48101"/>
                    <a:pt x="718661" y="32861"/>
                  </a:cubicBezTo>
                  <a:cubicBezTo>
                    <a:pt x="717709" y="15716"/>
                    <a:pt x="708184" y="11906"/>
                    <a:pt x="700564" y="1000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5EF5F4B9-C786-465F-A51B-6C15953FEE9D}"/>
                </a:ext>
              </a:extLst>
            </p:cNvPr>
            <p:cNvSpPr/>
            <p:nvPr/>
          </p:nvSpPr>
          <p:spPr>
            <a:xfrm>
              <a:off x="3264404" y="3265963"/>
              <a:ext cx="47625" cy="9525"/>
            </a:xfrm>
            <a:custGeom>
              <a:avLst/>
              <a:gdLst>
                <a:gd name="connsiteX0" fmla="*/ 44291 w 47625"/>
                <a:gd name="connsiteY0" fmla="*/ 7693 h 9525"/>
                <a:gd name="connsiteX1" fmla="*/ 7144 w 47625"/>
                <a:gd name="connsiteY1" fmla="*/ 9598 h 9525"/>
                <a:gd name="connsiteX2" fmla="*/ 44291 w 47625"/>
                <a:gd name="connsiteY2" fmla="*/ 769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9525">
                  <a:moveTo>
                    <a:pt x="44291" y="7693"/>
                  </a:moveTo>
                  <a:cubicBezTo>
                    <a:pt x="31909" y="9598"/>
                    <a:pt x="19526" y="8645"/>
                    <a:pt x="7144" y="9598"/>
                  </a:cubicBezTo>
                  <a:cubicBezTo>
                    <a:pt x="19526" y="4835"/>
                    <a:pt x="31909" y="8645"/>
                    <a:pt x="44291" y="7693"/>
                  </a:cubicBezTo>
                  <a:close/>
                </a:path>
              </a:pathLst>
            </a:custGeom>
            <a:solidFill>
              <a:srgbClr val="FC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DEB92609-AFBA-4D00-8779-02C1330E59A7}"/>
                </a:ext>
              </a:extLst>
            </p:cNvPr>
            <p:cNvSpPr/>
            <p:nvPr/>
          </p:nvSpPr>
          <p:spPr>
            <a:xfrm>
              <a:off x="2724337" y="2903465"/>
              <a:ext cx="47625" cy="9525"/>
            </a:xfrm>
            <a:custGeom>
              <a:avLst/>
              <a:gdLst>
                <a:gd name="connsiteX0" fmla="*/ 41434 w 47625"/>
                <a:gd name="connsiteY0" fmla="*/ 9193 h 9525"/>
                <a:gd name="connsiteX1" fmla="*/ 7144 w 47625"/>
                <a:gd name="connsiteY1" fmla="*/ 7288 h 9525"/>
                <a:gd name="connsiteX2" fmla="*/ 41434 w 47625"/>
                <a:gd name="connsiteY2" fmla="*/ 919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9525">
                  <a:moveTo>
                    <a:pt x="41434" y="9193"/>
                  </a:moveTo>
                  <a:cubicBezTo>
                    <a:pt x="30004" y="9193"/>
                    <a:pt x="18574" y="10146"/>
                    <a:pt x="7144" y="7288"/>
                  </a:cubicBezTo>
                  <a:cubicBezTo>
                    <a:pt x="18574" y="8241"/>
                    <a:pt x="30004" y="5383"/>
                    <a:pt x="41434" y="9193"/>
                  </a:cubicBezTo>
                  <a:close/>
                </a:path>
              </a:pathLst>
            </a:custGeom>
            <a:solidFill>
              <a:srgbClr val="FC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F3628D29-037A-43D0-AB27-F2195D74F92A}"/>
                </a:ext>
              </a:extLst>
            </p:cNvPr>
            <p:cNvSpPr/>
            <p:nvPr/>
          </p:nvSpPr>
          <p:spPr>
            <a:xfrm>
              <a:off x="2771009" y="2905617"/>
              <a:ext cx="38100" cy="9525"/>
            </a:xfrm>
            <a:custGeom>
              <a:avLst/>
              <a:gdLst>
                <a:gd name="connsiteX0" fmla="*/ 30956 w 38100"/>
                <a:gd name="connsiteY0" fmla="*/ 9899 h 9525"/>
                <a:gd name="connsiteX1" fmla="*/ 7144 w 38100"/>
                <a:gd name="connsiteY1" fmla="*/ 7994 h 9525"/>
                <a:gd name="connsiteX2" fmla="*/ 30956 w 38100"/>
                <a:gd name="connsiteY2" fmla="*/ 989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9525">
                  <a:moveTo>
                    <a:pt x="30956" y="9899"/>
                  </a:moveTo>
                  <a:cubicBezTo>
                    <a:pt x="23336" y="9899"/>
                    <a:pt x="14764" y="10851"/>
                    <a:pt x="7144" y="7994"/>
                  </a:cubicBezTo>
                  <a:cubicBezTo>
                    <a:pt x="14764" y="7994"/>
                    <a:pt x="23336" y="5136"/>
                    <a:pt x="30956" y="9899"/>
                  </a:cubicBezTo>
                  <a:close/>
                </a:path>
              </a:pathLst>
            </a:custGeom>
            <a:solidFill>
              <a:srgbClr val="FC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EC9A8A3C-4217-4E4E-A083-CB67A7AD0F5E}"/>
                </a:ext>
              </a:extLst>
            </p:cNvPr>
            <p:cNvSpPr/>
            <p:nvPr/>
          </p:nvSpPr>
          <p:spPr>
            <a:xfrm>
              <a:off x="3093907" y="3170309"/>
              <a:ext cx="9525" cy="28575"/>
            </a:xfrm>
            <a:custGeom>
              <a:avLst/>
              <a:gdLst>
                <a:gd name="connsiteX0" fmla="*/ 10954 w 9525"/>
                <a:gd name="connsiteY0" fmla="*/ 22384 h 28575"/>
                <a:gd name="connsiteX1" fmla="*/ 7144 w 9525"/>
                <a:gd name="connsiteY1" fmla="*/ 21431 h 28575"/>
                <a:gd name="connsiteX2" fmla="*/ 7144 w 9525"/>
                <a:gd name="connsiteY2" fmla="*/ 7144 h 28575"/>
                <a:gd name="connsiteX3" fmla="*/ 10954 w 9525"/>
                <a:gd name="connsiteY3" fmla="*/ 223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28575">
                  <a:moveTo>
                    <a:pt x="10954" y="22384"/>
                  </a:moveTo>
                  <a:cubicBezTo>
                    <a:pt x="10001" y="22384"/>
                    <a:pt x="8096" y="21431"/>
                    <a:pt x="7144" y="21431"/>
                  </a:cubicBezTo>
                  <a:cubicBezTo>
                    <a:pt x="7144" y="16669"/>
                    <a:pt x="7144" y="11906"/>
                    <a:pt x="7144" y="7144"/>
                  </a:cubicBezTo>
                  <a:cubicBezTo>
                    <a:pt x="10954" y="11906"/>
                    <a:pt x="7144" y="18574"/>
                    <a:pt x="10954" y="22384"/>
                  </a:cubicBezTo>
                  <a:close/>
                </a:path>
              </a:pathLst>
            </a:custGeom>
            <a:solidFill>
              <a:srgbClr val="FC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C6EF405F-1B38-4310-B004-B5BE6A748E4A}"/>
                </a:ext>
              </a:extLst>
            </p:cNvPr>
            <p:cNvSpPr/>
            <p:nvPr/>
          </p:nvSpPr>
          <p:spPr>
            <a:xfrm>
              <a:off x="2795774" y="2907823"/>
              <a:ext cx="28575" cy="9525"/>
            </a:xfrm>
            <a:custGeom>
              <a:avLst/>
              <a:gdLst>
                <a:gd name="connsiteX0" fmla="*/ 25241 w 28575"/>
                <a:gd name="connsiteY0" fmla="*/ 9598 h 9525"/>
                <a:gd name="connsiteX1" fmla="*/ 7144 w 28575"/>
                <a:gd name="connsiteY1" fmla="*/ 7693 h 9525"/>
                <a:gd name="connsiteX2" fmla="*/ 25241 w 28575"/>
                <a:gd name="connsiteY2" fmla="*/ 959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9525">
                  <a:moveTo>
                    <a:pt x="25241" y="9598"/>
                  </a:moveTo>
                  <a:cubicBezTo>
                    <a:pt x="19526" y="9598"/>
                    <a:pt x="12859" y="10550"/>
                    <a:pt x="7144" y="7693"/>
                  </a:cubicBezTo>
                  <a:cubicBezTo>
                    <a:pt x="13811" y="8645"/>
                    <a:pt x="19526" y="4835"/>
                    <a:pt x="25241" y="9598"/>
                  </a:cubicBezTo>
                  <a:close/>
                </a:path>
              </a:pathLst>
            </a:custGeom>
            <a:solidFill>
              <a:srgbClr val="FC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1C74E4D8-D374-4D8E-9930-53CBBF0A694B}"/>
                </a:ext>
              </a:extLst>
            </p:cNvPr>
            <p:cNvSpPr/>
            <p:nvPr/>
          </p:nvSpPr>
          <p:spPr>
            <a:xfrm>
              <a:off x="3078514" y="3025529"/>
              <a:ext cx="9525" cy="28575"/>
            </a:xfrm>
            <a:custGeom>
              <a:avLst/>
              <a:gdLst>
                <a:gd name="connsiteX0" fmla="*/ 9201 w 9525"/>
                <a:gd name="connsiteY0" fmla="*/ 24289 h 28575"/>
                <a:gd name="connsiteX1" fmla="*/ 7296 w 9525"/>
                <a:gd name="connsiteY1" fmla="*/ 7144 h 28575"/>
                <a:gd name="connsiteX2" fmla="*/ 9201 w 9525"/>
                <a:gd name="connsiteY2" fmla="*/ 2428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28575">
                  <a:moveTo>
                    <a:pt x="9201" y="24289"/>
                  </a:moveTo>
                  <a:cubicBezTo>
                    <a:pt x="6344" y="18574"/>
                    <a:pt x="7296" y="12859"/>
                    <a:pt x="7296" y="7144"/>
                  </a:cubicBezTo>
                  <a:cubicBezTo>
                    <a:pt x="11106" y="12859"/>
                    <a:pt x="8249" y="18574"/>
                    <a:pt x="9201" y="24289"/>
                  </a:cubicBezTo>
                  <a:close/>
                </a:path>
              </a:pathLst>
            </a:custGeom>
            <a:solidFill>
              <a:srgbClr val="FC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72681A7F-DA91-43F6-8F9E-059E1E9E799A}"/>
                </a:ext>
              </a:extLst>
            </p:cNvPr>
            <p:cNvSpPr/>
            <p:nvPr/>
          </p:nvSpPr>
          <p:spPr>
            <a:xfrm>
              <a:off x="3302504" y="3266367"/>
              <a:ext cx="28575" cy="9525"/>
            </a:xfrm>
            <a:custGeom>
              <a:avLst/>
              <a:gdLst>
                <a:gd name="connsiteX0" fmla="*/ 22384 w 28575"/>
                <a:gd name="connsiteY0" fmla="*/ 9193 h 9525"/>
                <a:gd name="connsiteX1" fmla="*/ 7144 w 28575"/>
                <a:gd name="connsiteY1" fmla="*/ 7288 h 9525"/>
                <a:gd name="connsiteX2" fmla="*/ 22384 w 28575"/>
                <a:gd name="connsiteY2" fmla="*/ 919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9525">
                  <a:moveTo>
                    <a:pt x="22384" y="9193"/>
                  </a:moveTo>
                  <a:cubicBezTo>
                    <a:pt x="17621" y="9193"/>
                    <a:pt x="11906" y="10146"/>
                    <a:pt x="7144" y="7288"/>
                  </a:cubicBezTo>
                  <a:cubicBezTo>
                    <a:pt x="11906" y="8241"/>
                    <a:pt x="17621" y="5383"/>
                    <a:pt x="22384" y="9193"/>
                  </a:cubicBezTo>
                  <a:close/>
                </a:path>
              </a:pathLst>
            </a:custGeom>
            <a:solidFill>
              <a:srgbClr val="FC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67479AE9-88E0-4C4B-9CCC-12AEED74F548}"/>
                </a:ext>
              </a:extLst>
            </p:cNvPr>
            <p:cNvSpPr/>
            <p:nvPr/>
          </p:nvSpPr>
          <p:spPr>
            <a:xfrm>
              <a:off x="3251069" y="3268893"/>
              <a:ext cx="19050" cy="9525"/>
            </a:xfrm>
            <a:custGeom>
              <a:avLst/>
              <a:gdLst>
                <a:gd name="connsiteX0" fmla="*/ 20479 w 19050"/>
                <a:gd name="connsiteY0" fmla="*/ 7620 h 9525"/>
                <a:gd name="connsiteX1" fmla="*/ 7144 w 19050"/>
                <a:gd name="connsiteY1" fmla="*/ 9525 h 9525"/>
                <a:gd name="connsiteX2" fmla="*/ 20479 w 19050"/>
                <a:gd name="connsiteY2" fmla="*/ 762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20479" y="7620"/>
                  </a:moveTo>
                  <a:cubicBezTo>
                    <a:pt x="16669" y="10477"/>
                    <a:pt x="11906" y="9525"/>
                    <a:pt x="7144" y="9525"/>
                  </a:cubicBezTo>
                  <a:cubicBezTo>
                    <a:pt x="10954" y="5715"/>
                    <a:pt x="15716" y="7620"/>
                    <a:pt x="20479" y="7620"/>
                  </a:cubicBezTo>
                  <a:close/>
                </a:path>
              </a:pathLst>
            </a:custGeom>
            <a:solidFill>
              <a:srgbClr val="FC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73BF2997-F76E-48F5-B101-E07626E05BD4}"/>
                </a:ext>
              </a:extLst>
            </p:cNvPr>
            <p:cNvSpPr/>
            <p:nvPr/>
          </p:nvSpPr>
          <p:spPr>
            <a:xfrm>
              <a:off x="2815777" y="2910132"/>
              <a:ext cx="19050" cy="9525"/>
            </a:xfrm>
            <a:custGeom>
              <a:avLst/>
              <a:gdLst>
                <a:gd name="connsiteX0" fmla="*/ 20479 w 19050"/>
                <a:gd name="connsiteY0" fmla="*/ 9193 h 9525"/>
                <a:gd name="connsiteX1" fmla="*/ 7144 w 19050"/>
                <a:gd name="connsiteY1" fmla="*/ 7288 h 9525"/>
                <a:gd name="connsiteX2" fmla="*/ 20479 w 19050"/>
                <a:gd name="connsiteY2" fmla="*/ 919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20479" y="9193"/>
                  </a:moveTo>
                  <a:cubicBezTo>
                    <a:pt x="15716" y="9193"/>
                    <a:pt x="10954" y="9193"/>
                    <a:pt x="7144" y="7288"/>
                  </a:cubicBezTo>
                  <a:cubicBezTo>
                    <a:pt x="10954" y="8241"/>
                    <a:pt x="16669" y="5383"/>
                    <a:pt x="20479" y="9193"/>
                  </a:cubicBezTo>
                  <a:close/>
                </a:path>
              </a:pathLst>
            </a:custGeom>
            <a:solidFill>
              <a:srgbClr val="FC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B3687C11-4663-4B8D-96BE-29A68ADB37ED}"/>
                </a:ext>
              </a:extLst>
            </p:cNvPr>
            <p:cNvSpPr/>
            <p:nvPr/>
          </p:nvSpPr>
          <p:spPr>
            <a:xfrm>
              <a:off x="3355844" y="3292229"/>
              <a:ext cx="9525" cy="19050"/>
            </a:xfrm>
            <a:custGeom>
              <a:avLst/>
              <a:gdLst>
                <a:gd name="connsiteX0" fmla="*/ 8096 w 9525"/>
                <a:gd name="connsiteY0" fmla="*/ 17621 h 19050"/>
                <a:gd name="connsiteX1" fmla="*/ 7144 w 9525"/>
                <a:gd name="connsiteY1" fmla="*/ 7144 h 19050"/>
                <a:gd name="connsiteX2" fmla="*/ 8096 w 9525"/>
                <a:gd name="connsiteY2" fmla="*/ 1762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17621"/>
                  </a:moveTo>
                  <a:cubicBezTo>
                    <a:pt x="8096" y="13811"/>
                    <a:pt x="7144" y="10954"/>
                    <a:pt x="7144" y="7144"/>
                  </a:cubicBezTo>
                  <a:cubicBezTo>
                    <a:pt x="10954" y="10954"/>
                    <a:pt x="10001" y="13811"/>
                    <a:pt x="8096" y="17621"/>
                  </a:cubicBezTo>
                  <a:close/>
                </a:path>
              </a:pathLst>
            </a:custGeom>
            <a:solidFill>
              <a:srgbClr val="FC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1DCB5316-2016-4AB1-AB9B-1AAF3D0FFB71}"/>
                </a:ext>
              </a:extLst>
            </p:cNvPr>
            <p:cNvSpPr/>
            <p:nvPr/>
          </p:nvSpPr>
          <p:spPr>
            <a:xfrm>
              <a:off x="2130870" y="3053971"/>
              <a:ext cx="742950" cy="619125"/>
            </a:xfrm>
            <a:custGeom>
              <a:avLst/>
              <a:gdLst>
                <a:gd name="connsiteX0" fmla="*/ 741581 w 742950"/>
                <a:gd name="connsiteY0" fmla="*/ 433997 h 619125"/>
                <a:gd name="connsiteX1" fmla="*/ 395823 w 742950"/>
                <a:gd name="connsiteY1" fmla="*/ 409232 h 619125"/>
                <a:gd name="connsiteX2" fmla="*/ 258663 w 742950"/>
                <a:gd name="connsiteY2" fmla="*/ 324460 h 619125"/>
                <a:gd name="connsiteX3" fmla="*/ 267236 w 742950"/>
                <a:gd name="connsiteY3" fmla="*/ 212065 h 619125"/>
                <a:gd name="connsiteX4" fmla="*/ 303431 w 742950"/>
                <a:gd name="connsiteY4" fmla="*/ 85382 h 619125"/>
                <a:gd name="connsiteX5" fmla="*/ 325338 w 742950"/>
                <a:gd name="connsiteY5" fmla="*/ 7277 h 619125"/>
                <a:gd name="connsiteX6" fmla="*/ 235803 w 742950"/>
                <a:gd name="connsiteY6" fmla="*/ 28232 h 619125"/>
                <a:gd name="connsiteX7" fmla="*/ 126266 w 742950"/>
                <a:gd name="connsiteY7" fmla="*/ 88240 h 619125"/>
                <a:gd name="connsiteX8" fmla="*/ 9108 w 742950"/>
                <a:gd name="connsiteY8" fmla="*/ 266357 h 619125"/>
                <a:gd name="connsiteX9" fmla="*/ 21491 w 742950"/>
                <a:gd name="connsiteY9" fmla="*/ 386372 h 619125"/>
                <a:gd name="connsiteX10" fmla="*/ 220563 w 742950"/>
                <a:gd name="connsiteY10" fmla="*/ 583540 h 619125"/>
                <a:gd name="connsiteX11" fmla="*/ 516791 w 742950"/>
                <a:gd name="connsiteY11" fmla="*/ 601637 h 619125"/>
                <a:gd name="connsiteX12" fmla="*/ 741581 w 742950"/>
                <a:gd name="connsiteY12" fmla="*/ 433997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950" h="619125">
                  <a:moveTo>
                    <a:pt x="741581" y="433997"/>
                  </a:moveTo>
                  <a:cubicBezTo>
                    <a:pt x="624423" y="448285"/>
                    <a:pt x="508218" y="444475"/>
                    <a:pt x="395823" y="409232"/>
                  </a:cubicBezTo>
                  <a:cubicBezTo>
                    <a:pt x="360581" y="397802"/>
                    <a:pt x="282476" y="353035"/>
                    <a:pt x="258663" y="324460"/>
                  </a:cubicBezTo>
                  <a:cubicBezTo>
                    <a:pt x="232946" y="293027"/>
                    <a:pt x="261521" y="252070"/>
                    <a:pt x="267236" y="212065"/>
                  </a:cubicBezTo>
                  <a:cubicBezTo>
                    <a:pt x="272951" y="172060"/>
                    <a:pt x="288191" y="123482"/>
                    <a:pt x="303431" y="85382"/>
                  </a:cubicBezTo>
                  <a:cubicBezTo>
                    <a:pt x="318671" y="47282"/>
                    <a:pt x="318671" y="47282"/>
                    <a:pt x="325338" y="7277"/>
                  </a:cubicBezTo>
                  <a:cubicBezTo>
                    <a:pt x="325338" y="5372"/>
                    <a:pt x="245328" y="24422"/>
                    <a:pt x="235803" y="28232"/>
                  </a:cubicBezTo>
                  <a:cubicBezTo>
                    <a:pt x="196751" y="43472"/>
                    <a:pt x="160556" y="63475"/>
                    <a:pt x="126266" y="88240"/>
                  </a:cubicBezTo>
                  <a:cubicBezTo>
                    <a:pt x="64353" y="133007"/>
                    <a:pt x="19586" y="188252"/>
                    <a:pt x="9108" y="266357"/>
                  </a:cubicBezTo>
                  <a:cubicBezTo>
                    <a:pt x="4346" y="306362"/>
                    <a:pt x="8156" y="348272"/>
                    <a:pt x="21491" y="386372"/>
                  </a:cubicBezTo>
                  <a:cubicBezTo>
                    <a:pt x="53876" y="476860"/>
                    <a:pt x="131981" y="546392"/>
                    <a:pt x="220563" y="583540"/>
                  </a:cubicBezTo>
                  <a:cubicBezTo>
                    <a:pt x="313908" y="622592"/>
                    <a:pt x="485358" y="626402"/>
                    <a:pt x="516791" y="601637"/>
                  </a:cubicBezTo>
                  <a:cubicBezTo>
                    <a:pt x="542508" y="581635"/>
                    <a:pt x="649188" y="514960"/>
                    <a:pt x="741581" y="43399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E0EAFF10-F089-45FF-A41F-26405F6EA66E}"/>
                </a:ext>
              </a:extLst>
            </p:cNvPr>
            <p:cNvSpPr/>
            <p:nvPr/>
          </p:nvSpPr>
          <p:spPr>
            <a:xfrm>
              <a:off x="3228209" y="3284609"/>
              <a:ext cx="28575" cy="9525"/>
            </a:xfrm>
            <a:custGeom>
              <a:avLst/>
              <a:gdLst>
                <a:gd name="connsiteX0" fmla="*/ 7144 w 28575"/>
                <a:gd name="connsiteY0" fmla="*/ 10954 h 9525"/>
                <a:gd name="connsiteX1" fmla="*/ 22384 w 28575"/>
                <a:gd name="connsiteY1" fmla="*/ 7144 h 9525"/>
                <a:gd name="connsiteX2" fmla="*/ 7144 w 2857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9525">
                  <a:moveTo>
                    <a:pt x="7144" y="10954"/>
                  </a:moveTo>
                  <a:cubicBezTo>
                    <a:pt x="11906" y="8096"/>
                    <a:pt x="17621" y="9049"/>
                    <a:pt x="22384" y="7144"/>
                  </a:cubicBezTo>
                  <a:cubicBezTo>
                    <a:pt x="18574" y="12859"/>
                    <a:pt x="12859" y="11906"/>
                    <a:pt x="7144" y="10954"/>
                  </a:cubicBezTo>
                  <a:close/>
                </a:path>
              </a:pathLst>
            </a:custGeom>
            <a:solidFill>
              <a:srgbClr val="A26B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D2A6E551-D0D4-40B1-A307-3833748B4CB1}"/>
                </a:ext>
              </a:extLst>
            </p:cNvPr>
            <p:cNvSpPr/>
            <p:nvPr/>
          </p:nvSpPr>
          <p:spPr>
            <a:xfrm>
              <a:off x="2364045" y="3249367"/>
              <a:ext cx="752475" cy="257175"/>
            </a:xfrm>
            <a:custGeom>
              <a:avLst/>
              <a:gdLst>
                <a:gd name="connsiteX0" fmla="*/ 742720 w 752475"/>
                <a:gd name="connsiteY0" fmla="*/ 7144 h 257175"/>
                <a:gd name="connsiteX1" fmla="*/ 623658 w 752475"/>
                <a:gd name="connsiteY1" fmla="*/ 96679 h 257175"/>
                <a:gd name="connsiteX2" fmla="*/ 425538 w 752475"/>
                <a:gd name="connsiteY2" fmla="*/ 142399 h 257175"/>
                <a:gd name="connsiteX3" fmla="*/ 209320 w 752475"/>
                <a:gd name="connsiteY3" fmla="*/ 122396 h 257175"/>
                <a:gd name="connsiteX4" fmla="*/ 26440 w 752475"/>
                <a:gd name="connsiteY4" fmla="*/ 30956 h 257175"/>
                <a:gd name="connsiteX5" fmla="*/ 12153 w 752475"/>
                <a:gd name="connsiteY5" fmla="*/ 80486 h 257175"/>
                <a:gd name="connsiteX6" fmla="*/ 11200 w 752475"/>
                <a:gd name="connsiteY6" fmla="*/ 123349 h 257175"/>
                <a:gd name="connsiteX7" fmla="*/ 111213 w 752475"/>
                <a:gd name="connsiteY7" fmla="*/ 200501 h 257175"/>
                <a:gd name="connsiteX8" fmla="*/ 111213 w 752475"/>
                <a:gd name="connsiteY8" fmla="*/ 200501 h 257175"/>
                <a:gd name="connsiteX9" fmla="*/ 222655 w 752475"/>
                <a:gd name="connsiteY9" fmla="*/ 234791 h 257175"/>
                <a:gd name="connsiteX10" fmla="*/ 424585 w 752475"/>
                <a:gd name="connsiteY10" fmla="*/ 253841 h 257175"/>
                <a:gd name="connsiteX11" fmla="*/ 497928 w 752475"/>
                <a:gd name="connsiteY11" fmla="*/ 245269 h 257175"/>
                <a:gd name="connsiteX12" fmla="*/ 620800 w 752475"/>
                <a:gd name="connsiteY12" fmla="*/ 151924 h 257175"/>
                <a:gd name="connsiteX13" fmla="*/ 749388 w 752475"/>
                <a:gd name="connsiteY13" fmla="*/ 78581 h 257175"/>
                <a:gd name="connsiteX14" fmla="*/ 742720 w 752475"/>
                <a:gd name="connsiteY14" fmla="*/ 7144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2475" h="257175">
                  <a:moveTo>
                    <a:pt x="742720" y="7144"/>
                  </a:moveTo>
                  <a:cubicBezTo>
                    <a:pt x="707478" y="48101"/>
                    <a:pt x="671283" y="76676"/>
                    <a:pt x="623658" y="96679"/>
                  </a:cubicBezTo>
                  <a:cubicBezTo>
                    <a:pt x="598893" y="107156"/>
                    <a:pt x="483640" y="139541"/>
                    <a:pt x="425538" y="142399"/>
                  </a:cubicBezTo>
                  <a:cubicBezTo>
                    <a:pt x="355053" y="147161"/>
                    <a:pt x="268375" y="137636"/>
                    <a:pt x="209320" y="122396"/>
                  </a:cubicBezTo>
                  <a:cubicBezTo>
                    <a:pt x="158838" y="110014"/>
                    <a:pt x="43585" y="48101"/>
                    <a:pt x="26440" y="30956"/>
                  </a:cubicBezTo>
                  <a:cubicBezTo>
                    <a:pt x="21678" y="33814"/>
                    <a:pt x="15963" y="68104"/>
                    <a:pt x="12153" y="80486"/>
                  </a:cubicBezTo>
                  <a:cubicBezTo>
                    <a:pt x="8343" y="94774"/>
                    <a:pt x="3580" y="108109"/>
                    <a:pt x="11200" y="123349"/>
                  </a:cubicBezTo>
                  <a:cubicBezTo>
                    <a:pt x="23583" y="146209"/>
                    <a:pt x="73113" y="188119"/>
                    <a:pt x="111213" y="200501"/>
                  </a:cubicBezTo>
                  <a:cubicBezTo>
                    <a:pt x="111213" y="200501"/>
                    <a:pt x="111213" y="200501"/>
                    <a:pt x="111213" y="200501"/>
                  </a:cubicBezTo>
                  <a:cubicBezTo>
                    <a:pt x="123595" y="207169"/>
                    <a:pt x="197890" y="230029"/>
                    <a:pt x="222655" y="234791"/>
                  </a:cubicBezTo>
                  <a:cubicBezTo>
                    <a:pt x="222655" y="234791"/>
                    <a:pt x="358863" y="256699"/>
                    <a:pt x="424585" y="253841"/>
                  </a:cubicBezTo>
                  <a:cubicBezTo>
                    <a:pt x="449350" y="252889"/>
                    <a:pt x="474115" y="250031"/>
                    <a:pt x="497928" y="245269"/>
                  </a:cubicBezTo>
                  <a:cubicBezTo>
                    <a:pt x="513168" y="234791"/>
                    <a:pt x="608418" y="160496"/>
                    <a:pt x="620800" y="151924"/>
                  </a:cubicBezTo>
                  <a:cubicBezTo>
                    <a:pt x="621753" y="151924"/>
                    <a:pt x="703668" y="100489"/>
                    <a:pt x="749388" y="78581"/>
                  </a:cubicBezTo>
                  <a:cubicBezTo>
                    <a:pt x="752245" y="73819"/>
                    <a:pt x="745578" y="19526"/>
                    <a:pt x="742720" y="7144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B420A642-4B92-4AAA-A9B4-3A5D620BFB07}"/>
                </a:ext>
              </a:extLst>
            </p:cNvPr>
            <p:cNvSpPr/>
            <p:nvPr/>
          </p:nvSpPr>
          <p:spPr>
            <a:xfrm>
              <a:off x="2636707" y="2908372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8096 h 9525"/>
                <a:gd name="connsiteX2" fmla="*/ 10001 w 9525"/>
                <a:gd name="connsiteY2" fmla="*/ 7144 h 9525"/>
                <a:gd name="connsiteX3" fmla="*/ 10001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8096" y="8096"/>
                    <a:pt x="7144" y="8096"/>
                  </a:cubicBezTo>
                  <a:cubicBezTo>
                    <a:pt x="8096" y="8096"/>
                    <a:pt x="9049" y="8096"/>
                    <a:pt x="10001" y="7144"/>
                  </a:cubicBezTo>
                  <a:cubicBezTo>
                    <a:pt x="10001" y="7144"/>
                    <a:pt x="10001" y="7144"/>
                    <a:pt x="10001" y="7144"/>
                  </a:cubicBezTo>
                  <a:close/>
                </a:path>
              </a:pathLst>
            </a:custGeom>
            <a:solidFill>
              <a:srgbClr val="CF8A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A20EBD65-042F-4458-9E96-E757B928A398}"/>
                </a:ext>
              </a:extLst>
            </p:cNvPr>
            <p:cNvSpPr/>
            <p:nvPr/>
          </p:nvSpPr>
          <p:spPr>
            <a:xfrm>
              <a:off x="2638612" y="2908372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CF8A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3454AE44-52F5-423D-8828-D5F841570ACB}"/>
                </a:ext>
              </a:extLst>
            </p:cNvPr>
            <p:cNvSpPr/>
            <p:nvPr/>
          </p:nvSpPr>
          <p:spPr>
            <a:xfrm>
              <a:off x="2383342" y="2904522"/>
              <a:ext cx="723900" cy="495300"/>
            </a:xfrm>
            <a:custGeom>
              <a:avLst/>
              <a:gdLst>
                <a:gd name="connsiteX0" fmla="*/ 711994 w 723900"/>
                <a:gd name="connsiteY0" fmla="*/ 214829 h 495300"/>
                <a:gd name="connsiteX1" fmla="*/ 704374 w 723900"/>
                <a:gd name="connsiteY1" fmla="*/ 141486 h 495300"/>
                <a:gd name="connsiteX2" fmla="*/ 684371 w 723900"/>
                <a:gd name="connsiteY2" fmla="*/ 74811 h 495300"/>
                <a:gd name="connsiteX3" fmla="*/ 604361 w 723900"/>
                <a:gd name="connsiteY3" fmla="*/ 38616 h 495300"/>
                <a:gd name="connsiteX4" fmla="*/ 341471 w 723900"/>
                <a:gd name="connsiteY4" fmla="*/ 7184 h 495300"/>
                <a:gd name="connsiteX5" fmla="*/ 101441 w 723900"/>
                <a:gd name="connsiteY5" fmla="*/ 73859 h 495300"/>
                <a:gd name="connsiteX6" fmla="*/ 87154 w 723900"/>
                <a:gd name="connsiteY6" fmla="*/ 87194 h 495300"/>
                <a:gd name="connsiteX7" fmla="*/ 77629 w 723900"/>
                <a:gd name="connsiteY7" fmla="*/ 121484 h 495300"/>
                <a:gd name="connsiteX8" fmla="*/ 57626 w 723900"/>
                <a:gd name="connsiteY8" fmla="*/ 190064 h 495300"/>
                <a:gd name="connsiteX9" fmla="*/ 17621 w 723900"/>
                <a:gd name="connsiteY9" fmla="*/ 327224 h 495300"/>
                <a:gd name="connsiteX10" fmla="*/ 7144 w 723900"/>
                <a:gd name="connsiteY10" fmla="*/ 381516 h 495300"/>
                <a:gd name="connsiteX11" fmla="*/ 59531 w 723900"/>
                <a:gd name="connsiteY11" fmla="*/ 424379 h 495300"/>
                <a:gd name="connsiteX12" fmla="*/ 630079 w 723900"/>
                <a:gd name="connsiteY12" fmla="*/ 437714 h 495300"/>
                <a:gd name="connsiteX13" fmla="*/ 725329 w 723900"/>
                <a:gd name="connsiteY13" fmla="*/ 355799 h 495300"/>
                <a:gd name="connsiteX14" fmla="*/ 719614 w 723900"/>
                <a:gd name="connsiteY14" fmla="*/ 279599 h 495300"/>
                <a:gd name="connsiteX15" fmla="*/ 711994 w 723900"/>
                <a:gd name="connsiteY15" fmla="*/ 214829 h 495300"/>
                <a:gd name="connsiteX16" fmla="*/ 651034 w 723900"/>
                <a:gd name="connsiteY16" fmla="*/ 71954 h 495300"/>
                <a:gd name="connsiteX17" fmla="*/ 651034 w 723900"/>
                <a:gd name="connsiteY17" fmla="*/ 71954 h 495300"/>
                <a:gd name="connsiteX18" fmla="*/ 651034 w 723900"/>
                <a:gd name="connsiteY18" fmla="*/ 71954 h 495300"/>
                <a:gd name="connsiteX19" fmla="*/ 202406 w 723900"/>
                <a:gd name="connsiteY19" fmla="*/ 442476 h 495300"/>
                <a:gd name="connsiteX20" fmla="*/ 202406 w 723900"/>
                <a:gd name="connsiteY20" fmla="*/ 442476 h 495300"/>
                <a:gd name="connsiteX21" fmla="*/ 202406 w 723900"/>
                <a:gd name="connsiteY21" fmla="*/ 442476 h 495300"/>
                <a:gd name="connsiteX22" fmla="*/ 202406 w 723900"/>
                <a:gd name="connsiteY22" fmla="*/ 442476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23900" h="495300">
                  <a:moveTo>
                    <a:pt x="711994" y="214829"/>
                  </a:moveTo>
                  <a:cubicBezTo>
                    <a:pt x="709136" y="190064"/>
                    <a:pt x="706279" y="165299"/>
                    <a:pt x="704374" y="141486"/>
                  </a:cubicBezTo>
                  <a:cubicBezTo>
                    <a:pt x="701516" y="117674"/>
                    <a:pt x="698659" y="92909"/>
                    <a:pt x="684371" y="74811"/>
                  </a:cubicBezTo>
                  <a:cubicBezTo>
                    <a:pt x="666274" y="51951"/>
                    <a:pt x="633889" y="44331"/>
                    <a:pt x="604361" y="38616"/>
                  </a:cubicBezTo>
                  <a:cubicBezTo>
                    <a:pt x="517684" y="22424"/>
                    <a:pt x="430054" y="6231"/>
                    <a:pt x="341471" y="7184"/>
                  </a:cubicBezTo>
                  <a:cubicBezTo>
                    <a:pt x="257651" y="8136"/>
                    <a:pt x="171926" y="27186"/>
                    <a:pt x="101441" y="73859"/>
                  </a:cubicBezTo>
                  <a:cubicBezTo>
                    <a:pt x="94774" y="77669"/>
                    <a:pt x="90011" y="80526"/>
                    <a:pt x="87154" y="87194"/>
                  </a:cubicBezTo>
                  <a:cubicBezTo>
                    <a:pt x="83344" y="98624"/>
                    <a:pt x="80486" y="110054"/>
                    <a:pt x="77629" y="121484"/>
                  </a:cubicBezTo>
                  <a:cubicBezTo>
                    <a:pt x="70961" y="144344"/>
                    <a:pt x="64294" y="167204"/>
                    <a:pt x="57626" y="190064"/>
                  </a:cubicBezTo>
                  <a:cubicBezTo>
                    <a:pt x="44291" y="235784"/>
                    <a:pt x="30956" y="281504"/>
                    <a:pt x="17621" y="327224"/>
                  </a:cubicBezTo>
                  <a:cubicBezTo>
                    <a:pt x="11906" y="345321"/>
                    <a:pt x="7144" y="381516"/>
                    <a:pt x="7144" y="381516"/>
                  </a:cubicBezTo>
                  <a:cubicBezTo>
                    <a:pt x="21431" y="400566"/>
                    <a:pt x="41434" y="414854"/>
                    <a:pt x="59531" y="424379"/>
                  </a:cubicBezTo>
                  <a:cubicBezTo>
                    <a:pt x="235744" y="511056"/>
                    <a:pt x="450056" y="515819"/>
                    <a:pt x="630079" y="437714"/>
                  </a:cubicBezTo>
                  <a:cubicBezTo>
                    <a:pt x="662464" y="423426"/>
                    <a:pt x="725329" y="355799"/>
                    <a:pt x="725329" y="355799"/>
                  </a:cubicBezTo>
                  <a:cubicBezTo>
                    <a:pt x="725329" y="355799"/>
                    <a:pt x="723424" y="311031"/>
                    <a:pt x="719614" y="279599"/>
                  </a:cubicBezTo>
                  <a:cubicBezTo>
                    <a:pt x="716756" y="257691"/>
                    <a:pt x="713899" y="236736"/>
                    <a:pt x="711994" y="214829"/>
                  </a:cubicBezTo>
                  <a:close/>
                  <a:moveTo>
                    <a:pt x="651034" y="71954"/>
                  </a:moveTo>
                  <a:cubicBezTo>
                    <a:pt x="651034" y="71001"/>
                    <a:pt x="651034" y="71954"/>
                    <a:pt x="651034" y="71954"/>
                  </a:cubicBezTo>
                  <a:cubicBezTo>
                    <a:pt x="651034" y="71954"/>
                    <a:pt x="651034" y="71954"/>
                    <a:pt x="651034" y="71954"/>
                  </a:cubicBezTo>
                  <a:close/>
                  <a:moveTo>
                    <a:pt x="202406" y="442476"/>
                  </a:moveTo>
                  <a:cubicBezTo>
                    <a:pt x="202406" y="441524"/>
                    <a:pt x="202406" y="441524"/>
                    <a:pt x="202406" y="442476"/>
                  </a:cubicBezTo>
                  <a:cubicBezTo>
                    <a:pt x="203359" y="441524"/>
                    <a:pt x="203359" y="441524"/>
                    <a:pt x="202406" y="442476"/>
                  </a:cubicBezTo>
                  <a:cubicBezTo>
                    <a:pt x="202406" y="441524"/>
                    <a:pt x="202406" y="442476"/>
                    <a:pt x="202406" y="44247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17F0E191-64C2-406F-A15B-148C74DE855D}"/>
                </a:ext>
              </a:extLst>
            </p:cNvPr>
            <p:cNvSpPr/>
            <p:nvPr/>
          </p:nvSpPr>
          <p:spPr>
            <a:xfrm>
              <a:off x="2496125" y="2927422"/>
              <a:ext cx="552450" cy="104775"/>
            </a:xfrm>
            <a:custGeom>
              <a:avLst/>
              <a:gdLst>
                <a:gd name="connsiteX0" fmla="*/ 508723 w 552450"/>
                <a:gd name="connsiteY0" fmla="*/ 39529 h 104775"/>
                <a:gd name="connsiteX1" fmla="*/ 294410 w 552450"/>
                <a:gd name="connsiteY1" fmla="*/ 7144 h 104775"/>
                <a:gd name="connsiteX2" fmla="*/ 38188 w 552450"/>
                <a:gd name="connsiteY2" fmla="*/ 49054 h 104775"/>
                <a:gd name="connsiteX3" fmla="*/ 9613 w 552450"/>
                <a:gd name="connsiteY3" fmla="*/ 68104 h 104775"/>
                <a:gd name="connsiteX4" fmla="*/ 18185 w 552450"/>
                <a:gd name="connsiteY4" fmla="*/ 97631 h 104775"/>
                <a:gd name="connsiteX5" fmla="*/ 54380 w 552450"/>
                <a:gd name="connsiteY5" fmla="*/ 99536 h 104775"/>
                <a:gd name="connsiteX6" fmla="*/ 300125 w 552450"/>
                <a:gd name="connsiteY6" fmla="*/ 43339 h 104775"/>
                <a:gd name="connsiteX7" fmla="*/ 548728 w 552450"/>
                <a:gd name="connsiteY7" fmla="*/ 54769 h 104775"/>
                <a:gd name="connsiteX8" fmla="*/ 508723 w 552450"/>
                <a:gd name="connsiteY8" fmla="*/ 3952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450" h="104775">
                  <a:moveTo>
                    <a:pt x="508723" y="39529"/>
                  </a:moveTo>
                  <a:cubicBezTo>
                    <a:pt x="431570" y="12859"/>
                    <a:pt x="376325" y="7144"/>
                    <a:pt x="294410" y="7144"/>
                  </a:cubicBezTo>
                  <a:cubicBezTo>
                    <a:pt x="207733" y="7144"/>
                    <a:pt x="120103" y="18574"/>
                    <a:pt x="38188" y="49054"/>
                  </a:cubicBezTo>
                  <a:cubicBezTo>
                    <a:pt x="29615" y="52864"/>
                    <a:pt x="14375" y="59531"/>
                    <a:pt x="9613" y="68104"/>
                  </a:cubicBezTo>
                  <a:cubicBezTo>
                    <a:pt x="3898" y="77629"/>
                    <a:pt x="8660" y="91916"/>
                    <a:pt x="18185" y="97631"/>
                  </a:cubicBezTo>
                  <a:cubicBezTo>
                    <a:pt x="28663" y="103346"/>
                    <a:pt x="42950" y="101441"/>
                    <a:pt x="54380" y="99536"/>
                  </a:cubicBezTo>
                  <a:cubicBezTo>
                    <a:pt x="137248" y="84296"/>
                    <a:pt x="217258" y="58579"/>
                    <a:pt x="300125" y="43339"/>
                  </a:cubicBezTo>
                  <a:cubicBezTo>
                    <a:pt x="382993" y="28099"/>
                    <a:pt x="469670" y="25241"/>
                    <a:pt x="548728" y="54769"/>
                  </a:cubicBezTo>
                  <a:cubicBezTo>
                    <a:pt x="543013" y="52864"/>
                    <a:pt x="514438" y="41434"/>
                    <a:pt x="508723" y="39529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6E4F13A5-23E9-4626-AB00-3FCE84516866}"/>
                </a:ext>
              </a:extLst>
            </p:cNvPr>
            <p:cNvSpPr/>
            <p:nvPr/>
          </p:nvSpPr>
          <p:spPr>
            <a:xfrm>
              <a:off x="2660519" y="3266930"/>
              <a:ext cx="685800" cy="381000"/>
            </a:xfrm>
            <a:custGeom>
              <a:avLst/>
              <a:gdLst>
                <a:gd name="connsiteX0" fmla="*/ 646271 w 685800"/>
                <a:gd name="connsiteY0" fmla="*/ 8630 h 381000"/>
                <a:gd name="connsiteX1" fmla="*/ 508159 w 685800"/>
                <a:gd name="connsiteY1" fmla="*/ 31490 h 381000"/>
                <a:gd name="connsiteX2" fmla="*/ 350996 w 685800"/>
                <a:gd name="connsiteY2" fmla="*/ 117215 h 381000"/>
                <a:gd name="connsiteX3" fmla="*/ 121444 w 685800"/>
                <a:gd name="connsiteY3" fmla="*/ 282950 h 381000"/>
                <a:gd name="connsiteX4" fmla="*/ 58579 w 685800"/>
                <a:gd name="connsiteY4" fmla="*/ 333433 h 381000"/>
                <a:gd name="connsiteX5" fmla="*/ 7144 w 685800"/>
                <a:gd name="connsiteY5" fmla="*/ 376295 h 381000"/>
                <a:gd name="connsiteX6" fmla="*/ 130969 w 685800"/>
                <a:gd name="connsiteY6" fmla="*/ 292475 h 381000"/>
                <a:gd name="connsiteX7" fmla="*/ 246221 w 685800"/>
                <a:gd name="connsiteY7" fmla="*/ 208655 h 381000"/>
                <a:gd name="connsiteX8" fmla="*/ 302419 w 685800"/>
                <a:gd name="connsiteY8" fmla="*/ 169603 h 381000"/>
                <a:gd name="connsiteX9" fmla="*/ 481489 w 685800"/>
                <a:gd name="connsiteY9" fmla="*/ 59113 h 381000"/>
                <a:gd name="connsiteX10" fmla="*/ 686276 w 685800"/>
                <a:gd name="connsiteY10" fmla="*/ 19108 h 381000"/>
                <a:gd name="connsiteX11" fmla="*/ 646271 w 685800"/>
                <a:gd name="connsiteY11" fmla="*/ 863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5800" h="381000">
                  <a:moveTo>
                    <a:pt x="646271" y="8630"/>
                  </a:moveTo>
                  <a:cubicBezTo>
                    <a:pt x="601504" y="2915"/>
                    <a:pt x="554831" y="14345"/>
                    <a:pt x="508159" y="31490"/>
                  </a:cubicBezTo>
                  <a:cubicBezTo>
                    <a:pt x="451961" y="51493"/>
                    <a:pt x="400526" y="83878"/>
                    <a:pt x="350996" y="117215"/>
                  </a:cubicBezTo>
                  <a:cubicBezTo>
                    <a:pt x="272891" y="169603"/>
                    <a:pt x="195739" y="224848"/>
                    <a:pt x="121444" y="282950"/>
                  </a:cubicBezTo>
                  <a:cubicBezTo>
                    <a:pt x="100489" y="299143"/>
                    <a:pt x="79534" y="316288"/>
                    <a:pt x="58579" y="333433"/>
                  </a:cubicBezTo>
                  <a:cubicBezTo>
                    <a:pt x="41434" y="347720"/>
                    <a:pt x="22384" y="360103"/>
                    <a:pt x="7144" y="376295"/>
                  </a:cubicBezTo>
                  <a:cubicBezTo>
                    <a:pt x="26194" y="364865"/>
                    <a:pt x="109061" y="308668"/>
                    <a:pt x="130969" y="292475"/>
                  </a:cubicBezTo>
                  <a:cubicBezTo>
                    <a:pt x="173831" y="261043"/>
                    <a:pt x="205264" y="237230"/>
                    <a:pt x="246221" y="208655"/>
                  </a:cubicBezTo>
                  <a:cubicBezTo>
                    <a:pt x="265271" y="195320"/>
                    <a:pt x="283369" y="181985"/>
                    <a:pt x="302419" y="169603"/>
                  </a:cubicBezTo>
                  <a:cubicBezTo>
                    <a:pt x="359569" y="129598"/>
                    <a:pt x="417671" y="88640"/>
                    <a:pt x="481489" y="59113"/>
                  </a:cubicBezTo>
                  <a:cubicBezTo>
                    <a:pt x="545306" y="30538"/>
                    <a:pt x="616744" y="9583"/>
                    <a:pt x="686276" y="19108"/>
                  </a:cubicBezTo>
                  <a:cubicBezTo>
                    <a:pt x="674846" y="16250"/>
                    <a:pt x="655796" y="10535"/>
                    <a:pt x="646271" y="863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6" name="Graphic 1">
            <a:extLst>
              <a:ext uri="{FF2B5EF4-FFF2-40B4-BE49-F238E27FC236}">
                <a16:creationId xmlns:a16="http://schemas.microsoft.com/office/drawing/2014/main" id="{8B4B27BD-3F7E-4904-9E13-DC874020CDA1}"/>
              </a:ext>
            </a:extLst>
          </p:cNvPr>
          <p:cNvGrpSpPr/>
          <p:nvPr/>
        </p:nvGrpSpPr>
        <p:grpSpPr>
          <a:xfrm>
            <a:off x="3924549" y="4339847"/>
            <a:ext cx="1763371" cy="587791"/>
            <a:chOff x="5510212" y="2991811"/>
            <a:chExt cx="1897352" cy="632451"/>
          </a:xfrm>
        </p:grpSpPr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512A2A7C-60A4-44C5-A541-7AFA69C921ED}"/>
                </a:ext>
              </a:extLst>
            </p:cNvPr>
            <p:cNvSpPr/>
            <p:nvPr/>
          </p:nvSpPr>
          <p:spPr>
            <a:xfrm>
              <a:off x="5492351" y="2973093"/>
              <a:ext cx="1928203" cy="663302"/>
            </a:xfrm>
            <a:custGeom>
              <a:avLst/>
              <a:gdLst>
                <a:gd name="connsiteX0" fmla="*/ 1918298 w 1928203"/>
                <a:gd name="connsiteY0" fmla="*/ 163719 h 663302"/>
                <a:gd name="connsiteX1" fmla="*/ 1916755 w 1928203"/>
                <a:gd name="connsiteY1" fmla="*/ 115899 h 663302"/>
                <a:gd name="connsiteX2" fmla="*/ 1915213 w 1928203"/>
                <a:gd name="connsiteY2" fmla="*/ 75793 h 663302"/>
                <a:gd name="connsiteX3" fmla="*/ 1845797 w 1928203"/>
                <a:gd name="connsiteY3" fmla="*/ 32601 h 663302"/>
                <a:gd name="connsiteX4" fmla="*/ 1659147 w 1928203"/>
                <a:gd name="connsiteY4" fmla="*/ 20260 h 663302"/>
                <a:gd name="connsiteX5" fmla="*/ 1312071 w 1928203"/>
                <a:gd name="connsiteY5" fmla="*/ 26431 h 663302"/>
                <a:gd name="connsiteX6" fmla="*/ 1103825 w 1928203"/>
                <a:gd name="connsiteY6" fmla="*/ 63452 h 663302"/>
                <a:gd name="connsiteX7" fmla="*/ 1011271 w 1928203"/>
                <a:gd name="connsiteY7" fmla="*/ 74250 h 663302"/>
                <a:gd name="connsiteX8" fmla="*/ 924888 w 1928203"/>
                <a:gd name="connsiteY8" fmla="*/ 74250 h 663302"/>
                <a:gd name="connsiteX9" fmla="*/ 881696 w 1928203"/>
                <a:gd name="connsiteY9" fmla="*/ 74250 h 663302"/>
                <a:gd name="connsiteX10" fmla="*/ 701216 w 1928203"/>
                <a:gd name="connsiteY10" fmla="*/ 35686 h 663302"/>
                <a:gd name="connsiteX11" fmla="*/ 556215 w 1928203"/>
                <a:gd name="connsiteY11" fmla="*/ 20260 h 663302"/>
                <a:gd name="connsiteX12" fmla="*/ 181372 w 1928203"/>
                <a:gd name="connsiteY12" fmla="*/ 26431 h 663302"/>
                <a:gd name="connsiteX13" fmla="*/ 65680 w 1928203"/>
                <a:gd name="connsiteY13" fmla="*/ 40314 h 663302"/>
                <a:gd name="connsiteX14" fmla="*/ 19403 w 1928203"/>
                <a:gd name="connsiteY14" fmla="*/ 98931 h 663302"/>
                <a:gd name="connsiteX15" fmla="*/ 19403 w 1928203"/>
                <a:gd name="connsiteY15" fmla="*/ 174517 h 663302"/>
                <a:gd name="connsiteX16" fmla="*/ 37914 w 1928203"/>
                <a:gd name="connsiteY16" fmla="*/ 219251 h 663302"/>
                <a:gd name="connsiteX17" fmla="*/ 71850 w 1928203"/>
                <a:gd name="connsiteY17" fmla="*/ 285581 h 663302"/>
                <a:gd name="connsiteX18" fmla="*/ 79563 w 1928203"/>
                <a:gd name="connsiteY18" fmla="*/ 339571 h 663302"/>
                <a:gd name="connsiteX19" fmla="*/ 111957 w 1928203"/>
                <a:gd name="connsiteY19" fmla="*/ 475316 h 663302"/>
                <a:gd name="connsiteX20" fmla="*/ 226107 w 1928203"/>
                <a:gd name="connsiteY20" fmla="*/ 609519 h 663302"/>
                <a:gd name="connsiteX21" fmla="*/ 412757 w 1928203"/>
                <a:gd name="connsiteY21" fmla="*/ 654254 h 663302"/>
                <a:gd name="connsiteX22" fmla="*/ 583981 w 1928203"/>
                <a:gd name="connsiteY22" fmla="*/ 652711 h 663302"/>
                <a:gd name="connsiteX23" fmla="*/ 722812 w 1928203"/>
                <a:gd name="connsiteY23" fmla="*/ 623403 h 663302"/>
                <a:gd name="connsiteX24" fmla="*/ 803025 w 1928203"/>
                <a:gd name="connsiteY24" fmla="*/ 564785 h 663302"/>
                <a:gd name="connsiteX25" fmla="*/ 890951 w 1928203"/>
                <a:gd name="connsiteY25" fmla="*/ 396646 h 663302"/>
                <a:gd name="connsiteX26" fmla="*/ 940313 w 1928203"/>
                <a:gd name="connsiteY26" fmla="*/ 257815 h 663302"/>
                <a:gd name="connsiteX27" fmla="*/ 971164 w 1928203"/>
                <a:gd name="connsiteY27" fmla="*/ 240847 h 663302"/>
                <a:gd name="connsiteX28" fmla="*/ 997388 w 1928203"/>
                <a:gd name="connsiteY28" fmla="*/ 251645 h 663302"/>
                <a:gd name="connsiteX29" fmla="*/ 1015899 w 1928203"/>
                <a:gd name="connsiteY29" fmla="*/ 302549 h 663302"/>
                <a:gd name="connsiteX30" fmla="*/ 1076059 w 1928203"/>
                <a:gd name="connsiteY30" fmla="*/ 456806 h 663302"/>
                <a:gd name="connsiteX31" fmla="*/ 1170155 w 1928203"/>
                <a:gd name="connsiteY31" fmla="*/ 595636 h 663302"/>
                <a:gd name="connsiteX32" fmla="*/ 1270422 w 1928203"/>
                <a:gd name="connsiteY32" fmla="*/ 640371 h 663302"/>
                <a:gd name="connsiteX33" fmla="*/ 1453987 w 1928203"/>
                <a:gd name="connsiteY33" fmla="*/ 654254 h 663302"/>
                <a:gd name="connsiteX34" fmla="*/ 1569679 w 1928203"/>
                <a:gd name="connsiteY34" fmla="*/ 649626 h 663302"/>
                <a:gd name="connsiteX35" fmla="*/ 1717765 w 1928203"/>
                <a:gd name="connsiteY35" fmla="*/ 604892 h 663302"/>
                <a:gd name="connsiteX36" fmla="*/ 1790265 w 1928203"/>
                <a:gd name="connsiteY36" fmla="*/ 552445 h 663302"/>
                <a:gd name="connsiteX37" fmla="*/ 1839627 w 1928203"/>
                <a:gd name="connsiteY37" fmla="*/ 430582 h 663302"/>
                <a:gd name="connsiteX38" fmla="*/ 1865851 w 1928203"/>
                <a:gd name="connsiteY38" fmla="*/ 296379 h 663302"/>
                <a:gd name="connsiteX39" fmla="*/ 1909042 w 1928203"/>
                <a:gd name="connsiteY39" fmla="*/ 205368 h 663302"/>
                <a:gd name="connsiteX40" fmla="*/ 1918298 w 1928203"/>
                <a:gd name="connsiteY40" fmla="*/ 163719 h 663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928203" h="663302">
                  <a:moveTo>
                    <a:pt x="1918298" y="163719"/>
                  </a:moveTo>
                  <a:cubicBezTo>
                    <a:pt x="1907500" y="146750"/>
                    <a:pt x="1912128" y="131325"/>
                    <a:pt x="1916755" y="115899"/>
                  </a:cubicBezTo>
                  <a:cubicBezTo>
                    <a:pt x="1919840" y="102016"/>
                    <a:pt x="1921383" y="89676"/>
                    <a:pt x="1915213" y="75793"/>
                  </a:cubicBezTo>
                  <a:cubicBezTo>
                    <a:pt x="1901330" y="44941"/>
                    <a:pt x="1875106" y="37228"/>
                    <a:pt x="1845797" y="32601"/>
                  </a:cubicBezTo>
                  <a:cubicBezTo>
                    <a:pt x="1784095" y="24888"/>
                    <a:pt x="1720850" y="20260"/>
                    <a:pt x="1659147" y="20260"/>
                  </a:cubicBezTo>
                  <a:cubicBezTo>
                    <a:pt x="1543455" y="20260"/>
                    <a:pt x="1427763" y="14090"/>
                    <a:pt x="1312071" y="26431"/>
                  </a:cubicBezTo>
                  <a:cubicBezTo>
                    <a:pt x="1242655" y="34143"/>
                    <a:pt x="1173240" y="46484"/>
                    <a:pt x="1103825" y="63452"/>
                  </a:cubicBezTo>
                  <a:cubicBezTo>
                    <a:pt x="1072974" y="71165"/>
                    <a:pt x="1042122" y="78878"/>
                    <a:pt x="1011271" y="74250"/>
                  </a:cubicBezTo>
                  <a:cubicBezTo>
                    <a:pt x="981962" y="69622"/>
                    <a:pt x="954196" y="71165"/>
                    <a:pt x="924888" y="74250"/>
                  </a:cubicBezTo>
                  <a:cubicBezTo>
                    <a:pt x="911005" y="75793"/>
                    <a:pt x="895579" y="77335"/>
                    <a:pt x="881696" y="74250"/>
                  </a:cubicBezTo>
                  <a:cubicBezTo>
                    <a:pt x="821536" y="60367"/>
                    <a:pt x="761376" y="44941"/>
                    <a:pt x="701216" y="35686"/>
                  </a:cubicBezTo>
                  <a:cubicBezTo>
                    <a:pt x="653397" y="27973"/>
                    <a:pt x="604035" y="20260"/>
                    <a:pt x="556215" y="20260"/>
                  </a:cubicBezTo>
                  <a:cubicBezTo>
                    <a:pt x="431267" y="20260"/>
                    <a:pt x="306320" y="15633"/>
                    <a:pt x="181372" y="26431"/>
                  </a:cubicBezTo>
                  <a:cubicBezTo>
                    <a:pt x="142808" y="29516"/>
                    <a:pt x="104244" y="31058"/>
                    <a:pt x="65680" y="40314"/>
                  </a:cubicBezTo>
                  <a:cubicBezTo>
                    <a:pt x="31744" y="48026"/>
                    <a:pt x="19403" y="64995"/>
                    <a:pt x="19403" y="98931"/>
                  </a:cubicBezTo>
                  <a:cubicBezTo>
                    <a:pt x="19403" y="123612"/>
                    <a:pt x="17861" y="148293"/>
                    <a:pt x="19403" y="174517"/>
                  </a:cubicBezTo>
                  <a:cubicBezTo>
                    <a:pt x="20946" y="193027"/>
                    <a:pt x="27116" y="206910"/>
                    <a:pt x="37914" y="219251"/>
                  </a:cubicBezTo>
                  <a:cubicBezTo>
                    <a:pt x="56425" y="237762"/>
                    <a:pt x="67223" y="260900"/>
                    <a:pt x="71850" y="285581"/>
                  </a:cubicBezTo>
                  <a:cubicBezTo>
                    <a:pt x="74936" y="304092"/>
                    <a:pt x="76478" y="322603"/>
                    <a:pt x="79563" y="339571"/>
                  </a:cubicBezTo>
                  <a:cubicBezTo>
                    <a:pt x="88819" y="384305"/>
                    <a:pt x="99617" y="430582"/>
                    <a:pt x="111957" y="475316"/>
                  </a:cubicBezTo>
                  <a:cubicBezTo>
                    <a:pt x="128925" y="538562"/>
                    <a:pt x="165947" y="584839"/>
                    <a:pt x="226107" y="609519"/>
                  </a:cubicBezTo>
                  <a:cubicBezTo>
                    <a:pt x="284724" y="635743"/>
                    <a:pt x="347969" y="652711"/>
                    <a:pt x="412757" y="654254"/>
                  </a:cubicBezTo>
                  <a:cubicBezTo>
                    <a:pt x="469832" y="655796"/>
                    <a:pt x="526906" y="657339"/>
                    <a:pt x="583981" y="652711"/>
                  </a:cubicBezTo>
                  <a:cubicBezTo>
                    <a:pt x="631801" y="648084"/>
                    <a:pt x="678078" y="643456"/>
                    <a:pt x="722812" y="623403"/>
                  </a:cubicBezTo>
                  <a:cubicBezTo>
                    <a:pt x="753663" y="609519"/>
                    <a:pt x="782972" y="592551"/>
                    <a:pt x="803025" y="564785"/>
                  </a:cubicBezTo>
                  <a:cubicBezTo>
                    <a:pt x="818451" y="543189"/>
                    <a:pt x="878611" y="432125"/>
                    <a:pt x="890951" y="396646"/>
                  </a:cubicBezTo>
                  <a:cubicBezTo>
                    <a:pt x="907919" y="350369"/>
                    <a:pt x="926430" y="305635"/>
                    <a:pt x="940313" y="257815"/>
                  </a:cubicBezTo>
                  <a:cubicBezTo>
                    <a:pt x="944941" y="245475"/>
                    <a:pt x="957281" y="239304"/>
                    <a:pt x="971164" y="240847"/>
                  </a:cubicBezTo>
                  <a:cubicBezTo>
                    <a:pt x="981962" y="242389"/>
                    <a:pt x="992760" y="240847"/>
                    <a:pt x="997388" y="251645"/>
                  </a:cubicBezTo>
                  <a:cubicBezTo>
                    <a:pt x="1003558" y="268613"/>
                    <a:pt x="1009729" y="285581"/>
                    <a:pt x="1015899" y="302549"/>
                  </a:cubicBezTo>
                  <a:cubicBezTo>
                    <a:pt x="1026697" y="331858"/>
                    <a:pt x="1068346" y="433667"/>
                    <a:pt x="1076059" y="456806"/>
                  </a:cubicBezTo>
                  <a:cubicBezTo>
                    <a:pt x="1094570" y="512338"/>
                    <a:pt x="1128506" y="557072"/>
                    <a:pt x="1170155" y="595636"/>
                  </a:cubicBezTo>
                  <a:cubicBezTo>
                    <a:pt x="1197921" y="620317"/>
                    <a:pt x="1233400" y="631115"/>
                    <a:pt x="1270422" y="640371"/>
                  </a:cubicBezTo>
                  <a:cubicBezTo>
                    <a:pt x="1330582" y="654254"/>
                    <a:pt x="1392284" y="655796"/>
                    <a:pt x="1453987" y="654254"/>
                  </a:cubicBezTo>
                  <a:cubicBezTo>
                    <a:pt x="1492551" y="655796"/>
                    <a:pt x="1531115" y="655796"/>
                    <a:pt x="1569679" y="649626"/>
                  </a:cubicBezTo>
                  <a:cubicBezTo>
                    <a:pt x="1620583" y="641913"/>
                    <a:pt x="1669945" y="628030"/>
                    <a:pt x="1717765" y="604892"/>
                  </a:cubicBezTo>
                  <a:cubicBezTo>
                    <a:pt x="1745531" y="591009"/>
                    <a:pt x="1770212" y="575583"/>
                    <a:pt x="1790265" y="552445"/>
                  </a:cubicBezTo>
                  <a:cubicBezTo>
                    <a:pt x="1821116" y="516966"/>
                    <a:pt x="1828829" y="473774"/>
                    <a:pt x="1839627" y="430582"/>
                  </a:cubicBezTo>
                  <a:cubicBezTo>
                    <a:pt x="1851968" y="387390"/>
                    <a:pt x="1858138" y="341113"/>
                    <a:pt x="1865851" y="296379"/>
                  </a:cubicBezTo>
                  <a:cubicBezTo>
                    <a:pt x="1870478" y="262443"/>
                    <a:pt x="1884362" y="231591"/>
                    <a:pt x="1909042" y="205368"/>
                  </a:cubicBezTo>
                  <a:cubicBezTo>
                    <a:pt x="1919840" y="196112"/>
                    <a:pt x="1927553" y="177602"/>
                    <a:pt x="1918298" y="1637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54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B9EAA466-F0F5-41E3-AEE2-E1B037873659}"/>
                </a:ext>
              </a:extLst>
            </p:cNvPr>
            <p:cNvSpPr/>
            <p:nvPr/>
          </p:nvSpPr>
          <p:spPr>
            <a:xfrm>
              <a:off x="5638710" y="3026697"/>
              <a:ext cx="725004" cy="539897"/>
            </a:xfrm>
            <a:custGeom>
              <a:avLst/>
              <a:gdLst>
                <a:gd name="connsiteX0" fmla="*/ 45811 w 725004"/>
                <a:gd name="connsiteY0" fmla="*/ 409372 h 539897"/>
                <a:gd name="connsiteX1" fmla="*/ 22673 w 725004"/>
                <a:gd name="connsiteY1" fmla="*/ 168732 h 539897"/>
                <a:gd name="connsiteX2" fmla="*/ 116769 w 725004"/>
                <a:gd name="connsiteY2" fmla="*/ 39157 h 539897"/>
                <a:gd name="connsiteX3" fmla="*/ 332728 w 725004"/>
                <a:gd name="connsiteY3" fmla="*/ 19103 h 539897"/>
                <a:gd name="connsiteX4" fmla="*/ 351239 w 725004"/>
                <a:gd name="connsiteY4" fmla="*/ 20646 h 539897"/>
                <a:gd name="connsiteX5" fmla="*/ 553314 w 725004"/>
                <a:gd name="connsiteY5" fmla="*/ 42242 h 539897"/>
                <a:gd name="connsiteX6" fmla="*/ 661294 w 725004"/>
                <a:gd name="connsiteY6" fmla="*/ 82348 h 539897"/>
                <a:gd name="connsiteX7" fmla="*/ 715283 w 725004"/>
                <a:gd name="connsiteY7" fmla="*/ 187243 h 539897"/>
                <a:gd name="connsiteX8" fmla="*/ 611932 w 725004"/>
                <a:gd name="connsiteY8" fmla="*/ 461819 h 539897"/>
                <a:gd name="connsiteX9" fmla="*/ 559485 w 725004"/>
                <a:gd name="connsiteY9" fmla="*/ 503468 h 539897"/>
                <a:gd name="connsiteX10" fmla="*/ 152248 w 725004"/>
                <a:gd name="connsiteY10" fmla="*/ 505011 h 539897"/>
                <a:gd name="connsiteX11" fmla="*/ 45811 w 725004"/>
                <a:gd name="connsiteY11" fmla="*/ 409372 h 53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25004" h="539897">
                  <a:moveTo>
                    <a:pt x="45811" y="409372"/>
                  </a:moveTo>
                  <a:cubicBezTo>
                    <a:pt x="16502" y="332244"/>
                    <a:pt x="14960" y="250488"/>
                    <a:pt x="22673" y="168732"/>
                  </a:cubicBezTo>
                  <a:cubicBezTo>
                    <a:pt x="28843" y="107029"/>
                    <a:pt x="56609" y="62295"/>
                    <a:pt x="116769" y="39157"/>
                  </a:cubicBezTo>
                  <a:cubicBezTo>
                    <a:pt x="124482" y="31444"/>
                    <a:pt x="297249" y="19103"/>
                    <a:pt x="332728" y="19103"/>
                  </a:cubicBezTo>
                  <a:cubicBezTo>
                    <a:pt x="338898" y="19103"/>
                    <a:pt x="345068" y="17561"/>
                    <a:pt x="351239" y="20646"/>
                  </a:cubicBezTo>
                  <a:cubicBezTo>
                    <a:pt x="419111" y="22188"/>
                    <a:pt x="486984" y="26816"/>
                    <a:pt x="553314" y="42242"/>
                  </a:cubicBezTo>
                  <a:cubicBezTo>
                    <a:pt x="590336" y="51497"/>
                    <a:pt x="627357" y="62295"/>
                    <a:pt x="661294" y="82348"/>
                  </a:cubicBezTo>
                  <a:cubicBezTo>
                    <a:pt x="701400" y="107029"/>
                    <a:pt x="721454" y="139423"/>
                    <a:pt x="715283" y="187243"/>
                  </a:cubicBezTo>
                  <a:cubicBezTo>
                    <a:pt x="701400" y="289052"/>
                    <a:pt x="669006" y="380063"/>
                    <a:pt x="611932" y="461819"/>
                  </a:cubicBezTo>
                  <a:cubicBezTo>
                    <a:pt x="599591" y="480330"/>
                    <a:pt x="582623" y="497298"/>
                    <a:pt x="559485" y="503468"/>
                  </a:cubicBezTo>
                  <a:cubicBezTo>
                    <a:pt x="423739" y="540490"/>
                    <a:pt x="287994" y="546660"/>
                    <a:pt x="152248" y="505011"/>
                  </a:cubicBezTo>
                  <a:cubicBezTo>
                    <a:pt x="104429" y="489585"/>
                    <a:pt x="67407" y="457191"/>
                    <a:pt x="45811" y="40937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54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30FD481D-380C-45F2-84DB-074DF6D05328}"/>
                </a:ext>
              </a:extLst>
            </p:cNvPr>
            <p:cNvSpPr/>
            <p:nvPr/>
          </p:nvSpPr>
          <p:spPr>
            <a:xfrm>
              <a:off x="6572471" y="3034566"/>
              <a:ext cx="725004" cy="539897"/>
            </a:xfrm>
            <a:custGeom>
              <a:avLst/>
              <a:gdLst>
                <a:gd name="connsiteX0" fmla="*/ 387750 w 725004"/>
                <a:gd name="connsiteY0" fmla="*/ 524908 h 539897"/>
                <a:gd name="connsiteX1" fmla="*/ 185674 w 725004"/>
                <a:gd name="connsiteY1" fmla="*/ 500227 h 539897"/>
                <a:gd name="connsiteX2" fmla="*/ 119344 w 725004"/>
                <a:gd name="connsiteY2" fmla="*/ 453950 h 539897"/>
                <a:gd name="connsiteX3" fmla="*/ 19077 w 725004"/>
                <a:gd name="connsiteY3" fmla="*/ 173204 h 539897"/>
                <a:gd name="connsiteX4" fmla="*/ 62269 w 725004"/>
                <a:gd name="connsiteY4" fmla="*/ 86820 h 539897"/>
                <a:gd name="connsiteX5" fmla="*/ 181046 w 725004"/>
                <a:gd name="connsiteY5" fmla="*/ 39001 h 539897"/>
                <a:gd name="connsiteX6" fmla="*/ 395463 w 725004"/>
                <a:gd name="connsiteY6" fmla="*/ 18948 h 539897"/>
                <a:gd name="connsiteX7" fmla="*/ 603709 w 725004"/>
                <a:gd name="connsiteY7" fmla="*/ 32831 h 539897"/>
                <a:gd name="connsiteX8" fmla="*/ 708603 w 725004"/>
                <a:gd name="connsiteY8" fmla="*/ 154693 h 539897"/>
                <a:gd name="connsiteX9" fmla="*/ 700890 w 725004"/>
                <a:gd name="connsiteY9" fmla="*/ 366024 h 539897"/>
                <a:gd name="connsiteX10" fmla="*/ 563602 w 725004"/>
                <a:gd name="connsiteY10" fmla="*/ 506398 h 539897"/>
                <a:gd name="connsiteX11" fmla="*/ 387750 w 725004"/>
                <a:gd name="connsiteY11" fmla="*/ 524908 h 53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25004" h="539897">
                  <a:moveTo>
                    <a:pt x="387750" y="524908"/>
                  </a:moveTo>
                  <a:cubicBezTo>
                    <a:pt x="319877" y="524908"/>
                    <a:pt x="252004" y="518738"/>
                    <a:pt x="185674" y="500227"/>
                  </a:cubicBezTo>
                  <a:cubicBezTo>
                    <a:pt x="157908" y="492515"/>
                    <a:pt x="136312" y="477089"/>
                    <a:pt x="119344" y="453950"/>
                  </a:cubicBezTo>
                  <a:cubicBezTo>
                    <a:pt x="62269" y="369109"/>
                    <a:pt x="28333" y="275013"/>
                    <a:pt x="19077" y="173204"/>
                  </a:cubicBezTo>
                  <a:cubicBezTo>
                    <a:pt x="15992" y="136182"/>
                    <a:pt x="32960" y="108416"/>
                    <a:pt x="62269" y="86820"/>
                  </a:cubicBezTo>
                  <a:cubicBezTo>
                    <a:pt x="97748" y="60597"/>
                    <a:pt x="139397" y="48256"/>
                    <a:pt x="181046" y="39001"/>
                  </a:cubicBezTo>
                  <a:cubicBezTo>
                    <a:pt x="252004" y="23575"/>
                    <a:pt x="322962" y="17405"/>
                    <a:pt x="395463" y="18948"/>
                  </a:cubicBezTo>
                  <a:cubicBezTo>
                    <a:pt x="454080" y="18948"/>
                    <a:pt x="592911" y="29745"/>
                    <a:pt x="603709" y="32831"/>
                  </a:cubicBezTo>
                  <a:cubicBezTo>
                    <a:pt x="665411" y="51341"/>
                    <a:pt x="700890" y="91448"/>
                    <a:pt x="708603" y="154693"/>
                  </a:cubicBezTo>
                  <a:cubicBezTo>
                    <a:pt x="717858" y="225651"/>
                    <a:pt x="717858" y="296609"/>
                    <a:pt x="700890" y="366024"/>
                  </a:cubicBezTo>
                  <a:cubicBezTo>
                    <a:pt x="682379" y="440067"/>
                    <a:pt x="636102" y="484802"/>
                    <a:pt x="563602" y="506398"/>
                  </a:cubicBezTo>
                  <a:cubicBezTo>
                    <a:pt x="504984" y="518738"/>
                    <a:pt x="446367" y="524908"/>
                    <a:pt x="387750" y="524908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54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C24C5551-EFAC-4A4C-A5CA-C25B8CA3462E}"/>
              </a:ext>
            </a:extLst>
          </p:cNvPr>
          <p:cNvGrpSpPr/>
          <p:nvPr/>
        </p:nvGrpSpPr>
        <p:grpSpPr>
          <a:xfrm flipH="1">
            <a:off x="10220781" y="4680864"/>
            <a:ext cx="1575604" cy="2126501"/>
            <a:chOff x="10073923" y="4329846"/>
            <a:chExt cx="1822803" cy="2460131"/>
          </a:xfrm>
          <a:solidFill>
            <a:schemeClr val="accent1"/>
          </a:solidFill>
        </p:grpSpPr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BFAEFB09-9C06-4120-8044-E87138DFDB3C}"/>
                </a:ext>
              </a:extLst>
            </p:cNvPr>
            <p:cNvSpPr/>
            <p:nvPr/>
          </p:nvSpPr>
          <p:spPr>
            <a:xfrm>
              <a:off x="10073923" y="4329846"/>
              <a:ext cx="1385397" cy="2351375"/>
            </a:xfrm>
            <a:custGeom>
              <a:avLst/>
              <a:gdLst>
                <a:gd name="connsiteX0" fmla="*/ 789622 w 1385397"/>
                <a:gd name="connsiteY0" fmla="*/ 0 h 2351375"/>
                <a:gd name="connsiteX1" fmla="*/ 865822 w 1385397"/>
                <a:gd name="connsiteY1" fmla="*/ 0 h 2351375"/>
                <a:gd name="connsiteX2" fmla="*/ 954405 w 1385397"/>
                <a:gd name="connsiteY2" fmla="*/ 58102 h 2351375"/>
                <a:gd name="connsiteX3" fmla="*/ 1050607 w 1385397"/>
                <a:gd name="connsiteY3" fmla="*/ 123825 h 2351375"/>
                <a:gd name="connsiteX4" fmla="*/ 1062990 w 1385397"/>
                <a:gd name="connsiteY4" fmla="*/ 136207 h 2351375"/>
                <a:gd name="connsiteX5" fmla="*/ 1102995 w 1385397"/>
                <a:gd name="connsiteY5" fmla="*/ 269557 h 2351375"/>
                <a:gd name="connsiteX6" fmla="*/ 1099185 w 1385397"/>
                <a:gd name="connsiteY6" fmla="*/ 284797 h 2351375"/>
                <a:gd name="connsiteX7" fmla="*/ 1084897 w 1385397"/>
                <a:gd name="connsiteY7" fmla="*/ 276225 h 2351375"/>
                <a:gd name="connsiteX8" fmla="*/ 1031557 w 1385397"/>
                <a:gd name="connsiteY8" fmla="*/ 202882 h 2351375"/>
                <a:gd name="connsiteX9" fmla="*/ 1015365 w 1385397"/>
                <a:gd name="connsiteY9" fmla="*/ 192405 h 2351375"/>
                <a:gd name="connsiteX10" fmla="*/ 957262 w 1385397"/>
                <a:gd name="connsiteY10" fmla="*/ 158115 h 2351375"/>
                <a:gd name="connsiteX11" fmla="*/ 950595 w 1385397"/>
                <a:gd name="connsiteY11" fmla="*/ 152400 h 2351375"/>
                <a:gd name="connsiteX12" fmla="*/ 934402 w 1385397"/>
                <a:gd name="connsiteY12" fmla="*/ 171450 h 2351375"/>
                <a:gd name="connsiteX13" fmla="*/ 934402 w 1385397"/>
                <a:gd name="connsiteY13" fmla="*/ 175260 h 2351375"/>
                <a:gd name="connsiteX14" fmla="*/ 934402 w 1385397"/>
                <a:gd name="connsiteY14" fmla="*/ 223837 h 2351375"/>
                <a:gd name="connsiteX15" fmla="*/ 901065 w 1385397"/>
                <a:gd name="connsiteY15" fmla="*/ 259080 h 2351375"/>
                <a:gd name="connsiteX16" fmla="*/ 863917 w 1385397"/>
                <a:gd name="connsiteY16" fmla="*/ 273367 h 2351375"/>
                <a:gd name="connsiteX17" fmla="*/ 817245 w 1385397"/>
                <a:gd name="connsiteY17" fmla="*/ 269557 h 2351375"/>
                <a:gd name="connsiteX18" fmla="*/ 842010 w 1385397"/>
                <a:gd name="connsiteY18" fmla="*/ 287655 h 2351375"/>
                <a:gd name="connsiteX19" fmla="*/ 848677 w 1385397"/>
                <a:gd name="connsiteY19" fmla="*/ 324802 h 2351375"/>
                <a:gd name="connsiteX20" fmla="*/ 761047 w 1385397"/>
                <a:gd name="connsiteY20" fmla="*/ 467677 h 2351375"/>
                <a:gd name="connsiteX21" fmla="*/ 752475 w 1385397"/>
                <a:gd name="connsiteY21" fmla="*/ 481965 h 2351375"/>
                <a:gd name="connsiteX22" fmla="*/ 806767 w 1385397"/>
                <a:gd name="connsiteY22" fmla="*/ 450532 h 2351375"/>
                <a:gd name="connsiteX23" fmla="*/ 942975 w 1385397"/>
                <a:gd name="connsiteY23" fmla="*/ 391477 h 2351375"/>
                <a:gd name="connsiteX24" fmla="*/ 1303020 w 1385397"/>
                <a:gd name="connsiteY24" fmla="*/ 489585 h 2351375"/>
                <a:gd name="connsiteX25" fmla="*/ 1372552 w 1385397"/>
                <a:gd name="connsiteY25" fmla="*/ 596265 h 2351375"/>
                <a:gd name="connsiteX26" fmla="*/ 1383030 w 1385397"/>
                <a:gd name="connsiteY26" fmla="*/ 732472 h 2351375"/>
                <a:gd name="connsiteX27" fmla="*/ 1380172 w 1385397"/>
                <a:gd name="connsiteY27" fmla="*/ 796290 h 2351375"/>
                <a:gd name="connsiteX28" fmla="*/ 1376362 w 1385397"/>
                <a:gd name="connsiteY28" fmla="*/ 808672 h 2351375"/>
                <a:gd name="connsiteX29" fmla="*/ 1365885 w 1385397"/>
                <a:gd name="connsiteY29" fmla="*/ 802957 h 2351375"/>
                <a:gd name="connsiteX30" fmla="*/ 1364932 w 1385397"/>
                <a:gd name="connsiteY30" fmla="*/ 802005 h 2351375"/>
                <a:gd name="connsiteX31" fmla="*/ 1263967 w 1385397"/>
                <a:gd name="connsiteY31" fmla="*/ 672465 h 2351375"/>
                <a:gd name="connsiteX32" fmla="*/ 1260157 w 1385397"/>
                <a:gd name="connsiteY32" fmla="*/ 675322 h 2351375"/>
                <a:gd name="connsiteX33" fmla="*/ 1265872 w 1385397"/>
                <a:gd name="connsiteY33" fmla="*/ 710565 h 2351375"/>
                <a:gd name="connsiteX34" fmla="*/ 1254442 w 1385397"/>
                <a:gd name="connsiteY34" fmla="*/ 720090 h 2351375"/>
                <a:gd name="connsiteX35" fmla="*/ 1194435 w 1385397"/>
                <a:gd name="connsiteY35" fmla="*/ 685800 h 2351375"/>
                <a:gd name="connsiteX36" fmla="*/ 1182052 w 1385397"/>
                <a:gd name="connsiteY36" fmla="*/ 677227 h 2351375"/>
                <a:gd name="connsiteX37" fmla="*/ 1148715 w 1385397"/>
                <a:gd name="connsiteY37" fmla="*/ 626745 h 2351375"/>
                <a:gd name="connsiteX38" fmla="*/ 1088707 w 1385397"/>
                <a:gd name="connsiteY38" fmla="*/ 515302 h 2351375"/>
                <a:gd name="connsiteX39" fmla="*/ 1110615 w 1385397"/>
                <a:gd name="connsiteY39" fmla="*/ 598170 h 2351375"/>
                <a:gd name="connsiteX40" fmla="*/ 1114425 w 1385397"/>
                <a:gd name="connsiteY40" fmla="*/ 626745 h 2351375"/>
                <a:gd name="connsiteX41" fmla="*/ 1100137 w 1385397"/>
                <a:gd name="connsiteY41" fmla="*/ 638175 h 2351375"/>
                <a:gd name="connsiteX42" fmla="*/ 1003935 w 1385397"/>
                <a:gd name="connsiteY42" fmla="*/ 612457 h 2351375"/>
                <a:gd name="connsiteX43" fmla="*/ 855345 w 1385397"/>
                <a:gd name="connsiteY43" fmla="*/ 625792 h 2351375"/>
                <a:gd name="connsiteX44" fmla="*/ 833437 w 1385397"/>
                <a:gd name="connsiteY44" fmla="*/ 669607 h 2351375"/>
                <a:gd name="connsiteX45" fmla="*/ 826770 w 1385397"/>
                <a:gd name="connsiteY45" fmla="*/ 765810 h 2351375"/>
                <a:gd name="connsiteX46" fmla="*/ 794385 w 1385397"/>
                <a:gd name="connsiteY46" fmla="*/ 834390 h 2351375"/>
                <a:gd name="connsiteX47" fmla="*/ 788670 w 1385397"/>
                <a:gd name="connsiteY47" fmla="*/ 909637 h 2351375"/>
                <a:gd name="connsiteX48" fmla="*/ 783907 w 1385397"/>
                <a:gd name="connsiteY48" fmla="*/ 929640 h 2351375"/>
                <a:gd name="connsiteX49" fmla="*/ 767715 w 1385397"/>
                <a:gd name="connsiteY49" fmla="*/ 916305 h 2351375"/>
                <a:gd name="connsiteX50" fmla="*/ 705802 w 1385397"/>
                <a:gd name="connsiteY50" fmla="*/ 834390 h 2351375"/>
                <a:gd name="connsiteX51" fmla="*/ 701040 w 1385397"/>
                <a:gd name="connsiteY51" fmla="*/ 807720 h 2351375"/>
                <a:gd name="connsiteX52" fmla="*/ 703897 w 1385397"/>
                <a:gd name="connsiteY52" fmla="*/ 730567 h 2351375"/>
                <a:gd name="connsiteX53" fmla="*/ 698182 w 1385397"/>
                <a:gd name="connsiteY53" fmla="*/ 724852 h 2351375"/>
                <a:gd name="connsiteX54" fmla="*/ 678180 w 1385397"/>
                <a:gd name="connsiteY54" fmla="*/ 767715 h 2351375"/>
                <a:gd name="connsiteX55" fmla="*/ 608647 w 1385397"/>
                <a:gd name="connsiteY55" fmla="*/ 994410 h 2351375"/>
                <a:gd name="connsiteX56" fmla="*/ 536257 w 1385397"/>
                <a:gd name="connsiteY56" fmla="*/ 1337310 h 2351375"/>
                <a:gd name="connsiteX57" fmla="*/ 519112 w 1385397"/>
                <a:gd name="connsiteY57" fmla="*/ 1524952 h 2351375"/>
                <a:gd name="connsiteX58" fmla="*/ 543877 w 1385397"/>
                <a:gd name="connsiteY58" fmla="*/ 1808797 h 2351375"/>
                <a:gd name="connsiteX59" fmla="*/ 629602 w 1385397"/>
                <a:gd name="connsiteY59" fmla="*/ 1998345 h 2351375"/>
                <a:gd name="connsiteX60" fmla="*/ 803910 w 1385397"/>
                <a:gd name="connsiteY60" fmla="*/ 2204085 h 2351375"/>
                <a:gd name="connsiteX61" fmla="*/ 883920 w 1385397"/>
                <a:gd name="connsiteY61" fmla="*/ 2251710 h 2351375"/>
                <a:gd name="connsiteX62" fmla="*/ 902970 w 1385397"/>
                <a:gd name="connsiteY62" fmla="*/ 2253615 h 2351375"/>
                <a:gd name="connsiteX63" fmla="*/ 912996 w 1385397"/>
                <a:gd name="connsiteY63" fmla="*/ 2252226 h 2351375"/>
                <a:gd name="connsiteX64" fmla="*/ 701023 w 1385397"/>
                <a:gd name="connsiteY64" fmla="*/ 2351375 h 2351375"/>
                <a:gd name="connsiteX65" fmla="*/ 696277 w 1385397"/>
                <a:gd name="connsiteY65" fmla="*/ 2346007 h 2351375"/>
                <a:gd name="connsiteX66" fmla="*/ 544830 w 1385397"/>
                <a:gd name="connsiteY66" fmla="*/ 2207895 h 2351375"/>
                <a:gd name="connsiteX67" fmla="*/ 397192 w 1385397"/>
                <a:gd name="connsiteY67" fmla="*/ 1887855 h 2351375"/>
                <a:gd name="connsiteX68" fmla="*/ 368617 w 1385397"/>
                <a:gd name="connsiteY68" fmla="*/ 1643062 h 2351375"/>
                <a:gd name="connsiteX69" fmla="*/ 374332 w 1385397"/>
                <a:gd name="connsiteY69" fmla="*/ 1531620 h 2351375"/>
                <a:gd name="connsiteX70" fmla="*/ 397192 w 1385397"/>
                <a:gd name="connsiteY70" fmla="*/ 1335405 h 2351375"/>
                <a:gd name="connsiteX71" fmla="*/ 459105 w 1385397"/>
                <a:gd name="connsiteY71" fmla="*/ 1087755 h 2351375"/>
                <a:gd name="connsiteX72" fmla="*/ 603885 w 1385397"/>
                <a:gd name="connsiteY72" fmla="*/ 725805 h 2351375"/>
                <a:gd name="connsiteX73" fmla="*/ 620077 w 1385397"/>
                <a:gd name="connsiteY73" fmla="*/ 696277 h 2351375"/>
                <a:gd name="connsiteX74" fmla="*/ 577215 w 1385397"/>
                <a:gd name="connsiteY74" fmla="*/ 716280 h 2351375"/>
                <a:gd name="connsiteX75" fmla="*/ 545782 w 1385397"/>
                <a:gd name="connsiteY75" fmla="*/ 753427 h 2351375"/>
                <a:gd name="connsiteX76" fmla="*/ 490537 w 1385397"/>
                <a:gd name="connsiteY76" fmla="*/ 767715 h 2351375"/>
                <a:gd name="connsiteX77" fmla="*/ 417195 w 1385397"/>
                <a:gd name="connsiteY77" fmla="*/ 742950 h 2351375"/>
                <a:gd name="connsiteX78" fmla="*/ 462915 w 1385397"/>
                <a:gd name="connsiteY78" fmla="*/ 788670 h 2351375"/>
                <a:gd name="connsiteX79" fmla="*/ 466725 w 1385397"/>
                <a:gd name="connsiteY79" fmla="*/ 845820 h 2351375"/>
                <a:gd name="connsiteX80" fmla="*/ 435292 w 1385397"/>
                <a:gd name="connsiteY80" fmla="*/ 854392 h 2351375"/>
                <a:gd name="connsiteX81" fmla="*/ 379095 w 1385397"/>
                <a:gd name="connsiteY81" fmla="*/ 834390 h 2351375"/>
                <a:gd name="connsiteX82" fmla="*/ 421957 w 1385397"/>
                <a:gd name="connsiteY82" fmla="*/ 890587 h 2351375"/>
                <a:gd name="connsiteX83" fmla="*/ 422910 w 1385397"/>
                <a:gd name="connsiteY83" fmla="*/ 915352 h 2351375"/>
                <a:gd name="connsiteX84" fmla="*/ 392430 w 1385397"/>
                <a:gd name="connsiteY84" fmla="*/ 965835 h 2351375"/>
                <a:gd name="connsiteX85" fmla="*/ 346710 w 1385397"/>
                <a:gd name="connsiteY85" fmla="*/ 983932 h 2351375"/>
                <a:gd name="connsiteX86" fmla="*/ 343852 w 1385397"/>
                <a:gd name="connsiteY86" fmla="*/ 984885 h 2351375"/>
                <a:gd name="connsiteX87" fmla="*/ 348615 w 1385397"/>
                <a:gd name="connsiteY87" fmla="*/ 988695 h 2351375"/>
                <a:gd name="connsiteX88" fmla="*/ 361950 w 1385397"/>
                <a:gd name="connsiteY88" fmla="*/ 1034415 h 2351375"/>
                <a:gd name="connsiteX89" fmla="*/ 319087 w 1385397"/>
                <a:gd name="connsiteY89" fmla="*/ 1044892 h 2351375"/>
                <a:gd name="connsiteX90" fmla="*/ 278130 w 1385397"/>
                <a:gd name="connsiteY90" fmla="*/ 1025842 h 2351375"/>
                <a:gd name="connsiteX91" fmla="*/ 343852 w 1385397"/>
                <a:gd name="connsiteY91" fmla="*/ 1088707 h 2351375"/>
                <a:gd name="connsiteX92" fmla="*/ 350520 w 1385397"/>
                <a:gd name="connsiteY92" fmla="*/ 1123950 h 2351375"/>
                <a:gd name="connsiteX93" fmla="*/ 321945 w 1385397"/>
                <a:gd name="connsiteY93" fmla="*/ 1132522 h 2351375"/>
                <a:gd name="connsiteX94" fmla="*/ 303847 w 1385397"/>
                <a:gd name="connsiteY94" fmla="*/ 1126807 h 2351375"/>
                <a:gd name="connsiteX95" fmla="*/ 345757 w 1385397"/>
                <a:gd name="connsiteY95" fmla="*/ 1203007 h 2351375"/>
                <a:gd name="connsiteX96" fmla="*/ 363855 w 1385397"/>
                <a:gd name="connsiteY96" fmla="*/ 1291590 h 2351375"/>
                <a:gd name="connsiteX97" fmla="*/ 362902 w 1385397"/>
                <a:gd name="connsiteY97" fmla="*/ 1301115 h 2351375"/>
                <a:gd name="connsiteX98" fmla="*/ 354330 w 1385397"/>
                <a:gd name="connsiteY98" fmla="*/ 1299210 h 2351375"/>
                <a:gd name="connsiteX99" fmla="*/ 309562 w 1385397"/>
                <a:gd name="connsiteY99" fmla="*/ 1268730 h 2351375"/>
                <a:gd name="connsiteX100" fmla="*/ 228600 w 1385397"/>
                <a:gd name="connsiteY100" fmla="*/ 1180147 h 2351375"/>
                <a:gd name="connsiteX101" fmla="*/ 180975 w 1385397"/>
                <a:gd name="connsiteY101" fmla="*/ 1088707 h 2351375"/>
                <a:gd name="connsiteX102" fmla="*/ 181927 w 1385397"/>
                <a:gd name="connsiteY102" fmla="*/ 1042035 h 2351375"/>
                <a:gd name="connsiteX103" fmla="*/ 179070 w 1385397"/>
                <a:gd name="connsiteY103" fmla="*/ 922972 h 2351375"/>
                <a:gd name="connsiteX104" fmla="*/ 185737 w 1385397"/>
                <a:gd name="connsiteY104" fmla="*/ 900112 h 2351375"/>
                <a:gd name="connsiteX105" fmla="*/ 258127 w 1385397"/>
                <a:gd name="connsiteY105" fmla="*/ 788670 h 2351375"/>
                <a:gd name="connsiteX106" fmla="*/ 340042 w 1385397"/>
                <a:gd name="connsiteY106" fmla="*/ 704850 h 2351375"/>
                <a:gd name="connsiteX107" fmla="*/ 425767 w 1385397"/>
                <a:gd name="connsiteY107" fmla="*/ 656272 h 2351375"/>
                <a:gd name="connsiteX108" fmla="*/ 438150 w 1385397"/>
                <a:gd name="connsiteY108" fmla="*/ 644842 h 2351375"/>
                <a:gd name="connsiteX109" fmla="*/ 275272 w 1385397"/>
                <a:gd name="connsiteY109" fmla="*/ 600075 h 2351375"/>
                <a:gd name="connsiteX110" fmla="*/ 264795 w 1385397"/>
                <a:gd name="connsiteY110" fmla="*/ 594360 h 2351375"/>
                <a:gd name="connsiteX111" fmla="*/ 242887 w 1385397"/>
                <a:gd name="connsiteY111" fmla="*/ 583882 h 2351375"/>
                <a:gd name="connsiteX112" fmla="*/ 336232 w 1385397"/>
                <a:gd name="connsiteY112" fmla="*/ 676275 h 2351375"/>
                <a:gd name="connsiteX113" fmla="*/ 263842 w 1385397"/>
                <a:gd name="connsiteY113" fmla="*/ 700087 h 2351375"/>
                <a:gd name="connsiteX114" fmla="*/ 240030 w 1385397"/>
                <a:gd name="connsiteY114" fmla="*/ 719137 h 2351375"/>
                <a:gd name="connsiteX115" fmla="*/ 160972 w 1385397"/>
                <a:gd name="connsiteY115" fmla="*/ 728662 h 2351375"/>
                <a:gd name="connsiteX116" fmla="*/ 186690 w 1385397"/>
                <a:gd name="connsiteY116" fmla="*/ 762952 h 2351375"/>
                <a:gd name="connsiteX117" fmla="*/ 189547 w 1385397"/>
                <a:gd name="connsiteY117" fmla="*/ 780097 h 2351375"/>
                <a:gd name="connsiteX118" fmla="*/ 160972 w 1385397"/>
                <a:gd name="connsiteY118" fmla="*/ 849630 h 2351375"/>
                <a:gd name="connsiteX119" fmla="*/ 148590 w 1385397"/>
                <a:gd name="connsiteY119" fmla="*/ 880110 h 2351375"/>
                <a:gd name="connsiteX120" fmla="*/ 130492 w 1385397"/>
                <a:gd name="connsiteY120" fmla="*/ 882015 h 2351375"/>
                <a:gd name="connsiteX121" fmla="*/ 121920 w 1385397"/>
                <a:gd name="connsiteY121" fmla="*/ 874395 h 2351375"/>
                <a:gd name="connsiteX122" fmla="*/ 139065 w 1385397"/>
                <a:gd name="connsiteY122" fmla="*/ 917257 h 2351375"/>
                <a:gd name="connsiteX123" fmla="*/ 133350 w 1385397"/>
                <a:gd name="connsiteY123" fmla="*/ 979170 h 2351375"/>
                <a:gd name="connsiteX124" fmla="*/ 122872 w 1385397"/>
                <a:gd name="connsiteY124" fmla="*/ 1010602 h 2351375"/>
                <a:gd name="connsiteX125" fmla="*/ 103822 w 1385397"/>
                <a:gd name="connsiteY125" fmla="*/ 1012507 h 2351375"/>
                <a:gd name="connsiteX126" fmla="*/ 88582 w 1385397"/>
                <a:gd name="connsiteY126" fmla="*/ 986790 h 2351375"/>
                <a:gd name="connsiteX127" fmla="*/ 0 w 1385397"/>
                <a:gd name="connsiteY127" fmla="*/ 771525 h 2351375"/>
                <a:gd name="connsiteX128" fmla="*/ 0 w 1385397"/>
                <a:gd name="connsiteY128" fmla="*/ 714375 h 2351375"/>
                <a:gd name="connsiteX129" fmla="*/ 2857 w 1385397"/>
                <a:gd name="connsiteY129" fmla="*/ 708660 h 2351375"/>
                <a:gd name="connsiteX130" fmla="*/ 195262 w 1385397"/>
                <a:gd name="connsiteY130" fmla="*/ 469582 h 2351375"/>
                <a:gd name="connsiteX131" fmla="*/ 325755 w 1385397"/>
                <a:gd name="connsiteY131" fmla="*/ 436245 h 2351375"/>
                <a:gd name="connsiteX132" fmla="*/ 431482 w 1385397"/>
                <a:gd name="connsiteY132" fmla="*/ 460057 h 2351375"/>
                <a:gd name="connsiteX133" fmla="*/ 560070 w 1385397"/>
                <a:gd name="connsiteY133" fmla="*/ 499110 h 2351375"/>
                <a:gd name="connsiteX134" fmla="*/ 570547 w 1385397"/>
                <a:gd name="connsiteY134" fmla="*/ 490537 h 2351375"/>
                <a:gd name="connsiteX135" fmla="*/ 539115 w 1385397"/>
                <a:gd name="connsiteY135" fmla="*/ 420052 h 2351375"/>
                <a:gd name="connsiteX136" fmla="*/ 437197 w 1385397"/>
                <a:gd name="connsiteY136" fmla="*/ 306705 h 2351375"/>
                <a:gd name="connsiteX137" fmla="*/ 427672 w 1385397"/>
                <a:gd name="connsiteY137" fmla="*/ 284797 h 2351375"/>
                <a:gd name="connsiteX138" fmla="*/ 436245 w 1385397"/>
                <a:gd name="connsiteY138" fmla="*/ 220980 h 2351375"/>
                <a:gd name="connsiteX139" fmla="*/ 410527 w 1385397"/>
                <a:gd name="connsiteY139" fmla="*/ 273367 h 2351375"/>
                <a:gd name="connsiteX140" fmla="*/ 381952 w 1385397"/>
                <a:gd name="connsiteY140" fmla="*/ 288607 h 2351375"/>
                <a:gd name="connsiteX141" fmla="*/ 332422 w 1385397"/>
                <a:gd name="connsiteY141" fmla="*/ 280035 h 2351375"/>
                <a:gd name="connsiteX142" fmla="*/ 301942 w 1385397"/>
                <a:gd name="connsiteY142" fmla="*/ 246697 h 2351375"/>
                <a:gd name="connsiteX143" fmla="*/ 300037 w 1385397"/>
                <a:gd name="connsiteY143" fmla="*/ 243840 h 2351375"/>
                <a:gd name="connsiteX144" fmla="*/ 246697 w 1385397"/>
                <a:gd name="connsiteY144" fmla="*/ 281940 h 2351375"/>
                <a:gd name="connsiteX145" fmla="*/ 185737 w 1385397"/>
                <a:gd name="connsiteY145" fmla="*/ 314325 h 2351375"/>
                <a:gd name="connsiteX146" fmla="*/ 162877 w 1385397"/>
                <a:gd name="connsiteY146" fmla="*/ 311467 h 2351375"/>
                <a:gd name="connsiteX147" fmla="*/ 145732 w 1385397"/>
                <a:gd name="connsiteY147" fmla="*/ 262890 h 2351375"/>
                <a:gd name="connsiteX148" fmla="*/ 145732 w 1385397"/>
                <a:gd name="connsiteY148" fmla="*/ 220027 h 2351375"/>
                <a:gd name="connsiteX149" fmla="*/ 141922 w 1385397"/>
                <a:gd name="connsiteY149" fmla="*/ 229552 h 2351375"/>
                <a:gd name="connsiteX150" fmla="*/ 139065 w 1385397"/>
                <a:gd name="connsiteY150" fmla="*/ 362902 h 2351375"/>
                <a:gd name="connsiteX151" fmla="*/ 120967 w 1385397"/>
                <a:gd name="connsiteY151" fmla="*/ 405765 h 2351375"/>
                <a:gd name="connsiteX152" fmla="*/ 67627 w 1385397"/>
                <a:gd name="connsiteY152" fmla="*/ 398145 h 2351375"/>
                <a:gd name="connsiteX153" fmla="*/ 60007 w 1385397"/>
                <a:gd name="connsiteY153" fmla="*/ 242887 h 2351375"/>
                <a:gd name="connsiteX154" fmla="*/ 61912 w 1385397"/>
                <a:gd name="connsiteY154" fmla="*/ 239077 h 2351375"/>
                <a:gd name="connsiteX155" fmla="*/ 142875 w 1385397"/>
                <a:gd name="connsiteY155" fmla="*/ 88582 h 2351375"/>
                <a:gd name="connsiteX156" fmla="*/ 155257 w 1385397"/>
                <a:gd name="connsiteY156" fmla="*/ 73342 h 2351375"/>
                <a:gd name="connsiteX157" fmla="*/ 322897 w 1385397"/>
                <a:gd name="connsiteY157" fmla="*/ 40005 h 2351375"/>
                <a:gd name="connsiteX158" fmla="*/ 420052 w 1385397"/>
                <a:gd name="connsiteY158" fmla="*/ 60960 h 2351375"/>
                <a:gd name="connsiteX159" fmla="*/ 500062 w 1385397"/>
                <a:gd name="connsiteY159" fmla="*/ 113347 h 2351375"/>
                <a:gd name="connsiteX160" fmla="*/ 562927 w 1385397"/>
                <a:gd name="connsiteY160" fmla="*/ 205740 h 2351375"/>
                <a:gd name="connsiteX161" fmla="*/ 613410 w 1385397"/>
                <a:gd name="connsiteY161" fmla="*/ 316230 h 2351375"/>
                <a:gd name="connsiteX162" fmla="*/ 626745 w 1385397"/>
                <a:gd name="connsiteY162" fmla="*/ 367665 h 2351375"/>
                <a:gd name="connsiteX163" fmla="*/ 678180 w 1385397"/>
                <a:gd name="connsiteY163" fmla="*/ 199072 h 2351375"/>
                <a:gd name="connsiteX164" fmla="*/ 728662 w 1385397"/>
                <a:gd name="connsiteY164" fmla="*/ 156210 h 2351375"/>
                <a:gd name="connsiteX165" fmla="*/ 772477 w 1385397"/>
                <a:gd name="connsiteY165" fmla="*/ 140970 h 2351375"/>
                <a:gd name="connsiteX166" fmla="*/ 741997 w 1385397"/>
                <a:gd name="connsiteY166" fmla="*/ 138112 h 2351375"/>
                <a:gd name="connsiteX167" fmla="*/ 721042 w 1385397"/>
                <a:gd name="connsiteY167" fmla="*/ 90487 h 2351375"/>
                <a:gd name="connsiteX168" fmla="*/ 753427 w 1385397"/>
                <a:gd name="connsiteY168" fmla="*/ 46672 h 2351375"/>
                <a:gd name="connsiteX169" fmla="*/ 778192 w 1385397"/>
                <a:gd name="connsiteY169" fmla="*/ 35242 h 2351375"/>
                <a:gd name="connsiteX170" fmla="*/ 816292 w 1385397"/>
                <a:gd name="connsiteY170" fmla="*/ 40005 h 2351375"/>
                <a:gd name="connsiteX171" fmla="*/ 795337 w 1385397"/>
                <a:gd name="connsiteY171" fmla="*/ 22860 h 2351375"/>
                <a:gd name="connsiteX172" fmla="*/ 789622 w 1385397"/>
                <a:gd name="connsiteY172" fmla="*/ 0 h 235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</a:cxnLst>
              <a:rect l="l" t="t" r="r" b="b"/>
              <a:pathLst>
                <a:path w="1385397" h="2351375">
                  <a:moveTo>
                    <a:pt x="789622" y="0"/>
                  </a:moveTo>
                  <a:cubicBezTo>
                    <a:pt x="815340" y="0"/>
                    <a:pt x="840105" y="0"/>
                    <a:pt x="865822" y="0"/>
                  </a:cubicBezTo>
                  <a:cubicBezTo>
                    <a:pt x="895350" y="19050"/>
                    <a:pt x="924877" y="38100"/>
                    <a:pt x="954405" y="58102"/>
                  </a:cubicBezTo>
                  <a:cubicBezTo>
                    <a:pt x="986790" y="79057"/>
                    <a:pt x="1019175" y="100965"/>
                    <a:pt x="1050607" y="123825"/>
                  </a:cubicBezTo>
                  <a:cubicBezTo>
                    <a:pt x="1055370" y="127635"/>
                    <a:pt x="1060132" y="131445"/>
                    <a:pt x="1062990" y="136207"/>
                  </a:cubicBezTo>
                  <a:cubicBezTo>
                    <a:pt x="1087755" y="177165"/>
                    <a:pt x="1100137" y="221932"/>
                    <a:pt x="1102995" y="269557"/>
                  </a:cubicBezTo>
                  <a:cubicBezTo>
                    <a:pt x="1102995" y="274320"/>
                    <a:pt x="1105852" y="281940"/>
                    <a:pt x="1099185" y="284797"/>
                  </a:cubicBezTo>
                  <a:cubicBezTo>
                    <a:pt x="1091565" y="287655"/>
                    <a:pt x="1088707" y="280035"/>
                    <a:pt x="1084897" y="276225"/>
                  </a:cubicBezTo>
                  <a:cubicBezTo>
                    <a:pt x="1066800" y="252412"/>
                    <a:pt x="1048702" y="227647"/>
                    <a:pt x="1031557" y="202882"/>
                  </a:cubicBezTo>
                  <a:cubicBezTo>
                    <a:pt x="1027747" y="197167"/>
                    <a:pt x="1023937" y="190500"/>
                    <a:pt x="1015365" y="192405"/>
                  </a:cubicBezTo>
                  <a:cubicBezTo>
                    <a:pt x="986790" y="196215"/>
                    <a:pt x="966787" y="186690"/>
                    <a:pt x="957262" y="158115"/>
                  </a:cubicBezTo>
                  <a:cubicBezTo>
                    <a:pt x="956310" y="155257"/>
                    <a:pt x="954405" y="152400"/>
                    <a:pt x="950595" y="152400"/>
                  </a:cubicBezTo>
                  <a:cubicBezTo>
                    <a:pt x="944880" y="158115"/>
                    <a:pt x="957262" y="180975"/>
                    <a:pt x="934402" y="171450"/>
                  </a:cubicBezTo>
                  <a:cubicBezTo>
                    <a:pt x="934402" y="173355"/>
                    <a:pt x="934402" y="174307"/>
                    <a:pt x="934402" y="175260"/>
                  </a:cubicBezTo>
                  <a:cubicBezTo>
                    <a:pt x="956310" y="196215"/>
                    <a:pt x="956310" y="200977"/>
                    <a:pt x="934402" y="223837"/>
                  </a:cubicBezTo>
                  <a:cubicBezTo>
                    <a:pt x="922972" y="235267"/>
                    <a:pt x="912495" y="247650"/>
                    <a:pt x="901065" y="259080"/>
                  </a:cubicBezTo>
                  <a:cubicBezTo>
                    <a:pt x="890587" y="270510"/>
                    <a:pt x="879157" y="276225"/>
                    <a:pt x="863917" y="273367"/>
                  </a:cubicBezTo>
                  <a:cubicBezTo>
                    <a:pt x="849630" y="270510"/>
                    <a:pt x="835342" y="270510"/>
                    <a:pt x="817245" y="269557"/>
                  </a:cubicBezTo>
                  <a:cubicBezTo>
                    <a:pt x="827722" y="277177"/>
                    <a:pt x="835342" y="281940"/>
                    <a:pt x="842010" y="287655"/>
                  </a:cubicBezTo>
                  <a:cubicBezTo>
                    <a:pt x="856297" y="299085"/>
                    <a:pt x="858202" y="308610"/>
                    <a:pt x="848677" y="324802"/>
                  </a:cubicBezTo>
                  <a:cubicBezTo>
                    <a:pt x="819150" y="372427"/>
                    <a:pt x="790575" y="420052"/>
                    <a:pt x="761047" y="467677"/>
                  </a:cubicBezTo>
                  <a:cubicBezTo>
                    <a:pt x="759142" y="471487"/>
                    <a:pt x="756285" y="475297"/>
                    <a:pt x="752475" y="481965"/>
                  </a:cubicBezTo>
                  <a:cubicBezTo>
                    <a:pt x="773430" y="472440"/>
                    <a:pt x="789622" y="461962"/>
                    <a:pt x="806767" y="450532"/>
                  </a:cubicBezTo>
                  <a:cubicBezTo>
                    <a:pt x="848677" y="421957"/>
                    <a:pt x="892492" y="401955"/>
                    <a:pt x="942975" y="391477"/>
                  </a:cubicBezTo>
                  <a:cubicBezTo>
                    <a:pt x="1080135" y="363855"/>
                    <a:pt x="1200150" y="399097"/>
                    <a:pt x="1303020" y="489585"/>
                  </a:cubicBezTo>
                  <a:cubicBezTo>
                    <a:pt x="1335405" y="518160"/>
                    <a:pt x="1360170" y="554355"/>
                    <a:pt x="1372552" y="596265"/>
                  </a:cubicBezTo>
                  <a:cubicBezTo>
                    <a:pt x="1385887" y="640080"/>
                    <a:pt x="1387792" y="686752"/>
                    <a:pt x="1383030" y="732472"/>
                  </a:cubicBezTo>
                  <a:cubicBezTo>
                    <a:pt x="1381125" y="753427"/>
                    <a:pt x="1382077" y="774382"/>
                    <a:pt x="1380172" y="796290"/>
                  </a:cubicBezTo>
                  <a:cubicBezTo>
                    <a:pt x="1380172" y="801052"/>
                    <a:pt x="1381125" y="806767"/>
                    <a:pt x="1376362" y="808672"/>
                  </a:cubicBezTo>
                  <a:cubicBezTo>
                    <a:pt x="1372552" y="810577"/>
                    <a:pt x="1369695" y="805815"/>
                    <a:pt x="1365885" y="802957"/>
                  </a:cubicBezTo>
                  <a:cubicBezTo>
                    <a:pt x="1365885" y="802957"/>
                    <a:pt x="1364932" y="802005"/>
                    <a:pt x="1364932" y="802005"/>
                  </a:cubicBezTo>
                  <a:cubicBezTo>
                    <a:pt x="1319212" y="768667"/>
                    <a:pt x="1275397" y="733425"/>
                    <a:pt x="1263967" y="672465"/>
                  </a:cubicBezTo>
                  <a:cubicBezTo>
                    <a:pt x="1263015" y="673417"/>
                    <a:pt x="1261110" y="674370"/>
                    <a:pt x="1260157" y="675322"/>
                  </a:cubicBezTo>
                  <a:cubicBezTo>
                    <a:pt x="1262062" y="686752"/>
                    <a:pt x="1263967" y="698182"/>
                    <a:pt x="1265872" y="710565"/>
                  </a:cubicBezTo>
                  <a:cubicBezTo>
                    <a:pt x="1267777" y="720090"/>
                    <a:pt x="1263967" y="722947"/>
                    <a:pt x="1254442" y="720090"/>
                  </a:cubicBezTo>
                  <a:cubicBezTo>
                    <a:pt x="1232535" y="711517"/>
                    <a:pt x="1213485" y="699135"/>
                    <a:pt x="1194435" y="685800"/>
                  </a:cubicBezTo>
                  <a:cubicBezTo>
                    <a:pt x="1190625" y="682942"/>
                    <a:pt x="1186815" y="679132"/>
                    <a:pt x="1182052" y="677227"/>
                  </a:cubicBezTo>
                  <a:cubicBezTo>
                    <a:pt x="1163002" y="665797"/>
                    <a:pt x="1152525" y="650557"/>
                    <a:pt x="1148715" y="626745"/>
                  </a:cubicBezTo>
                  <a:cubicBezTo>
                    <a:pt x="1143000" y="587692"/>
                    <a:pt x="1119187" y="548640"/>
                    <a:pt x="1088707" y="515302"/>
                  </a:cubicBezTo>
                  <a:cubicBezTo>
                    <a:pt x="1097280" y="544830"/>
                    <a:pt x="1106805" y="570547"/>
                    <a:pt x="1110615" y="598170"/>
                  </a:cubicBezTo>
                  <a:cubicBezTo>
                    <a:pt x="1111567" y="607695"/>
                    <a:pt x="1113472" y="617220"/>
                    <a:pt x="1114425" y="626745"/>
                  </a:cubicBezTo>
                  <a:cubicBezTo>
                    <a:pt x="1115377" y="637222"/>
                    <a:pt x="1112520" y="641032"/>
                    <a:pt x="1100137" y="638175"/>
                  </a:cubicBezTo>
                  <a:cubicBezTo>
                    <a:pt x="1067752" y="629602"/>
                    <a:pt x="1036320" y="619125"/>
                    <a:pt x="1003935" y="612457"/>
                  </a:cubicBezTo>
                  <a:cubicBezTo>
                    <a:pt x="952500" y="602932"/>
                    <a:pt x="903922" y="612457"/>
                    <a:pt x="855345" y="625792"/>
                  </a:cubicBezTo>
                  <a:cubicBezTo>
                    <a:pt x="833437" y="631507"/>
                    <a:pt x="824865" y="649605"/>
                    <a:pt x="833437" y="669607"/>
                  </a:cubicBezTo>
                  <a:cubicBezTo>
                    <a:pt x="846772" y="702945"/>
                    <a:pt x="841057" y="734377"/>
                    <a:pt x="826770" y="765810"/>
                  </a:cubicBezTo>
                  <a:cubicBezTo>
                    <a:pt x="816292" y="788670"/>
                    <a:pt x="803910" y="810577"/>
                    <a:pt x="794385" y="834390"/>
                  </a:cubicBezTo>
                  <a:cubicBezTo>
                    <a:pt x="784860" y="859155"/>
                    <a:pt x="789622" y="883920"/>
                    <a:pt x="788670" y="909637"/>
                  </a:cubicBezTo>
                  <a:cubicBezTo>
                    <a:pt x="788670" y="916305"/>
                    <a:pt x="792480" y="926782"/>
                    <a:pt x="783907" y="929640"/>
                  </a:cubicBezTo>
                  <a:cubicBezTo>
                    <a:pt x="775335" y="932497"/>
                    <a:pt x="772477" y="922020"/>
                    <a:pt x="767715" y="916305"/>
                  </a:cubicBezTo>
                  <a:cubicBezTo>
                    <a:pt x="746760" y="888682"/>
                    <a:pt x="726757" y="861060"/>
                    <a:pt x="705802" y="834390"/>
                  </a:cubicBezTo>
                  <a:cubicBezTo>
                    <a:pt x="699135" y="825817"/>
                    <a:pt x="698182" y="818197"/>
                    <a:pt x="701040" y="807720"/>
                  </a:cubicBezTo>
                  <a:cubicBezTo>
                    <a:pt x="708660" y="782002"/>
                    <a:pt x="713422" y="756285"/>
                    <a:pt x="703897" y="730567"/>
                  </a:cubicBezTo>
                  <a:cubicBezTo>
                    <a:pt x="702945" y="728662"/>
                    <a:pt x="701992" y="725805"/>
                    <a:pt x="698182" y="724852"/>
                  </a:cubicBezTo>
                  <a:cubicBezTo>
                    <a:pt x="689610" y="738187"/>
                    <a:pt x="683895" y="752475"/>
                    <a:pt x="678180" y="767715"/>
                  </a:cubicBezTo>
                  <a:cubicBezTo>
                    <a:pt x="647700" y="841057"/>
                    <a:pt x="630555" y="918210"/>
                    <a:pt x="608647" y="994410"/>
                  </a:cubicBezTo>
                  <a:cubicBezTo>
                    <a:pt x="577215" y="1106805"/>
                    <a:pt x="551497" y="1221105"/>
                    <a:pt x="536257" y="1337310"/>
                  </a:cubicBezTo>
                  <a:cubicBezTo>
                    <a:pt x="528637" y="1400175"/>
                    <a:pt x="522922" y="1462087"/>
                    <a:pt x="519112" y="1524952"/>
                  </a:cubicBezTo>
                  <a:cubicBezTo>
                    <a:pt x="512445" y="1621155"/>
                    <a:pt x="525780" y="1715452"/>
                    <a:pt x="543877" y="1808797"/>
                  </a:cubicBezTo>
                  <a:cubicBezTo>
                    <a:pt x="557212" y="1878330"/>
                    <a:pt x="592455" y="1939290"/>
                    <a:pt x="629602" y="1998345"/>
                  </a:cubicBezTo>
                  <a:cubicBezTo>
                    <a:pt x="677227" y="2075497"/>
                    <a:pt x="731520" y="2147887"/>
                    <a:pt x="803910" y="2204085"/>
                  </a:cubicBezTo>
                  <a:cubicBezTo>
                    <a:pt x="828675" y="2223135"/>
                    <a:pt x="856297" y="2238375"/>
                    <a:pt x="883920" y="2251710"/>
                  </a:cubicBezTo>
                  <a:cubicBezTo>
                    <a:pt x="889635" y="2254567"/>
                    <a:pt x="896302" y="2255520"/>
                    <a:pt x="902970" y="2253615"/>
                  </a:cubicBezTo>
                  <a:lnTo>
                    <a:pt x="912996" y="2252226"/>
                  </a:lnTo>
                  <a:lnTo>
                    <a:pt x="701023" y="2351375"/>
                  </a:lnTo>
                  <a:lnTo>
                    <a:pt x="696277" y="2346007"/>
                  </a:lnTo>
                  <a:cubicBezTo>
                    <a:pt x="640080" y="2306002"/>
                    <a:pt x="588645" y="2261235"/>
                    <a:pt x="544830" y="2207895"/>
                  </a:cubicBezTo>
                  <a:cubicBezTo>
                    <a:pt x="468630" y="2113597"/>
                    <a:pt x="415290" y="2009775"/>
                    <a:pt x="397192" y="1887855"/>
                  </a:cubicBezTo>
                  <a:cubicBezTo>
                    <a:pt x="385762" y="1806892"/>
                    <a:pt x="368617" y="1725930"/>
                    <a:pt x="368617" y="1643062"/>
                  </a:cubicBezTo>
                  <a:cubicBezTo>
                    <a:pt x="368617" y="1605915"/>
                    <a:pt x="371475" y="1568767"/>
                    <a:pt x="374332" y="1531620"/>
                  </a:cubicBezTo>
                  <a:cubicBezTo>
                    <a:pt x="379095" y="1465897"/>
                    <a:pt x="387667" y="1400175"/>
                    <a:pt x="397192" y="1335405"/>
                  </a:cubicBezTo>
                  <a:cubicBezTo>
                    <a:pt x="410527" y="1250632"/>
                    <a:pt x="433387" y="1169670"/>
                    <a:pt x="459105" y="1087755"/>
                  </a:cubicBezTo>
                  <a:cubicBezTo>
                    <a:pt x="498157" y="963930"/>
                    <a:pt x="541972" y="841057"/>
                    <a:pt x="603885" y="725805"/>
                  </a:cubicBezTo>
                  <a:cubicBezTo>
                    <a:pt x="608647" y="716280"/>
                    <a:pt x="614362" y="706755"/>
                    <a:pt x="620077" y="696277"/>
                  </a:cubicBezTo>
                  <a:cubicBezTo>
                    <a:pt x="600075" y="694372"/>
                    <a:pt x="588645" y="703897"/>
                    <a:pt x="577215" y="716280"/>
                  </a:cubicBezTo>
                  <a:cubicBezTo>
                    <a:pt x="566737" y="728662"/>
                    <a:pt x="556260" y="741045"/>
                    <a:pt x="545782" y="753427"/>
                  </a:cubicBezTo>
                  <a:cubicBezTo>
                    <a:pt x="530542" y="771525"/>
                    <a:pt x="512445" y="776287"/>
                    <a:pt x="490537" y="767715"/>
                  </a:cubicBezTo>
                  <a:cubicBezTo>
                    <a:pt x="467677" y="759142"/>
                    <a:pt x="443865" y="752475"/>
                    <a:pt x="417195" y="742950"/>
                  </a:cubicBezTo>
                  <a:cubicBezTo>
                    <a:pt x="434340" y="760095"/>
                    <a:pt x="448627" y="773430"/>
                    <a:pt x="462915" y="788670"/>
                  </a:cubicBezTo>
                  <a:cubicBezTo>
                    <a:pt x="492442" y="819150"/>
                    <a:pt x="490537" y="808672"/>
                    <a:pt x="466725" y="845820"/>
                  </a:cubicBezTo>
                  <a:cubicBezTo>
                    <a:pt x="459105" y="857250"/>
                    <a:pt x="448627" y="860107"/>
                    <a:pt x="435292" y="854392"/>
                  </a:cubicBezTo>
                  <a:cubicBezTo>
                    <a:pt x="418147" y="847725"/>
                    <a:pt x="400050" y="842010"/>
                    <a:pt x="379095" y="834390"/>
                  </a:cubicBezTo>
                  <a:cubicBezTo>
                    <a:pt x="395287" y="855345"/>
                    <a:pt x="408622" y="873442"/>
                    <a:pt x="421957" y="890587"/>
                  </a:cubicBezTo>
                  <a:cubicBezTo>
                    <a:pt x="428625" y="899160"/>
                    <a:pt x="428625" y="905827"/>
                    <a:pt x="422910" y="915352"/>
                  </a:cubicBezTo>
                  <a:cubicBezTo>
                    <a:pt x="412432" y="931545"/>
                    <a:pt x="401955" y="948690"/>
                    <a:pt x="392430" y="965835"/>
                  </a:cubicBezTo>
                  <a:cubicBezTo>
                    <a:pt x="376237" y="992505"/>
                    <a:pt x="376237" y="992505"/>
                    <a:pt x="346710" y="983932"/>
                  </a:cubicBezTo>
                  <a:cubicBezTo>
                    <a:pt x="345757" y="983932"/>
                    <a:pt x="343852" y="982027"/>
                    <a:pt x="343852" y="984885"/>
                  </a:cubicBezTo>
                  <a:cubicBezTo>
                    <a:pt x="345757" y="985837"/>
                    <a:pt x="346710" y="986790"/>
                    <a:pt x="348615" y="988695"/>
                  </a:cubicBezTo>
                  <a:cubicBezTo>
                    <a:pt x="366712" y="1002982"/>
                    <a:pt x="370522" y="1018222"/>
                    <a:pt x="361950" y="1034415"/>
                  </a:cubicBezTo>
                  <a:cubicBezTo>
                    <a:pt x="354330" y="1047750"/>
                    <a:pt x="340042" y="1051560"/>
                    <a:pt x="319087" y="1044892"/>
                  </a:cubicBezTo>
                  <a:cubicBezTo>
                    <a:pt x="304800" y="1040130"/>
                    <a:pt x="291465" y="1032510"/>
                    <a:pt x="278130" y="1025842"/>
                  </a:cubicBezTo>
                  <a:cubicBezTo>
                    <a:pt x="299085" y="1047750"/>
                    <a:pt x="319087" y="1070610"/>
                    <a:pt x="343852" y="1088707"/>
                  </a:cubicBezTo>
                  <a:cubicBezTo>
                    <a:pt x="354330" y="1096327"/>
                    <a:pt x="356235" y="1113472"/>
                    <a:pt x="350520" y="1123950"/>
                  </a:cubicBezTo>
                  <a:cubicBezTo>
                    <a:pt x="343852" y="1135380"/>
                    <a:pt x="333375" y="1136332"/>
                    <a:pt x="321945" y="1132522"/>
                  </a:cubicBezTo>
                  <a:cubicBezTo>
                    <a:pt x="316230" y="1130617"/>
                    <a:pt x="309562" y="1128712"/>
                    <a:pt x="303847" y="1126807"/>
                  </a:cubicBezTo>
                  <a:cubicBezTo>
                    <a:pt x="325755" y="1147762"/>
                    <a:pt x="342900" y="1169670"/>
                    <a:pt x="345757" y="1203007"/>
                  </a:cubicBezTo>
                  <a:cubicBezTo>
                    <a:pt x="348615" y="1232535"/>
                    <a:pt x="358140" y="1262062"/>
                    <a:pt x="363855" y="1291590"/>
                  </a:cubicBezTo>
                  <a:cubicBezTo>
                    <a:pt x="364807" y="1294447"/>
                    <a:pt x="366712" y="1299210"/>
                    <a:pt x="362902" y="1301115"/>
                  </a:cubicBezTo>
                  <a:cubicBezTo>
                    <a:pt x="360045" y="1303020"/>
                    <a:pt x="357187" y="1300162"/>
                    <a:pt x="354330" y="1299210"/>
                  </a:cubicBezTo>
                  <a:cubicBezTo>
                    <a:pt x="338137" y="1290637"/>
                    <a:pt x="322897" y="1281112"/>
                    <a:pt x="309562" y="1268730"/>
                  </a:cubicBezTo>
                  <a:cubicBezTo>
                    <a:pt x="280987" y="1241107"/>
                    <a:pt x="254317" y="1211580"/>
                    <a:pt x="228600" y="1180147"/>
                  </a:cubicBezTo>
                  <a:cubicBezTo>
                    <a:pt x="206692" y="1153477"/>
                    <a:pt x="185737" y="1124902"/>
                    <a:pt x="180975" y="1088707"/>
                  </a:cubicBezTo>
                  <a:cubicBezTo>
                    <a:pt x="179070" y="1072515"/>
                    <a:pt x="183832" y="1057275"/>
                    <a:pt x="181927" y="1042035"/>
                  </a:cubicBezTo>
                  <a:cubicBezTo>
                    <a:pt x="178117" y="1002030"/>
                    <a:pt x="180022" y="962025"/>
                    <a:pt x="179070" y="922972"/>
                  </a:cubicBezTo>
                  <a:cubicBezTo>
                    <a:pt x="179070" y="914400"/>
                    <a:pt x="180975" y="906780"/>
                    <a:pt x="185737" y="900112"/>
                  </a:cubicBezTo>
                  <a:cubicBezTo>
                    <a:pt x="208597" y="862012"/>
                    <a:pt x="230505" y="823912"/>
                    <a:pt x="258127" y="788670"/>
                  </a:cubicBezTo>
                  <a:cubicBezTo>
                    <a:pt x="281940" y="757237"/>
                    <a:pt x="304800" y="724852"/>
                    <a:pt x="340042" y="704850"/>
                  </a:cubicBezTo>
                  <a:cubicBezTo>
                    <a:pt x="368617" y="688657"/>
                    <a:pt x="396240" y="670560"/>
                    <a:pt x="425767" y="656272"/>
                  </a:cubicBezTo>
                  <a:cubicBezTo>
                    <a:pt x="429577" y="654367"/>
                    <a:pt x="435292" y="653415"/>
                    <a:pt x="438150" y="644842"/>
                  </a:cubicBezTo>
                  <a:cubicBezTo>
                    <a:pt x="374332" y="662940"/>
                    <a:pt x="323850" y="633412"/>
                    <a:pt x="275272" y="600075"/>
                  </a:cubicBezTo>
                  <a:cubicBezTo>
                    <a:pt x="272415" y="598170"/>
                    <a:pt x="268605" y="596265"/>
                    <a:pt x="264795" y="594360"/>
                  </a:cubicBezTo>
                  <a:cubicBezTo>
                    <a:pt x="257175" y="590550"/>
                    <a:pt x="249555" y="586740"/>
                    <a:pt x="242887" y="583882"/>
                  </a:cubicBezTo>
                  <a:cubicBezTo>
                    <a:pt x="270510" y="616267"/>
                    <a:pt x="306705" y="640080"/>
                    <a:pt x="336232" y="676275"/>
                  </a:cubicBezTo>
                  <a:cubicBezTo>
                    <a:pt x="304800" y="673417"/>
                    <a:pt x="282892" y="683895"/>
                    <a:pt x="263842" y="700087"/>
                  </a:cubicBezTo>
                  <a:cubicBezTo>
                    <a:pt x="256222" y="706755"/>
                    <a:pt x="248602" y="712470"/>
                    <a:pt x="240030" y="719137"/>
                  </a:cubicBezTo>
                  <a:cubicBezTo>
                    <a:pt x="215265" y="738187"/>
                    <a:pt x="190500" y="748665"/>
                    <a:pt x="160972" y="728662"/>
                  </a:cubicBezTo>
                  <a:cubicBezTo>
                    <a:pt x="169545" y="741045"/>
                    <a:pt x="178117" y="751522"/>
                    <a:pt x="186690" y="762952"/>
                  </a:cubicBezTo>
                  <a:cubicBezTo>
                    <a:pt x="190500" y="767715"/>
                    <a:pt x="195262" y="773430"/>
                    <a:pt x="189547" y="780097"/>
                  </a:cubicBezTo>
                  <a:cubicBezTo>
                    <a:pt x="172402" y="800100"/>
                    <a:pt x="167640" y="824865"/>
                    <a:pt x="160972" y="849630"/>
                  </a:cubicBezTo>
                  <a:cubicBezTo>
                    <a:pt x="158115" y="860107"/>
                    <a:pt x="155257" y="871537"/>
                    <a:pt x="148590" y="880110"/>
                  </a:cubicBezTo>
                  <a:cubicBezTo>
                    <a:pt x="143827" y="887730"/>
                    <a:pt x="137160" y="890587"/>
                    <a:pt x="130492" y="882015"/>
                  </a:cubicBezTo>
                  <a:cubicBezTo>
                    <a:pt x="128587" y="880110"/>
                    <a:pt x="126682" y="878205"/>
                    <a:pt x="121920" y="874395"/>
                  </a:cubicBezTo>
                  <a:cubicBezTo>
                    <a:pt x="128587" y="890587"/>
                    <a:pt x="140017" y="902017"/>
                    <a:pt x="139065" y="917257"/>
                  </a:cubicBezTo>
                  <a:cubicBezTo>
                    <a:pt x="137160" y="938212"/>
                    <a:pt x="136207" y="958215"/>
                    <a:pt x="133350" y="979170"/>
                  </a:cubicBezTo>
                  <a:cubicBezTo>
                    <a:pt x="132397" y="990600"/>
                    <a:pt x="128587" y="1001077"/>
                    <a:pt x="122872" y="1010602"/>
                  </a:cubicBezTo>
                  <a:cubicBezTo>
                    <a:pt x="115252" y="1024890"/>
                    <a:pt x="112395" y="1024890"/>
                    <a:pt x="103822" y="1012507"/>
                  </a:cubicBezTo>
                  <a:cubicBezTo>
                    <a:pt x="98107" y="1003935"/>
                    <a:pt x="92392" y="995362"/>
                    <a:pt x="88582" y="986790"/>
                  </a:cubicBezTo>
                  <a:cubicBezTo>
                    <a:pt x="51435" y="912495"/>
                    <a:pt x="19050" y="844867"/>
                    <a:pt x="0" y="771525"/>
                  </a:cubicBezTo>
                  <a:cubicBezTo>
                    <a:pt x="0" y="752475"/>
                    <a:pt x="0" y="733425"/>
                    <a:pt x="0" y="714375"/>
                  </a:cubicBezTo>
                  <a:cubicBezTo>
                    <a:pt x="952" y="712470"/>
                    <a:pt x="1905" y="710565"/>
                    <a:pt x="2857" y="708660"/>
                  </a:cubicBezTo>
                  <a:cubicBezTo>
                    <a:pt x="42862" y="609600"/>
                    <a:pt x="99060" y="524827"/>
                    <a:pt x="195262" y="469582"/>
                  </a:cubicBezTo>
                  <a:cubicBezTo>
                    <a:pt x="236220" y="445770"/>
                    <a:pt x="279082" y="431482"/>
                    <a:pt x="325755" y="436245"/>
                  </a:cubicBezTo>
                  <a:cubicBezTo>
                    <a:pt x="361950" y="440055"/>
                    <a:pt x="397192" y="449580"/>
                    <a:pt x="431482" y="460057"/>
                  </a:cubicBezTo>
                  <a:cubicBezTo>
                    <a:pt x="474345" y="473392"/>
                    <a:pt x="517207" y="485775"/>
                    <a:pt x="560070" y="499110"/>
                  </a:cubicBezTo>
                  <a:cubicBezTo>
                    <a:pt x="569595" y="501967"/>
                    <a:pt x="574357" y="501967"/>
                    <a:pt x="570547" y="490537"/>
                  </a:cubicBezTo>
                  <a:cubicBezTo>
                    <a:pt x="561975" y="466725"/>
                    <a:pt x="555307" y="441007"/>
                    <a:pt x="539115" y="420052"/>
                  </a:cubicBezTo>
                  <a:cubicBezTo>
                    <a:pt x="508635" y="379095"/>
                    <a:pt x="478155" y="338137"/>
                    <a:pt x="437197" y="306705"/>
                  </a:cubicBezTo>
                  <a:cubicBezTo>
                    <a:pt x="429577" y="300990"/>
                    <a:pt x="426720" y="294322"/>
                    <a:pt x="427672" y="284797"/>
                  </a:cubicBezTo>
                  <a:cubicBezTo>
                    <a:pt x="430530" y="263842"/>
                    <a:pt x="433387" y="241935"/>
                    <a:pt x="436245" y="220980"/>
                  </a:cubicBezTo>
                  <a:cubicBezTo>
                    <a:pt x="426720" y="238125"/>
                    <a:pt x="417195" y="255270"/>
                    <a:pt x="410527" y="273367"/>
                  </a:cubicBezTo>
                  <a:cubicBezTo>
                    <a:pt x="404812" y="288607"/>
                    <a:pt x="396240" y="291465"/>
                    <a:pt x="381952" y="288607"/>
                  </a:cubicBezTo>
                  <a:cubicBezTo>
                    <a:pt x="365760" y="284797"/>
                    <a:pt x="349567" y="282892"/>
                    <a:pt x="332422" y="280035"/>
                  </a:cubicBezTo>
                  <a:cubicBezTo>
                    <a:pt x="301942" y="275272"/>
                    <a:pt x="303847" y="277177"/>
                    <a:pt x="301942" y="246697"/>
                  </a:cubicBezTo>
                  <a:cubicBezTo>
                    <a:pt x="301942" y="245745"/>
                    <a:pt x="300990" y="245745"/>
                    <a:pt x="300037" y="243840"/>
                  </a:cubicBezTo>
                  <a:cubicBezTo>
                    <a:pt x="289560" y="267652"/>
                    <a:pt x="268605" y="274320"/>
                    <a:pt x="246697" y="281940"/>
                  </a:cubicBezTo>
                  <a:cubicBezTo>
                    <a:pt x="224790" y="289560"/>
                    <a:pt x="202882" y="296227"/>
                    <a:pt x="185737" y="314325"/>
                  </a:cubicBezTo>
                  <a:cubicBezTo>
                    <a:pt x="178117" y="322897"/>
                    <a:pt x="168592" y="319087"/>
                    <a:pt x="162877" y="311467"/>
                  </a:cubicBezTo>
                  <a:cubicBezTo>
                    <a:pt x="151447" y="297180"/>
                    <a:pt x="145732" y="280987"/>
                    <a:pt x="145732" y="262890"/>
                  </a:cubicBezTo>
                  <a:cubicBezTo>
                    <a:pt x="145732" y="249555"/>
                    <a:pt x="145732" y="235267"/>
                    <a:pt x="145732" y="220027"/>
                  </a:cubicBezTo>
                  <a:cubicBezTo>
                    <a:pt x="140017" y="222885"/>
                    <a:pt x="141922" y="226695"/>
                    <a:pt x="141922" y="229552"/>
                  </a:cubicBezTo>
                  <a:cubicBezTo>
                    <a:pt x="140970" y="274320"/>
                    <a:pt x="139065" y="318135"/>
                    <a:pt x="139065" y="362902"/>
                  </a:cubicBezTo>
                  <a:cubicBezTo>
                    <a:pt x="139065" y="381000"/>
                    <a:pt x="133350" y="393382"/>
                    <a:pt x="120967" y="405765"/>
                  </a:cubicBezTo>
                  <a:cubicBezTo>
                    <a:pt x="100965" y="425767"/>
                    <a:pt x="79057" y="423862"/>
                    <a:pt x="67627" y="398145"/>
                  </a:cubicBezTo>
                  <a:cubicBezTo>
                    <a:pt x="44767" y="347662"/>
                    <a:pt x="46672" y="295275"/>
                    <a:pt x="60007" y="242887"/>
                  </a:cubicBezTo>
                  <a:cubicBezTo>
                    <a:pt x="60007" y="240982"/>
                    <a:pt x="60960" y="240030"/>
                    <a:pt x="61912" y="239077"/>
                  </a:cubicBezTo>
                  <a:cubicBezTo>
                    <a:pt x="87630" y="186690"/>
                    <a:pt x="114300" y="137160"/>
                    <a:pt x="142875" y="88582"/>
                  </a:cubicBezTo>
                  <a:cubicBezTo>
                    <a:pt x="145732" y="82867"/>
                    <a:pt x="148590" y="77152"/>
                    <a:pt x="155257" y="73342"/>
                  </a:cubicBezTo>
                  <a:cubicBezTo>
                    <a:pt x="208597" y="47625"/>
                    <a:pt x="262890" y="30480"/>
                    <a:pt x="322897" y="40005"/>
                  </a:cubicBezTo>
                  <a:cubicBezTo>
                    <a:pt x="356235" y="44767"/>
                    <a:pt x="387667" y="53340"/>
                    <a:pt x="420052" y="60960"/>
                  </a:cubicBezTo>
                  <a:cubicBezTo>
                    <a:pt x="453390" y="68580"/>
                    <a:pt x="479107" y="84772"/>
                    <a:pt x="500062" y="113347"/>
                  </a:cubicBezTo>
                  <a:cubicBezTo>
                    <a:pt x="521970" y="143827"/>
                    <a:pt x="540067" y="176212"/>
                    <a:pt x="562927" y="205740"/>
                  </a:cubicBezTo>
                  <a:cubicBezTo>
                    <a:pt x="588645" y="239077"/>
                    <a:pt x="603885" y="276225"/>
                    <a:pt x="613410" y="316230"/>
                  </a:cubicBezTo>
                  <a:cubicBezTo>
                    <a:pt x="617220" y="332422"/>
                    <a:pt x="621982" y="347662"/>
                    <a:pt x="626745" y="367665"/>
                  </a:cubicBezTo>
                  <a:cubicBezTo>
                    <a:pt x="644842" y="308610"/>
                    <a:pt x="661035" y="253365"/>
                    <a:pt x="678180" y="199072"/>
                  </a:cubicBezTo>
                  <a:cubicBezTo>
                    <a:pt x="690562" y="160020"/>
                    <a:pt x="680085" y="163830"/>
                    <a:pt x="728662" y="156210"/>
                  </a:cubicBezTo>
                  <a:cubicBezTo>
                    <a:pt x="742950" y="154305"/>
                    <a:pt x="758190" y="152400"/>
                    <a:pt x="772477" y="140970"/>
                  </a:cubicBezTo>
                  <a:cubicBezTo>
                    <a:pt x="761047" y="140017"/>
                    <a:pt x="751522" y="140017"/>
                    <a:pt x="741997" y="138112"/>
                  </a:cubicBezTo>
                  <a:cubicBezTo>
                    <a:pt x="712470" y="133350"/>
                    <a:pt x="703897" y="115252"/>
                    <a:pt x="721042" y="90487"/>
                  </a:cubicBezTo>
                  <a:cubicBezTo>
                    <a:pt x="730567" y="75247"/>
                    <a:pt x="741997" y="60960"/>
                    <a:pt x="753427" y="46672"/>
                  </a:cubicBezTo>
                  <a:cubicBezTo>
                    <a:pt x="760095" y="38100"/>
                    <a:pt x="768667" y="35242"/>
                    <a:pt x="778192" y="35242"/>
                  </a:cubicBezTo>
                  <a:cubicBezTo>
                    <a:pt x="789622" y="34290"/>
                    <a:pt x="801052" y="38100"/>
                    <a:pt x="816292" y="40005"/>
                  </a:cubicBezTo>
                  <a:cubicBezTo>
                    <a:pt x="807720" y="33337"/>
                    <a:pt x="802005" y="27622"/>
                    <a:pt x="795337" y="22860"/>
                  </a:cubicBezTo>
                  <a:cubicBezTo>
                    <a:pt x="787717" y="16192"/>
                    <a:pt x="784860" y="9525"/>
                    <a:pt x="78962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E2554D23-E0A9-44B8-84D8-C6549A8F0074}"/>
                </a:ext>
              </a:extLst>
            </p:cNvPr>
            <p:cNvSpPr/>
            <p:nvPr/>
          </p:nvSpPr>
          <p:spPr>
            <a:xfrm>
              <a:off x="10898822" y="5108406"/>
              <a:ext cx="997904" cy="1681571"/>
            </a:xfrm>
            <a:custGeom>
              <a:avLst/>
              <a:gdLst>
                <a:gd name="connsiteX0" fmla="*/ 518320 w 1386208"/>
                <a:gd name="connsiteY0" fmla="*/ 0 h 2335903"/>
                <a:gd name="connsiteX1" fmla="*/ 593568 w 1386208"/>
                <a:gd name="connsiteY1" fmla="*/ 0 h 2335903"/>
                <a:gd name="connsiteX2" fmla="*/ 588805 w 1386208"/>
                <a:gd name="connsiteY2" fmla="*/ 22860 h 2335903"/>
                <a:gd name="connsiteX3" fmla="*/ 568803 w 1386208"/>
                <a:gd name="connsiteY3" fmla="*/ 40005 h 2335903"/>
                <a:gd name="connsiteX4" fmla="*/ 600235 w 1386208"/>
                <a:gd name="connsiteY4" fmla="*/ 35242 h 2335903"/>
                <a:gd name="connsiteX5" fmla="*/ 626905 w 1386208"/>
                <a:gd name="connsiteY5" fmla="*/ 41910 h 2335903"/>
                <a:gd name="connsiteX6" fmla="*/ 668815 w 1386208"/>
                <a:gd name="connsiteY6" fmla="*/ 100965 h 2335903"/>
                <a:gd name="connsiteX7" fmla="*/ 649765 w 1386208"/>
                <a:gd name="connsiteY7" fmla="*/ 137160 h 2335903"/>
                <a:gd name="connsiteX8" fmla="*/ 611665 w 1386208"/>
                <a:gd name="connsiteY8" fmla="*/ 140970 h 2335903"/>
                <a:gd name="connsiteX9" fmla="*/ 638335 w 1386208"/>
                <a:gd name="connsiteY9" fmla="*/ 153352 h 2335903"/>
                <a:gd name="connsiteX10" fmla="*/ 677388 w 1386208"/>
                <a:gd name="connsiteY10" fmla="*/ 160020 h 2335903"/>
                <a:gd name="connsiteX11" fmla="*/ 701200 w 1386208"/>
                <a:gd name="connsiteY11" fmla="*/ 180975 h 2335903"/>
                <a:gd name="connsiteX12" fmla="*/ 738348 w 1386208"/>
                <a:gd name="connsiteY12" fmla="*/ 302895 h 2335903"/>
                <a:gd name="connsiteX13" fmla="*/ 758350 w 1386208"/>
                <a:gd name="connsiteY13" fmla="*/ 368617 h 2335903"/>
                <a:gd name="connsiteX14" fmla="*/ 765970 w 1386208"/>
                <a:gd name="connsiteY14" fmla="*/ 338137 h 2335903"/>
                <a:gd name="connsiteX15" fmla="*/ 805975 w 1386208"/>
                <a:gd name="connsiteY15" fmla="*/ 229552 h 2335903"/>
                <a:gd name="connsiteX16" fmla="*/ 851695 w 1386208"/>
                <a:gd name="connsiteY16" fmla="*/ 160020 h 2335903"/>
                <a:gd name="connsiteX17" fmla="*/ 1001238 w 1386208"/>
                <a:gd name="connsiteY17" fmla="*/ 53340 h 2335903"/>
                <a:gd name="connsiteX18" fmla="*/ 1221265 w 1386208"/>
                <a:gd name="connsiteY18" fmla="*/ 71437 h 2335903"/>
                <a:gd name="connsiteX19" fmla="*/ 1242220 w 1386208"/>
                <a:gd name="connsiteY19" fmla="*/ 90487 h 2335903"/>
                <a:gd name="connsiteX20" fmla="*/ 1277463 w 1386208"/>
                <a:gd name="connsiteY20" fmla="*/ 153352 h 2335903"/>
                <a:gd name="connsiteX21" fmla="*/ 1330803 w 1386208"/>
                <a:gd name="connsiteY21" fmla="*/ 338137 h 2335903"/>
                <a:gd name="connsiteX22" fmla="*/ 1330803 w 1386208"/>
                <a:gd name="connsiteY22" fmla="*/ 342900 h 2335903"/>
                <a:gd name="connsiteX23" fmla="*/ 1313658 w 1386208"/>
                <a:gd name="connsiteY23" fmla="*/ 400050 h 2335903"/>
                <a:gd name="connsiteX24" fmla="*/ 1278415 w 1386208"/>
                <a:gd name="connsiteY24" fmla="*/ 417195 h 2335903"/>
                <a:gd name="connsiteX25" fmla="*/ 1244125 w 1386208"/>
                <a:gd name="connsiteY25" fmla="*/ 369570 h 2335903"/>
                <a:gd name="connsiteX26" fmla="*/ 1241268 w 1386208"/>
                <a:gd name="connsiteY26" fmla="*/ 228600 h 2335903"/>
                <a:gd name="connsiteX27" fmla="*/ 1237458 w 1386208"/>
                <a:gd name="connsiteY27" fmla="*/ 220027 h 2335903"/>
                <a:gd name="connsiteX28" fmla="*/ 1237458 w 1386208"/>
                <a:gd name="connsiteY28" fmla="*/ 262890 h 2335903"/>
                <a:gd name="connsiteX29" fmla="*/ 1221265 w 1386208"/>
                <a:gd name="connsiteY29" fmla="*/ 310515 h 2335903"/>
                <a:gd name="connsiteX30" fmla="*/ 1198405 w 1386208"/>
                <a:gd name="connsiteY30" fmla="*/ 315277 h 2335903"/>
                <a:gd name="connsiteX31" fmla="*/ 1128873 w 1386208"/>
                <a:gd name="connsiteY31" fmla="*/ 280035 h 2335903"/>
                <a:gd name="connsiteX32" fmla="*/ 1081248 w 1386208"/>
                <a:gd name="connsiteY32" fmla="*/ 241935 h 2335903"/>
                <a:gd name="connsiteX33" fmla="*/ 1080295 w 1386208"/>
                <a:gd name="connsiteY33" fmla="*/ 255270 h 2335903"/>
                <a:gd name="connsiteX34" fmla="*/ 1059340 w 1386208"/>
                <a:gd name="connsiteY34" fmla="*/ 280035 h 2335903"/>
                <a:gd name="connsiteX35" fmla="*/ 993618 w 1386208"/>
                <a:gd name="connsiteY35" fmla="*/ 290512 h 2335903"/>
                <a:gd name="connsiteX36" fmla="*/ 976473 w 1386208"/>
                <a:gd name="connsiteY36" fmla="*/ 280987 h 2335903"/>
                <a:gd name="connsiteX37" fmla="*/ 949803 w 1386208"/>
                <a:gd name="connsiteY37" fmla="*/ 221932 h 2335903"/>
                <a:gd name="connsiteX38" fmla="*/ 955518 w 1386208"/>
                <a:gd name="connsiteY38" fmla="*/ 276225 h 2335903"/>
                <a:gd name="connsiteX39" fmla="*/ 941230 w 1386208"/>
                <a:gd name="connsiteY39" fmla="*/ 314325 h 2335903"/>
                <a:gd name="connsiteX40" fmla="*/ 817405 w 1386208"/>
                <a:gd name="connsiteY40" fmla="*/ 483870 h 2335903"/>
                <a:gd name="connsiteX41" fmla="*/ 814548 w 1386208"/>
                <a:gd name="connsiteY41" fmla="*/ 501015 h 2335903"/>
                <a:gd name="connsiteX42" fmla="*/ 831693 w 1386208"/>
                <a:gd name="connsiteY42" fmla="*/ 499110 h 2335903"/>
                <a:gd name="connsiteX43" fmla="*/ 1041243 w 1386208"/>
                <a:gd name="connsiteY43" fmla="*/ 441007 h 2335903"/>
                <a:gd name="connsiteX44" fmla="*/ 1154590 w 1386208"/>
                <a:gd name="connsiteY44" fmla="*/ 452437 h 2335903"/>
                <a:gd name="connsiteX45" fmla="*/ 1296513 w 1386208"/>
                <a:gd name="connsiteY45" fmla="*/ 558165 h 2335903"/>
                <a:gd name="connsiteX46" fmla="*/ 1369855 w 1386208"/>
                <a:gd name="connsiteY46" fmla="*/ 679132 h 2335903"/>
                <a:gd name="connsiteX47" fmla="*/ 1381285 w 1386208"/>
                <a:gd name="connsiteY47" fmla="*/ 782955 h 2335903"/>
                <a:gd name="connsiteX48" fmla="*/ 1326040 w 1386208"/>
                <a:gd name="connsiteY48" fmla="*/ 926782 h 2335903"/>
                <a:gd name="connsiteX49" fmla="*/ 1283178 w 1386208"/>
                <a:gd name="connsiteY49" fmla="*/ 1007745 h 2335903"/>
                <a:gd name="connsiteX50" fmla="*/ 1266985 w 1386208"/>
                <a:gd name="connsiteY50" fmla="*/ 1006792 h 2335903"/>
                <a:gd name="connsiteX51" fmla="*/ 1254603 w 1386208"/>
                <a:gd name="connsiteY51" fmla="*/ 971550 h 2335903"/>
                <a:gd name="connsiteX52" fmla="*/ 1265080 w 1386208"/>
                <a:gd name="connsiteY52" fmla="*/ 869632 h 2335903"/>
                <a:gd name="connsiteX53" fmla="*/ 1232695 w 1386208"/>
                <a:gd name="connsiteY53" fmla="*/ 860107 h 2335903"/>
                <a:gd name="connsiteX54" fmla="*/ 1226028 w 1386208"/>
                <a:gd name="connsiteY54" fmla="*/ 840105 h 2335903"/>
                <a:gd name="connsiteX55" fmla="*/ 1200310 w 1386208"/>
                <a:gd name="connsiteY55" fmla="*/ 777240 h 2335903"/>
                <a:gd name="connsiteX56" fmla="*/ 1201263 w 1386208"/>
                <a:gd name="connsiteY56" fmla="*/ 755332 h 2335903"/>
                <a:gd name="connsiteX57" fmla="*/ 1214598 w 1386208"/>
                <a:gd name="connsiteY57" fmla="*/ 739140 h 2335903"/>
                <a:gd name="connsiteX58" fmla="*/ 1226980 w 1386208"/>
                <a:gd name="connsiteY58" fmla="*/ 723900 h 2335903"/>
                <a:gd name="connsiteX59" fmla="*/ 1154590 w 1386208"/>
                <a:gd name="connsiteY59" fmla="*/ 719137 h 2335903"/>
                <a:gd name="connsiteX60" fmla="*/ 1134588 w 1386208"/>
                <a:gd name="connsiteY60" fmla="*/ 703897 h 2335903"/>
                <a:gd name="connsiteX61" fmla="*/ 1049815 w 1386208"/>
                <a:gd name="connsiteY61" fmla="*/ 671512 h 2335903"/>
                <a:gd name="connsiteX62" fmla="*/ 1145065 w 1386208"/>
                <a:gd name="connsiteY62" fmla="*/ 581025 h 2335903"/>
                <a:gd name="connsiteX63" fmla="*/ 1130778 w 1386208"/>
                <a:gd name="connsiteY63" fmla="*/ 585787 h 2335903"/>
                <a:gd name="connsiteX64" fmla="*/ 1046005 w 1386208"/>
                <a:gd name="connsiteY64" fmla="*/ 635317 h 2335903"/>
                <a:gd name="connsiteX65" fmla="*/ 1016478 w 1386208"/>
                <a:gd name="connsiteY65" fmla="*/ 643890 h 2335903"/>
                <a:gd name="connsiteX66" fmla="*/ 948850 w 1386208"/>
                <a:gd name="connsiteY66" fmla="*/ 643890 h 2335903"/>
                <a:gd name="connsiteX67" fmla="*/ 1034575 w 1386208"/>
                <a:gd name="connsiteY67" fmla="*/ 695325 h 2335903"/>
                <a:gd name="connsiteX68" fmla="*/ 1086963 w 1386208"/>
                <a:gd name="connsiteY68" fmla="*/ 735330 h 2335903"/>
                <a:gd name="connsiteX69" fmla="*/ 1191738 w 1386208"/>
                <a:gd name="connsiteY69" fmla="*/ 882015 h 2335903"/>
                <a:gd name="connsiteX70" fmla="*/ 1206978 w 1386208"/>
                <a:gd name="connsiteY70" fmla="*/ 939165 h 2335903"/>
                <a:gd name="connsiteX71" fmla="*/ 1205073 w 1386208"/>
                <a:gd name="connsiteY71" fmla="*/ 1052512 h 2335903"/>
                <a:gd name="connsiteX72" fmla="*/ 1183165 w 1386208"/>
                <a:gd name="connsiteY72" fmla="*/ 1141095 h 2335903"/>
                <a:gd name="connsiteX73" fmla="*/ 1068865 w 1386208"/>
                <a:gd name="connsiteY73" fmla="*/ 1271587 h 2335903"/>
                <a:gd name="connsiteX74" fmla="*/ 1030765 w 1386208"/>
                <a:gd name="connsiteY74" fmla="*/ 1296352 h 2335903"/>
                <a:gd name="connsiteX75" fmla="*/ 1022193 w 1386208"/>
                <a:gd name="connsiteY75" fmla="*/ 1290637 h 2335903"/>
                <a:gd name="connsiteX76" fmla="*/ 1025050 w 1386208"/>
                <a:gd name="connsiteY76" fmla="*/ 1279207 h 2335903"/>
                <a:gd name="connsiteX77" fmla="*/ 1044100 w 1386208"/>
                <a:gd name="connsiteY77" fmla="*/ 1187767 h 2335903"/>
                <a:gd name="connsiteX78" fmla="*/ 1061245 w 1386208"/>
                <a:gd name="connsiteY78" fmla="*/ 1148715 h 2335903"/>
                <a:gd name="connsiteX79" fmla="*/ 1083153 w 1386208"/>
                <a:gd name="connsiteY79" fmla="*/ 1125855 h 2335903"/>
                <a:gd name="connsiteX80" fmla="*/ 1066960 w 1386208"/>
                <a:gd name="connsiteY80" fmla="*/ 1128712 h 2335903"/>
                <a:gd name="connsiteX81" fmla="*/ 1034575 w 1386208"/>
                <a:gd name="connsiteY81" fmla="*/ 1121092 h 2335903"/>
                <a:gd name="connsiteX82" fmla="*/ 1044100 w 1386208"/>
                <a:gd name="connsiteY82" fmla="*/ 1082040 h 2335903"/>
                <a:gd name="connsiteX83" fmla="*/ 1106965 w 1386208"/>
                <a:gd name="connsiteY83" fmla="*/ 1022032 h 2335903"/>
                <a:gd name="connsiteX84" fmla="*/ 1055530 w 1386208"/>
                <a:gd name="connsiteY84" fmla="*/ 1042987 h 2335903"/>
                <a:gd name="connsiteX85" fmla="*/ 1018383 w 1386208"/>
                <a:gd name="connsiteY85" fmla="*/ 1006792 h 2335903"/>
                <a:gd name="connsiteX86" fmla="*/ 1042195 w 1386208"/>
                <a:gd name="connsiteY86" fmla="*/ 977265 h 2335903"/>
                <a:gd name="connsiteX87" fmla="*/ 1025050 w 1386208"/>
                <a:gd name="connsiteY87" fmla="*/ 982980 h 2335903"/>
                <a:gd name="connsiteX88" fmla="*/ 997428 w 1386208"/>
                <a:gd name="connsiteY88" fmla="*/ 973455 h 2335903"/>
                <a:gd name="connsiteX89" fmla="*/ 961233 w 1386208"/>
                <a:gd name="connsiteY89" fmla="*/ 914400 h 2335903"/>
                <a:gd name="connsiteX90" fmla="*/ 963138 w 1386208"/>
                <a:gd name="connsiteY90" fmla="*/ 883920 h 2335903"/>
                <a:gd name="connsiteX91" fmla="*/ 1001238 w 1386208"/>
                <a:gd name="connsiteY91" fmla="*/ 835342 h 2335903"/>
                <a:gd name="connsiteX92" fmla="*/ 947898 w 1386208"/>
                <a:gd name="connsiteY92" fmla="*/ 851535 h 2335903"/>
                <a:gd name="connsiteX93" fmla="*/ 915513 w 1386208"/>
                <a:gd name="connsiteY93" fmla="*/ 842010 h 2335903"/>
                <a:gd name="connsiteX94" fmla="*/ 905035 w 1386208"/>
                <a:gd name="connsiteY94" fmla="*/ 826770 h 2335903"/>
                <a:gd name="connsiteX95" fmla="*/ 907893 w 1386208"/>
                <a:gd name="connsiteY95" fmla="*/ 797242 h 2335903"/>
                <a:gd name="connsiteX96" fmla="*/ 965995 w 1386208"/>
                <a:gd name="connsiteY96" fmla="*/ 740092 h 2335903"/>
                <a:gd name="connsiteX97" fmla="*/ 886938 w 1386208"/>
                <a:gd name="connsiteY97" fmla="*/ 766762 h 2335903"/>
                <a:gd name="connsiteX98" fmla="*/ 841218 w 1386208"/>
                <a:gd name="connsiteY98" fmla="*/ 755332 h 2335903"/>
                <a:gd name="connsiteX99" fmla="*/ 808833 w 1386208"/>
                <a:gd name="connsiteY99" fmla="*/ 717232 h 2335903"/>
                <a:gd name="connsiteX100" fmla="*/ 772638 w 1386208"/>
                <a:gd name="connsiteY100" fmla="*/ 693420 h 2335903"/>
                <a:gd name="connsiteX101" fmla="*/ 759303 w 1386208"/>
                <a:gd name="connsiteY101" fmla="*/ 695325 h 2335903"/>
                <a:gd name="connsiteX102" fmla="*/ 762160 w 1386208"/>
                <a:gd name="connsiteY102" fmla="*/ 707707 h 2335903"/>
                <a:gd name="connsiteX103" fmla="*/ 946945 w 1386208"/>
                <a:gd name="connsiteY103" fmla="*/ 1187767 h 2335903"/>
                <a:gd name="connsiteX104" fmla="*/ 990760 w 1386208"/>
                <a:gd name="connsiteY104" fmla="*/ 1419225 h 2335903"/>
                <a:gd name="connsiteX105" fmla="*/ 1007905 w 1386208"/>
                <a:gd name="connsiteY105" fmla="*/ 1619250 h 2335903"/>
                <a:gd name="connsiteX106" fmla="*/ 984093 w 1386208"/>
                <a:gd name="connsiteY106" fmla="*/ 1861185 h 2335903"/>
                <a:gd name="connsiteX107" fmla="*/ 934563 w 1386208"/>
                <a:gd name="connsiteY107" fmla="*/ 2043112 h 2335903"/>
                <a:gd name="connsiteX108" fmla="*/ 757621 w 1386208"/>
                <a:gd name="connsiteY108" fmla="*/ 2281133 h 2335903"/>
                <a:gd name="connsiteX109" fmla="*/ 687604 w 1386208"/>
                <a:gd name="connsiteY109" fmla="*/ 2335903 h 2335903"/>
                <a:gd name="connsiteX110" fmla="*/ 686954 w 1386208"/>
                <a:gd name="connsiteY110" fmla="*/ 2335462 h 2335903"/>
                <a:gd name="connsiteX111" fmla="*/ 652160 w 1386208"/>
                <a:gd name="connsiteY111" fmla="*/ 2327790 h 2335903"/>
                <a:gd name="connsiteX112" fmla="*/ 647930 w 1386208"/>
                <a:gd name="connsiteY112" fmla="*/ 2327278 h 2335903"/>
                <a:gd name="connsiteX113" fmla="*/ 508263 w 1386208"/>
                <a:gd name="connsiteY113" fmla="*/ 2243561 h 2335903"/>
                <a:gd name="connsiteX114" fmla="*/ 519273 w 1386208"/>
                <a:gd name="connsiteY114" fmla="*/ 2243137 h 2335903"/>
                <a:gd name="connsiteX115" fmla="*/ 682150 w 1386208"/>
                <a:gd name="connsiteY115" fmla="*/ 2110740 h 2335903"/>
                <a:gd name="connsiteX116" fmla="*/ 827883 w 1386208"/>
                <a:gd name="connsiteY116" fmla="*/ 1872615 h 2335903"/>
                <a:gd name="connsiteX117" fmla="*/ 865030 w 1386208"/>
                <a:gd name="connsiteY117" fmla="*/ 1706880 h 2335903"/>
                <a:gd name="connsiteX118" fmla="*/ 866935 w 1386208"/>
                <a:gd name="connsiteY118" fmla="*/ 1430655 h 2335903"/>
                <a:gd name="connsiteX119" fmla="*/ 751683 w 1386208"/>
                <a:gd name="connsiteY119" fmla="*/ 872490 h 2335903"/>
                <a:gd name="connsiteX120" fmla="*/ 698343 w 1386208"/>
                <a:gd name="connsiteY120" fmla="*/ 727710 h 2335903"/>
                <a:gd name="connsiteX121" fmla="*/ 689770 w 1386208"/>
                <a:gd name="connsiteY121" fmla="*/ 716280 h 2335903"/>
                <a:gd name="connsiteX122" fmla="*/ 681198 w 1386208"/>
                <a:gd name="connsiteY122" fmla="*/ 729615 h 2335903"/>
                <a:gd name="connsiteX123" fmla="*/ 684055 w 1386208"/>
                <a:gd name="connsiteY123" fmla="*/ 803910 h 2335903"/>
                <a:gd name="connsiteX124" fmla="*/ 679293 w 1386208"/>
                <a:gd name="connsiteY124" fmla="*/ 831532 h 2335903"/>
                <a:gd name="connsiteX125" fmla="*/ 613570 w 1386208"/>
                <a:gd name="connsiteY125" fmla="*/ 918210 h 2335903"/>
                <a:gd name="connsiteX126" fmla="*/ 600235 w 1386208"/>
                <a:gd name="connsiteY126" fmla="*/ 926782 h 2335903"/>
                <a:gd name="connsiteX127" fmla="*/ 595473 w 1386208"/>
                <a:gd name="connsiteY127" fmla="*/ 912495 h 2335903"/>
                <a:gd name="connsiteX128" fmla="*/ 585948 w 1386208"/>
                <a:gd name="connsiteY128" fmla="*/ 820102 h 2335903"/>
                <a:gd name="connsiteX129" fmla="*/ 560230 w 1386208"/>
                <a:gd name="connsiteY129" fmla="*/ 768667 h 2335903"/>
                <a:gd name="connsiteX130" fmla="*/ 551658 w 1386208"/>
                <a:gd name="connsiteY130" fmla="*/ 664845 h 2335903"/>
                <a:gd name="connsiteX131" fmla="*/ 527845 w 1386208"/>
                <a:gd name="connsiteY131" fmla="*/ 621982 h 2335903"/>
                <a:gd name="connsiteX132" fmla="*/ 447835 w 1386208"/>
                <a:gd name="connsiteY132" fmla="*/ 606742 h 2335903"/>
                <a:gd name="connsiteX133" fmla="*/ 334488 w 1386208"/>
                <a:gd name="connsiteY133" fmla="*/ 620077 h 2335903"/>
                <a:gd name="connsiteX134" fmla="*/ 289720 w 1386208"/>
                <a:gd name="connsiteY134" fmla="*/ 633412 h 2335903"/>
                <a:gd name="connsiteX135" fmla="*/ 270670 w 1386208"/>
                <a:gd name="connsiteY135" fmla="*/ 618172 h 2335903"/>
                <a:gd name="connsiteX136" fmla="*/ 290673 w 1386208"/>
                <a:gd name="connsiteY136" fmla="*/ 526732 h 2335903"/>
                <a:gd name="connsiteX137" fmla="*/ 294483 w 1386208"/>
                <a:gd name="connsiteY137" fmla="*/ 514350 h 2335903"/>
                <a:gd name="connsiteX138" fmla="*/ 231618 w 1386208"/>
                <a:gd name="connsiteY138" fmla="*/ 636270 h 2335903"/>
                <a:gd name="connsiteX139" fmla="*/ 218283 w 1386208"/>
                <a:gd name="connsiteY139" fmla="*/ 660082 h 2335903"/>
                <a:gd name="connsiteX140" fmla="*/ 133510 w 1386208"/>
                <a:gd name="connsiteY140" fmla="*/ 715327 h 2335903"/>
                <a:gd name="connsiteX141" fmla="*/ 118270 w 1386208"/>
                <a:gd name="connsiteY141" fmla="*/ 702945 h 2335903"/>
                <a:gd name="connsiteX142" fmla="*/ 121128 w 1386208"/>
                <a:gd name="connsiteY142" fmla="*/ 672465 h 2335903"/>
                <a:gd name="connsiteX143" fmla="*/ 103030 w 1386208"/>
                <a:gd name="connsiteY143" fmla="*/ 713422 h 2335903"/>
                <a:gd name="connsiteX144" fmla="*/ 65883 w 1386208"/>
                <a:gd name="connsiteY144" fmla="*/ 762000 h 2335903"/>
                <a:gd name="connsiteX145" fmla="*/ 16353 w 1386208"/>
                <a:gd name="connsiteY145" fmla="*/ 802005 h 2335903"/>
                <a:gd name="connsiteX146" fmla="*/ 7780 w 1386208"/>
                <a:gd name="connsiteY146" fmla="*/ 806767 h 2335903"/>
                <a:gd name="connsiteX147" fmla="*/ 3970 w 1386208"/>
                <a:gd name="connsiteY147" fmla="*/ 797242 h 2335903"/>
                <a:gd name="connsiteX148" fmla="*/ 9685 w 1386208"/>
                <a:gd name="connsiteY148" fmla="*/ 600075 h 2335903"/>
                <a:gd name="connsiteX149" fmla="*/ 16353 w 1386208"/>
                <a:gd name="connsiteY149" fmla="*/ 580072 h 2335903"/>
                <a:gd name="connsiteX150" fmla="*/ 109698 w 1386208"/>
                <a:gd name="connsiteY150" fmla="*/ 464820 h 2335903"/>
                <a:gd name="connsiteX151" fmla="*/ 294483 w 1386208"/>
                <a:gd name="connsiteY151" fmla="*/ 383857 h 2335903"/>
                <a:gd name="connsiteX152" fmla="*/ 567850 w 1386208"/>
                <a:gd name="connsiteY152" fmla="*/ 441007 h 2335903"/>
                <a:gd name="connsiteX153" fmla="*/ 632620 w 1386208"/>
                <a:gd name="connsiteY153" fmla="*/ 480060 h 2335903"/>
                <a:gd name="connsiteX154" fmla="*/ 544038 w 1386208"/>
                <a:gd name="connsiteY154" fmla="*/ 336232 h 2335903"/>
                <a:gd name="connsiteX155" fmla="*/ 557373 w 1386208"/>
                <a:gd name="connsiteY155" fmla="*/ 275272 h 2335903"/>
                <a:gd name="connsiteX156" fmla="*/ 566898 w 1386208"/>
                <a:gd name="connsiteY156" fmla="*/ 267652 h 2335903"/>
                <a:gd name="connsiteX157" fmla="*/ 521178 w 1386208"/>
                <a:gd name="connsiteY157" fmla="*/ 271462 h 2335903"/>
                <a:gd name="connsiteX158" fmla="*/ 484030 w 1386208"/>
                <a:gd name="connsiteY158" fmla="*/ 257175 h 2335903"/>
                <a:gd name="connsiteX159" fmla="*/ 452598 w 1386208"/>
                <a:gd name="connsiteY159" fmla="*/ 223837 h 2335903"/>
                <a:gd name="connsiteX160" fmla="*/ 450693 w 1386208"/>
                <a:gd name="connsiteY160" fmla="*/ 172402 h 2335903"/>
                <a:gd name="connsiteX161" fmla="*/ 432595 w 1386208"/>
                <a:gd name="connsiteY161" fmla="*/ 150495 h 2335903"/>
                <a:gd name="connsiteX162" fmla="*/ 420213 w 1386208"/>
                <a:gd name="connsiteY162" fmla="*/ 169545 h 2335903"/>
                <a:gd name="connsiteX163" fmla="*/ 385923 w 1386208"/>
                <a:gd name="connsiteY163" fmla="*/ 191452 h 2335903"/>
                <a:gd name="connsiteX164" fmla="*/ 344965 w 1386208"/>
                <a:gd name="connsiteY164" fmla="*/ 213360 h 2335903"/>
                <a:gd name="connsiteX165" fmla="*/ 299245 w 1386208"/>
                <a:gd name="connsiteY165" fmla="*/ 275272 h 2335903"/>
                <a:gd name="connsiteX166" fmla="*/ 284958 w 1386208"/>
                <a:gd name="connsiteY166" fmla="*/ 284797 h 2335903"/>
                <a:gd name="connsiteX167" fmla="*/ 281148 w 1386208"/>
                <a:gd name="connsiteY167" fmla="*/ 269557 h 2335903"/>
                <a:gd name="connsiteX168" fmla="*/ 321153 w 1386208"/>
                <a:gd name="connsiteY168" fmla="*/ 136207 h 2335903"/>
                <a:gd name="connsiteX169" fmla="*/ 336393 w 1386208"/>
                <a:gd name="connsiteY169" fmla="*/ 121920 h 2335903"/>
                <a:gd name="connsiteX170" fmla="*/ 483078 w 1386208"/>
                <a:gd name="connsiteY170" fmla="*/ 22860 h 2335903"/>
                <a:gd name="connsiteX171" fmla="*/ 518320 w 1386208"/>
                <a:gd name="connsiteY171" fmla="*/ 0 h 233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1386208" h="2335903">
                  <a:moveTo>
                    <a:pt x="518320" y="0"/>
                  </a:moveTo>
                  <a:cubicBezTo>
                    <a:pt x="543085" y="0"/>
                    <a:pt x="568803" y="0"/>
                    <a:pt x="593568" y="0"/>
                  </a:cubicBezTo>
                  <a:cubicBezTo>
                    <a:pt x="599283" y="9525"/>
                    <a:pt x="595473" y="16192"/>
                    <a:pt x="588805" y="22860"/>
                  </a:cubicBezTo>
                  <a:cubicBezTo>
                    <a:pt x="583090" y="27622"/>
                    <a:pt x="576423" y="33337"/>
                    <a:pt x="568803" y="40005"/>
                  </a:cubicBezTo>
                  <a:cubicBezTo>
                    <a:pt x="581185" y="38100"/>
                    <a:pt x="590710" y="36195"/>
                    <a:pt x="600235" y="35242"/>
                  </a:cubicBezTo>
                  <a:cubicBezTo>
                    <a:pt x="609760" y="34290"/>
                    <a:pt x="621190" y="34290"/>
                    <a:pt x="626905" y="41910"/>
                  </a:cubicBezTo>
                  <a:cubicBezTo>
                    <a:pt x="642145" y="60960"/>
                    <a:pt x="659290" y="78105"/>
                    <a:pt x="668815" y="100965"/>
                  </a:cubicBezTo>
                  <a:cubicBezTo>
                    <a:pt x="677388" y="119062"/>
                    <a:pt x="668815" y="132397"/>
                    <a:pt x="649765" y="137160"/>
                  </a:cubicBezTo>
                  <a:cubicBezTo>
                    <a:pt x="638335" y="140017"/>
                    <a:pt x="625953" y="139065"/>
                    <a:pt x="611665" y="140970"/>
                  </a:cubicBezTo>
                  <a:cubicBezTo>
                    <a:pt x="621190" y="148590"/>
                    <a:pt x="629763" y="151447"/>
                    <a:pt x="638335" y="153352"/>
                  </a:cubicBezTo>
                  <a:cubicBezTo>
                    <a:pt x="650718" y="156210"/>
                    <a:pt x="664053" y="158115"/>
                    <a:pt x="677388" y="160020"/>
                  </a:cubicBezTo>
                  <a:cubicBezTo>
                    <a:pt x="690723" y="161925"/>
                    <a:pt x="697390" y="167640"/>
                    <a:pt x="701200" y="180975"/>
                  </a:cubicBezTo>
                  <a:cubicBezTo>
                    <a:pt x="712630" y="221932"/>
                    <a:pt x="725965" y="261937"/>
                    <a:pt x="738348" y="302895"/>
                  </a:cubicBezTo>
                  <a:cubicBezTo>
                    <a:pt x="745015" y="323850"/>
                    <a:pt x="750730" y="343852"/>
                    <a:pt x="758350" y="368617"/>
                  </a:cubicBezTo>
                  <a:cubicBezTo>
                    <a:pt x="761208" y="355282"/>
                    <a:pt x="764065" y="346710"/>
                    <a:pt x="765970" y="338137"/>
                  </a:cubicBezTo>
                  <a:cubicBezTo>
                    <a:pt x="775495" y="300037"/>
                    <a:pt x="783115" y="261937"/>
                    <a:pt x="805975" y="229552"/>
                  </a:cubicBezTo>
                  <a:cubicBezTo>
                    <a:pt x="822168" y="206692"/>
                    <a:pt x="835503" y="182880"/>
                    <a:pt x="851695" y="160020"/>
                  </a:cubicBezTo>
                  <a:cubicBezTo>
                    <a:pt x="906940" y="79057"/>
                    <a:pt x="906940" y="79057"/>
                    <a:pt x="1001238" y="53340"/>
                  </a:cubicBezTo>
                  <a:cubicBezTo>
                    <a:pt x="1077438" y="32385"/>
                    <a:pt x="1150780" y="35242"/>
                    <a:pt x="1221265" y="71437"/>
                  </a:cubicBezTo>
                  <a:cubicBezTo>
                    <a:pt x="1229838" y="76200"/>
                    <a:pt x="1237458" y="81915"/>
                    <a:pt x="1242220" y="90487"/>
                  </a:cubicBezTo>
                  <a:cubicBezTo>
                    <a:pt x="1253650" y="111442"/>
                    <a:pt x="1266033" y="132397"/>
                    <a:pt x="1277463" y="153352"/>
                  </a:cubicBezTo>
                  <a:cubicBezTo>
                    <a:pt x="1308895" y="210502"/>
                    <a:pt x="1341280" y="268605"/>
                    <a:pt x="1330803" y="338137"/>
                  </a:cubicBezTo>
                  <a:cubicBezTo>
                    <a:pt x="1330803" y="340042"/>
                    <a:pt x="1330803" y="340995"/>
                    <a:pt x="1330803" y="342900"/>
                  </a:cubicBezTo>
                  <a:cubicBezTo>
                    <a:pt x="1328898" y="362902"/>
                    <a:pt x="1324135" y="382905"/>
                    <a:pt x="1313658" y="400050"/>
                  </a:cubicBezTo>
                  <a:cubicBezTo>
                    <a:pt x="1305085" y="415290"/>
                    <a:pt x="1290798" y="421005"/>
                    <a:pt x="1278415" y="417195"/>
                  </a:cubicBezTo>
                  <a:cubicBezTo>
                    <a:pt x="1261270" y="411480"/>
                    <a:pt x="1245078" y="387667"/>
                    <a:pt x="1244125" y="369570"/>
                  </a:cubicBezTo>
                  <a:cubicBezTo>
                    <a:pt x="1243173" y="322897"/>
                    <a:pt x="1242220" y="276225"/>
                    <a:pt x="1241268" y="228600"/>
                  </a:cubicBezTo>
                  <a:cubicBezTo>
                    <a:pt x="1241268" y="225742"/>
                    <a:pt x="1243173" y="222885"/>
                    <a:pt x="1237458" y="220027"/>
                  </a:cubicBezTo>
                  <a:cubicBezTo>
                    <a:pt x="1237458" y="235267"/>
                    <a:pt x="1237458" y="248602"/>
                    <a:pt x="1237458" y="262890"/>
                  </a:cubicBezTo>
                  <a:cubicBezTo>
                    <a:pt x="1237458" y="280987"/>
                    <a:pt x="1231743" y="296227"/>
                    <a:pt x="1221265" y="310515"/>
                  </a:cubicBezTo>
                  <a:cubicBezTo>
                    <a:pt x="1215550" y="318135"/>
                    <a:pt x="1206025" y="323850"/>
                    <a:pt x="1198405" y="315277"/>
                  </a:cubicBezTo>
                  <a:cubicBezTo>
                    <a:pt x="1179355" y="294322"/>
                    <a:pt x="1153638" y="288607"/>
                    <a:pt x="1128873" y="280035"/>
                  </a:cubicBezTo>
                  <a:cubicBezTo>
                    <a:pt x="1109823" y="273367"/>
                    <a:pt x="1091725" y="264795"/>
                    <a:pt x="1081248" y="241935"/>
                  </a:cubicBezTo>
                  <a:cubicBezTo>
                    <a:pt x="1080295" y="248602"/>
                    <a:pt x="1080295" y="252412"/>
                    <a:pt x="1080295" y="255270"/>
                  </a:cubicBezTo>
                  <a:cubicBezTo>
                    <a:pt x="1081248" y="270510"/>
                    <a:pt x="1074580" y="278130"/>
                    <a:pt x="1059340" y="280035"/>
                  </a:cubicBezTo>
                  <a:cubicBezTo>
                    <a:pt x="1037433" y="282892"/>
                    <a:pt x="1015525" y="286702"/>
                    <a:pt x="993618" y="290512"/>
                  </a:cubicBezTo>
                  <a:cubicBezTo>
                    <a:pt x="984093" y="292417"/>
                    <a:pt x="980283" y="289560"/>
                    <a:pt x="976473" y="280987"/>
                  </a:cubicBezTo>
                  <a:cubicBezTo>
                    <a:pt x="967900" y="260985"/>
                    <a:pt x="958375" y="240982"/>
                    <a:pt x="949803" y="221932"/>
                  </a:cubicBezTo>
                  <a:cubicBezTo>
                    <a:pt x="950755" y="240982"/>
                    <a:pt x="952660" y="258127"/>
                    <a:pt x="955518" y="276225"/>
                  </a:cubicBezTo>
                  <a:cubicBezTo>
                    <a:pt x="958375" y="292417"/>
                    <a:pt x="953613" y="302895"/>
                    <a:pt x="941230" y="314325"/>
                  </a:cubicBezTo>
                  <a:cubicBezTo>
                    <a:pt x="887890" y="361950"/>
                    <a:pt x="839313" y="413385"/>
                    <a:pt x="817405" y="483870"/>
                  </a:cubicBezTo>
                  <a:cubicBezTo>
                    <a:pt x="815500" y="489585"/>
                    <a:pt x="810738" y="496252"/>
                    <a:pt x="814548" y="501015"/>
                  </a:cubicBezTo>
                  <a:cubicBezTo>
                    <a:pt x="819310" y="506730"/>
                    <a:pt x="825978" y="501015"/>
                    <a:pt x="831693" y="499110"/>
                  </a:cubicBezTo>
                  <a:cubicBezTo>
                    <a:pt x="901225" y="479107"/>
                    <a:pt x="969805" y="455295"/>
                    <a:pt x="1041243" y="441007"/>
                  </a:cubicBezTo>
                  <a:cubicBezTo>
                    <a:pt x="1080295" y="433387"/>
                    <a:pt x="1119348" y="436245"/>
                    <a:pt x="1154590" y="452437"/>
                  </a:cubicBezTo>
                  <a:cubicBezTo>
                    <a:pt x="1207930" y="478155"/>
                    <a:pt x="1257460" y="511492"/>
                    <a:pt x="1296513" y="558165"/>
                  </a:cubicBezTo>
                  <a:cubicBezTo>
                    <a:pt x="1326993" y="595312"/>
                    <a:pt x="1347948" y="637222"/>
                    <a:pt x="1369855" y="679132"/>
                  </a:cubicBezTo>
                  <a:cubicBezTo>
                    <a:pt x="1387953" y="713422"/>
                    <a:pt x="1389858" y="746760"/>
                    <a:pt x="1381285" y="782955"/>
                  </a:cubicBezTo>
                  <a:cubicBezTo>
                    <a:pt x="1369855" y="833437"/>
                    <a:pt x="1347948" y="880110"/>
                    <a:pt x="1326040" y="926782"/>
                  </a:cubicBezTo>
                  <a:cubicBezTo>
                    <a:pt x="1312705" y="954405"/>
                    <a:pt x="1300323" y="982980"/>
                    <a:pt x="1283178" y="1007745"/>
                  </a:cubicBezTo>
                  <a:cubicBezTo>
                    <a:pt x="1276510" y="1016317"/>
                    <a:pt x="1272700" y="1016317"/>
                    <a:pt x="1266985" y="1006792"/>
                  </a:cubicBezTo>
                  <a:cubicBezTo>
                    <a:pt x="1260318" y="995362"/>
                    <a:pt x="1255555" y="983932"/>
                    <a:pt x="1254603" y="971550"/>
                  </a:cubicBezTo>
                  <a:cubicBezTo>
                    <a:pt x="1251745" y="937260"/>
                    <a:pt x="1238410" y="902017"/>
                    <a:pt x="1265080" y="869632"/>
                  </a:cubicBezTo>
                  <a:cubicBezTo>
                    <a:pt x="1246030" y="884872"/>
                    <a:pt x="1241268" y="882967"/>
                    <a:pt x="1232695" y="860107"/>
                  </a:cubicBezTo>
                  <a:cubicBezTo>
                    <a:pt x="1229838" y="853440"/>
                    <a:pt x="1228885" y="846772"/>
                    <a:pt x="1226028" y="840105"/>
                  </a:cubicBezTo>
                  <a:cubicBezTo>
                    <a:pt x="1219360" y="818197"/>
                    <a:pt x="1215550" y="795337"/>
                    <a:pt x="1200310" y="777240"/>
                  </a:cubicBezTo>
                  <a:cubicBezTo>
                    <a:pt x="1192690" y="768667"/>
                    <a:pt x="1194595" y="762000"/>
                    <a:pt x="1201263" y="755332"/>
                  </a:cubicBezTo>
                  <a:cubicBezTo>
                    <a:pt x="1206025" y="749617"/>
                    <a:pt x="1209835" y="744855"/>
                    <a:pt x="1214598" y="739140"/>
                  </a:cubicBezTo>
                  <a:cubicBezTo>
                    <a:pt x="1218408" y="734377"/>
                    <a:pt x="1223170" y="728662"/>
                    <a:pt x="1226980" y="723900"/>
                  </a:cubicBezTo>
                  <a:cubicBezTo>
                    <a:pt x="1201263" y="739140"/>
                    <a:pt x="1177450" y="734377"/>
                    <a:pt x="1154590" y="719137"/>
                  </a:cubicBezTo>
                  <a:cubicBezTo>
                    <a:pt x="1147923" y="714375"/>
                    <a:pt x="1141255" y="708660"/>
                    <a:pt x="1134588" y="703897"/>
                  </a:cubicBezTo>
                  <a:cubicBezTo>
                    <a:pt x="1111728" y="684847"/>
                    <a:pt x="1087915" y="666750"/>
                    <a:pt x="1049815" y="671512"/>
                  </a:cubicBezTo>
                  <a:cubicBezTo>
                    <a:pt x="1079343" y="635317"/>
                    <a:pt x="1115538" y="611505"/>
                    <a:pt x="1145065" y="581025"/>
                  </a:cubicBezTo>
                  <a:cubicBezTo>
                    <a:pt x="1138398" y="580072"/>
                    <a:pt x="1134588" y="583882"/>
                    <a:pt x="1130778" y="585787"/>
                  </a:cubicBezTo>
                  <a:cubicBezTo>
                    <a:pt x="1101250" y="599122"/>
                    <a:pt x="1073628" y="618172"/>
                    <a:pt x="1046005" y="635317"/>
                  </a:cubicBezTo>
                  <a:cubicBezTo>
                    <a:pt x="1036480" y="641032"/>
                    <a:pt x="1026955" y="643890"/>
                    <a:pt x="1016478" y="643890"/>
                  </a:cubicBezTo>
                  <a:cubicBezTo>
                    <a:pt x="993618" y="643890"/>
                    <a:pt x="971710" y="643890"/>
                    <a:pt x="948850" y="643890"/>
                  </a:cubicBezTo>
                  <a:cubicBezTo>
                    <a:pt x="978378" y="660082"/>
                    <a:pt x="1006000" y="678180"/>
                    <a:pt x="1034575" y="695325"/>
                  </a:cubicBezTo>
                  <a:cubicBezTo>
                    <a:pt x="1053625" y="706755"/>
                    <a:pt x="1072675" y="718185"/>
                    <a:pt x="1086963" y="735330"/>
                  </a:cubicBezTo>
                  <a:cubicBezTo>
                    <a:pt x="1126968" y="780097"/>
                    <a:pt x="1160305" y="830580"/>
                    <a:pt x="1191738" y="882015"/>
                  </a:cubicBezTo>
                  <a:cubicBezTo>
                    <a:pt x="1202215" y="900112"/>
                    <a:pt x="1207930" y="918210"/>
                    <a:pt x="1206978" y="939165"/>
                  </a:cubicBezTo>
                  <a:cubicBezTo>
                    <a:pt x="1206025" y="977265"/>
                    <a:pt x="1203168" y="1015365"/>
                    <a:pt x="1205073" y="1052512"/>
                  </a:cubicBezTo>
                  <a:cubicBezTo>
                    <a:pt x="1206978" y="1085850"/>
                    <a:pt x="1201263" y="1114425"/>
                    <a:pt x="1183165" y="1141095"/>
                  </a:cubicBezTo>
                  <a:cubicBezTo>
                    <a:pt x="1151733" y="1189672"/>
                    <a:pt x="1110775" y="1231582"/>
                    <a:pt x="1068865" y="1271587"/>
                  </a:cubicBezTo>
                  <a:cubicBezTo>
                    <a:pt x="1058388" y="1282065"/>
                    <a:pt x="1044100" y="1289685"/>
                    <a:pt x="1030765" y="1296352"/>
                  </a:cubicBezTo>
                  <a:cubicBezTo>
                    <a:pt x="1024098" y="1300162"/>
                    <a:pt x="1020288" y="1300162"/>
                    <a:pt x="1022193" y="1290637"/>
                  </a:cubicBezTo>
                  <a:cubicBezTo>
                    <a:pt x="1023145" y="1286827"/>
                    <a:pt x="1024098" y="1283017"/>
                    <a:pt x="1025050" y="1279207"/>
                  </a:cubicBezTo>
                  <a:cubicBezTo>
                    <a:pt x="1031718" y="1248727"/>
                    <a:pt x="1041243" y="1218247"/>
                    <a:pt x="1044100" y="1187767"/>
                  </a:cubicBezTo>
                  <a:cubicBezTo>
                    <a:pt x="1046005" y="1172527"/>
                    <a:pt x="1050768" y="1159192"/>
                    <a:pt x="1061245" y="1148715"/>
                  </a:cubicBezTo>
                  <a:cubicBezTo>
                    <a:pt x="1068865" y="1141095"/>
                    <a:pt x="1076485" y="1133475"/>
                    <a:pt x="1083153" y="1125855"/>
                  </a:cubicBezTo>
                  <a:cubicBezTo>
                    <a:pt x="1076485" y="1125855"/>
                    <a:pt x="1071723" y="1127760"/>
                    <a:pt x="1066960" y="1128712"/>
                  </a:cubicBezTo>
                  <a:cubicBezTo>
                    <a:pt x="1054578" y="1132522"/>
                    <a:pt x="1043148" y="1134427"/>
                    <a:pt x="1034575" y="1121092"/>
                  </a:cubicBezTo>
                  <a:cubicBezTo>
                    <a:pt x="1026955" y="1108710"/>
                    <a:pt x="1030765" y="1092517"/>
                    <a:pt x="1044100" y="1082040"/>
                  </a:cubicBezTo>
                  <a:cubicBezTo>
                    <a:pt x="1067913" y="1064895"/>
                    <a:pt x="1086010" y="1042987"/>
                    <a:pt x="1106965" y="1022032"/>
                  </a:cubicBezTo>
                  <a:cubicBezTo>
                    <a:pt x="1090773" y="1030605"/>
                    <a:pt x="1074580" y="1040130"/>
                    <a:pt x="1055530" y="1042987"/>
                  </a:cubicBezTo>
                  <a:cubicBezTo>
                    <a:pt x="1030765" y="1047750"/>
                    <a:pt x="1014573" y="1030605"/>
                    <a:pt x="1018383" y="1006792"/>
                  </a:cubicBezTo>
                  <a:cubicBezTo>
                    <a:pt x="1020288" y="993457"/>
                    <a:pt x="1031718" y="987742"/>
                    <a:pt x="1042195" y="977265"/>
                  </a:cubicBezTo>
                  <a:cubicBezTo>
                    <a:pt x="1034575" y="980122"/>
                    <a:pt x="1029813" y="981075"/>
                    <a:pt x="1025050" y="982980"/>
                  </a:cubicBezTo>
                  <a:cubicBezTo>
                    <a:pt x="1012668" y="989647"/>
                    <a:pt x="1004095" y="986790"/>
                    <a:pt x="997428" y="973455"/>
                  </a:cubicBezTo>
                  <a:cubicBezTo>
                    <a:pt x="986950" y="953452"/>
                    <a:pt x="974568" y="933450"/>
                    <a:pt x="961233" y="914400"/>
                  </a:cubicBezTo>
                  <a:cubicBezTo>
                    <a:pt x="953613" y="902970"/>
                    <a:pt x="953613" y="894397"/>
                    <a:pt x="963138" y="883920"/>
                  </a:cubicBezTo>
                  <a:cubicBezTo>
                    <a:pt x="976473" y="867727"/>
                    <a:pt x="988855" y="851535"/>
                    <a:pt x="1001238" y="835342"/>
                  </a:cubicBezTo>
                  <a:cubicBezTo>
                    <a:pt x="982188" y="839152"/>
                    <a:pt x="965043" y="843915"/>
                    <a:pt x="947898" y="851535"/>
                  </a:cubicBezTo>
                  <a:cubicBezTo>
                    <a:pt x="933610" y="857250"/>
                    <a:pt x="923133" y="854392"/>
                    <a:pt x="915513" y="842010"/>
                  </a:cubicBezTo>
                  <a:cubicBezTo>
                    <a:pt x="911703" y="837247"/>
                    <a:pt x="909798" y="831532"/>
                    <a:pt x="905035" y="826770"/>
                  </a:cubicBezTo>
                  <a:cubicBezTo>
                    <a:pt x="895510" y="815340"/>
                    <a:pt x="896463" y="806767"/>
                    <a:pt x="907893" y="797242"/>
                  </a:cubicBezTo>
                  <a:cubicBezTo>
                    <a:pt x="926943" y="780097"/>
                    <a:pt x="944088" y="761047"/>
                    <a:pt x="965995" y="740092"/>
                  </a:cubicBezTo>
                  <a:cubicBezTo>
                    <a:pt x="936468" y="749617"/>
                    <a:pt x="911703" y="758190"/>
                    <a:pt x="886938" y="766762"/>
                  </a:cubicBezTo>
                  <a:cubicBezTo>
                    <a:pt x="868840" y="772477"/>
                    <a:pt x="853600" y="769620"/>
                    <a:pt x="841218" y="755332"/>
                  </a:cubicBezTo>
                  <a:cubicBezTo>
                    <a:pt x="829788" y="742950"/>
                    <a:pt x="819310" y="730567"/>
                    <a:pt x="808833" y="717232"/>
                  </a:cubicBezTo>
                  <a:cubicBezTo>
                    <a:pt x="799308" y="705802"/>
                    <a:pt x="787878" y="696277"/>
                    <a:pt x="772638" y="693420"/>
                  </a:cubicBezTo>
                  <a:cubicBezTo>
                    <a:pt x="767875" y="692467"/>
                    <a:pt x="763113" y="691515"/>
                    <a:pt x="759303" y="695325"/>
                  </a:cubicBezTo>
                  <a:cubicBezTo>
                    <a:pt x="755493" y="700087"/>
                    <a:pt x="760255" y="703897"/>
                    <a:pt x="762160" y="707707"/>
                  </a:cubicBezTo>
                  <a:cubicBezTo>
                    <a:pt x="847885" y="858202"/>
                    <a:pt x="899320" y="1022032"/>
                    <a:pt x="946945" y="1187767"/>
                  </a:cubicBezTo>
                  <a:cubicBezTo>
                    <a:pt x="968853" y="1263015"/>
                    <a:pt x="981235" y="1341120"/>
                    <a:pt x="990760" y="1419225"/>
                  </a:cubicBezTo>
                  <a:cubicBezTo>
                    <a:pt x="998380" y="1485900"/>
                    <a:pt x="1005048" y="1552575"/>
                    <a:pt x="1007905" y="1619250"/>
                  </a:cubicBezTo>
                  <a:cubicBezTo>
                    <a:pt x="1010763" y="1701165"/>
                    <a:pt x="997428" y="1781175"/>
                    <a:pt x="984093" y="1861185"/>
                  </a:cubicBezTo>
                  <a:cubicBezTo>
                    <a:pt x="973615" y="1923097"/>
                    <a:pt x="961233" y="1985010"/>
                    <a:pt x="934563" y="2043112"/>
                  </a:cubicBezTo>
                  <a:cubicBezTo>
                    <a:pt x="890986" y="2135981"/>
                    <a:pt x="831871" y="2214919"/>
                    <a:pt x="757621" y="2281133"/>
                  </a:cubicBezTo>
                  <a:lnTo>
                    <a:pt x="687604" y="2335903"/>
                  </a:lnTo>
                  <a:lnTo>
                    <a:pt x="686954" y="2335462"/>
                  </a:lnTo>
                  <a:cubicBezTo>
                    <a:pt x="676465" y="2328640"/>
                    <a:pt x="675014" y="2329959"/>
                    <a:pt x="652160" y="2327790"/>
                  </a:cubicBezTo>
                  <a:lnTo>
                    <a:pt x="647930" y="2327278"/>
                  </a:lnTo>
                  <a:lnTo>
                    <a:pt x="508263" y="2243561"/>
                  </a:lnTo>
                  <a:lnTo>
                    <a:pt x="519273" y="2243137"/>
                  </a:lnTo>
                  <a:cubicBezTo>
                    <a:pt x="585948" y="2214562"/>
                    <a:pt x="637383" y="2165985"/>
                    <a:pt x="682150" y="2110740"/>
                  </a:cubicBezTo>
                  <a:cubicBezTo>
                    <a:pt x="741205" y="2037397"/>
                    <a:pt x="790735" y="1959292"/>
                    <a:pt x="827883" y="1872615"/>
                  </a:cubicBezTo>
                  <a:cubicBezTo>
                    <a:pt x="850743" y="1819275"/>
                    <a:pt x="856458" y="1762125"/>
                    <a:pt x="865030" y="1706880"/>
                  </a:cubicBezTo>
                  <a:cubicBezTo>
                    <a:pt x="879318" y="1615440"/>
                    <a:pt x="874555" y="1523047"/>
                    <a:pt x="866935" y="1430655"/>
                  </a:cubicBezTo>
                  <a:cubicBezTo>
                    <a:pt x="850743" y="1240155"/>
                    <a:pt x="804070" y="1055370"/>
                    <a:pt x="751683" y="872490"/>
                  </a:cubicBezTo>
                  <a:cubicBezTo>
                    <a:pt x="737395" y="822960"/>
                    <a:pt x="722155" y="774382"/>
                    <a:pt x="698343" y="727710"/>
                  </a:cubicBezTo>
                  <a:cubicBezTo>
                    <a:pt x="696438" y="722947"/>
                    <a:pt x="695485" y="716280"/>
                    <a:pt x="689770" y="716280"/>
                  </a:cubicBezTo>
                  <a:cubicBezTo>
                    <a:pt x="683103" y="716280"/>
                    <a:pt x="683103" y="723900"/>
                    <a:pt x="681198" y="729615"/>
                  </a:cubicBezTo>
                  <a:cubicBezTo>
                    <a:pt x="672625" y="754380"/>
                    <a:pt x="676435" y="779145"/>
                    <a:pt x="684055" y="803910"/>
                  </a:cubicBezTo>
                  <a:cubicBezTo>
                    <a:pt x="687865" y="814387"/>
                    <a:pt x="686913" y="822960"/>
                    <a:pt x="679293" y="831532"/>
                  </a:cubicBezTo>
                  <a:cubicBezTo>
                    <a:pt x="657385" y="860107"/>
                    <a:pt x="635478" y="889635"/>
                    <a:pt x="613570" y="918210"/>
                  </a:cubicBezTo>
                  <a:cubicBezTo>
                    <a:pt x="610713" y="922972"/>
                    <a:pt x="606903" y="928687"/>
                    <a:pt x="600235" y="926782"/>
                  </a:cubicBezTo>
                  <a:cubicBezTo>
                    <a:pt x="593568" y="924877"/>
                    <a:pt x="595473" y="917257"/>
                    <a:pt x="595473" y="912495"/>
                  </a:cubicBezTo>
                  <a:cubicBezTo>
                    <a:pt x="595473" y="881062"/>
                    <a:pt x="600235" y="849630"/>
                    <a:pt x="585948" y="820102"/>
                  </a:cubicBezTo>
                  <a:cubicBezTo>
                    <a:pt x="577375" y="802957"/>
                    <a:pt x="568803" y="785812"/>
                    <a:pt x="560230" y="768667"/>
                  </a:cubicBezTo>
                  <a:cubicBezTo>
                    <a:pt x="544038" y="735330"/>
                    <a:pt x="536418" y="701992"/>
                    <a:pt x="551658" y="664845"/>
                  </a:cubicBezTo>
                  <a:cubicBezTo>
                    <a:pt x="560230" y="644842"/>
                    <a:pt x="550705" y="630555"/>
                    <a:pt x="527845" y="621982"/>
                  </a:cubicBezTo>
                  <a:cubicBezTo>
                    <a:pt x="502128" y="612457"/>
                    <a:pt x="474505" y="611505"/>
                    <a:pt x="447835" y="606742"/>
                  </a:cubicBezTo>
                  <a:cubicBezTo>
                    <a:pt x="408783" y="600075"/>
                    <a:pt x="371635" y="609600"/>
                    <a:pt x="334488" y="620077"/>
                  </a:cubicBezTo>
                  <a:cubicBezTo>
                    <a:pt x="319248" y="623887"/>
                    <a:pt x="304008" y="628650"/>
                    <a:pt x="289720" y="633412"/>
                  </a:cubicBezTo>
                  <a:cubicBezTo>
                    <a:pt x="269718" y="639127"/>
                    <a:pt x="268765" y="637222"/>
                    <a:pt x="270670" y="618172"/>
                  </a:cubicBezTo>
                  <a:cubicBezTo>
                    <a:pt x="273528" y="586740"/>
                    <a:pt x="281148" y="556260"/>
                    <a:pt x="290673" y="526732"/>
                  </a:cubicBezTo>
                  <a:cubicBezTo>
                    <a:pt x="291625" y="522922"/>
                    <a:pt x="293530" y="519112"/>
                    <a:pt x="294483" y="514350"/>
                  </a:cubicBezTo>
                  <a:cubicBezTo>
                    <a:pt x="266860" y="535305"/>
                    <a:pt x="236380" y="594360"/>
                    <a:pt x="231618" y="636270"/>
                  </a:cubicBezTo>
                  <a:cubicBezTo>
                    <a:pt x="230665" y="646747"/>
                    <a:pt x="226855" y="654367"/>
                    <a:pt x="218283" y="660082"/>
                  </a:cubicBezTo>
                  <a:cubicBezTo>
                    <a:pt x="190660" y="680085"/>
                    <a:pt x="165895" y="702945"/>
                    <a:pt x="133510" y="715327"/>
                  </a:cubicBezTo>
                  <a:cubicBezTo>
                    <a:pt x="118270" y="721042"/>
                    <a:pt x="115413" y="720090"/>
                    <a:pt x="118270" y="702945"/>
                  </a:cubicBezTo>
                  <a:cubicBezTo>
                    <a:pt x="119223" y="693420"/>
                    <a:pt x="122080" y="682942"/>
                    <a:pt x="121128" y="672465"/>
                  </a:cubicBezTo>
                  <a:cubicBezTo>
                    <a:pt x="115413" y="685800"/>
                    <a:pt x="108745" y="699135"/>
                    <a:pt x="103030" y="713422"/>
                  </a:cubicBezTo>
                  <a:cubicBezTo>
                    <a:pt x="95410" y="733425"/>
                    <a:pt x="83028" y="749617"/>
                    <a:pt x="65883" y="762000"/>
                  </a:cubicBezTo>
                  <a:cubicBezTo>
                    <a:pt x="48738" y="774382"/>
                    <a:pt x="32545" y="788670"/>
                    <a:pt x="16353" y="802005"/>
                  </a:cubicBezTo>
                  <a:cubicBezTo>
                    <a:pt x="13495" y="803910"/>
                    <a:pt x="11590" y="807720"/>
                    <a:pt x="7780" y="806767"/>
                  </a:cubicBezTo>
                  <a:cubicBezTo>
                    <a:pt x="3970" y="805815"/>
                    <a:pt x="3970" y="801052"/>
                    <a:pt x="3970" y="797242"/>
                  </a:cubicBezTo>
                  <a:cubicBezTo>
                    <a:pt x="2065" y="731520"/>
                    <a:pt x="-6507" y="665797"/>
                    <a:pt x="9685" y="600075"/>
                  </a:cubicBezTo>
                  <a:cubicBezTo>
                    <a:pt x="11590" y="593407"/>
                    <a:pt x="13495" y="585787"/>
                    <a:pt x="16353" y="580072"/>
                  </a:cubicBezTo>
                  <a:cubicBezTo>
                    <a:pt x="40165" y="536257"/>
                    <a:pt x="66835" y="494347"/>
                    <a:pt x="109698" y="464820"/>
                  </a:cubicBezTo>
                  <a:cubicBezTo>
                    <a:pt x="166848" y="426720"/>
                    <a:pt x="224950" y="390525"/>
                    <a:pt x="294483" y="383857"/>
                  </a:cubicBezTo>
                  <a:cubicBezTo>
                    <a:pt x="391638" y="374332"/>
                    <a:pt x="484983" y="383857"/>
                    <a:pt x="567850" y="441007"/>
                  </a:cubicBezTo>
                  <a:cubicBezTo>
                    <a:pt x="587853" y="454342"/>
                    <a:pt x="607855" y="467677"/>
                    <a:pt x="632620" y="480060"/>
                  </a:cubicBezTo>
                  <a:cubicBezTo>
                    <a:pt x="602140" y="429577"/>
                    <a:pt x="573565" y="382905"/>
                    <a:pt x="544038" y="336232"/>
                  </a:cubicBezTo>
                  <a:cubicBezTo>
                    <a:pt x="522130" y="300990"/>
                    <a:pt x="523083" y="299085"/>
                    <a:pt x="557373" y="275272"/>
                  </a:cubicBezTo>
                  <a:cubicBezTo>
                    <a:pt x="559278" y="273367"/>
                    <a:pt x="562135" y="271462"/>
                    <a:pt x="566898" y="267652"/>
                  </a:cubicBezTo>
                  <a:cubicBezTo>
                    <a:pt x="549753" y="269557"/>
                    <a:pt x="535465" y="268605"/>
                    <a:pt x="521178" y="271462"/>
                  </a:cubicBezTo>
                  <a:cubicBezTo>
                    <a:pt x="504985" y="274320"/>
                    <a:pt x="493555" y="268605"/>
                    <a:pt x="484030" y="257175"/>
                  </a:cubicBezTo>
                  <a:cubicBezTo>
                    <a:pt x="473553" y="245745"/>
                    <a:pt x="464028" y="235267"/>
                    <a:pt x="452598" y="223837"/>
                  </a:cubicBezTo>
                  <a:cubicBezTo>
                    <a:pt x="427833" y="199072"/>
                    <a:pt x="427833" y="196215"/>
                    <a:pt x="450693" y="172402"/>
                  </a:cubicBezTo>
                  <a:cubicBezTo>
                    <a:pt x="438310" y="172402"/>
                    <a:pt x="438310" y="172402"/>
                    <a:pt x="432595" y="150495"/>
                  </a:cubicBezTo>
                  <a:cubicBezTo>
                    <a:pt x="425928" y="155257"/>
                    <a:pt x="423070" y="162877"/>
                    <a:pt x="420213" y="169545"/>
                  </a:cubicBezTo>
                  <a:cubicBezTo>
                    <a:pt x="413545" y="184785"/>
                    <a:pt x="401163" y="192405"/>
                    <a:pt x="385923" y="191452"/>
                  </a:cubicBezTo>
                  <a:cubicBezTo>
                    <a:pt x="365920" y="189547"/>
                    <a:pt x="354490" y="197167"/>
                    <a:pt x="344965" y="213360"/>
                  </a:cubicBezTo>
                  <a:cubicBezTo>
                    <a:pt x="331630" y="235267"/>
                    <a:pt x="314485" y="255270"/>
                    <a:pt x="299245" y="275272"/>
                  </a:cubicBezTo>
                  <a:cubicBezTo>
                    <a:pt x="295435" y="280035"/>
                    <a:pt x="292578" y="287655"/>
                    <a:pt x="284958" y="284797"/>
                  </a:cubicBezTo>
                  <a:cubicBezTo>
                    <a:pt x="278290" y="281940"/>
                    <a:pt x="281148" y="275272"/>
                    <a:pt x="281148" y="269557"/>
                  </a:cubicBezTo>
                  <a:cubicBezTo>
                    <a:pt x="284005" y="221932"/>
                    <a:pt x="295435" y="177165"/>
                    <a:pt x="321153" y="136207"/>
                  </a:cubicBezTo>
                  <a:cubicBezTo>
                    <a:pt x="324963" y="129540"/>
                    <a:pt x="330678" y="125730"/>
                    <a:pt x="336393" y="121920"/>
                  </a:cubicBezTo>
                  <a:cubicBezTo>
                    <a:pt x="384018" y="86677"/>
                    <a:pt x="434500" y="56197"/>
                    <a:pt x="483078" y="22860"/>
                  </a:cubicBezTo>
                  <a:cubicBezTo>
                    <a:pt x="494508" y="15240"/>
                    <a:pt x="504985" y="4762"/>
                    <a:pt x="51832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84" name="Rectangle 183">
            <a:extLst>
              <a:ext uri="{FF2B5EF4-FFF2-40B4-BE49-F238E27FC236}">
                <a16:creationId xmlns:a16="http://schemas.microsoft.com/office/drawing/2014/main" id="{4A8C5C99-2E0E-4303-ADBF-02DE769F5036}"/>
              </a:ext>
            </a:extLst>
          </p:cNvPr>
          <p:cNvSpPr/>
          <p:nvPr/>
        </p:nvSpPr>
        <p:spPr>
          <a:xfrm>
            <a:off x="0" y="6578220"/>
            <a:ext cx="12192000" cy="2797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Freeform: Shape 184">
            <a:extLst>
              <a:ext uri="{FF2B5EF4-FFF2-40B4-BE49-F238E27FC236}">
                <a16:creationId xmlns:a16="http://schemas.microsoft.com/office/drawing/2014/main" id="{8FC95A34-2414-4576-8EC6-9CBDF7B27F6A}"/>
              </a:ext>
            </a:extLst>
          </p:cNvPr>
          <p:cNvSpPr/>
          <p:nvPr/>
        </p:nvSpPr>
        <p:spPr>
          <a:xfrm>
            <a:off x="7140764" y="1229087"/>
            <a:ext cx="2532945" cy="3110760"/>
          </a:xfrm>
          <a:custGeom>
            <a:avLst/>
            <a:gdLst>
              <a:gd name="connsiteX0" fmla="*/ 1780251 w 3859518"/>
              <a:gd name="connsiteY0" fmla="*/ 2575504 h 4739950"/>
              <a:gd name="connsiteX1" fmla="*/ 1770476 w 3859518"/>
              <a:gd name="connsiteY1" fmla="*/ 2578338 h 4739950"/>
              <a:gd name="connsiteX2" fmla="*/ 1773303 w 3859518"/>
              <a:gd name="connsiteY2" fmla="*/ 2597915 h 4739950"/>
              <a:gd name="connsiteX3" fmla="*/ 1978704 w 3859518"/>
              <a:gd name="connsiteY3" fmla="*/ 2861690 h 4739950"/>
              <a:gd name="connsiteX4" fmla="*/ 2206719 w 3859518"/>
              <a:gd name="connsiteY4" fmla="*/ 3155345 h 4739950"/>
              <a:gd name="connsiteX5" fmla="*/ 2442271 w 3859518"/>
              <a:gd name="connsiteY5" fmla="*/ 3456212 h 4739950"/>
              <a:gd name="connsiteX6" fmla="*/ 2452636 w 3859518"/>
              <a:gd name="connsiteY6" fmla="*/ 3467546 h 4739950"/>
              <a:gd name="connsiteX7" fmla="*/ 2465826 w 3859518"/>
              <a:gd name="connsiteY7" fmla="*/ 3460334 h 4739950"/>
              <a:gd name="connsiteX8" fmla="*/ 2460173 w 3859518"/>
              <a:gd name="connsiteY8" fmla="*/ 3450030 h 4739950"/>
              <a:gd name="connsiteX9" fmla="*/ 2436619 w 3859518"/>
              <a:gd name="connsiteY9" fmla="*/ 3419119 h 4739950"/>
              <a:gd name="connsiteX10" fmla="*/ 2047485 w 3859518"/>
              <a:gd name="connsiteY10" fmla="*/ 2918359 h 4739950"/>
              <a:gd name="connsiteX11" fmla="*/ 1786493 w 3859518"/>
              <a:gd name="connsiteY11" fmla="*/ 2583490 h 4739950"/>
              <a:gd name="connsiteX12" fmla="*/ 1780251 w 3859518"/>
              <a:gd name="connsiteY12" fmla="*/ 2575504 h 4739950"/>
              <a:gd name="connsiteX13" fmla="*/ 714154 w 3859518"/>
              <a:gd name="connsiteY13" fmla="*/ 0 h 4739950"/>
              <a:gd name="connsiteX14" fmla="*/ 804739 w 3859518"/>
              <a:gd name="connsiteY14" fmla="*/ 59217 h 4739950"/>
              <a:gd name="connsiteX15" fmla="*/ 823699 w 3859518"/>
              <a:gd name="connsiteY15" fmla="*/ 66619 h 4739950"/>
              <a:gd name="connsiteX16" fmla="*/ 890059 w 3859518"/>
              <a:gd name="connsiteY16" fmla="*/ 98342 h 4739950"/>
              <a:gd name="connsiteX17" fmla="*/ 1004871 w 3859518"/>
              <a:gd name="connsiteY17" fmla="*/ 324636 h 4739950"/>
              <a:gd name="connsiteX18" fmla="*/ 1022778 w 3859518"/>
              <a:gd name="connsiteY18" fmla="*/ 398657 h 4739950"/>
              <a:gd name="connsiteX19" fmla="*/ 1005924 w 3859518"/>
              <a:gd name="connsiteY19" fmla="*/ 527665 h 4739950"/>
              <a:gd name="connsiteX20" fmla="*/ 984858 w 3859518"/>
              <a:gd name="connsiteY20" fmla="*/ 590055 h 4739950"/>
              <a:gd name="connsiteX21" fmla="*/ 861620 w 3859518"/>
              <a:gd name="connsiteY21" fmla="*/ 641869 h 4739950"/>
              <a:gd name="connsiteX22" fmla="*/ 830020 w 3859518"/>
              <a:gd name="connsiteY22" fmla="*/ 668306 h 4739950"/>
              <a:gd name="connsiteX23" fmla="*/ 841605 w 3859518"/>
              <a:gd name="connsiteY23" fmla="*/ 688397 h 4739950"/>
              <a:gd name="connsiteX24" fmla="*/ 884793 w 3859518"/>
              <a:gd name="connsiteY24" fmla="*/ 677823 h 4739950"/>
              <a:gd name="connsiteX25" fmla="*/ 1082818 w 3859518"/>
              <a:gd name="connsiteY25" fmla="*/ 780395 h 4739950"/>
              <a:gd name="connsiteX26" fmla="*/ 1163922 w 3859518"/>
              <a:gd name="connsiteY26" fmla="*/ 842784 h 4739950"/>
              <a:gd name="connsiteX27" fmla="*/ 1297696 w 3859518"/>
              <a:gd name="connsiteY27" fmla="*/ 1009861 h 4739950"/>
              <a:gd name="connsiteX28" fmla="*/ 1327189 w 3859518"/>
              <a:gd name="connsiteY28" fmla="*/ 1014090 h 4739950"/>
              <a:gd name="connsiteX29" fmla="*/ 1399868 w 3859518"/>
              <a:gd name="connsiteY29" fmla="*/ 952759 h 4739950"/>
              <a:gd name="connsiteX30" fmla="*/ 1450427 w 3859518"/>
              <a:gd name="connsiteY30" fmla="*/ 955931 h 4739950"/>
              <a:gd name="connsiteX31" fmla="*/ 1453588 w 3859518"/>
              <a:gd name="connsiteY31" fmla="*/ 1009861 h 4739950"/>
              <a:gd name="connsiteX32" fmla="*/ 1435681 w 3859518"/>
              <a:gd name="connsiteY32" fmla="*/ 1029953 h 4739950"/>
              <a:gd name="connsiteX33" fmla="*/ 1436734 w 3859518"/>
              <a:gd name="connsiteY33" fmla="*/ 1045814 h 4739950"/>
              <a:gd name="connsiteX34" fmla="*/ 1690585 w 3859518"/>
              <a:gd name="connsiteY34" fmla="*/ 1298544 h 4739950"/>
              <a:gd name="connsiteX35" fmla="*/ 1735879 w 3859518"/>
              <a:gd name="connsiteY35" fmla="*/ 1383140 h 4739950"/>
              <a:gd name="connsiteX36" fmla="*/ 1824358 w 3859518"/>
              <a:gd name="connsiteY36" fmla="*/ 1579825 h 4739950"/>
              <a:gd name="connsiteX37" fmla="*/ 1795917 w 3859518"/>
              <a:gd name="connsiteY37" fmla="*/ 1864277 h 4739950"/>
              <a:gd name="connsiteX38" fmla="*/ 1661092 w 3859518"/>
              <a:gd name="connsiteY38" fmla="*/ 2007033 h 4739950"/>
              <a:gd name="connsiteX39" fmla="*/ 1648452 w 3859518"/>
              <a:gd name="connsiteY39" fmla="*/ 2049331 h 4739950"/>
              <a:gd name="connsiteX40" fmla="*/ 1684265 w 3859518"/>
              <a:gd name="connsiteY40" fmla="*/ 2186799 h 4739950"/>
              <a:gd name="connsiteX41" fmla="*/ 1764318 w 3859518"/>
              <a:gd name="connsiteY41" fmla="*/ 2303118 h 4739950"/>
              <a:gd name="connsiteX42" fmla="*/ 1800131 w 3859518"/>
              <a:gd name="connsiteY42" fmla="*/ 2338013 h 4739950"/>
              <a:gd name="connsiteX43" fmla="*/ 1827517 w 3859518"/>
              <a:gd name="connsiteY43" fmla="*/ 2424723 h 4739950"/>
              <a:gd name="connsiteX44" fmla="*/ 1847531 w 3859518"/>
              <a:gd name="connsiteY44" fmla="*/ 2492400 h 4739950"/>
              <a:gd name="connsiteX45" fmla="*/ 1851965 w 3859518"/>
              <a:gd name="connsiteY45" fmla="*/ 2497519 h 4739950"/>
              <a:gd name="connsiteX46" fmla="*/ 1830273 w 3859518"/>
              <a:gd name="connsiteY46" fmla="*/ 2514491 h 4739950"/>
              <a:gd name="connsiteX47" fmla="*/ 1839257 w 3859518"/>
              <a:gd name="connsiteY47" fmla="*/ 2525789 h 4739950"/>
              <a:gd name="connsiteX48" fmla="*/ 1846795 w 3859518"/>
              <a:gd name="connsiteY48" fmla="*/ 2539183 h 4739950"/>
              <a:gd name="connsiteX49" fmla="*/ 1870350 w 3859518"/>
              <a:gd name="connsiteY49" fmla="*/ 2588641 h 4739950"/>
              <a:gd name="connsiteX50" fmla="*/ 2344281 w 3859518"/>
              <a:gd name="connsiteY50" fmla="*/ 3189347 h 4739950"/>
              <a:gd name="connsiteX51" fmla="*/ 2507283 w 3859518"/>
              <a:gd name="connsiteY51" fmla="*/ 3395421 h 4739950"/>
              <a:gd name="connsiteX52" fmla="*/ 2519533 w 3859518"/>
              <a:gd name="connsiteY52" fmla="*/ 3401603 h 4739950"/>
              <a:gd name="connsiteX53" fmla="*/ 2521417 w 3859518"/>
              <a:gd name="connsiteY53" fmla="*/ 3383057 h 4739950"/>
              <a:gd name="connsiteX54" fmla="*/ 2518590 w 3859518"/>
              <a:gd name="connsiteY54" fmla="*/ 3378935 h 4739950"/>
              <a:gd name="connsiteX55" fmla="*/ 2569470 w 3859518"/>
              <a:gd name="connsiteY55" fmla="*/ 3253230 h 4739950"/>
              <a:gd name="connsiteX56" fmla="*/ 2620349 w 3859518"/>
              <a:gd name="connsiteY56" fmla="*/ 3257351 h 4739950"/>
              <a:gd name="connsiteX57" fmla="*/ 2667460 w 3859518"/>
              <a:gd name="connsiteY57" fmla="*/ 3302688 h 4739950"/>
              <a:gd name="connsiteX58" fmla="*/ 2698553 w 3859518"/>
              <a:gd name="connsiteY58" fmla="*/ 3302688 h 4739950"/>
              <a:gd name="connsiteX59" fmla="*/ 2878514 w 3859518"/>
              <a:gd name="connsiteY59" fmla="*/ 3234684 h 4739950"/>
              <a:gd name="connsiteX60" fmla="*/ 3071668 w 3859518"/>
              <a:gd name="connsiteY60" fmla="*/ 3306809 h 4739950"/>
              <a:gd name="connsiteX61" fmla="*/ 3367522 w 3859518"/>
              <a:gd name="connsiteY61" fmla="*/ 3628284 h 4739950"/>
              <a:gd name="connsiteX62" fmla="*/ 3643589 w 3859518"/>
              <a:gd name="connsiteY62" fmla="*/ 3937395 h 4739950"/>
              <a:gd name="connsiteX63" fmla="*/ 3784920 w 3859518"/>
              <a:gd name="connsiteY63" fmla="*/ 4141408 h 4739950"/>
              <a:gd name="connsiteX64" fmla="*/ 3776441 w 3859518"/>
              <a:gd name="connsiteY64" fmla="*/ 4219716 h 4739950"/>
              <a:gd name="connsiteX65" fmla="*/ 3770787 w 3859518"/>
              <a:gd name="connsiteY65" fmla="*/ 4255779 h 4739950"/>
              <a:gd name="connsiteX66" fmla="*/ 3785863 w 3859518"/>
              <a:gd name="connsiteY66" fmla="*/ 4269174 h 4739950"/>
              <a:gd name="connsiteX67" fmla="*/ 3848049 w 3859518"/>
              <a:gd name="connsiteY67" fmla="*/ 4283600 h 4739950"/>
              <a:gd name="connsiteX68" fmla="*/ 3854643 w 3859518"/>
              <a:gd name="connsiteY68" fmla="*/ 4305237 h 4739950"/>
              <a:gd name="connsiteX69" fmla="*/ 3785863 w 3859518"/>
              <a:gd name="connsiteY69" fmla="*/ 4397970 h 4739950"/>
              <a:gd name="connsiteX70" fmla="*/ 3772671 w 3859518"/>
              <a:gd name="connsiteY70" fmla="*/ 4404152 h 4739950"/>
              <a:gd name="connsiteX71" fmla="*/ 3746290 w 3859518"/>
              <a:gd name="connsiteY71" fmla="*/ 4422698 h 4739950"/>
              <a:gd name="connsiteX72" fmla="*/ 3637721 w 3859518"/>
              <a:gd name="connsiteY72" fmla="*/ 4548165 h 4739950"/>
              <a:gd name="connsiteX73" fmla="*/ 3463759 w 3859518"/>
              <a:gd name="connsiteY73" fmla="*/ 4696424 h 4739950"/>
              <a:gd name="connsiteX74" fmla="*/ 3438835 w 3859518"/>
              <a:gd name="connsiteY74" fmla="*/ 4686103 h 4739950"/>
              <a:gd name="connsiteX75" fmla="*/ 3413690 w 3859518"/>
              <a:gd name="connsiteY75" fmla="*/ 4656593 h 4739950"/>
              <a:gd name="connsiteX76" fmla="*/ 3358100 w 3859518"/>
              <a:gd name="connsiteY76" fmla="*/ 4618470 h 4739950"/>
              <a:gd name="connsiteX77" fmla="*/ 3328890 w 3859518"/>
              <a:gd name="connsiteY77" fmla="*/ 4615378 h 4739950"/>
              <a:gd name="connsiteX78" fmla="*/ 3307221 w 3859518"/>
              <a:gd name="connsiteY78" fmla="*/ 4624652 h 4739950"/>
              <a:gd name="connsiteX79" fmla="*/ 3173426 w 3859518"/>
              <a:gd name="connsiteY79" fmla="*/ 4594771 h 4739950"/>
              <a:gd name="connsiteX80" fmla="*/ 3158351 w 3859518"/>
              <a:gd name="connsiteY80" fmla="*/ 4578285 h 4739950"/>
              <a:gd name="connsiteX81" fmla="*/ 3147045 w 3859518"/>
              <a:gd name="connsiteY81" fmla="*/ 4566951 h 4739950"/>
              <a:gd name="connsiteX82" fmla="*/ 2981216 w 3859518"/>
              <a:gd name="connsiteY82" fmla="*/ 4320693 h 4739950"/>
              <a:gd name="connsiteX83" fmla="*/ 2933162 w 3859518"/>
              <a:gd name="connsiteY83" fmla="*/ 4264022 h 4739950"/>
              <a:gd name="connsiteX84" fmla="*/ 2592083 w 3859518"/>
              <a:gd name="connsiteY84" fmla="*/ 3874542 h 4739950"/>
              <a:gd name="connsiteX85" fmla="*/ 2463000 w 3859518"/>
              <a:gd name="connsiteY85" fmla="*/ 3727200 h 4739950"/>
              <a:gd name="connsiteX86" fmla="*/ 2414005 w 3859518"/>
              <a:gd name="connsiteY86" fmla="*/ 3644770 h 4739950"/>
              <a:gd name="connsiteX87" fmla="*/ 2412121 w 3859518"/>
              <a:gd name="connsiteY87" fmla="*/ 3558220 h 4739950"/>
              <a:gd name="connsiteX88" fmla="*/ 2406467 w 3859518"/>
              <a:gd name="connsiteY88" fmla="*/ 3524216 h 4739950"/>
              <a:gd name="connsiteX89" fmla="*/ 2333917 w 3859518"/>
              <a:gd name="connsiteY89" fmla="*/ 3431483 h 4739950"/>
              <a:gd name="connsiteX90" fmla="*/ 1910865 w 3859518"/>
              <a:gd name="connsiteY90" fmla="*/ 2875084 h 4739950"/>
              <a:gd name="connsiteX91" fmla="*/ 1708289 w 3859518"/>
              <a:gd name="connsiteY91" fmla="*/ 2612340 h 4739950"/>
              <a:gd name="connsiteX92" fmla="*/ 1704688 w 3859518"/>
              <a:gd name="connsiteY92" fmla="*/ 2609085 h 4739950"/>
              <a:gd name="connsiteX93" fmla="*/ 1715424 w 3859518"/>
              <a:gd name="connsiteY93" fmla="*/ 2599935 h 4739950"/>
              <a:gd name="connsiteX94" fmla="*/ 1695589 w 3859518"/>
              <a:gd name="connsiteY94" fmla="*/ 2583473 h 4739950"/>
              <a:gd name="connsiteX95" fmla="*/ 1664252 w 3859518"/>
              <a:gd name="connsiteY95" fmla="*/ 2571709 h 4739950"/>
              <a:gd name="connsiteX96" fmla="*/ 1650558 w 3859518"/>
              <a:gd name="connsiteY96" fmla="*/ 2550560 h 4739950"/>
              <a:gd name="connsiteX97" fmla="*/ 1655826 w 3859518"/>
              <a:gd name="connsiteY97" fmla="*/ 2519894 h 4739950"/>
              <a:gd name="connsiteX98" fmla="*/ 1644239 w 3859518"/>
              <a:gd name="connsiteY98" fmla="*/ 2461735 h 4739950"/>
              <a:gd name="connsiteX99" fmla="*/ 1612639 w 3859518"/>
              <a:gd name="connsiteY99" fmla="*/ 2410977 h 4739950"/>
              <a:gd name="connsiteX100" fmla="*/ 1586306 w 3859518"/>
              <a:gd name="connsiteY100" fmla="*/ 2305233 h 4739950"/>
              <a:gd name="connsiteX101" fmla="*/ 1571560 w 3859518"/>
              <a:gd name="connsiteY101" fmla="*/ 2219579 h 4739950"/>
              <a:gd name="connsiteX102" fmla="*/ 1561027 w 3859518"/>
              <a:gd name="connsiteY102" fmla="*/ 2198430 h 4739950"/>
              <a:gd name="connsiteX103" fmla="*/ 1557866 w 3859518"/>
              <a:gd name="connsiteY103" fmla="*/ 2310519 h 4739950"/>
              <a:gd name="connsiteX104" fmla="*/ 1496773 w 3859518"/>
              <a:gd name="connsiteY104" fmla="*/ 2473366 h 4739950"/>
              <a:gd name="connsiteX105" fmla="*/ 1477814 w 3859518"/>
              <a:gd name="connsiteY105" fmla="*/ 2574881 h 4739950"/>
              <a:gd name="connsiteX106" fmla="*/ 1506254 w 3859518"/>
              <a:gd name="connsiteY106" fmla="*/ 2845587 h 4739950"/>
              <a:gd name="connsiteX107" fmla="*/ 1559973 w 3859518"/>
              <a:gd name="connsiteY107" fmla="*/ 3193487 h 4739950"/>
              <a:gd name="connsiteX108" fmla="*/ 1553652 w 3859518"/>
              <a:gd name="connsiteY108" fmla="*/ 3229440 h 4739950"/>
              <a:gd name="connsiteX109" fmla="*/ 1643186 w 3859518"/>
              <a:gd name="connsiteY109" fmla="*/ 3348931 h 4739950"/>
              <a:gd name="connsiteX110" fmla="*/ 1773798 w 3859518"/>
              <a:gd name="connsiteY110" fmla="*/ 3509663 h 4739950"/>
              <a:gd name="connsiteX111" fmla="*/ 1840157 w 3859518"/>
              <a:gd name="connsiteY111" fmla="*/ 3650304 h 4739950"/>
              <a:gd name="connsiteX112" fmla="*/ 2001316 w 3859518"/>
              <a:gd name="connsiteY112" fmla="*/ 3975997 h 4739950"/>
              <a:gd name="connsiteX113" fmla="*/ 2094009 w 3859518"/>
              <a:gd name="connsiteY113" fmla="*/ 4050018 h 4739950"/>
              <a:gd name="connsiteX114" fmla="*/ 2240420 w 3859518"/>
              <a:gd name="connsiteY114" fmla="*/ 4064823 h 4739950"/>
              <a:gd name="connsiteX115" fmla="*/ 2368926 w 3859518"/>
              <a:gd name="connsiteY115" fmla="*/ 4101833 h 4739950"/>
              <a:gd name="connsiteX116" fmla="*/ 2382620 w 3859518"/>
              <a:gd name="connsiteY116" fmla="*/ 4124040 h 4739950"/>
              <a:gd name="connsiteX117" fmla="*/ 2342593 w 3859518"/>
              <a:gd name="connsiteY117" fmla="*/ 4289001 h 4739950"/>
              <a:gd name="connsiteX118" fmla="*/ 2285714 w 3859518"/>
              <a:gd name="connsiteY118" fmla="*/ 4287943 h 4739950"/>
              <a:gd name="connsiteX119" fmla="*/ 2277287 w 3859518"/>
              <a:gd name="connsiteY119" fmla="*/ 4302748 h 4739950"/>
              <a:gd name="connsiteX120" fmla="*/ 2327847 w 3859518"/>
              <a:gd name="connsiteY120" fmla="*/ 4438101 h 4739950"/>
              <a:gd name="connsiteX121" fmla="*/ 2319420 w 3859518"/>
              <a:gd name="connsiteY121" fmla="*/ 4530099 h 4739950"/>
              <a:gd name="connsiteX122" fmla="*/ 2207768 w 3859518"/>
              <a:gd name="connsiteY122" fmla="*/ 4710922 h 4739950"/>
              <a:gd name="connsiteX123" fmla="*/ 2096115 w 3859518"/>
              <a:gd name="connsiteY123" fmla="*/ 4685544 h 4739950"/>
              <a:gd name="connsiteX124" fmla="*/ 2105594 w 3859518"/>
              <a:gd name="connsiteY124" fmla="*/ 4592488 h 4739950"/>
              <a:gd name="connsiteX125" fmla="*/ 2115075 w 3859518"/>
              <a:gd name="connsiteY125" fmla="*/ 4485686 h 4739950"/>
              <a:gd name="connsiteX126" fmla="*/ 1998156 w 3859518"/>
              <a:gd name="connsiteY126" fmla="*/ 4345045 h 4739950"/>
              <a:gd name="connsiteX127" fmla="*/ 1991836 w 3859518"/>
              <a:gd name="connsiteY127" fmla="*/ 4313322 h 4739950"/>
              <a:gd name="connsiteX128" fmla="*/ 1411454 w 3859518"/>
              <a:gd name="connsiteY128" fmla="*/ 3514951 h 4739950"/>
              <a:gd name="connsiteX129" fmla="*/ 1301908 w 3859518"/>
              <a:gd name="connsiteY129" fmla="*/ 3401803 h 4739950"/>
              <a:gd name="connsiteX130" fmla="*/ 1202896 w 3859518"/>
              <a:gd name="connsiteY130" fmla="*/ 3314036 h 4739950"/>
              <a:gd name="connsiteX131" fmla="*/ 1202896 w 3859518"/>
              <a:gd name="connsiteY131" fmla="*/ 3654534 h 4739950"/>
              <a:gd name="connsiteX132" fmla="*/ 1151283 w 3859518"/>
              <a:gd name="connsiteY132" fmla="*/ 3843816 h 4739950"/>
              <a:gd name="connsiteX133" fmla="*/ 1065964 w 3859518"/>
              <a:gd name="connsiteY133" fmla="*/ 4208635 h 4739950"/>
              <a:gd name="connsiteX134" fmla="*/ 1072285 w 3859518"/>
              <a:gd name="connsiteY134" fmla="*/ 4340816 h 4739950"/>
              <a:gd name="connsiteX135" fmla="*/ 1107043 w 3859518"/>
              <a:gd name="connsiteY135" fmla="*/ 4373597 h 4739950"/>
              <a:gd name="connsiteX136" fmla="*/ 1122844 w 3859518"/>
              <a:gd name="connsiteY136" fmla="*/ 4395803 h 4739950"/>
              <a:gd name="connsiteX137" fmla="*/ 1138643 w 3859518"/>
              <a:gd name="connsiteY137" fmla="*/ 4488858 h 4739950"/>
              <a:gd name="connsiteX138" fmla="*/ 1135483 w 3859518"/>
              <a:gd name="connsiteY138" fmla="*/ 4709865 h 4739950"/>
              <a:gd name="connsiteX139" fmla="*/ 1114417 w 3859518"/>
              <a:gd name="connsiteY139" fmla="*/ 4735244 h 4739950"/>
              <a:gd name="connsiteX140" fmla="*/ 957472 w 3859518"/>
              <a:gd name="connsiteY140" fmla="*/ 4739473 h 4739950"/>
              <a:gd name="connsiteX141" fmla="*/ 930085 w 3859518"/>
              <a:gd name="connsiteY141" fmla="*/ 4711980 h 4739950"/>
              <a:gd name="connsiteX142" fmla="*/ 926925 w 3859518"/>
              <a:gd name="connsiteY142" fmla="*/ 4669682 h 4739950"/>
              <a:gd name="connsiteX143" fmla="*/ 914285 w 3859518"/>
              <a:gd name="connsiteY143" fmla="*/ 4663337 h 4739950"/>
              <a:gd name="connsiteX144" fmla="*/ 841605 w 3859518"/>
              <a:gd name="connsiteY144" fmla="*/ 4711980 h 4739950"/>
              <a:gd name="connsiteX145" fmla="*/ 752074 w 3859518"/>
              <a:gd name="connsiteY145" fmla="*/ 4739473 h 4739950"/>
              <a:gd name="connsiteX146" fmla="*/ 604608 w 3859518"/>
              <a:gd name="connsiteY146" fmla="*/ 4731014 h 4739950"/>
              <a:gd name="connsiteX147" fmla="*/ 526662 w 3859518"/>
              <a:gd name="connsiteY147" fmla="*/ 4721496 h 4739950"/>
              <a:gd name="connsiteX148" fmla="*/ 501382 w 3859518"/>
              <a:gd name="connsiteY148" fmla="*/ 4704577 h 4739950"/>
              <a:gd name="connsiteX149" fmla="*/ 503489 w 3859518"/>
              <a:gd name="connsiteY149" fmla="*/ 4628441 h 4739950"/>
              <a:gd name="connsiteX150" fmla="*/ 571955 w 3859518"/>
              <a:gd name="connsiteY150" fmla="*/ 4586143 h 4739950"/>
              <a:gd name="connsiteX151" fmla="*/ 723634 w 3859518"/>
              <a:gd name="connsiteY151" fmla="*/ 4502605 h 4739950"/>
              <a:gd name="connsiteX152" fmla="*/ 795259 w 3859518"/>
              <a:gd name="connsiteY152" fmla="*/ 4348218 h 4739950"/>
              <a:gd name="connsiteX153" fmla="*/ 812113 w 3859518"/>
              <a:gd name="connsiteY153" fmla="*/ 4337644 h 4739950"/>
              <a:gd name="connsiteX154" fmla="*/ 836339 w 3859518"/>
              <a:gd name="connsiteY154" fmla="*/ 4319667 h 4739950"/>
              <a:gd name="connsiteX155" fmla="*/ 890059 w 3859518"/>
              <a:gd name="connsiteY155" fmla="*/ 3550904 h 4739950"/>
              <a:gd name="connsiteX156" fmla="*/ 876366 w 3859518"/>
              <a:gd name="connsiteY156" fmla="*/ 3345759 h 4739950"/>
              <a:gd name="connsiteX157" fmla="*/ 859512 w 3859518"/>
              <a:gd name="connsiteY157" fmla="*/ 3029582 h 4739950"/>
              <a:gd name="connsiteX158" fmla="*/ 867939 w 3859518"/>
              <a:gd name="connsiteY158" fmla="*/ 2854046 h 4739950"/>
              <a:gd name="connsiteX159" fmla="*/ 927978 w 3859518"/>
              <a:gd name="connsiteY159" fmla="*/ 2312634 h 4739950"/>
              <a:gd name="connsiteX160" fmla="*/ 925872 w 3859518"/>
              <a:gd name="connsiteY160" fmla="*/ 2287255 h 4739950"/>
              <a:gd name="connsiteX161" fmla="*/ 846873 w 3859518"/>
              <a:gd name="connsiteY161" fmla="*/ 1991171 h 4739950"/>
              <a:gd name="connsiteX162" fmla="*/ 834233 w 3859518"/>
              <a:gd name="connsiteY162" fmla="*/ 1933012 h 4739950"/>
              <a:gd name="connsiteX163" fmla="*/ 818432 w 3859518"/>
              <a:gd name="connsiteY163" fmla="*/ 1897058 h 4739950"/>
              <a:gd name="connsiteX164" fmla="*/ 766820 w 3859518"/>
              <a:gd name="connsiteY164" fmla="*/ 1636927 h 4739950"/>
              <a:gd name="connsiteX165" fmla="*/ 688874 w 3859518"/>
              <a:gd name="connsiteY165" fmla="*/ 1538584 h 4739950"/>
              <a:gd name="connsiteX166" fmla="*/ 665701 w 3859518"/>
              <a:gd name="connsiteY166" fmla="*/ 1599916 h 4739950"/>
              <a:gd name="connsiteX167" fmla="*/ 657274 w 3859518"/>
              <a:gd name="connsiteY167" fmla="*/ 1657018 h 4739950"/>
              <a:gd name="connsiteX168" fmla="*/ 588807 w 3859518"/>
              <a:gd name="connsiteY168" fmla="*/ 1764877 h 4739950"/>
              <a:gd name="connsiteX169" fmla="*/ 521395 w 3859518"/>
              <a:gd name="connsiteY169" fmla="*/ 1772280 h 4739950"/>
              <a:gd name="connsiteX170" fmla="*/ 425543 w 3859518"/>
              <a:gd name="connsiteY170" fmla="*/ 1698259 h 4739950"/>
              <a:gd name="connsiteX171" fmla="*/ 308623 w 3859518"/>
              <a:gd name="connsiteY171" fmla="*/ 1522723 h 4739950"/>
              <a:gd name="connsiteX172" fmla="*/ 231732 w 3859518"/>
              <a:gd name="connsiteY172" fmla="*/ 1374680 h 4739950"/>
              <a:gd name="connsiteX173" fmla="*/ 206451 w 3859518"/>
              <a:gd name="connsiteY173" fmla="*/ 1355646 h 4739950"/>
              <a:gd name="connsiteX174" fmla="*/ 149572 w 3859518"/>
              <a:gd name="connsiteY174" fmla="*/ 1344014 h 4739950"/>
              <a:gd name="connsiteX175" fmla="*/ 102171 w 3859518"/>
              <a:gd name="connsiteY175" fmla="*/ 1314405 h 4739950"/>
              <a:gd name="connsiteX176" fmla="*/ 74785 w 3859518"/>
              <a:gd name="connsiteY176" fmla="*/ 1277395 h 4739950"/>
              <a:gd name="connsiteX177" fmla="*/ 65306 w 3859518"/>
              <a:gd name="connsiteY177" fmla="*/ 1260476 h 4739950"/>
              <a:gd name="connsiteX178" fmla="*/ 47398 w 3859518"/>
              <a:gd name="connsiteY178" fmla="*/ 1216063 h 4739950"/>
              <a:gd name="connsiteX179" fmla="*/ 42132 w 3859518"/>
              <a:gd name="connsiteY179" fmla="*/ 1191741 h 4739950"/>
              <a:gd name="connsiteX180" fmla="*/ 27386 w 3859518"/>
              <a:gd name="connsiteY180" fmla="*/ 1133582 h 4739950"/>
              <a:gd name="connsiteX181" fmla="*/ 23173 w 3859518"/>
              <a:gd name="connsiteY181" fmla="*/ 1128295 h 4739950"/>
              <a:gd name="connsiteX182" fmla="*/ 24225 w 3859518"/>
              <a:gd name="connsiteY182" fmla="*/ 1064848 h 4739950"/>
              <a:gd name="connsiteX183" fmla="*/ 28439 w 3859518"/>
              <a:gd name="connsiteY183" fmla="*/ 1029953 h 4739950"/>
              <a:gd name="connsiteX184" fmla="*/ 0 w 3859518"/>
              <a:gd name="connsiteY184" fmla="*/ 974965 h 4739950"/>
              <a:gd name="connsiteX185" fmla="*/ 0 w 3859518"/>
              <a:gd name="connsiteY185" fmla="*/ 960161 h 4739950"/>
              <a:gd name="connsiteX186" fmla="*/ 6319 w 3859518"/>
              <a:gd name="connsiteY186" fmla="*/ 956988 h 4739950"/>
              <a:gd name="connsiteX187" fmla="*/ 115865 w 3859518"/>
              <a:gd name="connsiteY187" fmla="*/ 946414 h 4739950"/>
              <a:gd name="connsiteX188" fmla="*/ 133771 w 3859518"/>
              <a:gd name="connsiteY188" fmla="*/ 963333 h 4739950"/>
              <a:gd name="connsiteX189" fmla="*/ 168532 w 3859518"/>
              <a:gd name="connsiteY189" fmla="*/ 1018320 h 4739950"/>
              <a:gd name="connsiteX190" fmla="*/ 215931 w 3859518"/>
              <a:gd name="connsiteY190" fmla="*/ 1063791 h 4739950"/>
              <a:gd name="connsiteX191" fmla="*/ 277023 w 3859518"/>
              <a:gd name="connsiteY191" fmla="*/ 1124065 h 4739950"/>
              <a:gd name="connsiteX192" fmla="*/ 284397 w 3859518"/>
              <a:gd name="connsiteY192" fmla="*/ 1183282 h 4739950"/>
              <a:gd name="connsiteX193" fmla="*/ 300196 w 3859518"/>
              <a:gd name="connsiteY193" fmla="*/ 1210775 h 4739950"/>
              <a:gd name="connsiteX194" fmla="*/ 313890 w 3859518"/>
              <a:gd name="connsiteY194" fmla="*/ 1245672 h 4739950"/>
              <a:gd name="connsiteX195" fmla="*/ 317050 w 3859518"/>
              <a:gd name="connsiteY195" fmla="*/ 1268936 h 4739950"/>
              <a:gd name="connsiteX196" fmla="*/ 438183 w 3859518"/>
              <a:gd name="connsiteY196" fmla="*/ 1409575 h 4739950"/>
              <a:gd name="connsiteX197" fmla="*/ 451876 w 3859518"/>
              <a:gd name="connsiteY197" fmla="*/ 1401116 h 4739950"/>
              <a:gd name="connsiteX198" fmla="*/ 458196 w 3859518"/>
              <a:gd name="connsiteY198" fmla="*/ 1336612 h 4739950"/>
              <a:gd name="connsiteX199" fmla="*/ 461356 w 3859518"/>
              <a:gd name="connsiteY199" fmla="*/ 1234039 h 4739950"/>
              <a:gd name="connsiteX200" fmla="*/ 445555 w 3859518"/>
              <a:gd name="connsiteY200" fmla="*/ 968621 h 4739950"/>
              <a:gd name="connsiteX201" fmla="*/ 496115 w 3859518"/>
              <a:gd name="connsiteY201" fmla="*/ 876622 h 4739950"/>
              <a:gd name="connsiteX202" fmla="*/ 577222 w 3859518"/>
              <a:gd name="connsiteY202" fmla="*/ 820578 h 4739950"/>
              <a:gd name="connsiteX203" fmla="*/ 638314 w 3859518"/>
              <a:gd name="connsiteY203" fmla="*/ 778281 h 4739950"/>
              <a:gd name="connsiteX204" fmla="*/ 614088 w 3859518"/>
              <a:gd name="connsiteY204" fmla="*/ 679938 h 4739950"/>
              <a:gd name="connsiteX205" fmla="*/ 547728 w 3859518"/>
              <a:gd name="connsiteY205" fmla="*/ 718006 h 4739950"/>
              <a:gd name="connsiteX206" fmla="*/ 470836 w 3859518"/>
              <a:gd name="connsiteY206" fmla="*/ 598515 h 4739950"/>
              <a:gd name="connsiteX207" fmla="*/ 479262 w 3859518"/>
              <a:gd name="connsiteY207" fmla="*/ 574193 h 4739950"/>
              <a:gd name="connsiteX208" fmla="*/ 452930 w 3859518"/>
              <a:gd name="connsiteY208" fmla="*/ 564676 h 4739950"/>
              <a:gd name="connsiteX209" fmla="*/ 447663 w 3859518"/>
              <a:gd name="connsiteY209" fmla="*/ 518149 h 4739950"/>
              <a:gd name="connsiteX210" fmla="*/ 394996 w 3859518"/>
              <a:gd name="connsiteY210" fmla="*/ 504401 h 4739950"/>
              <a:gd name="connsiteX211" fmla="*/ 452930 w 3859518"/>
              <a:gd name="connsiteY211" fmla="*/ 302430 h 4739950"/>
              <a:gd name="connsiteX212" fmla="*/ 511916 w 3859518"/>
              <a:gd name="connsiteY212" fmla="*/ 89883 h 4739950"/>
              <a:gd name="connsiteX213" fmla="*/ 615141 w 3859518"/>
              <a:gd name="connsiteY213" fmla="*/ 19034 h 4739950"/>
              <a:gd name="connsiteX214" fmla="*/ 714154 w 3859518"/>
              <a:gd name="connsiteY214" fmla="*/ 0 h 473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3859518" h="4739950">
                <a:moveTo>
                  <a:pt x="1780251" y="2575504"/>
                </a:moveTo>
                <a:cubicBezTo>
                  <a:pt x="1777778" y="2573701"/>
                  <a:pt x="1774716" y="2573701"/>
                  <a:pt x="1770476" y="2578338"/>
                </a:cubicBezTo>
                <a:cubicBezTo>
                  <a:pt x="1762938" y="2586580"/>
                  <a:pt x="1768591" y="2591733"/>
                  <a:pt x="1773303" y="2597915"/>
                </a:cubicBezTo>
                <a:cubicBezTo>
                  <a:pt x="1842083" y="2685496"/>
                  <a:pt x="1910865" y="2774108"/>
                  <a:pt x="1978704" y="2861690"/>
                </a:cubicBezTo>
                <a:cubicBezTo>
                  <a:pt x="2055023" y="2959574"/>
                  <a:pt x="2130399" y="3057460"/>
                  <a:pt x="2206719" y="3155345"/>
                </a:cubicBezTo>
                <a:cubicBezTo>
                  <a:pt x="2284922" y="3255290"/>
                  <a:pt x="2364068" y="3355236"/>
                  <a:pt x="2442271" y="3456212"/>
                </a:cubicBezTo>
                <a:cubicBezTo>
                  <a:pt x="2445098" y="3460334"/>
                  <a:pt x="2448866" y="3464455"/>
                  <a:pt x="2452636" y="3467546"/>
                </a:cubicBezTo>
                <a:cubicBezTo>
                  <a:pt x="2461116" y="3474759"/>
                  <a:pt x="2463000" y="3466516"/>
                  <a:pt x="2465826" y="3460334"/>
                </a:cubicBezTo>
                <a:cubicBezTo>
                  <a:pt x="2463942" y="3457243"/>
                  <a:pt x="2462058" y="3453122"/>
                  <a:pt x="2460173" y="3450030"/>
                </a:cubicBezTo>
                <a:cubicBezTo>
                  <a:pt x="2452636" y="3439727"/>
                  <a:pt x="2444156" y="3429422"/>
                  <a:pt x="2436619" y="3419119"/>
                </a:cubicBezTo>
                <a:cubicBezTo>
                  <a:pt x="2306593" y="3252199"/>
                  <a:pt x="2177510" y="3085279"/>
                  <a:pt x="2047485" y="2918359"/>
                </a:cubicBezTo>
                <a:cubicBezTo>
                  <a:pt x="1960802" y="2807080"/>
                  <a:pt x="1874118" y="2694770"/>
                  <a:pt x="1786493" y="2583490"/>
                </a:cubicBezTo>
                <a:cubicBezTo>
                  <a:pt x="1784609" y="2580914"/>
                  <a:pt x="1782725" y="2577308"/>
                  <a:pt x="1780251" y="2575504"/>
                </a:cubicBezTo>
                <a:close/>
                <a:moveTo>
                  <a:pt x="714154" y="0"/>
                </a:moveTo>
                <a:cubicBezTo>
                  <a:pt x="754180" y="12690"/>
                  <a:pt x="777353" y="24321"/>
                  <a:pt x="804739" y="59217"/>
                </a:cubicBezTo>
                <a:cubicBezTo>
                  <a:pt x="810005" y="65562"/>
                  <a:pt x="816326" y="66619"/>
                  <a:pt x="823699" y="66619"/>
                </a:cubicBezTo>
                <a:cubicBezTo>
                  <a:pt x="850032" y="66619"/>
                  <a:pt x="872153" y="77193"/>
                  <a:pt x="890059" y="98342"/>
                </a:cubicBezTo>
                <a:cubicBezTo>
                  <a:pt x="905859" y="116319"/>
                  <a:pt x="994339" y="303487"/>
                  <a:pt x="1004871" y="324636"/>
                </a:cubicBezTo>
                <a:cubicBezTo>
                  <a:pt x="1016457" y="347899"/>
                  <a:pt x="1022778" y="372221"/>
                  <a:pt x="1022778" y="398657"/>
                </a:cubicBezTo>
                <a:cubicBezTo>
                  <a:pt x="1022778" y="467391"/>
                  <a:pt x="1019618" y="461047"/>
                  <a:pt x="1005924" y="527665"/>
                </a:cubicBezTo>
                <a:cubicBezTo>
                  <a:pt x="1001711" y="549872"/>
                  <a:pt x="995391" y="571021"/>
                  <a:pt x="984858" y="590055"/>
                </a:cubicBezTo>
                <a:cubicBezTo>
                  <a:pt x="973272" y="613319"/>
                  <a:pt x="884793" y="632353"/>
                  <a:pt x="861620" y="641869"/>
                </a:cubicBezTo>
                <a:cubicBezTo>
                  <a:pt x="854245" y="645042"/>
                  <a:pt x="830020" y="659847"/>
                  <a:pt x="830020" y="668306"/>
                </a:cubicBezTo>
                <a:cubicBezTo>
                  <a:pt x="830020" y="698972"/>
                  <a:pt x="828966" y="660903"/>
                  <a:pt x="841605" y="688397"/>
                </a:cubicBezTo>
                <a:cubicBezTo>
                  <a:pt x="846873" y="701086"/>
                  <a:pt x="873205" y="672536"/>
                  <a:pt x="884793" y="677823"/>
                </a:cubicBezTo>
                <a:cubicBezTo>
                  <a:pt x="956418" y="710604"/>
                  <a:pt x="1011191" y="748672"/>
                  <a:pt x="1082818" y="780395"/>
                </a:cubicBezTo>
                <a:cubicBezTo>
                  <a:pt x="1115470" y="794142"/>
                  <a:pt x="1140749" y="816349"/>
                  <a:pt x="1163922" y="842784"/>
                </a:cubicBezTo>
                <a:cubicBezTo>
                  <a:pt x="1211323" y="895656"/>
                  <a:pt x="1254508" y="952759"/>
                  <a:pt x="1297696" y="1009861"/>
                </a:cubicBezTo>
                <a:cubicBezTo>
                  <a:pt x="1308229" y="1023608"/>
                  <a:pt x="1314548" y="1025723"/>
                  <a:pt x="1327189" y="1014090"/>
                </a:cubicBezTo>
                <a:cubicBezTo>
                  <a:pt x="1350362" y="992942"/>
                  <a:pt x="1375642" y="972851"/>
                  <a:pt x="1399868" y="952759"/>
                </a:cubicBezTo>
                <a:cubicBezTo>
                  <a:pt x="1416720" y="939012"/>
                  <a:pt x="1436734" y="940069"/>
                  <a:pt x="1450427" y="955931"/>
                </a:cubicBezTo>
                <a:cubicBezTo>
                  <a:pt x="1464121" y="970736"/>
                  <a:pt x="1465174" y="990827"/>
                  <a:pt x="1453588" y="1009861"/>
                </a:cubicBezTo>
                <a:cubicBezTo>
                  <a:pt x="1448320" y="1017263"/>
                  <a:pt x="1443054" y="1024665"/>
                  <a:pt x="1435681" y="1029953"/>
                </a:cubicBezTo>
                <a:cubicBezTo>
                  <a:pt x="1428308" y="1036297"/>
                  <a:pt x="1427254" y="1040527"/>
                  <a:pt x="1436734" y="1045814"/>
                </a:cubicBezTo>
                <a:cubicBezTo>
                  <a:pt x="1537854" y="1111376"/>
                  <a:pt x="1615800" y="1202316"/>
                  <a:pt x="1690585" y="1298544"/>
                </a:cubicBezTo>
                <a:cubicBezTo>
                  <a:pt x="1710598" y="1323923"/>
                  <a:pt x="1722185" y="1354588"/>
                  <a:pt x="1735879" y="1383140"/>
                </a:cubicBezTo>
                <a:cubicBezTo>
                  <a:pt x="1765371" y="1448701"/>
                  <a:pt x="1794865" y="1515320"/>
                  <a:pt x="1824358" y="1579825"/>
                </a:cubicBezTo>
                <a:cubicBezTo>
                  <a:pt x="1870704" y="1681339"/>
                  <a:pt x="1863330" y="1775452"/>
                  <a:pt x="1795917" y="1864277"/>
                </a:cubicBezTo>
                <a:cubicBezTo>
                  <a:pt x="1755891" y="1917149"/>
                  <a:pt x="1710598" y="1964735"/>
                  <a:pt x="1661092" y="2007033"/>
                </a:cubicBezTo>
                <a:cubicBezTo>
                  <a:pt x="1647400" y="2019722"/>
                  <a:pt x="1643186" y="2030297"/>
                  <a:pt x="1648452" y="2049331"/>
                </a:cubicBezTo>
                <a:cubicBezTo>
                  <a:pt x="1660039" y="2094800"/>
                  <a:pt x="1670573" y="2141328"/>
                  <a:pt x="1684265" y="2186799"/>
                </a:cubicBezTo>
                <a:cubicBezTo>
                  <a:pt x="1699012" y="2235441"/>
                  <a:pt x="1732718" y="2268221"/>
                  <a:pt x="1764318" y="2303118"/>
                </a:cubicBezTo>
                <a:cubicBezTo>
                  <a:pt x="1775905" y="2314749"/>
                  <a:pt x="1787491" y="2327438"/>
                  <a:pt x="1800131" y="2338013"/>
                </a:cubicBezTo>
                <a:cubicBezTo>
                  <a:pt x="1827517" y="2360220"/>
                  <a:pt x="1834890" y="2391943"/>
                  <a:pt x="1827517" y="2424723"/>
                </a:cubicBezTo>
                <a:cubicBezTo>
                  <a:pt x="1821198" y="2454332"/>
                  <a:pt x="1826465" y="2474424"/>
                  <a:pt x="1847531" y="2492400"/>
                </a:cubicBezTo>
                <a:lnTo>
                  <a:pt x="1851965" y="2497519"/>
                </a:lnTo>
                <a:lnTo>
                  <a:pt x="1830273" y="2514491"/>
                </a:lnTo>
                <a:lnTo>
                  <a:pt x="1839257" y="2525789"/>
                </a:lnTo>
                <a:cubicBezTo>
                  <a:pt x="1842083" y="2529911"/>
                  <a:pt x="1846795" y="2534032"/>
                  <a:pt x="1846795" y="2539183"/>
                </a:cubicBezTo>
                <a:cubicBezTo>
                  <a:pt x="1843967" y="2562883"/>
                  <a:pt x="1859985" y="2574216"/>
                  <a:pt x="1870350" y="2588641"/>
                </a:cubicBezTo>
                <a:cubicBezTo>
                  <a:pt x="2028641" y="2788533"/>
                  <a:pt x="2185990" y="2989455"/>
                  <a:pt x="2344281" y="3189347"/>
                </a:cubicBezTo>
                <a:cubicBezTo>
                  <a:pt x="2398930" y="3258381"/>
                  <a:pt x="2453578" y="3327417"/>
                  <a:pt x="2507283" y="3395421"/>
                </a:cubicBezTo>
                <a:cubicBezTo>
                  <a:pt x="2510111" y="3399542"/>
                  <a:pt x="2512937" y="3406755"/>
                  <a:pt x="2519533" y="3401603"/>
                </a:cubicBezTo>
                <a:cubicBezTo>
                  <a:pt x="2526128" y="3396451"/>
                  <a:pt x="2525185" y="3389238"/>
                  <a:pt x="2521417" y="3383057"/>
                </a:cubicBezTo>
                <a:cubicBezTo>
                  <a:pt x="2520474" y="3382026"/>
                  <a:pt x="2519533" y="3379965"/>
                  <a:pt x="2518590" y="3378935"/>
                </a:cubicBezTo>
                <a:cubicBezTo>
                  <a:pt x="2490324" y="3322264"/>
                  <a:pt x="2515764" y="3272807"/>
                  <a:pt x="2569470" y="3253230"/>
                </a:cubicBezTo>
                <a:cubicBezTo>
                  <a:pt x="2578891" y="3249109"/>
                  <a:pt x="2611869" y="3253230"/>
                  <a:pt x="2620349" y="3257351"/>
                </a:cubicBezTo>
                <a:cubicBezTo>
                  <a:pt x="2648615" y="3272807"/>
                  <a:pt x="2642962" y="3281049"/>
                  <a:pt x="2667460" y="3302688"/>
                </a:cubicBezTo>
                <a:cubicBezTo>
                  <a:pt x="2677824" y="3311960"/>
                  <a:pt x="2687246" y="3309900"/>
                  <a:pt x="2698553" y="3302688"/>
                </a:cubicBezTo>
                <a:cubicBezTo>
                  <a:pt x="2754142" y="3265594"/>
                  <a:pt x="2813502" y="3239834"/>
                  <a:pt x="2878514" y="3234684"/>
                </a:cubicBezTo>
                <a:cubicBezTo>
                  <a:pt x="2950122" y="3229531"/>
                  <a:pt x="3017019" y="3248078"/>
                  <a:pt x="3071668" y="3306809"/>
                </a:cubicBezTo>
                <a:cubicBezTo>
                  <a:pt x="3170599" y="3413967"/>
                  <a:pt x="3268589" y="3521126"/>
                  <a:pt x="3367522" y="3628284"/>
                </a:cubicBezTo>
                <a:cubicBezTo>
                  <a:pt x="3460800" y="3730291"/>
                  <a:pt x="3553137" y="3832297"/>
                  <a:pt x="3643589" y="3937395"/>
                </a:cubicBezTo>
                <a:cubicBezTo>
                  <a:pt x="3697295" y="3999218"/>
                  <a:pt x="3745347" y="4066191"/>
                  <a:pt x="3784920" y="4141408"/>
                </a:cubicBezTo>
                <a:cubicBezTo>
                  <a:pt x="3798111" y="4166137"/>
                  <a:pt x="3795285" y="4198078"/>
                  <a:pt x="3776441" y="4219716"/>
                </a:cubicBezTo>
                <a:cubicBezTo>
                  <a:pt x="3766076" y="4232081"/>
                  <a:pt x="3765134" y="4241354"/>
                  <a:pt x="3770787" y="4255779"/>
                </a:cubicBezTo>
                <a:cubicBezTo>
                  <a:pt x="3774557" y="4264022"/>
                  <a:pt x="3778325" y="4267114"/>
                  <a:pt x="3785863" y="4269174"/>
                </a:cubicBezTo>
                <a:cubicBezTo>
                  <a:pt x="3806591" y="4273295"/>
                  <a:pt x="3827320" y="4278447"/>
                  <a:pt x="3848049" y="4283600"/>
                </a:cubicBezTo>
                <a:cubicBezTo>
                  <a:pt x="3860297" y="4286690"/>
                  <a:pt x="3863124" y="4293903"/>
                  <a:pt x="3854643" y="4305237"/>
                </a:cubicBezTo>
                <a:cubicBezTo>
                  <a:pt x="3832031" y="4336148"/>
                  <a:pt x="3808476" y="4367058"/>
                  <a:pt x="3785863" y="4397970"/>
                </a:cubicBezTo>
                <a:cubicBezTo>
                  <a:pt x="3783036" y="4402091"/>
                  <a:pt x="3777383" y="4404152"/>
                  <a:pt x="3772671" y="4404152"/>
                </a:cubicBezTo>
                <a:cubicBezTo>
                  <a:pt x="3760423" y="4404152"/>
                  <a:pt x="3753828" y="4413426"/>
                  <a:pt x="3746290" y="4422698"/>
                </a:cubicBezTo>
                <a:lnTo>
                  <a:pt x="3637721" y="4548165"/>
                </a:lnTo>
                <a:lnTo>
                  <a:pt x="3463759" y="4696424"/>
                </a:lnTo>
                <a:lnTo>
                  <a:pt x="3438835" y="4686103"/>
                </a:lnTo>
                <a:cubicBezTo>
                  <a:pt x="3429354" y="4679068"/>
                  <a:pt x="3420756" y="4669215"/>
                  <a:pt x="3413690" y="4656593"/>
                </a:cubicBezTo>
                <a:cubicBezTo>
                  <a:pt x="3407095" y="4621560"/>
                  <a:pt x="3384482" y="4617439"/>
                  <a:pt x="3358100" y="4618470"/>
                </a:cubicBezTo>
                <a:cubicBezTo>
                  <a:pt x="3347735" y="4618470"/>
                  <a:pt x="3338313" y="4618470"/>
                  <a:pt x="3328890" y="4615378"/>
                </a:cubicBezTo>
                <a:cubicBezTo>
                  <a:pt x="3318527" y="4612286"/>
                  <a:pt x="3311930" y="4615378"/>
                  <a:pt x="3307221" y="4624652"/>
                </a:cubicBezTo>
                <a:cubicBezTo>
                  <a:pt x="3276127" y="4678230"/>
                  <a:pt x="3193212" y="4665867"/>
                  <a:pt x="3173426" y="4594771"/>
                </a:cubicBezTo>
                <a:cubicBezTo>
                  <a:pt x="3170599" y="4585497"/>
                  <a:pt x="3169658" y="4577254"/>
                  <a:pt x="3158351" y="4578285"/>
                </a:cubicBezTo>
                <a:cubicBezTo>
                  <a:pt x="3152698" y="4578285"/>
                  <a:pt x="3149871" y="4571072"/>
                  <a:pt x="3147045" y="4566951"/>
                </a:cubicBezTo>
                <a:cubicBezTo>
                  <a:pt x="3091453" y="4484521"/>
                  <a:pt x="3035864" y="4402091"/>
                  <a:pt x="2981216" y="4320693"/>
                </a:cubicBezTo>
                <a:cubicBezTo>
                  <a:pt x="2967082" y="4300085"/>
                  <a:pt x="2950122" y="4282569"/>
                  <a:pt x="2933162" y="4264022"/>
                </a:cubicBezTo>
                <a:cubicBezTo>
                  <a:pt x="2819155" y="4134195"/>
                  <a:pt x="2706090" y="4004368"/>
                  <a:pt x="2592083" y="3874542"/>
                </a:cubicBezTo>
                <a:cubicBezTo>
                  <a:pt x="2548741" y="3825085"/>
                  <a:pt x="2505399" y="3776657"/>
                  <a:pt x="2463000" y="3727200"/>
                </a:cubicBezTo>
                <a:cubicBezTo>
                  <a:pt x="2442271" y="3703501"/>
                  <a:pt x="2426253" y="3675681"/>
                  <a:pt x="2414005" y="3644770"/>
                </a:cubicBezTo>
                <a:cubicBezTo>
                  <a:pt x="2403641" y="3615920"/>
                  <a:pt x="2402698" y="3587070"/>
                  <a:pt x="2412121" y="3558220"/>
                </a:cubicBezTo>
                <a:cubicBezTo>
                  <a:pt x="2416831" y="3543794"/>
                  <a:pt x="2414005" y="3534520"/>
                  <a:pt x="2406467" y="3524216"/>
                </a:cubicBezTo>
                <a:cubicBezTo>
                  <a:pt x="2381970" y="3493306"/>
                  <a:pt x="2358414" y="3462395"/>
                  <a:pt x="2333917" y="3431483"/>
                </a:cubicBezTo>
                <a:cubicBezTo>
                  <a:pt x="2188816" y="3250139"/>
                  <a:pt x="2048427" y="3063642"/>
                  <a:pt x="1910865" y="2875084"/>
                </a:cubicBezTo>
                <a:cubicBezTo>
                  <a:pt x="1845852" y="2785442"/>
                  <a:pt x="1779898" y="2695800"/>
                  <a:pt x="1708289" y="2612340"/>
                </a:cubicBezTo>
                <a:lnTo>
                  <a:pt x="1704688" y="2609085"/>
                </a:lnTo>
                <a:lnTo>
                  <a:pt x="1715424" y="2599935"/>
                </a:lnTo>
                <a:lnTo>
                  <a:pt x="1695589" y="2583473"/>
                </a:lnTo>
                <a:cubicBezTo>
                  <a:pt x="1686109" y="2577789"/>
                  <a:pt x="1675839" y="2573824"/>
                  <a:pt x="1664252" y="2571709"/>
                </a:cubicBezTo>
                <a:cubicBezTo>
                  <a:pt x="1651613" y="2569594"/>
                  <a:pt x="1647400" y="2563249"/>
                  <a:pt x="1650558" y="2550560"/>
                </a:cubicBezTo>
                <a:cubicBezTo>
                  <a:pt x="1652665" y="2539986"/>
                  <a:pt x="1654772" y="2530468"/>
                  <a:pt x="1655826" y="2519894"/>
                </a:cubicBezTo>
                <a:cubicBezTo>
                  <a:pt x="1658985" y="2498745"/>
                  <a:pt x="1656879" y="2479711"/>
                  <a:pt x="1644239" y="2461735"/>
                </a:cubicBezTo>
                <a:cubicBezTo>
                  <a:pt x="1632652" y="2444815"/>
                  <a:pt x="1624226" y="2426838"/>
                  <a:pt x="1612639" y="2410977"/>
                </a:cubicBezTo>
                <a:cubicBezTo>
                  <a:pt x="1588413" y="2380311"/>
                  <a:pt x="1579986" y="2343301"/>
                  <a:pt x="1586306" y="2305233"/>
                </a:cubicBezTo>
                <a:cubicBezTo>
                  <a:pt x="1591573" y="2273509"/>
                  <a:pt x="1583146" y="2247072"/>
                  <a:pt x="1571560" y="2219579"/>
                </a:cubicBezTo>
                <a:cubicBezTo>
                  <a:pt x="1568399" y="2212177"/>
                  <a:pt x="1565240" y="2204775"/>
                  <a:pt x="1561027" y="2198430"/>
                </a:cubicBezTo>
                <a:cubicBezTo>
                  <a:pt x="1564186" y="2236498"/>
                  <a:pt x="1564186" y="2273509"/>
                  <a:pt x="1557866" y="2310519"/>
                </a:cubicBezTo>
                <a:cubicBezTo>
                  <a:pt x="1546280" y="2379254"/>
                  <a:pt x="1533640" y="2416264"/>
                  <a:pt x="1496773" y="2473366"/>
                </a:cubicBezTo>
                <a:cubicBezTo>
                  <a:pt x="1489400" y="2483940"/>
                  <a:pt x="1476761" y="2561134"/>
                  <a:pt x="1477814" y="2574881"/>
                </a:cubicBezTo>
                <a:cubicBezTo>
                  <a:pt x="1489400" y="2679568"/>
                  <a:pt x="1494666" y="2741957"/>
                  <a:pt x="1506254" y="2845587"/>
                </a:cubicBezTo>
                <a:cubicBezTo>
                  <a:pt x="1523107" y="2964021"/>
                  <a:pt x="1547333" y="3075053"/>
                  <a:pt x="1559973" y="3193487"/>
                </a:cubicBezTo>
                <a:cubicBezTo>
                  <a:pt x="1561027" y="3204062"/>
                  <a:pt x="1548387" y="3219923"/>
                  <a:pt x="1553652" y="3229440"/>
                </a:cubicBezTo>
                <a:cubicBezTo>
                  <a:pt x="1577880" y="3273853"/>
                  <a:pt x="1610533" y="3310863"/>
                  <a:pt x="1643186" y="3348931"/>
                </a:cubicBezTo>
                <a:cubicBezTo>
                  <a:pt x="1689532" y="3394402"/>
                  <a:pt x="1744305" y="3450446"/>
                  <a:pt x="1773798" y="3509663"/>
                </a:cubicBezTo>
                <a:cubicBezTo>
                  <a:pt x="1804344" y="3572053"/>
                  <a:pt x="1833837" y="3635500"/>
                  <a:pt x="1840157" y="3650304"/>
                </a:cubicBezTo>
                <a:cubicBezTo>
                  <a:pt x="1899143" y="3774024"/>
                  <a:pt x="1934956" y="3857563"/>
                  <a:pt x="2001316" y="3975997"/>
                </a:cubicBezTo>
                <a:cubicBezTo>
                  <a:pt x="2017115" y="4004548"/>
                  <a:pt x="2058196" y="4063765"/>
                  <a:pt x="2094009" y="4050018"/>
                </a:cubicBezTo>
                <a:cubicBezTo>
                  <a:pt x="2143515" y="4041559"/>
                  <a:pt x="2191967" y="4048960"/>
                  <a:pt x="2240420" y="4064823"/>
                </a:cubicBezTo>
                <a:cubicBezTo>
                  <a:pt x="2282553" y="4078569"/>
                  <a:pt x="2325740" y="4090201"/>
                  <a:pt x="2368926" y="4101833"/>
                </a:cubicBezTo>
                <a:cubicBezTo>
                  <a:pt x="2380513" y="4105006"/>
                  <a:pt x="2384726" y="4110292"/>
                  <a:pt x="2382620" y="4124040"/>
                </a:cubicBezTo>
                <a:cubicBezTo>
                  <a:pt x="2375246" y="4187487"/>
                  <a:pt x="2354179" y="4290058"/>
                  <a:pt x="2342593" y="4289001"/>
                </a:cubicBezTo>
                <a:cubicBezTo>
                  <a:pt x="2323634" y="4287943"/>
                  <a:pt x="2304674" y="4289001"/>
                  <a:pt x="2285714" y="4287943"/>
                </a:cubicBezTo>
                <a:cubicBezTo>
                  <a:pt x="2274127" y="4287943"/>
                  <a:pt x="2272020" y="4291116"/>
                  <a:pt x="2277287" y="4302748"/>
                </a:cubicBezTo>
                <a:cubicBezTo>
                  <a:pt x="2298353" y="4346103"/>
                  <a:pt x="2317313" y="4390516"/>
                  <a:pt x="2327847" y="4438101"/>
                </a:cubicBezTo>
                <a:cubicBezTo>
                  <a:pt x="2335219" y="4469824"/>
                  <a:pt x="2333113" y="4499433"/>
                  <a:pt x="2319420" y="4530099"/>
                </a:cubicBezTo>
                <a:cubicBezTo>
                  <a:pt x="2300460" y="4573454"/>
                  <a:pt x="2228834" y="4696119"/>
                  <a:pt x="2207768" y="4710922"/>
                </a:cubicBezTo>
                <a:cubicBezTo>
                  <a:pt x="2174061" y="4734187"/>
                  <a:pt x="2117182" y="4728899"/>
                  <a:pt x="2096115" y="4685544"/>
                </a:cubicBezTo>
                <a:cubicBezTo>
                  <a:pt x="2087688" y="4667567"/>
                  <a:pt x="2099275" y="4610465"/>
                  <a:pt x="2105594" y="4592488"/>
                </a:cubicBezTo>
                <a:cubicBezTo>
                  <a:pt x="2117182" y="4558650"/>
                  <a:pt x="2134035" y="4514237"/>
                  <a:pt x="2115075" y="4485686"/>
                </a:cubicBezTo>
                <a:cubicBezTo>
                  <a:pt x="2080315" y="4433871"/>
                  <a:pt x="2040288" y="4388401"/>
                  <a:pt x="1998156" y="4345045"/>
                </a:cubicBezTo>
                <a:cubicBezTo>
                  <a:pt x="1988676" y="4334471"/>
                  <a:pt x="1984463" y="4326011"/>
                  <a:pt x="1991836" y="4313322"/>
                </a:cubicBezTo>
                <a:lnTo>
                  <a:pt x="1411454" y="3514951"/>
                </a:lnTo>
                <a:cubicBezTo>
                  <a:pt x="1374587" y="3477940"/>
                  <a:pt x="1336668" y="3441986"/>
                  <a:pt x="1301908" y="3401803"/>
                </a:cubicBezTo>
                <a:cubicBezTo>
                  <a:pt x="1267149" y="3362679"/>
                  <a:pt x="1233443" y="3363735"/>
                  <a:pt x="1202896" y="3314036"/>
                </a:cubicBezTo>
                <a:cubicBezTo>
                  <a:pt x="1162870" y="3413436"/>
                  <a:pt x="1218695" y="3547731"/>
                  <a:pt x="1202896" y="3654534"/>
                </a:cubicBezTo>
                <a:cubicBezTo>
                  <a:pt x="1203949" y="3673568"/>
                  <a:pt x="1156550" y="3825840"/>
                  <a:pt x="1151283" y="3843816"/>
                </a:cubicBezTo>
                <a:cubicBezTo>
                  <a:pt x="1105991" y="3998203"/>
                  <a:pt x="1082818" y="4047904"/>
                  <a:pt x="1065964" y="4208635"/>
                </a:cubicBezTo>
                <a:cubicBezTo>
                  <a:pt x="1060697" y="4256220"/>
                  <a:pt x="1047004" y="4297461"/>
                  <a:pt x="1072285" y="4340816"/>
                </a:cubicBezTo>
                <a:cubicBezTo>
                  <a:pt x="1093350" y="4359850"/>
                  <a:pt x="1095458" y="4359850"/>
                  <a:pt x="1107043" y="4373597"/>
                </a:cubicBezTo>
                <a:cubicBezTo>
                  <a:pt x="1114417" y="4382057"/>
                  <a:pt x="1116524" y="4386286"/>
                  <a:pt x="1122844" y="4395803"/>
                </a:cubicBezTo>
                <a:cubicBezTo>
                  <a:pt x="1138643" y="4420125"/>
                  <a:pt x="1141804" y="4458193"/>
                  <a:pt x="1138643" y="4488858"/>
                </a:cubicBezTo>
                <a:cubicBezTo>
                  <a:pt x="1132323" y="4561822"/>
                  <a:pt x="1129164" y="4635844"/>
                  <a:pt x="1135483" y="4709865"/>
                </a:cubicBezTo>
                <a:cubicBezTo>
                  <a:pt x="1137590" y="4728899"/>
                  <a:pt x="1133377" y="4734187"/>
                  <a:pt x="1114417" y="4735244"/>
                </a:cubicBezTo>
                <a:cubicBezTo>
                  <a:pt x="1055431" y="4736300"/>
                  <a:pt x="1016457" y="4738416"/>
                  <a:pt x="957472" y="4739473"/>
                </a:cubicBezTo>
                <a:cubicBezTo>
                  <a:pt x="935352" y="4739473"/>
                  <a:pt x="932191" y="4736300"/>
                  <a:pt x="930085" y="4711980"/>
                </a:cubicBezTo>
                <a:cubicBezTo>
                  <a:pt x="929032" y="4698232"/>
                  <a:pt x="927978" y="4683428"/>
                  <a:pt x="926925" y="4669682"/>
                </a:cubicBezTo>
                <a:cubicBezTo>
                  <a:pt x="925872" y="4658049"/>
                  <a:pt x="921658" y="4658049"/>
                  <a:pt x="914285" y="4663337"/>
                </a:cubicBezTo>
                <a:cubicBezTo>
                  <a:pt x="890059" y="4680256"/>
                  <a:pt x="864778" y="4695061"/>
                  <a:pt x="841605" y="4711980"/>
                </a:cubicBezTo>
                <a:cubicBezTo>
                  <a:pt x="814219" y="4732071"/>
                  <a:pt x="783674" y="4738416"/>
                  <a:pt x="752074" y="4739473"/>
                </a:cubicBezTo>
                <a:cubicBezTo>
                  <a:pt x="702567" y="4741588"/>
                  <a:pt x="654114" y="4736300"/>
                  <a:pt x="604608" y="4731014"/>
                </a:cubicBezTo>
                <a:cubicBezTo>
                  <a:pt x="578274" y="4727842"/>
                  <a:pt x="551942" y="4724669"/>
                  <a:pt x="526662" y="4721496"/>
                </a:cubicBezTo>
                <a:cubicBezTo>
                  <a:pt x="515075" y="4720439"/>
                  <a:pt x="507703" y="4715152"/>
                  <a:pt x="501382" y="4704577"/>
                </a:cubicBezTo>
                <a:cubicBezTo>
                  <a:pt x="482422" y="4666509"/>
                  <a:pt x="489795" y="4667567"/>
                  <a:pt x="503489" y="4628441"/>
                </a:cubicBezTo>
                <a:cubicBezTo>
                  <a:pt x="508755" y="4613637"/>
                  <a:pt x="556155" y="4585086"/>
                  <a:pt x="571955" y="4586143"/>
                </a:cubicBezTo>
                <a:cubicBezTo>
                  <a:pt x="637261" y="4591431"/>
                  <a:pt x="680447" y="4555478"/>
                  <a:pt x="723634" y="4502605"/>
                </a:cubicBezTo>
                <a:cubicBezTo>
                  <a:pt x="760500" y="4457135"/>
                  <a:pt x="761553" y="4395803"/>
                  <a:pt x="795259" y="4348218"/>
                </a:cubicBezTo>
                <a:cubicBezTo>
                  <a:pt x="799472" y="4341874"/>
                  <a:pt x="803686" y="4336586"/>
                  <a:pt x="812113" y="4337644"/>
                </a:cubicBezTo>
                <a:cubicBezTo>
                  <a:pt x="825806" y="4339759"/>
                  <a:pt x="832126" y="4332356"/>
                  <a:pt x="836339" y="4319667"/>
                </a:cubicBezTo>
                <a:cubicBezTo>
                  <a:pt x="840553" y="4309092"/>
                  <a:pt x="881632" y="3594259"/>
                  <a:pt x="890059" y="3550904"/>
                </a:cubicBezTo>
                <a:cubicBezTo>
                  <a:pt x="902699" y="3480054"/>
                  <a:pt x="894272" y="3412378"/>
                  <a:pt x="876366" y="3345759"/>
                </a:cubicBezTo>
                <a:cubicBezTo>
                  <a:pt x="850032" y="3241072"/>
                  <a:pt x="857406" y="3135327"/>
                  <a:pt x="859512" y="3029582"/>
                </a:cubicBezTo>
                <a:cubicBezTo>
                  <a:pt x="860565" y="2971424"/>
                  <a:pt x="863726" y="2912207"/>
                  <a:pt x="867939" y="2854046"/>
                </a:cubicBezTo>
                <a:cubicBezTo>
                  <a:pt x="879526" y="2672166"/>
                  <a:pt x="889006" y="2490285"/>
                  <a:pt x="927978" y="2312634"/>
                </a:cubicBezTo>
                <a:cubicBezTo>
                  <a:pt x="930085" y="2304175"/>
                  <a:pt x="929032" y="2295715"/>
                  <a:pt x="925872" y="2287255"/>
                </a:cubicBezTo>
                <a:cubicBezTo>
                  <a:pt x="896378" y="2186799"/>
                  <a:pt x="876366" y="2091628"/>
                  <a:pt x="846873" y="1991171"/>
                </a:cubicBezTo>
                <a:cubicBezTo>
                  <a:pt x="844766" y="1982711"/>
                  <a:pt x="840553" y="1939356"/>
                  <a:pt x="834233" y="1933012"/>
                </a:cubicBezTo>
                <a:cubicBezTo>
                  <a:pt x="824753" y="1923494"/>
                  <a:pt x="819487" y="1910805"/>
                  <a:pt x="818432" y="1897058"/>
                </a:cubicBezTo>
                <a:cubicBezTo>
                  <a:pt x="806847" y="1795544"/>
                  <a:pt x="798420" y="1732097"/>
                  <a:pt x="766820" y="1636927"/>
                </a:cubicBezTo>
                <a:cubicBezTo>
                  <a:pt x="757340" y="1608375"/>
                  <a:pt x="714154" y="1544928"/>
                  <a:pt x="688874" y="1538584"/>
                </a:cubicBezTo>
                <a:cubicBezTo>
                  <a:pt x="679394" y="1536469"/>
                  <a:pt x="666753" y="1590399"/>
                  <a:pt x="665701" y="1599916"/>
                </a:cubicBezTo>
                <a:cubicBezTo>
                  <a:pt x="663595" y="1618950"/>
                  <a:pt x="662540" y="1637984"/>
                  <a:pt x="657274" y="1657018"/>
                </a:cubicBezTo>
                <a:cubicBezTo>
                  <a:pt x="645687" y="1701430"/>
                  <a:pt x="623568" y="1737384"/>
                  <a:pt x="588807" y="1764877"/>
                </a:cubicBezTo>
                <a:cubicBezTo>
                  <a:pt x="566689" y="1782854"/>
                  <a:pt x="545622" y="1783911"/>
                  <a:pt x="521395" y="1772280"/>
                </a:cubicBezTo>
                <a:cubicBezTo>
                  <a:pt x="485582" y="1753246"/>
                  <a:pt x="455036" y="1725752"/>
                  <a:pt x="425543" y="1698259"/>
                </a:cubicBezTo>
                <a:cubicBezTo>
                  <a:pt x="373930" y="1649616"/>
                  <a:pt x="341276" y="1586169"/>
                  <a:pt x="308623" y="1522723"/>
                </a:cubicBezTo>
                <a:cubicBezTo>
                  <a:pt x="283344" y="1473022"/>
                  <a:pt x="257011" y="1424380"/>
                  <a:pt x="231732" y="1374680"/>
                </a:cubicBezTo>
                <a:cubicBezTo>
                  <a:pt x="226464" y="1365163"/>
                  <a:pt x="216984" y="1357761"/>
                  <a:pt x="206451" y="1355646"/>
                </a:cubicBezTo>
                <a:cubicBezTo>
                  <a:pt x="187492" y="1352473"/>
                  <a:pt x="168532" y="1346129"/>
                  <a:pt x="149572" y="1344014"/>
                </a:cubicBezTo>
                <a:cubicBezTo>
                  <a:pt x="129558" y="1341899"/>
                  <a:pt x="114811" y="1331324"/>
                  <a:pt x="102171" y="1314405"/>
                </a:cubicBezTo>
                <a:cubicBezTo>
                  <a:pt x="94799" y="1301716"/>
                  <a:pt x="84265" y="1290084"/>
                  <a:pt x="74785" y="1277395"/>
                </a:cubicBezTo>
                <a:cubicBezTo>
                  <a:pt x="70571" y="1272107"/>
                  <a:pt x="66359" y="1266821"/>
                  <a:pt x="65306" y="1260476"/>
                </a:cubicBezTo>
                <a:cubicBezTo>
                  <a:pt x="63199" y="1243557"/>
                  <a:pt x="61092" y="1227695"/>
                  <a:pt x="47398" y="1216063"/>
                </a:cubicBezTo>
                <a:cubicBezTo>
                  <a:pt x="41079" y="1210775"/>
                  <a:pt x="38973" y="1199144"/>
                  <a:pt x="42132" y="1191741"/>
                </a:cubicBezTo>
                <a:cubicBezTo>
                  <a:pt x="52666" y="1167421"/>
                  <a:pt x="49506" y="1148387"/>
                  <a:pt x="27386" y="1133582"/>
                </a:cubicBezTo>
                <a:cubicBezTo>
                  <a:pt x="25280" y="1132524"/>
                  <a:pt x="24225" y="1130410"/>
                  <a:pt x="23173" y="1128295"/>
                </a:cubicBezTo>
                <a:cubicBezTo>
                  <a:pt x="4213" y="1102916"/>
                  <a:pt x="3159" y="1089170"/>
                  <a:pt x="24225" y="1064848"/>
                </a:cubicBezTo>
                <a:cubicBezTo>
                  <a:pt x="34759" y="1053217"/>
                  <a:pt x="35813" y="1043699"/>
                  <a:pt x="28439" y="1029953"/>
                </a:cubicBezTo>
                <a:cubicBezTo>
                  <a:pt x="17906" y="1011976"/>
                  <a:pt x="9479" y="992942"/>
                  <a:pt x="0" y="974965"/>
                </a:cubicBezTo>
                <a:cubicBezTo>
                  <a:pt x="0" y="969678"/>
                  <a:pt x="0" y="965448"/>
                  <a:pt x="0" y="960161"/>
                </a:cubicBezTo>
                <a:cubicBezTo>
                  <a:pt x="2107" y="959103"/>
                  <a:pt x="4213" y="956988"/>
                  <a:pt x="6319" y="956988"/>
                </a:cubicBezTo>
                <a:cubicBezTo>
                  <a:pt x="42132" y="951702"/>
                  <a:pt x="78998" y="947472"/>
                  <a:pt x="115865" y="946414"/>
                </a:cubicBezTo>
                <a:cubicBezTo>
                  <a:pt x="126399" y="946414"/>
                  <a:pt x="128505" y="955931"/>
                  <a:pt x="133771" y="963333"/>
                </a:cubicBezTo>
                <a:cubicBezTo>
                  <a:pt x="147465" y="980252"/>
                  <a:pt x="160105" y="998229"/>
                  <a:pt x="168532" y="1018320"/>
                </a:cubicBezTo>
                <a:cubicBezTo>
                  <a:pt x="180117" y="1045814"/>
                  <a:pt x="191705" y="1060618"/>
                  <a:pt x="215931" y="1063791"/>
                </a:cubicBezTo>
                <a:cubicBezTo>
                  <a:pt x="249637" y="1068021"/>
                  <a:pt x="269651" y="1089170"/>
                  <a:pt x="277023" y="1124065"/>
                </a:cubicBezTo>
                <a:cubicBezTo>
                  <a:pt x="281236" y="1144157"/>
                  <a:pt x="283344" y="1163191"/>
                  <a:pt x="284397" y="1183282"/>
                </a:cubicBezTo>
                <a:cubicBezTo>
                  <a:pt x="285450" y="1194914"/>
                  <a:pt x="290717" y="1205489"/>
                  <a:pt x="300196" y="1210775"/>
                </a:cubicBezTo>
                <a:cubicBezTo>
                  <a:pt x="312836" y="1218178"/>
                  <a:pt x="319157" y="1229809"/>
                  <a:pt x="313890" y="1245672"/>
                </a:cubicBezTo>
                <a:cubicBezTo>
                  <a:pt x="311784" y="1253073"/>
                  <a:pt x="311784" y="1261533"/>
                  <a:pt x="317050" y="1268936"/>
                </a:cubicBezTo>
                <a:cubicBezTo>
                  <a:pt x="351810" y="1321808"/>
                  <a:pt x="390782" y="1369392"/>
                  <a:pt x="438183" y="1409575"/>
                </a:cubicBezTo>
                <a:cubicBezTo>
                  <a:pt x="448716" y="1418035"/>
                  <a:pt x="451876" y="1412748"/>
                  <a:pt x="451876" y="1401116"/>
                </a:cubicBezTo>
                <a:cubicBezTo>
                  <a:pt x="453982" y="1379967"/>
                  <a:pt x="457143" y="1357761"/>
                  <a:pt x="458196" y="1336612"/>
                </a:cubicBezTo>
                <a:cubicBezTo>
                  <a:pt x="459249" y="1302774"/>
                  <a:pt x="467676" y="1268936"/>
                  <a:pt x="461356" y="1234039"/>
                </a:cubicBezTo>
                <a:cubicBezTo>
                  <a:pt x="443449" y="1146272"/>
                  <a:pt x="437129" y="1057446"/>
                  <a:pt x="445555" y="968621"/>
                </a:cubicBezTo>
                <a:cubicBezTo>
                  <a:pt x="449769" y="929495"/>
                  <a:pt x="462409" y="897771"/>
                  <a:pt x="496115" y="876622"/>
                </a:cubicBezTo>
                <a:cubicBezTo>
                  <a:pt x="523501" y="859703"/>
                  <a:pt x="549835" y="839612"/>
                  <a:pt x="577222" y="820578"/>
                </a:cubicBezTo>
                <a:cubicBezTo>
                  <a:pt x="581435" y="817405"/>
                  <a:pt x="639367" y="785682"/>
                  <a:pt x="638314" y="778281"/>
                </a:cubicBezTo>
                <a:cubicBezTo>
                  <a:pt x="635154" y="750787"/>
                  <a:pt x="644634" y="693685"/>
                  <a:pt x="614088" y="679938"/>
                </a:cubicBezTo>
                <a:cubicBezTo>
                  <a:pt x="609874" y="677823"/>
                  <a:pt x="565634" y="723293"/>
                  <a:pt x="547728" y="718006"/>
                </a:cubicBezTo>
                <a:cubicBezTo>
                  <a:pt x="476103" y="694742"/>
                  <a:pt x="516129" y="632353"/>
                  <a:pt x="470836" y="598515"/>
                </a:cubicBezTo>
                <a:cubicBezTo>
                  <a:pt x="462409" y="592170"/>
                  <a:pt x="482422" y="583710"/>
                  <a:pt x="479262" y="574193"/>
                </a:cubicBezTo>
                <a:cubicBezTo>
                  <a:pt x="475049" y="562562"/>
                  <a:pt x="455036" y="576308"/>
                  <a:pt x="452930" y="564676"/>
                </a:cubicBezTo>
                <a:cubicBezTo>
                  <a:pt x="451876" y="560447"/>
                  <a:pt x="453982" y="517091"/>
                  <a:pt x="447663" y="518149"/>
                </a:cubicBezTo>
                <a:cubicBezTo>
                  <a:pt x="436076" y="519206"/>
                  <a:pt x="391836" y="520264"/>
                  <a:pt x="394996" y="504401"/>
                </a:cubicBezTo>
                <a:cubicBezTo>
                  <a:pt x="408690" y="428265"/>
                  <a:pt x="485582" y="374336"/>
                  <a:pt x="452930" y="302430"/>
                </a:cubicBezTo>
                <a:cubicBezTo>
                  <a:pt x="421330" y="233695"/>
                  <a:pt x="448716" y="131123"/>
                  <a:pt x="511916" y="89883"/>
                </a:cubicBezTo>
                <a:cubicBezTo>
                  <a:pt x="529822" y="58159"/>
                  <a:pt x="546675" y="31724"/>
                  <a:pt x="615141" y="19034"/>
                </a:cubicBezTo>
                <a:cubicBezTo>
                  <a:pt x="634101" y="15861"/>
                  <a:pt x="695195" y="0"/>
                  <a:pt x="71415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lt1"/>
              </a:solidFill>
            </a:endParaRPr>
          </a:p>
        </p:txBody>
      </p: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B04CC661-8766-4D34-92AD-AD1695BDFDC9}"/>
              </a:ext>
            </a:extLst>
          </p:cNvPr>
          <p:cNvGrpSpPr/>
          <p:nvPr/>
        </p:nvGrpSpPr>
        <p:grpSpPr>
          <a:xfrm>
            <a:off x="5925517" y="1188448"/>
            <a:ext cx="1089996" cy="2385670"/>
            <a:chOff x="1415686" y="1862587"/>
            <a:chExt cx="1851863" cy="4053165"/>
          </a:xfrm>
        </p:grpSpPr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D1FE95C8-1C3B-48C5-BD72-3ECECFFB01C9}"/>
                </a:ext>
              </a:extLst>
            </p:cNvPr>
            <p:cNvGrpSpPr/>
            <p:nvPr/>
          </p:nvGrpSpPr>
          <p:grpSpPr>
            <a:xfrm>
              <a:off x="1907696" y="1862587"/>
              <a:ext cx="867842" cy="1394963"/>
              <a:chOff x="1722958" y="1738762"/>
              <a:chExt cx="1231877" cy="1394963"/>
            </a:xfrm>
          </p:grpSpPr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93BDCA9F-CF50-4904-A040-FA3CBB7DE420}"/>
                  </a:ext>
                </a:extLst>
              </p:cNvPr>
              <p:cNvSpPr/>
              <p:nvPr/>
            </p:nvSpPr>
            <p:spPr>
              <a:xfrm>
                <a:off x="1724017" y="1738762"/>
                <a:ext cx="1230818" cy="480564"/>
              </a:xfrm>
              <a:custGeom>
                <a:avLst/>
                <a:gdLst>
                  <a:gd name="connsiteX0" fmla="*/ 180977 w 1374357"/>
                  <a:gd name="connsiteY0" fmla="*/ 0 h 571500"/>
                  <a:gd name="connsiteX1" fmla="*/ 1193380 w 1374357"/>
                  <a:gd name="connsiteY1" fmla="*/ 0 h 571500"/>
                  <a:gd name="connsiteX2" fmla="*/ 1374357 w 1374357"/>
                  <a:gd name="connsiteY2" fmla="*/ 180977 h 571500"/>
                  <a:gd name="connsiteX3" fmla="*/ 1374357 w 1374357"/>
                  <a:gd name="connsiteY3" fmla="*/ 571500 h 571500"/>
                  <a:gd name="connsiteX4" fmla="*/ 1197431 w 1374357"/>
                  <a:gd name="connsiteY4" fmla="*/ 571500 h 571500"/>
                  <a:gd name="connsiteX5" fmla="*/ 1197431 w 1374357"/>
                  <a:gd name="connsiteY5" fmla="*/ 319624 h 571500"/>
                  <a:gd name="connsiteX6" fmla="*/ 1063050 w 1374357"/>
                  <a:gd name="connsiteY6" fmla="*/ 185243 h 571500"/>
                  <a:gd name="connsiteX7" fmla="*/ 311307 w 1374357"/>
                  <a:gd name="connsiteY7" fmla="*/ 185243 h 571500"/>
                  <a:gd name="connsiteX8" fmla="*/ 176926 w 1374357"/>
                  <a:gd name="connsiteY8" fmla="*/ 319624 h 571500"/>
                  <a:gd name="connsiteX9" fmla="*/ 176926 w 1374357"/>
                  <a:gd name="connsiteY9" fmla="*/ 571500 h 571500"/>
                  <a:gd name="connsiteX10" fmla="*/ 0 w 1374357"/>
                  <a:gd name="connsiteY10" fmla="*/ 571500 h 571500"/>
                  <a:gd name="connsiteX11" fmla="*/ 0 w 1374357"/>
                  <a:gd name="connsiteY11" fmla="*/ 180977 h 571500"/>
                  <a:gd name="connsiteX12" fmla="*/ 180977 w 1374357"/>
                  <a:gd name="connsiteY12" fmla="*/ 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74357" h="571500">
                    <a:moveTo>
                      <a:pt x="180977" y="0"/>
                    </a:moveTo>
                    <a:lnTo>
                      <a:pt x="1193380" y="0"/>
                    </a:lnTo>
                    <a:cubicBezTo>
                      <a:pt x="1293331" y="0"/>
                      <a:pt x="1374357" y="81026"/>
                      <a:pt x="1374357" y="180977"/>
                    </a:cubicBezTo>
                    <a:lnTo>
                      <a:pt x="1374357" y="571500"/>
                    </a:lnTo>
                    <a:lnTo>
                      <a:pt x="1197431" y="571500"/>
                    </a:lnTo>
                    <a:lnTo>
                      <a:pt x="1197431" y="319624"/>
                    </a:lnTo>
                    <a:cubicBezTo>
                      <a:pt x="1197431" y="245407"/>
                      <a:pt x="1137267" y="185243"/>
                      <a:pt x="1063050" y="185243"/>
                    </a:cubicBezTo>
                    <a:lnTo>
                      <a:pt x="311307" y="185243"/>
                    </a:lnTo>
                    <a:cubicBezTo>
                      <a:pt x="237090" y="185243"/>
                      <a:pt x="176926" y="245407"/>
                      <a:pt x="176926" y="319624"/>
                    </a:cubicBezTo>
                    <a:lnTo>
                      <a:pt x="176926" y="571500"/>
                    </a:lnTo>
                    <a:lnTo>
                      <a:pt x="0" y="571500"/>
                    </a:lnTo>
                    <a:lnTo>
                      <a:pt x="0" y="180977"/>
                    </a:lnTo>
                    <a:cubicBezTo>
                      <a:pt x="0" y="81026"/>
                      <a:pt x="81026" y="0"/>
                      <a:pt x="1809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CF4F33E0-3C0D-4050-B246-7B069DACF9D7}"/>
                  </a:ext>
                </a:extLst>
              </p:cNvPr>
              <p:cNvSpPr/>
              <p:nvPr/>
            </p:nvSpPr>
            <p:spPr>
              <a:xfrm>
                <a:off x="2797902" y="2219325"/>
                <a:ext cx="156933" cy="9144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D65318E8-507A-45ED-B14B-B084AA0D1588}"/>
                  </a:ext>
                </a:extLst>
              </p:cNvPr>
              <p:cNvSpPr/>
              <p:nvPr/>
            </p:nvSpPr>
            <p:spPr>
              <a:xfrm>
                <a:off x="1722958" y="2219325"/>
                <a:ext cx="156933" cy="9144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2A4942B9-2B66-4FBB-A53D-949EDD3F7AEC}"/>
                </a:ext>
              </a:extLst>
            </p:cNvPr>
            <p:cNvGrpSpPr/>
            <p:nvPr/>
          </p:nvGrpSpPr>
          <p:grpSpPr>
            <a:xfrm>
              <a:off x="1645551" y="5624308"/>
              <a:ext cx="1392130" cy="291444"/>
              <a:chOff x="1342243" y="5555717"/>
              <a:chExt cx="1774407" cy="371475"/>
            </a:xfrm>
            <a:solidFill>
              <a:schemeClr val="accent4"/>
            </a:solidFill>
          </p:grpSpPr>
          <p:sp>
            <p:nvSpPr>
              <p:cNvPr id="198" name="Rectangle: Rounded Corners 197">
                <a:extLst>
                  <a:ext uri="{FF2B5EF4-FFF2-40B4-BE49-F238E27FC236}">
                    <a16:creationId xmlns:a16="http://schemas.microsoft.com/office/drawing/2014/main" id="{68AA787B-EED9-4E20-BE4D-562122C0FC5F}"/>
                  </a:ext>
                </a:extLst>
              </p:cNvPr>
              <p:cNvSpPr/>
              <p:nvPr/>
            </p:nvSpPr>
            <p:spPr>
              <a:xfrm>
                <a:off x="1342243" y="5555717"/>
                <a:ext cx="200025" cy="371475"/>
              </a:xfrm>
              <a:prstGeom prst="roundRect">
                <a:avLst>
                  <a:gd name="adj" fmla="val 3952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Rectangle: Rounded Corners 198">
                <a:extLst>
                  <a:ext uri="{FF2B5EF4-FFF2-40B4-BE49-F238E27FC236}">
                    <a16:creationId xmlns:a16="http://schemas.microsoft.com/office/drawing/2014/main" id="{F2119B04-30DC-4B2C-875A-94AA0AC06002}"/>
                  </a:ext>
                </a:extLst>
              </p:cNvPr>
              <p:cNvSpPr/>
              <p:nvPr/>
            </p:nvSpPr>
            <p:spPr>
              <a:xfrm>
                <a:off x="2916625" y="5555717"/>
                <a:ext cx="200025" cy="371475"/>
              </a:xfrm>
              <a:prstGeom prst="roundRect">
                <a:avLst>
                  <a:gd name="adj" fmla="val 3952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9" name="Rectangle: Rounded Corners 188">
              <a:extLst>
                <a:ext uri="{FF2B5EF4-FFF2-40B4-BE49-F238E27FC236}">
                  <a16:creationId xmlns:a16="http://schemas.microsoft.com/office/drawing/2014/main" id="{BB3CCF45-D32D-4543-A367-45DFF7F325CA}"/>
                </a:ext>
              </a:extLst>
            </p:cNvPr>
            <p:cNvSpPr/>
            <p:nvPr/>
          </p:nvSpPr>
          <p:spPr>
            <a:xfrm>
              <a:off x="1415686" y="3043335"/>
              <a:ext cx="1851863" cy="2726695"/>
            </a:xfrm>
            <a:prstGeom prst="roundRect">
              <a:avLst>
                <a:gd name="adj" fmla="val 815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: Top Corners Rounded 189">
              <a:extLst>
                <a:ext uri="{FF2B5EF4-FFF2-40B4-BE49-F238E27FC236}">
                  <a16:creationId xmlns:a16="http://schemas.microsoft.com/office/drawing/2014/main" id="{4F3BCC59-B165-4C2C-A5C4-CF13FFDCAE7E}"/>
                </a:ext>
              </a:extLst>
            </p:cNvPr>
            <p:cNvSpPr/>
            <p:nvPr/>
          </p:nvSpPr>
          <p:spPr>
            <a:xfrm rot="10800000">
              <a:off x="1616368" y="3048667"/>
              <a:ext cx="1450499" cy="680940"/>
            </a:xfrm>
            <a:prstGeom prst="round2SameRect">
              <a:avLst>
                <a:gd name="adj1" fmla="val 40447"/>
                <a:gd name="adj2" fmla="val 0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: Top Corners Rounded 190">
              <a:extLst>
                <a:ext uri="{FF2B5EF4-FFF2-40B4-BE49-F238E27FC236}">
                  <a16:creationId xmlns:a16="http://schemas.microsoft.com/office/drawing/2014/main" id="{A8D1EAAD-E285-43E2-AA32-AE3B04333D4A}"/>
                </a:ext>
              </a:extLst>
            </p:cNvPr>
            <p:cNvSpPr/>
            <p:nvPr/>
          </p:nvSpPr>
          <p:spPr>
            <a:xfrm>
              <a:off x="1616368" y="4243183"/>
              <a:ext cx="1450499" cy="1526847"/>
            </a:xfrm>
            <a:prstGeom prst="round2SameRect">
              <a:avLst>
                <a:gd name="adj1" fmla="val 15063"/>
                <a:gd name="adj2" fmla="val 0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E6D67103-1990-4D27-B787-9541776109D7}"/>
                </a:ext>
              </a:extLst>
            </p:cNvPr>
            <p:cNvSpPr/>
            <p:nvPr/>
          </p:nvSpPr>
          <p:spPr>
            <a:xfrm rot="1405825">
              <a:off x="1818773" y="3714088"/>
              <a:ext cx="60362" cy="142327"/>
            </a:xfrm>
            <a:custGeom>
              <a:avLst/>
              <a:gdLst>
                <a:gd name="connsiteX0" fmla="*/ 28598 w 73807"/>
                <a:gd name="connsiteY0" fmla="*/ 110176 h 174030"/>
                <a:gd name="connsiteX1" fmla="*/ 16713 w 73807"/>
                <a:gd name="connsiteY1" fmla="*/ 140241 h 174030"/>
                <a:gd name="connsiteX2" fmla="*/ 46778 w 73807"/>
                <a:gd name="connsiteY2" fmla="*/ 152126 h 174030"/>
                <a:gd name="connsiteX3" fmla="*/ 58663 w 73807"/>
                <a:gd name="connsiteY3" fmla="*/ 122061 h 174030"/>
                <a:gd name="connsiteX4" fmla="*/ 28598 w 73807"/>
                <a:gd name="connsiteY4" fmla="*/ 110176 h 174030"/>
                <a:gd name="connsiteX5" fmla="*/ 9214 w 73807"/>
                <a:gd name="connsiteY5" fmla="*/ 9215 h 174030"/>
                <a:gd name="connsiteX6" fmla="*/ 31460 w 73807"/>
                <a:gd name="connsiteY6" fmla="*/ 0 h 174030"/>
                <a:gd name="connsiteX7" fmla="*/ 42347 w 73807"/>
                <a:gd name="connsiteY7" fmla="*/ 0 h 174030"/>
                <a:gd name="connsiteX8" fmla="*/ 73807 w 73807"/>
                <a:gd name="connsiteY8" fmla="*/ 31460 h 174030"/>
                <a:gd name="connsiteX9" fmla="*/ 73807 w 73807"/>
                <a:gd name="connsiteY9" fmla="*/ 142570 h 174030"/>
                <a:gd name="connsiteX10" fmla="*/ 42347 w 73807"/>
                <a:gd name="connsiteY10" fmla="*/ 174030 h 174030"/>
                <a:gd name="connsiteX11" fmla="*/ 31460 w 73807"/>
                <a:gd name="connsiteY11" fmla="*/ 174030 h 174030"/>
                <a:gd name="connsiteX12" fmla="*/ 0 w 73807"/>
                <a:gd name="connsiteY12" fmla="*/ 142570 h 174030"/>
                <a:gd name="connsiteX13" fmla="*/ 0 w 73807"/>
                <a:gd name="connsiteY13" fmla="*/ 31460 h 174030"/>
                <a:gd name="connsiteX14" fmla="*/ 9214 w 73807"/>
                <a:gd name="connsiteY14" fmla="*/ 9215 h 1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807" h="174030">
                  <a:moveTo>
                    <a:pt x="28598" y="110176"/>
                  </a:moveTo>
                  <a:cubicBezTo>
                    <a:pt x="17014" y="115197"/>
                    <a:pt x="11693" y="128657"/>
                    <a:pt x="16713" y="140241"/>
                  </a:cubicBezTo>
                  <a:cubicBezTo>
                    <a:pt x="21733" y="151825"/>
                    <a:pt x="35194" y="157147"/>
                    <a:pt x="46778" y="152126"/>
                  </a:cubicBezTo>
                  <a:cubicBezTo>
                    <a:pt x="58362" y="147106"/>
                    <a:pt x="63683" y="133645"/>
                    <a:pt x="58663" y="122061"/>
                  </a:cubicBezTo>
                  <a:cubicBezTo>
                    <a:pt x="53643" y="110478"/>
                    <a:pt x="40182" y="105156"/>
                    <a:pt x="28598" y="110176"/>
                  </a:cubicBezTo>
                  <a:close/>
                  <a:moveTo>
                    <a:pt x="9214" y="9215"/>
                  </a:moveTo>
                  <a:cubicBezTo>
                    <a:pt x="14908" y="3521"/>
                    <a:pt x="22773" y="0"/>
                    <a:pt x="31460" y="0"/>
                  </a:cubicBezTo>
                  <a:lnTo>
                    <a:pt x="42347" y="0"/>
                  </a:lnTo>
                  <a:cubicBezTo>
                    <a:pt x="59722" y="0"/>
                    <a:pt x="73807" y="14085"/>
                    <a:pt x="73807" y="31460"/>
                  </a:cubicBezTo>
                  <a:lnTo>
                    <a:pt x="73807" y="142570"/>
                  </a:lnTo>
                  <a:cubicBezTo>
                    <a:pt x="73807" y="159945"/>
                    <a:pt x="59722" y="174030"/>
                    <a:pt x="42347" y="174030"/>
                  </a:cubicBezTo>
                  <a:lnTo>
                    <a:pt x="31460" y="174030"/>
                  </a:lnTo>
                  <a:cubicBezTo>
                    <a:pt x="14085" y="174030"/>
                    <a:pt x="0" y="159945"/>
                    <a:pt x="0" y="142570"/>
                  </a:cubicBezTo>
                  <a:lnTo>
                    <a:pt x="0" y="31460"/>
                  </a:lnTo>
                  <a:cubicBezTo>
                    <a:pt x="0" y="22773"/>
                    <a:pt x="3521" y="14907"/>
                    <a:pt x="9214" y="921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90F757AB-BA0D-49D8-9FDD-364D36F3FAC2}"/>
                </a:ext>
              </a:extLst>
            </p:cNvPr>
            <p:cNvSpPr/>
            <p:nvPr/>
          </p:nvSpPr>
          <p:spPr>
            <a:xfrm>
              <a:off x="1904944" y="3731305"/>
              <a:ext cx="60362" cy="142327"/>
            </a:xfrm>
            <a:custGeom>
              <a:avLst/>
              <a:gdLst>
                <a:gd name="connsiteX0" fmla="*/ 28598 w 73807"/>
                <a:gd name="connsiteY0" fmla="*/ 110176 h 174030"/>
                <a:gd name="connsiteX1" fmla="*/ 16713 w 73807"/>
                <a:gd name="connsiteY1" fmla="*/ 140241 h 174030"/>
                <a:gd name="connsiteX2" fmla="*/ 46778 w 73807"/>
                <a:gd name="connsiteY2" fmla="*/ 152126 h 174030"/>
                <a:gd name="connsiteX3" fmla="*/ 58663 w 73807"/>
                <a:gd name="connsiteY3" fmla="*/ 122061 h 174030"/>
                <a:gd name="connsiteX4" fmla="*/ 28598 w 73807"/>
                <a:gd name="connsiteY4" fmla="*/ 110176 h 174030"/>
                <a:gd name="connsiteX5" fmla="*/ 9214 w 73807"/>
                <a:gd name="connsiteY5" fmla="*/ 9215 h 174030"/>
                <a:gd name="connsiteX6" fmla="*/ 31460 w 73807"/>
                <a:gd name="connsiteY6" fmla="*/ 0 h 174030"/>
                <a:gd name="connsiteX7" fmla="*/ 42347 w 73807"/>
                <a:gd name="connsiteY7" fmla="*/ 0 h 174030"/>
                <a:gd name="connsiteX8" fmla="*/ 73807 w 73807"/>
                <a:gd name="connsiteY8" fmla="*/ 31460 h 174030"/>
                <a:gd name="connsiteX9" fmla="*/ 73807 w 73807"/>
                <a:gd name="connsiteY9" fmla="*/ 142570 h 174030"/>
                <a:gd name="connsiteX10" fmla="*/ 42347 w 73807"/>
                <a:gd name="connsiteY10" fmla="*/ 174030 h 174030"/>
                <a:gd name="connsiteX11" fmla="*/ 31460 w 73807"/>
                <a:gd name="connsiteY11" fmla="*/ 174030 h 174030"/>
                <a:gd name="connsiteX12" fmla="*/ 0 w 73807"/>
                <a:gd name="connsiteY12" fmla="*/ 142570 h 174030"/>
                <a:gd name="connsiteX13" fmla="*/ 0 w 73807"/>
                <a:gd name="connsiteY13" fmla="*/ 31460 h 174030"/>
                <a:gd name="connsiteX14" fmla="*/ 9214 w 73807"/>
                <a:gd name="connsiteY14" fmla="*/ 9215 h 1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807" h="174030">
                  <a:moveTo>
                    <a:pt x="28598" y="110176"/>
                  </a:moveTo>
                  <a:cubicBezTo>
                    <a:pt x="17014" y="115197"/>
                    <a:pt x="11693" y="128657"/>
                    <a:pt x="16713" y="140241"/>
                  </a:cubicBezTo>
                  <a:cubicBezTo>
                    <a:pt x="21733" y="151825"/>
                    <a:pt x="35194" y="157147"/>
                    <a:pt x="46778" y="152126"/>
                  </a:cubicBezTo>
                  <a:cubicBezTo>
                    <a:pt x="58362" y="147106"/>
                    <a:pt x="63683" y="133645"/>
                    <a:pt x="58663" y="122061"/>
                  </a:cubicBezTo>
                  <a:cubicBezTo>
                    <a:pt x="53643" y="110478"/>
                    <a:pt x="40182" y="105156"/>
                    <a:pt x="28598" y="110176"/>
                  </a:cubicBezTo>
                  <a:close/>
                  <a:moveTo>
                    <a:pt x="9214" y="9215"/>
                  </a:moveTo>
                  <a:cubicBezTo>
                    <a:pt x="14908" y="3521"/>
                    <a:pt x="22773" y="0"/>
                    <a:pt x="31460" y="0"/>
                  </a:cubicBezTo>
                  <a:lnTo>
                    <a:pt x="42347" y="0"/>
                  </a:lnTo>
                  <a:cubicBezTo>
                    <a:pt x="59722" y="0"/>
                    <a:pt x="73807" y="14085"/>
                    <a:pt x="73807" y="31460"/>
                  </a:cubicBezTo>
                  <a:lnTo>
                    <a:pt x="73807" y="142570"/>
                  </a:lnTo>
                  <a:cubicBezTo>
                    <a:pt x="73807" y="159945"/>
                    <a:pt x="59722" y="174030"/>
                    <a:pt x="42347" y="174030"/>
                  </a:cubicBezTo>
                  <a:lnTo>
                    <a:pt x="31460" y="174030"/>
                  </a:lnTo>
                  <a:cubicBezTo>
                    <a:pt x="14085" y="174030"/>
                    <a:pt x="0" y="159945"/>
                    <a:pt x="0" y="142570"/>
                  </a:cubicBezTo>
                  <a:lnTo>
                    <a:pt x="0" y="31460"/>
                  </a:lnTo>
                  <a:cubicBezTo>
                    <a:pt x="0" y="22773"/>
                    <a:pt x="3521" y="14907"/>
                    <a:pt x="9214" y="921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: Rounded Corners 193">
              <a:extLst>
                <a:ext uri="{FF2B5EF4-FFF2-40B4-BE49-F238E27FC236}">
                  <a16:creationId xmlns:a16="http://schemas.microsoft.com/office/drawing/2014/main" id="{ECEF11E5-66C0-4F1B-98EC-6DF219AD10E8}"/>
                </a:ext>
              </a:extLst>
            </p:cNvPr>
            <p:cNvSpPr/>
            <p:nvPr/>
          </p:nvSpPr>
          <p:spPr>
            <a:xfrm>
              <a:off x="2104807" y="3548299"/>
              <a:ext cx="473620" cy="101394"/>
            </a:xfrm>
            <a:prstGeom prst="roundRect">
              <a:avLst>
                <a:gd name="adj" fmla="val 50000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67A8D50F-3737-4F30-B24D-8F7B5F028BCB}"/>
                </a:ext>
              </a:extLst>
            </p:cNvPr>
            <p:cNvGrpSpPr/>
            <p:nvPr/>
          </p:nvGrpSpPr>
          <p:grpSpPr>
            <a:xfrm rot="21148709">
              <a:off x="2204157" y="4219064"/>
              <a:ext cx="146533" cy="159544"/>
              <a:chOff x="1971173" y="3866488"/>
              <a:chExt cx="146533" cy="159544"/>
            </a:xfrm>
          </p:grpSpPr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67E5368A-4046-48F2-9081-8C2E50FA3A5F}"/>
                  </a:ext>
                </a:extLst>
              </p:cNvPr>
              <p:cNvSpPr/>
              <p:nvPr/>
            </p:nvSpPr>
            <p:spPr>
              <a:xfrm rot="1405825">
                <a:off x="1971173" y="3866488"/>
                <a:ext cx="60362" cy="142327"/>
              </a:xfrm>
              <a:custGeom>
                <a:avLst/>
                <a:gdLst>
                  <a:gd name="connsiteX0" fmla="*/ 28598 w 73807"/>
                  <a:gd name="connsiteY0" fmla="*/ 110176 h 174030"/>
                  <a:gd name="connsiteX1" fmla="*/ 16713 w 73807"/>
                  <a:gd name="connsiteY1" fmla="*/ 140241 h 174030"/>
                  <a:gd name="connsiteX2" fmla="*/ 46778 w 73807"/>
                  <a:gd name="connsiteY2" fmla="*/ 152126 h 174030"/>
                  <a:gd name="connsiteX3" fmla="*/ 58663 w 73807"/>
                  <a:gd name="connsiteY3" fmla="*/ 122061 h 174030"/>
                  <a:gd name="connsiteX4" fmla="*/ 28598 w 73807"/>
                  <a:gd name="connsiteY4" fmla="*/ 110176 h 174030"/>
                  <a:gd name="connsiteX5" fmla="*/ 9214 w 73807"/>
                  <a:gd name="connsiteY5" fmla="*/ 9215 h 174030"/>
                  <a:gd name="connsiteX6" fmla="*/ 31460 w 73807"/>
                  <a:gd name="connsiteY6" fmla="*/ 0 h 174030"/>
                  <a:gd name="connsiteX7" fmla="*/ 42347 w 73807"/>
                  <a:gd name="connsiteY7" fmla="*/ 0 h 174030"/>
                  <a:gd name="connsiteX8" fmla="*/ 73807 w 73807"/>
                  <a:gd name="connsiteY8" fmla="*/ 31460 h 174030"/>
                  <a:gd name="connsiteX9" fmla="*/ 73807 w 73807"/>
                  <a:gd name="connsiteY9" fmla="*/ 142570 h 174030"/>
                  <a:gd name="connsiteX10" fmla="*/ 42347 w 73807"/>
                  <a:gd name="connsiteY10" fmla="*/ 174030 h 174030"/>
                  <a:gd name="connsiteX11" fmla="*/ 31460 w 73807"/>
                  <a:gd name="connsiteY11" fmla="*/ 174030 h 174030"/>
                  <a:gd name="connsiteX12" fmla="*/ 0 w 73807"/>
                  <a:gd name="connsiteY12" fmla="*/ 142570 h 174030"/>
                  <a:gd name="connsiteX13" fmla="*/ 0 w 73807"/>
                  <a:gd name="connsiteY13" fmla="*/ 31460 h 174030"/>
                  <a:gd name="connsiteX14" fmla="*/ 9214 w 73807"/>
                  <a:gd name="connsiteY14" fmla="*/ 9215 h 174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3807" h="174030">
                    <a:moveTo>
                      <a:pt x="28598" y="110176"/>
                    </a:moveTo>
                    <a:cubicBezTo>
                      <a:pt x="17014" y="115197"/>
                      <a:pt x="11693" y="128657"/>
                      <a:pt x="16713" y="140241"/>
                    </a:cubicBezTo>
                    <a:cubicBezTo>
                      <a:pt x="21733" y="151825"/>
                      <a:pt x="35194" y="157147"/>
                      <a:pt x="46778" y="152126"/>
                    </a:cubicBezTo>
                    <a:cubicBezTo>
                      <a:pt x="58362" y="147106"/>
                      <a:pt x="63683" y="133645"/>
                      <a:pt x="58663" y="122061"/>
                    </a:cubicBezTo>
                    <a:cubicBezTo>
                      <a:pt x="53643" y="110478"/>
                      <a:pt x="40182" y="105156"/>
                      <a:pt x="28598" y="110176"/>
                    </a:cubicBezTo>
                    <a:close/>
                    <a:moveTo>
                      <a:pt x="9214" y="9215"/>
                    </a:moveTo>
                    <a:cubicBezTo>
                      <a:pt x="14908" y="3521"/>
                      <a:pt x="22773" y="0"/>
                      <a:pt x="31460" y="0"/>
                    </a:cubicBezTo>
                    <a:lnTo>
                      <a:pt x="42347" y="0"/>
                    </a:lnTo>
                    <a:cubicBezTo>
                      <a:pt x="59722" y="0"/>
                      <a:pt x="73807" y="14085"/>
                      <a:pt x="73807" y="31460"/>
                    </a:cubicBezTo>
                    <a:lnTo>
                      <a:pt x="73807" y="142570"/>
                    </a:lnTo>
                    <a:cubicBezTo>
                      <a:pt x="73807" y="159945"/>
                      <a:pt x="59722" y="174030"/>
                      <a:pt x="42347" y="174030"/>
                    </a:cubicBezTo>
                    <a:lnTo>
                      <a:pt x="31460" y="174030"/>
                    </a:lnTo>
                    <a:cubicBezTo>
                      <a:pt x="14085" y="174030"/>
                      <a:pt x="0" y="159945"/>
                      <a:pt x="0" y="142570"/>
                    </a:cubicBezTo>
                    <a:lnTo>
                      <a:pt x="0" y="31460"/>
                    </a:lnTo>
                    <a:cubicBezTo>
                      <a:pt x="0" y="22773"/>
                      <a:pt x="3521" y="14907"/>
                      <a:pt x="9214" y="921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8D291079-C8B3-4C2A-A6FF-0AC4C3DCBAB6}"/>
                  </a:ext>
                </a:extLst>
              </p:cNvPr>
              <p:cNvSpPr/>
              <p:nvPr/>
            </p:nvSpPr>
            <p:spPr>
              <a:xfrm>
                <a:off x="2057344" y="3883705"/>
                <a:ext cx="60362" cy="142327"/>
              </a:xfrm>
              <a:custGeom>
                <a:avLst/>
                <a:gdLst>
                  <a:gd name="connsiteX0" fmla="*/ 28598 w 73807"/>
                  <a:gd name="connsiteY0" fmla="*/ 110176 h 174030"/>
                  <a:gd name="connsiteX1" fmla="*/ 16713 w 73807"/>
                  <a:gd name="connsiteY1" fmla="*/ 140241 h 174030"/>
                  <a:gd name="connsiteX2" fmla="*/ 46778 w 73807"/>
                  <a:gd name="connsiteY2" fmla="*/ 152126 h 174030"/>
                  <a:gd name="connsiteX3" fmla="*/ 58663 w 73807"/>
                  <a:gd name="connsiteY3" fmla="*/ 122061 h 174030"/>
                  <a:gd name="connsiteX4" fmla="*/ 28598 w 73807"/>
                  <a:gd name="connsiteY4" fmla="*/ 110176 h 174030"/>
                  <a:gd name="connsiteX5" fmla="*/ 9214 w 73807"/>
                  <a:gd name="connsiteY5" fmla="*/ 9215 h 174030"/>
                  <a:gd name="connsiteX6" fmla="*/ 31460 w 73807"/>
                  <a:gd name="connsiteY6" fmla="*/ 0 h 174030"/>
                  <a:gd name="connsiteX7" fmla="*/ 42347 w 73807"/>
                  <a:gd name="connsiteY7" fmla="*/ 0 h 174030"/>
                  <a:gd name="connsiteX8" fmla="*/ 73807 w 73807"/>
                  <a:gd name="connsiteY8" fmla="*/ 31460 h 174030"/>
                  <a:gd name="connsiteX9" fmla="*/ 73807 w 73807"/>
                  <a:gd name="connsiteY9" fmla="*/ 142570 h 174030"/>
                  <a:gd name="connsiteX10" fmla="*/ 42347 w 73807"/>
                  <a:gd name="connsiteY10" fmla="*/ 174030 h 174030"/>
                  <a:gd name="connsiteX11" fmla="*/ 31460 w 73807"/>
                  <a:gd name="connsiteY11" fmla="*/ 174030 h 174030"/>
                  <a:gd name="connsiteX12" fmla="*/ 0 w 73807"/>
                  <a:gd name="connsiteY12" fmla="*/ 142570 h 174030"/>
                  <a:gd name="connsiteX13" fmla="*/ 0 w 73807"/>
                  <a:gd name="connsiteY13" fmla="*/ 31460 h 174030"/>
                  <a:gd name="connsiteX14" fmla="*/ 9214 w 73807"/>
                  <a:gd name="connsiteY14" fmla="*/ 9215 h 174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3807" h="174030">
                    <a:moveTo>
                      <a:pt x="28598" y="110176"/>
                    </a:moveTo>
                    <a:cubicBezTo>
                      <a:pt x="17014" y="115197"/>
                      <a:pt x="11693" y="128657"/>
                      <a:pt x="16713" y="140241"/>
                    </a:cubicBezTo>
                    <a:cubicBezTo>
                      <a:pt x="21733" y="151825"/>
                      <a:pt x="35194" y="157147"/>
                      <a:pt x="46778" y="152126"/>
                    </a:cubicBezTo>
                    <a:cubicBezTo>
                      <a:pt x="58362" y="147106"/>
                      <a:pt x="63683" y="133645"/>
                      <a:pt x="58663" y="122061"/>
                    </a:cubicBezTo>
                    <a:cubicBezTo>
                      <a:pt x="53643" y="110478"/>
                      <a:pt x="40182" y="105156"/>
                      <a:pt x="28598" y="110176"/>
                    </a:cubicBezTo>
                    <a:close/>
                    <a:moveTo>
                      <a:pt x="9214" y="9215"/>
                    </a:moveTo>
                    <a:cubicBezTo>
                      <a:pt x="14908" y="3521"/>
                      <a:pt x="22773" y="0"/>
                      <a:pt x="31460" y="0"/>
                    </a:cubicBezTo>
                    <a:lnTo>
                      <a:pt x="42347" y="0"/>
                    </a:lnTo>
                    <a:cubicBezTo>
                      <a:pt x="59722" y="0"/>
                      <a:pt x="73807" y="14085"/>
                      <a:pt x="73807" y="31460"/>
                    </a:cubicBezTo>
                    <a:lnTo>
                      <a:pt x="73807" y="142570"/>
                    </a:lnTo>
                    <a:cubicBezTo>
                      <a:pt x="73807" y="159945"/>
                      <a:pt x="59722" y="174030"/>
                      <a:pt x="42347" y="174030"/>
                    </a:cubicBezTo>
                    <a:lnTo>
                      <a:pt x="31460" y="174030"/>
                    </a:lnTo>
                    <a:cubicBezTo>
                      <a:pt x="14085" y="174030"/>
                      <a:pt x="0" y="159945"/>
                      <a:pt x="0" y="142570"/>
                    </a:cubicBezTo>
                    <a:lnTo>
                      <a:pt x="0" y="31460"/>
                    </a:lnTo>
                    <a:cubicBezTo>
                      <a:pt x="0" y="22773"/>
                      <a:pt x="3521" y="14907"/>
                      <a:pt x="9214" y="921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21E6E35F-333E-4FC5-B7B1-3649A3481C82}"/>
              </a:ext>
            </a:extLst>
          </p:cNvPr>
          <p:cNvGrpSpPr/>
          <p:nvPr/>
        </p:nvGrpSpPr>
        <p:grpSpPr>
          <a:xfrm>
            <a:off x="4797716" y="2517865"/>
            <a:ext cx="1218802" cy="963605"/>
            <a:chOff x="2671988" y="4372653"/>
            <a:chExt cx="2070700" cy="1637129"/>
          </a:xfrm>
        </p:grpSpPr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45EAC692-FCE8-4A15-A5E0-3C39CF3F11F9}"/>
                </a:ext>
              </a:extLst>
            </p:cNvPr>
            <p:cNvSpPr/>
            <p:nvPr/>
          </p:nvSpPr>
          <p:spPr>
            <a:xfrm>
              <a:off x="2671988" y="4665059"/>
              <a:ext cx="2070700" cy="1344723"/>
            </a:xfrm>
            <a:custGeom>
              <a:avLst/>
              <a:gdLst>
                <a:gd name="connsiteX0" fmla="*/ 1788034 w 2070700"/>
                <a:gd name="connsiteY0" fmla="*/ 1691 h 1344723"/>
                <a:gd name="connsiteX1" fmla="*/ 1914251 w 2070700"/>
                <a:gd name="connsiteY1" fmla="*/ 1691 h 1344723"/>
                <a:gd name="connsiteX2" fmla="*/ 2070700 w 2070700"/>
                <a:gd name="connsiteY2" fmla="*/ 158141 h 1344723"/>
                <a:gd name="connsiteX3" fmla="*/ 2070700 w 2070700"/>
                <a:gd name="connsiteY3" fmla="*/ 1188273 h 1344723"/>
                <a:gd name="connsiteX4" fmla="*/ 1914251 w 2070700"/>
                <a:gd name="connsiteY4" fmla="*/ 1344723 h 1344723"/>
                <a:gd name="connsiteX5" fmla="*/ 1788034 w 2070700"/>
                <a:gd name="connsiteY5" fmla="*/ 1344723 h 1344723"/>
                <a:gd name="connsiteX6" fmla="*/ 156450 w 2070700"/>
                <a:gd name="connsiteY6" fmla="*/ 1691 h 1344723"/>
                <a:gd name="connsiteX7" fmla="*/ 282666 w 2070700"/>
                <a:gd name="connsiteY7" fmla="*/ 1691 h 1344723"/>
                <a:gd name="connsiteX8" fmla="*/ 282666 w 2070700"/>
                <a:gd name="connsiteY8" fmla="*/ 1344723 h 1344723"/>
                <a:gd name="connsiteX9" fmla="*/ 156450 w 2070700"/>
                <a:gd name="connsiteY9" fmla="*/ 1344723 h 1344723"/>
                <a:gd name="connsiteX10" fmla="*/ 0 w 2070700"/>
                <a:gd name="connsiteY10" fmla="*/ 1188273 h 1344723"/>
                <a:gd name="connsiteX11" fmla="*/ 0 w 2070700"/>
                <a:gd name="connsiteY11" fmla="*/ 158141 h 1344723"/>
                <a:gd name="connsiteX12" fmla="*/ 156450 w 2070700"/>
                <a:gd name="connsiteY12" fmla="*/ 1691 h 1344723"/>
                <a:gd name="connsiteX13" fmla="*/ 741255 w 2070700"/>
                <a:gd name="connsiteY13" fmla="*/ 0 h 1344723"/>
                <a:gd name="connsiteX14" fmla="*/ 853339 w 2070700"/>
                <a:gd name="connsiteY14" fmla="*/ 0 h 1344723"/>
                <a:gd name="connsiteX15" fmla="*/ 853339 w 2070700"/>
                <a:gd name="connsiteY15" fmla="*/ 1691 h 1344723"/>
                <a:gd name="connsiteX16" fmla="*/ 1217361 w 2070700"/>
                <a:gd name="connsiteY16" fmla="*/ 1691 h 1344723"/>
                <a:gd name="connsiteX17" fmla="*/ 1217361 w 2070700"/>
                <a:gd name="connsiteY17" fmla="*/ 0 h 1344723"/>
                <a:gd name="connsiteX18" fmla="*/ 1329446 w 2070700"/>
                <a:gd name="connsiteY18" fmla="*/ 0 h 1344723"/>
                <a:gd name="connsiteX19" fmla="*/ 1329446 w 2070700"/>
                <a:gd name="connsiteY19" fmla="*/ 1691 h 1344723"/>
                <a:gd name="connsiteX20" fmla="*/ 1672248 w 2070700"/>
                <a:gd name="connsiteY20" fmla="*/ 1691 h 1344723"/>
                <a:gd name="connsiteX21" fmla="*/ 1672248 w 2070700"/>
                <a:gd name="connsiteY21" fmla="*/ 1344723 h 1344723"/>
                <a:gd name="connsiteX22" fmla="*/ 398452 w 2070700"/>
                <a:gd name="connsiteY22" fmla="*/ 1344723 h 1344723"/>
                <a:gd name="connsiteX23" fmla="*/ 398452 w 2070700"/>
                <a:gd name="connsiteY23" fmla="*/ 1691 h 1344723"/>
                <a:gd name="connsiteX24" fmla="*/ 741255 w 2070700"/>
                <a:gd name="connsiteY24" fmla="*/ 1691 h 1344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70700" h="1344723">
                  <a:moveTo>
                    <a:pt x="1788034" y="1691"/>
                  </a:moveTo>
                  <a:lnTo>
                    <a:pt x="1914251" y="1691"/>
                  </a:lnTo>
                  <a:cubicBezTo>
                    <a:pt x="2000655" y="1691"/>
                    <a:pt x="2070700" y="71736"/>
                    <a:pt x="2070700" y="158141"/>
                  </a:cubicBezTo>
                  <a:lnTo>
                    <a:pt x="2070700" y="1188273"/>
                  </a:lnTo>
                  <a:cubicBezTo>
                    <a:pt x="2070700" y="1274678"/>
                    <a:pt x="2000655" y="1344723"/>
                    <a:pt x="1914251" y="1344723"/>
                  </a:cubicBezTo>
                  <a:lnTo>
                    <a:pt x="1788034" y="1344723"/>
                  </a:lnTo>
                  <a:close/>
                  <a:moveTo>
                    <a:pt x="156450" y="1691"/>
                  </a:moveTo>
                  <a:lnTo>
                    <a:pt x="282666" y="1691"/>
                  </a:lnTo>
                  <a:lnTo>
                    <a:pt x="282666" y="1344723"/>
                  </a:lnTo>
                  <a:lnTo>
                    <a:pt x="156450" y="1344723"/>
                  </a:lnTo>
                  <a:cubicBezTo>
                    <a:pt x="70045" y="1344723"/>
                    <a:pt x="0" y="1274678"/>
                    <a:pt x="0" y="1188273"/>
                  </a:cubicBezTo>
                  <a:lnTo>
                    <a:pt x="0" y="158141"/>
                  </a:lnTo>
                  <a:cubicBezTo>
                    <a:pt x="0" y="71736"/>
                    <a:pt x="70045" y="1691"/>
                    <a:pt x="156450" y="1691"/>
                  </a:cubicBezTo>
                  <a:close/>
                  <a:moveTo>
                    <a:pt x="741255" y="0"/>
                  </a:moveTo>
                  <a:lnTo>
                    <a:pt x="853339" y="0"/>
                  </a:lnTo>
                  <a:lnTo>
                    <a:pt x="853339" y="1691"/>
                  </a:lnTo>
                  <a:lnTo>
                    <a:pt x="1217361" y="1691"/>
                  </a:lnTo>
                  <a:lnTo>
                    <a:pt x="1217361" y="0"/>
                  </a:lnTo>
                  <a:lnTo>
                    <a:pt x="1329446" y="0"/>
                  </a:lnTo>
                  <a:lnTo>
                    <a:pt x="1329446" y="1691"/>
                  </a:lnTo>
                  <a:lnTo>
                    <a:pt x="1672248" y="1691"/>
                  </a:lnTo>
                  <a:lnTo>
                    <a:pt x="1672248" y="1344723"/>
                  </a:lnTo>
                  <a:lnTo>
                    <a:pt x="398452" y="1344723"/>
                  </a:lnTo>
                  <a:lnTo>
                    <a:pt x="398452" y="1691"/>
                  </a:lnTo>
                  <a:lnTo>
                    <a:pt x="741255" y="16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4E949083-D858-4978-A562-E309D3BACDCD}"/>
                </a:ext>
              </a:extLst>
            </p:cNvPr>
            <p:cNvSpPr/>
            <p:nvPr/>
          </p:nvSpPr>
          <p:spPr>
            <a:xfrm>
              <a:off x="2901856" y="4665058"/>
              <a:ext cx="178025" cy="134472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308DD393-AE06-4B95-B204-C0A5FB958D1B}"/>
                </a:ext>
              </a:extLst>
            </p:cNvPr>
            <p:cNvSpPr/>
            <p:nvPr/>
          </p:nvSpPr>
          <p:spPr>
            <a:xfrm>
              <a:off x="4303422" y="4665058"/>
              <a:ext cx="178025" cy="134472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Frame 222">
              <a:extLst>
                <a:ext uri="{FF2B5EF4-FFF2-40B4-BE49-F238E27FC236}">
                  <a16:creationId xmlns:a16="http://schemas.microsoft.com/office/drawing/2014/main" id="{72868E78-7EC2-44D4-B706-167548040F7C}"/>
                </a:ext>
              </a:extLst>
            </p:cNvPr>
            <p:cNvSpPr/>
            <p:nvPr/>
          </p:nvSpPr>
          <p:spPr>
            <a:xfrm>
              <a:off x="2860135" y="5533477"/>
              <a:ext cx="262454" cy="169936"/>
            </a:xfrm>
            <a:prstGeom prst="frame">
              <a:avLst>
                <a:gd name="adj1" fmla="val 2194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4" name="Frame 223">
              <a:extLst>
                <a:ext uri="{FF2B5EF4-FFF2-40B4-BE49-F238E27FC236}">
                  <a16:creationId xmlns:a16="http://schemas.microsoft.com/office/drawing/2014/main" id="{A1585C7C-F878-4D3F-894A-CEC1E1886ADE}"/>
                </a:ext>
              </a:extLst>
            </p:cNvPr>
            <p:cNvSpPr/>
            <p:nvPr/>
          </p:nvSpPr>
          <p:spPr>
            <a:xfrm>
              <a:off x="4261207" y="5533477"/>
              <a:ext cx="262454" cy="169936"/>
            </a:xfrm>
            <a:prstGeom prst="frame">
              <a:avLst>
                <a:gd name="adj1" fmla="val 2194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3B077982-8A7E-4A9D-A602-4B1FDCF8DDAF}"/>
                </a:ext>
              </a:extLst>
            </p:cNvPr>
            <p:cNvSpPr/>
            <p:nvPr/>
          </p:nvSpPr>
          <p:spPr>
            <a:xfrm>
              <a:off x="3413243" y="4372653"/>
              <a:ext cx="588191" cy="292405"/>
            </a:xfrm>
            <a:custGeom>
              <a:avLst/>
              <a:gdLst>
                <a:gd name="connsiteX0" fmla="*/ 85779 w 588191"/>
                <a:gd name="connsiteY0" fmla="*/ 0 h 292405"/>
                <a:gd name="connsiteX1" fmla="*/ 502412 w 588191"/>
                <a:gd name="connsiteY1" fmla="*/ 0 h 292405"/>
                <a:gd name="connsiteX2" fmla="*/ 588191 w 588191"/>
                <a:gd name="connsiteY2" fmla="*/ 85779 h 292405"/>
                <a:gd name="connsiteX3" fmla="*/ 588191 w 588191"/>
                <a:gd name="connsiteY3" fmla="*/ 292405 h 292405"/>
                <a:gd name="connsiteX4" fmla="*/ 476106 w 588191"/>
                <a:gd name="connsiteY4" fmla="*/ 292405 h 292405"/>
                <a:gd name="connsiteX5" fmla="*/ 476106 w 588191"/>
                <a:gd name="connsiteY5" fmla="*/ 177618 h 292405"/>
                <a:gd name="connsiteX6" fmla="*/ 410573 w 588191"/>
                <a:gd name="connsiteY6" fmla="*/ 112085 h 292405"/>
                <a:gd name="connsiteX7" fmla="*/ 177617 w 588191"/>
                <a:gd name="connsiteY7" fmla="*/ 112085 h 292405"/>
                <a:gd name="connsiteX8" fmla="*/ 112084 w 588191"/>
                <a:gd name="connsiteY8" fmla="*/ 177618 h 292405"/>
                <a:gd name="connsiteX9" fmla="*/ 112084 w 588191"/>
                <a:gd name="connsiteY9" fmla="*/ 292405 h 292405"/>
                <a:gd name="connsiteX10" fmla="*/ 0 w 588191"/>
                <a:gd name="connsiteY10" fmla="*/ 292405 h 292405"/>
                <a:gd name="connsiteX11" fmla="*/ 0 w 588191"/>
                <a:gd name="connsiteY11" fmla="*/ 85779 h 292405"/>
                <a:gd name="connsiteX12" fmla="*/ 85779 w 588191"/>
                <a:gd name="connsiteY12" fmla="*/ 0 h 29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8191" h="292405">
                  <a:moveTo>
                    <a:pt x="85779" y="0"/>
                  </a:moveTo>
                  <a:lnTo>
                    <a:pt x="502412" y="0"/>
                  </a:lnTo>
                  <a:cubicBezTo>
                    <a:pt x="549786" y="0"/>
                    <a:pt x="588191" y="38405"/>
                    <a:pt x="588191" y="85779"/>
                  </a:cubicBezTo>
                  <a:lnTo>
                    <a:pt x="588191" y="292405"/>
                  </a:lnTo>
                  <a:lnTo>
                    <a:pt x="476106" y="292405"/>
                  </a:lnTo>
                  <a:lnTo>
                    <a:pt x="476106" y="177618"/>
                  </a:lnTo>
                  <a:cubicBezTo>
                    <a:pt x="476106" y="141425"/>
                    <a:pt x="446766" y="112085"/>
                    <a:pt x="410573" y="112085"/>
                  </a:cubicBezTo>
                  <a:lnTo>
                    <a:pt x="177617" y="112085"/>
                  </a:lnTo>
                  <a:cubicBezTo>
                    <a:pt x="141424" y="112085"/>
                    <a:pt x="112084" y="141425"/>
                    <a:pt x="112084" y="177618"/>
                  </a:cubicBezTo>
                  <a:lnTo>
                    <a:pt x="112084" y="292405"/>
                  </a:lnTo>
                  <a:lnTo>
                    <a:pt x="0" y="292405"/>
                  </a:lnTo>
                  <a:lnTo>
                    <a:pt x="0" y="85779"/>
                  </a:lnTo>
                  <a:cubicBezTo>
                    <a:pt x="0" y="38405"/>
                    <a:pt x="38405" y="0"/>
                    <a:pt x="857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189567C-EC14-4E36-89B6-B04518BEDADA}"/>
              </a:ext>
            </a:extLst>
          </p:cNvPr>
          <p:cNvGrpSpPr/>
          <p:nvPr/>
        </p:nvGrpSpPr>
        <p:grpSpPr>
          <a:xfrm>
            <a:off x="5274341" y="5183430"/>
            <a:ext cx="924602" cy="1291304"/>
            <a:chOff x="7406204" y="4691010"/>
            <a:chExt cx="1408300" cy="1966840"/>
          </a:xfrm>
        </p:grpSpPr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B248A257-DBAA-400F-83EE-BFDB101CEE9C}"/>
                </a:ext>
              </a:extLst>
            </p:cNvPr>
            <p:cNvGrpSpPr/>
            <p:nvPr/>
          </p:nvGrpSpPr>
          <p:grpSpPr>
            <a:xfrm rot="21302112">
              <a:off x="7406204" y="5153706"/>
              <a:ext cx="644544" cy="1504144"/>
              <a:chOff x="6039931" y="5083334"/>
              <a:chExt cx="728621" cy="1700350"/>
            </a:xfrm>
            <a:effectLst>
              <a:outerShdw blurRad="177800" dist="635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2CF32825-CFDD-48CE-A4C5-B7CE8E74F712}"/>
                  </a:ext>
                </a:extLst>
              </p:cNvPr>
              <p:cNvSpPr/>
              <p:nvPr/>
            </p:nvSpPr>
            <p:spPr>
              <a:xfrm rot="19669583">
                <a:off x="6061557" y="5083334"/>
                <a:ext cx="706995" cy="1700350"/>
              </a:xfrm>
              <a:custGeom>
                <a:avLst/>
                <a:gdLst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638151 w 1732244"/>
                  <a:gd name="connsiteY8" fmla="*/ 1316977 h 4153492"/>
                  <a:gd name="connsiteX9" fmla="*/ 1592712 w 1732244"/>
                  <a:gd name="connsiteY9" fmla="*/ 1121408 h 4153492"/>
                  <a:gd name="connsiteX10" fmla="*/ 1587947 w 1732244"/>
                  <a:gd name="connsiteY10" fmla="*/ 1109058 h 4153492"/>
                  <a:gd name="connsiteX11" fmla="*/ 1451535 w 1732244"/>
                  <a:gd name="connsiteY11" fmla="*/ 1571536 h 4153492"/>
                  <a:gd name="connsiteX12" fmla="*/ 1481114 w 1732244"/>
                  <a:gd name="connsiteY12" fmla="*/ 1674674 h 4153492"/>
                  <a:gd name="connsiteX13" fmla="*/ 1495653 w 1732244"/>
                  <a:gd name="connsiteY13" fmla="*/ 1817170 h 4153492"/>
                  <a:gd name="connsiteX14" fmla="*/ 1492746 w 1732244"/>
                  <a:gd name="connsiteY14" fmla="*/ 1822986 h 4153492"/>
                  <a:gd name="connsiteX15" fmla="*/ 1373513 w 1732244"/>
                  <a:gd name="connsiteY15" fmla="*/ 2372618 h 4153492"/>
                  <a:gd name="connsiteX16" fmla="*/ 1364646 w 1732244"/>
                  <a:gd name="connsiteY16" fmla="*/ 2385917 h 4153492"/>
                  <a:gd name="connsiteX17" fmla="*/ 1364646 w 1732244"/>
                  <a:gd name="connsiteY17" fmla="*/ 2788957 h 4153492"/>
                  <a:gd name="connsiteX18" fmla="*/ 1367697 w 1732244"/>
                  <a:gd name="connsiteY18" fmla="*/ 2785567 h 4153492"/>
                  <a:gd name="connsiteX19" fmla="*/ 1379329 w 1732244"/>
                  <a:gd name="connsiteY19" fmla="*/ 3236321 h 4153492"/>
                  <a:gd name="connsiteX20" fmla="*/ 1382239 w 1732244"/>
                  <a:gd name="connsiteY20" fmla="*/ 3762688 h 4153492"/>
                  <a:gd name="connsiteX21" fmla="*/ 1274638 w 1732244"/>
                  <a:gd name="connsiteY21" fmla="*/ 3977887 h 4153492"/>
                  <a:gd name="connsiteX22" fmla="*/ 876230 w 1732244"/>
                  <a:gd name="connsiteY22" fmla="*/ 4143647 h 4153492"/>
                  <a:gd name="connsiteX23" fmla="*/ 538891 w 1732244"/>
                  <a:gd name="connsiteY23" fmla="*/ 4143647 h 4153492"/>
                  <a:gd name="connsiteX24" fmla="*/ 265530 w 1732244"/>
                  <a:gd name="connsiteY24" fmla="*/ 4044772 h 4153492"/>
                  <a:gd name="connsiteX25" fmla="*/ 111399 w 1732244"/>
                  <a:gd name="connsiteY25" fmla="*/ 3797585 h 4153492"/>
                  <a:gd name="connsiteX26" fmla="*/ 105583 w 1732244"/>
                  <a:gd name="connsiteY26" fmla="*/ 3724881 h 4153492"/>
                  <a:gd name="connsiteX27" fmla="*/ 102676 w 1732244"/>
                  <a:gd name="connsiteY27" fmla="*/ 3053112 h 4153492"/>
                  <a:gd name="connsiteX28" fmla="*/ 102676 w 1732244"/>
                  <a:gd name="connsiteY28" fmla="*/ 2613988 h 4153492"/>
                  <a:gd name="connsiteX29" fmla="*/ 59053 w 1732244"/>
                  <a:gd name="connsiteY29" fmla="*/ 2078898 h 4153492"/>
                  <a:gd name="connsiteX30" fmla="*/ 24156 w 1732244"/>
                  <a:gd name="connsiteY30" fmla="*/ 1843344 h 4153492"/>
                  <a:gd name="connsiteX31" fmla="*/ 3801 w 1732244"/>
                  <a:gd name="connsiteY31" fmla="*/ 1319887 h 4153492"/>
                  <a:gd name="connsiteX32" fmla="*/ 90498 w 1732244"/>
                  <a:gd name="connsiteY32" fmla="*/ 771074 h 4153492"/>
                  <a:gd name="connsiteX33" fmla="*/ 120632 w 1732244"/>
                  <a:gd name="connsiteY33" fmla="*/ 674829 h 4153492"/>
                  <a:gd name="connsiteX34" fmla="*/ 120632 w 1732244"/>
                  <a:gd name="connsiteY34" fmla="*/ 642369 h 4153492"/>
                  <a:gd name="connsiteX35" fmla="*/ 130796 w 1732244"/>
                  <a:gd name="connsiteY35" fmla="*/ 642369 h 4153492"/>
                  <a:gd name="connsiteX36" fmla="*/ 146296 w 1732244"/>
                  <a:gd name="connsiteY36" fmla="*/ 592863 h 4153492"/>
                  <a:gd name="connsiteX37" fmla="*/ 437106 w 1732244"/>
                  <a:gd name="connsiteY37" fmla="*/ 214810 h 4153492"/>
                  <a:gd name="connsiteX38" fmla="*/ 847149 w 1732244"/>
                  <a:gd name="connsiteY38" fmla="*/ 25782 h 4153492"/>
                  <a:gd name="connsiteX39" fmla="*/ 1014364 w 1732244"/>
                  <a:gd name="connsiteY39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638151 w 1732244"/>
                  <a:gd name="connsiteY8" fmla="*/ 1316977 h 4153492"/>
                  <a:gd name="connsiteX9" fmla="*/ 1592712 w 1732244"/>
                  <a:gd name="connsiteY9" fmla="*/ 1121408 h 4153492"/>
                  <a:gd name="connsiteX10" fmla="*/ 1451535 w 1732244"/>
                  <a:gd name="connsiteY10" fmla="*/ 1571536 h 4153492"/>
                  <a:gd name="connsiteX11" fmla="*/ 1481114 w 1732244"/>
                  <a:gd name="connsiteY11" fmla="*/ 1674674 h 4153492"/>
                  <a:gd name="connsiteX12" fmla="*/ 1495653 w 1732244"/>
                  <a:gd name="connsiteY12" fmla="*/ 1817170 h 4153492"/>
                  <a:gd name="connsiteX13" fmla="*/ 1492746 w 1732244"/>
                  <a:gd name="connsiteY13" fmla="*/ 1822986 h 4153492"/>
                  <a:gd name="connsiteX14" fmla="*/ 1373513 w 1732244"/>
                  <a:gd name="connsiteY14" fmla="*/ 2372618 h 4153492"/>
                  <a:gd name="connsiteX15" fmla="*/ 1364646 w 1732244"/>
                  <a:gd name="connsiteY15" fmla="*/ 2385917 h 4153492"/>
                  <a:gd name="connsiteX16" fmla="*/ 1364646 w 1732244"/>
                  <a:gd name="connsiteY16" fmla="*/ 2788957 h 4153492"/>
                  <a:gd name="connsiteX17" fmla="*/ 1367697 w 1732244"/>
                  <a:gd name="connsiteY17" fmla="*/ 2785567 h 4153492"/>
                  <a:gd name="connsiteX18" fmla="*/ 1379329 w 1732244"/>
                  <a:gd name="connsiteY18" fmla="*/ 3236321 h 4153492"/>
                  <a:gd name="connsiteX19" fmla="*/ 1382239 w 1732244"/>
                  <a:gd name="connsiteY19" fmla="*/ 3762688 h 4153492"/>
                  <a:gd name="connsiteX20" fmla="*/ 1274638 w 1732244"/>
                  <a:gd name="connsiteY20" fmla="*/ 3977887 h 4153492"/>
                  <a:gd name="connsiteX21" fmla="*/ 876230 w 1732244"/>
                  <a:gd name="connsiteY21" fmla="*/ 4143647 h 4153492"/>
                  <a:gd name="connsiteX22" fmla="*/ 538891 w 1732244"/>
                  <a:gd name="connsiteY22" fmla="*/ 4143647 h 4153492"/>
                  <a:gd name="connsiteX23" fmla="*/ 265530 w 1732244"/>
                  <a:gd name="connsiteY23" fmla="*/ 4044772 h 4153492"/>
                  <a:gd name="connsiteX24" fmla="*/ 111399 w 1732244"/>
                  <a:gd name="connsiteY24" fmla="*/ 3797585 h 4153492"/>
                  <a:gd name="connsiteX25" fmla="*/ 105583 w 1732244"/>
                  <a:gd name="connsiteY25" fmla="*/ 3724881 h 4153492"/>
                  <a:gd name="connsiteX26" fmla="*/ 102676 w 1732244"/>
                  <a:gd name="connsiteY26" fmla="*/ 3053112 h 4153492"/>
                  <a:gd name="connsiteX27" fmla="*/ 102676 w 1732244"/>
                  <a:gd name="connsiteY27" fmla="*/ 2613988 h 4153492"/>
                  <a:gd name="connsiteX28" fmla="*/ 59053 w 1732244"/>
                  <a:gd name="connsiteY28" fmla="*/ 2078898 h 4153492"/>
                  <a:gd name="connsiteX29" fmla="*/ 24156 w 1732244"/>
                  <a:gd name="connsiteY29" fmla="*/ 1843344 h 4153492"/>
                  <a:gd name="connsiteX30" fmla="*/ 3801 w 1732244"/>
                  <a:gd name="connsiteY30" fmla="*/ 1319887 h 4153492"/>
                  <a:gd name="connsiteX31" fmla="*/ 90498 w 1732244"/>
                  <a:gd name="connsiteY31" fmla="*/ 771074 h 4153492"/>
                  <a:gd name="connsiteX32" fmla="*/ 120632 w 1732244"/>
                  <a:gd name="connsiteY32" fmla="*/ 674829 h 4153492"/>
                  <a:gd name="connsiteX33" fmla="*/ 120632 w 1732244"/>
                  <a:gd name="connsiteY33" fmla="*/ 642369 h 4153492"/>
                  <a:gd name="connsiteX34" fmla="*/ 130796 w 1732244"/>
                  <a:gd name="connsiteY34" fmla="*/ 642369 h 4153492"/>
                  <a:gd name="connsiteX35" fmla="*/ 146296 w 1732244"/>
                  <a:gd name="connsiteY35" fmla="*/ 592863 h 4153492"/>
                  <a:gd name="connsiteX36" fmla="*/ 437106 w 1732244"/>
                  <a:gd name="connsiteY36" fmla="*/ 214810 h 4153492"/>
                  <a:gd name="connsiteX37" fmla="*/ 847149 w 1732244"/>
                  <a:gd name="connsiteY37" fmla="*/ 25782 h 4153492"/>
                  <a:gd name="connsiteX38" fmla="*/ 1014364 w 1732244"/>
                  <a:gd name="connsiteY38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638151 w 1732244"/>
                  <a:gd name="connsiteY8" fmla="*/ 1316977 h 4153492"/>
                  <a:gd name="connsiteX9" fmla="*/ 1592712 w 1732244"/>
                  <a:gd name="connsiteY9" fmla="*/ 1121408 h 4153492"/>
                  <a:gd name="connsiteX10" fmla="*/ 1481114 w 1732244"/>
                  <a:gd name="connsiteY10" fmla="*/ 1674674 h 4153492"/>
                  <a:gd name="connsiteX11" fmla="*/ 1495653 w 1732244"/>
                  <a:gd name="connsiteY11" fmla="*/ 1817170 h 4153492"/>
                  <a:gd name="connsiteX12" fmla="*/ 1492746 w 1732244"/>
                  <a:gd name="connsiteY12" fmla="*/ 1822986 h 4153492"/>
                  <a:gd name="connsiteX13" fmla="*/ 1373513 w 1732244"/>
                  <a:gd name="connsiteY13" fmla="*/ 2372618 h 4153492"/>
                  <a:gd name="connsiteX14" fmla="*/ 1364646 w 1732244"/>
                  <a:gd name="connsiteY14" fmla="*/ 2385917 h 4153492"/>
                  <a:gd name="connsiteX15" fmla="*/ 1364646 w 1732244"/>
                  <a:gd name="connsiteY15" fmla="*/ 2788957 h 4153492"/>
                  <a:gd name="connsiteX16" fmla="*/ 1367697 w 1732244"/>
                  <a:gd name="connsiteY16" fmla="*/ 2785567 h 4153492"/>
                  <a:gd name="connsiteX17" fmla="*/ 1379329 w 1732244"/>
                  <a:gd name="connsiteY17" fmla="*/ 3236321 h 4153492"/>
                  <a:gd name="connsiteX18" fmla="*/ 1382239 w 1732244"/>
                  <a:gd name="connsiteY18" fmla="*/ 3762688 h 4153492"/>
                  <a:gd name="connsiteX19" fmla="*/ 1274638 w 1732244"/>
                  <a:gd name="connsiteY19" fmla="*/ 3977887 h 4153492"/>
                  <a:gd name="connsiteX20" fmla="*/ 876230 w 1732244"/>
                  <a:gd name="connsiteY20" fmla="*/ 4143647 h 4153492"/>
                  <a:gd name="connsiteX21" fmla="*/ 538891 w 1732244"/>
                  <a:gd name="connsiteY21" fmla="*/ 4143647 h 4153492"/>
                  <a:gd name="connsiteX22" fmla="*/ 265530 w 1732244"/>
                  <a:gd name="connsiteY22" fmla="*/ 4044772 h 4153492"/>
                  <a:gd name="connsiteX23" fmla="*/ 111399 w 1732244"/>
                  <a:gd name="connsiteY23" fmla="*/ 3797585 h 4153492"/>
                  <a:gd name="connsiteX24" fmla="*/ 105583 w 1732244"/>
                  <a:gd name="connsiteY24" fmla="*/ 3724881 h 4153492"/>
                  <a:gd name="connsiteX25" fmla="*/ 102676 w 1732244"/>
                  <a:gd name="connsiteY25" fmla="*/ 3053112 h 4153492"/>
                  <a:gd name="connsiteX26" fmla="*/ 102676 w 1732244"/>
                  <a:gd name="connsiteY26" fmla="*/ 2613988 h 4153492"/>
                  <a:gd name="connsiteX27" fmla="*/ 59053 w 1732244"/>
                  <a:gd name="connsiteY27" fmla="*/ 2078898 h 4153492"/>
                  <a:gd name="connsiteX28" fmla="*/ 24156 w 1732244"/>
                  <a:gd name="connsiteY28" fmla="*/ 1843344 h 4153492"/>
                  <a:gd name="connsiteX29" fmla="*/ 3801 w 1732244"/>
                  <a:gd name="connsiteY29" fmla="*/ 1319887 h 4153492"/>
                  <a:gd name="connsiteX30" fmla="*/ 90498 w 1732244"/>
                  <a:gd name="connsiteY30" fmla="*/ 771074 h 4153492"/>
                  <a:gd name="connsiteX31" fmla="*/ 120632 w 1732244"/>
                  <a:gd name="connsiteY31" fmla="*/ 674829 h 4153492"/>
                  <a:gd name="connsiteX32" fmla="*/ 120632 w 1732244"/>
                  <a:gd name="connsiteY32" fmla="*/ 642369 h 4153492"/>
                  <a:gd name="connsiteX33" fmla="*/ 130796 w 1732244"/>
                  <a:gd name="connsiteY33" fmla="*/ 642369 h 4153492"/>
                  <a:gd name="connsiteX34" fmla="*/ 146296 w 1732244"/>
                  <a:gd name="connsiteY34" fmla="*/ 592863 h 4153492"/>
                  <a:gd name="connsiteX35" fmla="*/ 437106 w 1732244"/>
                  <a:gd name="connsiteY35" fmla="*/ 214810 h 4153492"/>
                  <a:gd name="connsiteX36" fmla="*/ 847149 w 1732244"/>
                  <a:gd name="connsiteY36" fmla="*/ 25782 h 4153492"/>
                  <a:gd name="connsiteX37" fmla="*/ 1014364 w 1732244"/>
                  <a:gd name="connsiteY37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638151 w 1732244"/>
                  <a:gd name="connsiteY8" fmla="*/ 1316977 h 4153492"/>
                  <a:gd name="connsiteX9" fmla="*/ 1592712 w 1732244"/>
                  <a:gd name="connsiteY9" fmla="*/ 1121408 h 4153492"/>
                  <a:gd name="connsiteX10" fmla="*/ 1495653 w 1732244"/>
                  <a:gd name="connsiteY10" fmla="*/ 1817170 h 4153492"/>
                  <a:gd name="connsiteX11" fmla="*/ 1492746 w 1732244"/>
                  <a:gd name="connsiteY11" fmla="*/ 1822986 h 4153492"/>
                  <a:gd name="connsiteX12" fmla="*/ 1373513 w 1732244"/>
                  <a:gd name="connsiteY12" fmla="*/ 2372618 h 4153492"/>
                  <a:gd name="connsiteX13" fmla="*/ 1364646 w 1732244"/>
                  <a:gd name="connsiteY13" fmla="*/ 2385917 h 4153492"/>
                  <a:gd name="connsiteX14" fmla="*/ 1364646 w 1732244"/>
                  <a:gd name="connsiteY14" fmla="*/ 2788957 h 4153492"/>
                  <a:gd name="connsiteX15" fmla="*/ 1367697 w 1732244"/>
                  <a:gd name="connsiteY15" fmla="*/ 2785567 h 4153492"/>
                  <a:gd name="connsiteX16" fmla="*/ 1379329 w 1732244"/>
                  <a:gd name="connsiteY16" fmla="*/ 3236321 h 4153492"/>
                  <a:gd name="connsiteX17" fmla="*/ 1382239 w 1732244"/>
                  <a:gd name="connsiteY17" fmla="*/ 3762688 h 4153492"/>
                  <a:gd name="connsiteX18" fmla="*/ 1274638 w 1732244"/>
                  <a:gd name="connsiteY18" fmla="*/ 3977887 h 4153492"/>
                  <a:gd name="connsiteX19" fmla="*/ 876230 w 1732244"/>
                  <a:gd name="connsiteY19" fmla="*/ 4143647 h 4153492"/>
                  <a:gd name="connsiteX20" fmla="*/ 538891 w 1732244"/>
                  <a:gd name="connsiteY20" fmla="*/ 4143647 h 4153492"/>
                  <a:gd name="connsiteX21" fmla="*/ 265530 w 1732244"/>
                  <a:gd name="connsiteY21" fmla="*/ 4044772 h 4153492"/>
                  <a:gd name="connsiteX22" fmla="*/ 111399 w 1732244"/>
                  <a:gd name="connsiteY22" fmla="*/ 3797585 h 4153492"/>
                  <a:gd name="connsiteX23" fmla="*/ 105583 w 1732244"/>
                  <a:gd name="connsiteY23" fmla="*/ 3724881 h 4153492"/>
                  <a:gd name="connsiteX24" fmla="*/ 102676 w 1732244"/>
                  <a:gd name="connsiteY24" fmla="*/ 3053112 h 4153492"/>
                  <a:gd name="connsiteX25" fmla="*/ 102676 w 1732244"/>
                  <a:gd name="connsiteY25" fmla="*/ 2613988 h 4153492"/>
                  <a:gd name="connsiteX26" fmla="*/ 59053 w 1732244"/>
                  <a:gd name="connsiteY26" fmla="*/ 2078898 h 4153492"/>
                  <a:gd name="connsiteX27" fmla="*/ 24156 w 1732244"/>
                  <a:gd name="connsiteY27" fmla="*/ 1843344 h 4153492"/>
                  <a:gd name="connsiteX28" fmla="*/ 3801 w 1732244"/>
                  <a:gd name="connsiteY28" fmla="*/ 1319887 h 4153492"/>
                  <a:gd name="connsiteX29" fmla="*/ 90498 w 1732244"/>
                  <a:gd name="connsiteY29" fmla="*/ 771074 h 4153492"/>
                  <a:gd name="connsiteX30" fmla="*/ 120632 w 1732244"/>
                  <a:gd name="connsiteY30" fmla="*/ 674829 h 4153492"/>
                  <a:gd name="connsiteX31" fmla="*/ 120632 w 1732244"/>
                  <a:gd name="connsiteY31" fmla="*/ 642369 h 4153492"/>
                  <a:gd name="connsiteX32" fmla="*/ 130796 w 1732244"/>
                  <a:gd name="connsiteY32" fmla="*/ 642369 h 4153492"/>
                  <a:gd name="connsiteX33" fmla="*/ 146296 w 1732244"/>
                  <a:gd name="connsiteY33" fmla="*/ 592863 h 4153492"/>
                  <a:gd name="connsiteX34" fmla="*/ 437106 w 1732244"/>
                  <a:gd name="connsiteY34" fmla="*/ 214810 h 4153492"/>
                  <a:gd name="connsiteX35" fmla="*/ 847149 w 1732244"/>
                  <a:gd name="connsiteY35" fmla="*/ 25782 h 4153492"/>
                  <a:gd name="connsiteX36" fmla="*/ 1014364 w 1732244"/>
                  <a:gd name="connsiteY36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638151 w 1732244"/>
                  <a:gd name="connsiteY8" fmla="*/ 1316977 h 4153492"/>
                  <a:gd name="connsiteX9" fmla="*/ 1495653 w 1732244"/>
                  <a:gd name="connsiteY9" fmla="*/ 1817170 h 4153492"/>
                  <a:gd name="connsiteX10" fmla="*/ 1492746 w 1732244"/>
                  <a:gd name="connsiteY10" fmla="*/ 1822986 h 4153492"/>
                  <a:gd name="connsiteX11" fmla="*/ 1373513 w 1732244"/>
                  <a:gd name="connsiteY11" fmla="*/ 2372618 h 4153492"/>
                  <a:gd name="connsiteX12" fmla="*/ 1364646 w 1732244"/>
                  <a:gd name="connsiteY12" fmla="*/ 2385917 h 4153492"/>
                  <a:gd name="connsiteX13" fmla="*/ 1364646 w 1732244"/>
                  <a:gd name="connsiteY13" fmla="*/ 2788957 h 4153492"/>
                  <a:gd name="connsiteX14" fmla="*/ 1367697 w 1732244"/>
                  <a:gd name="connsiteY14" fmla="*/ 2785567 h 4153492"/>
                  <a:gd name="connsiteX15" fmla="*/ 1379329 w 1732244"/>
                  <a:gd name="connsiteY15" fmla="*/ 3236321 h 4153492"/>
                  <a:gd name="connsiteX16" fmla="*/ 1382239 w 1732244"/>
                  <a:gd name="connsiteY16" fmla="*/ 3762688 h 4153492"/>
                  <a:gd name="connsiteX17" fmla="*/ 1274638 w 1732244"/>
                  <a:gd name="connsiteY17" fmla="*/ 3977887 h 4153492"/>
                  <a:gd name="connsiteX18" fmla="*/ 876230 w 1732244"/>
                  <a:gd name="connsiteY18" fmla="*/ 4143647 h 4153492"/>
                  <a:gd name="connsiteX19" fmla="*/ 538891 w 1732244"/>
                  <a:gd name="connsiteY19" fmla="*/ 4143647 h 4153492"/>
                  <a:gd name="connsiteX20" fmla="*/ 265530 w 1732244"/>
                  <a:gd name="connsiteY20" fmla="*/ 4044772 h 4153492"/>
                  <a:gd name="connsiteX21" fmla="*/ 111399 w 1732244"/>
                  <a:gd name="connsiteY21" fmla="*/ 3797585 h 4153492"/>
                  <a:gd name="connsiteX22" fmla="*/ 105583 w 1732244"/>
                  <a:gd name="connsiteY22" fmla="*/ 3724881 h 4153492"/>
                  <a:gd name="connsiteX23" fmla="*/ 102676 w 1732244"/>
                  <a:gd name="connsiteY23" fmla="*/ 3053112 h 4153492"/>
                  <a:gd name="connsiteX24" fmla="*/ 102676 w 1732244"/>
                  <a:gd name="connsiteY24" fmla="*/ 2613988 h 4153492"/>
                  <a:gd name="connsiteX25" fmla="*/ 59053 w 1732244"/>
                  <a:gd name="connsiteY25" fmla="*/ 2078898 h 4153492"/>
                  <a:gd name="connsiteX26" fmla="*/ 24156 w 1732244"/>
                  <a:gd name="connsiteY26" fmla="*/ 1843344 h 4153492"/>
                  <a:gd name="connsiteX27" fmla="*/ 3801 w 1732244"/>
                  <a:gd name="connsiteY27" fmla="*/ 1319887 h 4153492"/>
                  <a:gd name="connsiteX28" fmla="*/ 90498 w 1732244"/>
                  <a:gd name="connsiteY28" fmla="*/ 771074 h 4153492"/>
                  <a:gd name="connsiteX29" fmla="*/ 120632 w 1732244"/>
                  <a:gd name="connsiteY29" fmla="*/ 674829 h 4153492"/>
                  <a:gd name="connsiteX30" fmla="*/ 120632 w 1732244"/>
                  <a:gd name="connsiteY30" fmla="*/ 642369 h 4153492"/>
                  <a:gd name="connsiteX31" fmla="*/ 130796 w 1732244"/>
                  <a:gd name="connsiteY31" fmla="*/ 642369 h 4153492"/>
                  <a:gd name="connsiteX32" fmla="*/ 146296 w 1732244"/>
                  <a:gd name="connsiteY32" fmla="*/ 592863 h 4153492"/>
                  <a:gd name="connsiteX33" fmla="*/ 437106 w 1732244"/>
                  <a:gd name="connsiteY33" fmla="*/ 214810 h 4153492"/>
                  <a:gd name="connsiteX34" fmla="*/ 847149 w 1732244"/>
                  <a:gd name="connsiteY34" fmla="*/ 25782 h 4153492"/>
                  <a:gd name="connsiteX35" fmla="*/ 1014364 w 1732244"/>
                  <a:gd name="connsiteY35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495653 w 1732244"/>
                  <a:gd name="connsiteY8" fmla="*/ 1817170 h 4153492"/>
                  <a:gd name="connsiteX9" fmla="*/ 1492746 w 1732244"/>
                  <a:gd name="connsiteY9" fmla="*/ 1822986 h 4153492"/>
                  <a:gd name="connsiteX10" fmla="*/ 1373513 w 1732244"/>
                  <a:gd name="connsiteY10" fmla="*/ 2372618 h 4153492"/>
                  <a:gd name="connsiteX11" fmla="*/ 1364646 w 1732244"/>
                  <a:gd name="connsiteY11" fmla="*/ 2385917 h 4153492"/>
                  <a:gd name="connsiteX12" fmla="*/ 1364646 w 1732244"/>
                  <a:gd name="connsiteY12" fmla="*/ 2788957 h 4153492"/>
                  <a:gd name="connsiteX13" fmla="*/ 1367697 w 1732244"/>
                  <a:gd name="connsiteY13" fmla="*/ 2785567 h 4153492"/>
                  <a:gd name="connsiteX14" fmla="*/ 1379329 w 1732244"/>
                  <a:gd name="connsiteY14" fmla="*/ 3236321 h 4153492"/>
                  <a:gd name="connsiteX15" fmla="*/ 1382239 w 1732244"/>
                  <a:gd name="connsiteY15" fmla="*/ 3762688 h 4153492"/>
                  <a:gd name="connsiteX16" fmla="*/ 1274638 w 1732244"/>
                  <a:gd name="connsiteY16" fmla="*/ 3977887 h 4153492"/>
                  <a:gd name="connsiteX17" fmla="*/ 876230 w 1732244"/>
                  <a:gd name="connsiteY17" fmla="*/ 4143647 h 4153492"/>
                  <a:gd name="connsiteX18" fmla="*/ 538891 w 1732244"/>
                  <a:gd name="connsiteY18" fmla="*/ 4143647 h 4153492"/>
                  <a:gd name="connsiteX19" fmla="*/ 265530 w 1732244"/>
                  <a:gd name="connsiteY19" fmla="*/ 4044772 h 4153492"/>
                  <a:gd name="connsiteX20" fmla="*/ 111399 w 1732244"/>
                  <a:gd name="connsiteY20" fmla="*/ 3797585 h 4153492"/>
                  <a:gd name="connsiteX21" fmla="*/ 105583 w 1732244"/>
                  <a:gd name="connsiteY21" fmla="*/ 3724881 h 4153492"/>
                  <a:gd name="connsiteX22" fmla="*/ 102676 w 1732244"/>
                  <a:gd name="connsiteY22" fmla="*/ 3053112 h 4153492"/>
                  <a:gd name="connsiteX23" fmla="*/ 102676 w 1732244"/>
                  <a:gd name="connsiteY23" fmla="*/ 2613988 h 4153492"/>
                  <a:gd name="connsiteX24" fmla="*/ 59053 w 1732244"/>
                  <a:gd name="connsiteY24" fmla="*/ 2078898 h 4153492"/>
                  <a:gd name="connsiteX25" fmla="*/ 24156 w 1732244"/>
                  <a:gd name="connsiteY25" fmla="*/ 1843344 h 4153492"/>
                  <a:gd name="connsiteX26" fmla="*/ 3801 w 1732244"/>
                  <a:gd name="connsiteY26" fmla="*/ 1319887 h 4153492"/>
                  <a:gd name="connsiteX27" fmla="*/ 90498 w 1732244"/>
                  <a:gd name="connsiteY27" fmla="*/ 771074 h 4153492"/>
                  <a:gd name="connsiteX28" fmla="*/ 120632 w 1732244"/>
                  <a:gd name="connsiteY28" fmla="*/ 674829 h 4153492"/>
                  <a:gd name="connsiteX29" fmla="*/ 120632 w 1732244"/>
                  <a:gd name="connsiteY29" fmla="*/ 642369 h 4153492"/>
                  <a:gd name="connsiteX30" fmla="*/ 130796 w 1732244"/>
                  <a:gd name="connsiteY30" fmla="*/ 642369 h 4153492"/>
                  <a:gd name="connsiteX31" fmla="*/ 146296 w 1732244"/>
                  <a:gd name="connsiteY31" fmla="*/ 592863 h 4153492"/>
                  <a:gd name="connsiteX32" fmla="*/ 437106 w 1732244"/>
                  <a:gd name="connsiteY32" fmla="*/ 214810 h 4153492"/>
                  <a:gd name="connsiteX33" fmla="*/ 847149 w 1732244"/>
                  <a:gd name="connsiteY33" fmla="*/ 25782 h 4153492"/>
                  <a:gd name="connsiteX34" fmla="*/ 1014364 w 1732244"/>
                  <a:gd name="connsiteY34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495653 w 1732244"/>
                  <a:gd name="connsiteY7" fmla="*/ 1817170 h 4153492"/>
                  <a:gd name="connsiteX8" fmla="*/ 1492746 w 1732244"/>
                  <a:gd name="connsiteY8" fmla="*/ 1822986 h 4153492"/>
                  <a:gd name="connsiteX9" fmla="*/ 1373513 w 1732244"/>
                  <a:gd name="connsiteY9" fmla="*/ 2372618 h 4153492"/>
                  <a:gd name="connsiteX10" fmla="*/ 1364646 w 1732244"/>
                  <a:gd name="connsiteY10" fmla="*/ 2385917 h 4153492"/>
                  <a:gd name="connsiteX11" fmla="*/ 1364646 w 1732244"/>
                  <a:gd name="connsiteY11" fmla="*/ 2788957 h 4153492"/>
                  <a:gd name="connsiteX12" fmla="*/ 1367697 w 1732244"/>
                  <a:gd name="connsiteY12" fmla="*/ 2785567 h 4153492"/>
                  <a:gd name="connsiteX13" fmla="*/ 1379329 w 1732244"/>
                  <a:gd name="connsiteY13" fmla="*/ 3236321 h 4153492"/>
                  <a:gd name="connsiteX14" fmla="*/ 1382239 w 1732244"/>
                  <a:gd name="connsiteY14" fmla="*/ 3762688 h 4153492"/>
                  <a:gd name="connsiteX15" fmla="*/ 1274638 w 1732244"/>
                  <a:gd name="connsiteY15" fmla="*/ 3977887 h 4153492"/>
                  <a:gd name="connsiteX16" fmla="*/ 876230 w 1732244"/>
                  <a:gd name="connsiteY16" fmla="*/ 4143647 h 4153492"/>
                  <a:gd name="connsiteX17" fmla="*/ 538891 w 1732244"/>
                  <a:gd name="connsiteY17" fmla="*/ 4143647 h 4153492"/>
                  <a:gd name="connsiteX18" fmla="*/ 265530 w 1732244"/>
                  <a:gd name="connsiteY18" fmla="*/ 4044772 h 4153492"/>
                  <a:gd name="connsiteX19" fmla="*/ 111399 w 1732244"/>
                  <a:gd name="connsiteY19" fmla="*/ 3797585 h 4153492"/>
                  <a:gd name="connsiteX20" fmla="*/ 105583 w 1732244"/>
                  <a:gd name="connsiteY20" fmla="*/ 3724881 h 4153492"/>
                  <a:gd name="connsiteX21" fmla="*/ 102676 w 1732244"/>
                  <a:gd name="connsiteY21" fmla="*/ 3053112 h 4153492"/>
                  <a:gd name="connsiteX22" fmla="*/ 102676 w 1732244"/>
                  <a:gd name="connsiteY22" fmla="*/ 2613988 h 4153492"/>
                  <a:gd name="connsiteX23" fmla="*/ 59053 w 1732244"/>
                  <a:gd name="connsiteY23" fmla="*/ 2078898 h 4153492"/>
                  <a:gd name="connsiteX24" fmla="*/ 24156 w 1732244"/>
                  <a:gd name="connsiteY24" fmla="*/ 1843344 h 4153492"/>
                  <a:gd name="connsiteX25" fmla="*/ 3801 w 1732244"/>
                  <a:gd name="connsiteY25" fmla="*/ 1319887 h 4153492"/>
                  <a:gd name="connsiteX26" fmla="*/ 90498 w 1732244"/>
                  <a:gd name="connsiteY26" fmla="*/ 771074 h 4153492"/>
                  <a:gd name="connsiteX27" fmla="*/ 120632 w 1732244"/>
                  <a:gd name="connsiteY27" fmla="*/ 674829 h 4153492"/>
                  <a:gd name="connsiteX28" fmla="*/ 120632 w 1732244"/>
                  <a:gd name="connsiteY28" fmla="*/ 642369 h 4153492"/>
                  <a:gd name="connsiteX29" fmla="*/ 130796 w 1732244"/>
                  <a:gd name="connsiteY29" fmla="*/ 642369 h 4153492"/>
                  <a:gd name="connsiteX30" fmla="*/ 146296 w 1732244"/>
                  <a:gd name="connsiteY30" fmla="*/ 592863 h 4153492"/>
                  <a:gd name="connsiteX31" fmla="*/ 437106 w 1732244"/>
                  <a:gd name="connsiteY31" fmla="*/ 214810 h 4153492"/>
                  <a:gd name="connsiteX32" fmla="*/ 847149 w 1732244"/>
                  <a:gd name="connsiteY32" fmla="*/ 25782 h 4153492"/>
                  <a:gd name="connsiteX33" fmla="*/ 1014364 w 1732244"/>
                  <a:gd name="connsiteY33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495653 w 1732244"/>
                  <a:gd name="connsiteY7" fmla="*/ 1817170 h 4153492"/>
                  <a:gd name="connsiteX8" fmla="*/ 1492746 w 1732244"/>
                  <a:gd name="connsiteY8" fmla="*/ 1822986 h 4153492"/>
                  <a:gd name="connsiteX9" fmla="*/ 1373513 w 1732244"/>
                  <a:gd name="connsiteY9" fmla="*/ 2372618 h 4153492"/>
                  <a:gd name="connsiteX10" fmla="*/ 1364646 w 1732244"/>
                  <a:gd name="connsiteY10" fmla="*/ 2788957 h 4153492"/>
                  <a:gd name="connsiteX11" fmla="*/ 1367697 w 1732244"/>
                  <a:gd name="connsiteY11" fmla="*/ 2785567 h 4153492"/>
                  <a:gd name="connsiteX12" fmla="*/ 1379329 w 1732244"/>
                  <a:gd name="connsiteY12" fmla="*/ 3236321 h 4153492"/>
                  <a:gd name="connsiteX13" fmla="*/ 1382239 w 1732244"/>
                  <a:gd name="connsiteY13" fmla="*/ 3762688 h 4153492"/>
                  <a:gd name="connsiteX14" fmla="*/ 1274638 w 1732244"/>
                  <a:gd name="connsiteY14" fmla="*/ 3977887 h 4153492"/>
                  <a:gd name="connsiteX15" fmla="*/ 876230 w 1732244"/>
                  <a:gd name="connsiteY15" fmla="*/ 4143647 h 4153492"/>
                  <a:gd name="connsiteX16" fmla="*/ 538891 w 1732244"/>
                  <a:gd name="connsiteY16" fmla="*/ 4143647 h 4153492"/>
                  <a:gd name="connsiteX17" fmla="*/ 265530 w 1732244"/>
                  <a:gd name="connsiteY17" fmla="*/ 4044772 h 4153492"/>
                  <a:gd name="connsiteX18" fmla="*/ 111399 w 1732244"/>
                  <a:gd name="connsiteY18" fmla="*/ 3797585 h 4153492"/>
                  <a:gd name="connsiteX19" fmla="*/ 105583 w 1732244"/>
                  <a:gd name="connsiteY19" fmla="*/ 3724881 h 4153492"/>
                  <a:gd name="connsiteX20" fmla="*/ 102676 w 1732244"/>
                  <a:gd name="connsiteY20" fmla="*/ 3053112 h 4153492"/>
                  <a:gd name="connsiteX21" fmla="*/ 102676 w 1732244"/>
                  <a:gd name="connsiteY21" fmla="*/ 2613988 h 4153492"/>
                  <a:gd name="connsiteX22" fmla="*/ 59053 w 1732244"/>
                  <a:gd name="connsiteY22" fmla="*/ 2078898 h 4153492"/>
                  <a:gd name="connsiteX23" fmla="*/ 24156 w 1732244"/>
                  <a:gd name="connsiteY23" fmla="*/ 1843344 h 4153492"/>
                  <a:gd name="connsiteX24" fmla="*/ 3801 w 1732244"/>
                  <a:gd name="connsiteY24" fmla="*/ 1319887 h 4153492"/>
                  <a:gd name="connsiteX25" fmla="*/ 90498 w 1732244"/>
                  <a:gd name="connsiteY25" fmla="*/ 771074 h 4153492"/>
                  <a:gd name="connsiteX26" fmla="*/ 120632 w 1732244"/>
                  <a:gd name="connsiteY26" fmla="*/ 674829 h 4153492"/>
                  <a:gd name="connsiteX27" fmla="*/ 120632 w 1732244"/>
                  <a:gd name="connsiteY27" fmla="*/ 642369 h 4153492"/>
                  <a:gd name="connsiteX28" fmla="*/ 130796 w 1732244"/>
                  <a:gd name="connsiteY28" fmla="*/ 642369 h 4153492"/>
                  <a:gd name="connsiteX29" fmla="*/ 146296 w 1732244"/>
                  <a:gd name="connsiteY29" fmla="*/ 592863 h 4153492"/>
                  <a:gd name="connsiteX30" fmla="*/ 437106 w 1732244"/>
                  <a:gd name="connsiteY30" fmla="*/ 214810 h 4153492"/>
                  <a:gd name="connsiteX31" fmla="*/ 847149 w 1732244"/>
                  <a:gd name="connsiteY31" fmla="*/ 25782 h 4153492"/>
                  <a:gd name="connsiteX32" fmla="*/ 1014364 w 1732244"/>
                  <a:gd name="connsiteY32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495653 w 1732244"/>
                  <a:gd name="connsiteY7" fmla="*/ 1817170 h 4153492"/>
                  <a:gd name="connsiteX8" fmla="*/ 1492746 w 1732244"/>
                  <a:gd name="connsiteY8" fmla="*/ 1822986 h 4153492"/>
                  <a:gd name="connsiteX9" fmla="*/ 1355406 w 1732244"/>
                  <a:gd name="connsiteY9" fmla="*/ 2399778 h 4153492"/>
                  <a:gd name="connsiteX10" fmla="*/ 1364646 w 1732244"/>
                  <a:gd name="connsiteY10" fmla="*/ 2788957 h 4153492"/>
                  <a:gd name="connsiteX11" fmla="*/ 1367697 w 1732244"/>
                  <a:gd name="connsiteY11" fmla="*/ 2785567 h 4153492"/>
                  <a:gd name="connsiteX12" fmla="*/ 1379329 w 1732244"/>
                  <a:gd name="connsiteY12" fmla="*/ 3236321 h 4153492"/>
                  <a:gd name="connsiteX13" fmla="*/ 1382239 w 1732244"/>
                  <a:gd name="connsiteY13" fmla="*/ 3762688 h 4153492"/>
                  <a:gd name="connsiteX14" fmla="*/ 1274638 w 1732244"/>
                  <a:gd name="connsiteY14" fmla="*/ 3977887 h 4153492"/>
                  <a:gd name="connsiteX15" fmla="*/ 876230 w 1732244"/>
                  <a:gd name="connsiteY15" fmla="*/ 4143647 h 4153492"/>
                  <a:gd name="connsiteX16" fmla="*/ 538891 w 1732244"/>
                  <a:gd name="connsiteY16" fmla="*/ 4143647 h 4153492"/>
                  <a:gd name="connsiteX17" fmla="*/ 265530 w 1732244"/>
                  <a:gd name="connsiteY17" fmla="*/ 4044772 h 4153492"/>
                  <a:gd name="connsiteX18" fmla="*/ 111399 w 1732244"/>
                  <a:gd name="connsiteY18" fmla="*/ 3797585 h 4153492"/>
                  <a:gd name="connsiteX19" fmla="*/ 105583 w 1732244"/>
                  <a:gd name="connsiteY19" fmla="*/ 3724881 h 4153492"/>
                  <a:gd name="connsiteX20" fmla="*/ 102676 w 1732244"/>
                  <a:gd name="connsiteY20" fmla="*/ 3053112 h 4153492"/>
                  <a:gd name="connsiteX21" fmla="*/ 102676 w 1732244"/>
                  <a:gd name="connsiteY21" fmla="*/ 2613988 h 4153492"/>
                  <a:gd name="connsiteX22" fmla="*/ 59053 w 1732244"/>
                  <a:gd name="connsiteY22" fmla="*/ 2078898 h 4153492"/>
                  <a:gd name="connsiteX23" fmla="*/ 24156 w 1732244"/>
                  <a:gd name="connsiteY23" fmla="*/ 1843344 h 4153492"/>
                  <a:gd name="connsiteX24" fmla="*/ 3801 w 1732244"/>
                  <a:gd name="connsiteY24" fmla="*/ 1319887 h 4153492"/>
                  <a:gd name="connsiteX25" fmla="*/ 90498 w 1732244"/>
                  <a:gd name="connsiteY25" fmla="*/ 771074 h 4153492"/>
                  <a:gd name="connsiteX26" fmla="*/ 120632 w 1732244"/>
                  <a:gd name="connsiteY26" fmla="*/ 674829 h 4153492"/>
                  <a:gd name="connsiteX27" fmla="*/ 120632 w 1732244"/>
                  <a:gd name="connsiteY27" fmla="*/ 642369 h 4153492"/>
                  <a:gd name="connsiteX28" fmla="*/ 130796 w 1732244"/>
                  <a:gd name="connsiteY28" fmla="*/ 642369 h 4153492"/>
                  <a:gd name="connsiteX29" fmla="*/ 146296 w 1732244"/>
                  <a:gd name="connsiteY29" fmla="*/ 592863 h 4153492"/>
                  <a:gd name="connsiteX30" fmla="*/ 437106 w 1732244"/>
                  <a:gd name="connsiteY30" fmla="*/ 214810 h 4153492"/>
                  <a:gd name="connsiteX31" fmla="*/ 847149 w 1732244"/>
                  <a:gd name="connsiteY31" fmla="*/ 25782 h 4153492"/>
                  <a:gd name="connsiteX32" fmla="*/ 1014364 w 1732244"/>
                  <a:gd name="connsiteY32" fmla="*/ 2154 h 4153492"/>
                  <a:gd name="connsiteX0" fmla="*/ 847149 w 1732244"/>
                  <a:gd name="connsiteY0" fmla="*/ 24646 h 4152356"/>
                  <a:gd name="connsiteX1" fmla="*/ 1181578 w 1732244"/>
                  <a:gd name="connsiteY1" fmla="*/ 1381 h 4152356"/>
                  <a:gd name="connsiteX2" fmla="*/ 1358974 w 1732244"/>
                  <a:gd name="connsiteY2" fmla="*/ 15923 h 4152356"/>
                  <a:gd name="connsiteX3" fmla="*/ 1603254 w 1732244"/>
                  <a:gd name="connsiteY3" fmla="*/ 199132 h 4152356"/>
                  <a:gd name="connsiteX4" fmla="*/ 1690497 w 1732244"/>
                  <a:gd name="connsiteY4" fmla="*/ 472493 h 4152356"/>
                  <a:gd name="connsiteX5" fmla="*/ 1728301 w 1732244"/>
                  <a:gd name="connsiteY5" fmla="*/ 1019215 h 4152356"/>
                  <a:gd name="connsiteX6" fmla="*/ 1661416 w 1732244"/>
                  <a:gd name="connsiteY6" fmla="*/ 1420533 h 4152356"/>
                  <a:gd name="connsiteX7" fmla="*/ 1495653 w 1732244"/>
                  <a:gd name="connsiteY7" fmla="*/ 1816034 h 4152356"/>
                  <a:gd name="connsiteX8" fmla="*/ 1492746 w 1732244"/>
                  <a:gd name="connsiteY8" fmla="*/ 1821850 h 4152356"/>
                  <a:gd name="connsiteX9" fmla="*/ 1355406 w 1732244"/>
                  <a:gd name="connsiteY9" fmla="*/ 2398642 h 4152356"/>
                  <a:gd name="connsiteX10" fmla="*/ 1364646 w 1732244"/>
                  <a:gd name="connsiteY10" fmla="*/ 2787821 h 4152356"/>
                  <a:gd name="connsiteX11" fmla="*/ 1367697 w 1732244"/>
                  <a:gd name="connsiteY11" fmla="*/ 2784431 h 4152356"/>
                  <a:gd name="connsiteX12" fmla="*/ 1379329 w 1732244"/>
                  <a:gd name="connsiteY12" fmla="*/ 3235185 h 4152356"/>
                  <a:gd name="connsiteX13" fmla="*/ 1382239 w 1732244"/>
                  <a:gd name="connsiteY13" fmla="*/ 3761552 h 4152356"/>
                  <a:gd name="connsiteX14" fmla="*/ 1274638 w 1732244"/>
                  <a:gd name="connsiteY14" fmla="*/ 3976751 h 4152356"/>
                  <a:gd name="connsiteX15" fmla="*/ 876230 w 1732244"/>
                  <a:gd name="connsiteY15" fmla="*/ 4142511 h 4152356"/>
                  <a:gd name="connsiteX16" fmla="*/ 538891 w 1732244"/>
                  <a:gd name="connsiteY16" fmla="*/ 4142511 h 4152356"/>
                  <a:gd name="connsiteX17" fmla="*/ 265530 w 1732244"/>
                  <a:gd name="connsiteY17" fmla="*/ 4043636 h 4152356"/>
                  <a:gd name="connsiteX18" fmla="*/ 111399 w 1732244"/>
                  <a:gd name="connsiteY18" fmla="*/ 3796449 h 4152356"/>
                  <a:gd name="connsiteX19" fmla="*/ 105583 w 1732244"/>
                  <a:gd name="connsiteY19" fmla="*/ 3723745 h 4152356"/>
                  <a:gd name="connsiteX20" fmla="*/ 102676 w 1732244"/>
                  <a:gd name="connsiteY20" fmla="*/ 3051976 h 4152356"/>
                  <a:gd name="connsiteX21" fmla="*/ 102676 w 1732244"/>
                  <a:gd name="connsiteY21" fmla="*/ 2612852 h 4152356"/>
                  <a:gd name="connsiteX22" fmla="*/ 59053 w 1732244"/>
                  <a:gd name="connsiteY22" fmla="*/ 2077762 h 4152356"/>
                  <a:gd name="connsiteX23" fmla="*/ 24156 w 1732244"/>
                  <a:gd name="connsiteY23" fmla="*/ 1842208 h 4152356"/>
                  <a:gd name="connsiteX24" fmla="*/ 3801 w 1732244"/>
                  <a:gd name="connsiteY24" fmla="*/ 1318751 h 4152356"/>
                  <a:gd name="connsiteX25" fmla="*/ 90498 w 1732244"/>
                  <a:gd name="connsiteY25" fmla="*/ 769938 h 4152356"/>
                  <a:gd name="connsiteX26" fmla="*/ 120632 w 1732244"/>
                  <a:gd name="connsiteY26" fmla="*/ 673693 h 4152356"/>
                  <a:gd name="connsiteX27" fmla="*/ 120632 w 1732244"/>
                  <a:gd name="connsiteY27" fmla="*/ 641233 h 4152356"/>
                  <a:gd name="connsiteX28" fmla="*/ 130796 w 1732244"/>
                  <a:gd name="connsiteY28" fmla="*/ 641233 h 4152356"/>
                  <a:gd name="connsiteX29" fmla="*/ 146296 w 1732244"/>
                  <a:gd name="connsiteY29" fmla="*/ 591727 h 4152356"/>
                  <a:gd name="connsiteX30" fmla="*/ 437106 w 1732244"/>
                  <a:gd name="connsiteY30" fmla="*/ 213674 h 4152356"/>
                  <a:gd name="connsiteX31" fmla="*/ 847149 w 1732244"/>
                  <a:gd name="connsiteY31" fmla="*/ 24646 h 4152356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120632 w 1732244"/>
                  <a:gd name="connsiteY25" fmla="*/ 676950 h 4155613"/>
                  <a:gd name="connsiteX26" fmla="*/ 120632 w 1732244"/>
                  <a:gd name="connsiteY26" fmla="*/ 644490 h 4155613"/>
                  <a:gd name="connsiteX27" fmla="*/ 130796 w 1732244"/>
                  <a:gd name="connsiteY27" fmla="*/ 644490 h 4155613"/>
                  <a:gd name="connsiteX28" fmla="*/ 146296 w 1732244"/>
                  <a:gd name="connsiteY28" fmla="*/ 594984 h 4155613"/>
                  <a:gd name="connsiteX29" fmla="*/ 437106 w 1732244"/>
                  <a:gd name="connsiteY29" fmla="*/ 216931 h 4155613"/>
                  <a:gd name="connsiteX30" fmla="*/ 847149 w 1732244"/>
                  <a:gd name="connsiteY30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120632 w 1732244"/>
                  <a:gd name="connsiteY25" fmla="*/ 676950 h 4155613"/>
                  <a:gd name="connsiteX26" fmla="*/ 120632 w 1732244"/>
                  <a:gd name="connsiteY26" fmla="*/ 644490 h 4155613"/>
                  <a:gd name="connsiteX27" fmla="*/ 130796 w 1732244"/>
                  <a:gd name="connsiteY27" fmla="*/ 644490 h 4155613"/>
                  <a:gd name="connsiteX28" fmla="*/ 437106 w 1732244"/>
                  <a:gd name="connsiteY28" fmla="*/ 216931 h 4155613"/>
                  <a:gd name="connsiteX29" fmla="*/ 847149 w 1732244"/>
                  <a:gd name="connsiteY29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120632 w 1732244"/>
                  <a:gd name="connsiteY25" fmla="*/ 676950 h 4155613"/>
                  <a:gd name="connsiteX26" fmla="*/ 120632 w 1732244"/>
                  <a:gd name="connsiteY26" fmla="*/ 644490 h 4155613"/>
                  <a:gd name="connsiteX27" fmla="*/ 437106 w 1732244"/>
                  <a:gd name="connsiteY27" fmla="*/ 216931 h 4155613"/>
                  <a:gd name="connsiteX28" fmla="*/ 847149 w 1732244"/>
                  <a:gd name="connsiteY28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120632 w 1732244"/>
                  <a:gd name="connsiteY25" fmla="*/ 676950 h 4155613"/>
                  <a:gd name="connsiteX26" fmla="*/ 437106 w 1732244"/>
                  <a:gd name="connsiteY26" fmla="*/ 216931 h 4155613"/>
                  <a:gd name="connsiteX27" fmla="*/ 847149 w 1732244"/>
                  <a:gd name="connsiteY27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437106 w 1732244"/>
                  <a:gd name="connsiteY25" fmla="*/ 216931 h 4155613"/>
                  <a:gd name="connsiteX26" fmla="*/ 847149 w 1732244"/>
                  <a:gd name="connsiteY26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437106 w 1732244"/>
                  <a:gd name="connsiteY25" fmla="*/ 216931 h 4155613"/>
                  <a:gd name="connsiteX26" fmla="*/ 847149 w 1732244"/>
                  <a:gd name="connsiteY26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437106 w 1732244"/>
                  <a:gd name="connsiteY25" fmla="*/ 216931 h 4155613"/>
                  <a:gd name="connsiteX26" fmla="*/ 847149 w 1732244"/>
                  <a:gd name="connsiteY26" fmla="*/ 27903 h 4155613"/>
                  <a:gd name="connsiteX0" fmla="*/ 843779 w 1728874"/>
                  <a:gd name="connsiteY0" fmla="*/ 27903 h 4155613"/>
                  <a:gd name="connsiteX1" fmla="*/ 1355604 w 1728874"/>
                  <a:gd name="connsiteY1" fmla="*/ 19180 h 4155613"/>
                  <a:gd name="connsiteX2" fmla="*/ 1599884 w 1728874"/>
                  <a:gd name="connsiteY2" fmla="*/ 202389 h 4155613"/>
                  <a:gd name="connsiteX3" fmla="*/ 1687127 w 1728874"/>
                  <a:gd name="connsiteY3" fmla="*/ 475750 h 4155613"/>
                  <a:gd name="connsiteX4" fmla="*/ 1724931 w 1728874"/>
                  <a:gd name="connsiteY4" fmla="*/ 1022472 h 4155613"/>
                  <a:gd name="connsiteX5" fmla="*/ 1658046 w 1728874"/>
                  <a:gd name="connsiteY5" fmla="*/ 1423790 h 4155613"/>
                  <a:gd name="connsiteX6" fmla="*/ 1492283 w 1728874"/>
                  <a:gd name="connsiteY6" fmla="*/ 1819291 h 4155613"/>
                  <a:gd name="connsiteX7" fmla="*/ 1489376 w 1728874"/>
                  <a:gd name="connsiteY7" fmla="*/ 1825107 h 4155613"/>
                  <a:gd name="connsiteX8" fmla="*/ 1352036 w 1728874"/>
                  <a:gd name="connsiteY8" fmla="*/ 2401899 h 4155613"/>
                  <a:gd name="connsiteX9" fmla="*/ 1361276 w 1728874"/>
                  <a:gd name="connsiteY9" fmla="*/ 2791078 h 4155613"/>
                  <a:gd name="connsiteX10" fmla="*/ 1364327 w 1728874"/>
                  <a:gd name="connsiteY10" fmla="*/ 2787688 h 4155613"/>
                  <a:gd name="connsiteX11" fmla="*/ 1375959 w 1728874"/>
                  <a:gd name="connsiteY11" fmla="*/ 3238442 h 4155613"/>
                  <a:gd name="connsiteX12" fmla="*/ 1378869 w 1728874"/>
                  <a:gd name="connsiteY12" fmla="*/ 3764809 h 4155613"/>
                  <a:gd name="connsiteX13" fmla="*/ 1271268 w 1728874"/>
                  <a:gd name="connsiteY13" fmla="*/ 3980008 h 4155613"/>
                  <a:gd name="connsiteX14" fmla="*/ 872860 w 1728874"/>
                  <a:gd name="connsiteY14" fmla="*/ 4145768 h 4155613"/>
                  <a:gd name="connsiteX15" fmla="*/ 535521 w 1728874"/>
                  <a:gd name="connsiteY15" fmla="*/ 4145768 h 4155613"/>
                  <a:gd name="connsiteX16" fmla="*/ 262160 w 1728874"/>
                  <a:gd name="connsiteY16" fmla="*/ 4046893 h 4155613"/>
                  <a:gd name="connsiteX17" fmla="*/ 108029 w 1728874"/>
                  <a:gd name="connsiteY17" fmla="*/ 3799706 h 4155613"/>
                  <a:gd name="connsiteX18" fmla="*/ 102213 w 1728874"/>
                  <a:gd name="connsiteY18" fmla="*/ 3727002 h 4155613"/>
                  <a:gd name="connsiteX19" fmla="*/ 99306 w 1728874"/>
                  <a:gd name="connsiteY19" fmla="*/ 3055233 h 4155613"/>
                  <a:gd name="connsiteX20" fmla="*/ 99306 w 1728874"/>
                  <a:gd name="connsiteY20" fmla="*/ 2616109 h 4155613"/>
                  <a:gd name="connsiteX21" fmla="*/ 55683 w 1728874"/>
                  <a:gd name="connsiteY21" fmla="*/ 2081019 h 4155613"/>
                  <a:gd name="connsiteX22" fmla="*/ 431 w 1728874"/>
                  <a:gd name="connsiteY22" fmla="*/ 1322008 h 4155613"/>
                  <a:gd name="connsiteX23" fmla="*/ 87128 w 1728874"/>
                  <a:gd name="connsiteY23" fmla="*/ 773195 h 4155613"/>
                  <a:gd name="connsiteX24" fmla="*/ 433736 w 1728874"/>
                  <a:gd name="connsiteY24" fmla="*/ 216931 h 4155613"/>
                  <a:gd name="connsiteX25" fmla="*/ 843779 w 1728874"/>
                  <a:gd name="connsiteY25" fmla="*/ 27903 h 4155613"/>
                  <a:gd name="connsiteX0" fmla="*/ 843779 w 1728874"/>
                  <a:gd name="connsiteY0" fmla="*/ 27903 h 4155613"/>
                  <a:gd name="connsiteX1" fmla="*/ 1355604 w 1728874"/>
                  <a:gd name="connsiteY1" fmla="*/ 19180 h 4155613"/>
                  <a:gd name="connsiteX2" fmla="*/ 1599884 w 1728874"/>
                  <a:gd name="connsiteY2" fmla="*/ 202389 h 4155613"/>
                  <a:gd name="connsiteX3" fmla="*/ 1687127 w 1728874"/>
                  <a:gd name="connsiteY3" fmla="*/ 475750 h 4155613"/>
                  <a:gd name="connsiteX4" fmla="*/ 1724931 w 1728874"/>
                  <a:gd name="connsiteY4" fmla="*/ 1022472 h 4155613"/>
                  <a:gd name="connsiteX5" fmla="*/ 1658046 w 1728874"/>
                  <a:gd name="connsiteY5" fmla="*/ 1423790 h 4155613"/>
                  <a:gd name="connsiteX6" fmla="*/ 1492283 w 1728874"/>
                  <a:gd name="connsiteY6" fmla="*/ 1819291 h 4155613"/>
                  <a:gd name="connsiteX7" fmla="*/ 1489376 w 1728874"/>
                  <a:gd name="connsiteY7" fmla="*/ 1825107 h 4155613"/>
                  <a:gd name="connsiteX8" fmla="*/ 1352036 w 1728874"/>
                  <a:gd name="connsiteY8" fmla="*/ 2401899 h 4155613"/>
                  <a:gd name="connsiteX9" fmla="*/ 1361276 w 1728874"/>
                  <a:gd name="connsiteY9" fmla="*/ 2791078 h 4155613"/>
                  <a:gd name="connsiteX10" fmla="*/ 1364327 w 1728874"/>
                  <a:gd name="connsiteY10" fmla="*/ 2787688 h 4155613"/>
                  <a:gd name="connsiteX11" fmla="*/ 1375959 w 1728874"/>
                  <a:gd name="connsiteY11" fmla="*/ 3238442 h 4155613"/>
                  <a:gd name="connsiteX12" fmla="*/ 1378869 w 1728874"/>
                  <a:gd name="connsiteY12" fmla="*/ 3764809 h 4155613"/>
                  <a:gd name="connsiteX13" fmla="*/ 1271268 w 1728874"/>
                  <a:gd name="connsiteY13" fmla="*/ 3980008 h 4155613"/>
                  <a:gd name="connsiteX14" fmla="*/ 872860 w 1728874"/>
                  <a:gd name="connsiteY14" fmla="*/ 4145768 h 4155613"/>
                  <a:gd name="connsiteX15" fmla="*/ 535521 w 1728874"/>
                  <a:gd name="connsiteY15" fmla="*/ 4145768 h 4155613"/>
                  <a:gd name="connsiteX16" fmla="*/ 262160 w 1728874"/>
                  <a:gd name="connsiteY16" fmla="*/ 4046893 h 4155613"/>
                  <a:gd name="connsiteX17" fmla="*/ 108029 w 1728874"/>
                  <a:gd name="connsiteY17" fmla="*/ 3799706 h 4155613"/>
                  <a:gd name="connsiteX18" fmla="*/ 99306 w 1728874"/>
                  <a:gd name="connsiteY18" fmla="*/ 3055233 h 4155613"/>
                  <a:gd name="connsiteX19" fmla="*/ 99306 w 1728874"/>
                  <a:gd name="connsiteY19" fmla="*/ 2616109 h 4155613"/>
                  <a:gd name="connsiteX20" fmla="*/ 55683 w 1728874"/>
                  <a:gd name="connsiteY20" fmla="*/ 2081019 h 4155613"/>
                  <a:gd name="connsiteX21" fmla="*/ 431 w 1728874"/>
                  <a:gd name="connsiteY21" fmla="*/ 1322008 h 4155613"/>
                  <a:gd name="connsiteX22" fmla="*/ 87128 w 1728874"/>
                  <a:gd name="connsiteY22" fmla="*/ 773195 h 4155613"/>
                  <a:gd name="connsiteX23" fmla="*/ 433736 w 1728874"/>
                  <a:gd name="connsiteY23" fmla="*/ 216931 h 4155613"/>
                  <a:gd name="connsiteX24" fmla="*/ 843779 w 1728874"/>
                  <a:gd name="connsiteY24" fmla="*/ 27903 h 4155613"/>
                  <a:gd name="connsiteX0" fmla="*/ 843779 w 1728874"/>
                  <a:gd name="connsiteY0" fmla="*/ 27903 h 4147277"/>
                  <a:gd name="connsiteX1" fmla="*/ 1355604 w 1728874"/>
                  <a:gd name="connsiteY1" fmla="*/ 19180 h 4147277"/>
                  <a:gd name="connsiteX2" fmla="*/ 1599884 w 1728874"/>
                  <a:gd name="connsiteY2" fmla="*/ 202389 h 4147277"/>
                  <a:gd name="connsiteX3" fmla="*/ 1687127 w 1728874"/>
                  <a:gd name="connsiteY3" fmla="*/ 475750 h 4147277"/>
                  <a:gd name="connsiteX4" fmla="*/ 1724931 w 1728874"/>
                  <a:gd name="connsiteY4" fmla="*/ 1022472 h 4147277"/>
                  <a:gd name="connsiteX5" fmla="*/ 1658046 w 1728874"/>
                  <a:gd name="connsiteY5" fmla="*/ 1423790 h 4147277"/>
                  <a:gd name="connsiteX6" fmla="*/ 1492283 w 1728874"/>
                  <a:gd name="connsiteY6" fmla="*/ 1819291 h 4147277"/>
                  <a:gd name="connsiteX7" fmla="*/ 1489376 w 1728874"/>
                  <a:gd name="connsiteY7" fmla="*/ 1825107 h 4147277"/>
                  <a:gd name="connsiteX8" fmla="*/ 1352036 w 1728874"/>
                  <a:gd name="connsiteY8" fmla="*/ 2401899 h 4147277"/>
                  <a:gd name="connsiteX9" fmla="*/ 1361276 w 1728874"/>
                  <a:gd name="connsiteY9" fmla="*/ 2791078 h 4147277"/>
                  <a:gd name="connsiteX10" fmla="*/ 1364327 w 1728874"/>
                  <a:gd name="connsiteY10" fmla="*/ 2787688 h 4147277"/>
                  <a:gd name="connsiteX11" fmla="*/ 1375959 w 1728874"/>
                  <a:gd name="connsiteY11" fmla="*/ 3238442 h 4147277"/>
                  <a:gd name="connsiteX12" fmla="*/ 1378869 w 1728874"/>
                  <a:gd name="connsiteY12" fmla="*/ 3764809 h 4147277"/>
                  <a:gd name="connsiteX13" fmla="*/ 1271268 w 1728874"/>
                  <a:gd name="connsiteY13" fmla="*/ 3980008 h 4147277"/>
                  <a:gd name="connsiteX14" fmla="*/ 872860 w 1728874"/>
                  <a:gd name="connsiteY14" fmla="*/ 4145768 h 4147277"/>
                  <a:gd name="connsiteX15" fmla="*/ 262160 w 1728874"/>
                  <a:gd name="connsiteY15" fmla="*/ 4046893 h 4147277"/>
                  <a:gd name="connsiteX16" fmla="*/ 108029 w 1728874"/>
                  <a:gd name="connsiteY16" fmla="*/ 3799706 h 4147277"/>
                  <a:gd name="connsiteX17" fmla="*/ 99306 w 1728874"/>
                  <a:gd name="connsiteY17" fmla="*/ 3055233 h 4147277"/>
                  <a:gd name="connsiteX18" fmla="*/ 99306 w 1728874"/>
                  <a:gd name="connsiteY18" fmla="*/ 2616109 h 4147277"/>
                  <a:gd name="connsiteX19" fmla="*/ 55683 w 1728874"/>
                  <a:gd name="connsiteY19" fmla="*/ 2081019 h 4147277"/>
                  <a:gd name="connsiteX20" fmla="*/ 431 w 1728874"/>
                  <a:gd name="connsiteY20" fmla="*/ 1322008 h 4147277"/>
                  <a:gd name="connsiteX21" fmla="*/ 87128 w 1728874"/>
                  <a:gd name="connsiteY21" fmla="*/ 773195 h 4147277"/>
                  <a:gd name="connsiteX22" fmla="*/ 433736 w 1728874"/>
                  <a:gd name="connsiteY22" fmla="*/ 216931 h 4147277"/>
                  <a:gd name="connsiteX23" fmla="*/ 843779 w 1728874"/>
                  <a:gd name="connsiteY23" fmla="*/ 27903 h 4147277"/>
                  <a:gd name="connsiteX0" fmla="*/ 843779 w 1728874"/>
                  <a:gd name="connsiteY0" fmla="*/ 27903 h 4150771"/>
                  <a:gd name="connsiteX1" fmla="*/ 1355604 w 1728874"/>
                  <a:gd name="connsiteY1" fmla="*/ 19180 h 4150771"/>
                  <a:gd name="connsiteX2" fmla="*/ 1599884 w 1728874"/>
                  <a:gd name="connsiteY2" fmla="*/ 202389 h 4150771"/>
                  <a:gd name="connsiteX3" fmla="*/ 1687127 w 1728874"/>
                  <a:gd name="connsiteY3" fmla="*/ 475750 h 4150771"/>
                  <a:gd name="connsiteX4" fmla="*/ 1724931 w 1728874"/>
                  <a:gd name="connsiteY4" fmla="*/ 1022472 h 4150771"/>
                  <a:gd name="connsiteX5" fmla="*/ 1658046 w 1728874"/>
                  <a:gd name="connsiteY5" fmla="*/ 1423790 h 4150771"/>
                  <a:gd name="connsiteX6" fmla="*/ 1492283 w 1728874"/>
                  <a:gd name="connsiteY6" fmla="*/ 1819291 h 4150771"/>
                  <a:gd name="connsiteX7" fmla="*/ 1489376 w 1728874"/>
                  <a:gd name="connsiteY7" fmla="*/ 1825107 h 4150771"/>
                  <a:gd name="connsiteX8" fmla="*/ 1352036 w 1728874"/>
                  <a:gd name="connsiteY8" fmla="*/ 2401899 h 4150771"/>
                  <a:gd name="connsiteX9" fmla="*/ 1361276 w 1728874"/>
                  <a:gd name="connsiteY9" fmla="*/ 2791078 h 4150771"/>
                  <a:gd name="connsiteX10" fmla="*/ 1364327 w 1728874"/>
                  <a:gd name="connsiteY10" fmla="*/ 2787688 h 4150771"/>
                  <a:gd name="connsiteX11" fmla="*/ 1375959 w 1728874"/>
                  <a:gd name="connsiteY11" fmla="*/ 3238442 h 4150771"/>
                  <a:gd name="connsiteX12" fmla="*/ 1378869 w 1728874"/>
                  <a:gd name="connsiteY12" fmla="*/ 3764809 h 4150771"/>
                  <a:gd name="connsiteX13" fmla="*/ 1271268 w 1728874"/>
                  <a:gd name="connsiteY13" fmla="*/ 3980008 h 4150771"/>
                  <a:gd name="connsiteX14" fmla="*/ 872860 w 1728874"/>
                  <a:gd name="connsiteY14" fmla="*/ 4145768 h 4150771"/>
                  <a:gd name="connsiteX15" fmla="*/ 262160 w 1728874"/>
                  <a:gd name="connsiteY15" fmla="*/ 4046893 h 4150771"/>
                  <a:gd name="connsiteX16" fmla="*/ 108029 w 1728874"/>
                  <a:gd name="connsiteY16" fmla="*/ 3799706 h 4150771"/>
                  <a:gd name="connsiteX17" fmla="*/ 99306 w 1728874"/>
                  <a:gd name="connsiteY17" fmla="*/ 3055233 h 4150771"/>
                  <a:gd name="connsiteX18" fmla="*/ 99306 w 1728874"/>
                  <a:gd name="connsiteY18" fmla="*/ 2616109 h 4150771"/>
                  <a:gd name="connsiteX19" fmla="*/ 55683 w 1728874"/>
                  <a:gd name="connsiteY19" fmla="*/ 2081019 h 4150771"/>
                  <a:gd name="connsiteX20" fmla="*/ 431 w 1728874"/>
                  <a:gd name="connsiteY20" fmla="*/ 1322008 h 4150771"/>
                  <a:gd name="connsiteX21" fmla="*/ 87128 w 1728874"/>
                  <a:gd name="connsiteY21" fmla="*/ 773195 h 4150771"/>
                  <a:gd name="connsiteX22" fmla="*/ 433736 w 1728874"/>
                  <a:gd name="connsiteY22" fmla="*/ 216931 h 4150771"/>
                  <a:gd name="connsiteX23" fmla="*/ 843779 w 1728874"/>
                  <a:gd name="connsiteY23" fmla="*/ 27903 h 4150771"/>
                  <a:gd name="connsiteX0" fmla="*/ 843779 w 1728874"/>
                  <a:gd name="connsiteY0" fmla="*/ 27903 h 4159554"/>
                  <a:gd name="connsiteX1" fmla="*/ 1355604 w 1728874"/>
                  <a:gd name="connsiteY1" fmla="*/ 19180 h 4159554"/>
                  <a:gd name="connsiteX2" fmla="*/ 1599884 w 1728874"/>
                  <a:gd name="connsiteY2" fmla="*/ 202389 h 4159554"/>
                  <a:gd name="connsiteX3" fmla="*/ 1687127 w 1728874"/>
                  <a:gd name="connsiteY3" fmla="*/ 475750 h 4159554"/>
                  <a:gd name="connsiteX4" fmla="*/ 1724931 w 1728874"/>
                  <a:gd name="connsiteY4" fmla="*/ 1022472 h 4159554"/>
                  <a:gd name="connsiteX5" fmla="*/ 1658046 w 1728874"/>
                  <a:gd name="connsiteY5" fmla="*/ 1423790 h 4159554"/>
                  <a:gd name="connsiteX6" fmla="*/ 1492283 w 1728874"/>
                  <a:gd name="connsiteY6" fmla="*/ 1819291 h 4159554"/>
                  <a:gd name="connsiteX7" fmla="*/ 1489376 w 1728874"/>
                  <a:gd name="connsiteY7" fmla="*/ 1825107 h 4159554"/>
                  <a:gd name="connsiteX8" fmla="*/ 1352036 w 1728874"/>
                  <a:gd name="connsiteY8" fmla="*/ 2401899 h 4159554"/>
                  <a:gd name="connsiteX9" fmla="*/ 1361276 w 1728874"/>
                  <a:gd name="connsiteY9" fmla="*/ 2791078 h 4159554"/>
                  <a:gd name="connsiteX10" fmla="*/ 1364327 w 1728874"/>
                  <a:gd name="connsiteY10" fmla="*/ 2787688 h 4159554"/>
                  <a:gd name="connsiteX11" fmla="*/ 1375959 w 1728874"/>
                  <a:gd name="connsiteY11" fmla="*/ 3238442 h 4159554"/>
                  <a:gd name="connsiteX12" fmla="*/ 1378869 w 1728874"/>
                  <a:gd name="connsiteY12" fmla="*/ 3764809 h 4159554"/>
                  <a:gd name="connsiteX13" fmla="*/ 1271268 w 1728874"/>
                  <a:gd name="connsiteY13" fmla="*/ 3980008 h 4159554"/>
                  <a:gd name="connsiteX14" fmla="*/ 872860 w 1728874"/>
                  <a:gd name="connsiteY14" fmla="*/ 4145768 h 4159554"/>
                  <a:gd name="connsiteX15" fmla="*/ 316480 w 1728874"/>
                  <a:gd name="connsiteY15" fmla="*/ 4074053 h 4159554"/>
                  <a:gd name="connsiteX16" fmla="*/ 108029 w 1728874"/>
                  <a:gd name="connsiteY16" fmla="*/ 3799706 h 4159554"/>
                  <a:gd name="connsiteX17" fmla="*/ 99306 w 1728874"/>
                  <a:gd name="connsiteY17" fmla="*/ 3055233 h 4159554"/>
                  <a:gd name="connsiteX18" fmla="*/ 99306 w 1728874"/>
                  <a:gd name="connsiteY18" fmla="*/ 2616109 h 4159554"/>
                  <a:gd name="connsiteX19" fmla="*/ 55683 w 1728874"/>
                  <a:gd name="connsiteY19" fmla="*/ 2081019 h 4159554"/>
                  <a:gd name="connsiteX20" fmla="*/ 431 w 1728874"/>
                  <a:gd name="connsiteY20" fmla="*/ 1322008 h 4159554"/>
                  <a:gd name="connsiteX21" fmla="*/ 87128 w 1728874"/>
                  <a:gd name="connsiteY21" fmla="*/ 773195 h 4159554"/>
                  <a:gd name="connsiteX22" fmla="*/ 433736 w 1728874"/>
                  <a:gd name="connsiteY22" fmla="*/ 216931 h 4159554"/>
                  <a:gd name="connsiteX23" fmla="*/ 843779 w 1728874"/>
                  <a:gd name="connsiteY23" fmla="*/ 27903 h 4159554"/>
                  <a:gd name="connsiteX0" fmla="*/ 843779 w 1728874"/>
                  <a:gd name="connsiteY0" fmla="*/ 27903 h 4175265"/>
                  <a:gd name="connsiteX1" fmla="*/ 1355604 w 1728874"/>
                  <a:gd name="connsiteY1" fmla="*/ 19180 h 4175265"/>
                  <a:gd name="connsiteX2" fmla="*/ 1599884 w 1728874"/>
                  <a:gd name="connsiteY2" fmla="*/ 202389 h 4175265"/>
                  <a:gd name="connsiteX3" fmla="*/ 1687127 w 1728874"/>
                  <a:gd name="connsiteY3" fmla="*/ 475750 h 4175265"/>
                  <a:gd name="connsiteX4" fmla="*/ 1724931 w 1728874"/>
                  <a:gd name="connsiteY4" fmla="*/ 1022472 h 4175265"/>
                  <a:gd name="connsiteX5" fmla="*/ 1658046 w 1728874"/>
                  <a:gd name="connsiteY5" fmla="*/ 1423790 h 4175265"/>
                  <a:gd name="connsiteX6" fmla="*/ 1492283 w 1728874"/>
                  <a:gd name="connsiteY6" fmla="*/ 1819291 h 4175265"/>
                  <a:gd name="connsiteX7" fmla="*/ 1489376 w 1728874"/>
                  <a:gd name="connsiteY7" fmla="*/ 1825107 h 4175265"/>
                  <a:gd name="connsiteX8" fmla="*/ 1352036 w 1728874"/>
                  <a:gd name="connsiteY8" fmla="*/ 2401899 h 4175265"/>
                  <a:gd name="connsiteX9" fmla="*/ 1361276 w 1728874"/>
                  <a:gd name="connsiteY9" fmla="*/ 2791078 h 4175265"/>
                  <a:gd name="connsiteX10" fmla="*/ 1364327 w 1728874"/>
                  <a:gd name="connsiteY10" fmla="*/ 2787688 h 4175265"/>
                  <a:gd name="connsiteX11" fmla="*/ 1375959 w 1728874"/>
                  <a:gd name="connsiteY11" fmla="*/ 3238442 h 4175265"/>
                  <a:gd name="connsiteX12" fmla="*/ 1378869 w 1728874"/>
                  <a:gd name="connsiteY12" fmla="*/ 3764809 h 4175265"/>
                  <a:gd name="connsiteX13" fmla="*/ 872860 w 1728874"/>
                  <a:gd name="connsiteY13" fmla="*/ 4145768 h 4175265"/>
                  <a:gd name="connsiteX14" fmla="*/ 316480 w 1728874"/>
                  <a:gd name="connsiteY14" fmla="*/ 4074053 h 4175265"/>
                  <a:gd name="connsiteX15" fmla="*/ 108029 w 1728874"/>
                  <a:gd name="connsiteY15" fmla="*/ 3799706 h 4175265"/>
                  <a:gd name="connsiteX16" fmla="*/ 99306 w 1728874"/>
                  <a:gd name="connsiteY16" fmla="*/ 3055233 h 4175265"/>
                  <a:gd name="connsiteX17" fmla="*/ 99306 w 1728874"/>
                  <a:gd name="connsiteY17" fmla="*/ 2616109 h 4175265"/>
                  <a:gd name="connsiteX18" fmla="*/ 55683 w 1728874"/>
                  <a:gd name="connsiteY18" fmla="*/ 2081019 h 4175265"/>
                  <a:gd name="connsiteX19" fmla="*/ 431 w 1728874"/>
                  <a:gd name="connsiteY19" fmla="*/ 1322008 h 4175265"/>
                  <a:gd name="connsiteX20" fmla="*/ 87128 w 1728874"/>
                  <a:gd name="connsiteY20" fmla="*/ 773195 h 4175265"/>
                  <a:gd name="connsiteX21" fmla="*/ 433736 w 1728874"/>
                  <a:gd name="connsiteY21" fmla="*/ 216931 h 4175265"/>
                  <a:gd name="connsiteX22" fmla="*/ 843779 w 1728874"/>
                  <a:gd name="connsiteY22" fmla="*/ 27903 h 4175265"/>
                  <a:gd name="connsiteX0" fmla="*/ 843779 w 1728874"/>
                  <a:gd name="connsiteY0" fmla="*/ 27903 h 4175265"/>
                  <a:gd name="connsiteX1" fmla="*/ 1355604 w 1728874"/>
                  <a:gd name="connsiteY1" fmla="*/ 19180 h 4175265"/>
                  <a:gd name="connsiteX2" fmla="*/ 1599884 w 1728874"/>
                  <a:gd name="connsiteY2" fmla="*/ 202389 h 4175265"/>
                  <a:gd name="connsiteX3" fmla="*/ 1687127 w 1728874"/>
                  <a:gd name="connsiteY3" fmla="*/ 475750 h 4175265"/>
                  <a:gd name="connsiteX4" fmla="*/ 1724931 w 1728874"/>
                  <a:gd name="connsiteY4" fmla="*/ 1022472 h 4175265"/>
                  <a:gd name="connsiteX5" fmla="*/ 1658046 w 1728874"/>
                  <a:gd name="connsiteY5" fmla="*/ 1423790 h 4175265"/>
                  <a:gd name="connsiteX6" fmla="*/ 1492283 w 1728874"/>
                  <a:gd name="connsiteY6" fmla="*/ 1819291 h 4175265"/>
                  <a:gd name="connsiteX7" fmla="*/ 1489376 w 1728874"/>
                  <a:gd name="connsiteY7" fmla="*/ 1825107 h 4175265"/>
                  <a:gd name="connsiteX8" fmla="*/ 1352036 w 1728874"/>
                  <a:gd name="connsiteY8" fmla="*/ 2401899 h 4175265"/>
                  <a:gd name="connsiteX9" fmla="*/ 1361276 w 1728874"/>
                  <a:gd name="connsiteY9" fmla="*/ 2791078 h 4175265"/>
                  <a:gd name="connsiteX10" fmla="*/ 1364327 w 1728874"/>
                  <a:gd name="connsiteY10" fmla="*/ 2787688 h 4175265"/>
                  <a:gd name="connsiteX11" fmla="*/ 1375959 w 1728874"/>
                  <a:gd name="connsiteY11" fmla="*/ 3238442 h 4175265"/>
                  <a:gd name="connsiteX12" fmla="*/ 1378869 w 1728874"/>
                  <a:gd name="connsiteY12" fmla="*/ 3764809 h 4175265"/>
                  <a:gd name="connsiteX13" fmla="*/ 872860 w 1728874"/>
                  <a:gd name="connsiteY13" fmla="*/ 4145768 h 4175265"/>
                  <a:gd name="connsiteX14" fmla="*/ 316480 w 1728874"/>
                  <a:gd name="connsiteY14" fmla="*/ 4074053 h 4175265"/>
                  <a:gd name="connsiteX15" fmla="*/ 108029 w 1728874"/>
                  <a:gd name="connsiteY15" fmla="*/ 3799706 h 4175265"/>
                  <a:gd name="connsiteX16" fmla="*/ 99306 w 1728874"/>
                  <a:gd name="connsiteY16" fmla="*/ 3055233 h 4175265"/>
                  <a:gd name="connsiteX17" fmla="*/ 99306 w 1728874"/>
                  <a:gd name="connsiteY17" fmla="*/ 2616109 h 4175265"/>
                  <a:gd name="connsiteX18" fmla="*/ 55683 w 1728874"/>
                  <a:gd name="connsiteY18" fmla="*/ 2081019 h 4175265"/>
                  <a:gd name="connsiteX19" fmla="*/ 431 w 1728874"/>
                  <a:gd name="connsiteY19" fmla="*/ 1322008 h 4175265"/>
                  <a:gd name="connsiteX20" fmla="*/ 87128 w 1728874"/>
                  <a:gd name="connsiteY20" fmla="*/ 773195 h 4175265"/>
                  <a:gd name="connsiteX21" fmla="*/ 433736 w 1728874"/>
                  <a:gd name="connsiteY21" fmla="*/ 216931 h 4175265"/>
                  <a:gd name="connsiteX22" fmla="*/ 843779 w 1728874"/>
                  <a:gd name="connsiteY22" fmla="*/ 27903 h 4175265"/>
                  <a:gd name="connsiteX0" fmla="*/ 843779 w 1728874"/>
                  <a:gd name="connsiteY0" fmla="*/ 27903 h 4175265"/>
                  <a:gd name="connsiteX1" fmla="*/ 1355604 w 1728874"/>
                  <a:gd name="connsiteY1" fmla="*/ 19180 h 4175265"/>
                  <a:gd name="connsiteX2" fmla="*/ 1599884 w 1728874"/>
                  <a:gd name="connsiteY2" fmla="*/ 202389 h 4175265"/>
                  <a:gd name="connsiteX3" fmla="*/ 1687127 w 1728874"/>
                  <a:gd name="connsiteY3" fmla="*/ 475750 h 4175265"/>
                  <a:gd name="connsiteX4" fmla="*/ 1724931 w 1728874"/>
                  <a:gd name="connsiteY4" fmla="*/ 1022472 h 4175265"/>
                  <a:gd name="connsiteX5" fmla="*/ 1658046 w 1728874"/>
                  <a:gd name="connsiteY5" fmla="*/ 1423790 h 4175265"/>
                  <a:gd name="connsiteX6" fmla="*/ 1492283 w 1728874"/>
                  <a:gd name="connsiteY6" fmla="*/ 1819291 h 4175265"/>
                  <a:gd name="connsiteX7" fmla="*/ 1489376 w 1728874"/>
                  <a:gd name="connsiteY7" fmla="*/ 1825107 h 4175265"/>
                  <a:gd name="connsiteX8" fmla="*/ 1352036 w 1728874"/>
                  <a:gd name="connsiteY8" fmla="*/ 2401899 h 4175265"/>
                  <a:gd name="connsiteX9" fmla="*/ 1361276 w 1728874"/>
                  <a:gd name="connsiteY9" fmla="*/ 2791078 h 4175265"/>
                  <a:gd name="connsiteX10" fmla="*/ 1364327 w 1728874"/>
                  <a:gd name="connsiteY10" fmla="*/ 2787688 h 4175265"/>
                  <a:gd name="connsiteX11" fmla="*/ 1375959 w 1728874"/>
                  <a:gd name="connsiteY11" fmla="*/ 3238442 h 4175265"/>
                  <a:gd name="connsiteX12" fmla="*/ 1378869 w 1728874"/>
                  <a:gd name="connsiteY12" fmla="*/ 3764809 h 4175265"/>
                  <a:gd name="connsiteX13" fmla="*/ 872860 w 1728874"/>
                  <a:gd name="connsiteY13" fmla="*/ 4145768 h 4175265"/>
                  <a:gd name="connsiteX14" fmla="*/ 316480 w 1728874"/>
                  <a:gd name="connsiteY14" fmla="*/ 4074053 h 4175265"/>
                  <a:gd name="connsiteX15" fmla="*/ 108029 w 1728874"/>
                  <a:gd name="connsiteY15" fmla="*/ 3799706 h 4175265"/>
                  <a:gd name="connsiteX16" fmla="*/ 99306 w 1728874"/>
                  <a:gd name="connsiteY16" fmla="*/ 3055233 h 4175265"/>
                  <a:gd name="connsiteX17" fmla="*/ 99306 w 1728874"/>
                  <a:gd name="connsiteY17" fmla="*/ 2616109 h 4175265"/>
                  <a:gd name="connsiteX18" fmla="*/ 55683 w 1728874"/>
                  <a:gd name="connsiteY18" fmla="*/ 2081019 h 4175265"/>
                  <a:gd name="connsiteX19" fmla="*/ 431 w 1728874"/>
                  <a:gd name="connsiteY19" fmla="*/ 1322008 h 4175265"/>
                  <a:gd name="connsiteX20" fmla="*/ 87128 w 1728874"/>
                  <a:gd name="connsiteY20" fmla="*/ 773195 h 4175265"/>
                  <a:gd name="connsiteX21" fmla="*/ 433736 w 1728874"/>
                  <a:gd name="connsiteY21" fmla="*/ 216931 h 4175265"/>
                  <a:gd name="connsiteX22" fmla="*/ 843779 w 1728874"/>
                  <a:gd name="connsiteY22" fmla="*/ 27903 h 4175265"/>
                  <a:gd name="connsiteX0" fmla="*/ 843779 w 1728874"/>
                  <a:gd name="connsiteY0" fmla="*/ 27903 h 4172306"/>
                  <a:gd name="connsiteX1" fmla="*/ 1355604 w 1728874"/>
                  <a:gd name="connsiteY1" fmla="*/ 19180 h 4172306"/>
                  <a:gd name="connsiteX2" fmla="*/ 1599884 w 1728874"/>
                  <a:gd name="connsiteY2" fmla="*/ 202389 h 4172306"/>
                  <a:gd name="connsiteX3" fmla="*/ 1687127 w 1728874"/>
                  <a:gd name="connsiteY3" fmla="*/ 475750 h 4172306"/>
                  <a:gd name="connsiteX4" fmla="*/ 1724931 w 1728874"/>
                  <a:gd name="connsiteY4" fmla="*/ 1022472 h 4172306"/>
                  <a:gd name="connsiteX5" fmla="*/ 1658046 w 1728874"/>
                  <a:gd name="connsiteY5" fmla="*/ 1423790 h 4172306"/>
                  <a:gd name="connsiteX6" fmla="*/ 1492283 w 1728874"/>
                  <a:gd name="connsiteY6" fmla="*/ 1819291 h 4172306"/>
                  <a:gd name="connsiteX7" fmla="*/ 1489376 w 1728874"/>
                  <a:gd name="connsiteY7" fmla="*/ 1825107 h 4172306"/>
                  <a:gd name="connsiteX8" fmla="*/ 1352036 w 1728874"/>
                  <a:gd name="connsiteY8" fmla="*/ 2401899 h 4172306"/>
                  <a:gd name="connsiteX9" fmla="*/ 1361276 w 1728874"/>
                  <a:gd name="connsiteY9" fmla="*/ 2791078 h 4172306"/>
                  <a:gd name="connsiteX10" fmla="*/ 1364327 w 1728874"/>
                  <a:gd name="connsiteY10" fmla="*/ 2787688 h 4172306"/>
                  <a:gd name="connsiteX11" fmla="*/ 1375959 w 1728874"/>
                  <a:gd name="connsiteY11" fmla="*/ 3238442 h 4172306"/>
                  <a:gd name="connsiteX12" fmla="*/ 1378869 w 1728874"/>
                  <a:gd name="connsiteY12" fmla="*/ 3764809 h 4172306"/>
                  <a:gd name="connsiteX13" fmla="*/ 900020 w 1728874"/>
                  <a:gd name="connsiteY13" fmla="*/ 4154822 h 4172306"/>
                  <a:gd name="connsiteX14" fmla="*/ 316480 w 1728874"/>
                  <a:gd name="connsiteY14" fmla="*/ 4074053 h 4172306"/>
                  <a:gd name="connsiteX15" fmla="*/ 108029 w 1728874"/>
                  <a:gd name="connsiteY15" fmla="*/ 3799706 h 4172306"/>
                  <a:gd name="connsiteX16" fmla="*/ 99306 w 1728874"/>
                  <a:gd name="connsiteY16" fmla="*/ 3055233 h 4172306"/>
                  <a:gd name="connsiteX17" fmla="*/ 99306 w 1728874"/>
                  <a:gd name="connsiteY17" fmla="*/ 2616109 h 4172306"/>
                  <a:gd name="connsiteX18" fmla="*/ 55683 w 1728874"/>
                  <a:gd name="connsiteY18" fmla="*/ 2081019 h 4172306"/>
                  <a:gd name="connsiteX19" fmla="*/ 431 w 1728874"/>
                  <a:gd name="connsiteY19" fmla="*/ 1322008 h 4172306"/>
                  <a:gd name="connsiteX20" fmla="*/ 87128 w 1728874"/>
                  <a:gd name="connsiteY20" fmla="*/ 773195 h 4172306"/>
                  <a:gd name="connsiteX21" fmla="*/ 433736 w 1728874"/>
                  <a:gd name="connsiteY21" fmla="*/ 216931 h 4172306"/>
                  <a:gd name="connsiteX22" fmla="*/ 843779 w 1728874"/>
                  <a:gd name="connsiteY22" fmla="*/ 27903 h 4172306"/>
                  <a:gd name="connsiteX0" fmla="*/ 843779 w 1728874"/>
                  <a:gd name="connsiteY0" fmla="*/ 27903 h 4158005"/>
                  <a:gd name="connsiteX1" fmla="*/ 1355604 w 1728874"/>
                  <a:gd name="connsiteY1" fmla="*/ 19180 h 4158005"/>
                  <a:gd name="connsiteX2" fmla="*/ 1599884 w 1728874"/>
                  <a:gd name="connsiteY2" fmla="*/ 202389 h 4158005"/>
                  <a:gd name="connsiteX3" fmla="*/ 1687127 w 1728874"/>
                  <a:gd name="connsiteY3" fmla="*/ 475750 h 4158005"/>
                  <a:gd name="connsiteX4" fmla="*/ 1724931 w 1728874"/>
                  <a:gd name="connsiteY4" fmla="*/ 1022472 h 4158005"/>
                  <a:gd name="connsiteX5" fmla="*/ 1658046 w 1728874"/>
                  <a:gd name="connsiteY5" fmla="*/ 1423790 h 4158005"/>
                  <a:gd name="connsiteX6" fmla="*/ 1492283 w 1728874"/>
                  <a:gd name="connsiteY6" fmla="*/ 1819291 h 4158005"/>
                  <a:gd name="connsiteX7" fmla="*/ 1489376 w 1728874"/>
                  <a:gd name="connsiteY7" fmla="*/ 1825107 h 4158005"/>
                  <a:gd name="connsiteX8" fmla="*/ 1352036 w 1728874"/>
                  <a:gd name="connsiteY8" fmla="*/ 2401899 h 4158005"/>
                  <a:gd name="connsiteX9" fmla="*/ 1361276 w 1728874"/>
                  <a:gd name="connsiteY9" fmla="*/ 2791078 h 4158005"/>
                  <a:gd name="connsiteX10" fmla="*/ 1364327 w 1728874"/>
                  <a:gd name="connsiteY10" fmla="*/ 2787688 h 4158005"/>
                  <a:gd name="connsiteX11" fmla="*/ 1375959 w 1728874"/>
                  <a:gd name="connsiteY11" fmla="*/ 3238442 h 4158005"/>
                  <a:gd name="connsiteX12" fmla="*/ 1378869 w 1728874"/>
                  <a:gd name="connsiteY12" fmla="*/ 3764809 h 4158005"/>
                  <a:gd name="connsiteX13" fmla="*/ 900020 w 1728874"/>
                  <a:gd name="connsiteY13" fmla="*/ 4154822 h 4158005"/>
                  <a:gd name="connsiteX14" fmla="*/ 316480 w 1728874"/>
                  <a:gd name="connsiteY14" fmla="*/ 4074053 h 4158005"/>
                  <a:gd name="connsiteX15" fmla="*/ 108029 w 1728874"/>
                  <a:gd name="connsiteY15" fmla="*/ 3799706 h 4158005"/>
                  <a:gd name="connsiteX16" fmla="*/ 99306 w 1728874"/>
                  <a:gd name="connsiteY16" fmla="*/ 3055233 h 4158005"/>
                  <a:gd name="connsiteX17" fmla="*/ 99306 w 1728874"/>
                  <a:gd name="connsiteY17" fmla="*/ 2616109 h 4158005"/>
                  <a:gd name="connsiteX18" fmla="*/ 55683 w 1728874"/>
                  <a:gd name="connsiteY18" fmla="*/ 2081019 h 4158005"/>
                  <a:gd name="connsiteX19" fmla="*/ 431 w 1728874"/>
                  <a:gd name="connsiteY19" fmla="*/ 1322008 h 4158005"/>
                  <a:gd name="connsiteX20" fmla="*/ 87128 w 1728874"/>
                  <a:gd name="connsiteY20" fmla="*/ 773195 h 4158005"/>
                  <a:gd name="connsiteX21" fmla="*/ 433736 w 1728874"/>
                  <a:gd name="connsiteY21" fmla="*/ 216931 h 4158005"/>
                  <a:gd name="connsiteX22" fmla="*/ 843779 w 1728874"/>
                  <a:gd name="connsiteY22" fmla="*/ 27903 h 4158005"/>
                  <a:gd name="connsiteX0" fmla="*/ 843779 w 1728874"/>
                  <a:gd name="connsiteY0" fmla="*/ 27903 h 4158005"/>
                  <a:gd name="connsiteX1" fmla="*/ 1355604 w 1728874"/>
                  <a:gd name="connsiteY1" fmla="*/ 19180 h 4158005"/>
                  <a:gd name="connsiteX2" fmla="*/ 1599884 w 1728874"/>
                  <a:gd name="connsiteY2" fmla="*/ 202389 h 4158005"/>
                  <a:gd name="connsiteX3" fmla="*/ 1687127 w 1728874"/>
                  <a:gd name="connsiteY3" fmla="*/ 475750 h 4158005"/>
                  <a:gd name="connsiteX4" fmla="*/ 1724931 w 1728874"/>
                  <a:gd name="connsiteY4" fmla="*/ 1022472 h 4158005"/>
                  <a:gd name="connsiteX5" fmla="*/ 1658046 w 1728874"/>
                  <a:gd name="connsiteY5" fmla="*/ 1423790 h 4158005"/>
                  <a:gd name="connsiteX6" fmla="*/ 1492283 w 1728874"/>
                  <a:gd name="connsiteY6" fmla="*/ 1819291 h 4158005"/>
                  <a:gd name="connsiteX7" fmla="*/ 1489376 w 1728874"/>
                  <a:gd name="connsiteY7" fmla="*/ 1825107 h 4158005"/>
                  <a:gd name="connsiteX8" fmla="*/ 1352036 w 1728874"/>
                  <a:gd name="connsiteY8" fmla="*/ 2401899 h 4158005"/>
                  <a:gd name="connsiteX9" fmla="*/ 1361276 w 1728874"/>
                  <a:gd name="connsiteY9" fmla="*/ 2791078 h 4158005"/>
                  <a:gd name="connsiteX10" fmla="*/ 1364327 w 1728874"/>
                  <a:gd name="connsiteY10" fmla="*/ 2787688 h 4158005"/>
                  <a:gd name="connsiteX11" fmla="*/ 1375959 w 1728874"/>
                  <a:gd name="connsiteY11" fmla="*/ 3238442 h 4158005"/>
                  <a:gd name="connsiteX12" fmla="*/ 1378869 w 1728874"/>
                  <a:gd name="connsiteY12" fmla="*/ 3764809 h 4158005"/>
                  <a:gd name="connsiteX13" fmla="*/ 900020 w 1728874"/>
                  <a:gd name="connsiteY13" fmla="*/ 4154822 h 4158005"/>
                  <a:gd name="connsiteX14" fmla="*/ 316480 w 1728874"/>
                  <a:gd name="connsiteY14" fmla="*/ 4074053 h 4158005"/>
                  <a:gd name="connsiteX15" fmla="*/ 108029 w 1728874"/>
                  <a:gd name="connsiteY15" fmla="*/ 3799706 h 4158005"/>
                  <a:gd name="connsiteX16" fmla="*/ 99306 w 1728874"/>
                  <a:gd name="connsiteY16" fmla="*/ 3055233 h 4158005"/>
                  <a:gd name="connsiteX17" fmla="*/ 99306 w 1728874"/>
                  <a:gd name="connsiteY17" fmla="*/ 2616109 h 4158005"/>
                  <a:gd name="connsiteX18" fmla="*/ 55683 w 1728874"/>
                  <a:gd name="connsiteY18" fmla="*/ 2081019 h 4158005"/>
                  <a:gd name="connsiteX19" fmla="*/ 431 w 1728874"/>
                  <a:gd name="connsiteY19" fmla="*/ 1322008 h 4158005"/>
                  <a:gd name="connsiteX20" fmla="*/ 87128 w 1728874"/>
                  <a:gd name="connsiteY20" fmla="*/ 773195 h 4158005"/>
                  <a:gd name="connsiteX21" fmla="*/ 433736 w 1728874"/>
                  <a:gd name="connsiteY21" fmla="*/ 216931 h 4158005"/>
                  <a:gd name="connsiteX22" fmla="*/ 843779 w 1728874"/>
                  <a:gd name="connsiteY22" fmla="*/ 27903 h 4158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728874" h="4158005">
                    <a:moveTo>
                      <a:pt x="843779" y="27903"/>
                    </a:moveTo>
                    <a:cubicBezTo>
                      <a:pt x="997424" y="-5055"/>
                      <a:pt x="1229587" y="-9901"/>
                      <a:pt x="1355604" y="19180"/>
                    </a:cubicBezTo>
                    <a:cubicBezTo>
                      <a:pt x="1481621" y="48261"/>
                      <a:pt x="1547538" y="103514"/>
                      <a:pt x="1599884" y="202389"/>
                    </a:cubicBezTo>
                    <a:cubicBezTo>
                      <a:pt x="1646414" y="286725"/>
                      <a:pt x="1666769" y="382691"/>
                      <a:pt x="1687127" y="475750"/>
                    </a:cubicBezTo>
                    <a:cubicBezTo>
                      <a:pt x="1722024" y="656052"/>
                      <a:pt x="1736563" y="839264"/>
                      <a:pt x="1724931" y="1022472"/>
                    </a:cubicBezTo>
                    <a:cubicBezTo>
                      <a:pt x="1719114" y="1159154"/>
                      <a:pt x="1698759" y="1292927"/>
                      <a:pt x="1658046" y="1423790"/>
                    </a:cubicBezTo>
                    <a:cubicBezTo>
                      <a:pt x="1619271" y="1556593"/>
                      <a:pt x="1520395" y="1752405"/>
                      <a:pt x="1492283" y="1819291"/>
                    </a:cubicBezTo>
                    <a:cubicBezTo>
                      <a:pt x="1492283" y="1822200"/>
                      <a:pt x="1489376" y="1822200"/>
                      <a:pt x="1489376" y="1825107"/>
                    </a:cubicBezTo>
                    <a:cubicBezTo>
                      <a:pt x="1425398" y="2002502"/>
                      <a:pt x="1369484" y="2212871"/>
                      <a:pt x="1352036" y="2401899"/>
                    </a:cubicBezTo>
                    <a:lnTo>
                      <a:pt x="1361276" y="2791078"/>
                    </a:lnTo>
                    <a:lnTo>
                      <a:pt x="1364327" y="2787688"/>
                    </a:lnTo>
                    <a:cubicBezTo>
                      <a:pt x="1378869" y="2938909"/>
                      <a:pt x="1373052" y="3090130"/>
                      <a:pt x="1375959" y="3238442"/>
                    </a:cubicBezTo>
                    <a:cubicBezTo>
                      <a:pt x="1375959" y="3412928"/>
                      <a:pt x="1435760" y="3602384"/>
                      <a:pt x="1378869" y="3764809"/>
                    </a:cubicBezTo>
                    <a:cubicBezTo>
                      <a:pt x="1290492" y="4017127"/>
                      <a:pt x="1095192" y="4139495"/>
                      <a:pt x="900020" y="4154822"/>
                    </a:cubicBezTo>
                    <a:cubicBezTo>
                      <a:pt x="716172" y="4169260"/>
                      <a:pt x="448479" y="4133239"/>
                      <a:pt x="316480" y="4074053"/>
                    </a:cubicBezTo>
                    <a:cubicBezTo>
                      <a:pt x="184482" y="4014867"/>
                      <a:pt x="122571" y="3904397"/>
                      <a:pt x="108029" y="3799706"/>
                    </a:cubicBezTo>
                    <a:cubicBezTo>
                      <a:pt x="80887" y="3634429"/>
                      <a:pt x="100760" y="3252499"/>
                      <a:pt x="99306" y="3055233"/>
                    </a:cubicBezTo>
                    <a:cubicBezTo>
                      <a:pt x="102213" y="2909828"/>
                      <a:pt x="105122" y="2761514"/>
                      <a:pt x="99306" y="2616109"/>
                    </a:cubicBezTo>
                    <a:cubicBezTo>
                      <a:pt x="93490" y="2435807"/>
                      <a:pt x="81858" y="2258415"/>
                      <a:pt x="55683" y="2081019"/>
                    </a:cubicBezTo>
                    <a:cubicBezTo>
                      <a:pt x="39204" y="1865336"/>
                      <a:pt x="-4810" y="1539979"/>
                      <a:pt x="431" y="1322008"/>
                    </a:cubicBezTo>
                    <a:cubicBezTo>
                      <a:pt x="11335" y="1136615"/>
                      <a:pt x="38599" y="952860"/>
                      <a:pt x="87128" y="773195"/>
                    </a:cubicBezTo>
                    <a:cubicBezTo>
                      <a:pt x="130237" y="560614"/>
                      <a:pt x="263879" y="402352"/>
                      <a:pt x="433736" y="216931"/>
                    </a:cubicBezTo>
                    <a:cubicBezTo>
                      <a:pt x="558785" y="129688"/>
                      <a:pt x="692558" y="62800"/>
                      <a:pt x="843779" y="2790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D623DEB8-E9C6-4ED4-A4A9-CE05E5C95A3B}"/>
                  </a:ext>
                </a:extLst>
              </p:cNvPr>
              <p:cNvSpPr/>
              <p:nvPr/>
            </p:nvSpPr>
            <p:spPr>
              <a:xfrm rot="19669583">
                <a:off x="6039931" y="5321147"/>
                <a:ext cx="618394" cy="975160"/>
              </a:xfrm>
              <a:custGeom>
                <a:avLst/>
                <a:gdLst>
                  <a:gd name="connsiteX0" fmla="*/ 400769 w 495300"/>
                  <a:gd name="connsiteY0" fmla="*/ 708331 h 781050"/>
                  <a:gd name="connsiteX1" fmla="*/ 359811 w 495300"/>
                  <a:gd name="connsiteY1" fmla="*/ 757861 h 781050"/>
                  <a:gd name="connsiteX2" fmla="*/ 318854 w 495300"/>
                  <a:gd name="connsiteY2" fmla="*/ 782626 h 781050"/>
                  <a:gd name="connsiteX3" fmla="*/ 299804 w 495300"/>
                  <a:gd name="connsiteY3" fmla="*/ 778816 h 781050"/>
                  <a:gd name="connsiteX4" fmla="*/ 283611 w 495300"/>
                  <a:gd name="connsiteY4" fmla="*/ 735954 h 781050"/>
                  <a:gd name="connsiteX5" fmla="*/ 319806 w 495300"/>
                  <a:gd name="connsiteY5" fmla="*/ 675946 h 781050"/>
                  <a:gd name="connsiteX6" fmla="*/ 396959 w 495300"/>
                  <a:gd name="connsiteY6" fmla="*/ 586411 h 781050"/>
                  <a:gd name="connsiteX7" fmla="*/ 404579 w 495300"/>
                  <a:gd name="connsiteY7" fmla="*/ 574981 h 781050"/>
                  <a:gd name="connsiteX8" fmla="*/ 426486 w 495300"/>
                  <a:gd name="connsiteY8" fmla="*/ 528309 h 781050"/>
                  <a:gd name="connsiteX9" fmla="*/ 436011 w 495300"/>
                  <a:gd name="connsiteY9" fmla="*/ 469254 h 781050"/>
                  <a:gd name="connsiteX10" fmla="*/ 444584 w 495300"/>
                  <a:gd name="connsiteY10" fmla="*/ 393054 h 781050"/>
                  <a:gd name="connsiteX11" fmla="*/ 439822 w 495300"/>
                  <a:gd name="connsiteY11" fmla="*/ 346381 h 781050"/>
                  <a:gd name="connsiteX12" fmla="*/ 338856 w 495300"/>
                  <a:gd name="connsiteY12" fmla="*/ 114924 h 781050"/>
                  <a:gd name="connsiteX13" fmla="*/ 319806 w 495300"/>
                  <a:gd name="connsiteY13" fmla="*/ 111114 h 781050"/>
                  <a:gd name="connsiteX14" fmla="*/ 109304 w 495300"/>
                  <a:gd name="connsiteY14" fmla="*/ 287326 h 781050"/>
                  <a:gd name="connsiteX15" fmla="*/ 29294 w 495300"/>
                  <a:gd name="connsiteY15" fmla="*/ 421629 h 781050"/>
                  <a:gd name="connsiteX16" fmla="*/ 27389 w 495300"/>
                  <a:gd name="connsiteY16" fmla="*/ 429249 h 781050"/>
                  <a:gd name="connsiteX17" fmla="*/ 36914 w 495300"/>
                  <a:gd name="connsiteY17" fmla="*/ 531166 h 781050"/>
                  <a:gd name="connsiteX18" fmla="*/ 60726 w 495300"/>
                  <a:gd name="connsiteY18" fmla="*/ 590221 h 781050"/>
                  <a:gd name="connsiteX19" fmla="*/ 105494 w 495300"/>
                  <a:gd name="connsiteY19" fmla="*/ 690234 h 781050"/>
                  <a:gd name="connsiteX20" fmla="*/ 105494 w 495300"/>
                  <a:gd name="connsiteY20" fmla="*/ 723571 h 781050"/>
                  <a:gd name="connsiteX21" fmla="*/ 71204 w 495300"/>
                  <a:gd name="connsiteY21" fmla="*/ 736906 h 781050"/>
                  <a:gd name="connsiteX22" fmla="*/ 54059 w 495300"/>
                  <a:gd name="connsiteY22" fmla="*/ 718809 h 781050"/>
                  <a:gd name="connsiteX23" fmla="*/ 26436 w 495300"/>
                  <a:gd name="connsiteY23" fmla="*/ 644514 h 781050"/>
                  <a:gd name="connsiteX24" fmla="*/ 12149 w 495300"/>
                  <a:gd name="connsiteY24" fmla="*/ 561646 h 781050"/>
                  <a:gd name="connsiteX25" fmla="*/ 7386 w 495300"/>
                  <a:gd name="connsiteY25" fmla="*/ 456871 h 781050"/>
                  <a:gd name="connsiteX26" fmla="*/ 16911 w 495300"/>
                  <a:gd name="connsiteY26" fmla="*/ 353049 h 781050"/>
                  <a:gd name="connsiteX27" fmla="*/ 64536 w 495300"/>
                  <a:gd name="connsiteY27" fmla="*/ 224461 h 781050"/>
                  <a:gd name="connsiteX28" fmla="*/ 137879 w 495300"/>
                  <a:gd name="connsiteY28" fmla="*/ 142546 h 781050"/>
                  <a:gd name="connsiteX29" fmla="*/ 277897 w 495300"/>
                  <a:gd name="connsiteY29" fmla="*/ 33961 h 781050"/>
                  <a:gd name="connsiteX30" fmla="*/ 338856 w 495300"/>
                  <a:gd name="connsiteY30" fmla="*/ 8244 h 781050"/>
                  <a:gd name="connsiteX31" fmla="*/ 349334 w 495300"/>
                  <a:gd name="connsiteY31" fmla="*/ 8244 h 781050"/>
                  <a:gd name="connsiteX32" fmla="*/ 449347 w 495300"/>
                  <a:gd name="connsiteY32" fmla="*/ 105399 h 781050"/>
                  <a:gd name="connsiteX33" fmla="*/ 491256 w 495300"/>
                  <a:gd name="connsiteY33" fmla="*/ 229224 h 781050"/>
                  <a:gd name="connsiteX34" fmla="*/ 496019 w 495300"/>
                  <a:gd name="connsiteY34" fmla="*/ 270181 h 781050"/>
                  <a:gd name="connsiteX35" fmla="*/ 496972 w 495300"/>
                  <a:gd name="connsiteY35" fmla="*/ 336856 h 781050"/>
                  <a:gd name="connsiteX36" fmla="*/ 481731 w 495300"/>
                  <a:gd name="connsiteY36" fmla="*/ 471159 h 781050"/>
                  <a:gd name="connsiteX37" fmla="*/ 444584 w 495300"/>
                  <a:gd name="connsiteY37" fmla="*/ 624511 h 781050"/>
                  <a:gd name="connsiteX38" fmla="*/ 400769 w 495300"/>
                  <a:gd name="connsiteY38" fmla="*/ 708331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495300" h="781050">
                    <a:moveTo>
                      <a:pt x="400769" y="708331"/>
                    </a:moveTo>
                    <a:cubicBezTo>
                      <a:pt x="387434" y="724524"/>
                      <a:pt x="373147" y="740716"/>
                      <a:pt x="359811" y="757861"/>
                    </a:cubicBezTo>
                    <a:cubicBezTo>
                      <a:pt x="349334" y="771196"/>
                      <a:pt x="335999" y="779769"/>
                      <a:pt x="318854" y="782626"/>
                    </a:cubicBezTo>
                    <a:cubicBezTo>
                      <a:pt x="312186" y="783579"/>
                      <a:pt x="305519" y="782626"/>
                      <a:pt x="299804" y="778816"/>
                    </a:cubicBezTo>
                    <a:cubicBezTo>
                      <a:pt x="287422" y="769291"/>
                      <a:pt x="277897" y="754051"/>
                      <a:pt x="283611" y="735954"/>
                    </a:cubicBezTo>
                    <a:cubicBezTo>
                      <a:pt x="290279" y="713094"/>
                      <a:pt x="304566" y="694044"/>
                      <a:pt x="319806" y="675946"/>
                    </a:cubicBezTo>
                    <a:cubicBezTo>
                      <a:pt x="345524" y="645466"/>
                      <a:pt x="373147" y="617844"/>
                      <a:pt x="396959" y="586411"/>
                    </a:cubicBezTo>
                    <a:cubicBezTo>
                      <a:pt x="399816" y="582601"/>
                      <a:pt x="401722" y="578791"/>
                      <a:pt x="404579" y="574981"/>
                    </a:cubicBezTo>
                    <a:cubicBezTo>
                      <a:pt x="415056" y="560694"/>
                      <a:pt x="422677" y="545454"/>
                      <a:pt x="426486" y="528309"/>
                    </a:cubicBezTo>
                    <a:cubicBezTo>
                      <a:pt x="430297" y="508306"/>
                      <a:pt x="434106" y="489256"/>
                      <a:pt x="436011" y="469254"/>
                    </a:cubicBezTo>
                    <a:cubicBezTo>
                      <a:pt x="438869" y="443536"/>
                      <a:pt x="441727" y="418771"/>
                      <a:pt x="444584" y="393054"/>
                    </a:cubicBezTo>
                    <a:cubicBezTo>
                      <a:pt x="449347" y="376861"/>
                      <a:pt x="443631" y="361621"/>
                      <a:pt x="439822" y="346381"/>
                    </a:cubicBezTo>
                    <a:cubicBezTo>
                      <a:pt x="418866" y="263514"/>
                      <a:pt x="386481" y="185409"/>
                      <a:pt x="338856" y="114924"/>
                    </a:cubicBezTo>
                    <a:cubicBezTo>
                      <a:pt x="331236" y="104446"/>
                      <a:pt x="331236" y="104446"/>
                      <a:pt x="319806" y="111114"/>
                    </a:cubicBezTo>
                    <a:cubicBezTo>
                      <a:pt x="240749" y="159691"/>
                      <a:pt x="169311" y="216841"/>
                      <a:pt x="109304" y="287326"/>
                    </a:cubicBezTo>
                    <a:cubicBezTo>
                      <a:pt x="75014" y="328284"/>
                      <a:pt x="47391" y="372099"/>
                      <a:pt x="29294" y="421629"/>
                    </a:cubicBezTo>
                    <a:cubicBezTo>
                      <a:pt x="28341" y="424486"/>
                      <a:pt x="27389" y="426391"/>
                      <a:pt x="27389" y="429249"/>
                    </a:cubicBezTo>
                    <a:cubicBezTo>
                      <a:pt x="29294" y="463539"/>
                      <a:pt x="31199" y="496876"/>
                      <a:pt x="36914" y="531166"/>
                    </a:cubicBezTo>
                    <a:cubicBezTo>
                      <a:pt x="40724" y="552121"/>
                      <a:pt x="47391" y="572124"/>
                      <a:pt x="60726" y="590221"/>
                    </a:cubicBezTo>
                    <a:cubicBezTo>
                      <a:pt x="81681" y="620701"/>
                      <a:pt x="96921" y="654039"/>
                      <a:pt x="105494" y="690234"/>
                    </a:cubicBezTo>
                    <a:cubicBezTo>
                      <a:pt x="108351" y="701664"/>
                      <a:pt x="108351" y="713094"/>
                      <a:pt x="105494" y="723571"/>
                    </a:cubicBezTo>
                    <a:cubicBezTo>
                      <a:pt x="101684" y="738811"/>
                      <a:pt x="84539" y="745479"/>
                      <a:pt x="71204" y="736906"/>
                    </a:cubicBezTo>
                    <a:cubicBezTo>
                      <a:pt x="63584" y="732144"/>
                      <a:pt x="58821" y="725476"/>
                      <a:pt x="54059" y="718809"/>
                    </a:cubicBezTo>
                    <a:cubicBezTo>
                      <a:pt x="40724" y="695949"/>
                      <a:pt x="32151" y="670231"/>
                      <a:pt x="26436" y="644514"/>
                    </a:cubicBezTo>
                    <a:cubicBezTo>
                      <a:pt x="20721" y="616891"/>
                      <a:pt x="15006" y="589269"/>
                      <a:pt x="12149" y="561646"/>
                    </a:cubicBezTo>
                    <a:cubicBezTo>
                      <a:pt x="8339" y="527356"/>
                      <a:pt x="6434" y="492114"/>
                      <a:pt x="7386" y="456871"/>
                    </a:cubicBezTo>
                    <a:cubicBezTo>
                      <a:pt x="8339" y="421629"/>
                      <a:pt x="11196" y="387339"/>
                      <a:pt x="16911" y="353049"/>
                    </a:cubicBezTo>
                    <a:cubicBezTo>
                      <a:pt x="25484" y="307329"/>
                      <a:pt x="36914" y="262561"/>
                      <a:pt x="64536" y="224461"/>
                    </a:cubicBezTo>
                    <a:cubicBezTo>
                      <a:pt x="86444" y="194934"/>
                      <a:pt x="111209" y="168264"/>
                      <a:pt x="137879" y="142546"/>
                    </a:cubicBezTo>
                    <a:cubicBezTo>
                      <a:pt x="179789" y="100636"/>
                      <a:pt x="225509" y="62536"/>
                      <a:pt x="277897" y="33961"/>
                    </a:cubicBezTo>
                    <a:cubicBezTo>
                      <a:pt x="296947" y="23484"/>
                      <a:pt x="316949" y="13959"/>
                      <a:pt x="338856" y="8244"/>
                    </a:cubicBezTo>
                    <a:cubicBezTo>
                      <a:pt x="342666" y="7291"/>
                      <a:pt x="345524" y="6339"/>
                      <a:pt x="349334" y="8244"/>
                    </a:cubicBezTo>
                    <a:cubicBezTo>
                      <a:pt x="393149" y="29199"/>
                      <a:pt x="424581" y="63489"/>
                      <a:pt x="449347" y="105399"/>
                    </a:cubicBezTo>
                    <a:cubicBezTo>
                      <a:pt x="471254" y="143499"/>
                      <a:pt x="484589" y="185409"/>
                      <a:pt x="491256" y="229224"/>
                    </a:cubicBezTo>
                    <a:cubicBezTo>
                      <a:pt x="493161" y="242559"/>
                      <a:pt x="495066" y="255894"/>
                      <a:pt x="496019" y="270181"/>
                    </a:cubicBezTo>
                    <a:cubicBezTo>
                      <a:pt x="497924" y="292089"/>
                      <a:pt x="497924" y="314949"/>
                      <a:pt x="496972" y="336856"/>
                    </a:cubicBezTo>
                    <a:cubicBezTo>
                      <a:pt x="495066" y="381624"/>
                      <a:pt x="490304" y="426391"/>
                      <a:pt x="481731" y="471159"/>
                    </a:cubicBezTo>
                    <a:cubicBezTo>
                      <a:pt x="471254" y="522594"/>
                      <a:pt x="458872" y="574029"/>
                      <a:pt x="444584" y="624511"/>
                    </a:cubicBezTo>
                    <a:cubicBezTo>
                      <a:pt x="435059" y="654039"/>
                      <a:pt x="421724" y="683566"/>
                      <a:pt x="400769" y="70833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B050B593-2648-41B4-AD88-52A065DEB2F2}"/>
                </a:ext>
              </a:extLst>
            </p:cNvPr>
            <p:cNvGrpSpPr/>
            <p:nvPr/>
          </p:nvGrpSpPr>
          <p:grpSpPr>
            <a:xfrm rot="20526406">
              <a:off x="8137897" y="4691010"/>
              <a:ext cx="676607" cy="1504143"/>
              <a:chOff x="6747997" y="4615094"/>
              <a:chExt cx="764867" cy="1700350"/>
            </a:xfrm>
            <a:effectLst>
              <a:outerShdw blurRad="177800" dist="635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2D9C2D50-41C0-4761-97F9-F259BC5BFE23}"/>
                  </a:ext>
                </a:extLst>
              </p:cNvPr>
              <p:cNvSpPr/>
              <p:nvPr/>
            </p:nvSpPr>
            <p:spPr>
              <a:xfrm rot="19669583" flipH="1">
                <a:off x="6805869" y="4615094"/>
                <a:ext cx="706995" cy="1700350"/>
              </a:xfrm>
              <a:custGeom>
                <a:avLst/>
                <a:gdLst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638151 w 1732244"/>
                  <a:gd name="connsiteY8" fmla="*/ 1316977 h 4153492"/>
                  <a:gd name="connsiteX9" fmla="*/ 1592712 w 1732244"/>
                  <a:gd name="connsiteY9" fmla="*/ 1121408 h 4153492"/>
                  <a:gd name="connsiteX10" fmla="*/ 1587947 w 1732244"/>
                  <a:gd name="connsiteY10" fmla="*/ 1109058 h 4153492"/>
                  <a:gd name="connsiteX11" fmla="*/ 1451535 w 1732244"/>
                  <a:gd name="connsiteY11" fmla="*/ 1571536 h 4153492"/>
                  <a:gd name="connsiteX12" fmla="*/ 1481114 w 1732244"/>
                  <a:gd name="connsiteY12" fmla="*/ 1674674 h 4153492"/>
                  <a:gd name="connsiteX13" fmla="*/ 1495653 w 1732244"/>
                  <a:gd name="connsiteY13" fmla="*/ 1817170 h 4153492"/>
                  <a:gd name="connsiteX14" fmla="*/ 1492746 w 1732244"/>
                  <a:gd name="connsiteY14" fmla="*/ 1822986 h 4153492"/>
                  <a:gd name="connsiteX15" fmla="*/ 1373513 w 1732244"/>
                  <a:gd name="connsiteY15" fmla="*/ 2372618 h 4153492"/>
                  <a:gd name="connsiteX16" fmla="*/ 1364646 w 1732244"/>
                  <a:gd name="connsiteY16" fmla="*/ 2385917 h 4153492"/>
                  <a:gd name="connsiteX17" fmla="*/ 1364646 w 1732244"/>
                  <a:gd name="connsiteY17" fmla="*/ 2788957 h 4153492"/>
                  <a:gd name="connsiteX18" fmla="*/ 1367697 w 1732244"/>
                  <a:gd name="connsiteY18" fmla="*/ 2785567 h 4153492"/>
                  <a:gd name="connsiteX19" fmla="*/ 1379329 w 1732244"/>
                  <a:gd name="connsiteY19" fmla="*/ 3236321 h 4153492"/>
                  <a:gd name="connsiteX20" fmla="*/ 1382239 w 1732244"/>
                  <a:gd name="connsiteY20" fmla="*/ 3762688 h 4153492"/>
                  <a:gd name="connsiteX21" fmla="*/ 1274638 w 1732244"/>
                  <a:gd name="connsiteY21" fmla="*/ 3977887 h 4153492"/>
                  <a:gd name="connsiteX22" fmla="*/ 876230 w 1732244"/>
                  <a:gd name="connsiteY22" fmla="*/ 4143647 h 4153492"/>
                  <a:gd name="connsiteX23" fmla="*/ 538891 w 1732244"/>
                  <a:gd name="connsiteY23" fmla="*/ 4143647 h 4153492"/>
                  <a:gd name="connsiteX24" fmla="*/ 265530 w 1732244"/>
                  <a:gd name="connsiteY24" fmla="*/ 4044772 h 4153492"/>
                  <a:gd name="connsiteX25" fmla="*/ 111399 w 1732244"/>
                  <a:gd name="connsiteY25" fmla="*/ 3797585 h 4153492"/>
                  <a:gd name="connsiteX26" fmla="*/ 105583 w 1732244"/>
                  <a:gd name="connsiteY26" fmla="*/ 3724881 h 4153492"/>
                  <a:gd name="connsiteX27" fmla="*/ 102676 w 1732244"/>
                  <a:gd name="connsiteY27" fmla="*/ 3053112 h 4153492"/>
                  <a:gd name="connsiteX28" fmla="*/ 102676 w 1732244"/>
                  <a:gd name="connsiteY28" fmla="*/ 2613988 h 4153492"/>
                  <a:gd name="connsiteX29" fmla="*/ 59053 w 1732244"/>
                  <a:gd name="connsiteY29" fmla="*/ 2078898 h 4153492"/>
                  <a:gd name="connsiteX30" fmla="*/ 24156 w 1732244"/>
                  <a:gd name="connsiteY30" fmla="*/ 1843344 h 4153492"/>
                  <a:gd name="connsiteX31" fmla="*/ 3801 w 1732244"/>
                  <a:gd name="connsiteY31" fmla="*/ 1319887 h 4153492"/>
                  <a:gd name="connsiteX32" fmla="*/ 90498 w 1732244"/>
                  <a:gd name="connsiteY32" fmla="*/ 771074 h 4153492"/>
                  <a:gd name="connsiteX33" fmla="*/ 120632 w 1732244"/>
                  <a:gd name="connsiteY33" fmla="*/ 674829 h 4153492"/>
                  <a:gd name="connsiteX34" fmla="*/ 120632 w 1732244"/>
                  <a:gd name="connsiteY34" fmla="*/ 642369 h 4153492"/>
                  <a:gd name="connsiteX35" fmla="*/ 130796 w 1732244"/>
                  <a:gd name="connsiteY35" fmla="*/ 642369 h 4153492"/>
                  <a:gd name="connsiteX36" fmla="*/ 146296 w 1732244"/>
                  <a:gd name="connsiteY36" fmla="*/ 592863 h 4153492"/>
                  <a:gd name="connsiteX37" fmla="*/ 437106 w 1732244"/>
                  <a:gd name="connsiteY37" fmla="*/ 214810 h 4153492"/>
                  <a:gd name="connsiteX38" fmla="*/ 847149 w 1732244"/>
                  <a:gd name="connsiteY38" fmla="*/ 25782 h 4153492"/>
                  <a:gd name="connsiteX39" fmla="*/ 1014364 w 1732244"/>
                  <a:gd name="connsiteY39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638151 w 1732244"/>
                  <a:gd name="connsiteY8" fmla="*/ 1316977 h 4153492"/>
                  <a:gd name="connsiteX9" fmla="*/ 1592712 w 1732244"/>
                  <a:gd name="connsiteY9" fmla="*/ 1121408 h 4153492"/>
                  <a:gd name="connsiteX10" fmla="*/ 1451535 w 1732244"/>
                  <a:gd name="connsiteY10" fmla="*/ 1571536 h 4153492"/>
                  <a:gd name="connsiteX11" fmla="*/ 1481114 w 1732244"/>
                  <a:gd name="connsiteY11" fmla="*/ 1674674 h 4153492"/>
                  <a:gd name="connsiteX12" fmla="*/ 1495653 w 1732244"/>
                  <a:gd name="connsiteY12" fmla="*/ 1817170 h 4153492"/>
                  <a:gd name="connsiteX13" fmla="*/ 1492746 w 1732244"/>
                  <a:gd name="connsiteY13" fmla="*/ 1822986 h 4153492"/>
                  <a:gd name="connsiteX14" fmla="*/ 1373513 w 1732244"/>
                  <a:gd name="connsiteY14" fmla="*/ 2372618 h 4153492"/>
                  <a:gd name="connsiteX15" fmla="*/ 1364646 w 1732244"/>
                  <a:gd name="connsiteY15" fmla="*/ 2385917 h 4153492"/>
                  <a:gd name="connsiteX16" fmla="*/ 1364646 w 1732244"/>
                  <a:gd name="connsiteY16" fmla="*/ 2788957 h 4153492"/>
                  <a:gd name="connsiteX17" fmla="*/ 1367697 w 1732244"/>
                  <a:gd name="connsiteY17" fmla="*/ 2785567 h 4153492"/>
                  <a:gd name="connsiteX18" fmla="*/ 1379329 w 1732244"/>
                  <a:gd name="connsiteY18" fmla="*/ 3236321 h 4153492"/>
                  <a:gd name="connsiteX19" fmla="*/ 1382239 w 1732244"/>
                  <a:gd name="connsiteY19" fmla="*/ 3762688 h 4153492"/>
                  <a:gd name="connsiteX20" fmla="*/ 1274638 w 1732244"/>
                  <a:gd name="connsiteY20" fmla="*/ 3977887 h 4153492"/>
                  <a:gd name="connsiteX21" fmla="*/ 876230 w 1732244"/>
                  <a:gd name="connsiteY21" fmla="*/ 4143647 h 4153492"/>
                  <a:gd name="connsiteX22" fmla="*/ 538891 w 1732244"/>
                  <a:gd name="connsiteY22" fmla="*/ 4143647 h 4153492"/>
                  <a:gd name="connsiteX23" fmla="*/ 265530 w 1732244"/>
                  <a:gd name="connsiteY23" fmla="*/ 4044772 h 4153492"/>
                  <a:gd name="connsiteX24" fmla="*/ 111399 w 1732244"/>
                  <a:gd name="connsiteY24" fmla="*/ 3797585 h 4153492"/>
                  <a:gd name="connsiteX25" fmla="*/ 105583 w 1732244"/>
                  <a:gd name="connsiteY25" fmla="*/ 3724881 h 4153492"/>
                  <a:gd name="connsiteX26" fmla="*/ 102676 w 1732244"/>
                  <a:gd name="connsiteY26" fmla="*/ 3053112 h 4153492"/>
                  <a:gd name="connsiteX27" fmla="*/ 102676 w 1732244"/>
                  <a:gd name="connsiteY27" fmla="*/ 2613988 h 4153492"/>
                  <a:gd name="connsiteX28" fmla="*/ 59053 w 1732244"/>
                  <a:gd name="connsiteY28" fmla="*/ 2078898 h 4153492"/>
                  <a:gd name="connsiteX29" fmla="*/ 24156 w 1732244"/>
                  <a:gd name="connsiteY29" fmla="*/ 1843344 h 4153492"/>
                  <a:gd name="connsiteX30" fmla="*/ 3801 w 1732244"/>
                  <a:gd name="connsiteY30" fmla="*/ 1319887 h 4153492"/>
                  <a:gd name="connsiteX31" fmla="*/ 90498 w 1732244"/>
                  <a:gd name="connsiteY31" fmla="*/ 771074 h 4153492"/>
                  <a:gd name="connsiteX32" fmla="*/ 120632 w 1732244"/>
                  <a:gd name="connsiteY32" fmla="*/ 674829 h 4153492"/>
                  <a:gd name="connsiteX33" fmla="*/ 120632 w 1732244"/>
                  <a:gd name="connsiteY33" fmla="*/ 642369 h 4153492"/>
                  <a:gd name="connsiteX34" fmla="*/ 130796 w 1732244"/>
                  <a:gd name="connsiteY34" fmla="*/ 642369 h 4153492"/>
                  <a:gd name="connsiteX35" fmla="*/ 146296 w 1732244"/>
                  <a:gd name="connsiteY35" fmla="*/ 592863 h 4153492"/>
                  <a:gd name="connsiteX36" fmla="*/ 437106 w 1732244"/>
                  <a:gd name="connsiteY36" fmla="*/ 214810 h 4153492"/>
                  <a:gd name="connsiteX37" fmla="*/ 847149 w 1732244"/>
                  <a:gd name="connsiteY37" fmla="*/ 25782 h 4153492"/>
                  <a:gd name="connsiteX38" fmla="*/ 1014364 w 1732244"/>
                  <a:gd name="connsiteY38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638151 w 1732244"/>
                  <a:gd name="connsiteY8" fmla="*/ 1316977 h 4153492"/>
                  <a:gd name="connsiteX9" fmla="*/ 1592712 w 1732244"/>
                  <a:gd name="connsiteY9" fmla="*/ 1121408 h 4153492"/>
                  <a:gd name="connsiteX10" fmla="*/ 1481114 w 1732244"/>
                  <a:gd name="connsiteY10" fmla="*/ 1674674 h 4153492"/>
                  <a:gd name="connsiteX11" fmla="*/ 1495653 w 1732244"/>
                  <a:gd name="connsiteY11" fmla="*/ 1817170 h 4153492"/>
                  <a:gd name="connsiteX12" fmla="*/ 1492746 w 1732244"/>
                  <a:gd name="connsiteY12" fmla="*/ 1822986 h 4153492"/>
                  <a:gd name="connsiteX13" fmla="*/ 1373513 w 1732244"/>
                  <a:gd name="connsiteY13" fmla="*/ 2372618 h 4153492"/>
                  <a:gd name="connsiteX14" fmla="*/ 1364646 w 1732244"/>
                  <a:gd name="connsiteY14" fmla="*/ 2385917 h 4153492"/>
                  <a:gd name="connsiteX15" fmla="*/ 1364646 w 1732244"/>
                  <a:gd name="connsiteY15" fmla="*/ 2788957 h 4153492"/>
                  <a:gd name="connsiteX16" fmla="*/ 1367697 w 1732244"/>
                  <a:gd name="connsiteY16" fmla="*/ 2785567 h 4153492"/>
                  <a:gd name="connsiteX17" fmla="*/ 1379329 w 1732244"/>
                  <a:gd name="connsiteY17" fmla="*/ 3236321 h 4153492"/>
                  <a:gd name="connsiteX18" fmla="*/ 1382239 w 1732244"/>
                  <a:gd name="connsiteY18" fmla="*/ 3762688 h 4153492"/>
                  <a:gd name="connsiteX19" fmla="*/ 1274638 w 1732244"/>
                  <a:gd name="connsiteY19" fmla="*/ 3977887 h 4153492"/>
                  <a:gd name="connsiteX20" fmla="*/ 876230 w 1732244"/>
                  <a:gd name="connsiteY20" fmla="*/ 4143647 h 4153492"/>
                  <a:gd name="connsiteX21" fmla="*/ 538891 w 1732244"/>
                  <a:gd name="connsiteY21" fmla="*/ 4143647 h 4153492"/>
                  <a:gd name="connsiteX22" fmla="*/ 265530 w 1732244"/>
                  <a:gd name="connsiteY22" fmla="*/ 4044772 h 4153492"/>
                  <a:gd name="connsiteX23" fmla="*/ 111399 w 1732244"/>
                  <a:gd name="connsiteY23" fmla="*/ 3797585 h 4153492"/>
                  <a:gd name="connsiteX24" fmla="*/ 105583 w 1732244"/>
                  <a:gd name="connsiteY24" fmla="*/ 3724881 h 4153492"/>
                  <a:gd name="connsiteX25" fmla="*/ 102676 w 1732244"/>
                  <a:gd name="connsiteY25" fmla="*/ 3053112 h 4153492"/>
                  <a:gd name="connsiteX26" fmla="*/ 102676 w 1732244"/>
                  <a:gd name="connsiteY26" fmla="*/ 2613988 h 4153492"/>
                  <a:gd name="connsiteX27" fmla="*/ 59053 w 1732244"/>
                  <a:gd name="connsiteY27" fmla="*/ 2078898 h 4153492"/>
                  <a:gd name="connsiteX28" fmla="*/ 24156 w 1732244"/>
                  <a:gd name="connsiteY28" fmla="*/ 1843344 h 4153492"/>
                  <a:gd name="connsiteX29" fmla="*/ 3801 w 1732244"/>
                  <a:gd name="connsiteY29" fmla="*/ 1319887 h 4153492"/>
                  <a:gd name="connsiteX30" fmla="*/ 90498 w 1732244"/>
                  <a:gd name="connsiteY30" fmla="*/ 771074 h 4153492"/>
                  <a:gd name="connsiteX31" fmla="*/ 120632 w 1732244"/>
                  <a:gd name="connsiteY31" fmla="*/ 674829 h 4153492"/>
                  <a:gd name="connsiteX32" fmla="*/ 120632 w 1732244"/>
                  <a:gd name="connsiteY32" fmla="*/ 642369 h 4153492"/>
                  <a:gd name="connsiteX33" fmla="*/ 130796 w 1732244"/>
                  <a:gd name="connsiteY33" fmla="*/ 642369 h 4153492"/>
                  <a:gd name="connsiteX34" fmla="*/ 146296 w 1732244"/>
                  <a:gd name="connsiteY34" fmla="*/ 592863 h 4153492"/>
                  <a:gd name="connsiteX35" fmla="*/ 437106 w 1732244"/>
                  <a:gd name="connsiteY35" fmla="*/ 214810 h 4153492"/>
                  <a:gd name="connsiteX36" fmla="*/ 847149 w 1732244"/>
                  <a:gd name="connsiteY36" fmla="*/ 25782 h 4153492"/>
                  <a:gd name="connsiteX37" fmla="*/ 1014364 w 1732244"/>
                  <a:gd name="connsiteY37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638151 w 1732244"/>
                  <a:gd name="connsiteY8" fmla="*/ 1316977 h 4153492"/>
                  <a:gd name="connsiteX9" fmla="*/ 1592712 w 1732244"/>
                  <a:gd name="connsiteY9" fmla="*/ 1121408 h 4153492"/>
                  <a:gd name="connsiteX10" fmla="*/ 1495653 w 1732244"/>
                  <a:gd name="connsiteY10" fmla="*/ 1817170 h 4153492"/>
                  <a:gd name="connsiteX11" fmla="*/ 1492746 w 1732244"/>
                  <a:gd name="connsiteY11" fmla="*/ 1822986 h 4153492"/>
                  <a:gd name="connsiteX12" fmla="*/ 1373513 w 1732244"/>
                  <a:gd name="connsiteY12" fmla="*/ 2372618 h 4153492"/>
                  <a:gd name="connsiteX13" fmla="*/ 1364646 w 1732244"/>
                  <a:gd name="connsiteY13" fmla="*/ 2385917 h 4153492"/>
                  <a:gd name="connsiteX14" fmla="*/ 1364646 w 1732244"/>
                  <a:gd name="connsiteY14" fmla="*/ 2788957 h 4153492"/>
                  <a:gd name="connsiteX15" fmla="*/ 1367697 w 1732244"/>
                  <a:gd name="connsiteY15" fmla="*/ 2785567 h 4153492"/>
                  <a:gd name="connsiteX16" fmla="*/ 1379329 w 1732244"/>
                  <a:gd name="connsiteY16" fmla="*/ 3236321 h 4153492"/>
                  <a:gd name="connsiteX17" fmla="*/ 1382239 w 1732244"/>
                  <a:gd name="connsiteY17" fmla="*/ 3762688 h 4153492"/>
                  <a:gd name="connsiteX18" fmla="*/ 1274638 w 1732244"/>
                  <a:gd name="connsiteY18" fmla="*/ 3977887 h 4153492"/>
                  <a:gd name="connsiteX19" fmla="*/ 876230 w 1732244"/>
                  <a:gd name="connsiteY19" fmla="*/ 4143647 h 4153492"/>
                  <a:gd name="connsiteX20" fmla="*/ 538891 w 1732244"/>
                  <a:gd name="connsiteY20" fmla="*/ 4143647 h 4153492"/>
                  <a:gd name="connsiteX21" fmla="*/ 265530 w 1732244"/>
                  <a:gd name="connsiteY21" fmla="*/ 4044772 h 4153492"/>
                  <a:gd name="connsiteX22" fmla="*/ 111399 w 1732244"/>
                  <a:gd name="connsiteY22" fmla="*/ 3797585 h 4153492"/>
                  <a:gd name="connsiteX23" fmla="*/ 105583 w 1732244"/>
                  <a:gd name="connsiteY23" fmla="*/ 3724881 h 4153492"/>
                  <a:gd name="connsiteX24" fmla="*/ 102676 w 1732244"/>
                  <a:gd name="connsiteY24" fmla="*/ 3053112 h 4153492"/>
                  <a:gd name="connsiteX25" fmla="*/ 102676 w 1732244"/>
                  <a:gd name="connsiteY25" fmla="*/ 2613988 h 4153492"/>
                  <a:gd name="connsiteX26" fmla="*/ 59053 w 1732244"/>
                  <a:gd name="connsiteY26" fmla="*/ 2078898 h 4153492"/>
                  <a:gd name="connsiteX27" fmla="*/ 24156 w 1732244"/>
                  <a:gd name="connsiteY27" fmla="*/ 1843344 h 4153492"/>
                  <a:gd name="connsiteX28" fmla="*/ 3801 w 1732244"/>
                  <a:gd name="connsiteY28" fmla="*/ 1319887 h 4153492"/>
                  <a:gd name="connsiteX29" fmla="*/ 90498 w 1732244"/>
                  <a:gd name="connsiteY29" fmla="*/ 771074 h 4153492"/>
                  <a:gd name="connsiteX30" fmla="*/ 120632 w 1732244"/>
                  <a:gd name="connsiteY30" fmla="*/ 674829 h 4153492"/>
                  <a:gd name="connsiteX31" fmla="*/ 120632 w 1732244"/>
                  <a:gd name="connsiteY31" fmla="*/ 642369 h 4153492"/>
                  <a:gd name="connsiteX32" fmla="*/ 130796 w 1732244"/>
                  <a:gd name="connsiteY32" fmla="*/ 642369 h 4153492"/>
                  <a:gd name="connsiteX33" fmla="*/ 146296 w 1732244"/>
                  <a:gd name="connsiteY33" fmla="*/ 592863 h 4153492"/>
                  <a:gd name="connsiteX34" fmla="*/ 437106 w 1732244"/>
                  <a:gd name="connsiteY34" fmla="*/ 214810 h 4153492"/>
                  <a:gd name="connsiteX35" fmla="*/ 847149 w 1732244"/>
                  <a:gd name="connsiteY35" fmla="*/ 25782 h 4153492"/>
                  <a:gd name="connsiteX36" fmla="*/ 1014364 w 1732244"/>
                  <a:gd name="connsiteY36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638151 w 1732244"/>
                  <a:gd name="connsiteY8" fmla="*/ 1316977 h 4153492"/>
                  <a:gd name="connsiteX9" fmla="*/ 1495653 w 1732244"/>
                  <a:gd name="connsiteY9" fmla="*/ 1817170 h 4153492"/>
                  <a:gd name="connsiteX10" fmla="*/ 1492746 w 1732244"/>
                  <a:gd name="connsiteY10" fmla="*/ 1822986 h 4153492"/>
                  <a:gd name="connsiteX11" fmla="*/ 1373513 w 1732244"/>
                  <a:gd name="connsiteY11" fmla="*/ 2372618 h 4153492"/>
                  <a:gd name="connsiteX12" fmla="*/ 1364646 w 1732244"/>
                  <a:gd name="connsiteY12" fmla="*/ 2385917 h 4153492"/>
                  <a:gd name="connsiteX13" fmla="*/ 1364646 w 1732244"/>
                  <a:gd name="connsiteY13" fmla="*/ 2788957 h 4153492"/>
                  <a:gd name="connsiteX14" fmla="*/ 1367697 w 1732244"/>
                  <a:gd name="connsiteY14" fmla="*/ 2785567 h 4153492"/>
                  <a:gd name="connsiteX15" fmla="*/ 1379329 w 1732244"/>
                  <a:gd name="connsiteY15" fmla="*/ 3236321 h 4153492"/>
                  <a:gd name="connsiteX16" fmla="*/ 1382239 w 1732244"/>
                  <a:gd name="connsiteY16" fmla="*/ 3762688 h 4153492"/>
                  <a:gd name="connsiteX17" fmla="*/ 1274638 w 1732244"/>
                  <a:gd name="connsiteY17" fmla="*/ 3977887 h 4153492"/>
                  <a:gd name="connsiteX18" fmla="*/ 876230 w 1732244"/>
                  <a:gd name="connsiteY18" fmla="*/ 4143647 h 4153492"/>
                  <a:gd name="connsiteX19" fmla="*/ 538891 w 1732244"/>
                  <a:gd name="connsiteY19" fmla="*/ 4143647 h 4153492"/>
                  <a:gd name="connsiteX20" fmla="*/ 265530 w 1732244"/>
                  <a:gd name="connsiteY20" fmla="*/ 4044772 h 4153492"/>
                  <a:gd name="connsiteX21" fmla="*/ 111399 w 1732244"/>
                  <a:gd name="connsiteY21" fmla="*/ 3797585 h 4153492"/>
                  <a:gd name="connsiteX22" fmla="*/ 105583 w 1732244"/>
                  <a:gd name="connsiteY22" fmla="*/ 3724881 h 4153492"/>
                  <a:gd name="connsiteX23" fmla="*/ 102676 w 1732244"/>
                  <a:gd name="connsiteY23" fmla="*/ 3053112 h 4153492"/>
                  <a:gd name="connsiteX24" fmla="*/ 102676 w 1732244"/>
                  <a:gd name="connsiteY24" fmla="*/ 2613988 h 4153492"/>
                  <a:gd name="connsiteX25" fmla="*/ 59053 w 1732244"/>
                  <a:gd name="connsiteY25" fmla="*/ 2078898 h 4153492"/>
                  <a:gd name="connsiteX26" fmla="*/ 24156 w 1732244"/>
                  <a:gd name="connsiteY26" fmla="*/ 1843344 h 4153492"/>
                  <a:gd name="connsiteX27" fmla="*/ 3801 w 1732244"/>
                  <a:gd name="connsiteY27" fmla="*/ 1319887 h 4153492"/>
                  <a:gd name="connsiteX28" fmla="*/ 90498 w 1732244"/>
                  <a:gd name="connsiteY28" fmla="*/ 771074 h 4153492"/>
                  <a:gd name="connsiteX29" fmla="*/ 120632 w 1732244"/>
                  <a:gd name="connsiteY29" fmla="*/ 674829 h 4153492"/>
                  <a:gd name="connsiteX30" fmla="*/ 120632 w 1732244"/>
                  <a:gd name="connsiteY30" fmla="*/ 642369 h 4153492"/>
                  <a:gd name="connsiteX31" fmla="*/ 130796 w 1732244"/>
                  <a:gd name="connsiteY31" fmla="*/ 642369 h 4153492"/>
                  <a:gd name="connsiteX32" fmla="*/ 146296 w 1732244"/>
                  <a:gd name="connsiteY32" fmla="*/ 592863 h 4153492"/>
                  <a:gd name="connsiteX33" fmla="*/ 437106 w 1732244"/>
                  <a:gd name="connsiteY33" fmla="*/ 214810 h 4153492"/>
                  <a:gd name="connsiteX34" fmla="*/ 847149 w 1732244"/>
                  <a:gd name="connsiteY34" fmla="*/ 25782 h 4153492"/>
                  <a:gd name="connsiteX35" fmla="*/ 1014364 w 1732244"/>
                  <a:gd name="connsiteY35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495653 w 1732244"/>
                  <a:gd name="connsiteY8" fmla="*/ 1817170 h 4153492"/>
                  <a:gd name="connsiteX9" fmla="*/ 1492746 w 1732244"/>
                  <a:gd name="connsiteY9" fmla="*/ 1822986 h 4153492"/>
                  <a:gd name="connsiteX10" fmla="*/ 1373513 w 1732244"/>
                  <a:gd name="connsiteY10" fmla="*/ 2372618 h 4153492"/>
                  <a:gd name="connsiteX11" fmla="*/ 1364646 w 1732244"/>
                  <a:gd name="connsiteY11" fmla="*/ 2385917 h 4153492"/>
                  <a:gd name="connsiteX12" fmla="*/ 1364646 w 1732244"/>
                  <a:gd name="connsiteY12" fmla="*/ 2788957 h 4153492"/>
                  <a:gd name="connsiteX13" fmla="*/ 1367697 w 1732244"/>
                  <a:gd name="connsiteY13" fmla="*/ 2785567 h 4153492"/>
                  <a:gd name="connsiteX14" fmla="*/ 1379329 w 1732244"/>
                  <a:gd name="connsiteY14" fmla="*/ 3236321 h 4153492"/>
                  <a:gd name="connsiteX15" fmla="*/ 1382239 w 1732244"/>
                  <a:gd name="connsiteY15" fmla="*/ 3762688 h 4153492"/>
                  <a:gd name="connsiteX16" fmla="*/ 1274638 w 1732244"/>
                  <a:gd name="connsiteY16" fmla="*/ 3977887 h 4153492"/>
                  <a:gd name="connsiteX17" fmla="*/ 876230 w 1732244"/>
                  <a:gd name="connsiteY17" fmla="*/ 4143647 h 4153492"/>
                  <a:gd name="connsiteX18" fmla="*/ 538891 w 1732244"/>
                  <a:gd name="connsiteY18" fmla="*/ 4143647 h 4153492"/>
                  <a:gd name="connsiteX19" fmla="*/ 265530 w 1732244"/>
                  <a:gd name="connsiteY19" fmla="*/ 4044772 h 4153492"/>
                  <a:gd name="connsiteX20" fmla="*/ 111399 w 1732244"/>
                  <a:gd name="connsiteY20" fmla="*/ 3797585 h 4153492"/>
                  <a:gd name="connsiteX21" fmla="*/ 105583 w 1732244"/>
                  <a:gd name="connsiteY21" fmla="*/ 3724881 h 4153492"/>
                  <a:gd name="connsiteX22" fmla="*/ 102676 w 1732244"/>
                  <a:gd name="connsiteY22" fmla="*/ 3053112 h 4153492"/>
                  <a:gd name="connsiteX23" fmla="*/ 102676 w 1732244"/>
                  <a:gd name="connsiteY23" fmla="*/ 2613988 h 4153492"/>
                  <a:gd name="connsiteX24" fmla="*/ 59053 w 1732244"/>
                  <a:gd name="connsiteY24" fmla="*/ 2078898 h 4153492"/>
                  <a:gd name="connsiteX25" fmla="*/ 24156 w 1732244"/>
                  <a:gd name="connsiteY25" fmla="*/ 1843344 h 4153492"/>
                  <a:gd name="connsiteX26" fmla="*/ 3801 w 1732244"/>
                  <a:gd name="connsiteY26" fmla="*/ 1319887 h 4153492"/>
                  <a:gd name="connsiteX27" fmla="*/ 90498 w 1732244"/>
                  <a:gd name="connsiteY27" fmla="*/ 771074 h 4153492"/>
                  <a:gd name="connsiteX28" fmla="*/ 120632 w 1732244"/>
                  <a:gd name="connsiteY28" fmla="*/ 674829 h 4153492"/>
                  <a:gd name="connsiteX29" fmla="*/ 120632 w 1732244"/>
                  <a:gd name="connsiteY29" fmla="*/ 642369 h 4153492"/>
                  <a:gd name="connsiteX30" fmla="*/ 130796 w 1732244"/>
                  <a:gd name="connsiteY30" fmla="*/ 642369 h 4153492"/>
                  <a:gd name="connsiteX31" fmla="*/ 146296 w 1732244"/>
                  <a:gd name="connsiteY31" fmla="*/ 592863 h 4153492"/>
                  <a:gd name="connsiteX32" fmla="*/ 437106 w 1732244"/>
                  <a:gd name="connsiteY32" fmla="*/ 214810 h 4153492"/>
                  <a:gd name="connsiteX33" fmla="*/ 847149 w 1732244"/>
                  <a:gd name="connsiteY33" fmla="*/ 25782 h 4153492"/>
                  <a:gd name="connsiteX34" fmla="*/ 1014364 w 1732244"/>
                  <a:gd name="connsiteY34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495653 w 1732244"/>
                  <a:gd name="connsiteY7" fmla="*/ 1817170 h 4153492"/>
                  <a:gd name="connsiteX8" fmla="*/ 1492746 w 1732244"/>
                  <a:gd name="connsiteY8" fmla="*/ 1822986 h 4153492"/>
                  <a:gd name="connsiteX9" fmla="*/ 1373513 w 1732244"/>
                  <a:gd name="connsiteY9" fmla="*/ 2372618 h 4153492"/>
                  <a:gd name="connsiteX10" fmla="*/ 1364646 w 1732244"/>
                  <a:gd name="connsiteY10" fmla="*/ 2385917 h 4153492"/>
                  <a:gd name="connsiteX11" fmla="*/ 1364646 w 1732244"/>
                  <a:gd name="connsiteY11" fmla="*/ 2788957 h 4153492"/>
                  <a:gd name="connsiteX12" fmla="*/ 1367697 w 1732244"/>
                  <a:gd name="connsiteY12" fmla="*/ 2785567 h 4153492"/>
                  <a:gd name="connsiteX13" fmla="*/ 1379329 w 1732244"/>
                  <a:gd name="connsiteY13" fmla="*/ 3236321 h 4153492"/>
                  <a:gd name="connsiteX14" fmla="*/ 1382239 w 1732244"/>
                  <a:gd name="connsiteY14" fmla="*/ 3762688 h 4153492"/>
                  <a:gd name="connsiteX15" fmla="*/ 1274638 w 1732244"/>
                  <a:gd name="connsiteY15" fmla="*/ 3977887 h 4153492"/>
                  <a:gd name="connsiteX16" fmla="*/ 876230 w 1732244"/>
                  <a:gd name="connsiteY16" fmla="*/ 4143647 h 4153492"/>
                  <a:gd name="connsiteX17" fmla="*/ 538891 w 1732244"/>
                  <a:gd name="connsiteY17" fmla="*/ 4143647 h 4153492"/>
                  <a:gd name="connsiteX18" fmla="*/ 265530 w 1732244"/>
                  <a:gd name="connsiteY18" fmla="*/ 4044772 h 4153492"/>
                  <a:gd name="connsiteX19" fmla="*/ 111399 w 1732244"/>
                  <a:gd name="connsiteY19" fmla="*/ 3797585 h 4153492"/>
                  <a:gd name="connsiteX20" fmla="*/ 105583 w 1732244"/>
                  <a:gd name="connsiteY20" fmla="*/ 3724881 h 4153492"/>
                  <a:gd name="connsiteX21" fmla="*/ 102676 w 1732244"/>
                  <a:gd name="connsiteY21" fmla="*/ 3053112 h 4153492"/>
                  <a:gd name="connsiteX22" fmla="*/ 102676 w 1732244"/>
                  <a:gd name="connsiteY22" fmla="*/ 2613988 h 4153492"/>
                  <a:gd name="connsiteX23" fmla="*/ 59053 w 1732244"/>
                  <a:gd name="connsiteY23" fmla="*/ 2078898 h 4153492"/>
                  <a:gd name="connsiteX24" fmla="*/ 24156 w 1732244"/>
                  <a:gd name="connsiteY24" fmla="*/ 1843344 h 4153492"/>
                  <a:gd name="connsiteX25" fmla="*/ 3801 w 1732244"/>
                  <a:gd name="connsiteY25" fmla="*/ 1319887 h 4153492"/>
                  <a:gd name="connsiteX26" fmla="*/ 90498 w 1732244"/>
                  <a:gd name="connsiteY26" fmla="*/ 771074 h 4153492"/>
                  <a:gd name="connsiteX27" fmla="*/ 120632 w 1732244"/>
                  <a:gd name="connsiteY27" fmla="*/ 674829 h 4153492"/>
                  <a:gd name="connsiteX28" fmla="*/ 120632 w 1732244"/>
                  <a:gd name="connsiteY28" fmla="*/ 642369 h 4153492"/>
                  <a:gd name="connsiteX29" fmla="*/ 130796 w 1732244"/>
                  <a:gd name="connsiteY29" fmla="*/ 642369 h 4153492"/>
                  <a:gd name="connsiteX30" fmla="*/ 146296 w 1732244"/>
                  <a:gd name="connsiteY30" fmla="*/ 592863 h 4153492"/>
                  <a:gd name="connsiteX31" fmla="*/ 437106 w 1732244"/>
                  <a:gd name="connsiteY31" fmla="*/ 214810 h 4153492"/>
                  <a:gd name="connsiteX32" fmla="*/ 847149 w 1732244"/>
                  <a:gd name="connsiteY32" fmla="*/ 25782 h 4153492"/>
                  <a:gd name="connsiteX33" fmla="*/ 1014364 w 1732244"/>
                  <a:gd name="connsiteY33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495653 w 1732244"/>
                  <a:gd name="connsiteY7" fmla="*/ 1817170 h 4153492"/>
                  <a:gd name="connsiteX8" fmla="*/ 1492746 w 1732244"/>
                  <a:gd name="connsiteY8" fmla="*/ 1822986 h 4153492"/>
                  <a:gd name="connsiteX9" fmla="*/ 1373513 w 1732244"/>
                  <a:gd name="connsiteY9" fmla="*/ 2372618 h 4153492"/>
                  <a:gd name="connsiteX10" fmla="*/ 1364646 w 1732244"/>
                  <a:gd name="connsiteY10" fmla="*/ 2788957 h 4153492"/>
                  <a:gd name="connsiteX11" fmla="*/ 1367697 w 1732244"/>
                  <a:gd name="connsiteY11" fmla="*/ 2785567 h 4153492"/>
                  <a:gd name="connsiteX12" fmla="*/ 1379329 w 1732244"/>
                  <a:gd name="connsiteY12" fmla="*/ 3236321 h 4153492"/>
                  <a:gd name="connsiteX13" fmla="*/ 1382239 w 1732244"/>
                  <a:gd name="connsiteY13" fmla="*/ 3762688 h 4153492"/>
                  <a:gd name="connsiteX14" fmla="*/ 1274638 w 1732244"/>
                  <a:gd name="connsiteY14" fmla="*/ 3977887 h 4153492"/>
                  <a:gd name="connsiteX15" fmla="*/ 876230 w 1732244"/>
                  <a:gd name="connsiteY15" fmla="*/ 4143647 h 4153492"/>
                  <a:gd name="connsiteX16" fmla="*/ 538891 w 1732244"/>
                  <a:gd name="connsiteY16" fmla="*/ 4143647 h 4153492"/>
                  <a:gd name="connsiteX17" fmla="*/ 265530 w 1732244"/>
                  <a:gd name="connsiteY17" fmla="*/ 4044772 h 4153492"/>
                  <a:gd name="connsiteX18" fmla="*/ 111399 w 1732244"/>
                  <a:gd name="connsiteY18" fmla="*/ 3797585 h 4153492"/>
                  <a:gd name="connsiteX19" fmla="*/ 105583 w 1732244"/>
                  <a:gd name="connsiteY19" fmla="*/ 3724881 h 4153492"/>
                  <a:gd name="connsiteX20" fmla="*/ 102676 w 1732244"/>
                  <a:gd name="connsiteY20" fmla="*/ 3053112 h 4153492"/>
                  <a:gd name="connsiteX21" fmla="*/ 102676 w 1732244"/>
                  <a:gd name="connsiteY21" fmla="*/ 2613988 h 4153492"/>
                  <a:gd name="connsiteX22" fmla="*/ 59053 w 1732244"/>
                  <a:gd name="connsiteY22" fmla="*/ 2078898 h 4153492"/>
                  <a:gd name="connsiteX23" fmla="*/ 24156 w 1732244"/>
                  <a:gd name="connsiteY23" fmla="*/ 1843344 h 4153492"/>
                  <a:gd name="connsiteX24" fmla="*/ 3801 w 1732244"/>
                  <a:gd name="connsiteY24" fmla="*/ 1319887 h 4153492"/>
                  <a:gd name="connsiteX25" fmla="*/ 90498 w 1732244"/>
                  <a:gd name="connsiteY25" fmla="*/ 771074 h 4153492"/>
                  <a:gd name="connsiteX26" fmla="*/ 120632 w 1732244"/>
                  <a:gd name="connsiteY26" fmla="*/ 674829 h 4153492"/>
                  <a:gd name="connsiteX27" fmla="*/ 120632 w 1732244"/>
                  <a:gd name="connsiteY27" fmla="*/ 642369 h 4153492"/>
                  <a:gd name="connsiteX28" fmla="*/ 130796 w 1732244"/>
                  <a:gd name="connsiteY28" fmla="*/ 642369 h 4153492"/>
                  <a:gd name="connsiteX29" fmla="*/ 146296 w 1732244"/>
                  <a:gd name="connsiteY29" fmla="*/ 592863 h 4153492"/>
                  <a:gd name="connsiteX30" fmla="*/ 437106 w 1732244"/>
                  <a:gd name="connsiteY30" fmla="*/ 214810 h 4153492"/>
                  <a:gd name="connsiteX31" fmla="*/ 847149 w 1732244"/>
                  <a:gd name="connsiteY31" fmla="*/ 25782 h 4153492"/>
                  <a:gd name="connsiteX32" fmla="*/ 1014364 w 1732244"/>
                  <a:gd name="connsiteY32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495653 w 1732244"/>
                  <a:gd name="connsiteY7" fmla="*/ 1817170 h 4153492"/>
                  <a:gd name="connsiteX8" fmla="*/ 1492746 w 1732244"/>
                  <a:gd name="connsiteY8" fmla="*/ 1822986 h 4153492"/>
                  <a:gd name="connsiteX9" fmla="*/ 1355406 w 1732244"/>
                  <a:gd name="connsiteY9" fmla="*/ 2399778 h 4153492"/>
                  <a:gd name="connsiteX10" fmla="*/ 1364646 w 1732244"/>
                  <a:gd name="connsiteY10" fmla="*/ 2788957 h 4153492"/>
                  <a:gd name="connsiteX11" fmla="*/ 1367697 w 1732244"/>
                  <a:gd name="connsiteY11" fmla="*/ 2785567 h 4153492"/>
                  <a:gd name="connsiteX12" fmla="*/ 1379329 w 1732244"/>
                  <a:gd name="connsiteY12" fmla="*/ 3236321 h 4153492"/>
                  <a:gd name="connsiteX13" fmla="*/ 1382239 w 1732244"/>
                  <a:gd name="connsiteY13" fmla="*/ 3762688 h 4153492"/>
                  <a:gd name="connsiteX14" fmla="*/ 1274638 w 1732244"/>
                  <a:gd name="connsiteY14" fmla="*/ 3977887 h 4153492"/>
                  <a:gd name="connsiteX15" fmla="*/ 876230 w 1732244"/>
                  <a:gd name="connsiteY15" fmla="*/ 4143647 h 4153492"/>
                  <a:gd name="connsiteX16" fmla="*/ 538891 w 1732244"/>
                  <a:gd name="connsiteY16" fmla="*/ 4143647 h 4153492"/>
                  <a:gd name="connsiteX17" fmla="*/ 265530 w 1732244"/>
                  <a:gd name="connsiteY17" fmla="*/ 4044772 h 4153492"/>
                  <a:gd name="connsiteX18" fmla="*/ 111399 w 1732244"/>
                  <a:gd name="connsiteY18" fmla="*/ 3797585 h 4153492"/>
                  <a:gd name="connsiteX19" fmla="*/ 105583 w 1732244"/>
                  <a:gd name="connsiteY19" fmla="*/ 3724881 h 4153492"/>
                  <a:gd name="connsiteX20" fmla="*/ 102676 w 1732244"/>
                  <a:gd name="connsiteY20" fmla="*/ 3053112 h 4153492"/>
                  <a:gd name="connsiteX21" fmla="*/ 102676 w 1732244"/>
                  <a:gd name="connsiteY21" fmla="*/ 2613988 h 4153492"/>
                  <a:gd name="connsiteX22" fmla="*/ 59053 w 1732244"/>
                  <a:gd name="connsiteY22" fmla="*/ 2078898 h 4153492"/>
                  <a:gd name="connsiteX23" fmla="*/ 24156 w 1732244"/>
                  <a:gd name="connsiteY23" fmla="*/ 1843344 h 4153492"/>
                  <a:gd name="connsiteX24" fmla="*/ 3801 w 1732244"/>
                  <a:gd name="connsiteY24" fmla="*/ 1319887 h 4153492"/>
                  <a:gd name="connsiteX25" fmla="*/ 90498 w 1732244"/>
                  <a:gd name="connsiteY25" fmla="*/ 771074 h 4153492"/>
                  <a:gd name="connsiteX26" fmla="*/ 120632 w 1732244"/>
                  <a:gd name="connsiteY26" fmla="*/ 674829 h 4153492"/>
                  <a:gd name="connsiteX27" fmla="*/ 120632 w 1732244"/>
                  <a:gd name="connsiteY27" fmla="*/ 642369 h 4153492"/>
                  <a:gd name="connsiteX28" fmla="*/ 130796 w 1732244"/>
                  <a:gd name="connsiteY28" fmla="*/ 642369 h 4153492"/>
                  <a:gd name="connsiteX29" fmla="*/ 146296 w 1732244"/>
                  <a:gd name="connsiteY29" fmla="*/ 592863 h 4153492"/>
                  <a:gd name="connsiteX30" fmla="*/ 437106 w 1732244"/>
                  <a:gd name="connsiteY30" fmla="*/ 214810 h 4153492"/>
                  <a:gd name="connsiteX31" fmla="*/ 847149 w 1732244"/>
                  <a:gd name="connsiteY31" fmla="*/ 25782 h 4153492"/>
                  <a:gd name="connsiteX32" fmla="*/ 1014364 w 1732244"/>
                  <a:gd name="connsiteY32" fmla="*/ 2154 h 4153492"/>
                  <a:gd name="connsiteX0" fmla="*/ 847149 w 1732244"/>
                  <a:gd name="connsiteY0" fmla="*/ 24646 h 4152356"/>
                  <a:gd name="connsiteX1" fmla="*/ 1181578 w 1732244"/>
                  <a:gd name="connsiteY1" fmla="*/ 1381 h 4152356"/>
                  <a:gd name="connsiteX2" fmla="*/ 1358974 w 1732244"/>
                  <a:gd name="connsiteY2" fmla="*/ 15923 h 4152356"/>
                  <a:gd name="connsiteX3" fmla="*/ 1603254 w 1732244"/>
                  <a:gd name="connsiteY3" fmla="*/ 199132 h 4152356"/>
                  <a:gd name="connsiteX4" fmla="*/ 1690497 w 1732244"/>
                  <a:gd name="connsiteY4" fmla="*/ 472493 h 4152356"/>
                  <a:gd name="connsiteX5" fmla="*/ 1728301 w 1732244"/>
                  <a:gd name="connsiteY5" fmla="*/ 1019215 h 4152356"/>
                  <a:gd name="connsiteX6" fmla="*/ 1661416 w 1732244"/>
                  <a:gd name="connsiteY6" fmla="*/ 1420533 h 4152356"/>
                  <a:gd name="connsiteX7" fmla="*/ 1495653 w 1732244"/>
                  <a:gd name="connsiteY7" fmla="*/ 1816034 h 4152356"/>
                  <a:gd name="connsiteX8" fmla="*/ 1492746 w 1732244"/>
                  <a:gd name="connsiteY8" fmla="*/ 1821850 h 4152356"/>
                  <a:gd name="connsiteX9" fmla="*/ 1355406 w 1732244"/>
                  <a:gd name="connsiteY9" fmla="*/ 2398642 h 4152356"/>
                  <a:gd name="connsiteX10" fmla="*/ 1364646 w 1732244"/>
                  <a:gd name="connsiteY10" fmla="*/ 2787821 h 4152356"/>
                  <a:gd name="connsiteX11" fmla="*/ 1367697 w 1732244"/>
                  <a:gd name="connsiteY11" fmla="*/ 2784431 h 4152356"/>
                  <a:gd name="connsiteX12" fmla="*/ 1379329 w 1732244"/>
                  <a:gd name="connsiteY12" fmla="*/ 3235185 h 4152356"/>
                  <a:gd name="connsiteX13" fmla="*/ 1382239 w 1732244"/>
                  <a:gd name="connsiteY13" fmla="*/ 3761552 h 4152356"/>
                  <a:gd name="connsiteX14" fmla="*/ 1274638 w 1732244"/>
                  <a:gd name="connsiteY14" fmla="*/ 3976751 h 4152356"/>
                  <a:gd name="connsiteX15" fmla="*/ 876230 w 1732244"/>
                  <a:gd name="connsiteY15" fmla="*/ 4142511 h 4152356"/>
                  <a:gd name="connsiteX16" fmla="*/ 538891 w 1732244"/>
                  <a:gd name="connsiteY16" fmla="*/ 4142511 h 4152356"/>
                  <a:gd name="connsiteX17" fmla="*/ 265530 w 1732244"/>
                  <a:gd name="connsiteY17" fmla="*/ 4043636 h 4152356"/>
                  <a:gd name="connsiteX18" fmla="*/ 111399 w 1732244"/>
                  <a:gd name="connsiteY18" fmla="*/ 3796449 h 4152356"/>
                  <a:gd name="connsiteX19" fmla="*/ 105583 w 1732244"/>
                  <a:gd name="connsiteY19" fmla="*/ 3723745 h 4152356"/>
                  <a:gd name="connsiteX20" fmla="*/ 102676 w 1732244"/>
                  <a:gd name="connsiteY20" fmla="*/ 3051976 h 4152356"/>
                  <a:gd name="connsiteX21" fmla="*/ 102676 w 1732244"/>
                  <a:gd name="connsiteY21" fmla="*/ 2612852 h 4152356"/>
                  <a:gd name="connsiteX22" fmla="*/ 59053 w 1732244"/>
                  <a:gd name="connsiteY22" fmla="*/ 2077762 h 4152356"/>
                  <a:gd name="connsiteX23" fmla="*/ 24156 w 1732244"/>
                  <a:gd name="connsiteY23" fmla="*/ 1842208 h 4152356"/>
                  <a:gd name="connsiteX24" fmla="*/ 3801 w 1732244"/>
                  <a:gd name="connsiteY24" fmla="*/ 1318751 h 4152356"/>
                  <a:gd name="connsiteX25" fmla="*/ 90498 w 1732244"/>
                  <a:gd name="connsiteY25" fmla="*/ 769938 h 4152356"/>
                  <a:gd name="connsiteX26" fmla="*/ 120632 w 1732244"/>
                  <a:gd name="connsiteY26" fmla="*/ 673693 h 4152356"/>
                  <a:gd name="connsiteX27" fmla="*/ 120632 w 1732244"/>
                  <a:gd name="connsiteY27" fmla="*/ 641233 h 4152356"/>
                  <a:gd name="connsiteX28" fmla="*/ 130796 w 1732244"/>
                  <a:gd name="connsiteY28" fmla="*/ 641233 h 4152356"/>
                  <a:gd name="connsiteX29" fmla="*/ 146296 w 1732244"/>
                  <a:gd name="connsiteY29" fmla="*/ 591727 h 4152356"/>
                  <a:gd name="connsiteX30" fmla="*/ 437106 w 1732244"/>
                  <a:gd name="connsiteY30" fmla="*/ 213674 h 4152356"/>
                  <a:gd name="connsiteX31" fmla="*/ 847149 w 1732244"/>
                  <a:gd name="connsiteY31" fmla="*/ 24646 h 4152356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120632 w 1732244"/>
                  <a:gd name="connsiteY25" fmla="*/ 676950 h 4155613"/>
                  <a:gd name="connsiteX26" fmla="*/ 120632 w 1732244"/>
                  <a:gd name="connsiteY26" fmla="*/ 644490 h 4155613"/>
                  <a:gd name="connsiteX27" fmla="*/ 130796 w 1732244"/>
                  <a:gd name="connsiteY27" fmla="*/ 644490 h 4155613"/>
                  <a:gd name="connsiteX28" fmla="*/ 146296 w 1732244"/>
                  <a:gd name="connsiteY28" fmla="*/ 594984 h 4155613"/>
                  <a:gd name="connsiteX29" fmla="*/ 437106 w 1732244"/>
                  <a:gd name="connsiteY29" fmla="*/ 216931 h 4155613"/>
                  <a:gd name="connsiteX30" fmla="*/ 847149 w 1732244"/>
                  <a:gd name="connsiteY30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120632 w 1732244"/>
                  <a:gd name="connsiteY25" fmla="*/ 676950 h 4155613"/>
                  <a:gd name="connsiteX26" fmla="*/ 120632 w 1732244"/>
                  <a:gd name="connsiteY26" fmla="*/ 644490 h 4155613"/>
                  <a:gd name="connsiteX27" fmla="*/ 130796 w 1732244"/>
                  <a:gd name="connsiteY27" fmla="*/ 644490 h 4155613"/>
                  <a:gd name="connsiteX28" fmla="*/ 437106 w 1732244"/>
                  <a:gd name="connsiteY28" fmla="*/ 216931 h 4155613"/>
                  <a:gd name="connsiteX29" fmla="*/ 847149 w 1732244"/>
                  <a:gd name="connsiteY29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120632 w 1732244"/>
                  <a:gd name="connsiteY25" fmla="*/ 676950 h 4155613"/>
                  <a:gd name="connsiteX26" fmla="*/ 120632 w 1732244"/>
                  <a:gd name="connsiteY26" fmla="*/ 644490 h 4155613"/>
                  <a:gd name="connsiteX27" fmla="*/ 437106 w 1732244"/>
                  <a:gd name="connsiteY27" fmla="*/ 216931 h 4155613"/>
                  <a:gd name="connsiteX28" fmla="*/ 847149 w 1732244"/>
                  <a:gd name="connsiteY28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120632 w 1732244"/>
                  <a:gd name="connsiteY25" fmla="*/ 676950 h 4155613"/>
                  <a:gd name="connsiteX26" fmla="*/ 437106 w 1732244"/>
                  <a:gd name="connsiteY26" fmla="*/ 216931 h 4155613"/>
                  <a:gd name="connsiteX27" fmla="*/ 847149 w 1732244"/>
                  <a:gd name="connsiteY27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437106 w 1732244"/>
                  <a:gd name="connsiteY25" fmla="*/ 216931 h 4155613"/>
                  <a:gd name="connsiteX26" fmla="*/ 847149 w 1732244"/>
                  <a:gd name="connsiteY26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437106 w 1732244"/>
                  <a:gd name="connsiteY25" fmla="*/ 216931 h 4155613"/>
                  <a:gd name="connsiteX26" fmla="*/ 847149 w 1732244"/>
                  <a:gd name="connsiteY26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437106 w 1732244"/>
                  <a:gd name="connsiteY25" fmla="*/ 216931 h 4155613"/>
                  <a:gd name="connsiteX26" fmla="*/ 847149 w 1732244"/>
                  <a:gd name="connsiteY26" fmla="*/ 27903 h 4155613"/>
                  <a:gd name="connsiteX0" fmla="*/ 843779 w 1728874"/>
                  <a:gd name="connsiteY0" fmla="*/ 27903 h 4155613"/>
                  <a:gd name="connsiteX1" fmla="*/ 1355604 w 1728874"/>
                  <a:gd name="connsiteY1" fmla="*/ 19180 h 4155613"/>
                  <a:gd name="connsiteX2" fmla="*/ 1599884 w 1728874"/>
                  <a:gd name="connsiteY2" fmla="*/ 202389 h 4155613"/>
                  <a:gd name="connsiteX3" fmla="*/ 1687127 w 1728874"/>
                  <a:gd name="connsiteY3" fmla="*/ 475750 h 4155613"/>
                  <a:gd name="connsiteX4" fmla="*/ 1724931 w 1728874"/>
                  <a:gd name="connsiteY4" fmla="*/ 1022472 h 4155613"/>
                  <a:gd name="connsiteX5" fmla="*/ 1658046 w 1728874"/>
                  <a:gd name="connsiteY5" fmla="*/ 1423790 h 4155613"/>
                  <a:gd name="connsiteX6" fmla="*/ 1492283 w 1728874"/>
                  <a:gd name="connsiteY6" fmla="*/ 1819291 h 4155613"/>
                  <a:gd name="connsiteX7" fmla="*/ 1489376 w 1728874"/>
                  <a:gd name="connsiteY7" fmla="*/ 1825107 h 4155613"/>
                  <a:gd name="connsiteX8" fmla="*/ 1352036 w 1728874"/>
                  <a:gd name="connsiteY8" fmla="*/ 2401899 h 4155613"/>
                  <a:gd name="connsiteX9" fmla="*/ 1361276 w 1728874"/>
                  <a:gd name="connsiteY9" fmla="*/ 2791078 h 4155613"/>
                  <a:gd name="connsiteX10" fmla="*/ 1364327 w 1728874"/>
                  <a:gd name="connsiteY10" fmla="*/ 2787688 h 4155613"/>
                  <a:gd name="connsiteX11" fmla="*/ 1375959 w 1728874"/>
                  <a:gd name="connsiteY11" fmla="*/ 3238442 h 4155613"/>
                  <a:gd name="connsiteX12" fmla="*/ 1378869 w 1728874"/>
                  <a:gd name="connsiteY12" fmla="*/ 3764809 h 4155613"/>
                  <a:gd name="connsiteX13" fmla="*/ 1271268 w 1728874"/>
                  <a:gd name="connsiteY13" fmla="*/ 3980008 h 4155613"/>
                  <a:gd name="connsiteX14" fmla="*/ 872860 w 1728874"/>
                  <a:gd name="connsiteY14" fmla="*/ 4145768 h 4155613"/>
                  <a:gd name="connsiteX15" fmla="*/ 535521 w 1728874"/>
                  <a:gd name="connsiteY15" fmla="*/ 4145768 h 4155613"/>
                  <a:gd name="connsiteX16" fmla="*/ 262160 w 1728874"/>
                  <a:gd name="connsiteY16" fmla="*/ 4046893 h 4155613"/>
                  <a:gd name="connsiteX17" fmla="*/ 108029 w 1728874"/>
                  <a:gd name="connsiteY17" fmla="*/ 3799706 h 4155613"/>
                  <a:gd name="connsiteX18" fmla="*/ 102213 w 1728874"/>
                  <a:gd name="connsiteY18" fmla="*/ 3727002 h 4155613"/>
                  <a:gd name="connsiteX19" fmla="*/ 99306 w 1728874"/>
                  <a:gd name="connsiteY19" fmla="*/ 3055233 h 4155613"/>
                  <a:gd name="connsiteX20" fmla="*/ 99306 w 1728874"/>
                  <a:gd name="connsiteY20" fmla="*/ 2616109 h 4155613"/>
                  <a:gd name="connsiteX21" fmla="*/ 55683 w 1728874"/>
                  <a:gd name="connsiteY21" fmla="*/ 2081019 h 4155613"/>
                  <a:gd name="connsiteX22" fmla="*/ 431 w 1728874"/>
                  <a:gd name="connsiteY22" fmla="*/ 1322008 h 4155613"/>
                  <a:gd name="connsiteX23" fmla="*/ 87128 w 1728874"/>
                  <a:gd name="connsiteY23" fmla="*/ 773195 h 4155613"/>
                  <a:gd name="connsiteX24" fmla="*/ 433736 w 1728874"/>
                  <a:gd name="connsiteY24" fmla="*/ 216931 h 4155613"/>
                  <a:gd name="connsiteX25" fmla="*/ 843779 w 1728874"/>
                  <a:gd name="connsiteY25" fmla="*/ 27903 h 4155613"/>
                  <a:gd name="connsiteX0" fmla="*/ 843779 w 1728874"/>
                  <a:gd name="connsiteY0" fmla="*/ 27903 h 4155613"/>
                  <a:gd name="connsiteX1" fmla="*/ 1355604 w 1728874"/>
                  <a:gd name="connsiteY1" fmla="*/ 19180 h 4155613"/>
                  <a:gd name="connsiteX2" fmla="*/ 1599884 w 1728874"/>
                  <a:gd name="connsiteY2" fmla="*/ 202389 h 4155613"/>
                  <a:gd name="connsiteX3" fmla="*/ 1687127 w 1728874"/>
                  <a:gd name="connsiteY3" fmla="*/ 475750 h 4155613"/>
                  <a:gd name="connsiteX4" fmla="*/ 1724931 w 1728874"/>
                  <a:gd name="connsiteY4" fmla="*/ 1022472 h 4155613"/>
                  <a:gd name="connsiteX5" fmla="*/ 1658046 w 1728874"/>
                  <a:gd name="connsiteY5" fmla="*/ 1423790 h 4155613"/>
                  <a:gd name="connsiteX6" fmla="*/ 1492283 w 1728874"/>
                  <a:gd name="connsiteY6" fmla="*/ 1819291 h 4155613"/>
                  <a:gd name="connsiteX7" fmla="*/ 1489376 w 1728874"/>
                  <a:gd name="connsiteY7" fmla="*/ 1825107 h 4155613"/>
                  <a:gd name="connsiteX8" fmla="*/ 1352036 w 1728874"/>
                  <a:gd name="connsiteY8" fmla="*/ 2401899 h 4155613"/>
                  <a:gd name="connsiteX9" fmla="*/ 1361276 w 1728874"/>
                  <a:gd name="connsiteY9" fmla="*/ 2791078 h 4155613"/>
                  <a:gd name="connsiteX10" fmla="*/ 1364327 w 1728874"/>
                  <a:gd name="connsiteY10" fmla="*/ 2787688 h 4155613"/>
                  <a:gd name="connsiteX11" fmla="*/ 1375959 w 1728874"/>
                  <a:gd name="connsiteY11" fmla="*/ 3238442 h 4155613"/>
                  <a:gd name="connsiteX12" fmla="*/ 1378869 w 1728874"/>
                  <a:gd name="connsiteY12" fmla="*/ 3764809 h 4155613"/>
                  <a:gd name="connsiteX13" fmla="*/ 1271268 w 1728874"/>
                  <a:gd name="connsiteY13" fmla="*/ 3980008 h 4155613"/>
                  <a:gd name="connsiteX14" fmla="*/ 872860 w 1728874"/>
                  <a:gd name="connsiteY14" fmla="*/ 4145768 h 4155613"/>
                  <a:gd name="connsiteX15" fmla="*/ 535521 w 1728874"/>
                  <a:gd name="connsiteY15" fmla="*/ 4145768 h 4155613"/>
                  <a:gd name="connsiteX16" fmla="*/ 262160 w 1728874"/>
                  <a:gd name="connsiteY16" fmla="*/ 4046893 h 4155613"/>
                  <a:gd name="connsiteX17" fmla="*/ 108029 w 1728874"/>
                  <a:gd name="connsiteY17" fmla="*/ 3799706 h 4155613"/>
                  <a:gd name="connsiteX18" fmla="*/ 99306 w 1728874"/>
                  <a:gd name="connsiteY18" fmla="*/ 3055233 h 4155613"/>
                  <a:gd name="connsiteX19" fmla="*/ 99306 w 1728874"/>
                  <a:gd name="connsiteY19" fmla="*/ 2616109 h 4155613"/>
                  <a:gd name="connsiteX20" fmla="*/ 55683 w 1728874"/>
                  <a:gd name="connsiteY20" fmla="*/ 2081019 h 4155613"/>
                  <a:gd name="connsiteX21" fmla="*/ 431 w 1728874"/>
                  <a:gd name="connsiteY21" fmla="*/ 1322008 h 4155613"/>
                  <a:gd name="connsiteX22" fmla="*/ 87128 w 1728874"/>
                  <a:gd name="connsiteY22" fmla="*/ 773195 h 4155613"/>
                  <a:gd name="connsiteX23" fmla="*/ 433736 w 1728874"/>
                  <a:gd name="connsiteY23" fmla="*/ 216931 h 4155613"/>
                  <a:gd name="connsiteX24" fmla="*/ 843779 w 1728874"/>
                  <a:gd name="connsiteY24" fmla="*/ 27903 h 4155613"/>
                  <a:gd name="connsiteX0" fmla="*/ 843779 w 1728874"/>
                  <a:gd name="connsiteY0" fmla="*/ 27903 h 4147277"/>
                  <a:gd name="connsiteX1" fmla="*/ 1355604 w 1728874"/>
                  <a:gd name="connsiteY1" fmla="*/ 19180 h 4147277"/>
                  <a:gd name="connsiteX2" fmla="*/ 1599884 w 1728874"/>
                  <a:gd name="connsiteY2" fmla="*/ 202389 h 4147277"/>
                  <a:gd name="connsiteX3" fmla="*/ 1687127 w 1728874"/>
                  <a:gd name="connsiteY3" fmla="*/ 475750 h 4147277"/>
                  <a:gd name="connsiteX4" fmla="*/ 1724931 w 1728874"/>
                  <a:gd name="connsiteY4" fmla="*/ 1022472 h 4147277"/>
                  <a:gd name="connsiteX5" fmla="*/ 1658046 w 1728874"/>
                  <a:gd name="connsiteY5" fmla="*/ 1423790 h 4147277"/>
                  <a:gd name="connsiteX6" fmla="*/ 1492283 w 1728874"/>
                  <a:gd name="connsiteY6" fmla="*/ 1819291 h 4147277"/>
                  <a:gd name="connsiteX7" fmla="*/ 1489376 w 1728874"/>
                  <a:gd name="connsiteY7" fmla="*/ 1825107 h 4147277"/>
                  <a:gd name="connsiteX8" fmla="*/ 1352036 w 1728874"/>
                  <a:gd name="connsiteY8" fmla="*/ 2401899 h 4147277"/>
                  <a:gd name="connsiteX9" fmla="*/ 1361276 w 1728874"/>
                  <a:gd name="connsiteY9" fmla="*/ 2791078 h 4147277"/>
                  <a:gd name="connsiteX10" fmla="*/ 1364327 w 1728874"/>
                  <a:gd name="connsiteY10" fmla="*/ 2787688 h 4147277"/>
                  <a:gd name="connsiteX11" fmla="*/ 1375959 w 1728874"/>
                  <a:gd name="connsiteY11" fmla="*/ 3238442 h 4147277"/>
                  <a:gd name="connsiteX12" fmla="*/ 1378869 w 1728874"/>
                  <a:gd name="connsiteY12" fmla="*/ 3764809 h 4147277"/>
                  <a:gd name="connsiteX13" fmla="*/ 1271268 w 1728874"/>
                  <a:gd name="connsiteY13" fmla="*/ 3980008 h 4147277"/>
                  <a:gd name="connsiteX14" fmla="*/ 872860 w 1728874"/>
                  <a:gd name="connsiteY14" fmla="*/ 4145768 h 4147277"/>
                  <a:gd name="connsiteX15" fmla="*/ 262160 w 1728874"/>
                  <a:gd name="connsiteY15" fmla="*/ 4046893 h 4147277"/>
                  <a:gd name="connsiteX16" fmla="*/ 108029 w 1728874"/>
                  <a:gd name="connsiteY16" fmla="*/ 3799706 h 4147277"/>
                  <a:gd name="connsiteX17" fmla="*/ 99306 w 1728874"/>
                  <a:gd name="connsiteY17" fmla="*/ 3055233 h 4147277"/>
                  <a:gd name="connsiteX18" fmla="*/ 99306 w 1728874"/>
                  <a:gd name="connsiteY18" fmla="*/ 2616109 h 4147277"/>
                  <a:gd name="connsiteX19" fmla="*/ 55683 w 1728874"/>
                  <a:gd name="connsiteY19" fmla="*/ 2081019 h 4147277"/>
                  <a:gd name="connsiteX20" fmla="*/ 431 w 1728874"/>
                  <a:gd name="connsiteY20" fmla="*/ 1322008 h 4147277"/>
                  <a:gd name="connsiteX21" fmla="*/ 87128 w 1728874"/>
                  <a:gd name="connsiteY21" fmla="*/ 773195 h 4147277"/>
                  <a:gd name="connsiteX22" fmla="*/ 433736 w 1728874"/>
                  <a:gd name="connsiteY22" fmla="*/ 216931 h 4147277"/>
                  <a:gd name="connsiteX23" fmla="*/ 843779 w 1728874"/>
                  <a:gd name="connsiteY23" fmla="*/ 27903 h 4147277"/>
                  <a:gd name="connsiteX0" fmla="*/ 843779 w 1728874"/>
                  <a:gd name="connsiteY0" fmla="*/ 27903 h 4150771"/>
                  <a:gd name="connsiteX1" fmla="*/ 1355604 w 1728874"/>
                  <a:gd name="connsiteY1" fmla="*/ 19180 h 4150771"/>
                  <a:gd name="connsiteX2" fmla="*/ 1599884 w 1728874"/>
                  <a:gd name="connsiteY2" fmla="*/ 202389 h 4150771"/>
                  <a:gd name="connsiteX3" fmla="*/ 1687127 w 1728874"/>
                  <a:gd name="connsiteY3" fmla="*/ 475750 h 4150771"/>
                  <a:gd name="connsiteX4" fmla="*/ 1724931 w 1728874"/>
                  <a:gd name="connsiteY4" fmla="*/ 1022472 h 4150771"/>
                  <a:gd name="connsiteX5" fmla="*/ 1658046 w 1728874"/>
                  <a:gd name="connsiteY5" fmla="*/ 1423790 h 4150771"/>
                  <a:gd name="connsiteX6" fmla="*/ 1492283 w 1728874"/>
                  <a:gd name="connsiteY6" fmla="*/ 1819291 h 4150771"/>
                  <a:gd name="connsiteX7" fmla="*/ 1489376 w 1728874"/>
                  <a:gd name="connsiteY7" fmla="*/ 1825107 h 4150771"/>
                  <a:gd name="connsiteX8" fmla="*/ 1352036 w 1728874"/>
                  <a:gd name="connsiteY8" fmla="*/ 2401899 h 4150771"/>
                  <a:gd name="connsiteX9" fmla="*/ 1361276 w 1728874"/>
                  <a:gd name="connsiteY9" fmla="*/ 2791078 h 4150771"/>
                  <a:gd name="connsiteX10" fmla="*/ 1364327 w 1728874"/>
                  <a:gd name="connsiteY10" fmla="*/ 2787688 h 4150771"/>
                  <a:gd name="connsiteX11" fmla="*/ 1375959 w 1728874"/>
                  <a:gd name="connsiteY11" fmla="*/ 3238442 h 4150771"/>
                  <a:gd name="connsiteX12" fmla="*/ 1378869 w 1728874"/>
                  <a:gd name="connsiteY12" fmla="*/ 3764809 h 4150771"/>
                  <a:gd name="connsiteX13" fmla="*/ 1271268 w 1728874"/>
                  <a:gd name="connsiteY13" fmla="*/ 3980008 h 4150771"/>
                  <a:gd name="connsiteX14" fmla="*/ 872860 w 1728874"/>
                  <a:gd name="connsiteY14" fmla="*/ 4145768 h 4150771"/>
                  <a:gd name="connsiteX15" fmla="*/ 262160 w 1728874"/>
                  <a:gd name="connsiteY15" fmla="*/ 4046893 h 4150771"/>
                  <a:gd name="connsiteX16" fmla="*/ 108029 w 1728874"/>
                  <a:gd name="connsiteY16" fmla="*/ 3799706 h 4150771"/>
                  <a:gd name="connsiteX17" fmla="*/ 99306 w 1728874"/>
                  <a:gd name="connsiteY17" fmla="*/ 3055233 h 4150771"/>
                  <a:gd name="connsiteX18" fmla="*/ 99306 w 1728874"/>
                  <a:gd name="connsiteY18" fmla="*/ 2616109 h 4150771"/>
                  <a:gd name="connsiteX19" fmla="*/ 55683 w 1728874"/>
                  <a:gd name="connsiteY19" fmla="*/ 2081019 h 4150771"/>
                  <a:gd name="connsiteX20" fmla="*/ 431 w 1728874"/>
                  <a:gd name="connsiteY20" fmla="*/ 1322008 h 4150771"/>
                  <a:gd name="connsiteX21" fmla="*/ 87128 w 1728874"/>
                  <a:gd name="connsiteY21" fmla="*/ 773195 h 4150771"/>
                  <a:gd name="connsiteX22" fmla="*/ 433736 w 1728874"/>
                  <a:gd name="connsiteY22" fmla="*/ 216931 h 4150771"/>
                  <a:gd name="connsiteX23" fmla="*/ 843779 w 1728874"/>
                  <a:gd name="connsiteY23" fmla="*/ 27903 h 4150771"/>
                  <a:gd name="connsiteX0" fmla="*/ 843779 w 1728874"/>
                  <a:gd name="connsiteY0" fmla="*/ 27903 h 4159554"/>
                  <a:gd name="connsiteX1" fmla="*/ 1355604 w 1728874"/>
                  <a:gd name="connsiteY1" fmla="*/ 19180 h 4159554"/>
                  <a:gd name="connsiteX2" fmla="*/ 1599884 w 1728874"/>
                  <a:gd name="connsiteY2" fmla="*/ 202389 h 4159554"/>
                  <a:gd name="connsiteX3" fmla="*/ 1687127 w 1728874"/>
                  <a:gd name="connsiteY3" fmla="*/ 475750 h 4159554"/>
                  <a:gd name="connsiteX4" fmla="*/ 1724931 w 1728874"/>
                  <a:gd name="connsiteY4" fmla="*/ 1022472 h 4159554"/>
                  <a:gd name="connsiteX5" fmla="*/ 1658046 w 1728874"/>
                  <a:gd name="connsiteY5" fmla="*/ 1423790 h 4159554"/>
                  <a:gd name="connsiteX6" fmla="*/ 1492283 w 1728874"/>
                  <a:gd name="connsiteY6" fmla="*/ 1819291 h 4159554"/>
                  <a:gd name="connsiteX7" fmla="*/ 1489376 w 1728874"/>
                  <a:gd name="connsiteY7" fmla="*/ 1825107 h 4159554"/>
                  <a:gd name="connsiteX8" fmla="*/ 1352036 w 1728874"/>
                  <a:gd name="connsiteY8" fmla="*/ 2401899 h 4159554"/>
                  <a:gd name="connsiteX9" fmla="*/ 1361276 w 1728874"/>
                  <a:gd name="connsiteY9" fmla="*/ 2791078 h 4159554"/>
                  <a:gd name="connsiteX10" fmla="*/ 1364327 w 1728874"/>
                  <a:gd name="connsiteY10" fmla="*/ 2787688 h 4159554"/>
                  <a:gd name="connsiteX11" fmla="*/ 1375959 w 1728874"/>
                  <a:gd name="connsiteY11" fmla="*/ 3238442 h 4159554"/>
                  <a:gd name="connsiteX12" fmla="*/ 1378869 w 1728874"/>
                  <a:gd name="connsiteY12" fmla="*/ 3764809 h 4159554"/>
                  <a:gd name="connsiteX13" fmla="*/ 1271268 w 1728874"/>
                  <a:gd name="connsiteY13" fmla="*/ 3980008 h 4159554"/>
                  <a:gd name="connsiteX14" fmla="*/ 872860 w 1728874"/>
                  <a:gd name="connsiteY14" fmla="*/ 4145768 h 4159554"/>
                  <a:gd name="connsiteX15" fmla="*/ 316480 w 1728874"/>
                  <a:gd name="connsiteY15" fmla="*/ 4074053 h 4159554"/>
                  <a:gd name="connsiteX16" fmla="*/ 108029 w 1728874"/>
                  <a:gd name="connsiteY16" fmla="*/ 3799706 h 4159554"/>
                  <a:gd name="connsiteX17" fmla="*/ 99306 w 1728874"/>
                  <a:gd name="connsiteY17" fmla="*/ 3055233 h 4159554"/>
                  <a:gd name="connsiteX18" fmla="*/ 99306 w 1728874"/>
                  <a:gd name="connsiteY18" fmla="*/ 2616109 h 4159554"/>
                  <a:gd name="connsiteX19" fmla="*/ 55683 w 1728874"/>
                  <a:gd name="connsiteY19" fmla="*/ 2081019 h 4159554"/>
                  <a:gd name="connsiteX20" fmla="*/ 431 w 1728874"/>
                  <a:gd name="connsiteY20" fmla="*/ 1322008 h 4159554"/>
                  <a:gd name="connsiteX21" fmla="*/ 87128 w 1728874"/>
                  <a:gd name="connsiteY21" fmla="*/ 773195 h 4159554"/>
                  <a:gd name="connsiteX22" fmla="*/ 433736 w 1728874"/>
                  <a:gd name="connsiteY22" fmla="*/ 216931 h 4159554"/>
                  <a:gd name="connsiteX23" fmla="*/ 843779 w 1728874"/>
                  <a:gd name="connsiteY23" fmla="*/ 27903 h 4159554"/>
                  <a:gd name="connsiteX0" fmla="*/ 843779 w 1728874"/>
                  <a:gd name="connsiteY0" fmla="*/ 27903 h 4175265"/>
                  <a:gd name="connsiteX1" fmla="*/ 1355604 w 1728874"/>
                  <a:gd name="connsiteY1" fmla="*/ 19180 h 4175265"/>
                  <a:gd name="connsiteX2" fmla="*/ 1599884 w 1728874"/>
                  <a:gd name="connsiteY2" fmla="*/ 202389 h 4175265"/>
                  <a:gd name="connsiteX3" fmla="*/ 1687127 w 1728874"/>
                  <a:gd name="connsiteY3" fmla="*/ 475750 h 4175265"/>
                  <a:gd name="connsiteX4" fmla="*/ 1724931 w 1728874"/>
                  <a:gd name="connsiteY4" fmla="*/ 1022472 h 4175265"/>
                  <a:gd name="connsiteX5" fmla="*/ 1658046 w 1728874"/>
                  <a:gd name="connsiteY5" fmla="*/ 1423790 h 4175265"/>
                  <a:gd name="connsiteX6" fmla="*/ 1492283 w 1728874"/>
                  <a:gd name="connsiteY6" fmla="*/ 1819291 h 4175265"/>
                  <a:gd name="connsiteX7" fmla="*/ 1489376 w 1728874"/>
                  <a:gd name="connsiteY7" fmla="*/ 1825107 h 4175265"/>
                  <a:gd name="connsiteX8" fmla="*/ 1352036 w 1728874"/>
                  <a:gd name="connsiteY8" fmla="*/ 2401899 h 4175265"/>
                  <a:gd name="connsiteX9" fmla="*/ 1361276 w 1728874"/>
                  <a:gd name="connsiteY9" fmla="*/ 2791078 h 4175265"/>
                  <a:gd name="connsiteX10" fmla="*/ 1364327 w 1728874"/>
                  <a:gd name="connsiteY10" fmla="*/ 2787688 h 4175265"/>
                  <a:gd name="connsiteX11" fmla="*/ 1375959 w 1728874"/>
                  <a:gd name="connsiteY11" fmla="*/ 3238442 h 4175265"/>
                  <a:gd name="connsiteX12" fmla="*/ 1378869 w 1728874"/>
                  <a:gd name="connsiteY12" fmla="*/ 3764809 h 4175265"/>
                  <a:gd name="connsiteX13" fmla="*/ 872860 w 1728874"/>
                  <a:gd name="connsiteY13" fmla="*/ 4145768 h 4175265"/>
                  <a:gd name="connsiteX14" fmla="*/ 316480 w 1728874"/>
                  <a:gd name="connsiteY14" fmla="*/ 4074053 h 4175265"/>
                  <a:gd name="connsiteX15" fmla="*/ 108029 w 1728874"/>
                  <a:gd name="connsiteY15" fmla="*/ 3799706 h 4175265"/>
                  <a:gd name="connsiteX16" fmla="*/ 99306 w 1728874"/>
                  <a:gd name="connsiteY16" fmla="*/ 3055233 h 4175265"/>
                  <a:gd name="connsiteX17" fmla="*/ 99306 w 1728874"/>
                  <a:gd name="connsiteY17" fmla="*/ 2616109 h 4175265"/>
                  <a:gd name="connsiteX18" fmla="*/ 55683 w 1728874"/>
                  <a:gd name="connsiteY18" fmla="*/ 2081019 h 4175265"/>
                  <a:gd name="connsiteX19" fmla="*/ 431 w 1728874"/>
                  <a:gd name="connsiteY19" fmla="*/ 1322008 h 4175265"/>
                  <a:gd name="connsiteX20" fmla="*/ 87128 w 1728874"/>
                  <a:gd name="connsiteY20" fmla="*/ 773195 h 4175265"/>
                  <a:gd name="connsiteX21" fmla="*/ 433736 w 1728874"/>
                  <a:gd name="connsiteY21" fmla="*/ 216931 h 4175265"/>
                  <a:gd name="connsiteX22" fmla="*/ 843779 w 1728874"/>
                  <a:gd name="connsiteY22" fmla="*/ 27903 h 4175265"/>
                  <a:gd name="connsiteX0" fmla="*/ 843779 w 1728874"/>
                  <a:gd name="connsiteY0" fmla="*/ 27903 h 4175265"/>
                  <a:gd name="connsiteX1" fmla="*/ 1355604 w 1728874"/>
                  <a:gd name="connsiteY1" fmla="*/ 19180 h 4175265"/>
                  <a:gd name="connsiteX2" fmla="*/ 1599884 w 1728874"/>
                  <a:gd name="connsiteY2" fmla="*/ 202389 h 4175265"/>
                  <a:gd name="connsiteX3" fmla="*/ 1687127 w 1728874"/>
                  <a:gd name="connsiteY3" fmla="*/ 475750 h 4175265"/>
                  <a:gd name="connsiteX4" fmla="*/ 1724931 w 1728874"/>
                  <a:gd name="connsiteY4" fmla="*/ 1022472 h 4175265"/>
                  <a:gd name="connsiteX5" fmla="*/ 1658046 w 1728874"/>
                  <a:gd name="connsiteY5" fmla="*/ 1423790 h 4175265"/>
                  <a:gd name="connsiteX6" fmla="*/ 1492283 w 1728874"/>
                  <a:gd name="connsiteY6" fmla="*/ 1819291 h 4175265"/>
                  <a:gd name="connsiteX7" fmla="*/ 1489376 w 1728874"/>
                  <a:gd name="connsiteY7" fmla="*/ 1825107 h 4175265"/>
                  <a:gd name="connsiteX8" fmla="*/ 1352036 w 1728874"/>
                  <a:gd name="connsiteY8" fmla="*/ 2401899 h 4175265"/>
                  <a:gd name="connsiteX9" fmla="*/ 1361276 w 1728874"/>
                  <a:gd name="connsiteY9" fmla="*/ 2791078 h 4175265"/>
                  <a:gd name="connsiteX10" fmla="*/ 1364327 w 1728874"/>
                  <a:gd name="connsiteY10" fmla="*/ 2787688 h 4175265"/>
                  <a:gd name="connsiteX11" fmla="*/ 1375959 w 1728874"/>
                  <a:gd name="connsiteY11" fmla="*/ 3238442 h 4175265"/>
                  <a:gd name="connsiteX12" fmla="*/ 1378869 w 1728874"/>
                  <a:gd name="connsiteY12" fmla="*/ 3764809 h 4175265"/>
                  <a:gd name="connsiteX13" fmla="*/ 872860 w 1728874"/>
                  <a:gd name="connsiteY13" fmla="*/ 4145768 h 4175265"/>
                  <a:gd name="connsiteX14" fmla="*/ 316480 w 1728874"/>
                  <a:gd name="connsiteY14" fmla="*/ 4074053 h 4175265"/>
                  <a:gd name="connsiteX15" fmla="*/ 108029 w 1728874"/>
                  <a:gd name="connsiteY15" fmla="*/ 3799706 h 4175265"/>
                  <a:gd name="connsiteX16" fmla="*/ 99306 w 1728874"/>
                  <a:gd name="connsiteY16" fmla="*/ 3055233 h 4175265"/>
                  <a:gd name="connsiteX17" fmla="*/ 99306 w 1728874"/>
                  <a:gd name="connsiteY17" fmla="*/ 2616109 h 4175265"/>
                  <a:gd name="connsiteX18" fmla="*/ 55683 w 1728874"/>
                  <a:gd name="connsiteY18" fmla="*/ 2081019 h 4175265"/>
                  <a:gd name="connsiteX19" fmla="*/ 431 w 1728874"/>
                  <a:gd name="connsiteY19" fmla="*/ 1322008 h 4175265"/>
                  <a:gd name="connsiteX20" fmla="*/ 87128 w 1728874"/>
                  <a:gd name="connsiteY20" fmla="*/ 773195 h 4175265"/>
                  <a:gd name="connsiteX21" fmla="*/ 433736 w 1728874"/>
                  <a:gd name="connsiteY21" fmla="*/ 216931 h 4175265"/>
                  <a:gd name="connsiteX22" fmla="*/ 843779 w 1728874"/>
                  <a:gd name="connsiteY22" fmla="*/ 27903 h 4175265"/>
                  <a:gd name="connsiteX0" fmla="*/ 843779 w 1728874"/>
                  <a:gd name="connsiteY0" fmla="*/ 27903 h 4175265"/>
                  <a:gd name="connsiteX1" fmla="*/ 1355604 w 1728874"/>
                  <a:gd name="connsiteY1" fmla="*/ 19180 h 4175265"/>
                  <a:gd name="connsiteX2" fmla="*/ 1599884 w 1728874"/>
                  <a:gd name="connsiteY2" fmla="*/ 202389 h 4175265"/>
                  <a:gd name="connsiteX3" fmla="*/ 1687127 w 1728874"/>
                  <a:gd name="connsiteY3" fmla="*/ 475750 h 4175265"/>
                  <a:gd name="connsiteX4" fmla="*/ 1724931 w 1728874"/>
                  <a:gd name="connsiteY4" fmla="*/ 1022472 h 4175265"/>
                  <a:gd name="connsiteX5" fmla="*/ 1658046 w 1728874"/>
                  <a:gd name="connsiteY5" fmla="*/ 1423790 h 4175265"/>
                  <a:gd name="connsiteX6" fmla="*/ 1492283 w 1728874"/>
                  <a:gd name="connsiteY6" fmla="*/ 1819291 h 4175265"/>
                  <a:gd name="connsiteX7" fmla="*/ 1489376 w 1728874"/>
                  <a:gd name="connsiteY7" fmla="*/ 1825107 h 4175265"/>
                  <a:gd name="connsiteX8" fmla="*/ 1352036 w 1728874"/>
                  <a:gd name="connsiteY8" fmla="*/ 2401899 h 4175265"/>
                  <a:gd name="connsiteX9" fmla="*/ 1361276 w 1728874"/>
                  <a:gd name="connsiteY9" fmla="*/ 2791078 h 4175265"/>
                  <a:gd name="connsiteX10" fmla="*/ 1364327 w 1728874"/>
                  <a:gd name="connsiteY10" fmla="*/ 2787688 h 4175265"/>
                  <a:gd name="connsiteX11" fmla="*/ 1375959 w 1728874"/>
                  <a:gd name="connsiteY11" fmla="*/ 3238442 h 4175265"/>
                  <a:gd name="connsiteX12" fmla="*/ 1378869 w 1728874"/>
                  <a:gd name="connsiteY12" fmla="*/ 3764809 h 4175265"/>
                  <a:gd name="connsiteX13" fmla="*/ 872860 w 1728874"/>
                  <a:gd name="connsiteY13" fmla="*/ 4145768 h 4175265"/>
                  <a:gd name="connsiteX14" fmla="*/ 316480 w 1728874"/>
                  <a:gd name="connsiteY14" fmla="*/ 4074053 h 4175265"/>
                  <a:gd name="connsiteX15" fmla="*/ 108029 w 1728874"/>
                  <a:gd name="connsiteY15" fmla="*/ 3799706 h 4175265"/>
                  <a:gd name="connsiteX16" fmla="*/ 99306 w 1728874"/>
                  <a:gd name="connsiteY16" fmla="*/ 3055233 h 4175265"/>
                  <a:gd name="connsiteX17" fmla="*/ 99306 w 1728874"/>
                  <a:gd name="connsiteY17" fmla="*/ 2616109 h 4175265"/>
                  <a:gd name="connsiteX18" fmla="*/ 55683 w 1728874"/>
                  <a:gd name="connsiteY18" fmla="*/ 2081019 h 4175265"/>
                  <a:gd name="connsiteX19" fmla="*/ 431 w 1728874"/>
                  <a:gd name="connsiteY19" fmla="*/ 1322008 h 4175265"/>
                  <a:gd name="connsiteX20" fmla="*/ 87128 w 1728874"/>
                  <a:gd name="connsiteY20" fmla="*/ 773195 h 4175265"/>
                  <a:gd name="connsiteX21" fmla="*/ 433736 w 1728874"/>
                  <a:gd name="connsiteY21" fmla="*/ 216931 h 4175265"/>
                  <a:gd name="connsiteX22" fmla="*/ 843779 w 1728874"/>
                  <a:gd name="connsiteY22" fmla="*/ 27903 h 4175265"/>
                  <a:gd name="connsiteX0" fmla="*/ 843779 w 1728874"/>
                  <a:gd name="connsiteY0" fmla="*/ 27903 h 4172306"/>
                  <a:gd name="connsiteX1" fmla="*/ 1355604 w 1728874"/>
                  <a:gd name="connsiteY1" fmla="*/ 19180 h 4172306"/>
                  <a:gd name="connsiteX2" fmla="*/ 1599884 w 1728874"/>
                  <a:gd name="connsiteY2" fmla="*/ 202389 h 4172306"/>
                  <a:gd name="connsiteX3" fmla="*/ 1687127 w 1728874"/>
                  <a:gd name="connsiteY3" fmla="*/ 475750 h 4172306"/>
                  <a:gd name="connsiteX4" fmla="*/ 1724931 w 1728874"/>
                  <a:gd name="connsiteY4" fmla="*/ 1022472 h 4172306"/>
                  <a:gd name="connsiteX5" fmla="*/ 1658046 w 1728874"/>
                  <a:gd name="connsiteY5" fmla="*/ 1423790 h 4172306"/>
                  <a:gd name="connsiteX6" fmla="*/ 1492283 w 1728874"/>
                  <a:gd name="connsiteY6" fmla="*/ 1819291 h 4172306"/>
                  <a:gd name="connsiteX7" fmla="*/ 1489376 w 1728874"/>
                  <a:gd name="connsiteY7" fmla="*/ 1825107 h 4172306"/>
                  <a:gd name="connsiteX8" fmla="*/ 1352036 w 1728874"/>
                  <a:gd name="connsiteY8" fmla="*/ 2401899 h 4172306"/>
                  <a:gd name="connsiteX9" fmla="*/ 1361276 w 1728874"/>
                  <a:gd name="connsiteY9" fmla="*/ 2791078 h 4172306"/>
                  <a:gd name="connsiteX10" fmla="*/ 1364327 w 1728874"/>
                  <a:gd name="connsiteY10" fmla="*/ 2787688 h 4172306"/>
                  <a:gd name="connsiteX11" fmla="*/ 1375959 w 1728874"/>
                  <a:gd name="connsiteY11" fmla="*/ 3238442 h 4172306"/>
                  <a:gd name="connsiteX12" fmla="*/ 1378869 w 1728874"/>
                  <a:gd name="connsiteY12" fmla="*/ 3764809 h 4172306"/>
                  <a:gd name="connsiteX13" fmla="*/ 900020 w 1728874"/>
                  <a:gd name="connsiteY13" fmla="*/ 4154822 h 4172306"/>
                  <a:gd name="connsiteX14" fmla="*/ 316480 w 1728874"/>
                  <a:gd name="connsiteY14" fmla="*/ 4074053 h 4172306"/>
                  <a:gd name="connsiteX15" fmla="*/ 108029 w 1728874"/>
                  <a:gd name="connsiteY15" fmla="*/ 3799706 h 4172306"/>
                  <a:gd name="connsiteX16" fmla="*/ 99306 w 1728874"/>
                  <a:gd name="connsiteY16" fmla="*/ 3055233 h 4172306"/>
                  <a:gd name="connsiteX17" fmla="*/ 99306 w 1728874"/>
                  <a:gd name="connsiteY17" fmla="*/ 2616109 h 4172306"/>
                  <a:gd name="connsiteX18" fmla="*/ 55683 w 1728874"/>
                  <a:gd name="connsiteY18" fmla="*/ 2081019 h 4172306"/>
                  <a:gd name="connsiteX19" fmla="*/ 431 w 1728874"/>
                  <a:gd name="connsiteY19" fmla="*/ 1322008 h 4172306"/>
                  <a:gd name="connsiteX20" fmla="*/ 87128 w 1728874"/>
                  <a:gd name="connsiteY20" fmla="*/ 773195 h 4172306"/>
                  <a:gd name="connsiteX21" fmla="*/ 433736 w 1728874"/>
                  <a:gd name="connsiteY21" fmla="*/ 216931 h 4172306"/>
                  <a:gd name="connsiteX22" fmla="*/ 843779 w 1728874"/>
                  <a:gd name="connsiteY22" fmla="*/ 27903 h 4172306"/>
                  <a:gd name="connsiteX0" fmla="*/ 843779 w 1728874"/>
                  <a:gd name="connsiteY0" fmla="*/ 27903 h 4158005"/>
                  <a:gd name="connsiteX1" fmla="*/ 1355604 w 1728874"/>
                  <a:gd name="connsiteY1" fmla="*/ 19180 h 4158005"/>
                  <a:gd name="connsiteX2" fmla="*/ 1599884 w 1728874"/>
                  <a:gd name="connsiteY2" fmla="*/ 202389 h 4158005"/>
                  <a:gd name="connsiteX3" fmla="*/ 1687127 w 1728874"/>
                  <a:gd name="connsiteY3" fmla="*/ 475750 h 4158005"/>
                  <a:gd name="connsiteX4" fmla="*/ 1724931 w 1728874"/>
                  <a:gd name="connsiteY4" fmla="*/ 1022472 h 4158005"/>
                  <a:gd name="connsiteX5" fmla="*/ 1658046 w 1728874"/>
                  <a:gd name="connsiteY5" fmla="*/ 1423790 h 4158005"/>
                  <a:gd name="connsiteX6" fmla="*/ 1492283 w 1728874"/>
                  <a:gd name="connsiteY6" fmla="*/ 1819291 h 4158005"/>
                  <a:gd name="connsiteX7" fmla="*/ 1489376 w 1728874"/>
                  <a:gd name="connsiteY7" fmla="*/ 1825107 h 4158005"/>
                  <a:gd name="connsiteX8" fmla="*/ 1352036 w 1728874"/>
                  <a:gd name="connsiteY8" fmla="*/ 2401899 h 4158005"/>
                  <a:gd name="connsiteX9" fmla="*/ 1361276 w 1728874"/>
                  <a:gd name="connsiteY9" fmla="*/ 2791078 h 4158005"/>
                  <a:gd name="connsiteX10" fmla="*/ 1364327 w 1728874"/>
                  <a:gd name="connsiteY10" fmla="*/ 2787688 h 4158005"/>
                  <a:gd name="connsiteX11" fmla="*/ 1375959 w 1728874"/>
                  <a:gd name="connsiteY11" fmla="*/ 3238442 h 4158005"/>
                  <a:gd name="connsiteX12" fmla="*/ 1378869 w 1728874"/>
                  <a:gd name="connsiteY12" fmla="*/ 3764809 h 4158005"/>
                  <a:gd name="connsiteX13" fmla="*/ 900020 w 1728874"/>
                  <a:gd name="connsiteY13" fmla="*/ 4154822 h 4158005"/>
                  <a:gd name="connsiteX14" fmla="*/ 316480 w 1728874"/>
                  <a:gd name="connsiteY14" fmla="*/ 4074053 h 4158005"/>
                  <a:gd name="connsiteX15" fmla="*/ 108029 w 1728874"/>
                  <a:gd name="connsiteY15" fmla="*/ 3799706 h 4158005"/>
                  <a:gd name="connsiteX16" fmla="*/ 99306 w 1728874"/>
                  <a:gd name="connsiteY16" fmla="*/ 3055233 h 4158005"/>
                  <a:gd name="connsiteX17" fmla="*/ 99306 w 1728874"/>
                  <a:gd name="connsiteY17" fmla="*/ 2616109 h 4158005"/>
                  <a:gd name="connsiteX18" fmla="*/ 55683 w 1728874"/>
                  <a:gd name="connsiteY18" fmla="*/ 2081019 h 4158005"/>
                  <a:gd name="connsiteX19" fmla="*/ 431 w 1728874"/>
                  <a:gd name="connsiteY19" fmla="*/ 1322008 h 4158005"/>
                  <a:gd name="connsiteX20" fmla="*/ 87128 w 1728874"/>
                  <a:gd name="connsiteY20" fmla="*/ 773195 h 4158005"/>
                  <a:gd name="connsiteX21" fmla="*/ 433736 w 1728874"/>
                  <a:gd name="connsiteY21" fmla="*/ 216931 h 4158005"/>
                  <a:gd name="connsiteX22" fmla="*/ 843779 w 1728874"/>
                  <a:gd name="connsiteY22" fmla="*/ 27903 h 4158005"/>
                  <a:gd name="connsiteX0" fmla="*/ 843779 w 1728874"/>
                  <a:gd name="connsiteY0" fmla="*/ 27903 h 4158005"/>
                  <a:gd name="connsiteX1" fmla="*/ 1355604 w 1728874"/>
                  <a:gd name="connsiteY1" fmla="*/ 19180 h 4158005"/>
                  <a:gd name="connsiteX2" fmla="*/ 1599884 w 1728874"/>
                  <a:gd name="connsiteY2" fmla="*/ 202389 h 4158005"/>
                  <a:gd name="connsiteX3" fmla="*/ 1687127 w 1728874"/>
                  <a:gd name="connsiteY3" fmla="*/ 475750 h 4158005"/>
                  <a:gd name="connsiteX4" fmla="*/ 1724931 w 1728874"/>
                  <a:gd name="connsiteY4" fmla="*/ 1022472 h 4158005"/>
                  <a:gd name="connsiteX5" fmla="*/ 1658046 w 1728874"/>
                  <a:gd name="connsiteY5" fmla="*/ 1423790 h 4158005"/>
                  <a:gd name="connsiteX6" fmla="*/ 1492283 w 1728874"/>
                  <a:gd name="connsiteY6" fmla="*/ 1819291 h 4158005"/>
                  <a:gd name="connsiteX7" fmla="*/ 1489376 w 1728874"/>
                  <a:gd name="connsiteY7" fmla="*/ 1825107 h 4158005"/>
                  <a:gd name="connsiteX8" fmla="*/ 1352036 w 1728874"/>
                  <a:gd name="connsiteY8" fmla="*/ 2401899 h 4158005"/>
                  <a:gd name="connsiteX9" fmla="*/ 1361276 w 1728874"/>
                  <a:gd name="connsiteY9" fmla="*/ 2791078 h 4158005"/>
                  <a:gd name="connsiteX10" fmla="*/ 1364327 w 1728874"/>
                  <a:gd name="connsiteY10" fmla="*/ 2787688 h 4158005"/>
                  <a:gd name="connsiteX11" fmla="*/ 1375959 w 1728874"/>
                  <a:gd name="connsiteY11" fmla="*/ 3238442 h 4158005"/>
                  <a:gd name="connsiteX12" fmla="*/ 1378869 w 1728874"/>
                  <a:gd name="connsiteY12" fmla="*/ 3764809 h 4158005"/>
                  <a:gd name="connsiteX13" fmla="*/ 900020 w 1728874"/>
                  <a:gd name="connsiteY13" fmla="*/ 4154822 h 4158005"/>
                  <a:gd name="connsiteX14" fmla="*/ 316480 w 1728874"/>
                  <a:gd name="connsiteY14" fmla="*/ 4074053 h 4158005"/>
                  <a:gd name="connsiteX15" fmla="*/ 108029 w 1728874"/>
                  <a:gd name="connsiteY15" fmla="*/ 3799706 h 4158005"/>
                  <a:gd name="connsiteX16" fmla="*/ 99306 w 1728874"/>
                  <a:gd name="connsiteY16" fmla="*/ 3055233 h 4158005"/>
                  <a:gd name="connsiteX17" fmla="*/ 99306 w 1728874"/>
                  <a:gd name="connsiteY17" fmla="*/ 2616109 h 4158005"/>
                  <a:gd name="connsiteX18" fmla="*/ 55683 w 1728874"/>
                  <a:gd name="connsiteY18" fmla="*/ 2081019 h 4158005"/>
                  <a:gd name="connsiteX19" fmla="*/ 431 w 1728874"/>
                  <a:gd name="connsiteY19" fmla="*/ 1322008 h 4158005"/>
                  <a:gd name="connsiteX20" fmla="*/ 87128 w 1728874"/>
                  <a:gd name="connsiteY20" fmla="*/ 773195 h 4158005"/>
                  <a:gd name="connsiteX21" fmla="*/ 433736 w 1728874"/>
                  <a:gd name="connsiteY21" fmla="*/ 216931 h 4158005"/>
                  <a:gd name="connsiteX22" fmla="*/ 843779 w 1728874"/>
                  <a:gd name="connsiteY22" fmla="*/ 27903 h 4158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728874" h="4158005">
                    <a:moveTo>
                      <a:pt x="843779" y="27903"/>
                    </a:moveTo>
                    <a:cubicBezTo>
                      <a:pt x="997424" y="-5055"/>
                      <a:pt x="1229587" y="-9901"/>
                      <a:pt x="1355604" y="19180"/>
                    </a:cubicBezTo>
                    <a:cubicBezTo>
                      <a:pt x="1481621" y="48261"/>
                      <a:pt x="1547538" y="103514"/>
                      <a:pt x="1599884" y="202389"/>
                    </a:cubicBezTo>
                    <a:cubicBezTo>
                      <a:pt x="1646414" y="286725"/>
                      <a:pt x="1666769" y="382691"/>
                      <a:pt x="1687127" y="475750"/>
                    </a:cubicBezTo>
                    <a:cubicBezTo>
                      <a:pt x="1722024" y="656052"/>
                      <a:pt x="1736563" y="839264"/>
                      <a:pt x="1724931" y="1022472"/>
                    </a:cubicBezTo>
                    <a:cubicBezTo>
                      <a:pt x="1719114" y="1159154"/>
                      <a:pt x="1698759" y="1292927"/>
                      <a:pt x="1658046" y="1423790"/>
                    </a:cubicBezTo>
                    <a:cubicBezTo>
                      <a:pt x="1619271" y="1556593"/>
                      <a:pt x="1520395" y="1752405"/>
                      <a:pt x="1492283" y="1819291"/>
                    </a:cubicBezTo>
                    <a:cubicBezTo>
                      <a:pt x="1492283" y="1822200"/>
                      <a:pt x="1489376" y="1822200"/>
                      <a:pt x="1489376" y="1825107"/>
                    </a:cubicBezTo>
                    <a:cubicBezTo>
                      <a:pt x="1425398" y="2002502"/>
                      <a:pt x="1369484" y="2212871"/>
                      <a:pt x="1352036" y="2401899"/>
                    </a:cubicBezTo>
                    <a:lnTo>
                      <a:pt x="1361276" y="2791078"/>
                    </a:lnTo>
                    <a:lnTo>
                      <a:pt x="1364327" y="2787688"/>
                    </a:lnTo>
                    <a:cubicBezTo>
                      <a:pt x="1378869" y="2938909"/>
                      <a:pt x="1373052" y="3090130"/>
                      <a:pt x="1375959" y="3238442"/>
                    </a:cubicBezTo>
                    <a:cubicBezTo>
                      <a:pt x="1375959" y="3412928"/>
                      <a:pt x="1435760" y="3602384"/>
                      <a:pt x="1378869" y="3764809"/>
                    </a:cubicBezTo>
                    <a:cubicBezTo>
                      <a:pt x="1290492" y="4017127"/>
                      <a:pt x="1095192" y="4139495"/>
                      <a:pt x="900020" y="4154822"/>
                    </a:cubicBezTo>
                    <a:cubicBezTo>
                      <a:pt x="716172" y="4169260"/>
                      <a:pt x="448479" y="4133239"/>
                      <a:pt x="316480" y="4074053"/>
                    </a:cubicBezTo>
                    <a:cubicBezTo>
                      <a:pt x="184482" y="4014867"/>
                      <a:pt x="122571" y="3904397"/>
                      <a:pt x="108029" y="3799706"/>
                    </a:cubicBezTo>
                    <a:cubicBezTo>
                      <a:pt x="80887" y="3634429"/>
                      <a:pt x="100760" y="3252499"/>
                      <a:pt x="99306" y="3055233"/>
                    </a:cubicBezTo>
                    <a:cubicBezTo>
                      <a:pt x="102213" y="2909828"/>
                      <a:pt x="105122" y="2761514"/>
                      <a:pt x="99306" y="2616109"/>
                    </a:cubicBezTo>
                    <a:cubicBezTo>
                      <a:pt x="93490" y="2435807"/>
                      <a:pt x="81858" y="2258415"/>
                      <a:pt x="55683" y="2081019"/>
                    </a:cubicBezTo>
                    <a:cubicBezTo>
                      <a:pt x="39204" y="1865336"/>
                      <a:pt x="-4810" y="1539979"/>
                      <a:pt x="431" y="1322008"/>
                    </a:cubicBezTo>
                    <a:cubicBezTo>
                      <a:pt x="11335" y="1136615"/>
                      <a:pt x="38599" y="952860"/>
                      <a:pt x="87128" y="773195"/>
                    </a:cubicBezTo>
                    <a:cubicBezTo>
                      <a:pt x="130237" y="560614"/>
                      <a:pt x="263879" y="402352"/>
                      <a:pt x="433736" y="216931"/>
                    </a:cubicBezTo>
                    <a:cubicBezTo>
                      <a:pt x="558785" y="129688"/>
                      <a:pt x="692558" y="62800"/>
                      <a:pt x="843779" y="2790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A23A1B86-27B6-48EC-8BE6-6F64E83B6834}"/>
                  </a:ext>
                </a:extLst>
              </p:cNvPr>
              <p:cNvSpPr/>
              <p:nvPr/>
            </p:nvSpPr>
            <p:spPr>
              <a:xfrm rot="19669583">
                <a:off x="6747997" y="4863440"/>
                <a:ext cx="618394" cy="987052"/>
              </a:xfrm>
              <a:custGeom>
                <a:avLst/>
                <a:gdLst>
                  <a:gd name="connsiteX0" fmla="*/ 98584 w 495300"/>
                  <a:gd name="connsiteY0" fmla="*/ 576412 h 790575"/>
                  <a:gd name="connsiteX1" fmla="*/ 141446 w 495300"/>
                  <a:gd name="connsiteY1" fmla="*/ 629752 h 790575"/>
                  <a:gd name="connsiteX2" fmla="*/ 192881 w 495300"/>
                  <a:gd name="connsiteY2" fmla="*/ 688807 h 790575"/>
                  <a:gd name="connsiteX3" fmla="*/ 217646 w 495300"/>
                  <a:gd name="connsiteY3" fmla="*/ 732622 h 790575"/>
                  <a:gd name="connsiteX4" fmla="*/ 206216 w 495300"/>
                  <a:gd name="connsiteY4" fmla="*/ 776437 h 790575"/>
                  <a:gd name="connsiteX5" fmla="*/ 184309 w 495300"/>
                  <a:gd name="connsiteY5" fmla="*/ 784057 h 790575"/>
                  <a:gd name="connsiteX6" fmla="*/ 149066 w 495300"/>
                  <a:gd name="connsiteY6" fmla="*/ 765959 h 790575"/>
                  <a:gd name="connsiteX7" fmla="*/ 106204 w 495300"/>
                  <a:gd name="connsiteY7" fmla="*/ 714524 h 790575"/>
                  <a:gd name="connsiteX8" fmla="*/ 102394 w 495300"/>
                  <a:gd name="connsiteY8" fmla="*/ 709762 h 790575"/>
                  <a:gd name="connsiteX9" fmla="*/ 55721 w 495300"/>
                  <a:gd name="connsiteY9" fmla="*/ 611654 h 790575"/>
                  <a:gd name="connsiteX10" fmla="*/ 17621 w 495300"/>
                  <a:gd name="connsiteY10" fmla="*/ 443062 h 790575"/>
                  <a:gd name="connsiteX11" fmla="*/ 8096 w 495300"/>
                  <a:gd name="connsiteY11" fmla="*/ 353527 h 790575"/>
                  <a:gd name="connsiteX12" fmla="*/ 7144 w 495300"/>
                  <a:gd name="connsiteY12" fmla="*/ 291614 h 790575"/>
                  <a:gd name="connsiteX13" fmla="*/ 8096 w 495300"/>
                  <a:gd name="connsiteY13" fmla="*/ 270659 h 790575"/>
                  <a:gd name="connsiteX14" fmla="*/ 29051 w 495300"/>
                  <a:gd name="connsiteY14" fmla="*/ 164932 h 790575"/>
                  <a:gd name="connsiteX15" fmla="*/ 110966 w 495300"/>
                  <a:gd name="connsiteY15" fmla="*/ 37297 h 790575"/>
                  <a:gd name="connsiteX16" fmla="*/ 154781 w 495300"/>
                  <a:gd name="connsiteY16" fmla="*/ 8722 h 790575"/>
                  <a:gd name="connsiteX17" fmla="*/ 165259 w 495300"/>
                  <a:gd name="connsiteY17" fmla="*/ 7769 h 790575"/>
                  <a:gd name="connsiteX18" fmla="*/ 266224 w 495300"/>
                  <a:gd name="connsiteY18" fmla="*/ 57299 h 790575"/>
                  <a:gd name="connsiteX19" fmla="*/ 405289 w 495300"/>
                  <a:gd name="connsiteY19" fmla="*/ 183029 h 790575"/>
                  <a:gd name="connsiteX20" fmla="*/ 450056 w 495300"/>
                  <a:gd name="connsiteY20" fmla="*/ 239227 h 790575"/>
                  <a:gd name="connsiteX21" fmla="*/ 486251 w 495300"/>
                  <a:gd name="connsiteY21" fmla="*/ 344954 h 790575"/>
                  <a:gd name="connsiteX22" fmla="*/ 495776 w 495300"/>
                  <a:gd name="connsiteY22" fmla="*/ 520214 h 790575"/>
                  <a:gd name="connsiteX23" fmla="*/ 465296 w 495300"/>
                  <a:gd name="connsiteY23" fmla="*/ 685949 h 790575"/>
                  <a:gd name="connsiteX24" fmla="*/ 442436 w 495300"/>
                  <a:gd name="connsiteY24" fmla="*/ 727859 h 790575"/>
                  <a:gd name="connsiteX25" fmla="*/ 427196 w 495300"/>
                  <a:gd name="connsiteY25" fmla="*/ 738337 h 790575"/>
                  <a:gd name="connsiteX26" fmla="*/ 397669 w 495300"/>
                  <a:gd name="connsiteY26" fmla="*/ 716429 h 790575"/>
                  <a:gd name="connsiteX27" fmla="*/ 403384 w 495300"/>
                  <a:gd name="connsiteY27" fmla="*/ 671662 h 790575"/>
                  <a:gd name="connsiteX28" fmla="*/ 450056 w 495300"/>
                  <a:gd name="connsiteY28" fmla="*/ 579269 h 790575"/>
                  <a:gd name="connsiteX29" fmla="*/ 467201 w 495300"/>
                  <a:gd name="connsiteY29" fmla="*/ 530692 h 790575"/>
                  <a:gd name="connsiteX30" fmla="*/ 476726 w 495300"/>
                  <a:gd name="connsiteY30" fmla="*/ 428774 h 790575"/>
                  <a:gd name="connsiteX31" fmla="*/ 474821 w 495300"/>
                  <a:gd name="connsiteY31" fmla="*/ 421154 h 790575"/>
                  <a:gd name="connsiteX32" fmla="*/ 386239 w 495300"/>
                  <a:gd name="connsiteY32" fmla="*/ 277327 h 790575"/>
                  <a:gd name="connsiteX33" fmla="*/ 179546 w 495300"/>
                  <a:gd name="connsiteY33" fmla="*/ 107782 h 790575"/>
                  <a:gd name="connsiteX34" fmla="*/ 168116 w 495300"/>
                  <a:gd name="connsiteY34" fmla="*/ 110639 h 790575"/>
                  <a:gd name="connsiteX35" fmla="*/ 74771 w 495300"/>
                  <a:gd name="connsiteY35" fmla="*/ 308759 h 790575"/>
                  <a:gd name="connsiteX36" fmla="*/ 58579 w 495300"/>
                  <a:gd name="connsiteY36" fmla="*/ 372577 h 790575"/>
                  <a:gd name="connsiteX37" fmla="*/ 59531 w 495300"/>
                  <a:gd name="connsiteY37" fmla="*/ 392579 h 790575"/>
                  <a:gd name="connsiteX38" fmla="*/ 59531 w 495300"/>
                  <a:gd name="connsiteY38" fmla="*/ 396389 h 790575"/>
                  <a:gd name="connsiteX39" fmla="*/ 71914 w 495300"/>
                  <a:gd name="connsiteY39" fmla="*/ 502117 h 790575"/>
                  <a:gd name="connsiteX40" fmla="*/ 98584 w 495300"/>
                  <a:gd name="connsiteY40" fmla="*/ 576412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495300" h="790575">
                    <a:moveTo>
                      <a:pt x="98584" y="576412"/>
                    </a:moveTo>
                    <a:cubicBezTo>
                      <a:pt x="110966" y="596414"/>
                      <a:pt x="126206" y="612607"/>
                      <a:pt x="141446" y="629752"/>
                    </a:cubicBezTo>
                    <a:cubicBezTo>
                      <a:pt x="158591" y="649754"/>
                      <a:pt x="176689" y="667852"/>
                      <a:pt x="192881" y="688807"/>
                    </a:cubicBezTo>
                    <a:cubicBezTo>
                      <a:pt x="203359" y="702142"/>
                      <a:pt x="211931" y="716429"/>
                      <a:pt x="217646" y="732622"/>
                    </a:cubicBezTo>
                    <a:cubicBezTo>
                      <a:pt x="224314" y="749767"/>
                      <a:pt x="218599" y="764054"/>
                      <a:pt x="206216" y="776437"/>
                    </a:cubicBezTo>
                    <a:cubicBezTo>
                      <a:pt x="200501" y="782152"/>
                      <a:pt x="192881" y="785009"/>
                      <a:pt x="184309" y="784057"/>
                    </a:cubicBezTo>
                    <a:cubicBezTo>
                      <a:pt x="170974" y="781199"/>
                      <a:pt x="158591" y="777389"/>
                      <a:pt x="149066" y="765959"/>
                    </a:cubicBezTo>
                    <a:cubicBezTo>
                      <a:pt x="134779" y="748814"/>
                      <a:pt x="120491" y="731669"/>
                      <a:pt x="106204" y="714524"/>
                    </a:cubicBezTo>
                    <a:cubicBezTo>
                      <a:pt x="105251" y="712619"/>
                      <a:pt x="103346" y="711667"/>
                      <a:pt x="102394" y="709762"/>
                    </a:cubicBezTo>
                    <a:cubicBezTo>
                      <a:pt x="78581" y="681187"/>
                      <a:pt x="65246" y="646897"/>
                      <a:pt x="55721" y="611654"/>
                    </a:cubicBezTo>
                    <a:cubicBezTo>
                      <a:pt x="41434" y="556409"/>
                      <a:pt x="26194" y="500212"/>
                      <a:pt x="17621" y="443062"/>
                    </a:cubicBezTo>
                    <a:cubicBezTo>
                      <a:pt x="12859" y="413534"/>
                      <a:pt x="10001" y="383054"/>
                      <a:pt x="8096" y="353527"/>
                    </a:cubicBezTo>
                    <a:cubicBezTo>
                      <a:pt x="7144" y="332572"/>
                      <a:pt x="7144" y="312569"/>
                      <a:pt x="7144" y="291614"/>
                    </a:cubicBezTo>
                    <a:cubicBezTo>
                      <a:pt x="7144" y="284947"/>
                      <a:pt x="8096" y="277327"/>
                      <a:pt x="8096" y="270659"/>
                    </a:cubicBezTo>
                    <a:cubicBezTo>
                      <a:pt x="11906" y="234464"/>
                      <a:pt x="17621" y="199222"/>
                      <a:pt x="29051" y="164932"/>
                    </a:cubicBezTo>
                    <a:cubicBezTo>
                      <a:pt x="45244" y="115402"/>
                      <a:pt x="70961" y="71587"/>
                      <a:pt x="110966" y="37297"/>
                    </a:cubicBezTo>
                    <a:cubicBezTo>
                      <a:pt x="124301" y="25867"/>
                      <a:pt x="138589" y="16342"/>
                      <a:pt x="154781" y="8722"/>
                    </a:cubicBezTo>
                    <a:cubicBezTo>
                      <a:pt x="158591" y="6817"/>
                      <a:pt x="161449" y="6817"/>
                      <a:pt x="165259" y="7769"/>
                    </a:cubicBezTo>
                    <a:cubicBezTo>
                      <a:pt x="202406" y="18247"/>
                      <a:pt x="234791" y="36344"/>
                      <a:pt x="266224" y="57299"/>
                    </a:cubicBezTo>
                    <a:cubicBezTo>
                      <a:pt x="318611" y="92542"/>
                      <a:pt x="363379" y="135404"/>
                      <a:pt x="405289" y="183029"/>
                    </a:cubicBezTo>
                    <a:cubicBezTo>
                      <a:pt x="421481" y="201127"/>
                      <a:pt x="437674" y="218272"/>
                      <a:pt x="450056" y="239227"/>
                    </a:cubicBezTo>
                    <a:cubicBezTo>
                      <a:pt x="469106" y="272564"/>
                      <a:pt x="479584" y="307807"/>
                      <a:pt x="486251" y="344954"/>
                    </a:cubicBezTo>
                    <a:cubicBezTo>
                      <a:pt x="496729" y="403057"/>
                      <a:pt x="499586" y="461159"/>
                      <a:pt x="495776" y="520214"/>
                    </a:cubicBezTo>
                    <a:cubicBezTo>
                      <a:pt x="491966" y="576412"/>
                      <a:pt x="484346" y="632609"/>
                      <a:pt x="465296" y="685949"/>
                    </a:cubicBezTo>
                    <a:cubicBezTo>
                      <a:pt x="459581" y="701189"/>
                      <a:pt x="452914" y="716429"/>
                      <a:pt x="442436" y="727859"/>
                    </a:cubicBezTo>
                    <a:cubicBezTo>
                      <a:pt x="438626" y="732622"/>
                      <a:pt x="432911" y="736432"/>
                      <a:pt x="427196" y="738337"/>
                    </a:cubicBezTo>
                    <a:cubicBezTo>
                      <a:pt x="411956" y="742147"/>
                      <a:pt x="400526" y="733574"/>
                      <a:pt x="397669" y="716429"/>
                    </a:cubicBezTo>
                    <a:cubicBezTo>
                      <a:pt x="395764" y="701189"/>
                      <a:pt x="397669" y="685949"/>
                      <a:pt x="403384" y="671662"/>
                    </a:cubicBezTo>
                    <a:cubicBezTo>
                      <a:pt x="414814" y="639277"/>
                      <a:pt x="429101" y="607844"/>
                      <a:pt x="450056" y="579269"/>
                    </a:cubicBezTo>
                    <a:cubicBezTo>
                      <a:pt x="460534" y="564982"/>
                      <a:pt x="463391" y="547837"/>
                      <a:pt x="467201" y="530692"/>
                    </a:cubicBezTo>
                    <a:cubicBezTo>
                      <a:pt x="473869" y="497354"/>
                      <a:pt x="475774" y="463064"/>
                      <a:pt x="476726" y="428774"/>
                    </a:cubicBezTo>
                    <a:cubicBezTo>
                      <a:pt x="476726" y="425917"/>
                      <a:pt x="475774" y="424012"/>
                      <a:pt x="474821" y="421154"/>
                    </a:cubicBezTo>
                    <a:cubicBezTo>
                      <a:pt x="454819" y="366862"/>
                      <a:pt x="423386" y="320189"/>
                      <a:pt x="386239" y="277327"/>
                    </a:cubicBezTo>
                    <a:cubicBezTo>
                      <a:pt x="327184" y="208747"/>
                      <a:pt x="256699" y="153502"/>
                      <a:pt x="179546" y="107782"/>
                    </a:cubicBezTo>
                    <a:cubicBezTo>
                      <a:pt x="173831" y="103972"/>
                      <a:pt x="171926" y="105877"/>
                      <a:pt x="168116" y="110639"/>
                    </a:cubicBezTo>
                    <a:cubicBezTo>
                      <a:pt x="126206" y="171599"/>
                      <a:pt x="95726" y="238274"/>
                      <a:pt x="74771" y="308759"/>
                    </a:cubicBezTo>
                    <a:cubicBezTo>
                      <a:pt x="68104" y="329714"/>
                      <a:pt x="63341" y="350669"/>
                      <a:pt x="58579" y="372577"/>
                    </a:cubicBezTo>
                    <a:cubicBezTo>
                      <a:pt x="56674" y="379244"/>
                      <a:pt x="58579" y="385912"/>
                      <a:pt x="59531" y="392579"/>
                    </a:cubicBezTo>
                    <a:cubicBezTo>
                      <a:pt x="59531" y="393532"/>
                      <a:pt x="59531" y="395437"/>
                      <a:pt x="59531" y="396389"/>
                    </a:cubicBezTo>
                    <a:cubicBezTo>
                      <a:pt x="63341" y="431632"/>
                      <a:pt x="67151" y="466874"/>
                      <a:pt x="71914" y="502117"/>
                    </a:cubicBezTo>
                    <a:cubicBezTo>
                      <a:pt x="75724" y="529739"/>
                      <a:pt x="82391" y="554504"/>
                      <a:pt x="98584" y="57641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E1E24E0D-C70B-4A80-8326-38FA8BC85FFC}"/>
              </a:ext>
            </a:extLst>
          </p:cNvPr>
          <p:cNvGrpSpPr/>
          <p:nvPr/>
        </p:nvGrpSpPr>
        <p:grpSpPr>
          <a:xfrm>
            <a:off x="4006396" y="5507273"/>
            <a:ext cx="956817" cy="952379"/>
            <a:chOff x="5865203" y="5296103"/>
            <a:chExt cx="1646276" cy="1638640"/>
          </a:xfrm>
        </p:grpSpPr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63755ECD-DCC7-46E7-A585-154CFA933F3E}"/>
                </a:ext>
              </a:extLst>
            </p:cNvPr>
            <p:cNvSpPr/>
            <p:nvPr/>
          </p:nvSpPr>
          <p:spPr>
            <a:xfrm>
              <a:off x="6514824" y="6633324"/>
              <a:ext cx="5100" cy="5100"/>
            </a:xfrm>
            <a:custGeom>
              <a:avLst/>
              <a:gdLst>
                <a:gd name="connsiteX0" fmla="*/ 2127 w 0"/>
                <a:gd name="connsiteY0" fmla="*/ 2043 h 5100"/>
                <a:gd name="connsiteX1" fmla="*/ 2127 w 0"/>
                <a:gd name="connsiteY1" fmla="*/ 2043 h 5100"/>
                <a:gd name="connsiteX2" fmla="*/ 2127 w 0"/>
                <a:gd name="connsiteY2" fmla="*/ 2043 h 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5100">
                  <a:moveTo>
                    <a:pt x="2127" y="2043"/>
                  </a:moveTo>
                  <a:cubicBezTo>
                    <a:pt x="1617" y="9183"/>
                    <a:pt x="3657" y="4593"/>
                    <a:pt x="2127" y="2043"/>
                  </a:cubicBezTo>
                  <a:lnTo>
                    <a:pt x="2127" y="2043"/>
                  </a:lnTo>
                  <a:close/>
                </a:path>
              </a:pathLst>
            </a:custGeom>
            <a:solidFill>
              <a:srgbClr val="000000"/>
            </a:solidFill>
            <a:ln w="5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9819EF10-0CD4-4C72-9420-0BAFCAD07CC7}"/>
                </a:ext>
              </a:extLst>
            </p:cNvPr>
            <p:cNvSpPr/>
            <p:nvPr/>
          </p:nvSpPr>
          <p:spPr>
            <a:xfrm>
              <a:off x="6940688" y="6611864"/>
              <a:ext cx="51002" cy="56102"/>
            </a:xfrm>
            <a:custGeom>
              <a:avLst/>
              <a:gdLst>
                <a:gd name="connsiteX0" fmla="*/ 49558 w 51001"/>
                <a:gd name="connsiteY0" fmla="*/ 30133 h 56101"/>
                <a:gd name="connsiteX1" fmla="*/ 47008 w 51001"/>
                <a:gd name="connsiteY1" fmla="*/ 47984 h 56101"/>
                <a:gd name="connsiteX2" fmla="*/ 7227 w 51001"/>
                <a:gd name="connsiteY2" fmla="*/ 56654 h 56101"/>
                <a:gd name="connsiteX3" fmla="*/ 3147 w 51001"/>
                <a:gd name="connsiteY3" fmla="*/ 51044 h 56101"/>
                <a:gd name="connsiteX4" fmla="*/ 2126 w 51001"/>
                <a:gd name="connsiteY4" fmla="*/ 9223 h 56101"/>
                <a:gd name="connsiteX5" fmla="*/ 6207 w 51001"/>
                <a:gd name="connsiteY5" fmla="*/ 2082 h 56101"/>
                <a:gd name="connsiteX6" fmla="*/ 9267 w 51001"/>
                <a:gd name="connsiteY6" fmla="*/ 8712 h 56101"/>
                <a:gd name="connsiteX7" fmla="*/ 12327 w 51001"/>
                <a:gd name="connsiteY7" fmla="*/ 30643 h 56101"/>
                <a:gd name="connsiteX8" fmla="*/ 44968 w 51001"/>
                <a:gd name="connsiteY8" fmla="*/ 36253 h 56101"/>
                <a:gd name="connsiteX9" fmla="*/ 49558 w 51001"/>
                <a:gd name="connsiteY9" fmla="*/ 30133 h 56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001" h="56101">
                  <a:moveTo>
                    <a:pt x="49558" y="30133"/>
                  </a:moveTo>
                  <a:cubicBezTo>
                    <a:pt x="55678" y="38293"/>
                    <a:pt x="52618" y="42884"/>
                    <a:pt x="47008" y="47984"/>
                  </a:cubicBezTo>
                  <a:cubicBezTo>
                    <a:pt x="35278" y="58184"/>
                    <a:pt x="20997" y="55634"/>
                    <a:pt x="7227" y="56654"/>
                  </a:cubicBezTo>
                  <a:cubicBezTo>
                    <a:pt x="3147" y="57164"/>
                    <a:pt x="3147" y="54104"/>
                    <a:pt x="3147" y="51044"/>
                  </a:cubicBezTo>
                  <a:cubicBezTo>
                    <a:pt x="3147" y="37273"/>
                    <a:pt x="2637" y="23503"/>
                    <a:pt x="2126" y="9223"/>
                  </a:cubicBezTo>
                  <a:cubicBezTo>
                    <a:pt x="2126" y="6162"/>
                    <a:pt x="1106" y="1572"/>
                    <a:pt x="6207" y="2082"/>
                  </a:cubicBezTo>
                  <a:cubicBezTo>
                    <a:pt x="10287" y="2082"/>
                    <a:pt x="9267" y="6162"/>
                    <a:pt x="9267" y="8712"/>
                  </a:cubicBezTo>
                  <a:cubicBezTo>
                    <a:pt x="9267" y="16363"/>
                    <a:pt x="9777" y="23503"/>
                    <a:pt x="12327" y="30643"/>
                  </a:cubicBezTo>
                  <a:cubicBezTo>
                    <a:pt x="18957" y="46964"/>
                    <a:pt x="33237" y="49514"/>
                    <a:pt x="44968" y="36253"/>
                  </a:cubicBezTo>
                  <a:cubicBezTo>
                    <a:pt x="45988" y="34723"/>
                    <a:pt x="47518" y="32683"/>
                    <a:pt x="49558" y="30133"/>
                  </a:cubicBezTo>
                  <a:close/>
                </a:path>
              </a:pathLst>
            </a:custGeom>
            <a:solidFill>
              <a:srgbClr val="F5F5F5"/>
            </a:solidFill>
            <a:ln w="5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746D0ECB-B45D-4FCF-8AC8-F6F1E4CB3B24}"/>
                </a:ext>
              </a:extLst>
            </p:cNvPr>
            <p:cNvSpPr/>
            <p:nvPr/>
          </p:nvSpPr>
          <p:spPr>
            <a:xfrm>
              <a:off x="6252251" y="6205421"/>
              <a:ext cx="1111834" cy="729322"/>
            </a:xfrm>
            <a:custGeom>
              <a:avLst/>
              <a:gdLst>
                <a:gd name="connsiteX0" fmla="*/ 397305 w 1111833"/>
                <a:gd name="connsiteY0" fmla="*/ 731876 h 729322"/>
                <a:gd name="connsiteX1" fmla="*/ 376905 w 1111833"/>
                <a:gd name="connsiteY1" fmla="*/ 729325 h 729322"/>
                <a:gd name="connsiteX2" fmla="*/ 244811 w 1111833"/>
                <a:gd name="connsiteY2" fmla="*/ 708415 h 729322"/>
                <a:gd name="connsiteX3" fmla="*/ 5613 w 1111833"/>
                <a:gd name="connsiteY3" fmla="*/ 608962 h 729322"/>
                <a:gd name="connsiteX4" fmla="*/ 2043 w 1111833"/>
                <a:gd name="connsiteY4" fmla="*/ 606412 h 729322"/>
                <a:gd name="connsiteX5" fmla="*/ 122407 w 1111833"/>
                <a:gd name="connsiteY5" fmla="*/ 582951 h 729322"/>
                <a:gd name="connsiteX6" fmla="*/ 462587 w 1111833"/>
                <a:gd name="connsiteY6" fmla="*/ 448307 h 729322"/>
                <a:gd name="connsiteX7" fmla="*/ 703315 w 1111833"/>
                <a:gd name="connsiteY7" fmla="*/ 264191 h 729322"/>
                <a:gd name="connsiteX8" fmla="*/ 882330 w 1111833"/>
                <a:gd name="connsiteY8" fmla="*/ 10713 h 729322"/>
                <a:gd name="connsiteX9" fmla="*/ 884880 w 1111833"/>
                <a:gd name="connsiteY9" fmla="*/ 11733 h 729322"/>
                <a:gd name="connsiteX10" fmla="*/ 1007284 w 1111833"/>
                <a:gd name="connsiteY10" fmla="*/ 27544 h 729322"/>
                <a:gd name="connsiteX11" fmla="*/ 1073586 w 1111833"/>
                <a:gd name="connsiteY11" fmla="*/ 2043 h 729322"/>
                <a:gd name="connsiteX12" fmla="*/ 1108777 w 1111833"/>
                <a:gd name="connsiteY12" fmla="*/ 177489 h 729322"/>
                <a:gd name="connsiteX13" fmla="*/ 1106737 w 1111833"/>
                <a:gd name="connsiteY13" fmla="*/ 285612 h 729322"/>
                <a:gd name="connsiteX14" fmla="*/ 1068996 w 1111833"/>
                <a:gd name="connsiteY14" fmla="*/ 420256 h 729322"/>
                <a:gd name="connsiteX15" fmla="*/ 1059815 w 1111833"/>
                <a:gd name="connsiteY15" fmla="*/ 445247 h 729322"/>
                <a:gd name="connsiteX16" fmla="*/ 935882 w 1111833"/>
                <a:gd name="connsiteY16" fmla="*/ 562550 h 729322"/>
                <a:gd name="connsiteX17" fmla="*/ 713515 w 1111833"/>
                <a:gd name="connsiteY17" fmla="*/ 683934 h 729322"/>
                <a:gd name="connsiteX18" fmla="*/ 496758 w 1111833"/>
                <a:gd name="connsiteY18" fmla="*/ 729835 h 729322"/>
                <a:gd name="connsiteX19" fmla="*/ 481458 w 1111833"/>
                <a:gd name="connsiteY19" fmla="*/ 731876 h 729322"/>
                <a:gd name="connsiteX20" fmla="*/ 397305 w 1111833"/>
                <a:gd name="connsiteY20" fmla="*/ 731876 h 729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11833" h="729322">
                  <a:moveTo>
                    <a:pt x="397305" y="731876"/>
                  </a:moveTo>
                  <a:cubicBezTo>
                    <a:pt x="390675" y="729325"/>
                    <a:pt x="383535" y="729835"/>
                    <a:pt x="376905" y="729325"/>
                  </a:cubicBezTo>
                  <a:cubicBezTo>
                    <a:pt x="332023" y="726265"/>
                    <a:pt x="288162" y="719125"/>
                    <a:pt x="244811" y="708415"/>
                  </a:cubicBezTo>
                  <a:cubicBezTo>
                    <a:pt x="159638" y="688014"/>
                    <a:pt x="80076" y="654863"/>
                    <a:pt x="5613" y="608962"/>
                  </a:cubicBezTo>
                  <a:cubicBezTo>
                    <a:pt x="4593" y="607942"/>
                    <a:pt x="3063" y="607432"/>
                    <a:pt x="2043" y="606412"/>
                  </a:cubicBezTo>
                  <a:cubicBezTo>
                    <a:pt x="42334" y="600292"/>
                    <a:pt x="82626" y="592641"/>
                    <a:pt x="122407" y="582951"/>
                  </a:cubicBezTo>
                  <a:cubicBezTo>
                    <a:pt x="241751" y="553370"/>
                    <a:pt x="355484" y="508999"/>
                    <a:pt x="462587" y="448307"/>
                  </a:cubicBezTo>
                  <a:cubicBezTo>
                    <a:pt x="551330" y="397815"/>
                    <a:pt x="631912" y="337123"/>
                    <a:pt x="703315" y="264191"/>
                  </a:cubicBezTo>
                  <a:cubicBezTo>
                    <a:pt x="776757" y="189729"/>
                    <a:pt x="836429" y="105066"/>
                    <a:pt x="882330" y="10713"/>
                  </a:cubicBezTo>
                  <a:cubicBezTo>
                    <a:pt x="883350" y="11224"/>
                    <a:pt x="883860" y="11224"/>
                    <a:pt x="884880" y="11733"/>
                  </a:cubicBezTo>
                  <a:cubicBezTo>
                    <a:pt x="924151" y="28564"/>
                    <a:pt x="964953" y="35194"/>
                    <a:pt x="1007284" y="27544"/>
                  </a:cubicBezTo>
                  <a:cubicBezTo>
                    <a:pt x="1031255" y="23464"/>
                    <a:pt x="1052675" y="14284"/>
                    <a:pt x="1073586" y="2043"/>
                  </a:cubicBezTo>
                  <a:cubicBezTo>
                    <a:pt x="1091946" y="59165"/>
                    <a:pt x="1104187" y="117817"/>
                    <a:pt x="1108777" y="177489"/>
                  </a:cubicBezTo>
                  <a:cubicBezTo>
                    <a:pt x="1111327" y="213700"/>
                    <a:pt x="1111327" y="249401"/>
                    <a:pt x="1106737" y="285612"/>
                  </a:cubicBezTo>
                  <a:cubicBezTo>
                    <a:pt x="1100617" y="332533"/>
                    <a:pt x="1088376" y="377415"/>
                    <a:pt x="1068996" y="420256"/>
                  </a:cubicBezTo>
                  <a:cubicBezTo>
                    <a:pt x="1065426" y="428416"/>
                    <a:pt x="1061346" y="436577"/>
                    <a:pt x="1059815" y="445247"/>
                  </a:cubicBezTo>
                  <a:cubicBezTo>
                    <a:pt x="1022584" y="488598"/>
                    <a:pt x="981273" y="527869"/>
                    <a:pt x="935882" y="562550"/>
                  </a:cubicBezTo>
                  <a:cubicBezTo>
                    <a:pt x="868050" y="614572"/>
                    <a:pt x="794097" y="654863"/>
                    <a:pt x="713515" y="683934"/>
                  </a:cubicBezTo>
                  <a:cubicBezTo>
                    <a:pt x="643643" y="708925"/>
                    <a:pt x="571221" y="724735"/>
                    <a:pt x="496758" y="729835"/>
                  </a:cubicBezTo>
                  <a:cubicBezTo>
                    <a:pt x="491658" y="730346"/>
                    <a:pt x="486048" y="729325"/>
                    <a:pt x="481458" y="731876"/>
                  </a:cubicBezTo>
                  <a:cubicBezTo>
                    <a:pt x="452897" y="731876"/>
                    <a:pt x="424846" y="731876"/>
                    <a:pt x="397305" y="73187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5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9512DFBD-040D-45C7-B2FC-AD83FFD73940}"/>
                </a:ext>
              </a:extLst>
            </p:cNvPr>
            <p:cNvSpPr/>
            <p:nvPr/>
          </p:nvSpPr>
          <p:spPr>
            <a:xfrm>
              <a:off x="7309513" y="6038645"/>
              <a:ext cx="198906" cy="612019"/>
            </a:xfrm>
            <a:custGeom>
              <a:avLst/>
              <a:gdLst>
                <a:gd name="connsiteX0" fmla="*/ 199419 w 198906"/>
                <a:gd name="connsiteY0" fmla="*/ 121387 h 612018"/>
                <a:gd name="connsiteX1" fmla="*/ 197889 w 198906"/>
                <a:gd name="connsiteY1" fmla="*/ 127507 h 612018"/>
                <a:gd name="connsiteX2" fmla="*/ 23974 w 198906"/>
                <a:gd name="connsiteY2" fmla="*/ 585501 h 612018"/>
                <a:gd name="connsiteX3" fmla="*/ 2043 w 198906"/>
                <a:gd name="connsiteY3" fmla="*/ 612022 h 612018"/>
                <a:gd name="connsiteX4" fmla="*/ 11223 w 198906"/>
                <a:gd name="connsiteY4" fmla="*/ 587031 h 612018"/>
                <a:gd name="connsiteX5" fmla="*/ 48965 w 198906"/>
                <a:gd name="connsiteY5" fmla="*/ 452387 h 612018"/>
                <a:gd name="connsiteX6" fmla="*/ 51005 w 198906"/>
                <a:gd name="connsiteY6" fmla="*/ 344264 h 612018"/>
                <a:gd name="connsiteX7" fmla="*/ 15814 w 198906"/>
                <a:gd name="connsiteY7" fmla="*/ 168818 h 612018"/>
                <a:gd name="connsiteX8" fmla="*/ 92316 w 198906"/>
                <a:gd name="connsiteY8" fmla="*/ 78546 h 612018"/>
                <a:gd name="connsiteX9" fmla="*/ 115267 w 198906"/>
                <a:gd name="connsiteY9" fmla="*/ 2043 h 612018"/>
                <a:gd name="connsiteX10" fmla="*/ 193809 w 198906"/>
                <a:gd name="connsiteY10" fmla="*/ 51515 h 612018"/>
                <a:gd name="connsiteX11" fmla="*/ 199419 w 198906"/>
                <a:gd name="connsiteY11" fmla="*/ 55085 h 612018"/>
                <a:gd name="connsiteX12" fmla="*/ 199419 w 198906"/>
                <a:gd name="connsiteY12" fmla="*/ 121387 h 6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8906" h="612018">
                  <a:moveTo>
                    <a:pt x="199419" y="121387"/>
                  </a:moveTo>
                  <a:cubicBezTo>
                    <a:pt x="196869" y="122917"/>
                    <a:pt x="197889" y="125467"/>
                    <a:pt x="197889" y="127507"/>
                  </a:cubicBezTo>
                  <a:cubicBezTo>
                    <a:pt x="186159" y="297852"/>
                    <a:pt x="129037" y="450857"/>
                    <a:pt x="23974" y="585501"/>
                  </a:cubicBezTo>
                  <a:cubicBezTo>
                    <a:pt x="16834" y="594681"/>
                    <a:pt x="10203" y="603862"/>
                    <a:pt x="2043" y="612022"/>
                  </a:cubicBezTo>
                  <a:cubicBezTo>
                    <a:pt x="3573" y="603352"/>
                    <a:pt x="7653" y="595191"/>
                    <a:pt x="11223" y="587031"/>
                  </a:cubicBezTo>
                  <a:cubicBezTo>
                    <a:pt x="30604" y="543680"/>
                    <a:pt x="42844" y="498798"/>
                    <a:pt x="48965" y="452387"/>
                  </a:cubicBezTo>
                  <a:cubicBezTo>
                    <a:pt x="53555" y="416686"/>
                    <a:pt x="54065" y="380475"/>
                    <a:pt x="51005" y="344264"/>
                  </a:cubicBezTo>
                  <a:cubicBezTo>
                    <a:pt x="46414" y="284082"/>
                    <a:pt x="33664" y="225940"/>
                    <a:pt x="15814" y="168818"/>
                  </a:cubicBezTo>
                  <a:cubicBezTo>
                    <a:pt x="49985" y="145868"/>
                    <a:pt x="74975" y="115777"/>
                    <a:pt x="92316" y="78546"/>
                  </a:cubicBezTo>
                  <a:cubicBezTo>
                    <a:pt x="103536" y="54065"/>
                    <a:pt x="110676" y="28054"/>
                    <a:pt x="115267" y="2043"/>
                  </a:cubicBezTo>
                  <a:cubicBezTo>
                    <a:pt x="143827" y="14794"/>
                    <a:pt x="170348" y="30604"/>
                    <a:pt x="193809" y="51515"/>
                  </a:cubicBezTo>
                  <a:cubicBezTo>
                    <a:pt x="195339" y="53045"/>
                    <a:pt x="196869" y="55085"/>
                    <a:pt x="199419" y="55085"/>
                  </a:cubicBezTo>
                  <a:cubicBezTo>
                    <a:pt x="199419" y="77016"/>
                    <a:pt x="199419" y="99456"/>
                    <a:pt x="199419" y="12138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5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2CDC936E-AD03-434E-8730-8C7668E9C470}"/>
                </a:ext>
              </a:extLst>
            </p:cNvPr>
            <p:cNvSpPr/>
            <p:nvPr/>
          </p:nvSpPr>
          <p:spPr>
            <a:xfrm>
              <a:off x="7118767" y="5419997"/>
              <a:ext cx="392712" cy="673221"/>
            </a:xfrm>
            <a:custGeom>
              <a:avLst/>
              <a:gdLst>
                <a:gd name="connsiteX0" fmla="*/ 390165 w 392711"/>
                <a:gd name="connsiteY0" fmla="*/ 673224 h 673220"/>
                <a:gd name="connsiteX1" fmla="*/ 384555 w 392711"/>
                <a:gd name="connsiteY1" fmla="*/ 669654 h 673220"/>
                <a:gd name="connsiteX2" fmla="*/ 306012 w 392711"/>
                <a:gd name="connsiteY2" fmla="*/ 620182 h 673220"/>
                <a:gd name="connsiteX3" fmla="*/ 303462 w 392711"/>
                <a:gd name="connsiteY3" fmla="*/ 506959 h 673220"/>
                <a:gd name="connsiteX4" fmla="*/ 136177 w 392711"/>
                <a:gd name="connsiteY4" fmla="*/ 259601 h 673220"/>
                <a:gd name="connsiteX5" fmla="*/ 118837 w 392711"/>
                <a:gd name="connsiteY5" fmla="*/ 183609 h 673220"/>
                <a:gd name="connsiteX6" fmla="*/ 61715 w 392711"/>
                <a:gd name="connsiteY6" fmla="*/ 68345 h 673220"/>
                <a:gd name="connsiteX7" fmla="*/ 3573 w 392711"/>
                <a:gd name="connsiteY7" fmla="*/ 7143 h 673220"/>
                <a:gd name="connsiteX8" fmla="*/ 2043 w 392711"/>
                <a:gd name="connsiteY8" fmla="*/ 2043 h 673220"/>
                <a:gd name="connsiteX9" fmla="*/ 2553 w 392711"/>
                <a:gd name="connsiteY9" fmla="*/ 2043 h 673220"/>
                <a:gd name="connsiteX10" fmla="*/ 21934 w 392711"/>
                <a:gd name="connsiteY10" fmla="*/ 13774 h 673220"/>
                <a:gd name="connsiteX11" fmla="*/ 347834 w 392711"/>
                <a:gd name="connsiteY11" fmla="*/ 439127 h 673220"/>
                <a:gd name="connsiteX12" fmla="*/ 384045 w 392711"/>
                <a:gd name="connsiteY12" fmla="*/ 599271 h 673220"/>
                <a:gd name="connsiteX13" fmla="*/ 389145 w 392711"/>
                <a:gd name="connsiteY13" fmla="*/ 653333 h 673220"/>
                <a:gd name="connsiteX14" fmla="*/ 390675 w 392711"/>
                <a:gd name="connsiteY14" fmla="*/ 657923 h 673220"/>
                <a:gd name="connsiteX15" fmla="*/ 390165 w 392711"/>
                <a:gd name="connsiteY15" fmla="*/ 673224 h 673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2711" h="673220">
                  <a:moveTo>
                    <a:pt x="390165" y="673224"/>
                  </a:moveTo>
                  <a:cubicBezTo>
                    <a:pt x="387615" y="673224"/>
                    <a:pt x="386085" y="671184"/>
                    <a:pt x="384555" y="669654"/>
                  </a:cubicBezTo>
                  <a:cubicBezTo>
                    <a:pt x="361094" y="649253"/>
                    <a:pt x="334573" y="632933"/>
                    <a:pt x="306012" y="620182"/>
                  </a:cubicBezTo>
                  <a:cubicBezTo>
                    <a:pt x="311623" y="582441"/>
                    <a:pt x="311113" y="544190"/>
                    <a:pt x="303462" y="506959"/>
                  </a:cubicBezTo>
                  <a:cubicBezTo>
                    <a:pt x="282042" y="401385"/>
                    <a:pt x="230020" y="316723"/>
                    <a:pt x="136177" y="259601"/>
                  </a:cubicBezTo>
                  <a:cubicBezTo>
                    <a:pt x="133117" y="233590"/>
                    <a:pt x="126997" y="208600"/>
                    <a:pt x="118837" y="183609"/>
                  </a:cubicBezTo>
                  <a:cubicBezTo>
                    <a:pt x="105576" y="142298"/>
                    <a:pt x="86196" y="104046"/>
                    <a:pt x="61715" y="68345"/>
                  </a:cubicBezTo>
                  <a:cubicBezTo>
                    <a:pt x="45905" y="44885"/>
                    <a:pt x="30094" y="20914"/>
                    <a:pt x="3573" y="7143"/>
                  </a:cubicBezTo>
                  <a:cubicBezTo>
                    <a:pt x="3063" y="5613"/>
                    <a:pt x="2553" y="3573"/>
                    <a:pt x="2043" y="2043"/>
                  </a:cubicBezTo>
                  <a:cubicBezTo>
                    <a:pt x="2043" y="2043"/>
                    <a:pt x="2553" y="2043"/>
                    <a:pt x="2553" y="2043"/>
                  </a:cubicBezTo>
                  <a:cubicBezTo>
                    <a:pt x="9693" y="4593"/>
                    <a:pt x="15814" y="9693"/>
                    <a:pt x="21934" y="13774"/>
                  </a:cubicBezTo>
                  <a:cubicBezTo>
                    <a:pt x="178509" y="118837"/>
                    <a:pt x="287142" y="260621"/>
                    <a:pt x="347834" y="439127"/>
                  </a:cubicBezTo>
                  <a:cubicBezTo>
                    <a:pt x="365684" y="491148"/>
                    <a:pt x="377415" y="544700"/>
                    <a:pt x="384045" y="599271"/>
                  </a:cubicBezTo>
                  <a:cubicBezTo>
                    <a:pt x="386085" y="617122"/>
                    <a:pt x="387615" y="635483"/>
                    <a:pt x="389145" y="653333"/>
                  </a:cubicBezTo>
                  <a:cubicBezTo>
                    <a:pt x="389145" y="654863"/>
                    <a:pt x="388125" y="656903"/>
                    <a:pt x="390675" y="657923"/>
                  </a:cubicBezTo>
                  <a:cubicBezTo>
                    <a:pt x="390165" y="663023"/>
                    <a:pt x="390165" y="668124"/>
                    <a:pt x="390165" y="6732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5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1C704DF7-F2FB-4F9A-9F90-C2303FFFE12D}"/>
                </a:ext>
              </a:extLst>
            </p:cNvPr>
            <p:cNvSpPr/>
            <p:nvPr/>
          </p:nvSpPr>
          <p:spPr>
            <a:xfrm>
              <a:off x="5865659" y="5843989"/>
              <a:ext cx="1269939" cy="969030"/>
            </a:xfrm>
            <a:custGeom>
              <a:avLst/>
              <a:gdLst>
                <a:gd name="connsiteX0" fmla="*/ 1268412 w 1269938"/>
                <a:gd name="connsiteY0" fmla="*/ 372655 h 969029"/>
                <a:gd name="connsiteX1" fmla="*/ 1089396 w 1269938"/>
                <a:gd name="connsiteY1" fmla="*/ 626133 h 969029"/>
                <a:gd name="connsiteX2" fmla="*/ 848669 w 1269938"/>
                <a:gd name="connsiteY2" fmla="*/ 810249 h 969029"/>
                <a:gd name="connsiteX3" fmla="*/ 508489 w 1269938"/>
                <a:gd name="connsiteY3" fmla="*/ 944893 h 969029"/>
                <a:gd name="connsiteX4" fmla="*/ 388125 w 1269938"/>
                <a:gd name="connsiteY4" fmla="*/ 968354 h 969029"/>
                <a:gd name="connsiteX5" fmla="*/ 324373 w 1269938"/>
                <a:gd name="connsiteY5" fmla="*/ 924492 h 969029"/>
                <a:gd name="connsiteX6" fmla="*/ 71915 w 1269938"/>
                <a:gd name="connsiteY6" fmla="*/ 604203 h 969029"/>
                <a:gd name="connsiteX7" fmla="*/ 24484 w 1269938"/>
                <a:gd name="connsiteY7" fmla="*/ 463438 h 969029"/>
                <a:gd name="connsiteX8" fmla="*/ 11734 w 1269938"/>
                <a:gd name="connsiteY8" fmla="*/ 398156 h 969029"/>
                <a:gd name="connsiteX9" fmla="*/ 5103 w 1269938"/>
                <a:gd name="connsiteY9" fmla="*/ 341545 h 969029"/>
                <a:gd name="connsiteX10" fmla="*/ 2043 w 1269938"/>
                <a:gd name="connsiteY10" fmla="*/ 312984 h 969029"/>
                <a:gd name="connsiteX11" fmla="*/ 2043 w 1269938"/>
                <a:gd name="connsiteY11" fmla="*/ 234441 h 969029"/>
                <a:gd name="connsiteX12" fmla="*/ 3573 w 1269938"/>
                <a:gd name="connsiteY12" fmla="*/ 214041 h 969029"/>
                <a:gd name="connsiteX13" fmla="*/ 10203 w 1269938"/>
                <a:gd name="connsiteY13" fmla="*/ 205370 h 969029"/>
                <a:gd name="connsiteX14" fmla="*/ 49985 w 1269938"/>
                <a:gd name="connsiteY14" fmla="*/ 183440 h 969029"/>
                <a:gd name="connsiteX15" fmla="*/ 278472 w 1269938"/>
                <a:gd name="connsiteY15" fmla="*/ 84497 h 969029"/>
                <a:gd name="connsiteX16" fmla="*/ 622222 w 1269938"/>
                <a:gd name="connsiteY16" fmla="*/ 12074 h 969029"/>
                <a:gd name="connsiteX17" fmla="*/ 763496 w 1269938"/>
                <a:gd name="connsiteY17" fmla="*/ 2384 h 969029"/>
                <a:gd name="connsiteX18" fmla="*/ 968523 w 1269938"/>
                <a:gd name="connsiteY18" fmla="*/ 14115 h 969029"/>
                <a:gd name="connsiteX19" fmla="*/ 1071546 w 1269938"/>
                <a:gd name="connsiteY19" fmla="*/ 34005 h 969029"/>
                <a:gd name="connsiteX20" fmla="*/ 1079706 w 1269938"/>
                <a:gd name="connsiteY20" fmla="*/ 125298 h 969029"/>
                <a:gd name="connsiteX21" fmla="*/ 1268412 w 1269938"/>
                <a:gd name="connsiteY21" fmla="*/ 372655 h 96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69938" h="969029">
                  <a:moveTo>
                    <a:pt x="1268412" y="372655"/>
                  </a:moveTo>
                  <a:cubicBezTo>
                    <a:pt x="1222510" y="467008"/>
                    <a:pt x="1162839" y="551161"/>
                    <a:pt x="1089396" y="626133"/>
                  </a:cubicBezTo>
                  <a:cubicBezTo>
                    <a:pt x="1017994" y="699065"/>
                    <a:pt x="936902" y="759757"/>
                    <a:pt x="848669" y="810249"/>
                  </a:cubicBezTo>
                  <a:cubicBezTo>
                    <a:pt x="741566" y="870941"/>
                    <a:pt x="627832" y="915312"/>
                    <a:pt x="508489" y="944893"/>
                  </a:cubicBezTo>
                  <a:cubicBezTo>
                    <a:pt x="468707" y="954583"/>
                    <a:pt x="428416" y="962234"/>
                    <a:pt x="388125" y="968354"/>
                  </a:cubicBezTo>
                  <a:cubicBezTo>
                    <a:pt x="365684" y="955093"/>
                    <a:pt x="344774" y="940303"/>
                    <a:pt x="324373" y="924492"/>
                  </a:cubicBezTo>
                  <a:cubicBezTo>
                    <a:pt x="213190" y="838810"/>
                    <a:pt x="129037" y="732216"/>
                    <a:pt x="71915" y="604203"/>
                  </a:cubicBezTo>
                  <a:cubicBezTo>
                    <a:pt x="51515" y="558811"/>
                    <a:pt x="36214" y="511890"/>
                    <a:pt x="24484" y="463438"/>
                  </a:cubicBezTo>
                  <a:cubicBezTo>
                    <a:pt x="19384" y="442018"/>
                    <a:pt x="15304" y="420087"/>
                    <a:pt x="11734" y="398156"/>
                  </a:cubicBezTo>
                  <a:cubicBezTo>
                    <a:pt x="8673" y="379286"/>
                    <a:pt x="6633" y="360925"/>
                    <a:pt x="5103" y="341545"/>
                  </a:cubicBezTo>
                  <a:cubicBezTo>
                    <a:pt x="4593" y="331854"/>
                    <a:pt x="3063" y="322674"/>
                    <a:pt x="2043" y="312984"/>
                  </a:cubicBezTo>
                  <a:cubicBezTo>
                    <a:pt x="2043" y="286973"/>
                    <a:pt x="2043" y="260452"/>
                    <a:pt x="2043" y="234441"/>
                  </a:cubicBezTo>
                  <a:cubicBezTo>
                    <a:pt x="2043" y="227811"/>
                    <a:pt x="4593" y="220671"/>
                    <a:pt x="3573" y="214041"/>
                  </a:cubicBezTo>
                  <a:cubicBezTo>
                    <a:pt x="4083" y="209450"/>
                    <a:pt x="6633" y="207410"/>
                    <a:pt x="10203" y="205370"/>
                  </a:cubicBezTo>
                  <a:cubicBezTo>
                    <a:pt x="23464" y="198230"/>
                    <a:pt x="36724" y="190580"/>
                    <a:pt x="49985" y="183440"/>
                  </a:cubicBezTo>
                  <a:cubicBezTo>
                    <a:pt x="123937" y="144678"/>
                    <a:pt x="198909" y="108977"/>
                    <a:pt x="278472" y="84497"/>
                  </a:cubicBezTo>
                  <a:cubicBezTo>
                    <a:pt x="390675" y="49816"/>
                    <a:pt x="505429" y="25335"/>
                    <a:pt x="622222" y="12074"/>
                  </a:cubicBezTo>
                  <a:cubicBezTo>
                    <a:pt x="669144" y="6974"/>
                    <a:pt x="716065" y="3404"/>
                    <a:pt x="763496" y="2384"/>
                  </a:cubicBezTo>
                  <a:cubicBezTo>
                    <a:pt x="832349" y="854"/>
                    <a:pt x="900691" y="4424"/>
                    <a:pt x="968523" y="14115"/>
                  </a:cubicBezTo>
                  <a:cubicBezTo>
                    <a:pt x="1003204" y="19215"/>
                    <a:pt x="1037375" y="25335"/>
                    <a:pt x="1071546" y="34005"/>
                  </a:cubicBezTo>
                  <a:cubicBezTo>
                    <a:pt x="1070526" y="64606"/>
                    <a:pt x="1072566" y="95717"/>
                    <a:pt x="1079706" y="125298"/>
                  </a:cubicBezTo>
                  <a:cubicBezTo>
                    <a:pt x="1107247" y="234951"/>
                    <a:pt x="1164369" y="321654"/>
                    <a:pt x="1268412" y="372655"/>
                  </a:cubicBezTo>
                  <a:close/>
                </a:path>
              </a:pathLst>
            </a:custGeom>
            <a:solidFill>
              <a:schemeClr val="accent3"/>
            </a:solidFill>
            <a:ln w="5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A7EFDE67-3BFE-4F32-AEBA-12E19AEBC8F8}"/>
                </a:ext>
              </a:extLst>
            </p:cNvPr>
            <p:cNvSpPr/>
            <p:nvPr/>
          </p:nvSpPr>
          <p:spPr>
            <a:xfrm>
              <a:off x="5867699" y="5350092"/>
              <a:ext cx="1162835" cy="708922"/>
            </a:xfrm>
            <a:custGeom>
              <a:avLst/>
              <a:gdLst>
                <a:gd name="connsiteX0" fmla="*/ 1070016 w 1162835"/>
                <a:gd name="connsiteY0" fmla="*/ 527391 h 708921"/>
                <a:gd name="connsiteX1" fmla="*/ 966993 w 1162835"/>
                <a:gd name="connsiteY1" fmla="*/ 507501 h 708921"/>
                <a:gd name="connsiteX2" fmla="*/ 761966 w 1162835"/>
                <a:gd name="connsiteY2" fmla="*/ 495770 h 708921"/>
                <a:gd name="connsiteX3" fmla="*/ 620692 w 1162835"/>
                <a:gd name="connsiteY3" fmla="*/ 505461 h 708921"/>
                <a:gd name="connsiteX4" fmla="*/ 276942 w 1162835"/>
                <a:gd name="connsiteY4" fmla="*/ 577883 h 708921"/>
                <a:gd name="connsiteX5" fmla="*/ 48455 w 1162835"/>
                <a:gd name="connsiteY5" fmla="*/ 676826 h 708921"/>
                <a:gd name="connsiteX6" fmla="*/ 8673 w 1162835"/>
                <a:gd name="connsiteY6" fmla="*/ 698757 h 708921"/>
                <a:gd name="connsiteX7" fmla="*/ 2043 w 1162835"/>
                <a:gd name="connsiteY7" fmla="*/ 707427 h 708921"/>
                <a:gd name="connsiteX8" fmla="*/ 32644 w 1162835"/>
                <a:gd name="connsiteY8" fmla="*/ 535552 h 708921"/>
                <a:gd name="connsiteX9" fmla="*/ 243281 w 1162835"/>
                <a:gd name="connsiteY9" fmla="*/ 184661 h 708921"/>
                <a:gd name="connsiteX10" fmla="*/ 511039 w 1162835"/>
                <a:gd name="connsiteY10" fmla="*/ 7685 h 708921"/>
                <a:gd name="connsiteX11" fmla="*/ 522769 w 1162835"/>
                <a:gd name="connsiteY11" fmla="*/ 2585 h 708921"/>
                <a:gd name="connsiteX12" fmla="*/ 527359 w 1162835"/>
                <a:gd name="connsiteY12" fmla="*/ 2075 h 708921"/>
                <a:gd name="connsiteX13" fmla="*/ 664553 w 1162835"/>
                <a:gd name="connsiteY13" fmla="*/ 17376 h 708921"/>
                <a:gd name="connsiteX14" fmla="*/ 893550 w 1162835"/>
                <a:gd name="connsiteY14" fmla="*/ 110199 h 708921"/>
                <a:gd name="connsiteX15" fmla="*/ 1162839 w 1162835"/>
                <a:gd name="connsiteY15" fmla="*/ 333585 h 708921"/>
                <a:gd name="connsiteX16" fmla="*/ 1100107 w 1162835"/>
                <a:gd name="connsiteY16" fmla="*/ 410088 h 708921"/>
                <a:gd name="connsiteX17" fmla="*/ 1070016 w 1162835"/>
                <a:gd name="connsiteY17" fmla="*/ 527391 h 70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2835" h="708921">
                  <a:moveTo>
                    <a:pt x="1070016" y="527391"/>
                  </a:moveTo>
                  <a:cubicBezTo>
                    <a:pt x="1036355" y="518721"/>
                    <a:pt x="1001674" y="512091"/>
                    <a:pt x="966993" y="507501"/>
                  </a:cubicBezTo>
                  <a:cubicBezTo>
                    <a:pt x="899161" y="497810"/>
                    <a:pt x="830308" y="494240"/>
                    <a:pt x="761966" y="495770"/>
                  </a:cubicBezTo>
                  <a:cubicBezTo>
                    <a:pt x="714535" y="496790"/>
                    <a:pt x="667614" y="500360"/>
                    <a:pt x="620692" y="505461"/>
                  </a:cubicBezTo>
                  <a:cubicBezTo>
                    <a:pt x="503899" y="518721"/>
                    <a:pt x="389145" y="543202"/>
                    <a:pt x="276942" y="577883"/>
                  </a:cubicBezTo>
                  <a:cubicBezTo>
                    <a:pt x="197379" y="602364"/>
                    <a:pt x="121897" y="638065"/>
                    <a:pt x="48455" y="676826"/>
                  </a:cubicBezTo>
                  <a:cubicBezTo>
                    <a:pt x="35194" y="683966"/>
                    <a:pt x="21934" y="691616"/>
                    <a:pt x="8673" y="698757"/>
                  </a:cubicBezTo>
                  <a:cubicBezTo>
                    <a:pt x="4593" y="700797"/>
                    <a:pt x="2043" y="703347"/>
                    <a:pt x="2043" y="707427"/>
                  </a:cubicBezTo>
                  <a:cubicBezTo>
                    <a:pt x="5613" y="648775"/>
                    <a:pt x="16834" y="591653"/>
                    <a:pt x="32644" y="535552"/>
                  </a:cubicBezTo>
                  <a:cubicBezTo>
                    <a:pt x="71915" y="399887"/>
                    <a:pt x="143318" y="283604"/>
                    <a:pt x="243281" y="184661"/>
                  </a:cubicBezTo>
                  <a:cubicBezTo>
                    <a:pt x="320803" y="108158"/>
                    <a:pt x="410056" y="48997"/>
                    <a:pt x="511039" y="7685"/>
                  </a:cubicBezTo>
                  <a:cubicBezTo>
                    <a:pt x="515119" y="6155"/>
                    <a:pt x="518689" y="4625"/>
                    <a:pt x="522769" y="2585"/>
                  </a:cubicBezTo>
                  <a:cubicBezTo>
                    <a:pt x="524299" y="2585"/>
                    <a:pt x="525829" y="2075"/>
                    <a:pt x="527359" y="2075"/>
                  </a:cubicBezTo>
                  <a:cubicBezTo>
                    <a:pt x="573771" y="1565"/>
                    <a:pt x="619162" y="7175"/>
                    <a:pt x="664553" y="17376"/>
                  </a:cubicBezTo>
                  <a:cubicBezTo>
                    <a:pt x="745646" y="36246"/>
                    <a:pt x="821638" y="68377"/>
                    <a:pt x="893550" y="110199"/>
                  </a:cubicBezTo>
                  <a:cubicBezTo>
                    <a:pt x="995554" y="169360"/>
                    <a:pt x="1085316" y="244333"/>
                    <a:pt x="1162839" y="333585"/>
                  </a:cubicBezTo>
                  <a:cubicBezTo>
                    <a:pt x="1135808" y="353986"/>
                    <a:pt x="1114897" y="379487"/>
                    <a:pt x="1100107" y="410088"/>
                  </a:cubicBezTo>
                  <a:cubicBezTo>
                    <a:pt x="1081236" y="447319"/>
                    <a:pt x="1072566" y="486590"/>
                    <a:pt x="1070016" y="527391"/>
                  </a:cubicBezTo>
                  <a:close/>
                </a:path>
              </a:pathLst>
            </a:custGeom>
            <a:solidFill>
              <a:schemeClr val="accent2"/>
            </a:solidFill>
            <a:ln w="5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985FB3C3-15ED-4E59-AC2A-53D483AA0A18}"/>
                </a:ext>
              </a:extLst>
            </p:cNvPr>
            <p:cNvSpPr/>
            <p:nvPr/>
          </p:nvSpPr>
          <p:spPr>
            <a:xfrm>
              <a:off x="6386871" y="5296103"/>
              <a:ext cx="867026" cy="387612"/>
            </a:xfrm>
            <a:custGeom>
              <a:avLst/>
              <a:gdLst>
                <a:gd name="connsiteX0" fmla="*/ 643157 w 867026"/>
                <a:gd name="connsiteY0" fmla="*/ 388085 h 387611"/>
                <a:gd name="connsiteX1" fmla="*/ 373869 w 867026"/>
                <a:gd name="connsiteY1" fmla="*/ 164698 h 387611"/>
                <a:gd name="connsiteX2" fmla="*/ 144872 w 867026"/>
                <a:gd name="connsiteY2" fmla="*/ 71875 h 387611"/>
                <a:gd name="connsiteX3" fmla="*/ 7677 w 867026"/>
                <a:gd name="connsiteY3" fmla="*/ 56575 h 387611"/>
                <a:gd name="connsiteX4" fmla="*/ 3087 w 867026"/>
                <a:gd name="connsiteY4" fmla="*/ 57085 h 387611"/>
                <a:gd name="connsiteX5" fmla="*/ 5127 w 867026"/>
                <a:gd name="connsiteY5" fmla="*/ 54025 h 387611"/>
                <a:gd name="connsiteX6" fmla="*/ 97950 w 867026"/>
                <a:gd name="connsiteY6" fmla="*/ 25464 h 387611"/>
                <a:gd name="connsiteX7" fmla="*/ 338168 w 867026"/>
                <a:gd name="connsiteY7" fmla="*/ 3533 h 387611"/>
                <a:gd name="connsiteX8" fmla="*/ 712519 w 867026"/>
                <a:gd name="connsiteY8" fmla="*/ 118287 h 387611"/>
                <a:gd name="connsiteX9" fmla="*/ 734450 w 867026"/>
                <a:gd name="connsiteY9" fmla="*/ 131547 h 387611"/>
                <a:gd name="connsiteX10" fmla="*/ 792591 w 867026"/>
                <a:gd name="connsiteY10" fmla="*/ 192749 h 387611"/>
                <a:gd name="connsiteX11" fmla="*/ 849713 w 867026"/>
                <a:gd name="connsiteY11" fmla="*/ 308012 h 387611"/>
                <a:gd name="connsiteX12" fmla="*/ 867054 w 867026"/>
                <a:gd name="connsiteY12" fmla="*/ 384005 h 387611"/>
                <a:gd name="connsiteX13" fmla="*/ 839513 w 867026"/>
                <a:gd name="connsiteY13" fmla="*/ 370744 h 387611"/>
                <a:gd name="connsiteX14" fmla="*/ 705379 w 867026"/>
                <a:gd name="connsiteY14" fmla="*/ 358504 h 387611"/>
                <a:gd name="connsiteX15" fmla="*/ 643157 w 867026"/>
                <a:gd name="connsiteY15" fmla="*/ 388085 h 38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67026" h="387611">
                  <a:moveTo>
                    <a:pt x="643157" y="388085"/>
                  </a:moveTo>
                  <a:cubicBezTo>
                    <a:pt x="566144" y="298322"/>
                    <a:pt x="476382" y="223860"/>
                    <a:pt x="373869" y="164698"/>
                  </a:cubicBezTo>
                  <a:cubicBezTo>
                    <a:pt x="301956" y="122877"/>
                    <a:pt x="225964" y="90746"/>
                    <a:pt x="144872" y="71875"/>
                  </a:cubicBezTo>
                  <a:cubicBezTo>
                    <a:pt x="99990" y="61675"/>
                    <a:pt x="54089" y="56065"/>
                    <a:pt x="7677" y="56575"/>
                  </a:cubicBezTo>
                  <a:cubicBezTo>
                    <a:pt x="6147" y="56575"/>
                    <a:pt x="4617" y="56575"/>
                    <a:pt x="3087" y="57085"/>
                  </a:cubicBezTo>
                  <a:cubicBezTo>
                    <a:pt x="27" y="53515"/>
                    <a:pt x="4617" y="54535"/>
                    <a:pt x="5127" y="54025"/>
                  </a:cubicBezTo>
                  <a:cubicBezTo>
                    <a:pt x="35218" y="42804"/>
                    <a:pt x="66329" y="33114"/>
                    <a:pt x="97950" y="25464"/>
                  </a:cubicBezTo>
                  <a:cubicBezTo>
                    <a:pt x="177003" y="6593"/>
                    <a:pt x="257075" y="-1567"/>
                    <a:pt x="338168" y="3533"/>
                  </a:cubicBezTo>
                  <a:cubicBezTo>
                    <a:pt x="472302" y="11693"/>
                    <a:pt x="597255" y="49434"/>
                    <a:pt x="712519" y="118287"/>
                  </a:cubicBezTo>
                  <a:cubicBezTo>
                    <a:pt x="719659" y="122877"/>
                    <a:pt x="727309" y="126957"/>
                    <a:pt x="734450" y="131547"/>
                  </a:cubicBezTo>
                  <a:cubicBezTo>
                    <a:pt x="760970" y="145317"/>
                    <a:pt x="776271" y="169288"/>
                    <a:pt x="792591" y="192749"/>
                  </a:cubicBezTo>
                  <a:cubicBezTo>
                    <a:pt x="817072" y="228450"/>
                    <a:pt x="836453" y="266701"/>
                    <a:pt x="849713" y="308012"/>
                  </a:cubicBezTo>
                  <a:cubicBezTo>
                    <a:pt x="857873" y="333003"/>
                    <a:pt x="863994" y="357994"/>
                    <a:pt x="867054" y="384005"/>
                  </a:cubicBezTo>
                  <a:cubicBezTo>
                    <a:pt x="857873" y="379415"/>
                    <a:pt x="848693" y="374824"/>
                    <a:pt x="839513" y="370744"/>
                  </a:cubicBezTo>
                  <a:cubicBezTo>
                    <a:pt x="796162" y="352384"/>
                    <a:pt x="751280" y="346774"/>
                    <a:pt x="705379" y="358504"/>
                  </a:cubicBezTo>
                  <a:cubicBezTo>
                    <a:pt x="683448" y="364624"/>
                    <a:pt x="662537" y="375334"/>
                    <a:pt x="643157" y="38808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5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E79DA8E4-E612-4151-9865-3BF4989BF502}"/>
                </a:ext>
              </a:extLst>
            </p:cNvPr>
            <p:cNvSpPr/>
            <p:nvPr/>
          </p:nvSpPr>
          <p:spPr>
            <a:xfrm>
              <a:off x="5865203" y="6076387"/>
              <a:ext cx="5100" cy="81602"/>
            </a:xfrm>
            <a:custGeom>
              <a:avLst/>
              <a:gdLst>
                <a:gd name="connsiteX0" fmla="*/ 3009 w 0"/>
                <a:gd name="connsiteY0" fmla="*/ 2043 h 81602"/>
                <a:gd name="connsiteX1" fmla="*/ 3009 w 0"/>
                <a:gd name="connsiteY1" fmla="*/ 80586 h 81602"/>
                <a:gd name="connsiteX2" fmla="*/ 3009 w 0"/>
                <a:gd name="connsiteY2" fmla="*/ 2043 h 8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81602">
                  <a:moveTo>
                    <a:pt x="3009" y="2043"/>
                  </a:moveTo>
                  <a:cubicBezTo>
                    <a:pt x="3009" y="28054"/>
                    <a:pt x="3009" y="54575"/>
                    <a:pt x="3009" y="80586"/>
                  </a:cubicBezTo>
                  <a:cubicBezTo>
                    <a:pt x="1989" y="54575"/>
                    <a:pt x="1479" y="28054"/>
                    <a:pt x="3009" y="2043"/>
                  </a:cubicBezTo>
                  <a:close/>
                </a:path>
              </a:pathLst>
            </a:custGeom>
            <a:solidFill>
              <a:srgbClr val="FEFE00"/>
            </a:solidFill>
            <a:ln w="5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23E125F9-95FC-4940-9328-CFBF8D7C2653}"/>
                </a:ext>
              </a:extLst>
            </p:cNvPr>
            <p:cNvSpPr/>
            <p:nvPr/>
          </p:nvSpPr>
          <p:spPr>
            <a:xfrm>
              <a:off x="7117237" y="5418467"/>
              <a:ext cx="5100" cy="5100"/>
            </a:xfrm>
            <a:custGeom>
              <a:avLst/>
              <a:gdLst>
                <a:gd name="connsiteX0" fmla="*/ 3063 w 5100"/>
                <a:gd name="connsiteY0" fmla="*/ 4083 h 5100"/>
                <a:gd name="connsiteX1" fmla="*/ 2043 w 5100"/>
                <a:gd name="connsiteY1" fmla="*/ 2553 h 5100"/>
                <a:gd name="connsiteX2" fmla="*/ 2553 w 5100"/>
                <a:gd name="connsiteY2" fmla="*/ 2043 h 5100"/>
                <a:gd name="connsiteX3" fmla="*/ 3063 w 5100"/>
                <a:gd name="connsiteY3" fmla="*/ 4083 h 5100"/>
                <a:gd name="connsiteX4" fmla="*/ 3063 w 5100"/>
                <a:gd name="connsiteY4" fmla="*/ 4083 h 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0" h="5100">
                  <a:moveTo>
                    <a:pt x="3063" y="4083"/>
                  </a:moveTo>
                  <a:cubicBezTo>
                    <a:pt x="2043" y="4083"/>
                    <a:pt x="2043" y="3573"/>
                    <a:pt x="2043" y="2553"/>
                  </a:cubicBezTo>
                  <a:cubicBezTo>
                    <a:pt x="2043" y="2553"/>
                    <a:pt x="2553" y="2043"/>
                    <a:pt x="2553" y="2043"/>
                  </a:cubicBezTo>
                  <a:cubicBezTo>
                    <a:pt x="2553" y="2553"/>
                    <a:pt x="3063" y="3063"/>
                    <a:pt x="3063" y="4083"/>
                  </a:cubicBezTo>
                  <a:cubicBezTo>
                    <a:pt x="3573" y="4083"/>
                    <a:pt x="3063" y="4083"/>
                    <a:pt x="3063" y="4083"/>
                  </a:cubicBezTo>
                  <a:close/>
                </a:path>
              </a:pathLst>
            </a:custGeom>
            <a:solidFill>
              <a:srgbClr val="FE0000"/>
            </a:solidFill>
            <a:ln w="5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F811B37B-6E5D-4879-A577-3F2833E506B4}"/>
                </a:ext>
              </a:extLst>
            </p:cNvPr>
            <p:cNvSpPr/>
            <p:nvPr/>
          </p:nvSpPr>
          <p:spPr>
            <a:xfrm>
              <a:off x="6935425" y="5646421"/>
              <a:ext cx="494715" cy="591618"/>
            </a:xfrm>
            <a:custGeom>
              <a:avLst/>
              <a:gdLst>
                <a:gd name="connsiteX0" fmla="*/ 94602 w 494715"/>
                <a:gd name="connsiteY0" fmla="*/ 37766 h 591618"/>
                <a:gd name="connsiteX1" fmla="*/ 157334 w 494715"/>
                <a:gd name="connsiteY1" fmla="*/ 8185 h 591618"/>
                <a:gd name="connsiteX2" fmla="*/ 291468 w 494715"/>
                <a:gd name="connsiteY2" fmla="*/ 20426 h 591618"/>
                <a:gd name="connsiteX3" fmla="*/ 319009 w 494715"/>
                <a:gd name="connsiteY3" fmla="*/ 33686 h 591618"/>
                <a:gd name="connsiteX4" fmla="*/ 486294 w 494715"/>
                <a:gd name="connsiteY4" fmla="*/ 281044 h 591618"/>
                <a:gd name="connsiteX5" fmla="*/ 488844 w 494715"/>
                <a:gd name="connsiteY5" fmla="*/ 394267 h 591618"/>
                <a:gd name="connsiteX6" fmla="*/ 465894 w 494715"/>
                <a:gd name="connsiteY6" fmla="*/ 470770 h 591618"/>
                <a:gd name="connsiteX7" fmla="*/ 389391 w 494715"/>
                <a:gd name="connsiteY7" fmla="*/ 561042 h 591618"/>
                <a:gd name="connsiteX8" fmla="*/ 323089 w 494715"/>
                <a:gd name="connsiteY8" fmla="*/ 586543 h 591618"/>
                <a:gd name="connsiteX9" fmla="*/ 200686 w 494715"/>
                <a:gd name="connsiteY9" fmla="*/ 570733 h 591618"/>
                <a:gd name="connsiteX10" fmla="*/ 198136 w 494715"/>
                <a:gd name="connsiteY10" fmla="*/ 569713 h 591618"/>
                <a:gd name="connsiteX11" fmla="*/ 10450 w 494715"/>
                <a:gd name="connsiteY11" fmla="*/ 322355 h 591618"/>
                <a:gd name="connsiteX12" fmla="*/ 2289 w 494715"/>
                <a:gd name="connsiteY12" fmla="*/ 231062 h 591618"/>
                <a:gd name="connsiteX13" fmla="*/ 31870 w 494715"/>
                <a:gd name="connsiteY13" fmla="*/ 114269 h 591618"/>
                <a:gd name="connsiteX14" fmla="*/ 94602 w 494715"/>
                <a:gd name="connsiteY14" fmla="*/ 37766 h 59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94715" h="591618">
                  <a:moveTo>
                    <a:pt x="94602" y="37766"/>
                  </a:moveTo>
                  <a:cubicBezTo>
                    <a:pt x="113983" y="24506"/>
                    <a:pt x="134384" y="14306"/>
                    <a:pt x="157334" y="8185"/>
                  </a:cubicBezTo>
                  <a:cubicBezTo>
                    <a:pt x="203746" y="-3545"/>
                    <a:pt x="248117" y="2065"/>
                    <a:pt x="291468" y="20426"/>
                  </a:cubicBezTo>
                  <a:cubicBezTo>
                    <a:pt x="300649" y="24506"/>
                    <a:pt x="309829" y="29096"/>
                    <a:pt x="319009" y="33686"/>
                  </a:cubicBezTo>
                  <a:cubicBezTo>
                    <a:pt x="412342" y="90808"/>
                    <a:pt x="464364" y="175471"/>
                    <a:pt x="486294" y="281044"/>
                  </a:cubicBezTo>
                  <a:cubicBezTo>
                    <a:pt x="493944" y="318785"/>
                    <a:pt x="494965" y="356526"/>
                    <a:pt x="488844" y="394267"/>
                  </a:cubicBezTo>
                  <a:cubicBezTo>
                    <a:pt x="484254" y="420788"/>
                    <a:pt x="477624" y="446289"/>
                    <a:pt x="465894" y="470770"/>
                  </a:cubicBezTo>
                  <a:cubicBezTo>
                    <a:pt x="448553" y="508001"/>
                    <a:pt x="423562" y="538602"/>
                    <a:pt x="389391" y="561042"/>
                  </a:cubicBezTo>
                  <a:cubicBezTo>
                    <a:pt x="368991" y="573283"/>
                    <a:pt x="347060" y="582463"/>
                    <a:pt x="323089" y="586543"/>
                  </a:cubicBezTo>
                  <a:cubicBezTo>
                    <a:pt x="280758" y="594193"/>
                    <a:pt x="239957" y="587563"/>
                    <a:pt x="200686" y="570733"/>
                  </a:cubicBezTo>
                  <a:cubicBezTo>
                    <a:pt x="199666" y="570223"/>
                    <a:pt x="199156" y="570223"/>
                    <a:pt x="198136" y="569713"/>
                  </a:cubicBezTo>
                  <a:cubicBezTo>
                    <a:pt x="94092" y="518711"/>
                    <a:pt x="36971" y="432008"/>
                    <a:pt x="10450" y="322355"/>
                  </a:cubicBezTo>
                  <a:cubicBezTo>
                    <a:pt x="3310" y="292264"/>
                    <a:pt x="1269" y="261663"/>
                    <a:pt x="2289" y="231062"/>
                  </a:cubicBezTo>
                  <a:cubicBezTo>
                    <a:pt x="4840" y="190261"/>
                    <a:pt x="13000" y="150990"/>
                    <a:pt x="31870" y="114269"/>
                  </a:cubicBezTo>
                  <a:cubicBezTo>
                    <a:pt x="47171" y="84178"/>
                    <a:pt x="68082" y="58677"/>
                    <a:pt x="94602" y="37766"/>
                  </a:cubicBezTo>
                  <a:close/>
                </a:path>
              </a:pathLst>
            </a:custGeom>
            <a:solidFill>
              <a:srgbClr val="FEFEFE"/>
            </a:solidFill>
            <a:ln w="5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498429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4B59F14-5D58-4B17-A2B6-6289F2419755}"/>
              </a:ext>
            </a:extLst>
          </p:cNvPr>
          <p:cNvGrpSpPr/>
          <p:nvPr/>
        </p:nvGrpSpPr>
        <p:grpSpPr>
          <a:xfrm>
            <a:off x="692140" y="1323975"/>
            <a:ext cx="5186633" cy="3395594"/>
            <a:chOff x="2124331" y="311895"/>
            <a:chExt cx="7858125" cy="514457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9F7BF07-FAC0-4B48-821A-CE60ECBA13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4331" y="2303692"/>
              <a:ext cx="7858125" cy="315277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C7329F1-7BB4-4869-99AF-6C679BDA4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2592" y="982718"/>
              <a:ext cx="4486275" cy="305752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67A030D-42DA-4D66-A773-96A5E514B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8794" y="311895"/>
              <a:ext cx="4867275" cy="2371725"/>
            </a:xfrm>
            <a:prstGeom prst="rect">
              <a:avLst/>
            </a:prstGeom>
          </p:spPr>
        </p:pic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PNG IMAGES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334B383-7A9C-40B4-B881-BB71457B4DF4}"/>
              </a:ext>
            </a:extLst>
          </p:cNvPr>
          <p:cNvGrpSpPr/>
          <p:nvPr/>
        </p:nvGrpSpPr>
        <p:grpSpPr>
          <a:xfrm>
            <a:off x="6973835" y="798182"/>
            <a:ext cx="4929077" cy="5261636"/>
            <a:chOff x="1166923" y="130003"/>
            <a:chExt cx="4929077" cy="4936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6B71B6F-574C-4A7B-B786-67471A7B6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923" y="130003"/>
              <a:ext cx="4929077" cy="4936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98F3604-96F1-4979-8101-901137DA9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4420" y="1698108"/>
              <a:ext cx="4324350" cy="2781300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93CB9F8-0830-4CE5-9DB7-FA7A855B1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36" y="4715768"/>
            <a:ext cx="5186634" cy="208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619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435229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351353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435437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782595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350724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598563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930392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519104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597790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505014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927867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676557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764877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594596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265871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677708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755128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520716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260044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677442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841981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356443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609843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449897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539471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416016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265159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437775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342844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585726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84008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670921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925279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755502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356591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264139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521924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261645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834264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836691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917304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760369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672865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847873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935377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6129400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6693006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2616774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7732600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8362406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8509737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9255683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9230405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7711551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8466376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2503767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7023824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3422206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6573921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7515097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9382106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4351246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3394538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4301860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520918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611650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9315159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4031070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4990914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5693783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8559426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2499796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6922496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4220640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5197072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3462448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6061496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2713196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3300359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3949359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4825868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5818176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3339263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6668471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8388405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9216634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2680766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7466766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5309566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7565374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5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4C88CE28-3B28-4D72-93D2-78B54C174861}"/>
              </a:ext>
            </a:extLst>
          </p:cNvPr>
          <p:cNvSpPr txBox="1">
            <a:spLocks/>
          </p:cNvSpPr>
          <p:nvPr/>
        </p:nvSpPr>
        <p:spPr>
          <a:xfrm>
            <a:off x="939441" y="1808423"/>
            <a:ext cx="9148141" cy="557245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0"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Get a modern PowerPoint  Presentation that is beautifully designed. I hope and I believe that this Template will your Time, Money and Reputation. You can simply impress your audience and add a unique zing and appeal to your Presentations.</a:t>
            </a:r>
            <a:endParaRPr lang="en-US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74FB78DB-ED5F-4E8D-B114-3A80F385EF2A}"/>
              </a:ext>
            </a:extLst>
          </p:cNvPr>
          <p:cNvSpPr txBox="1">
            <a:spLocks/>
          </p:cNvSpPr>
          <p:nvPr/>
        </p:nvSpPr>
        <p:spPr>
          <a:xfrm>
            <a:off x="939442" y="1442423"/>
            <a:ext cx="7992888" cy="328672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0" anchor="ctr"/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/>
              <a:t>Contents Here</a:t>
            </a:r>
            <a:endParaRPr lang="en-US" sz="1800" dirty="0"/>
          </a:p>
        </p:txBody>
      </p:sp>
      <p:grpSp>
        <p:nvGrpSpPr>
          <p:cNvPr id="8" name="그룹 5">
            <a:extLst>
              <a:ext uri="{FF2B5EF4-FFF2-40B4-BE49-F238E27FC236}">
                <a16:creationId xmlns:a16="http://schemas.microsoft.com/office/drawing/2014/main" id="{058FE623-E263-47F6-B4F0-284CDBD0A636}"/>
              </a:ext>
            </a:extLst>
          </p:cNvPr>
          <p:cNvGrpSpPr/>
          <p:nvPr/>
        </p:nvGrpSpPr>
        <p:grpSpPr>
          <a:xfrm>
            <a:off x="2775667" y="2626568"/>
            <a:ext cx="1444945" cy="1637580"/>
            <a:chOff x="2775666" y="2626568"/>
            <a:chExt cx="1444945" cy="1637580"/>
          </a:xfrm>
        </p:grpSpPr>
        <p:sp>
          <p:nvSpPr>
            <p:cNvPr id="9" name="직사각형 1">
              <a:extLst>
                <a:ext uri="{FF2B5EF4-FFF2-40B4-BE49-F238E27FC236}">
                  <a16:creationId xmlns:a16="http://schemas.microsoft.com/office/drawing/2014/main" id="{07502157-ECF1-49C7-AF37-EAE9CB43DCD2}"/>
                </a:ext>
              </a:extLst>
            </p:cNvPr>
            <p:cNvSpPr/>
            <p:nvPr/>
          </p:nvSpPr>
          <p:spPr>
            <a:xfrm>
              <a:off x="2775666" y="3248485"/>
              <a:ext cx="144494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</a:t>
              </a:r>
            </a:p>
          </p:txBody>
        </p:sp>
        <p:sp>
          <p:nvSpPr>
            <p:cNvPr id="10" name="직사각형 2">
              <a:extLst>
                <a:ext uri="{FF2B5EF4-FFF2-40B4-BE49-F238E27FC236}">
                  <a16:creationId xmlns:a16="http://schemas.microsoft.com/office/drawing/2014/main" id="{08B57AC6-EA8D-4EF3-9FBC-CB45B2AE255E}"/>
                </a:ext>
              </a:extLst>
            </p:cNvPr>
            <p:cNvSpPr/>
            <p:nvPr/>
          </p:nvSpPr>
          <p:spPr>
            <a:xfrm>
              <a:off x="2775666" y="2952916"/>
              <a:ext cx="143669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Director</a:t>
              </a:r>
            </a:p>
          </p:txBody>
        </p:sp>
        <p:sp>
          <p:nvSpPr>
            <p:cNvPr id="11" name="직사각형 3">
              <a:extLst>
                <a:ext uri="{FF2B5EF4-FFF2-40B4-BE49-F238E27FC236}">
                  <a16:creationId xmlns:a16="http://schemas.microsoft.com/office/drawing/2014/main" id="{7A24AEDC-4FF0-4280-8625-8FDF490FD824}"/>
                </a:ext>
              </a:extLst>
            </p:cNvPr>
            <p:cNvSpPr/>
            <p:nvPr/>
          </p:nvSpPr>
          <p:spPr>
            <a:xfrm>
              <a:off x="2775666" y="2626568"/>
              <a:ext cx="144494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Member Name </a:t>
              </a:r>
            </a:p>
          </p:txBody>
        </p:sp>
      </p:grpSp>
      <p:grpSp>
        <p:nvGrpSpPr>
          <p:cNvPr id="12" name="그룹 28">
            <a:extLst>
              <a:ext uri="{FF2B5EF4-FFF2-40B4-BE49-F238E27FC236}">
                <a16:creationId xmlns:a16="http://schemas.microsoft.com/office/drawing/2014/main" id="{F39C66E0-F551-4227-A392-A393A52E2BDF}"/>
              </a:ext>
            </a:extLst>
          </p:cNvPr>
          <p:cNvGrpSpPr/>
          <p:nvPr/>
        </p:nvGrpSpPr>
        <p:grpSpPr>
          <a:xfrm>
            <a:off x="6232047" y="2632907"/>
            <a:ext cx="1444945" cy="1637580"/>
            <a:chOff x="2775666" y="2626568"/>
            <a:chExt cx="1444945" cy="1637580"/>
          </a:xfrm>
        </p:grpSpPr>
        <p:sp>
          <p:nvSpPr>
            <p:cNvPr id="13" name="직사각형 29">
              <a:extLst>
                <a:ext uri="{FF2B5EF4-FFF2-40B4-BE49-F238E27FC236}">
                  <a16:creationId xmlns:a16="http://schemas.microsoft.com/office/drawing/2014/main" id="{C720E264-4AD0-481F-852C-E82BAB59F488}"/>
                </a:ext>
              </a:extLst>
            </p:cNvPr>
            <p:cNvSpPr/>
            <p:nvPr/>
          </p:nvSpPr>
          <p:spPr>
            <a:xfrm>
              <a:off x="2775666" y="3248485"/>
              <a:ext cx="144494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</a:t>
              </a:r>
            </a:p>
          </p:txBody>
        </p:sp>
        <p:sp>
          <p:nvSpPr>
            <p:cNvPr id="14" name="직사각형 30">
              <a:extLst>
                <a:ext uri="{FF2B5EF4-FFF2-40B4-BE49-F238E27FC236}">
                  <a16:creationId xmlns:a16="http://schemas.microsoft.com/office/drawing/2014/main" id="{8456C3C7-5804-40F6-B02A-82968BD2D266}"/>
                </a:ext>
              </a:extLst>
            </p:cNvPr>
            <p:cNvSpPr/>
            <p:nvPr/>
          </p:nvSpPr>
          <p:spPr>
            <a:xfrm>
              <a:off x="2775666" y="2952916"/>
              <a:ext cx="143669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Marketing</a:t>
              </a:r>
            </a:p>
          </p:txBody>
        </p:sp>
        <p:sp>
          <p:nvSpPr>
            <p:cNvPr id="15" name="직사각형 31">
              <a:extLst>
                <a:ext uri="{FF2B5EF4-FFF2-40B4-BE49-F238E27FC236}">
                  <a16:creationId xmlns:a16="http://schemas.microsoft.com/office/drawing/2014/main" id="{574F92C3-A5D6-4DD3-8F3F-C61C6CF55388}"/>
                </a:ext>
              </a:extLst>
            </p:cNvPr>
            <p:cNvSpPr/>
            <p:nvPr/>
          </p:nvSpPr>
          <p:spPr>
            <a:xfrm>
              <a:off x="2775666" y="2626568"/>
              <a:ext cx="144494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Member Name </a:t>
              </a:r>
            </a:p>
          </p:txBody>
        </p:sp>
      </p:grpSp>
      <p:grpSp>
        <p:nvGrpSpPr>
          <p:cNvPr id="16" name="그룹 32">
            <a:extLst>
              <a:ext uri="{FF2B5EF4-FFF2-40B4-BE49-F238E27FC236}">
                <a16:creationId xmlns:a16="http://schemas.microsoft.com/office/drawing/2014/main" id="{13C011E6-3B80-4DDB-9512-34CC6083CAA2}"/>
              </a:ext>
            </a:extLst>
          </p:cNvPr>
          <p:cNvGrpSpPr/>
          <p:nvPr/>
        </p:nvGrpSpPr>
        <p:grpSpPr>
          <a:xfrm>
            <a:off x="9688427" y="2639246"/>
            <a:ext cx="1444945" cy="1637580"/>
            <a:chOff x="2775666" y="2626568"/>
            <a:chExt cx="1444945" cy="1637580"/>
          </a:xfrm>
        </p:grpSpPr>
        <p:sp>
          <p:nvSpPr>
            <p:cNvPr id="17" name="직사각형 33">
              <a:extLst>
                <a:ext uri="{FF2B5EF4-FFF2-40B4-BE49-F238E27FC236}">
                  <a16:creationId xmlns:a16="http://schemas.microsoft.com/office/drawing/2014/main" id="{CC68B148-608A-4917-8079-86443717A4EB}"/>
                </a:ext>
              </a:extLst>
            </p:cNvPr>
            <p:cNvSpPr/>
            <p:nvPr/>
          </p:nvSpPr>
          <p:spPr>
            <a:xfrm>
              <a:off x="2775666" y="3248485"/>
              <a:ext cx="144494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</a:t>
              </a:r>
            </a:p>
          </p:txBody>
        </p:sp>
        <p:sp>
          <p:nvSpPr>
            <p:cNvPr id="18" name="직사각형 34">
              <a:extLst>
                <a:ext uri="{FF2B5EF4-FFF2-40B4-BE49-F238E27FC236}">
                  <a16:creationId xmlns:a16="http://schemas.microsoft.com/office/drawing/2014/main" id="{86C21DC0-0228-41D5-B763-D96D61ACCF29}"/>
                </a:ext>
              </a:extLst>
            </p:cNvPr>
            <p:cNvSpPr/>
            <p:nvPr/>
          </p:nvSpPr>
          <p:spPr>
            <a:xfrm>
              <a:off x="2775666" y="2952916"/>
              <a:ext cx="143669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Design</a:t>
              </a:r>
            </a:p>
          </p:txBody>
        </p:sp>
        <p:sp>
          <p:nvSpPr>
            <p:cNvPr id="19" name="직사각형 35">
              <a:extLst>
                <a:ext uri="{FF2B5EF4-FFF2-40B4-BE49-F238E27FC236}">
                  <a16:creationId xmlns:a16="http://schemas.microsoft.com/office/drawing/2014/main" id="{619A296D-CE1B-4E96-A9B7-EF934CB7955A}"/>
                </a:ext>
              </a:extLst>
            </p:cNvPr>
            <p:cNvSpPr/>
            <p:nvPr/>
          </p:nvSpPr>
          <p:spPr>
            <a:xfrm>
              <a:off x="2775666" y="2626568"/>
              <a:ext cx="144494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Member Name </a:t>
              </a:r>
            </a:p>
          </p:txBody>
        </p:sp>
      </p:grpSp>
      <p:grpSp>
        <p:nvGrpSpPr>
          <p:cNvPr id="20" name="그룹 8">
            <a:extLst>
              <a:ext uri="{FF2B5EF4-FFF2-40B4-BE49-F238E27FC236}">
                <a16:creationId xmlns:a16="http://schemas.microsoft.com/office/drawing/2014/main" id="{61CF73E5-F489-46A9-B3AB-9D04A6CEFF50}"/>
              </a:ext>
            </a:extLst>
          </p:cNvPr>
          <p:cNvGrpSpPr/>
          <p:nvPr/>
        </p:nvGrpSpPr>
        <p:grpSpPr>
          <a:xfrm>
            <a:off x="999000" y="4886308"/>
            <a:ext cx="3150969" cy="1138774"/>
            <a:chOff x="963831" y="4706784"/>
            <a:chExt cx="2802673" cy="1138774"/>
          </a:xfrm>
        </p:grpSpPr>
        <p:sp>
          <p:nvSpPr>
            <p:cNvPr id="21" name="직사각형 6">
              <a:extLst>
                <a:ext uri="{FF2B5EF4-FFF2-40B4-BE49-F238E27FC236}">
                  <a16:creationId xmlns:a16="http://schemas.microsoft.com/office/drawing/2014/main" id="{06512AAE-7DAF-43CE-BDB3-CD89579CE637}"/>
                </a:ext>
              </a:extLst>
            </p:cNvPr>
            <p:cNvSpPr/>
            <p:nvPr/>
          </p:nvSpPr>
          <p:spPr>
            <a:xfrm>
              <a:off x="963831" y="4706784"/>
              <a:ext cx="280267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Here</a:t>
              </a:r>
            </a:p>
          </p:txBody>
        </p:sp>
        <p:sp>
          <p:nvSpPr>
            <p:cNvPr id="22" name="직사각형 7">
              <a:extLst>
                <a:ext uri="{FF2B5EF4-FFF2-40B4-BE49-F238E27FC236}">
                  <a16:creationId xmlns:a16="http://schemas.microsoft.com/office/drawing/2014/main" id="{8125B774-52EA-4C66-9EBF-86CEA0E06F87}"/>
                </a:ext>
              </a:extLst>
            </p:cNvPr>
            <p:cNvSpPr/>
            <p:nvPr/>
          </p:nvSpPr>
          <p:spPr>
            <a:xfrm>
              <a:off x="963831" y="5014561"/>
              <a:ext cx="280267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그룹 39">
            <a:extLst>
              <a:ext uri="{FF2B5EF4-FFF2-40B4-BE49-F238E27FC236}">
                <a16:creationId xmlns:a16="http://schemas.microsoft.com/office/drawing/2014/main" id="{D5148786-4A9E-467F-B3C9-6454627CA405}"/>
              </a:ext>
            </a:extLst>
          </p:cNvPr>
          <p:cNvGrpSpPr/>
          <p:nvPr/>
        </p:nvGrpSpPr>
        <p:grpSpPr>
          <a:xfrm>
            <a:off x="4454513" y="4886308"/>
            <a:ext cx="3150969" cy="1138774"/>
            <a:chOff x="963831" y="4706784"/>
            <a:chExt cx="2802673" cy="1138774"/>
          </a:xfrm>
        </p:grpSpPr>
        <p:sp>
          <p:nvSpPr>
            <p:cNvPr id="24" name="직사각형 47">
              <a:extLst>
                <a:ext uri="{FF2B5EF4-FFF2-40B4-BE49-F238E27FC236}">
                  <a16:creationId xmlns:a16="http://schemas.microsoft.com/office/drawing/2014/main" id="{61A1E256-BBFB-4114-982A-9245F60A34AD}"/>
                </a:ext>
              </a:extLst>
            </p:cNvPr>
            <p:cNvSpPr/>
            <p:nvPr/>
          </p:nvSpPr>
          <p:spPr>
            <a:xfrm>
              <a:off x="963831" y="4706784"/>
              <a:ext cx="280267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Here</a:t>
              </a:r>
            </a:p>
          </p:txBody>
        </p:sp>
        <p:sp>
          <p:nvSpPr>
            <p:cNvPr id="25" name="직사각형 48">
              <a:extLst>
                <a:ext uri="{FF2B5EF4-FFF2-40B4-BE49-F238E27FC236}">
                  <a16:creationId xmlns:a16="http://schemas.microsoft.com/office/drawing/2014/main" id="{39E4DF8B-9BF7-4DEB-A54F-511FF8FC828D}"/>
                </a:ext>
              </a:extLst>
            </p:cNvPr>
            <p:cNvSpPr/>
            <p:nvPr/>
          </p:nvSpPr>
          <p:spPr>
            <a:xfrm>
              <a:off x="963831" y="5014561"/>
              <a:ext cx="280267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그룹 49">
            <a:extLst>
              <a:ext uri="{FF2B5EF4-FFF2-40B4-BE49-F238E27FC236}">
                <a16:creationId xmlns:a16="http://schemas.microsoft.com/office/drawing/2014/main" id="{51FDCC20-4E93-4F0C-BF70-36CA0FCFA150}"/>
              </a:ext>
            </a:extLst>
          </p:cNvPr>
          <p:cNvGrpSpPr/>
          <p:nvPr/>
        </p:nvGrpSpPr>
        <p:grpSpPr>
          <a:xfrm>
            <a:off x="7910025" y="4886308"/>
            <a:ext cx="3150969" cy="1138774"/>
            <a:chOff x="963831" y="4706784"/>
            <a:chExt cx="2802673" cy="1138774"/>
          </a:xfrm>
        </p:grpSpPr>
        <p:sp>
          <p:nvSpPr>
            <p:cNvPr id="27" name="직사각형 50">
              <a:extLst>
                <a:ext uri="{FF2B5EF4-FFF2-40B4-BE49-F238E27FC236}">
                  <a16:creationId xmlns:a16="http://schemas.microsoft.com/office/drawing/2014/main" id="{9456CEB3-8554-4658-9C4F-91D55FD8AA90}"/>
                </a:ext>
              </a:extLst>
            </p:cNvPr>
            <p:cNvSpPr/>
            <p:nvPr/>
          </p:nvSpPr>
          <p:spPr>
            <a:xfrm>
              <a:off x="963831" y="4706784"/>
              <a:ext cx="280267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Here</a:t>
              </a:r>
            </a:p>
          </p:txBody>
        </p:sp>
        <p:sp>
          <p:nvSpPr>
            <p:cNvPr id="28" name="직사각형 51">
              <a:extLst>
                <a:ext uri="{FF2B5EF4-FFF2-40B4-BE49-F238E27FC236}">
                  <a16:creationId xmlns:a16="http://schemas.microsoft.com/office/drawing/2014/main" id="{93137CF5-F538-41D7-A6A3-360B0A1C8261}"/>
                </a:ext>
              </a:extLst>
            </p:cNvPr>
            <p:cNvSpPr/>
            <p:nvPr/>
          </p:nvSpPr>
          <p:spPr>
            <a:xfrm>
              <a:off x="963831" y="5014561"/>
              <a:ext cx="280267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803E11-1C1D-44F8-8004-2FA6B1696A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C3F6FA80-5CB4-4C7F-80F6-933BCCE12214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/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8E2A940B-E2F1-4229-844A-504A2E2A016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</p:spTree>
    <p:extLst>
      <p:ext uri="{BB962C8B-B14F-4D97-AF65-F5344CB8AC3E}">
        <p14:creationId xmlns:p14="http://schemas.microsoft.com/office/powerpoint/2010/main" val="1699441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3EA7EA1-6E19-454A-BFCD-CFE25AA6DE9E}"/>
              </a:ext>
            </a:extLst>
          </p:cNvPr>
          <p:cNvGrpSpPr/>
          <p:nvPr/>
        </p:nvGrpSpPr>
        <p:grpSpPr>
          <a:xfrm>
            <a:off x="1150766" y="1845493"/>
            <a:ext cx="1851863" cy="4053165"/>
            <a:chOff x="1415686" y="1862587"/>
            <a:chExt cx="1851863" cy="405316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9EF28DD-63B3-4391-AEC3-9DCD3ADFF9CB}"/>
                </a:ext>
              </a:extLst>
            </p:cNvPr>
            <p:cNvGrpSpPr/>
            <p:nvPr/>
          </p:nvGrpSpPr>
          <p:grpSpPr>
            <a:xfrm>
              <a:off x="1907696" y="1862587"/>
              <a:ext cx="867842" cy="1394963"/>
              <a:chOff x="1722958" y="1738762"/>
              <a:chExt cx="1231877" cy="1394963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085E19BD-4FE8-4F69-8141-33362BE40AE2}"/>
                  </a:ext>
                </a:extLst>
              </p:cNvPr>
              <p:cNvSpPr/>
              <p:nvPr/>
            </p:nvSpPr>
            <p:spPr>
              <a:xfrm>
                <a:off x="1724017" y="1738762"/>
                <a:ext cx="1230818" cy="480564"/>
              </a:xfrm>
              <a:custGeom>
                <a:avLst/>
                <a:gdLst>
                  <a:gd name="connsiteX0" fmla="*/ 180977 w 1374357"/>
                  <a:gd name="connsiteY0" fmla="*/ 0 h 571500"/>
                  <a:gd name="connsiteX1" fmla="*/ 1193380 w 1374357"/>
                  <a:gd name="connsiteY1" fmla="*/ 0 h 571500"/>
                  <a:gd name="connsiteX2" fmla="*/ 1374357 w 1374357"/>
                  <a:gd name="connsiteY2" fmla="*/ 180977 h 571500"/>
                  <a:gd name="connsiteX3" fmla="*/ 1374357 w 1374357"/>
                  <a:gd name="connsiteY3" fmla="*/ 571500 h 571500"/>
                  <a:gd name="connsiteX4" fmla="*/ 1197431 w 1374357"/>
                  <a:gd name="connsiteY4" fmla="*/ 571500 h 571500"/>
                  <a:gd name="connsiteX5" fmla="*/ 1197431 w 1374357"/>
                  <a:gd name="connsiteY5" fmla="*/ 319624 h 571500"/>
                  <a:gd name="connsiteX6" fmla="*/ 1063050 w 1374357"/>
                  <a:gd name="connsiteY6" fmla="*/ 185243 h 571500"/>
                  <a:gd name="connsiteX7" fmla="*/ 311307 w 1374357"/>
                  <a:gd name="connsiteY7" fmla="*/ 185243 h 571500"/>
                  <a:gd name="connsiteX8" fmla="*/ 176926 w 1374357"/>
                  <a:gd name="connsiteY8" fmla="*/ 319624 h 571500"/>
                  <a:gd name="connsiteX9" fmla="*/ 176926 w 1374357"/>
                  <a:gd name="connsiteY9" fmla="*/ 571500 h 571500"/>
                  <a:gd name="connsiteX10" fmla="*/ 0 w 1374357"/>
                  <a:gd name="connsiteY10" fmla="*/ 571500 h 571500"/>
                  <a:gd name="connsiteX11" fmla="*/ 0 w 1374357"/>
                  <a:gd name="connsiteY11" fmla="*/ 180977 h 571500"/>
                  <a:gd name="connsiteX12" fmla="*/ 180977 w 1374357"/>
                  <a:gd name="connsiteY12" fmla="*/ 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74357" h="571500">
                    <a:moveTo>
                      <a:pt x="180977" y="0"/>
                    </a:moveTo>
                    <a:lnTo>
                      <a:pt x="1193380" y="0"/>
                    </a:lnTo>
                    <a:cubicBezTo>
                      <a:pt x="1293331" y="0"/>
                      <a:pt x="1374357" y="81026"/>
                      <a:pt x="1374357" y="180977"/>
                    </a:cubicBezTo>
                    <a:lnTo>
                      <a:pt x="1374357" y="571500"/>
                    </a:lnTo>
                    <a:lnTo>
                      <a:pt x="1197431" y="571500"/>
                    </a:lnTo>
                    <a:lnTo>
                      <a:pt x="1197431" y="319624"/>
                    </a:lnTo>
                    <a:cubicBezTo>
                      <a:pt x="1197431" y="245407"/>
                      <a:pt x="1137267" y="185243"/>
                      <a:pt x="1063050" y="185243"/>
                    </a:cubicBezTo>
                    <a:lnTo>
                      <a:pt x="311307" y="185243"/>
                    </a:lnTo>
                    <a:cubicBezTo>
                      <a:pt x="237090" y="185243"/>
                      <a:pt x="176926" y="245407"/>
                      <a:pt x="176926" y="319624"/>
                    </a:cubicBezTo>
                    <a:lnTo>
                      <a:pt x="176926" y="571500"/>
                    </a:lnTo>
                    <a:lnTo>
                      <a:pt x="0" y="571500"/>
                    </a:lnTo>
                    <a:lnTo>
                      <a:pt x="0" y="180977"/>
                    </a:lnTo>
                    <a:cubicBezTo>
                      <a:pt x="0" y="81026"/>
                      <a:pt x="81026" y="0"/>
                      <a:pt x="1809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3F75725-AB4E-43EE-95CB-291431E74AB2}"/>
                  </a:ext>
                </a:extLst>
              </p:cNvPr>
              <p:cNvSpPr/>
              <p:nvPr/>
            </p:nvSpPr>
            <p:spPr>
              <a:xfrm>
                <a:off x="2797902" y="2219325"/>
                <a:ext cx="156933" cy="9144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5B05AFA-517A-4A2A-B7C1-D8394C1F25EA}"/>
                  </a:ext>
                </a:extLst>
              </p:cNvPr>
              <p:cNvSpPr/>
              <p:nvPr/>
            </p:nvSpPr>
            <p:spPr>
              <a:xfrm>
                <a:off x="1722958" y="2219325"/>
                <a:ext cx="156933" cy="9144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49CAA88-CB41-4F21-A0A9-999892D29692}"/>
                </a:ext>
              </a:extLst>
            </p:cNvPr>
            <p:cNvGrpSpPr/>
            <p:nvPr/>
          </p:nvGrpSpPr>
          <p:grpSpPr>
            <a:xfrm>
              <a:off x="1645551" y="5624308"/>
              <a:ext cx="1392130" cy="291444"/>
              <a:chOff x="1342243" y="5555717"/>
              <a:chExt cx="1774407" cy="371475"/>
            </a:xfrm>
            <a:solidFill>
              <a:schemeClr val="accent4"/>
            </a:solidFill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5159D04A-9EAB-4389-8238-979299D6A079}"/>
                  </a:ext>
                </a:extLst>
              </p:cNvPr>
              <p:cNvSpPr/>
              <p:nvPr/>
            </p:nvSpPr>
            <p:spPr>
              <a:xfrm>
                <a:off x="1342243" y="5555717"/>
                <a:ext cx="200025" cy="371475"/>
              </a:xfrm>
              <a:prstGeom prst="roundRect">
                <a:avLst>
                  <a:gd name="adj" fmla="val 3952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D3BEC41E-55A6-4B4E-8512-E6A68600CD45}"/>
                  </a:ext>
                </a:extLst>
              </p:cNvPr>
              <p:cNvSpPr/>
              <p:nvPr/>
            </p:nvSpPr>
            <p:spPr>
              <a:xfrm>
                <a:off x="2916625" y="5555717"/>
                <a:ext cx="200025" cy="371475"/>
              </a:xfrm>
              <a:prstGeom prst="roundRect">
                <a:avLst>
                  <a:gd name="adj" fmla="val 3952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1B8162C-1C6E-468B-A4FD-65AD63EB9BFD}"/>
                </a:ext>
              </a:extLst>
            </p:cNvPr>
            <p:cNvSpPr/>
            <p:nvPr/>
          </p:nvSpPr>
          <p:spPr>
            <a:xfrm>
              <a:off x="1415686" y="3043335"/>
              <a:ext cx="1851863" cy="2726695"/>
            </a:xfrm>
            <a:prstGeom prst="roundRect">
              <a:avLst>
                <a:gd name="adj" fmla="val 815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ECC3A95F-C0A3-47BA-A8F0-90C897E027A7}"/>
                </a:ext>
              </a:extLst>
            </p:cNvPr>
            <p:cNvSpPr/>
            <p:nvPr/>
          </p:nvSpPr>
          <p:spPr>
            <a:xfrm rot="10800000">
              <a:off x="1616368" y="3048667"/>
              <a:ext cx="1450499" cy="680940"/>
            </a:xfrm>
            <a:prstGeom prst="round2SameRect">
              <a:avLst>
                <a:gd name="adj1" fmla="val 40447"/>
                <a:gd name="adj2" fmla="val 0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D9666D5F-13C9-4B1B-A673-63A1F602E8AC}"/>
                </a:ext>
              </a:extLst>
            </p:cNvPr>
            <p:cNvSpPr/>
            <p:nvPr/>
          </p:nvSpPr>
          <p:spPr>
            <a:xfrm>
              <a:off x="1616368" y="4243183"/>
              <a:ext cx="1450499" cy="1526847"/>
            </a:xfrm>
            <a:prstGeom prst="round2SameRect">
              <a:avLst>
                <a:gd name="adj1" fmla="val 15063"/>
                <a:gd name="adj2" fmla="val 0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84ACF09-C33C-4720-9153-90D5C663B73F}"/>
                </a:ext>
              </a:extLst>
            </p:cNvPr>
            <p:cNvSpPr/>
            <p:nvPr/>
          </p:nvSpPr>
          <p:spPr>
            <a:xfrm rot="1405825">
              <a:off x="1818773" y="3714088"/>
              <a:ext cx="60362" cy="142327"/>
            </a:xfrm>
            <a:custGeom>
              <a:avLst/>
              <a:gdLst>
                <a:gd name="connsiteX0" fmla="*/ 28598 w 73807"/>
                <a:gd name="connsiteY0" fmla="*/ 110176 h 174030"/>
                <a:gd name="connsiteX1" fmla="*/ 16713 w 73807"/>
                <a:gd name="connsiteY1" fmla="*/ 140241 h 174030"/>
                <a:gd name="connsiteX2" fmla="*/ 46778 w 73807"/>
                <a:gd name="connsiteY2" fmla="*/ 152126 h 174030"/>
                <a:gd name="connsiteX3" fmla="*/ 58663 w 73807"/>
                <a:gd name="connsiteY3" fmla="*/ 122061 h 174030"/>
                <a:gd name="connsiteX4" fmla="*/ 28598 w 73807"/>
                <a:gd name="connsiteY4" fmla="*/ 110176 h 174030"/>
                <a:gd name="connsiteX5" fmla="*/ 9214 w 73807"/>
                <a:gd name="connsiteY5" fmla="*/ 9215 h 174030"/>
                <a:gd name="connsiteX6" fmla="*/ 31460 w 73807"/>
                <a:gd name="connsiteY6" fmla="*/ 0 h 174030"/>
                <a:gd name="connsiteX7" fmla="*/ 42347 w 73807"/>
                <a:gd name="connsiteY7" fmla="*/ 0 h 174030"/>
                <a:gd name="connsiteX8" fmla="*/ 73807 w 73807"/>
                <a:gd name="connsiteY8" fmla="*/ 31460 h 174030"/>
                <a:gd name="connsiteX9" fmla="*/ 73807 w 73807"/>
                <a:gd name="connsiteY9" fmla="*/ 142570 h 174030"/>
                <a:gd name="connsiteX10" fmla="*/ 42347 w 73807"/>
                <a:gd name="connsiteY10" fmla="*/ 174030 h 174030"/>
                <a:gd name="connsiteX11" fmla="*/ 31460 w 73807"/>
                <a:gd name="connsiteY11" fmla="*/ 174030 h 174030"/>
                <a:gd name="connsiteX12" fmla="*/ 0 w 73807"/>
                <a:gd name="connsiteY12" fmla="*/ 142570 h 174030"/>
                <a:gd name="connsiteX13" fmla="*/ 0 w 73807"/>
                <a:gd name="connsiteY13" fmla="*/ 31460 h 174030"/>
                <a:gd name="connsiteX14" fmla="*/ 9214 w 73807"/>
                <a:gd name="connsiteY14" fmla="*/ 9215 h 1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807" h="174030">
                  <a:moveTo>
                    <a:pt x="28598" y="110176"/>
                  </a:moveTo>
                  <a:cubicBezTo>
                    <a:pt x="17014" y="115197"/>
                    <a:pt x="11693" y="128657"/>
                    <a:pt x="16713" y="140241"/>
                  </a:cubicBezTo>
                  <a:cubicBezTo>
                    <a:pt x="21733" y="151825"/>
                    <a:pt x="35194" y="157147"/>
                    <a:pt x="46778" y="152126"/>
                  </a:cubicBezTo>
                  <a:cubicBezTo>
                    <a:pt x="58362" y="147106"/>
                    <a:pt x="63683" y="133645"/>
                    <a:pt x="58663" y="122061"/>
                  </a:cubicBezTo>
                  <a:cubicBezTo>
                    <a:pt x="53643" y="110478"/>
                    <a:pt x="40182" y="105156"/>
                    <a:pt x="28598" y="110176"/>
                  </a:cubicBezTo>
                  <a:close/>
                  <a:moveTo>
                    <a:pt x="9214" y="9215"/>
                  </a:moveTo>
                  <a:cubicBezTo>
                    <a:pt x="14908" y="3521"/>
                    <a:pt x="22773" y="0"/>
                    <a:pt x="31460" y="0"/>
                  </a:cubicBezTo>
                  <a:lnTo>
                    <a:pt x="42347" y="0"/>
                  </a:lnTo>
                  <a:cubicBezTo>
                    <a:pt x="59722" y="0"/>
                    <a:pt x="73807" y="14085"/>
                    <a:pt x="73807" y="31460"/>
                  </a:cubicBezTo>
                  <a:lnTo>
                    <a:pt x="73807" y="142570"/>
                  </a:lnTo>
                  <a:cubicBezTo>
                    <a:pt x="73807" y="159945"/>
                    <a:pt x="59722" y="174030"/>
                    <a:pt x="42347" y="174030"/>
                  </a:cubicBezTo>
                  <a:lnTo>
                    <a:pt x="31460" y="174030"/>
                  </a:lnTo>
                  <a:cubicBezTo>
                    <a:pt x="14085" y="174030"/>
                    <a:pt x="0" y="159945"/>
                    <a:pt x="0" y="142570"/>
                  </a:cubicBezTo>
                  <a:lnTo>
                    <a:pt x="0" y="31460"/>
                  </a:lnTo>
                  <a:cubicBezTo>
                    <a:pt x="0" y="22773"/>
                    <a:pt x="3521" y="14907"/>
                    <a:pt x="9214" y="921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269E874-D78B-4B10-97EA-6462B8508E19}"/>
                </a:ext>
              </a:extLst>
            </p:cNvPr>
            <p:cNvSpPr/>
            <p:nvPr/>
          </p:nvSpPr>
          <p:spPr>
            <a:xfrm>
              <a:off x="1904944" y="3731305"/>
              <a:ext cx="60362" cy="142327"/>
            </a:xfrm>
            <a:custGeom>
              <a:avLst/>
              <a:gdLst>
                <a:gd name="connsiteX0" fmla="*/ 28598 w 73807"/>
                <a:gd name="connsiteY0" fmla="*/ 110176 h 174030"/>
                <a:gd name="connsiteX1" fmla="*/ 16713 w 73807"/>
                <a:gd name="connsiteY1" fmla="*/ 140241 h 174030"/>
                <a:gd name="connsiteX2" fmla="*/ 46778 w 73807"/>
                <a:gd name="connsiteY2" fmla="*/ 152126 h 174030"/>
                <a:gd name="connsiteX3" fmla="*/ 58663 w 73807"/>
                <a:gd name="connsiteY3" fmla="*/ 122061 h 174030"/>
                <a:gd name="connsiteX4" fmla="*/ 28598 w 73807"/>
                <a:gd name="connsiteY4" fmla="*/ 110176 h 174030"/>
                <a:gd name="connsiteX5" fmla="*/ 9214 w 73807"/>
                <a:gd name="connsiteY5" fmla="*/ 9215 h 174030"/>
                <a:gd name="connsiteX6" fmla="*/ 31460 w 73807"/>
                <a:gd name="connsiteY6" fmla="*/ 0 h 174030"/>
                <a:gd name="connsiteX7" fmla="*/ 42347 w 73807"/>
                <a:gd name="connsiteY7" fmla="*/ 0 h 174030"/>
                <a:gd name="connsiteX8" fmla="*/ 73807 w 73807"/>
                <a:gd name="connsiteY8" fmla="*/ 31460 h 174030"/>
                <a:gd name="connsiteX9" fmla="*/ 73807 w 73807"/>
                <a:gd name="connsiteY9" fmla="*/ 142570 h 174030"/>
                <a:gd name="connsiteX10" fmla="*/ 42347 w 73807"/>
                <a:gd name="connsiteY10" fmla="*/ 174030 h 174030"/>
                <a:gd name="connsiteX11" fmla="*/ 31460 w 73807"/>
                <a:gd name="connsiteY11" fmla="*/ 174030 h 174030"/>
                <a:gd name="connsiteX12" fmla="*/ 0 w 73807"/>
                <a:gd name="connsiteY12" fmla="*/ 142570 h 174030"/>
                <a:gd name="connsiteX13" fmla="*/ 0 w 73807"/>
                <a:gd name="connsiteY13" fmla="*/ 31460 h 174030"/>
                <a:gd name="connsiteX14" fmla="*/ 9214 w 73807"/>
                <a:gd name="connsiteY14" fmla="*/ 9215 h 1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807" h="174030">
                  <a:moveTo>
                    <a:pt x="28598" y="110176"/>
                  </a:moveTo>
                  <a:cubicBezTo>
                    <a:pt x="17014" y="115197"/>
                    <a:pt x="11693" y="128657"/>
                    <a:pt x="16713" y="140241"/>
                  </a:cubicBezTo>
                  <a:cubicBezTo>
                    <a:pt x="21733" y="151825"/>
                    <a:pt x="35194" y="157147"/>
                    <a:pt x="46778" y="152126"/>
                  </a:cubicBezTo>
                  <a:cubicBezTo>
                    <a:pt x="58362" y="147106"/>
                    <a:pt x="63683" y="133645"/>
                    <a:pt x="58663" y="122061"/>
                  </a:cubicBezTo>
                  <a:cubicBezTo>
                    <a:pt x="53643" y="110478"/>
                    <a:pt x="40182" y="105156"/>
                    <a:pt x="28598" y="110176"/>
                  </a:cubicBezTo>
                  <a:close/>
                  <a:moveTo>
                    <a:pt x="9214" y="9215"/>
                  </a:moveTo>
                  <a:cubicBezTo>
                    <a:pt x="14908" y="3521"/>
                    <a:pt x="22773" y="0"/>
                    <a:pt x="31460" y="0"/>
                  </a:cubicBezTo>
                  <a:lnTo>
                    <a:pt x="42347" y="0"/>
                  </a:lnTo>
                  <a:cubicBezTo>
                    <a:pt x="59722" y="0"/>
                    <a:pt x="73807" y="14085"/>
                    <a:pt x="73807" y="31460"/>
                  </a:cubicBezTo>
                  <a:lnTo>
                    <a:pt x="73807" y="142570"/>
                  </a:lnTo>
                  <a:cubicBezTo>
                    <a:pt x="73807" y="159945"/>
                    <a:pt x="59722" y="174030"/>
                    <a:pt x="42347" y="174030"/>
                  </a:cubicBezTo>
                  <a:lnTo>
                    <a:pt x="31460" y="174030"/>
                  </a:lnTo>
                  <a:cubicBezTo>
                    <a:pt x="14085" y="174030"/>
                    <a:pt x="0" y="159945"/>
                    <a:pt x="0" y="142570"/>
                  </a:cubicBezTo>
                  <a:lnTo>
                    <a:pt x="0" y="31460"/>
                  </a:lnTo>
                  <a:cubicBezTo>
                    <a:pt x="0" y="22773"/>
                    <a:pt x="3521" y="14907"/>
                    <a:pt x="9214" y="921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EBCDFB0E-151B-42BA-AB26-326538B38C65}"/>
                </a:ext>
              </a:extLst>
            </p:cNvPr>
            <p:cNvSpPr/>
            <p:nvPr/>
          </p:nvSpPr>
          <p:spPr>
            <a:xfrm>
              <a:off x="2104807" y="3548299"/>
              <a:ext cx="473620" cy="101394"/>
            </a:xfrm>
            <a:prstGeom prst="roundRect">
              <a:avLst>
                <a:gd name="adj" fmla="val 50000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7A828E1-0AE6-4D29-937B-06E7AE6D3708}"/>
                </a:ext>
              </a:extLst>
            </p:cNvPr>
            <p:cNvGrpSpPr/>
            <p:nvPr/>
          </p:nvGrpSpPr>
          <p:grpSpPr>
            <a:xfrm rot="21148709">
              <a:off x="2204157" y="4219064"/>
              <a:ext cx="146533" cy="159544"/>
              <a:chOff x="1971173" y="3866488"/>
              <a:chExt cx="146533" cy="159544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B7D7F8C6-C800-464A-93D8-BD5C15B78A66}"/>
                  </a:ext>
                </a:extLst>
              </p:cNvPr>
              <p:cNvSpPr/>
              <p:nvPr/>
            </p:nvSpPr>
            <p:spPr>
              <a:xfrm rot="1405825">
                <a:off x="1971173" y="3866488"/>
                <a:ext cx="60362" cy="142327"/>
              </a:xfrm>
              <a:custGeom>
                <a:avLst/>
                <a:gdLst>
                  <a:gd name="connsiteX0" fmla="*/ 28598 w 73807"/>
                  <a:gd name="connsiteY0" fmla="*/ 110176 h 174030"/>
                  <a:gd name="connsiteX1" fmla="*/ 16713 w 73807"/>
                  <a:gd name="connsiteY1" fmla="*/ 140241 h 174030"/>
                  <a:gd name="connsiteX2" fmla="*/ 46778 w 73807"/>
                  <a:gd name="connsiteY2" fmla="*/ 152126 h 174030"/>
                  <a:gd name="connsiteX3" fmla="*/ 58663 w 73807"/>
                  <a:gd name="connsiteY3" fmla="*/ 122061 h 174030"/>
                  <a:gd name="connsiteX4" fmla="*/ 28598 w 73807"/>
                  <a:gd name="connsiteY4" fmla="*/ 110176 h 174030"/>
                  <a:gd name="connsiteX5" fmla="*/ 9214 w 73807"/>
                  <a:gd name="connsiteY5" fmla="*/ 9215 h 174030"/>
                  <a:gd name="connsiteX6" fmla="*/ 31460 w 73807"/>
                  <a:gd name="connsiteY6" fmla="*/ 0 h 174030"/>
                  <a:gd name="connsiteX7" fmla="*/ 42347 w 73807"/>
                  <a:gd name="connsiteY7" fmla="*/ 0 h 174030"/>
                  <a:gd name="connsiteX8" fmla="*/ 73807 w 73807"/>
                  <a:gd name="connsiteY8" fmla="*/ 31460 h 174030"/>
                  <a:gd name="connsiteX9" fmla="*/ 73807 w 73807"/>
                  <a:gd name="connsiteY9" fmla="*/ 142570 h 174030"/>
                  <a:gd name="connsiteX10" fmla="*/ 42347 w 73807"/>
                  <a:gd name="connsiteY10" fmla="*/ 174030 h 174030"/>
                  <a:gd name="connsiteX11" fmla="*/ 31460 w 73807"/>
                  <a:gd name="connsiteY11" fmla="*/ 174030 h 174030"/>
                  <a:gd name="connsiteX12" fmla="*/ 0 w 73807"/>
                  <a:gd name="connsiteY12" fmla="*/ 142570 h 174030"/>
                  <a:gd name="connsiteX13" fmla="*/ 0 w 73807"/>
                  <a:gd name="connsiteY13" fmla="*/ 31460 h 174030"/>
                  <a:gd name="connsiteX14" fmla="*/ 9214 w 73807"/>
                  <a:gd name="connsiteY14" fmla="*/ 9215 h 174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3807" h="174030">
                    <a:moveTo>
                      <a:pt x="28598" y="110176"/>
                    </a:moveTo>
                    <a:cubicBezTo>
                      <a:pt x="17014" y="115197"/>
                      <a:pt x="11693" y="128657"/>
                      <a:pt x="16713" y="140241"/>
                    </a:cubicBezTo>
                    <a:cubicBezTo>
                      <a:pt x="21733" y="151825"/>
                      <a:pt x="35194" y="157147"/>
                      <a:pt x="46778" y="152126"/>
                    </a:cubicBezTo>
                    <a:cubicBezTo>
                      <a:pt x="58362" y="147106"/>
                      <a:pt x="63683" y="133645"/>
                      <a:pt x="58663" y="122061"/>
                    </a:cubicBezTo>
                    <a:cubicBezTo>
                      <a:pt x="53643" y="110478"/>
                      <a:pt x="40182" y="105156"/>
                      <a:pt x="28598" y="110176"/>
                    </a:cubicBezTo>
                    <a:close/>
                    <a:moveTo>
                      <a:pt x="9214" y="9215"/>
                    </a:moveTo>
                    <a:cubicBezTo>
                      <a:pt x="14908" y="3521"/>
                      <a:pt x="22773" y="0"/>
                      <a:pt x="31460" y="0"/>
                    </a:cubicBezTo>
                    <a:lnTo>
                      <a:pt x="42347" y="0"/>
                    </a:lnTo>
                    <a:cubicBezTo>
                      <a:pt x="59722" y="0"/>
                      <a:pt x="73807" y="14085"/>
                      <a:pt x="73807" y="31460"/>
                    </a:cubicBezTo>
                    <a:lnTo>
                      <a:pt x="73807" y="142570"/>
                    </a:lnTo>
                    <a:cubicBezTo>
                      <a:pt x="73807" y="159945"/>
                      <a:pt x="59722" y="174030"/>
                      <a:pt x="42347" y="174030"/>
                    </a:cubicBezTo>
                    <a:lnTo>
                      <a:pt x="31460" y="174030"/>
                    </a:lnTo>
                    <a:cubicBezTo>
                      <a:pt x="14085" y="174030"/>
                      <a:pt x="0" y="159945"/>
                      <a:pt x="0" y="142570"/>
                    </a:cubicBezTo>
                    <a:lnTo>
                      <a:pt x="0" y="31460"/>
                    </a:lnTo>
                    <a:cubicBezTo>
                      <a:pt x="0" y="22773"/>
                      <a:pt x="3521" y="14907"/>
                      <a:pt x="9214" y="921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A0F246D0-5587-4C40-9C4F-09F986286567}"/>
                  </a:ext>
                </a:extLst>
              </p:cNvPr>
              <p:cNvSpPr/>
              <p:nvPr/>
            </p:nvSpPr>
            <p:spPr>
              <a:xfrm>
                <a:off x="2057344" y="3883705"/>
                <a:ext cx="60362" cy="142327"/>
              </a:xfrm>
              <a:custGeom>
                <a:avLst/>
                <a:gdLst>
                  <a:gd name="connsiteX0" fmla="*/ 28598 w 73807"/>
                  <a:gd name="connsiteY0" fmla="*/ 110176 h 174030"/>
                  <a:gd name="connsiteX1" fmla="*/ 16713 w 73807"/>
                  <a:gd name="connsiteY1" fmla="*/ 140241 h 174030"/>
                  <a:gd name="connsiteX2" fmla="*/ 46778 w 73807"/>
                  <a:gd name="connsiteY2" fmla="*/ 152126 h 174030"/>
                  <a:gd name="connsiteX3" fmla="*/ 58663 w 73807"/>
                  <a:gd name="connsiteY3" fmla="*/ 122061 h 174030"/>
                  <a:gd name="connsiteX4" fmla="*/ 28598 w 73807"/>
                  <a:gd name="connsiteY4" fmla="*/ 110176 h 174030"/>
                  <a:gd name="connsiteX5" fmla="*/ 9214 w 73807"/>
                  <a:gd name="connsiteY5" fmla="*/ 9215 h 174030"/>
                  <a:gd name="connsiteX6" fmla="*/ 31460 w 73807"/>
                  <a:gd name="connsiteY6" fmla="*/ 0 h 174030"/>
                  <a:gd name="connsiteX7" fmla="*/ 42347 w 73807"/>
                  <a:gd name="connsiteY7" fmla="*/ 0 h 174030"/>
                  <a:gd name="connsiteX8" fmla="*/ 73807 w 73807"/>
                  <a:gd name="connsiteY8" fmla="*/ 31460 h 174030"/>
                  <a:gd name="connsiteX9" fmla="*/ 73807 w 73807"/>
                  <a:gd name="connsiteY9" fmla="*/ 142570 h 174030"/>
                  <a:gd name="connsiteX10" fmla="*/ 42347 w 73807"/>
                  <a:gd name="connsiteY10" fmla="*/ 174030 h 174030"/>
                  <a:gd name="connsiteX11" fmla="*/ 31460 w 73807"/>
                  <a:gd name="connsiteY11" fmla="*/ 174030 h 174030"/>
                  <a:gd name="connsiteX12" fmla="*/ 0 w 73807"/>
                  <a:gd name="connsiteY12" fmla="*/ 142570 h 174030"/>
                  <a:gd name="connsiteX13" fmla="*/ 0 w 73807"/>
                  <a:gd name="connsiteY13" fmla="*/ 31460 h 174030"/>
                  <a:gd name="connsiteX14" fmla="*/ 9214 w 73807"/>
                  <a:gd name="connsiteY14" fmla="*/ 9215 h 174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3807" h="174030">
                    <a:moveTo>
                      <a:pt x="28598" y="110176"/>
                    </a:moveTo>
                    <a:cubicBezTo>
                      <a:pt x="17014" y="115197"/>
                      <a:pt x="11693" y="128657"/>
                      <a:pt x="16713" y="140241"/>
                    </a:cubicBezTo>
                    <a:cubicBezTo>
                      <a:pt x="21733" y="151825"/>
                      <a:pt x="35194" y="157147"/>
                      <a:pt x="46778" y="152126"/>
                    </a:cubicBezTo>
                    <a:cubicBezTo>
                      <a:pt x="58362" y="147106"/>
                      <a:pt x="63683" y="133645"/>
                      <a:pt x="58663" y="122061"/>
                    </a:cubicBezTo>
                    <a:cubicBezTo>
                      <a:pt x="53643" y="110478"/>
                      <a:pt x="40182" y="105156"/>
                      <a:pt x="28598" y="110176"/>
                    </a:cubicBezTo>
                    <a:close/>
                    <a:moveTo>
                      <a:pt x="9214" y="9215"/>
                    </a:moveTo>
                    <a:cubicBezTo>
                      <a:pt x="14908" y="3521"/>
                      <a:pt x="22773" y="0"/>
                      <a:pt x="31460" y="0"/>
                    </a:cubicBezTo>
                    <a:lnTo>
                      <a:pt x="42347" y="0"/>
                    </a:lnTo>
                    <a:cubicBezTo>
                      <a:pt x="59722" y="0"/>
                      <a:pt x="73807" y="14085"/>
                      <a:pt x="73807" y="31460"/>
                    </a:cubicBezTo>
                    <a:lnTo>
                      <a:pt x="73807" y="142570"/>
                    </a:lnTo>
                    <a:cubicBezTo>
                      <a:pt x="73807" y="159945"/>
                      <a:pt x="59722" y="174030"/>
                      <a:pt x="42347" y="174030"/>
                    </a:cubicBezTo>
                    <a:lnTo>
                      <a:pt x="31460" y="174030"/>
                    </a:lnTo>
                    <a:cubicBezTo>
                      <a:pt x="14085" y="174030"/>
                      <a:pt x="0" y="159945"/>
                      <a:pt x="0" y="142570"/>
                    </a:cubicBezTo>
                    <a:lnTo>
                      <a:pt x="0" y="31460"/>
                    </a:lnTo>
                    <a:cubicBezTo>
                      <a:pt x="0" y="22773"/>
                      <a:pt x="3521" y="14907"/>
                      <a:pt x="9214" y="921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AABF9B7-6BF5-44A8-B7D0-A7700A9B0304}"/>
              </a:ext>
            </a:extLst>
          </p:cNvPr>
          <p:cNvGrpSpPr/>
          <p:nvPr/>
        </p:nvGrpSpPr>
        <p:grpSpPr>
          <a:xfrm>
            <a:off x="2407068" y="4355559"/>
            <a:ext cx="2070700" cy="1637129"/>
            <a:chOff x="2671988" y="4372653"/>
            <a:chExt cx="2070700" cy="1637129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03384C1-8D88-4FA1-A964-7C6552C82A1A}"/>
                </a:ext>
              </a:extLst>
            </p:cNvPr>
            <p:cNvSpPr/>
            <p:nvPr/>
          </p:nvSpPr>
          <p:spPr>
            <a:xfrm>
              <a:off x="2671988" y="4665059"/>
              <a:ext cx="2070700" cy="1344723"/>
            </a:xfrm>
            <a:custGeom>
              <a:avLst/>
              <a:gdLst>
                <a:gd name="connsiteX0" fmla="*/ 1788034 w 2070700"/>
                <a:gd name="connsiteY0" fmla="*/ 1691 h 1344723"/>
                <a:gd name="connsiteX1" fmla="*/ 1914251 w 2070700"/>
                <a:gd name="connsiteY1" fmla="*/ 1691 h 1344723"/>
                <a:gd name="connsiteX2" fmla="*/ 2070700 w 2070700"/>
                <a:gd name="connsiteY2" fmla="*/ 158141 h 1344723"/>
                <a:gd name="connsiteX3" fmla="*/ 2070700 w 2070700"/>
                <a:gd name="connsiteY3" fmla="*/ 1188273 h 1344723"/>
                <a:gd name="connsiteX4" fmla="*/ 1914251 w 2070700"/>
                <a:gd name="connsiteY4" fmla="*/ 1344723 h 1344723"/>
                <a:gd name="connsiteX5" fmla="*/ 1788034 w 2070700"/>
                <a:gd name="connsiteY5" fmla="*/ 1344723 h 1344723"/>
                <a:gd name="connsiteX6" fmla="*/ 156450 w 2070700"/>
                <a:gd name="connsiteY6" fmla="*/ 1691 h 1344723"/>
                <a:gd name="connsiteX7" fmla="*/ 282666 w 2070700"/>
                <a:gd name="connsiteY7" fmla="*/ 1691 h 1344723"/>
                <a:gd name="connsiteX8" fmla="*/ 282666 w 2070700"/>
                <a:gd name="connsiteY8" fmla="*/ 1344723 h 1344723"/>
                <a:gd name="connsiteX9" fmla="*/ 156450 w 2070700"/>
                <a:gd name="connsiteY9" fmla="*/ 1344723 h 1344723"/>
                <a:gd name="connsiteX10" fmla="*/ 0 w 2070700"/>
                <a:gd name="connsiteY10" fmla="*/ 1188273 h 1344723"/>
                <a:gd name="connsiteX11" fmla="*/ 0 w 2070700"/>
                <a:gd name="connsiteY11" fmla="*/ 158141 h 1344723"/>
                <a:gd name="connsiteX12" fmla="*/ 156450 w 2070700"/>
                <a:gd name="connsiteY12" fmla="*/ 1691 h 1344723"/>
                <a:gd name="connsiteX13" fmla="*/ 741255 w 2070700"/>
                <a:gd name="connsiteY13" fmla="*/ 0 h 1344723"/>
                <a:gd name="connsiteX14" fmla="*/ 853339 w 2070700"/>
                <a:gd name="connsiteY14" fmla="*/ 0 h 1344723"/>
                <a:gd name="connsiteX15" fmla="*/ 853339 w 2070700"/>
                <a:gd name="connsiteY15" fmla="*/ 1691 h 1344723"/>
                <a:gd name="connsiteX16" fmla="*/ 1217361 w 2070700"/>
                <a:gd name="connsiteY16" fmla="*/ 1691 h 1344723"/>
                <a:gd name="connsiteX17" fmla="*/ 1217361 w 2070700"/>
                <a:gd name="connsiteY17" fmla="*/ 0 h 1344723"/>
                <a:gd name="connsiteX18" fmla="*/ 1329446 w 2070700"/>
                <a:gd name="connsiteY18" fmla="*/ 0 h 1344723"/>
                <a:gd name="connsiteX19" fmla="*/ 1329446 w 2070700"/>
                <a:gd name="connsiteY19" fmla="*/ 1691 h 1344723"/>
                <a:gd name="connsiteX20" fmla="*/ 1672248 w 2070700"/>
                <a:gd name="connsiteY20" fmla="*/ 1691 h 1344723"/>
                <a:gd name="connsiteX21" fmla="*/ 1672248 w 2070700"/>
                <a:gd name="connsiteY21" fmla="*/ 1344723 h 1344723"/>
                <a:gd name="connsiteX22" fmla="*/ 398452 w 2070700"/>
                <a:gd name="connsiteY22" fmla="*/ 1344723 h 1344723"/>
                <a:gd name="connsiteX23" fmla="*/ 398452 w 2070700"/>
                <a:gd name="connsiteY23" fmla="*/ 1691 h 1344723"/>
                <a:gd name="connsiteX24" fmla="*/ 741255 w 2070700"/>
                <a:gd name="connsiteY24" fmla="*/ 1691 h 1344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70700" h="1344723">
                  <a:moveTo>
                    <a:pt x="1788034" y="1691"/>
                  </a:moveTo>
                  <a:lnTo>
                    <a:pt x="1914251" y="1691"/>
                  </a:lnTo>
                  <a:cubicBezTo>
                    <a:pt x="2000655" y="1691"/>
                    <a:pt x="2070700" y="71736"/>
                    <a:pt x="2070700" y="158141"/>
                  </a:cubicBezTo>
                  <a:lnTo>
                    <a:pt x="2070700" y="1188273"/>
                  </a:lnTo>
                  <a:cubicBezTo>
                    <a:pt x="2070700" y="1274678"/>
                    <a:pt x="2000655" y="1344723"/>
                    <a:pt x="1914251" y="1344723"/>
                  </a:cubicBezTo>
                  <a:lnTo>
                    <a:pt x="1788034" y="1344723"/>
                  </a:lnTo>
                  <a:close/>
                  <a:moveTo>
                    <a:pt x="156450" y="1691"/>
                  </a:moveTo>
                  <a:lnTo>
                    <a:pt x="282666" y="1691"/>
                  </a:lnTo>
                  <a:lnTo>
                    <a:pt x="282666" y="1344723"/>
                  </a:lnTo>
                  <a:lnTo>
                    <a:pt x="156450" y="1344723"/>
                  </a:lnTo>
                  <a:cubicBezTo>
                    <a:pt x="70045" y="1344723"/>
                    <a:pt x="0" y="1274678"/>
                    <a:pt x="0" y="1188273"/>
                  </a:cubicBezTo>
                  <a:lnTo>
                    <a:pt x="0" y="158141"/>
                  </a:lnTo>
                  <a:cubicBezTo>
                    <a:pt x="0" y="71736"/>
                    <a:pt x="70045" y="1691"/>
                    <a:pt x="156450" y="1691"/>
                  </a:cubicBezTo>
                  <a:close/>
                  <a:moveTo>
                    <a:pt x="741255" y="0"/>
                  </a:moveTo>
                  <a:lnTo>
                    <a:pt x="853339" y="0"/>
                  </a:lnTo>
                  <a:lnTo>
                    <a:pt x="853339" y="1691"/>
                  </a:lnTo>
                  <a:lnTo>
                    <a:pt x="1217361" y="1691"/>
                  </a:lnTo>
                  <a:lnTo>
                    <a:pt x="1217361" y="0"/>
                  </a:lnTo>
                  <a:lnTo>
                    <a:pt x="1329446" y="0"/>
                  </a:lnTo>
                  <a:lnTo>
                    <a:pt x="1329446" y="1691"/>
                  </a:lnTo>
                  <a:lnTo>
                    <a:pt x="1672248" y="1691"/>
                  </a:lnTo>
                  <a:lnTo>
                    <a:pt x="1672248" y="1344723"/>
                  </a:lnTo>
                  <a:lnTo>
                    <a:pt x="398452" y="1344723"/>
                  </a:lnTo>
                  <a:lnTo>
                    <a:pt x="398452" y="1691"/>
                  </a:lnTo>
                  <a:lnTo>
                    <a:pt x="741255" y="16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FE07D0A-AC8B-42D8-93A1-315D6EA4DA53}"/>
                </a:ext>
              </a:extLst>
            </p:cNvPr>
            <p:cNvSpPr/>
            <p:nvPr/>
          </p:nvSpPr>
          <p:spPr>
            <a:xfrm>
              <a:off x="2901856" y="4665058"/>
              <a:ext cx="178025" cy="134472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02794B3-9F46-4F78-87D9-A6FB5C7194A3}"/>
                </a:ext>
              </a:extLst>
            </p:cNvPr>
            <p:cNvSpPr/>
            <p:nvPr/>
          </p:nvSpPr>
          <p:spPr>
            <a:xfrm>
              <a:off x="4303422" y="4665058"/>
              <a:ext cx="178025" cy="134472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ame 29">
              <a:extLst>
                <a:ext uri="{FF2B5EF4-FFF2-40B4-BE49-F238E27FC236}">
                  <a16:creationId xmlns:a16="http://schemas.microsoft.com/office/drawing/2014/main" id="{5495219D-C013-470D-BEA9-1B87FE346288}"/>
                </a:ext>
              </a:extLst>
            </p:cNvPr>
            <p:cNvSpPr/>
            <p:nvPr/>
          </p:nvSpPr>
          <p:spPr>
            <a:xfrm>
              <a:off x="2860135" y="5533477"/>
              <a:ext cx="262454" cy="169936"/>
            </a:xfrm>
            <a:prstGeom prst="frame">
              <a:avLst>
                <a:gd name="adj1" fmla="val 2194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Frame 30">
              <a:extLst>
                <a:ext uri="{FF2B5EF4-FFF2-40B4-BE49-F238E27FC236}">
                  <a16:creationId xmlns:a16="http://schemas.microsoft.com/office/drawing/2014/main" id="{6DB04928-0BAA-4B91-8513-241C4C14F7A9}"/>
                </a:ext>
              </a:extLst>
            </p:cNvPr>
            <p:cNvSpPr/>
            <p:nvPr/>
          </p:nvSpPr>
          <p:spPr>
            <a:xfrm>
              <a:off x="4261207" y="5533477"/>
              <a:ext cx="262454" cy="169936"/>
            </a:xfrm>
            <a:prstGeom prst="frame">
              <a:avLst>
                <a:gd name="adj1" fmla="val 2194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F88F4A1-44BC-4C26-9864-41559F28A2AD}"/>
                </a:ext>
              </a:extLst>
            </p:cNvPr>
            <p:cNvSpPr/>
            <p:nvPr/>
          </p:nvSpPr>
          <p:spPr>
            <a:xfrm>
              <a:off x="3413243" y="4372653"/>
              <a:ext cx="588191" cy="292405"/>
            </a:xfrm>
            <a:custGeom>
              <a:avLst/>
              <a:gdLst>
                <a:gd name="connsiteX0" fmla="*/ 85779 w 588191"/>
                <a:gd name="connsiteY0" fmla="*/ 0 h 292405"/>
                <a:gd name="connsiteX1" fmla="*/ 502412 w 588191"/>
                <a:gd name="connsiteY1" fmla="*/ 0 h 292405"/>
                <a:gd name="connsiteX2" fmla="*/ 588191 w 588191"/>
                <a:gd name="connsiteY2" fmla="*/ 85779 h 292405"/>
                <a:gd name="connsiteX3" fmla="*/ 588191 w 588191"/>
                <a:gd name="connsiteY3" fmla="*/ 292405 h 292405"/>
                <a:gd name="connsiteX4" fmla="*/ 476106 w 588191"/>
                <a:gd name="connsiteY4" fmla="*/ 292405 h 292405"/>
                <a:gd name="connsiteX5" fmla="*/ 476106 w 588191"/>
                <a:gd name="connsiteY5" fmla="*/ 177618 h 292405"/>
                <a:gd name="connsiteX6" fmla="*/ 410573 w 588191"/>
                <a:gd name="connsiteY6" fmla="*/ 112085 h 292405"/>
                <a:gd name="connsiteX7" fmla="*/ 177617 w 588191"/>
                <a:gd name="connsiteY7" fmla="*/ 112085 h 292405"/>
                <a:gd name="connsiteX8" fmla="*/ 112084 w 588191"/>
                <a:gd name="connsiteY8" fmla="*/ 177618 h 292405"/>
                <a:gd name="connsiteX9" fmla="*/ 112084 w 588191"/>
                <a:gd name="connsiteY9" fmla="*/ 292405 h 292405"/>
                <a:gd name="connsiteX10" fmla="*/ 0 w 588191"/>
                <a:gd name="connsiteY10" fmla="*/ 292405 h 292405"/>
                <a:gd name="connsiteX11" fmla="*/ 0 w 588191"/>
                <a:gd name="connsiteY11" fmla="*/ 85779 h 292405"/>
                <a:gd name="connsiteX12" fmla="*/ 85779 w 588191"/>
                <a:gd name="connsiteY12" fmla="*/ 0 h 29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8191" h="292405">
                  <a:moveTo>
                    <a:pt x="85779" y="0"/>
                  </a:moveTo>
                  <a:lnTo>
                    <a:pt x="502412" y="0"/>
                  </a:lnTo>
                  <a:cubicBezTo>
                    <a:pt x="549786" y="0"/>
                    <a:pt x="588191" y="38405"/>
                    <a:pt x="588191" y="85779"/>
                  </a:cubicBezTo>
                  <a:lnTo>
                    <a:pt x="588191" y="292405"/>
                  </a:lnTo>
                  <a:lnTo>
                    <a:pt x="476106" y="292405"/>
                  </a:lnTo>
                  <a:lnTo>
                    <a:pt x="476106" y="177618"/>
                  </a:lnTo>
                  <a:cubicBezTo>
                    <a:pt x="476106" y="141425"/>
                    <a:pt x="446766" y="112085"/>
                    <a:pt x="410573" y="112085"/>
                  </a:cubicBezTo>
                  <a:lnTo>
                    <a:pt x="177617" y="112085"/>
                  </a:lnTo>
                  <a:cubicBezTo>
                    <a:pt x="141424" y="112085"/>
                    <a:pt x="112084" y="141425"/>
                    <a:pt x="112084" y="177618"/>
                  </a:cubicBezTo>
                  <a:lnTo>
                    <a:pt x="112084" y="292405"/>
                  </a:lnTo>
                  <a:lnTo>
                    <a:pt x="0" y="292405"/>
                  </a:lnTo>
                  <a:lnTo>
                    <a:pt x="0" y="85779"/>
                  </a:lnTo>
                  <a:cubicBezTo>
                    <a:pt x="0" y="38405"/>
                    <a:pt x="38405" y="0"/>
                    <a:pt x="857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41" name="그룹 2">
            <a:extLst>
              <a:ext uri="{FF2B5EF4-FFF2-40B4-BE49-F238E27FC236}">
                <a16:creationId xmlns:a16="http://schemas.microsoft.com/office/drawing/2014/main" id="{07C6AC6B-83A9-4D18-BEC2-460DD7CE872B}"/>
              </a:ext>
            </a:extLst>
          </p:cNvPr>
          <p:cNvGrpSpPr/>
          <p:nvPr/>
        </p:nvGrpSpPr>
        <p:grpSpPr>
          <a:xfrm>
            <a:off x="7397405" y="5027524"/>
            <a:ext cx="1893253" cy="1117356"/>
            <a:chOff x="4986771" y="4670840"/>
            <a:chExt cx="1996552" cy="1117356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CAC0610-EA84-452B-8E97-D18EBD1A0610}"/>
                </a:ext>
              </a:extLst>
            </p:cNvPr>
            <p:cNvSpPr txBox="1"/>
            <p:nvPr/>
          </p:nvSpPr>
          <p:spPr>
            <a:xfrm>
              <a:off x="4986771" y="4670840"/>
              <a:ext cx="199655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05225E4-3836-4217-AAA4-806701288EC5}"/>
                </a:ext>
              </a:extLst>
            </p:cNvPr>
            <p:cNvSpPr txBox="1"/>
            <p:nvPr/>
          </p:nvSpPr>
          <p:spPr>
            <a:xfrm>
              <a:off x="4986771" y="4957199"/>
              <a:ext cx="19892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DD5FD52E-BD31-4088-BBA5-EB5932032B19}"/>
              </a:ext>
            </a:extLst>
          </p:cNvPr>
          <p:cNvSpPr/>
          <p:nvPr/>
        </p:nvSpPr>
        <p:spPr>
          <a:xfrm>
            <a:off x="8097220" y="4352515"/>
            <a:ext cx="493616" cy="49361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45" name="그룹 23">
            <a:extLst>
              <a:ext uri="{FF2B5EF4-FFF2-40B4-BE49-F238E27FC236}">
                <a16:creationId xmlns:a16="http://schemas.microsoft.com/office/drawing/2014/main" id="{EA601EA6-6847-4630-AA15-992086AE10D5}"/>
              </a:ext>
            </a:extLst>
          </p:cNvPr>
          <p:cNvGrpSpPr/>
          <p:nvPr/>
        </p:nvGrpSpPr>
        <p:grpSpPr>
          <a:xfrm>
            <a:off x="5294614" y="5027524"/>
            <a:ext cx="1893253" cy="1117356"/>
            <a:chOff x="3059832" y="4670840"/>
            <a:chExt cx="1996552" cy="111735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973B777-95E6-4581-A3F4-23E7BE1F60EF}"/>
                </a:ext>
              </a:extLst>
            </p:cNvPr>
            <p:cNvSpPr txBox="1"/>
            <p:nvPr/>
          </p:nvSpPr>
          <p:spPr>
            <a:xfrm>
              <a:off x="3059832" y="4670840"/>
              <a:ext cx="199655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88D46C0-6DD1-4C72-BD0A-B082A5D456A9}"/>
                </a:ext>
              </a:extLst>
            </p:cNvPr>
            <p:cNvSpPr txBox="1"/>
            <p:nvPr/>
          </p:nvSpPr>
          <p:spPr>
            <a:xfrm>
              <a:off x="3059832" y="4957199"/>
              <a:ext cx="19892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1A85393A-0293-40EB-9CFF-273B364B450E}"/>
              </a:ext>
            </a:extLst>
          </p:cNvPr>
          <p:cNvSpPr/>
          <p:nvPr/>
        </p:nvSpPr>
        <p:spPr>
          <a:xfrm>
            <a:off x="5994430" y="4361407"/>
            <a:ext cx="493616" cy="49361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49" name="그룹 1">
            <a:extLst>
              <a:ext uri="{FF2B5EF4-FFF2-40B4-BE49-F238E27FC236}">
                <a16:creationId xmlns:a16="http://schemas.microsoft.com/office/drawing/2014/main" id="{01C8F5F6-2FC4-4D12-8379-190739D01336}"/>
              </a:ext>
            </a:extLst>
          </p:cNvPr>
          <p:cNvGrpSpPr/>
          <p:nvPr/>
        </p:nvGrpSpPr>
        <p:grpSpPr>
          <a:xfrm>
            <a:off x="9500194" y="5027524"/>
            <a:ext cx="1893253" cy="1117356"/>
            <a:chOff x="6913710" y="4670840"/>
            <a:chExt cx="1996552" cy="1117356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4DB8403-5299-42AB-AF79-5888871B2561}"/>
                </a:ext>
              </a:extLst>
            </p:cNvPr>
            <p:cNvSpPr txBox="1"/>
            <p:nvPr/>
          </p:nvSpPr>
          <p:spPr>
            <a:xfrm>
              <a:off x="6913710" y="4670840"/>
              <a:ext cx="199655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42DC569-169A-495E-8792-A3C15F857E53}"/>
                </a:ext>
              </a:extLst>
            </p:cNvPr>
            <p:cNvSpPr txBox="1"/>
            <p:nvPr/>
          </p:nvSpPr>
          <p:spPr>
            <a:xfrm>
              <a:off x="6913710" y="4957199"/>
              <a:ext cx="19892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36B82D99-31D4-4C6A-8D4A-88C40493C617}"/>
              </a:ext>
            </a:extLst>
          </p:cNvPr>
          <p:cNvSpPr/>
          <p:nvPr/>
        </p:nvSpPr>
        <p:spPr>
          <a:xfrm>
            <a:off x="10200010" y="4350967"/>
            <a:ext cx="493616" cy="49361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3" name="Rectangle 9">
            <a:extLst>
              <a:ext uri="{FF2B5EF4-FFF2-40B4-BE49-F238E27FC236}">
                <a16:creationId xmlns:a16="http://schemas.microsoft.com/office/drawing/2014/main" id="{317E3335-654C-4252-81E6-B1110AB8BB98}"/>
              </a:ext>
            </a:extLst>
          </p:cNvPr>
          <p:cNvSpPr/>
          <p:nvPr/>
        </p:nvSpPr>
        <p:spPr>
          <a:xfrm>
            <a:off x="8225702" y="4495189"/>
            <a:ext cx="236654" cy="22153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4" name="Oval 7">
            <a:extLst>
              <a:ext uri="{FF2B5EF4-FFF2-40B4-BE49-F238E27FC236}">
                <a16:creationId xmlns:a16="http://schemas.microsoft.com/office/drawing/2014/main" id="{54A7629D-4F8E-4345-ABC4-5C52FC2AD067}"/>
              </a:ext>
            </a:extLst>
          </p:cNvPr>
          <p:cNvSpPr/>
          <p:nvPr/>
        </p:nvSpPr>
        <p:spPr>
          <a:xfrm>
            <a:off x="6123851" y="4481936"/>
            <a:ext cx="234783" cy="23478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5" name="Oval 21">
            <a:extLst>
              <a:ext uri="{FF2B5EF4-FFF2-40B4-BE49-F238E27FC236}">
                <a16:creationId xmlns:a16="http://schemas.microsoft.com/office/drawing/2014/main" id="{6F36AAE2-1982-4322-A527-B57F15820673}"/>
              </a:ext>
            </a:extLst>
          </p:cNvPr>
          <p:cNvSpPr>
            <a:spLocks noChangeAspect="1"/>
          </p:cNvSpPr>
          <p:nvPr/>
        </p:nvSpPr>
        <p:spPr>
          <a:xfrm>
            <a:off x="10310936" y="4442675"/>
            <a:ext cx="271770" cy="27404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7C78F57-90F4-45BB-851E-D530611B6A01}"/>
              </a:ext>
            </a:extLst>
          </p:cNvPr>
          <p:cNvSpPr txBox="1"/>
          <p:nvPr/>
        </p:nvSpPr>
        <p:spPr>
          <a:xfrm>
            <a:off x="5088429" y="1619644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</a:t>
            </a:r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PowerPoint 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55DC81E-EA22-4FB8-B3E4-D64BFFB3533F}"/>
              </a:ext>
            </a:extLst>
          </p:cNvPr>
          <p:cNvSpPr txBox="1"/>
          <p:nvPr/>
        </p:nvSpPr>
        <p:spPr>
          <a:xfrm>
            <a:off x="5088426" y="2494235"/>
            <a:ext cx="66247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</p:spTree>
    <p:extLst>
      <p:ext uri="{BB962C8B-B14F-4D97-AF65-F5344CB8AC3E}">
        <p14:creationId xmlns:p14="http://schemas.microsoft.com/office/powerpoint/2010/main" val="2842075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8F8950B-F2BC-48F6-A7D1-AB31BDF7EA5A}"/>
              </a:ext>
            </a:extLst>
          </p:cNvPr>
          <p:cNvGrpSpPr/>
          <p:nvPr/>
        </p:nvGrpSpPr>
        <p:grpSpPr>
          <a:xfrm>
            <a:off x="0" y="1682605"/>
            <a:ext cx="12191999" cy="2290480"/>
            <a:chOff x="1" y="1596880"/>
            <a:chExt cx="9782174" cy="2290480"/>
          </a:xfrm>
        </p:grpSpPr>
        <p:sp>
          <p:nvSpPr>
            <p:cNvPr id="23" name="Graphic 6">
              <a:extLst>
                <a:ext uri="{FF2B5EF4-FFF2-40B4-BE49-F238E27FC236}">
                  <a16:creationId xmlns:a16="http://schemas.microsoft.com/office/drawing/2014/main" id="{DE5A4698-2214-4C71-9615-37075269733B}"/>
                </a:ext>
              </a:extLst>
            </p:cNvPr>
            <p:cNvSpPr/>
            <p:nvPr/>
          </p:nvSpPr>
          <p:spPr>
            <a:xfrm>
              <a:off x="3812677" y="1596880"/>
              <a:ext cx="2476089" cy="1139856"/>
            </a:xfrm>
            <a:custGeom>
              <a:avLst/>
              <a:gdLst>
                <a:gd name="connsiteX0" fmla="*/ 2088918 w 2476088"/>
                <a:gd name="connsiteY0" fmla="*/ 1090462 h 1139855"/>
                <a:gd name="connsiteX1" fmla="*/ 192084 w 2476088"/>
                <a:gd name="connsiteY1" fmla="*/ 1090462 h 1139855"/>
                <a:gd name="connsiteX2" fmla="*/ 45020 w 2476088"/>
                <a:gd name="connsiteY2" fmla="*/ 906185 h 1139855"/>
                <a:gd name="connsiteX3" fmla="*/ 240106 w 2476088"/>
                <a:gd name="connsiteY3" fmla="*/ 243169 h 1139855"/>
                <a:gd name="connsiteX4" fmla="*/ 387170 w 2476088"/>
                <a:gd name="connsiteY4" fmla="*/ 56993 h 1139855"/>
                <a:gd name="connsiteX5" fmla="*/ 2284004 w 2476088"/>
                <a:gd name="connsiteY5" fmla="*/ 56993 h 1139855"/>
                <a:gd name="connsiteX6" fmla="*/ 2431069 w 2476088"/>
                <a:gd name="connsiteY6" fmla="*/ 243169 h 1139855"/>
                <a:gd name="connsiteX7" fmla="*/ 2235983 w 2476088"/>
                <a:gd name="connsiteY7" fmla="*/ 906185 h 1139855"/>
                <a:gd name="connsiteX8" fmla="*/ 2088918 w 2476088"/>
                <a:gd name="connsiteY8" fmla="*/ 1090462 h 113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6088" h="1139855">
                  <a:moveTo>
                    <a:pt x="2088918" y="1090462"/>
                  </a:moveTo>
                  <a:lnTo>
                    <a:pt x="192084" y="1090462"/>
                  </a:lnTo>
                  <a:cubicBezTo>
                    <a:pt x="111049" y="1090462"/>
                    <a:pt x="45020" y="1006872"/>
                    <a:pt x="45020" y="906185"/>
                  </a:cubicBezTo>
                  <a:lnTo>
                    <a:pt x="240106" y="243169"/>
                  </a:lnTo>
                  <a:cubicBezTo>
                    <a:pt x="240106" y="140582"/>
                    <a:pt x="306135" y="56993"/>
                    <a:pt x="387170" y="56993"/>
                  </a:cubicBezTo>
                  <a:lnTo>
                    <a:pt x="2284004" y="56993"/>
                  </a:lnTo>
                  <a:cubicBezTo>
                    <a:pt x="2365040" y="56993"/>
                    <a:pt x="2431069" y="140582"/>
                    <a:pt x="2431069" y="243169"/>
                  </a:cubicBezTo>
                  <a:lnTo>
                    <a:pt x="2235983" y="906185"/>
                  </a:lnTo>
                  <a:cubicBezTo>
                    <a:pt x="2234482" y="1006872"/>
                    <a:pt x="2168453" y="1090462"/>
                    <a:pt x="2088918" y="109046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1"/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24" name="Graphic 5">
              <a:extLst>
                <a:ext uri="{FF2B5EF4-FFF2-40B4-BE49-F238E27FC236}">
                  <a16:creationId xmlns:a16="http://schemas.microsoft.com/office/drawing/2014/main" id="{76BC9FA1-5A82-4E01-9D7C-37919810A871}"/>
                </a:ext>
              </a:extLst>
            </p:cNvPr>
            <p:cNvSpPr/>
            <p:nvPr/>
          </p:nvSpPr>
          <p:spPr>
            <a:xfrm>
              <a:off x="1426628" y="1596880"/>
              <a:ext cx="2476089" cy="1139856"/>
            </a:xfrm>
            <a:custGeom>
              <a:avLst/>
              <a:gdLst>
                <a:gd name="connsiteX0" fmla="*/ 2088918 w 2476088"/>
                <a:gd name="connsiteY0" fmla="*/ 1090462 h 1139855"/>
                <a:gd name="connsiteX1" fmla="*/ 192084 w 2476088"/>
                <a:gd name="connsiteY1" fmla="*/ 1090462 h 1139855"/>
                <a:gd name="connsiteX2" fmla="*/ 45020 w 2476088"/>
                <a:gd name="connsiteY2" fmla="*/ 906185 h 1139855"/>
                <a:gd name="connsiteX3" fmla="*/ 240106 w 2476088"/>
                <a:gd name="connsiteY3" fmla="*/ 243169 h 1139855"/>
                <a:gd name="connsiteX4" fmla="*/ 387170 w 2476088"/>
                <a:gd name="connsiteY4" fmla="*/ 56993 h 1139855"/>
                <a:gd name="connsiteX5" fmla="*/ 2284004 w 2476088"/>
                <a:gd name="connsiteY5" fmla="*/ 56993 h 1139855"/>
                <a:gd name="connsiteX6" fmla="*/ 2431069 w 2476088"/>
                <a:gd name="connsiteY6" fmla="*/ 243169 h 1139855"/>
                <a:gd name="connsiteX7" fmla="*/ 2235983 w 2476088"/>
                <a:gd name="connsiteY7" fmla="*/ 906185 h 1139855"/>
                <a:gd name="connsiteX8" fmla="*/ 2088918 w 2476088"/>
                <a:gd name="connsiteY8" fmla="*/ 1090462 h 113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6088" h="1139855">
                  <a:moveTo>
                    <a:pt x="2088918" y="1090462"/>
                  </a:moveTo>
                  <a:lnTo>
                    <a:pt x="192084" y="1090462"/>
                  </a:lnTo>
                  <a:cubicBezTo>
                    <a:pt x="111049" y="1090462"/>
                    <a:pt x="45020" y="1006872"/>
                    <a:pt x="45020" y="906185"/>
                  </a:cubicBezTo>
                  <a:lnTo>
                    <a:pt x="240106" y="243169"/>
                  </a:lnTo>
                  <a:cubicBezTo>
                    <a:pt x="240106" y="140582"/>
                    <a:pt x="306135" y="56993"/>
                    <a:pt x="387170" y="56993"/>
                  </a:cubicBezTo>
                  <a:lnTo>
                    <a:pt x="2284004" y="56993"/>
                  </a:lnTo>
                  <a:cubicBezTo>
                    <a:pt x="2365040" y="56993"/>
                    <a:pt x="2431069" y="140582"/>
                    <a:pt x="2431069" y="243169"/>
                  </a:cubicBezTo>
                  <a:lnTo>
                    <a:pt x="2235983" y="906185"/>
                  </a:lnTo>
                  <a:cubicBezTo>
                    <a:pt x="2234482" y="1006872"/>
                    <a:pt x="2168453" y="1090462"/>
                    <a:pt x="2088918" y="109046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1"/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5" name="Graphic 7">
              <a:extLst>
                <a:ext uri="{FF2B5EF4-FFF2-40B4-BE49-F238E27FC236}">
                  <a16:creationId xmlns:a16="http://schemas.microsoft.com/office/drawing/2014/main" id="{F1844B34-DB77-4B23-AF4D-74689B9BDF7D}"/>
                </a:ext>
              </a:extLst>
            </p:cNvPr>
            <p:cNvSpPr/>
            <p:nvPr/>
          </p:nvSpPr>
          <p:spPr>
            <a:xfrm>
              <a:off x="6226051" y="1631470"/>
              <a:ext cx="2416062" cy="1063865"/>
            </a:xfrm>
            <a:custGeom>
              <a:avLst/>
              <a:gdLst>
                <a:gd name="connsiteX0" fmla="*/ 2061595 w 2416062"/>
                <a:gd name="connsiteY0" fmla="*/ 1055872 h 1063865"/>
                <a:gd name="connsiteX1" fmla="*/ 164761 w 2416062"/>
                <a:gd name="connsiteY1" fmla="*/ 1055872 h 1063865"/>
                <a:gd name="connsiteX2" fmla="*/ 17696 w 2416062"/>
                <a:gd name="connsiteY2" fmla="*/ 871595 h 1063865"/>
                <a:gd name="connsiteX3" fmla="*/ 212782 w 2416062"/>
                <a:gd name="connsiteY3" fmla="*/ 208579 h 1063865"/>
                <a:gd name="connsiteX4" fmla="*/ 359847 w 2416062"/>
                <a:gd name="connsiteY4" fmla="*/ 22403 h 1063865"/>
                <a:gd name="connsiteX5" fmla="*/ 2256681 w 2416062"/>
                <a:gd name="connsiteY5" fmla="*/ 22403 h 1063865"/>
                <a:gd name="connsiteX6" fmla="*/ 2403746 w 2416062"/>
                <a:gd name="connsiteY6" fmla="*/ 208579 h 1063865"/>
                <a:gd name="connsiteX7" fmla="*/ 2208660 w 2416062"/>
                <a:gd name="connsiteY7" fmla="*/ 871595 h 1063865"/>
                <a:gd name="connsiteX8" fmla="*/ 2061595 w 2416062"/>
                <a:gd name="connsiteY8" fmla="*/ 1055872 h 106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6062" h="1063865">
                  <a:moveTo>
                    <a:pt x="2061595" y="1055872"/>
                  </a:moveTo>
                  <a:lnTo>
                    <a:pt x="164761" y="1055872"/>
                  </a:lnTo>
                  <a:cubicBezTo>
                    <a:pt x="83725" y="1055872"/>
                    <a:pt x="17696" y="972282"/>
                    <a:pt x="17696" y="871595"/>
                  </a:cubicBezTo>
                  <a:lnTo>
                    <a:pt x="212782" y="208579"/>
                  </a:lnTo>
                  <a:cubicBezTo>
                    <a:pt x="212782" y="105992"/>
                    <a:pt x="278811" y="22403"/>
                    <a:pt x="359847" y="22403"/>
                  </a:cubicBezTo>
                  <a:lnTo>
                    <a:pt x="2256681" y="22403"/>
                  </a:lnTo>
                  <a:cubicBezTo>
                    <a:pt x="2337717" y="22403"/>
                    <a:pt x="2403746" y="105992"/>
                    <a:pt x="2403746" y="208579"/>
                  </a:cubicBezTo>
                  <a:lnTo>
                    <a:pt x="2208660" y="871595"/>
                  </a:lnTo>
                  <a:cubicBezTo>
                    <a:pt x="2207159" y="972282"/>
                    <a:pt x="2141130" y="1055872"/>
                    <a:pt x="2061595" y="105587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1"/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6" name="Graphic 8">
              <a:extLst>
                <a:ext uri="{FF2B5EF4-FFF2-40B4-BE49-F238E27FC236}">
                  <a16:creationId xmlns:a16="http://schemas.microsoft.com/office/drawing/2014/main" id="{63362A53-FF68-4487-8AB7-7AD365EBC963}"/>
                </a:ext>
              </a:extLst>
            </p:cNvPr>
            <p:cNvSpPr/>
            <p:nvPr/>
          </p:nvSpPr>
          <p:spPr>
            <a:xfrm>
              <a:off x="1134683" y="2823495"/>
              <a:ext cx="2416062" cy="1063865"/>
            </a:xfrm>
            <a:custGeom>
              <a:avLst/>
              <a:gdLst>
                <a:gd name="connsiteX0" fmla="*/ 2061595 w 2416062"/>
                <a:gd name="connsiteY0" fmla="*/ 1055872 h 1063865"/>
                <a:gd name="connsiteX1" fmla="*/ 164761 w 2416062"/>
                <a:gd name="connsiteY1" fmla="*/ 1055872 h 1063865"/>
                <a:gd name="connsiteX2" fmla="*/ 17696 w 2416062"/>
                <a:gd name="connsiteY2" fmla="*/ 871595 h 1063865"/>
                <a:gd name="connsiteX3" fmla="*/ 212782 w 2416062"/>
                <a:gd name="connsiteY3" fmla="*/ 208579 h 1063865"/>
                <a:gd name="connsiteX4" fmla="*/ 359847 w 2416062"/>
                <a:gd name="connsiteY4" fmla="*/ 22403 h 1063865"/>
                <a:gd name="connsiteX5" fmla="*/ 2256681 w 2416062"/>
                <a:gd name="connsiteY5" fmla="*/ 22403 h 1063865"/>
                <a:gd name="connsiteX6" fmla="*/ 2403746 w 2416062"/>
                <a:gd name="connsiteY6" fmla="*/ 208579 h 1063865"/>
                <a:gd name="connsiteX7" fmla="*/ 2208660 w 2416062"/>
                <a:gd name="connsiteY7" fmla="*/ 871595 h 1063865"/>
                <a:gd name="connsiteX8" fmla="*/ 2061595 w 2416062"/>
                <a:gd name="connsiteY8" fmla="*/ 1055872 h 106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6062" h="1063865">
                  <a:moveTo>
                    <a:pt x="2061595" y="1055872"/>
                  </a:moveTo>
                  <a:lnTo>
                    <a:pt x="164761" y="1055872"/>
                  </a:lnTo>
                  <a:cubicBezTo>
                    <a:pt x="83725" y="1055872"/>
                    <a:pt x="17696" y="972282"/>
                    <a:pt x="17696" y="871595"/>
                  </a:cubicBezTo>
                  <a:lnTo>
                    <a:pt x="212782" y="208579"/>
                  </a:lnTo>
                  <a:cubicBezTo>
                    <a:pt x="212782" y="105992"/>
                    <a:pt x="278811" y="22403"/>
                    <a:pt x="359847" y="22403"/>
                  </a:cubicBezTo>
                  <a:lnTo>
                    <a:pt x="2256681" y="22403"/>
                  </a:lnTo>
                  <a:cubicBezTo>
                    <a:pt x="2337717" y="22403"/>
                    <a:pt x="2403746" y="105992"/>
                    <a:pt x="2403746" y="208579"/>
                  </a:cubicBezTo>
                  <a:lnTo>
                    <a:pt x="2208660" y="871595"/>
                  </a:lnTo>
                  <a:cubicBezTo>
                    <a:pt x="2207159" y="972282"/>
                    <a:pt x="2141130" y="1055872"/>
                    <a:pt x="2061595" y="105587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1"/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7" name="Graphic 9">
              <a:extLst>
                <a:ext uri="{FF2B5EF4-FFF2-40B4-BE49-F238E27FC236}">
                  <a16:creationId xmlns:a16="http://schemas.microsoft.com/office/drawing/2014/main" id="{23FE39CE-BD32-4AED-865D-F4C6BF83213F}"/>
                </a:ext>
              </a:extLst>
            </p:cNvPr>
            <p:cNvSpPr/>
            <p:nvPr/>
          </p:nvSpPr>
          <p:spPr>
            <a:xfrm>
              <a:off x="3520732" y="2823495"/>
              <a:ext cx="2416062" cy="1063865"/>
            </a:xfrm>
            <a:custGeom>
              <a:avLst/>
              <a:gdLst>
                <a:gd name="connsiteX0" fmla="*/ 2061595 w 2416062"/>
                <a:gd name="connsiteY0" fmla="*/ 1055872 h 1063865"/>
                <a:gd name="connsiteX1" fmla="*/ 164761 w 2416062"/>
                <a:gd name="connsiteY1" fmla="*/ 1055872 h 1063865"/>
                <a:gd name="connsiteX2" fmla="*/ 17696 w 2416062"/>
                <a:gd name="connsiteY2" fmla="*/ 871595 h 1063865"/>
                <a:gd name="connsiteX3" fmla="*/ 212782 w 2416062"/>
                <a:gd name="connsiteY3" fmla="*/ 208579 h 1063865"/>
                <a:gd name="connsiteX4" fmla="*/ 359847 w 2416062"/>
                <a:gd name="connsiteY4" fmla="*/ 22403 h 1063865"/>
                <a:gd name="connsiteX5" fmla="*/ 2256681 w 2416062"/>
                <a:gd name="connsiteY5" fmla="*/ 22403 h 1063865"/>
                <a:gd name="connsiteX6" fmla="*/ 2403746 w 2416062"/>
                <a:gd name="connsiteY6" fmla="*/ 208579 h 1063865"/>
                <a:gd name="connsiteX7" fmla="*/ 2208660 w 2416062"/>
                <a:gd name="connsiteY7" fmla="*/ 871595 h 1063865"/>
                <a:gd name="connsiteX8" fmla="*/ 2061595 w 2416062"/>
                <a:gd name="connsiteY8" fmla="*/ 1055872 h 106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6062" h="1063865">
                  <a:moveTo>
                    <a:pt x="2061595" y="1055872"/>
                  </a:moveTo>
                  <a:lnTo>
                    <a:pt x="164761" y="1055872"/>
                  </a:lnTo>
                  <a:cubicBezTo>
                    <a:pt x="83725" y="1055872"/>
                    <a:pt x="17696" y="972282"/>
                    <a:pt x="17696" y="871595"/>
                  </a:cubicBezTo>
                  <a:lnTo>
                    <a:pt x="212782" y="208579"/>
                  </a:lnTo>
                  <a:cubicBezTo>
                    <a:pt x="212782" y="105992"/>
                    <a:pt x="278811" y="22403"/>
                    <a:pt x="359847" y="22403"/>
                  </a:cubicBezTo>
                  <a:lnTo>
                    <a:pt x="2256681" y="22403"/>
                  </a:lnTo>
                  <a:cubicBezTo>
                    <a:pt x="2337717" y="22403"/>
                    <a:pt x="2403746" y="105992"/>
                    <a:pt x="2403746" y="208579"/>
                  </a:cubicBezTo>
                  <a:lnTo>
                    <a:pt x="2208660" y="871595"/>
                  </a:lnTo>
                  <a:cubicBezTo>
                    <a:pt x="2207159" y="972282"/>
                    <a:pt x="2141130" y="1055872"/>
                    <a:pt x="2061595" y="105587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1"/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8" name="Graphic 10">
              <a:extLst>
                <a:ext uri="{FF2B5EF4-FFF2-40B4-BE49-F238E27FC236}">
                  <a16:creationId xmlns:a16="http://schemas.microsoft.com/office/drawing/2014/main" id="{6558AE87-CF80-47BC-B48D-824546800DFF}"/>
                </a:ext>
              </a:extLst>
            </p:cNvPr>
            <p:cNvSpPr/>
            <p:nvPr/>
          </p:nvSpPr>
          <p:spPr>
            <a:xfrm>
              <a:off x="5906782" y="2823495"/>
              <a:ext cx="2416062" cy="1063865"/>
            </a:xfrm>
            <a:custGeom>
              <a:avLst/>
              <a:gdLst>
                <a:gd name="connsiteX0" fmla="*/ 2061595 w 2416062"/>
                <a:gd name="connsiteY0" fmla="*/ 1055872 h 1063865"/>
                <a:gd name="connsiteX1" fmla="*/ 164761 w 2416062"/>
                <a:gd name="connsiteY1" fmla="*/ 1055872 h 1063865"/>
                <a:gd name="connsiteX2" fmla="*/ 17696 w 2416062"/>
                <a:gd name="connsiteY2" fmla="*/ 871595 h 1063865"/>
                <a:gd name="connsiteX3" fmla="*/ 212782 w 2416062"/>
                <a:gd name="connsiteY3" fmla="*/ 208579 h 1063865"/>
                <a:gd name="connsiteX4" fmla="*/ 359847 w 2416062"/>
                <a:gd name="connsiteY4" fmla="*/ 22403 h 1063865"/>
                <a:gd name="connsiteX5" fmla="*/ 2256681 w 2416062"/>
                <a:gd name="connsiteY5" fmla="*/ 22403 h 1063865"/>
                <a:gd name="connsiteX6" fmla="*/ 2403746 w 2416062"/>
                <a:gd name="connsiteY6" fmla="*/ 208579 h 1063865"/>
                <a:gd name="connsiteX7" fmla="*/ 2208660 w 2416062"/>
                <a:gd name="connsiteY7" fmla="*/ 871595 h 1063865"/>
                <a:gd name="connsiteX8" fmla="*/ 2061595 w 2416062"/>
                <a:gd name="connsiteY8" fmla="*/ 1055872 h 106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6062" h="1063865">
                  <a:moveTo>
                    <a:pt x="2061595" y="1055872"/>
                  </a:moveTo>
                  <a:lnTo>
                    <a:pt x="164761" y="1055872"/>
                  </a:lnTo>
                  <a:cubicBezTo>
                    <a:pt x="83725" y="1055872"/>
                    <a:pt x="17696" y="972282"/>
                    <a:pt x="17696" y="871595"/>
                  </a:cubicBezTo>
                  <a:lnTo>
                    <a:pt x="212782" y="208579"/>
                  </a:lnTo>
                  <a:cubicBezTo>
                    <a:pt x="212782" y="105992"/>
                    <a:pt x="278811" y="22403"/>
                    <a:pt x="359847" y="22403"/>
                  </a:cubicBezTo>
                  <a:lnTo>
                    <a:pt x="2256681" y="22403"/>
                  </a:lnTo>
                  <a:cubicBezTo>
                    <a:pt x="2337717" y="22403"/>
                    <a:pt x="2403746" y="105992"/>
                    <a:pt x="2403746" y="208579"/>
                  </a:cubicBezTo>
                  <a:lnTo>
                    <a:pt x="2208660" y="871595"/>
                  </a:lnTo>
                  <a:cubicBezTo>
                    <a:pt x="2207159" y="972282"/>
                    <a:pt x="2141130" y="1055872"/>
                    <a:pt x="2061595" y="105587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1"/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3D855BE-7CC1-4C17-85A8-CE9BCDE7D00B}"/>
                </a:ext>
              </a:extLst>
            </p:cNvPr>
            <p:cNvSpPr/>
            <p:nvPr/>
          </p:nvSpPr>
          <p:spPr>
            <a:xfrm>
              <a:off x="1" y="1653873"/>
              <a:ext cx="1471655" cy="1033470"/>
            </a:xfrm>
            <a:custGeom>
              <a:avLst/>
              <a:gdLst>
                <a:gd name="connsiteX0" fmla="*/ 0 w 1471655"/>
                <a:gd name="connsiteY0" fmla="*/ 0 h 1033470"/>
                <a:gd name="connsiteX1" fmla="*/ 1324590 w 1471655"/>
                <a:gd name="connsiteY1" fmla="*/ 0 h 1033470"/>
                <a:gd name="connsiteX2" fmla="*/ 1471655 w 1471655"/>
                <a:gd name="connsiteY2" fmla="*/ 186176 h 1033470"/>
                <a:gd name="connsiteX3" fmla="*/ 1276569 w 1471655"/>
                <a:gd name="connsiteY3" fmla="*/ 849193 h 1033470"/>
                <a:gd name="connsiteX4" fmla="*/ 1129504 w 1471655"/>
                <a:gd name="connsiteY4" fmla="*/ 1033470 h 1033470"/>
                <a:gd name="connsiteX5" fmla="*/ 0 w 1471655"/>
                <a:gd name="connsiteY5" fmla="*/ 1033470 h 1033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1655" h="1033470">
                  <a:moveTo>
                    <a:pt x="0" y="0"/>
                  </a:moveTo>
                  <a:lnTo>
                    <a:pt x="1324590" y="0"/>
                  </a:lnTo>
                  <a:cubicBezTo>
                    <a:pt x="1405626" y="0"/>
                    <a:pt x="1471655" y="83589"/>
                    <a:pt x="1471655" y="186176"/>
                  </a:cubicBezTo>
                  <a:lnTo>
                    <a:pt x="1276569" y="849193"/>
                  </a:lnTo>
                  <a:cubicBezTo>
                    <a:pt x="1275068" y="949880"/>
                    <a:pt x="1209039" y="1033470"/>
                    <a:pt x="1129504" y="1033470"/>
                  </a:cubicBezTo>
                  <a:lnTo>
                    <a:pt x="0" y="103347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1"/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D842FE3-9F3F-43FC-967D-AA68B7733DFD}"/>
                </a:ext>
              </a:extLst>
            </p:cNvPr>
            <p:cNvSpPr/>
            <p:nvPr/>
          </p:nvSpPr>
          <p:spPr>
            <a:xfrm>
              <a:off x="8310527" y="2853890"/>
              <a:ext cx="1471648" cy="1033470"/>
            </a:xfrm>
            <a:custGeom>
              <a:avLst/>
              <a:gdLst>
                <a:gd name="connsiteX0" fmla="*/ 342152 w 1471648"/>
                <a:gd name="connsiteY0" fmla="*/ 0 h 1033470"/>
                <a:gd name="connsiteX1" fmla="*/ 1471648 w 1471648"/>
                <a:gd name="connsiteY1" fmla="*/ 0 h 1033470"/>
                <a:gd name="connsiteX2" fmla="*/ 1471648 w 1471648"/>
                <a:gd name="connsiteY2" fmla="*/ 1033470 h 1033470"/>
                <a:gd name="connsiteX3" fmla="*/ 147065 w 1471648"/>
                <a:gd name="connsiteY3" fmla="*/ 1033470 h 1033470"/>
                <a:gd name="connsiteX4" fmla="*/ 0 w 1471648"/>
                <a:gd name="connsiteY4" fmla="*/ 849194 h 1033470"/>
                <a:gd name="connsiteX5" fmla="*/ 195086 w 1471648"/>
                <a:gd name="connsiteY5" fmla="*/ 186177 h 1033470"/>
                <a:gd name="connsiteX6" fmla="*/ 342152 w 1471648"/>
                <a:gd name="connsiteY6" fmla="*/ 0 h 1033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1648" h="1033470">
                  <a:moveTo>
                    <a:pt x="342152" y="0"/>
                  </a:moveTo>
                  <a:lnTo>
                    <a:pt x="1471648" y="0"/>
                  </a:lnTo>
                  <a:lnTo>
                    <a:pt x="1471648" y="1033470"/>
                  </a:lnTo>
                  <a:lnTo>
                    <a:pt x="147065" y="1033470"/>
                  </a:lnTo>
                  <a:cubicBezTo>
                    <a:pt x="66029" y="1033470"/>
                    <a:pt x="0" y="949881"/>
                    <a:pt x="0" y="849194"/>
                  </a:cubicBezTo>
                  <a:lnTo>
                    <a:pt x="195086" y="186177"/>
                  </a:lnTo>
                  <a:cubicBezTo>
                    <a:pt x="195086" y="83590"/>
                    <a:pt x="261116" y="0"/>
                    <a:pt x="34215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1"/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6E679A4-DF62-4AC7-A808-F33F0D32D7F5}"/>
              </a:ext>
            </a:extLst>
          </p:cNvPr>
          <p:cNvGrpSpPr/>
          <p:nvPr/>
        </p:nvGrpSpPr>
        <p:grpSpPr>
          <a:xfrm>
            <a:off x="2350298" y="1887001"/>
            <a:ext cx="1941226" cy="738664"/>
            <a:chOff x="2551705" y="4283314"/>
            <a:chExt cx="2357003" cy="73866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4EFC9FB-E89A-41BC-9A8B-8020D2F2DA3B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4806C0D-754E-4A5D-BA29-AD77820C9B61}"/>
                </a:ext>
              </a:extLst>
            </p:cNvPr>
            <p:cNvSpPr txBox="1"/>
            <p:nvPr/>
          </p:nvSpPr>
          <p:spPr>
            <a:xfrm>
              <a:off x="2551705" y="4283314"/>
              <a:ext cx="2336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9E7E1F3-7F6B-4338-9CBD-EA42D33CA189}"/>
              </a:ext>
            </a:extLst>
          </p:cNvPr>
          <p:cNvGrpSpPr/>
          <p:nvPr/>
        </p:nvGrpSpPr>
        <p:grpSpPr>
          <a:xfrm>
            <a:off x="5342112" y="1887001"/>
            <a:ext cx="1941226" cy="738664"/>
            <a:chOff x="2551705" y="4283314"/>
            <a:chExt cx="2357003" cy="73866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2956EEA-1B11-49D8-818D-031450BDF94D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BF772B6-3C1A-4B35-96CA-5E82305CFCCC}"/>
                </a:ext>
              </a:extLst>
            </p:cNvPr>
            <p:cNvSpPr txBox="1"/>
            <p:nvPr/>
          </p:nvSpPr>
          <p:spPr>
            <a:xfrm>
              <a:off x="2551705" y="4283314"/>
              <a:ext cx="2336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443057B-030D-479D-9515-1B3A030D8B9F}"/>
              </a:ext>
            </a:extLst>
          </p:cNvPr>
          <p:cNvGrpSpPr/>
          <p:nvPr/>
        </p:nvGrpSpPr>
        <p:grpSpPr>
          <a:xfrm>
            <a:off x="8333926" y="1887001"/>
            <a:ext cx="1941226" cy="738664"/>
            <a:chOff x="2551705" y="4283314"/>
            <a:chExt cx="2357003" cy="73866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8684E81-9BF8-4DDD-B11F-6BAA25622DAC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3FB1A98-88DF-48FF-B837-7E90F5E673DB}"/>
                </a:ext>
              </a:extLst>
            </p:cNvPr>
            <p:cNvSpPr txBox="1"/>
            <p:nvPr/>
          </p:nvSpPr>
          <p:spPr>
            <a:xfrm>
              <a:off x="2551705" y="4283314"/>
              <a:ext cx="2336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7811630-C5AF-477D-8B51-C5DD70B3D189}"/>
              </a:ext>
            </a:extLst>
          </p:cNvPr>
          <p:cNvGrpSpPr/>
          <p:nvPr/>
        </p:nvGrpSpPr>
        <p:grpSpPr>
          <a:xfrm>
            <a:off x="1946172" y="3070885"/>
            <a:ext cx="1941226" cy="738664"/>
            <a:chOff x="2551705" y="4283314"/>
            <a:chExt cx="2357003" cy="738664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9FFF3D4-3A7C-4CD1-B4D9-4A5241935BC0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A7717C5-7B2C-4A34-AE9C-7200BCC4499A}"/>
                </a:ext>
              </a:extLst>
            </p:cNvPr>
            <p:cNvSpPr txBox="1"/>
            <p:nvPr/>
          </p:nvSpPr>
          <p:spPr>
            <a:xfrm>
              <a:off x="2551705" y="4283314"/>
              <a:ext cx="2336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EB4CF2A-BF2C-4099-856A-600D35B6FF5E}"/>
              </a:ext>
            </a:extLst>
          </p:cNvPr>
          <p:cNvGrpSpPr/>
          <p:nvPr/>
        </p:nvGrpSpPr>
        <p:grpSpPr>
          <a:xfrm>
            <a:off x="4937986" y="3070885"/>
            <a:ext cx="1941226" cy="738664"/>
            <a:chOff x="2551705" y="4283314"/>
            <a:chExt cx="2357003" cy="738664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D81B32E-728A-4439-BC7D-21EF99B392AB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85D3FCA-AC68-4D0C-8B38-EFD069C713E8}"/>
                </a:ext>
              </a:extLst>
            </p:cNvPr>
            <p:cNvSpPr txBox="1"/>
            <p:nvPr/>
          </p:nvSpPr>
          <p:spPr>
            <a:xfrm>
              <a:off x="2551705" y="4283314"/>
              <a:ext cx="2336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BDB223F-9549-48A4-A01D-A23C03BF2BE7}"/>
              </a:ext>
            </a:extLst>
          </p:cNvPr>
          <p:cNvGrpSpPr/>
          <p:nvPr/>
        </p:nvGrpSpPr>
        <p:grpSpPr>
          <a:xfrm>
            <a:off x="7929800" y="3070885"/>
            <a:ext cx="1941226" cy="738664"/>
            <a:chOff x="2551705" y="4283314"/>
            <a:chExt cx="2357003" cy="738664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364F78A-58CF-4B19-A6D3-FD22FE21FC44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84F76F5-48DD-409A-9C05-111BC5936C5E}"/>
                </a:ext>
              </a:extLst>
            </p:cNvPr>
            <p:cNvSpPr txBox="1"/>
            <p:nvPr/>
          </p:nvSpPr>
          <p:spPr>
            <a:xfrm>
              <a:off x="2551705" y="4283314"/>
              <a:ext cx="2336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41334D5-F38C-4A19-9922-1CC1EA191893}"/>
              </a:ext>
            </a:extLst>
          </p:cNvPr>
          <p:cNvGrpSpPr/>
          <p:nvPr/>
        </p:nvGrpSpPr>
        <p:grpSpPr>
          <a:xfrm>
            <a:off x="782758" y="5223177"/>
            <a:ext cx="2020842" cy="863358"/>
            <a:chOff x="803640" y="3362835"/>
            <a:chExt cx="2059657" cy="863358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D147049-2292-4ECE-81B8-3D26A10D10D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A396D25-49B7-4A20-85CD-356798EA778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3FE33B97-8A26-4921-9196-D25FCF79AE16}"/>
              </a:ext>
            </a:extLst>
          </p:cNvPr>
          <p:cNvSpPr/>
          <p:nvPr/>
        </p:nvSpPr>
        <p:spPr>
          <a:xfrm>
            <a:off x="4373469" y="4546196"/>
            <a:ext cx="509349" cy="50934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47C07C79-B3B5-486B-8A10-E04C7C64F3AA}"/>
              </a:ext>
            </a:extLst>
          </p:cNvPr>
          <p:cNvSpPr/>
          <p:nvPr/>
        </p:nvSpPr>
        <p:spPr>
          <a:xfrm>
            <a:off x="1548727" y="4570306"/>
            <a:ext cx="509349" cy="50934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AB1FCE4-6AB9-4A11-A78A-F011E78DA314}"/>
              </a:ext>
            </a:extLst>
          </p:cNvPr>
          <p:cNvGrpSpPr/>
          <p:nvPr/>
        </p:nvGrpSpPr>
        <p:grpSpPr>
          <a:xfrm>
            <a:off x="3648564" y="5223177"/>
            <a:ext cx="2020842" cy="863358"/>
            <a:chOff x="803640" y="3362835"/>
            <a:chExt cx="2059657" cy="863358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A0B9C06-38FC-420F-AF76-8C315D4B591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B24BC87-E97D-49DB-B946-6CBD70A025C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2" name="Trapezoid 10">
            <a:extLst>
              <a:ext uri="{FF2B5EF4-FFF2-40B4-BE49-F238E27FC236}">
                <a16:creationId xmlns:a16="http://schemas.microsoft.com/office/drawing/2014/main" id="{D219B42F-CD56-4762-B685-FCD9813DE5C0}"/>
              </a:ext>
            </a:extLst>
          </p:cNvPr>
          <p:cNvSpPr>
            <a:spLocks noChangeAspect="1"/>
          </p:cNvSpPr>
          <p:nvPr/>
        </p:nvSpPr>
        <p:spPr>
          <a:xfrm>
            <a:off x="1674847" y="4707218"/>
            <a:ext cx="257109" cy="256807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3" name="Round Same Side Corner Rectangle 7">
            <a:extLst>
              <a:ext uri="{FF2B5EF4-FFF2-40B4-BE49-F238E27FC236}">
                <a16:creationId xmlns:a16="http://schemas.microsoft.com/office/drawing/2014/main" id="{C830B639-4DF6-43C0-B16E-BA26A6F1EA05}"/>
              </a:ext>
            </a:extLst>
          </p:cNvPr>
          <p:cNvSpPr>
            <a:spLocks noChangeAspect="1"/>
          </p:cNvSpPr>
          <p:nvPr/>
        </p:nvSpPr>
        <p:spPr>
          <a:xfrm rot="10800000">
            <a:off x="4498515" y="4676492"/>
            <a:ext cx="259261" cy="272563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1AE6E71-EFAC-4F22-9ECF-17F0FB859742}"/>
              </a:ext>
            </a:extLst>
          </p:cNvPr>
          <p:cNvGrpSpPr/>
          <p:nvPr/>
        </p:nvGrpSpPr>
        <p:grpSpPr>
          <a:xfrm>
            <a:off x="6514370" y="5223177"/>
            <a:ext cx="2020842" cy="863358"/>
            <a:chOff x="803640" y="3362835"/>
            <a:chExt cx="2059657" cy="863358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B033FB6-70E7-4A05-9E6D-14FBDF44E3A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C385AD1-45FD-40B6-BB96-42A2884A0FA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F3B81EE8-DF3A-4D5B-846C-85CEF05EA29A}"/>
              </a:ext>
            </a:extLst>
          </p:cNvPr>
          <p:cNvSpPr/>
          <p:nvPr/>
        </p:nvSpPr>
        <p:spPr>
          <a:xfrm>
            <a:off x="10137885" y="4546196"/>
            <a:ext cx="509349" cy="50934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09820396-432D-4103-AF8A-9F95A43BB9EC}"/>
              </a:ext>
            </a:extLst>
          </p:cNvPr>
          <p:cNvSpPr/>
          <p:nvPr/>
        </p:nvSpPr>
        <p:spPr>
          <a:xfrm>
            <a:off x="7313142" y="4570307"/>
            <a:ext cx="509349" cy="50934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83EC091-0C0D-4A77-BC44-4FC11DCE38C0}"/>
              </a:ext>
            </a:extLst>
          </p:cNvPr>
          <p:cNvGrpSpPr/>
          <p:nvPr/>
        </p:nvGrpSpPr>
        <p:grpSpPr>
          <a:xfrm>
            <a:off x="9380177" y="5223177"/>
            <a:ext cx="2020842" cy="863358"/>
            <a:chOff x="803640" y="3362835"/>
            <a:chExt cx="2059657" cy="863358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C0E8A55-6B42-4AFA-A97F-6F292DAEA39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F0865184-3667-40FB-BC8C-8732AD5B373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2" name="Oval 7">
            <a:extLst>
              <a:ext uri="{FF2B5EF4-FFF2-40B4-BE49-F238E27FC236}">
                <a16:creationId xmlns:a16="http://schemas.microsoft.com/office/drawing/2014/main" id="{49886DDE-D87A-470B-866A-541AA3045F31}"/>
              </a:ext>
            </a:extLst>
          </p:cNvPr>
          <p:cNvSpPr/>
          <p:nvPr/>
        </p:nvSpPr>
        <p:spPr>
          <a:xfrm>
            <a:off x="10303284" y="4644692"/>
            <a:ext cx="228752" cy="300480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3" name="Rounded Rectangle 1">
            <a:extLst>
              <a:ext uri="{FF2B5EF4-FFF2-40B4-BE49-F238E27FC236}">
                <a16:creationId xmlns:a16="http://schemas.microsoft.com/office/drawing/2014/main" id="{0FBD37AE-E66E-4B39-89C2-4C9697EAC0E2}"/>
              </a:ext>
            </a:extLst>
          </p:cNvPr>
          <p:cNvSpPr>
            <a:spLocks noChangeAspect="1"/>
          </p:cNvSpPr>
          <p:nvPr/>
        </p:nvSpPr>
        <p:spPr>
          <a:xfrm>
            <a:off x="7448051" y="4704787"/>
            <a:ext cx="239509" cy="240389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1000746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8661706-0B85-4760-99F9-444D20A22D44}"/>
              </a:ext>
            </a:extLst>
          </p:cNvPr>
          <p:cNvSpPr/>
          <p:nvPr/>
        </p:nvSpPr>
        <p:spPr>
          <a:xfrm>
            <a:off x="7061816" y="827115"/>
            <a:ext cx="5130185" cy="962387"/>
          </a:xfrm>
          <a:custGeom>
            <a:avLst/>
            <a:gdLst>
              <a:gd name="connsiteX0" fmla="*/ 160401 w 5130185"/>
              <a:gd name="connsiteY0" fmla="*/ 0 h 962387"/>
              <a:gd name="connsiteX1" fmla="*/ 5130185 w 5130185"/>
              <a:gd name="connsiteY1" fmla="*/ 0 h 962387"/>
              <a:gd name="connsiteX2" fmla="*/ 5130185 w 5130185"/>
              <a:gd name="connsiteY2" fmla="*/ 962387 h 962387"/>
              <a:gd name="connsiteX3" fmla="*/ 160401 w 5130185"/>
              <a:gd name="connsiteY3" fmla="*/ 962387 h 962387"/>
              <a:gd name="connsiteX4" fmla="*/ 0 w 5130185"/>
              <a:gd name="connsiteY4" fmla="*/ 801986 h 962387"/>
              <a:gd name="connsiteX5" fmla="*/ 0 w 5130185"/>
              <a:gd name="connsiteY5" fmla="*/ 160401 h 962387"/>
              <a:gd name="connsiteX6" fmla="*/ 160401 w 5130185"/>
              <a:gd name="connsiteY6" fmla="*/ 0 h 96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30185" h="962387">
                <a:moveTo>
                  <a:pt x="160401" y="0"/>
                </a:moveTo>
                <a:lnTo>
                  <a:pt x="5130185" y="0"/>
                </a:lnTo>
                <a:lnTo>
                  <a:pt x="5130185" y="962387"/>
                </a:lnTo>
                <a:lnTo>
                  <a:pt x="160401" y="962387"/>
                </a:lnTo>
                <a:cubicBezTo>
                  <a:pt x="71814" y="962387"/>
                  <a:pt x="0" y="890573"/>
                  <a:pt x="0" y="801986"/>
                </a:cubicBezTo>
                <a:lnTo>
                  <a:pt x="0" y="160401"/>
                </a:lnTo>
                <a:cubicBezTo>
                  <a:pt x="0" y="71814"/>
                  <a:pt x="71814" y="0"/>
                  <a:pt x="1604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3CE1D73A-847B-4B73-9C6B-356363404E01}"/>
              </a:ext>
            </a:extLst>
          </p:cNvPr>
          <p:cNvSpPr/>
          <p:nvPr/>
        </p:nvSpPr>
        <p:spPr>
          <a:xfrm>
            <a:off x="8015146" y="5019410"/>
            <a:ext cx="4176854" cy="962387"/>
          </a:xfrm>
          <a:custGeom>
            <a:avLst/>
            <a:gdLst>
              <a:gd name="connsiteX0" fmla="*/ 160401 w 4176854"/>
              <a:gd name="connsiteY0" fmla="*/ 0 h 962387"/>
              <a:gd name="connsiteX1" fmla="*/ 4176854 w 4176854"/>
              <a:gd name="connsiteY1" fmla="*/ 0 h 962387"/>
              <a:gd name="connsiteX2" fmla="*/ 4176854 w 4176854"/>
              <a:gd name="connsiteY2" fmla="*/ 962387 h 962387"/>
              <a:gd name="connsiteX3" fmla="*/ 160401 w 4176854"/>
              <a:gd name="connsiteY3" fmla="*/ 962387 h 962387"/>
              <a:gd name="connsiteX4" fmla="*/ 0 w 4176854"/>
              <a:gd name="connsiteY4" fmla="*/ 801986 h 962387"/>
              <a:gd name="connsiteX5" fmla="*/ 0 w 4176854"/>
              <a:gd name="connsiteY5" fmla="*/ 160401 h 962387"/>
              <a:gd name="connsiteX6" fmla="*/ 160401 w 4176854"/>
              <a:gd name="connsiteY6" fmla="*/ 0 h 96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76854" h="962387">
                <a:moveTo>
                  <a:pt x="160401" y="0"/>
                </a:moveTo>
                <a:lnTo>
                  <a:pt x="4176854" y="0"/>
                </a:lnTo>
                <a:lnTo>
                  <a:pt x="4176854" y="962387"/>
                </a:lnTo>
                <a:lnTo>
                  <a:pt x="160401" y="962387"/>
                </a:lnTo>
                <a:cubicBezTo>
                  <a:pt x="71814" y="962387"/>
                  <a:pt x="0" y="890573"/>
                  <a:pt x="0" y="801986"/>
                </a:cubicBezTo>
                <a:lnTo>
                  <a:pt x="0" y="160401"/>
                </a:lnTo>
                <a:cubicBezTo>
                  <a:pt x="0" y="71814"/>
                  <a:pt x="71814" y="0"/>
                  <a:pt x="160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62EF7D7-01F1-41A2-A67D-E9CBF2924568}"/>
              </a:ext>
            </a:extLst>
          </p:cNvPr>
          <p:cNvGrpSpPr/>
          <p:nvPr/>
        </p:nvGrpSpPr>
        <p:grpSpPr>
          <a:xfrm>
            <a:off x="8011561" y="953067"/>
            <a:ext cx="3625632" cy="710483"/>
            <a:chOff x="6210998" y="1433695"/>
            <a:chExt cx="2688349" cy="71048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89BD064-FA83-46A1-9D87-4B992D2D2381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EE811F5-416C-4FFD-BAD4-333F0CE51A28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C76B39-56EC-4509-99AD-93598D5CF9B4}"/>
              </a:ext>
            </a:extLst>
          </p:cNvPr>
          <p:cNvGrpSpPr/>
          <p:nvPr/>
        </p:nvGrpSpPr>
        <p:grpSpPr>
          <a:xfrm>
            <a:off x="8914650" y="5145362"/>
            <a:ext cx="3022792" cy="710483"/>
            <a:chOff x="6210998" y="1433695"/>
            <a:chExt cx="2688349" cy="71048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66E0491-0D2A-460D-82C6-20263D0273DF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945A688-E0B8-4323-A3E9-427269032863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sp>
        <p:nvSpPr>
          <p:cNvPr id="24" name="Rectangle 9">
            <a:extLst>
              <a:ext uri="{FF2B5EF4-FFF2-40B4-BE49-F238E27FC236}">
                <a16:creationId xmlns:a16="http://schemas.microsoft.com/office/drawing/2014/main" id="{BB527F3A-8638-4F62-B353-84E53BE0816A}"/>
              </a:ext>
            </a:extLst>
          </p:cNvPr>
          <p:cNvSpPr/>
          <p:nvPr/>
        </p:nvSpPr>
        <p:spPr>
          <a:xfrm>
            <a:off x="8344092" y="534640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27">
            <a:extLst>
              <a:ext uri="{FF2B5EF4-FFF2-40B4-BE49-F238E27FC236}">
                <a16:creationId xmlns:a16="http://schemas.microsoft.com/office/drawing/2014/main" id="{6A437A95-2853-4359-A481-0A6A7937CF34}"/>
              </a:ext>
            </a:extLst>
          </p:cNvPr>
          <p:cNvSpPr/>
          <p:nvPr/>
        </p:nvSpPr>
        <p:spPr>
          <a:xfrm>
            <a:off x="7432535" y="1175269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F07845C-90FE-44A9-9408-5B39556124DA}"/>
              </a:ext>
            </a:extLst>
          </p:cNvPr>
          <p:cNvGrpSpPr/>
          <p:nvPr/>
        </p:nvGrpSpPr>
        <p:grpSpPr>
          <a:xfrm>
            <a:off x="5648600" y="856283"/>
            <a:ext cx="1497698" cy="904051"/>
            <a:chOff x="5648600" y="1612040"/>
            <a:chExt cx="1497698" cy="904051"/>
          </a:xfrm>
        </p:grpSpPr>
        <p:sp>
          <p:nvSpPr>
            <p:cNvPr id="6" name="Freeform 53">
              <a:extLst>
                <a:ext uri="{FF2B5EF4-FFF2-40B4-BE49-F238E27FC236}">
                  <a16:creationId xmlns:a16="http://schemas.microsoft.com/office/drawing/2014/main" id="{65760221-80E9-4AA3-8143-4815E2160006}"/>
                </a:ext>
              </a:extLst>
            </p:cNvPr>
            <p:cNvSpPr/>
            <p:nvPr/>
          </p:nvSpPr>
          <p:spPr>
            <a:xfrm rot="18900000">
              <a:off x="5648600" y="1612040"/>
              <a:ext cx="881736" cy="904051"/>
            </a:xfrm>
            <a:custGeom>
              <a:avLst/>
              <a:gdLst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38125 w 2305050"/>
                <a:gd name="connsiteY16" fmla="*/ 2171700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60071 w 2305050"/>
                <a:gd name="connsiteY16" fmla="*/ 2087575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96647 w 2305050"/>
                <a:gd name="connsiteY16" fmla="*/ 2094890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81480 w 2305050"/>
                <a:gd name="connsiteY2" fmla="*/ 476174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04671 w 2305050"/>
                <a:gd name="connsiteY2" fmla="*/ 468859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70609 w 2305050"/>
                <a:gd name="connsiteY3" fmla="*/ 649910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82725 w 2305050"/>
                <a:gd name="connsiteY2" fmla="*/ 494463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294077"/>
                <a:gd name="connsiteY0" fmla="*/ 0 h 2363647"/>
                <a:gd name="connsiteX1" fmla="*/ 760552 w 2294077"/>
                <a:gd name="connsiteY1" fmla="*/ 572947 h 2363647"/>
                <a:gd name="connsiteX2" fmla="*/ 2030273 w 2294077"/>
                <a:gd name="connsiteY2" fmla="*/ 509092 h 2363647"/>
                <a:gd name="connsiteX3" fmla="*/ 2285239 w 2294077"/>
                <a:gd name="connsiteY3" fmla="*/ 657224 h 2363647"/>
                <a:gd name="connsiteX4" fmla="*/ 1132027 w 2294077"/>
                <a:gd name="connsiteY4" fmla="*/ 1020622 h 2363647"/>
                <a:gd name="connsiteX5" fmla="*/ 1617802 w 2294077"/>
                <a:gd name="connsiteY5" fmla="*/ 1544497 h 2363647"/>
                <a:gd name="connsiteX6" fmla="*/ 2065477 w 2294077"/>
                <a:gd name="connsiteY6" fmla="*/ 1544497 h 2363647"/>
                <a:gd name="connsiteX7" fmla="*/ 2294077 w 2294077"/>
                <a:gd name="connsiteY7" fmla="*/ 1734997 h 2363647"/>
                <a:gd name="connsiteX8" fmla="*/ 1827352 w 2294077"/>
                <a:gd name="connsiteY8" fmla="*/ 1868347 h 2363647"/>
                <a:gd name="connsiteX9" fmla="*/ 1998802 w 2294077"/>
                <a:gd name="connsiteY9" fmla="*/ 2115997 h 2363647"/>
                <a:gd name="connsiteX10" fmla="*/ 1722577 w 2294077"/>
                <a:gd name="connsiteY10" fmla="*/ 1982647 h 2363647"/>
                <a:gd name="connsiteX11" fmla="*/ 1532077 w 2294077"/>
                <a:gd name="connsiteY11" fmla="*/ 2363647 h 2363647"/>
                <a:gd name="connsiteX12" fmla="*/ 1303477 w 2294077"/>
                <a:gd name="connsiteY12" fmla="*/ 2144572 h 2363647"/>
                <a:gd name="connsiteX13" fmla="*/ 1436827 w 2294077"/>
                <a:gd name="connsiteY13" fmla="*/ 1782622 h 2363647"/>
                <a:gd name="connsiteX14" fmla="*/ 912952 w 2294077"/>
                <a:gd name="connsiteY14" fmla="*/ 1201597 h 2363647"/>
                <a:gd name="connsiteX15" fmla="*/ 403784 w 2294077"/>
                <a:gd name="connsiteY15" fmla="*/ 2316707 h 2363647"/>
                <a:gd name="connsiteX16" fmla="*/ 282017 w 2294077"/>
                <a:gd name="connsiteY16" fmla="*/ 2047340 h 2363647"/>
                <a:gd name="connsiteX17" fmla="*/ 509244 w 2294077"/>
                <a:gd name="connsiteY17" fmla="*/ 761923 h 2363647"/>
                <a:gd name="connsiteX18" fmla="*/ 0 w 2294077"/>
                <a:gd name="connsiteY18" fmla="*/ 0 h 2363647"/>
                <a:gd name="connsiteX0" fmla="*/ 6569 w 2300646"/>
                <a:gd name="connsiteY0" fmla="*/ 0 h 2363647"/>
                <a:gd name="connsiteX1" fmla="*/ 767121 w 2300646"/>
                <a:gd name="connsiteY1" fmla="*/ 572947 h 2363647"/>
                <a:gd name="connsiteX2" fmla="*/ 2036842 w 2300646"/>
                <a:gd name="connsiteY2" fmla="*/ 509092 h 2363647"/>
                <a:gd name="connsiteX3" fmla="*/ 2291808 w 2300646"/>
                <a:gd name="connsiteY3" fmla="*/ 657224 h 2363647"/>
                <a:gd name="connsiteX4" fmla="*/ 1138596 w 2300646"/>
                <a:gd name="connsiteY4" fmla="*/ 1020622 h 2363647"/>
                <a:gd name="connsiteX5" fmla="*/ 1624371 w 2300646"/>
                <a:gd name="connsiteY5" fmla="*/ 1544497 h 2363647"/>
                <a:gd name="connsiteX6" fmla="*/ 2072046 w 2300646"/>
                <a:gd name="connsiteY6" fmla="*/ 1544497 h 2363647"/>
                <a:gd name="connsiteX7" fmla="*/ 2300646 w 2300646"/>
                <a:gd name="connsiteY7" fmla="*/ 1734997 h 2363647"/>
                <a:gd name="connsiteX8" fmla="*/ 1833921 w 2300646"/>
                <a:gd name="connsiteY8" fmla="*/ 1868347 h 2363647"/>
                <a:gd name="connsiteX9" fmla="*/ 2005371 w 2300646"/>
                <a:gd name="connsiteY9" fmla="*/ 2115997 h 2363647"/>
                <a:gd name="connsiteX10" fmla="*/ 1729146 w 2300646"/>
                <a:gd name="connsiteY10" fmla="*/ 1982647 h 2363647"/>
                <a:gd name="connsiteX11" fmla="*/ 1538646 w 2300646"/>
                <a:gd name="connsiteY11" fmla="*/ 2363647 h 2363647"/>
                <a:gd name="connsiteX12" fmla="*/ 1310046 w 2300646"/>
                <a:gd name="connsiteY12" fmla="*/ 2144572 h 2363647"/>
                <a:gd name="connsiteX13" fmla="*/ 1443396 w 2300646"/>
                <a:gd name="connsiteY13" fmla="*/ 1782622 h 2363647"/>
                <a:gd name="connsiteX14" fmla="*/ 919521 w 2300646"/>
                <a:gd name="connsiteY14" fmla="*/ 1201597 h 2363647"/>
                <a:gd name="connsiteX15" fmla="*/ 410353 w 2300646"/>
                <a:gd name="connsiteY15" fmla="*/ 2316707 h 2363647"/>
                <a:gd name="connsiteX16" fmla="*/ 288586 w 2300646"/>
                <a:gd name="connsiteY16" fmla="*/ 2047340 h 2363647"/>
                <a:gd name="connsiteX17" fmla="*/ 515813 w 2300646"/>
                <a:gd name="connsiteY17" fmla="*/ 761923 h 2363647"/>
                <a:gd name="connsiteX18" fmla="*/ 6569 w 2300646"/>
                <a:gd name="connsiteY18" fmla="*/ 0 h 2363647"/>
                <a:gd name="connsiteX0" fmla="*/ 6569 w 2300646"/>
                <a:gd name="connsiteY0" fmla="*/ 5505 h 2369152"/>
                <a:gd name="connsiteX1" fmla="*/ 767121 w 2300646"/>
                <a:gd name="connsiteY1" fmla="*/ 578452 h 2369152"/>
                <a:gd name="connsiteX2" fmla="*/ 2036842 w 2300646"/>
                <a:gd name="connsiteY2" fmla="*/ 514597 h 2369152"/>
                <a:gd name="connsiteX3" fmla="*/ 2291808 w 2300646"/>
                <a:gd name="connsiteY3" fmla="*/ 662729 h 2369152"/>
                <a:gd name="connsiteX4" fmla="*/ 1138596 w 2300646"/>
                <a:gd name="connsiteY4" fmla="*/ 1026127 h 2369152"/>
                <a:gd name="connsiteX5" fmla="*/ 1624371 w 2300646"/>
                <a:gd name="connsiteY5" fmla="*/ 1550002 h 2369152"/>
                <a:gd name="connsiteX6" fmla="*/ 2072046 w 2300646"/>
                <a:gd name="connsiteY6" fmla="*/ 1550002 h 2369152"/>
                <a:gd name="connsiteX7" fmla="*/ 2300646 w 2300646"/>
                <a:gd name="connsiteY7" fmla="*/ 1740502 h 2369152"/>
                <a:gd name="connsiteX8" fmla="*/ 1833921 w 2300646"/>
                <a:gd name="connsiteY8" fmla="*/ 1873852 h 2369152"/>
                <a:gd name="connsiteX9" fmla="*/ 2005371 w 2300646"/>
                <a:gd name="connsiteY9" fmla="*/ 2121502 h 2369152"/>
                <a:gd name="connsiteX10" fmla="*/ 1729146 w 2300646"/>
                <a:gd name="connsiteY10" fmla="*/ 1988152 h 2369152"/>
                <a:gd name="connsiteX11" fmla="*/ 1538646 w 2300646"/>
                <a:gd name="connsiteY11" fmla="*/ 2369152 h 2369152"/>
                <a:gd name="connsiteX12" fmla="*/ 1310046 w 2300646"/>
                <a:gd name="connsiteY12" fmla="*/ 2150077 h 2369152"/>
                <a:gd name="connsiteX13" fmla="*/ 1443396 w 2300646"/>
                <a:gd name="connsiteY13" fmla="*/ 1788127 h 2369152"/>
                <a:gd name="connsiteX14" fmla="*/ 919521 w 2300646"/>
                <a:gd name="connsiteY14" fmla="*/ 1207102 h 2369152"/>
                <a:gd name="connsiteX15" fmla="*/ 410353 w 2300646"/>
                <a:gd name="connsiteY15" fmla="*/ 2322212 h 2369152"/>
                <a:gd name="connsiteX16" fmla="*/ 288586 w 2300646"/>
                <a:gd name="connsiteY16" fmla="*/ 2052845 h 2369152"/>
                <a:gd name="connsiteX17" fmla="*/ 515813 w 2300646"/>
                <a:gd name="connsiteY17" fmla="*/ 767428 h 2369152"/>
                <a:gd name="connsiteX18" fmla="*/ 6569 w 2300646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43194 w 2305244"/>
                <a:gd name="connsiteY4" fmla="*/ 1026127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24119 w 2305244"/>
                <a:gd name="connsiteY14" fmla="*/ 1207102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43194 w 2305244"/>
                <a:gd name="connsiteY4" fmla="*/ 1026127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185156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06618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185156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06618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898516 w 2305244"/>
                <a:gd name="connsiteY14" fmla="*/ 1196129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898516 w 2305244"/>
                <a:gd name="connsiteY14" fmla="*/ 1196129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73597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513830 w 2305244"/>
                <a:gd name="connsiteY13" fmla="*/ 1784469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50914 w 2305244"/>
                <a:gd name="connsiteY5" fmla="*/ 1597551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76517 w 2305244"/>
                <a:gd name="connsiteY5" fmla="*/ 1608523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76517 w 2305244"/>
                <a:gd name="connsiteY5" fmla="*/ 1608523 h 2369152"/>
                <a:gd name="connsiteX6" fmla="*/ 2032752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2305244 w 2305244"/>
                <a:gd name="connsiteY0" fmla="*/ 1740502 h 2369152"/>
                <a:gd name="connsiteX1" fmla="*/ 1838519 w 2305244"/>
                <a:gd name="connsiteY1" fmla="*/ 1873852 h 2369152"/>
                <a:gd name="connsiteX2" fmla="*/ 2009969 w 2305244"/>
                <a:gd name="connsiteY2" fmla="*/ 2121502 h 2369152"/>
                <a:gd name="connsiteX3" fmla="*/ 1733744 w 2305244"/>
                <a:gd name="connsiteY3" fmla="*/ 1988152 h 2369152"/>
                <a:gd name="connsiteX4" fmla="*/ 1543244 w 2305244"/>
                <a:gd name="connsiteY4" fmla="*/ 2369152 h 2369152"/>
                <a:gd name="connsiteX5" fmla="*/ 1314644 w 2305244"/>
                <a:gd name="connsiteY5" fmla="*/ 2150077 h 2369152"/>
                <a:gd name="connsiteX6" fmla="*/ 1495542 w 2305244"/>
                <a:gd name="connsiteY6" fmla="*/ 1788127 h 2369152"/>
                <a:gd name="connsiteX7" fmla="*/ 909489 w 2305244"/>
                <a:gd name="connsiteY7" fmla="*/ 1225390 h 2369152"/>
                <a:gd name="connsiteX8" fmla="*/ 414951 w 2305244"/>
                <a:gd name="connsiteY8" fmla="*/ 2322212 h 2369152"/>
                <a:gd name="connsiteX9" fmla="*/ 293184 w 2305244"/>
                <a:gd name="connsiteY9" fmla="*/ 2052845 h 2369152"/>
                <a:gd name="connsiteX10" fmla="*/ 520411 w 2305244"/>
                <a:gd name="connsiteY10" fmla="*/ 767428 h 2369152"/>
                <a:gd name="connsiteX11" fmla="*/ 11167 w 2305244"/>
                <a:gd name="connsiteY11" fmla="*/ 5505 h 2369152"/>
                <a:gd name="connsiteX12" fmla="*/ 771719 w 2305244"/>
                <a:gd name="connsiteY12" fmla="*/ 578452 h 2369152"/>
                <a:gd name="connsiteX13" fmla="*/ 2041440 w 2305244"/>
                <a:gd name="connsiteY13" fmla="*/ 514597 h 2369152"/>
                <a:gd name="connsiteX14" fmla="*/ 2296406 w 2305244"/>
                <a:gd name="connsiteY14" fmla="*/ 662729 h 2369152"/>
                <a:gd name="connsiteX15" fmla="*/ 1124906 w 2305244"/>
                <a:gd name="connsiteY15" fmla="*/ 1004182 h 2369152"/>
                <a:gd name="connsiteX16" fmla="*/ 1676517 w 2305244"/>
                <a:gd name="connsiteY16" fmla="*/ 1608523 h 2369152"/>
                <a:gd name="connsiteX17" fmla="*/ 2124192 w 2305244"/>
                <a:gd name="connsiteY17" fmla="*/ 1641442 h 2369152"/>
                <a:gd name="connsiteX0" fmla="*/ 2305244 w 2305244"/>
                <a:gd name="connsiteY0" fmla="*/ 1740502 h 2369152"/>
                <a:gd name="connsiteX1" fmla="*/ 1838519 w 2305244"/>
                <a:gd name="connsiteY1" fmla="*/ 1873852 h 2369152"/>
                <a:gd name="connsiteX2" fmla="*/ 2009969 w 2305244"/>
                <a:gd name="connsiteY2" fmla="*/ 2121502 h 2369152"/>
                <a:gd name="connsiteX3" fmla="*/ 1733744 w 2305244"/>
                <a:gd name="connsiteY3" fmla="*/ 1988152 h 2369152"/>
                <a:gd name="connsiteX4" fmla="*/ 1543244 w 2305244"/>
                <a:gd name="connsiteY4" fmla="*/ 2369152 h 2369152"/>
                <a:gd name="connsiteX5" fmla="*/ 1314644 w 2305244"/>
                <a:gd name="connsiteY5" fmla="*/ 2150077 h 2369152"/>
                <a:gd name="connsiteX6" fmla="*/ 1495542 w 2305244"/>
                <a:gd name="connsiteY6" fmla="*/ 1788127 h 2369152"/>
                <a:gd name="connsiteX7" fmla="*/ 909489 w 2305244"/>
                <a:gd name="connsiteY7" fmla="*/ 1225390 h 2369152"/>
                <a:gd name="connsiteX8" fmla="*/ 414951 w 2305244"/>
                <a:gd name="connsiteY8" fmla="*/ 2322212 h 2369152"/>
                <a:gd name="connsiteX9" fmla="*/ 293184 w 2305244"/>
                <a:gd name="connsiteY9" fmla="*/ 2052845 h 2369152"/>
                <a:gd name="connsiteX10" fmla="*/ 520411 w 2305244"/>
                <a:gd name="connsiteY10" fmla="*/ 767428 h 2369152"/>
                <a:gd name="connsiteX11" fmla="*/ 11167 w 2305244"/>
                <a:gd name="connsiteY11" fmla="*/ 5505 h 2369152"/>
                <a:gd name="connsiteX12" fmla="*/ 771719 w 2305244"/>
                <a:gd name="connsiteY12" fmla="*/ 578452 h 2369152"/>
                <a:gd name="connsiteX13" fmla="*/ 2041440 w 2305244"/>
                <a:gd name="connsiteY13" fmla="*/ 514597 h 2369152"/>
                <a:gd name="connsiteX14" fmla="*/ 2296406 w 2305244"/>
                <a:gd name="connsiteY14" fmla="*/ 662729 h 2369152"/>
                <a:gd name="connsiteX15" fmla="*/ 1124906 w 2305244"/>
                <a:gd name="connsiteY15" fmla="*/ 1004182 h 2369152"/>
                <a:gd name="connsiteX16" fmla="*/ 1676517 w 2305244"/>
                <a:gd name="connsiteY16" fmla="*/ 1608523 h 2369152"/>
                <a:gd name="connsiteX17" fmla="*/ 2102246 w 2305244"/>
                <a:gd name="connsiteY17" fmla="*/ 1579262 h 2369152"/>
                <a:gd name="connsiteX0" fmla="*/ 2275983 w 2296406"/>
                <a:gd name="connsiteY0" fmla="*/ 1747817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7707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40502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40502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57695 w 2296406"/>
                <a:gd name="connsiteY0" fmla="*/ 1755133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9145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80482 w 2296406"/>
                <a:gd name="connsiteY5" fmla="*/ 2120816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54521"/>
                <a:gd name="connsiteX1" fmla="*/ 1838519 w 2296406"/>
                <a:gd name="connsiteY1" fmla="*/ 1873852 h 2354521"/>
                <a:gd name="connsiteX2" fmla="*/ 2009969 w 2296406"/>
                <a:gd name="connsiteY2" fmla="*/ 2121502 h 2354521"/>
                <a:gd name="connsiteX3" fmla="*/ 1733744 w 2296406"/>
                <a:gd name="connsiteY3" fmla="*/ 1988152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38519 w 2296406"/>
                <a:gd name="connsiteY1" fmla="*/ 1873852 h 2354521"/>
                <a:gd name="connsiteX2" fmla="*/ 2009969 w 2296406"/>
                <a:gd name="connsiteY2" fmla="*/ 2121502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2009969 w 2296406"/>
                <a:gd name="connsiteY2" fmla="*/ 2121502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91681 w 2296406"/>
                <a:gd name="connsiteY2" fmla="*/ 2136133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2042887 w 2296406"/>
                <a:gd name="connsiteY2" fmla="*/ 2194655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23889 w 2296406"/>
                <a:gd name="connsiteY1" fmla="*/ 183727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27546 w 2296406"/>
                <a:gd name="connsiteY1" fmla="*/ 1826304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27546 w 2296406"/>
                <a:gd name="connsiteY1" fmla="*/ 1826304 h 2354521"/>
                <a:gd name="connsiteX2" fmla="*/ 1955103 w 2296406"/>
                <a:gd name="connsiteY2" fmla="*/ 2095901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27546 w 2296406"/>
                <a:gd name="connsiteY1" fmla="*/ 1826304 h 2354521"/>
                <a:gd name="connsiteX2" fmla="*/ 1682537 w 2296406"/>
                <a:gd name="connsiteY2" fmla="*/ 1962549 h 2354521"/>
                <a:gd name="connsiteX3" fmla="*/ 1528613 w 2296406"/>
                <a:gd name="connsiteY3" fmla="*/ 2354521 h 2354521"/>
                <a:gd name="connsiteX4" fmla="*/ 1380482 w 2296406"/>
                <a:gd name="connsiteY4" fmla="*/ 2120816 h 2354521"/>
                <a:gd name="connsiteX5" fmla="*/ 1495542 w 2296406"/>
                <a:gd name="connsiteY5" fmla="*/ 1788127 h 2354521"/>
                <a:gd name="connsiteX6" fmla="*/ 909489 w 2296406"/>
                <a:gd name="connsiteY6" fmla="*/ 1225390 h 2354521"/>
                <a:gd name="connsiteX7" fmla="*/ 414951 w 2296406"/>
                <a:gd name="connsiteY7" fmla="*/ 2322212 h 2354521"/>
                <a:gd name="connsiteX8" fmla="*/ 293184 w 2296406"/>
                <a:gd name="connsiteY8" fmla="*/ 2052845 h 2354521"/>
                <a:gd name="connsiteX9" fmla="*/ 520411 w 2296406"/>
                <a:gd name="connsiteY9" fmla="*/ 767428 h 2354521"/>
                <a:gd name="connsiteX10" fmla="*/ 11167 w 2296406"/>
                <a:gd name="connsiteY10" fmla="*/ 5505 h 2354521"/>
                <a:gd name="connsiteX11" fmla="*/ 771719 w 2296406"/>
                <a:gd name="connsiteY11" fmla="*/ 578452 h 2354521"/>
                <a:gd name="connsiteX12" fmla="*/ 2041440 w 2296406"/>
                <a:gd name="connsiteY12" fmla="*/ 514597 h 2354521"/>
                <a:gd name="connsiteX13" fmla="*/ 2296406 w 2296406"/>
                <a:gd name="connsiteY13" fmla="*/ 662729 h 2354521"/>
                <a:gd name="connsiteX14" fmla="*/ 1124906 w 2296406"/>
                <a:gd name="connsiteY14" fmla="*/ 1004182 h 2354521"/>
                <a:gd name="connsiteX15" fmla="*/ 1676517 w 2296406"/>
                <a:gd name="connsiteY15" fmla="*/ 1608523 h 2354521"/>
                <a:gd name="connsiteX16" fmla="*/ 2094931 w 2296406"/>
                <a:gd name="connsiteY16" fmla="*/ 1557316 h 2354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96406" h="2354521">
                  <a:moveTo>
                    <a:pt x="2279640" y="1747818"/>
                  </a:moveTo>
                  <a:lnTo>
                    <a:pt x="1827546" y="1826304"/>
                  </a:lnTo>
                  <a:cubicBezTo>
                    <a:pt x="1728029" y="1862093"/>
                    <a:pt x="1732359" y="1874513"/>
                    <a:pt x="1682537" y="1962549"/>
                  </a:cubicBezTo>
                  <a:lnTo>
                    <a:pt x="1528613" y="2354521"/>
                  </a:lnTo>
                  <a:lnTo>
                    <a:pt x="1380482" y="2120816"/>
                  </a:lnTo>
                  <a:lnTo>
                    <a:pt x="1495542" y="1788127"/>
                  </a:lnTo>
                  <a:lnTo>
                    <a:pt x="909489" y="1225390"/>
                  </a:lnTo>
                  <a:lnTo>
                    <a:pt x="414951" y="2322212"/>
                  </a:lnTo>
                  <a:lnTo>
                    <a:pt x="293184" y="2052845"/>
                  </a:lnTo>
                  <a:lnTo>
                    <a:pt x="520411" y="767428"/>
                  </a:lnTo>
                  <a:cubicBezTo>
                    <a:pt x="325060" y="542715"/>
                    <a:pt x="-71458" y="102202"/>
                    <a:pt x="11167" y="5505"/>
                  </a:cubicBezTo>
                  <a:cubicBezTo>
                    <a:pt x="111065" y="-52229"/>
                    <a:pt x="554777" y="358209"/>
                    <a:pt x="771719" y="578452"/>
                  </a:cubicBezTo>
                  <a:lnTo>
                    <a:pt x="2041440" y="514597"/>
                  </a:lnTo>
                  <a:lnTo>
                    <a:pt x="2296406" y="662729"/>
                  </a:lnTo>
                  <a:lnTo>
                    <a:pt x="1124906" y="1004182"/>
                  </a:lnTo>
                  <a:lnTo>
                    <a:pt x="1676517" y="1608523"/>
                  </a:lnTo>
                  <a:cubicBezTo>
                    <a:pt x="1795262" y="1589016"/>
                    <a:pt x="2094931" y="1557316"/>
                    <a:pt x="2094931" y="1557316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A66C883-BB95-40D6-85DE-20F492ABE5B9}"/>
                </a:ext>
              </a:extLst>
            </p:cNvPr>
            <p:cNvSpPr/>
            <p:nvPr/>
          </p:nvSpPr>
          <p:spPr>
            <a:xfrm>
              <a:off x="6432833" y="1924899"/>
              <a:ext cx="713465" cy="320332"/>
            </a:xfrm>
            <a:custGeom>
              <a:avLst/>
              <a:gdLst>
                <a:gd name="connsiteX0" fmla="*/ 713465 w 713465"/>
                <a:gd name="connsiteY0" fmla="*/ 0 h 320332"/>
                <a:gd name="connsiteX1" fmla="*/ 0 w 713465"/>
                <a:gd name="connsiteY1" fmla="*/ 165990 h 320332"/>
                <a:gd name="connsiteX2" fmla="*/ 713465 w 713465"/>
                <a:gd name="connsiteY2" fmla="*/ 320332 h 32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465" h="320332">
                  <a:moveTo>
                    <a:pt x="713465" y="0"/>
                  </a:moveTo>
                  <a:lnTo>
                    <a:pt x="0" y="165990"/>
                  </a:lnTo>
                  <a:lnTo>
                    <a:pt x="713465" y="320332"/>
                  </a:ln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189DDA4-B3A0-44E8-8520-C3A9199BB5F8}"/>
              </a:ext>
            </a:extLst>
          </p:cNvPr>
          <p:cNvGrpSpPr/>
          <p:nvPr/>
        </p:nvGrpSpPr>
        <p:grpSpPr>
          <a:xfrm>
            <a:off x="4897725" y="2224547"/>
            <a:ext cx="7294275" cy="962387"/>
            <a:chOff x="4897725" y="2726964"/>
            <a:chExt cx="7294275" cy="962387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3AF60C0-5541-4847-ACA3-7D060F351356}"/>
                </a:ext>
              </a:extLst>
            </p:cNvPr>
            <p:cNvSpPr/>
            <p:nvPr/>
          </p:nvSpPr>
          <p:spPr>
            <a:xfrm>
              <a:off x="6314468" y="2726964"/>
              <a:ext cx="5877532" cy="962387"/>
            </a:xfrm>
            <a:custGeom>
              <a:avLst/>
              <a:gdLst>
                <a:gd name="connsiteX0" fmla="*/ 160401 w 5877532"/>
                <a:gd name="connsiteY0" fmla="*/ 0 h 962387"/>
                <a:gd name="connsiteX1" fmla="*/ 5877532 w 5877532"/>
                <a:gd name="connsiteY1" fmla="*/ 0 h 962387"/>
                <a:gd name="connsiteX2" fmla="*/ 5877532 w 5877532"/>
                <a:gd name="connsiteY2" fmla="*/ 962387 h 962387"/>
                <a:gd name="connsiteX3" fmla="*/ 160401 w 5877532"/>
                <a:gd name="connsiteY3" fmla="*/ 962387 h 962387"/>
                <a:gd name="connsiteX4" fmla="*/ 0 w 5877532"/>
                <a:gd name="connsiteY4" fmla="*/ 801986 h 962387"/>
                <a:gd name="connsiteX5" fmla="*/ 0 w 5877532"/>
                <a:gd name="connsiteY5" fmla="*/ 160401 h 962387"/>
                <a:gd name="connsiteX6" fmla="*/ 160401 w 5877532"/>
                <a:gd name="connsiteY6" fmla="*/ 0 h 96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77532" h="962387">
                  <a:moveTo>
                    <a:pt x="160401" y="0"/>
                  </a:moveTo>
                  <a:lnTo>
                    <a:pt x="5877532" y="0"/>
                  </a:lnTo>
                  <a:lnTo>
                    <a:pt x="5877532" y="962387"/>
                  </a:lnTo>
                  <a:lnTo>
                    <a:pt x="160401" y="962387"/>
                  </a:lnTo>
                  <a:cubicBezTo>
                    <a:pt x="71814" y="962387"/>
                    <a:pt x="0" y="890573"/>
                    <a:pt x="0" y="801986"/>
                  </a:cubicBezTo>
                  <a:lnTo>
                    <a:pt x="0" y="160401"/>
                  </a:lnTo>
                  <a:cubicBezTo>
                    <a:pt x="0" y="71814"/>
                    <a:pt x="71814" y="0"/>
                    <a:pt x="160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61EA0FA-F95F-4946-96C6-EC49EEF6D7C4}"/>
                </a:ext>
              </a:extLst>
            </p:cNvPr>
            <p:cNvGrpSpPr/>
            <p:nvPr/>
          </p:nvGrpSpPr>
          <p:grpSpPr>
            <a:xfrm>
              <a:off x="7264214" y="2852916"/>
              <a:ext cx="3648296" cy="710483"/>
              <a:chOff x="6210998" y="1433695"/>
              <a:chExt cx="2688349" cy="710483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3B67C90-C993-4F67-B711-9D4D423623CC}"/>
                  </a:ext>
                </a:extLst>
              </p:cNvPr>
              <p:cNvSpPr txBox="1"/>
              <p:nvPr/>
            </p:nvSpPr>
            <p:spPr>
              <a:xfrm>
                <a:off x="6210998" y="1433695"/>
                <a:ext cx="268834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F99D958-EC78-4C94-BD04-8AA84BA4F946}"/>
                  </a:ext>
                </a:extLst>
              </p:cNvPr>
              <p:cNvSpPr txBox="1"/>
              <p:nvPr/>
            </p:nvSpPr>
            <p:spPr>
              <a:xfrm>
                <a:off x="6210998" y="1682513"/>
                <a:ext cx="26883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6" name="Round Same Side Corner Rectangle 11">
              <a:extLst>
                <a:ext uri="{FF2B5EF4-FFF2-40B4-BE49-F238E27FC236}">
                  <a16:creationId xmlns:a16="http://schemas.microsoft.com/office/drawing/2014/main" id="{EEAB273A-5A4D-46F8-BD41-97650E2213A3}"/>
                </a:ext>
              </a:extLst>
            </p:cNvPr>
            <p:cNvSpPr>
              <a:spLocks noChangeAspect="1"/>
            </p:cNvSpPr>
            <p:nvPr/>
          </p:nvSpPr>
          <p:spPr>
            <a:xfrm rot="9900000">
              <a:off x="6660386" y="3039994"/>
              <a:ext cx="396000" cy="336326"/>
            </a:xfrm>
            <a:custGeom>
              <a:avLst/>
              <a:gdLst/>
              <a:ahLst/>
              <a:cxnLst/>
              <a:rect l="l" t="t" r="r" b="b"/>
              <a:pathLst>
                <a:path w="2911009" h="2472345">
                  <a:moveTo>
                    <a:pt x="2219598" y="1335309"/>
                  </a:moveTo>
                  <a:lnTo>
                    <a:pt x="2219598" y="1222573"/>
                  </a:lnTo>
                  <a:cubicBezTo>
                    <a:pt x="2219598" y="1176944"/>
                    <a:pt x="2241926" y="1136530"/>
                    <a:pt x="2277694" y="1113650"/>
                  </a:cubicBezTo>
                  <a:lnTo>
                    <a:pt x="2277694" y="137786"/>
                  </a:lnTo>
                  <a:cubicBezTo>
                    <a:pt x="2277694" y="61689"/>
                    <a:pt x="2339383" y="0"/>
                    <a:pt x="2415480" y="0"/>
                  </a:cubicBezTo>
                  <a:lnTo>
                    <a:pt x="2545196" y="0"/>
                  </a:lnTo>
                  <a:cubicBezTo>
                    <a:pt x="2621293" y="0"/>
                    <a:pt x="2682982" y="61689"/>
                    <a:pt x="2682982" y="137786"/>
                  </a:cubicBezTo>
                  <a:lnTo>
                    <a:pt x="2682982" y="1099067"/>
                  </a:lnTo>
                  <a:cubicBezTo>
                    <a:pt x="2730197" y="1120049"/>
                    <a:pt x="2762708" y="1167515"/>
                    <a:pt x="2762708" y="1222573"/>
                  </a:cubicBezTo>
                  <a:lnTo>
                    <a:pt x="2762708" y="1480834"/>
                  </a:lnTo>
                  <a:close/>
                  <a:moveTo>
                    <a:pt x="241900" y="1676361"/>
                  </a:moveTo>
                  <a:cubicBezTo>
                    <a:pt x="69371" y="1631107"/>
                    <a:pt x="-34146" y="1454930"/>
                    <a:pt x="10296" y="1282189"/>
                  </a:cubicBezTo>
                  <a:cubicBezTo>
                    <a:pt x="54739" y="1109449"/>
                    <a:pt x="230428" y="1005105"/>
                    <a:pt x="403375" y="1048736"/>
                  </a:cubicBezTo>
                  <a:cubicBezTo>
                    <a:pt x="349550" y="1257945"/>
                    <a:pt x="295726" y="1467153"/>
                    <a:pt x="241900" y="1676361"/>
                  </a:cubicBezTo>
                  <a:close/>
                  <a:moveTo>
                    <a:pt x="2578947" y="2467929"/>
                  </a:moveTo>
                  <a:lnTo>
                    <a:pt x="1957545" y="2301425"/>
                  </a:lnTo>
                  <a:lnTo>
                    <a:pt x="2194209" y="1418183"/>
                  </a:lnTo>
                  <a:lnTo>
                    <a:pt x="2815611" y="1584687"/>
                  </a:lnTo>
                  <a:cubicBezTo>
                    <a:pt x="2884250" y="1603079"/>
                    <a:pt x="2924985" y="1673632"/>
                    <a:pt x="2906593" y="1742272"/>
                  </a:cubicBezTo>
                  <a:lnTo>
                    <a:pt x="2736532" y="2376947"/>
                  </a:lnTo>
                  <a:cubicBezTo>
                    <a:pt x="2718140" y="2445587"/>
                    <a:pt x="2647586" y="2486321"/>
                    <a:pt x="2578947" y="2467929"/>
                  </a:cubicBezTo>
                  <a:close/>
                  <a:moveTo>
                    <a:pt x="610249" y="2287120"/>
                  </a:moveTo>
                  <a:lnTo>
                    <a:pt x="1020264" y="756923"/>
                  </a:lnTo>
                  <a:lnTo>
                    <a:pt x="2107356" y="1398691"/>
                  </a:lnTo>
                  <a:lnTo>
                    <a:pt x="1872582" y="2274879"/>
                  </a:lnTo>
                  <a:close/>
                  <a:moveTo>
                    <a:pt x="426016" y="2349577"/>
                  </a:moveTo>
                  <a:lnTo>
                    <a:pt x="243978" y="2300800"/>
                  </a:lnTo>
                  <a:cubicBezTo>
                    <a:pt x="205115" y="2290387"/>
                    <a:pt x="182051" y="2250439"/>
                    <a:pt x="192464" y="2211576"/>
                  </a:cubicBezTo>
                  <a:lnTo>
                    <a:pt x="620679" y="613455"/>
                  </a:lnTo>
                  <a:cubicBezTo>
                    <a:pt x="631093" y="574592"/>
                    <a:pt x="671040" y="551528"/>
                    <a:pt x="709903" y="561941"/>
                  </a:cubicBezTo>
                  <a:lnTo>
                    <a:pt x="891942" y="610718"/>
                  </a:lnTo>
                  <a:cubicBezTo>
                    <a:pt x="930805" y="621132"/>
                    <a:pt x="953869" y="661079"/>
                    <a:pt x="943455" y="699942"/>
                  </a:cubicBezTo>
                  <a:lnTo>
                    <a:pt x="515240" y="2298064"/>
                  </a:lnTo>
                  <a:cubicBezTo>
                    <a:pt x="504827" y="2336927"/>
                    <a:pt x="464879" y="2359990"/>
                    <a:pt x="426016" y="23495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70CB081-1E5F-4A2E-B83C-B4DB9B10B352}"/>
                </a:ext>
              </a:extLst>
            </p:cNvPr>
            <p:cNvGrpSpPr/>
            <p:nvPr/>
          </p:nvGrpSpPr>
          <p:grpSpPr>
            <a:xfrm>
              <a:off x="4897725" y="2756132"/>
              <a:ext cx="1495309" cy="904051"/>
              <a:chOff x="4888989" y="2756131"/>
              <a:chExt cx="1495309" cy="904051"/>
            </a:xfrm>
          </p:grpSpPr>
          <p:sp>
            <p:nvSpPr>
              <p:cNvPr id="36" name="Freeform 53">
                <a:extLst>
                  <a:ext uri="{FF2B5EF4-FFF2-40B4-BE49-F238E27FC236}">
                    <a16:creationId xmlns:a16="http://schemas.microsoft.com/office/drawing/2014/main" id="{9D38237D-3CAC-4896-B4AE-D945151E1A36}"/>
                  </a:ext>
                </a:extLst>
              </p:cNvPr>
              <p:cNvSpPr/>
              <p:nvPr/>
            </p:nvSpPr>
            <p:spPr>
              <a:xfrm rot="18900000">
                <a:off x="4888989" y="2756131"/>
                <a:ext cx="881736" cy="904051"/>
              </a:xfrm>
              <a:custGeom>
                <a:avLst/>
                <a:gdLst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19300 w 2305050"/>
                  <a:gd name="connsiteY2" fmla="*/ 428625 h 2352675"/>
                  <a:gd name="connsiteX3" fmla="*/ 2266950 w 2305050"/>
                  <a:gd name="connsiteY3" fmla="*/ 657225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47675 w 2305050"/>
                  <a:gd name="connsiteY15" fmla="*/ 2276475 h 2352675"/>
                  <a:gd name="connsiteX16" fmla="*/ 238125 w 2305050"/>
                  <a:gd name="connsiteY16" fmla="*/ 2171700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19300 w 2305050"/>
                  <a:gd name="connsiteY2" fmla="*/ 428625 h 2352675"/>
                  <a:gd name="connsiteX3" fmla="*/ 2266950 w 2305050"/>
                  <a:gd name="connsiteY3" fmla="*/ 657225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47675 w 2305050"/>
                  <a:gd name="connsiteY15" fmla="*/ 2276475 h 2352675"/>
                  <a:gd name="connsiteX16" fmla="*/ 260071 w 2305050"/>
                  <a:gd name="connsiteY16" fmla="*/ 2087575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19300 w 2305050"/>
                  <a:gd name="connsiteY2" fmla="*/ 428625 h 2352675"/>
                  <a:gd name="connsiteX3" fmla="*/ 2266950 w 2305050"/>
                  <a:gd name="connsiteY3" fmla="*/ 657225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47675 w 2305050"/>
                  <a:gd name="connsiteY15" fmla="*/ 2276475 h 2352675"/>
                  <a:gd name="connsiteX16" fmla="*/ 296647 w 2305050"/>
                  <a:gd name="connsiteY16" fmla="*/ 2094890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19300 w 2305050"/>
                  <a:gd name="connsiteY2" fmla="*/ 428625 h 2352675"/>
                  <a:gd name="connsiteX3" fmla="*/ 2266950 w 2305050"/>
                  <a:gd name="connsiteY3" fmla="*/ 657225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47675 w 2305050"/>
                  <a:gd name="connsiteY15" fmla="*/ 227647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19300 w 2305050"/>
                  <a:gd name="connsiteY2" fmla="*/ 428625 h 2352675"/>
                  <a:gd name="connsiteX3" fmla="*/ 2266950 w 2305050"/>
                  <a:gd name="connsiteY3" fmla="*/ 657225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19300 w 2305050"/>
                  <a:gd name="connsiteY2" fmla="*/ 428625 h 2352675"/>
                  <a:gd name="connsiteX3" fmla="*/ 2292554 w 2305050"/>
                  <a:gd name="connsiteY3" fmla="*/ 627964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81480 w 2305050"/>
                  <a:gd name="connsiteY2" fmla="*/ 476174 h 2352675"/>
                  <a:gd name="connsiteX3" fmla="*/ 2292554 w 2305050"/>
                  <a:gd name="connsiteY3" fmla="*/ 627964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04671 w 2305050"/>
                  <a:gd name="connsiteY2" fmla="*/ 468859 h 2352675"/>
                  <a:gd name="connsiteX3" fmla="*/ 2292554 w 2305050"/>
                  <a:gd name="connsiteY3" fmla="*/ 627964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1960779 w 2305050"/>
                  <a:gd name="connsiteY2" fmla="*/ 472517 h 2352675"/>
                  <a:gd name="connsiteX3" fmla="*/ 2292554 w 2305050"/>
                  <a:gd name="connsiteY3" fmla="*/ 627964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1960779 w 2305050"/>
                  <a:gd name="connsiteY2" fmla="*/ 472517 h 2352675"/>
                  <a:gd name="connsiteX3" fmla="*/ 2270609 w 2305050"/>
                  <a:gd name="connsiteY3" fmla="*/ 649910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1960779 w 2305050"/>
                  <a:gd name="connsiteY2" fmla="*/ 472517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1982725 w 2305050"/>
                  <a:gd name="connsiteY2" fmla="*/ 494463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41246 w 2305050"/>
                  <a:gd name="connsiteY2" fmla="*/ 498120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41246 w 2305050"/>
                  <a:gd name="connsiteY2" fmla="*/ 498120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0217 w 2305050"/>
                  <a:gd name="connsiteY17" fmla="*/ 750951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41246 w 2305050"/>
                  <a:gd name="connsiteY2" fmla="*/ 498120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0217 w 2305050"/>
                  <a:gd name="connsiteY17" fmla="*/ 750951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41246 w 2305050"/>
                  <a:gd name="connsiteY2" fmla="*/ 498120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0217 w 2305050"/>
                  <a:gd name="connsiteY17" fmla="*/ 750951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41246 w 2305050"/>
                  <a:gd name="connsiteY2" fmla="*/ 498120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0217 w 2305050"/>
                  <a:gd name="connsiteY17" fmla="*/ 750951 h 2352675"/>
                  <a:gd name="connsiteX18" fmla="*/ 0 w 2305050"/>
                  <a:gd name="connsiteY18" fmla="*/ 0 h 2352675"/>
                  <a:gd name="connsiteX0" fmla="*/ 0 w 2294077"/>
                  <a:gd name="connsiteY0" fmla="*/ 0 h 2363647"/>
                  <a:gd name="connsiteX1" fmla="*/ 760552 w 2294077"/>
                  <a:gd name="connsiteY1" fmla="*/ 572947 h 2363647"/>
                  <a:gd name="connsiteX2" fmla="*/ 2030273 w 2294077"/>
                  <a:gd name="connsiteY2" fmla="*/ 509092 h 2363647"/>
                  <a:gd name="connsiteX3" fmla="*/ 2285239 w 2294077"/>
                  <a:gd name="connsiteY3" fmla="*/ 657224 h 2363647"/>
                  <a:gd name="connsiteX4" fmla="*/ 1132027 w 2294077"/>
                  <a:gd name="connsiteY4" fmla="*/ 1020622 h 2363647"/>
                  <a:gd name="connsiteX5" fmla="*/ 1617802 w 2294077"/>
                  <a:gd name="connsiteY5" fmla="*/ 1544497 h 2363647"/>
                  <a:gd name="connsiteX6" fmla="*/ 2065477 w 2294077"/>
                  <a:gd name="connsiteY6" fmla="*/ 1544497 h 2363647"/>
                  <a:gd name="connsiteX7" fmla="*/ 2294077 w 2294077"/>
                  <a:gd name="connsiteY7" fmla="*/ 1734997 h 2363647"/>
                  <a:gd name="connsiteX8" fmla="*/ 1827352 w 2294077"/>
                  <a:gd name="connsiteY8" fmla="*/ 1868347 h 2363647"/>
                  <a:gd name="connsiteX9" fmla="*/ 1998802 w 2294077"/>
                  <a:gd name="connsiteY9" fmla="*/ 2115997 h 2363647"/>
                  <a:gd name="connsiteX10" fmla="*/ 1722577 w 2294077"/>
                  <a:gd name="connsiteY10" fmla="*/ 1982647 h 2363647"/>
                  <a:gd name="connsiteX11" fmla="*/ 1532077 w 2294077"/>
                  <a:gd name="connsiteY11" fmla="*/ 2363647 h 2363647"/>
                  <a:gd name="connsiteX12" fmla="*/ 1303477 w 2294077"/>
                  <a:gd name="connsiteY12" fmla="*/ 2144572 h 2363647"/>
                  <a:gd name="connsiteX13" fmla="*/ 1436827 w 2294077"/>
                  <a:gd name="connsiteY13" fmla="*/ 1782622 h 2363647"/>
                  <a:gd name="connsiteX14" fmla="*/ 912952 w 2294077"/>
                  <a:gd name="connsiteY14" fmla="*/ 1201597 h 2363647"/>
                  <a:gd name="connsiteX15" fmla="*/ 403784 w 2294077"/>
                  <a:gd name="connsiteY15" fmla="*/ 2316707 h 2363647"/>
                  <a:gd name="connsiteX16" fmla="*/ 282017 w 2294077"/>
                  <a:gd name="connsiteY16" fmla="*/ 2047340 h 2363647"/>
                  <a:gd name="connsiteX17" fmla="*/ 509244 w 2294077"/>
                  <a:gd name="connsiteY17" fmla="*/ 761923 h 2363647"/>
                  <a:gd name="connsiteX18" fmla="*/ 0 w 2294077"/>
                  <a:gd name="connsiteY18" fmla="*/ 0 h 2363647"/>
                  <a:gd name="connsiteX0" fmla="*/ 6569 w 2300646"/>
                  <a:gd name="connsiteY0" fmla="*/ 0 h 2363647"/>
                  <a:gd name="connsiteX1" fmla="*/ 767121 w 2300646"/>
                  <a:gd name="connsiteY1" fmla="*/ 572947 h 2363647"/>
                  <a:gd name="connsiteX2" fmla="*/ 2036842 w 2300646"/>
                  <a:gd name="connsiteY2" fmla="*/ 509092 h 2363647"/>
                  <a:gd name="connsiteX3" fmla="*/ 2291808 w 2300646"/>
                  <a:gd name="connsiteY3" fmla="*/ 657224 h 2363647"/>
                  <a:gd name="connsiteX4" fmla="*/ 1138596 w 2300646"/>
                  <a:gd name="connsiteY4" fmla="*/ 1020622 h 2363647"/>
                  <a:gd name="connsiteX5" fmla="*/ 1624371 w 2300646"/>
                  <a:gd name="connsiteY5" fmla="*/ 1544497 h 2363647"/>
                  <a:gd name="connsiteX6" fmla="*/ 2072046 w 2300646"/>
                  <a:gd name="connsiteY6" fmla="*/ 1544497 h 2363647"/>
                  <a:gd name="connsiteX7" fmla="*/ 2300646 w 2300646"/>
                  <a:gd name="connsiteY7" fmla="*/ 1734997 h 2363647"/>
                  <a:gd name="connsiteX8" fmla="*/ 1833921 w 2300646"/>
                  <a:gd name="connsiteY8" fmla="*/ 1868347 h 2363647"/>
                  <a:gd name="connsiteX9" fmla="*/ 2005371 w 2300646"/>
                  <a:gd name="connsiteY9" fmla="*/ 2115997 h 2363647"/>
                  <a:gd name="connsiteX10" fmla="*/ 1729146 w 2300646"/>
                  <a:gd name="connsiteY10" fmla="*/ 1982647 h 2363647"/>
                  <a:gd name="connsiteX11" fmla="*/ 1538646 w 2300646"/>
                  <a:gd name="connsiteY11" fmla="*/ 2363647 h 2363647"/>
                  <a:gd name="connsiteX12" fmla="*/ 1310046 w 2300646"/>
                  <a:gd name="connsiteY12" fmla="*/ 2144572 h 2363647"/>
                  <a:gd name="connsiteX13" fmla="*/ 1443396 w 2300646"/>
                  <a:gd name="connsiteY13" fmla="*/ 1782622 h 2363647"/>
                  <a:gd name="connsiteX14" fmla="*/ 919521 w 2300646"/>
                  <a:gd name="connsiteY14" fmla="*/ 1201597 h 2363647"/>
                  <a:gd name="connsiteX15" fmla="*/ 410353 w 2300646"/>
                  <a:gd name="connsiteY15" fmla="*/ 2316707 h 2363647"/>
                  <a:gd name="connsiteX16" fmla="*/ 288586 w 2300646"/>
                  <a:gd name="connsiteY16" fmla="*/ 2047340 h 2363647"/>
                  <a:gd name="connsiteX17" fmla="*/ 515813 w 2300646"/>
                  <a:gd name="connsiteY17" fmla="*/ 761923 h 2363647"/>
                  <a:gd name="connsiteX18" fmla="*/ 6569 w 2300646"/>
                  <a:gd name="connsiteY18" fmla="*/ 0 h 2363647"/>
                  <a:gd name="connsiteX0" fmla="*/ 6569 w 2300646"/>
                  <a:gd name="connsiteY0" fmla="*/ 5505 h 2369152"/>
                  <a:gd name="connsiteX1" fmla="*/ 767121 w 2300646"/>
                  <a:gd name="connsiteY1" fmla="*/ 578452 h 2369152"/>
                  <a:gd name="connsiteX2" fmla="*/ 2036842 w 2300646"/>
                  <a:gd name="connsiteY2" fmla="*/ 514597 h 2369152"/>
                  <a:gd name="connsiteX3" fmla="*/ 2291808 w 2300646"/>
                  <a:gd name="connsiteY3" fmla="*/ 662729 h 2369152"/>
                  <a:gd name="connsiteX4" fmla="*/ 1138596 w 2300646"/>
                  <a:gd name="connsiteY4" fmla="*/ 1026127 h 2369152"/>
                  <a:gd name="connsiteX5" fmla="*/ 1624371 w 2300646"/>
                  <a:gd name="connsiteY5" fmla="*/ 1550002 h 2369152"/>
                  <a:gd name="connsiteX6" fmla="*/ 2072046 w 2300646"/>
                  <a:gd name="connsiteY6" fmla="*/ 1550002 h 2369152"/>
                  <a:gd name="connsiteX7" fmla="*/ 2300646 w 2300646"/>
                  <a:gd name="connsiteY7" fmla="*/ 1740502 h 2369152"/>
                  <a:gd name="connsiteX8" fmla="*/ 1833921 w 2300646"/>
                  <a:gd name="connsiteY8" fmla="*/ 1873852 h 2369152"/>
                  <a:gd name="connsiteX9" fmla="*/ 2005371 w 2300646"/>
                  <a:gd name="connsiteY9" fmla="*/ 2121502 h 2369152"/>
                  <a:gd name="connsiteX10" fmla="*/ 1729146 w 2300646"/>
                  <a:gd name="connsiteY10" fmla="*/ 1988152 h 2369152"/>
                  <a:gd name="connsiteX11" fmla="*/ 1538646 w 2300646"/>
                  <a:gd name="connsiteY11" fmla="*/ 2369152 h 2369152"/>
                  <a:gd name="connsiteX12" fmla="*/ 1310046 w 2300646"/>
                  <a:gd name="connsiteY12" fmla="*/ 2150077 h 2369152"/>
                  <a:gd name="connsiteX13" fmla="*/ 1443396 w 2300646"/>
                  <a:gd name="connsiteY13" fmla="*/ 1788127 h 2369152"/>
                  <a:gd name="connsiteX14" fmla="*/ 919521 w 2300646"/>
                  <a:gd name="connsiteY14" fmla="*/ 1207102 h 2369152"/>
                  <a:gd name="connsiteX15" fmla="*/ 410353 w 2300646"/>
                  <a:gd name="connsiteY15" fmla="*/ 2322212 h 2369152"/>
                  <a:gd name="connsiteX16" fmla="*/ 288586 w 2300646"/>
                  <a:gd name="connsiteY16" fmla="*/ 2052845 h 2369152"/>
                  <a:gd name="connsiteX17" fmla="*/ 515813 w 2300646"/>
                  <a:gd name="connsiteY17" fmla="*/ 767428 h 2369152"/>
                  <a:gd name="connsiteX18" fmla="*/ 6569 w 2300646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43194 w 2305244"/>
                  <a:gd name="connsiteY4" fmla="*/ 1026127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47994 w 2305244"/>
                  <a:gd name="connsiteY13" fmla="*/ 1788127 h 2369152"/>
                  <a:gd name="connsiteX14" fmla="*/ 924119 w 2305244"/>
                  <a:gd name="connsiteY14" fmla="*/ 1207102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43194 w 2305244"/>
                  <a:gd name="connsiteY4" fmla="*/ 1026127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47994 w 2305244"/>
                  <a:gd name="connsiteY13" fmla="*/ 1788127 h 2369152"/>
                  <a:gd name="connsiteX14" fmla="*/ 909489 w 2305244"/>
                  <a:gd name="connsiteY14" fmla="*/ 1185156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06618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47994 w 2305244"/>
                  <a:gd name="connsiteY13" fmla="*/ 1788127 h 2369152"/>
                  <a:gd name="connsiteX14" fmla="*/ 909489 w 2305244"/>
                  <a:gd name="connsiteY14" fmla="*/ 1185156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06618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47994 w 2305244"/>
                  <a:gd name="connsiteY13" fmla="*/ 1788127 h 2369152"/>
                  <a:gd name="connsiteX14" fmla="*/ 898516 w 2305244"/>
                  <a:gd name="connsiteY14" fmla="*/ 1196129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47994 w 2305244"/>
                  <a:gd name="connsiteY13" fmla="*/ 1788127 h 2369152"/>
                  <a:gd name="connsiteX14" fmla="*/ 898516 w 2305244"/>
                  <a:gd name="connsiteY14" fmla="*/ 1196129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47994 w 2305244"/>
                  <a:gd name="connsiteY13" fmla="*/ 1788127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73597 w 2305244"/>
                  <a:gd name="connsiteY13" fmla="*/ 1788127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513830 w 2305244"/>
                  <a:gd name="connsiteY13" fmla="*/ 1784469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95542 w 2305244"/>
                  <a:gd name="connsiteY13" fmla="*/ 1788127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50914 w 2305244"/>
                  <a:gd name="connsiteY5" fmla="*/ 1597551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95542 w 2305244"/>
                  <a:gd name="connsiteY13" fmla="*/ 1788127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76517 w 2305244"/>
                  <a:gd name="connsiteY5" fmla="*/ 1608523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95542 w 2305244"/>
                  <a:gd name="connsiteY13" fmla="*/ 1788127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76517 w 2305244"/>
                  <a:gd name="connsiteY5" fmla="*/ 1608523 h 2369152"/>
                  <a:gd name="connsiteX6" fmla="*/ 2032752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95542 w 2305244"/>
                  <a:gd name="connsiteY13" fmla="*/ 1788127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2305244 w 2305244"/>
                  <a:gd name="connsiteY0" fmla="*/ 1740502 h 2369152"/>
                  <a:gd name="connsiteX1" fmla="*/ 1838519 w 2305244"/>
                  <a:gd name="connsiteY1" fmla="*/ 1873852 h 2369152"/>
                  <a:gd name="connsiteX2" fmla="*/ 2009969 w 2305244"/>
                  <a:gd name="connsiteY2" fmla="*/ 2121502 h 2369152"/>
                  <a:gd name="connsiteX3" fmla="*/ 1733744 w 2305244"/>
                  <a:gd name="connsiteY3" fmla="*/ 1988152 h 2369152"/>
                  <a:gd name="connsiteX4" fmla="*/ 1543244 w 2305244"/>
                  <a:gd name="connsiteY4" fmla="*/ 2369152 h 2369152"/>
                  <a:gd name="connsiteX5" fmla="*/ 1314644 w 2305244"/>
                  <a:gd name="connsiteY5" fmla="*/ 2150077 h 2369152"/>
                  <a:gd name="connsiteX6" fmla="*/ 1495542 w 2305244"/>
                  <a:gd name="connsiteY6" fmla="*/ 1788127 h 2369152"/>
                  <a:gd name="connsiteX7" fmla="*/ 909489 w 2305244"/>
                  <a:gd name="connsiteY7" fmla="*/ 1225390 h 2369152"/>
                  <a:gd name="connsiteX8" fmla="*/ 414951 w 2305244"/>
                  <a:gd name="connsiteY8" fmla="*/ 2322212 h 2369152"/>
                  <a:gd name="connsiteX9" fmla="*/ 293184 w 2305244"/>
                  <a:gd name="connsiteY9" fmla="*/ 2052845 h 2369152"/>
                  <a:gd name="connsiteX10" fmla="*/ 520411 w 2305244"/>
                  <a:gd name="connsiteY10" fmla="*/ 767428 h 2369152"/>
                  <a:gd name="connsiteX11" fmla="*/ 11167 w 2305244"/>
                  <a:gd name="connsiteY11" fmla="*/ 5505 h 2369152"/>
                  <a:gd name="connsiteX12" fmla="*/ 771719 w 2305244"/>
                  <a:gd name="connsiteY12" fmla="*/ 578452 h 2369152"/>
                  <a:gd name="connsiteX13" fmla="*/ 2041440 w 2305244"/>
                  <a:gd name="connsiteY13" fmla="*/ 514597 h 2369152"/>
                  <a:gd name="connsiteX14" fmla="*/ 2296406 w 2305244"/>
                  <a:gd name="connsiteY14" fmla="*/ 662729 h 2369152"/>
                  <a:gd name="connsiteX15" fmla="*/ 1124906 w 2305244"/>
                  <a:gd name="connsiteY15" fmla="*/ 1004182 h 2369152"/>
                  <a:gd name="connsiteX16" fmla="*/ 1676517 w 2305244"/>
                  <a:gd name="connsiteY16" fmla="*/ 1608523 h 2369152"/>
                  <a:gd name="connsiteX17" fmla="*/ 2124192 w 2305244"/>
                  <a:gd name="connsiteY17" fmla="*/ 1641442 h 2369152"/>
                  <a:gd name="connsiteX0" fmla="*/ 2305244 w 2305244"/>
                  <a:gd name="connsiteY0" fmla="*/ 1740502 h 2369152"/>
                  <a:gd name="connsiteX1" fmla="*/ 1838519 w 2305244"/>
                  <a:gd name="connsiteY1" fmla="*/ 1873852 h 2369152"/>
                  <a:gd name="connsiteX2" fmla="*/ 2009969 w 2305244"/>
                  <a:gd name="connsiteY2" fmla="*/ 2121502 h 2369152"/>
                  <a:gd name="connsiteX3" fmla="*/ 1733744 w 2305244"/>
                  <a:gd name="connsiteY3" fmla="*/ 1988152 h 2369152"/>
                  <a:gd name="connsiteX4" fmla="*/ 1543244 w 2305244"/>
                  <a:gd name="connsiteY4" fmla="*/ 2369152 h 2369152"/>
                  <a:gd name="connsiteX5" fmla="*/ 1314644 w 2305244"/>
                  <a:gd name="connsiteY5" fmla="*/ 2150077 h 2369152"/>
                  <a:gd name="connsiteX6" fmla="*/ 1495542 w 2305244"/>
                  <a:gd name="connsiteY6" fmla="*/ 1788127 h 2369152"/>
                  <a:gd name="connsiteX7" fmla="*/ 909489 w 2305244"/>
                  <a:gd name="connsiteY7" fmla="*/ 1225390 h 2369152"/>
                  <a:gd name="connsiteX8" fmla="*/ 414951 w 2305244"/>
                  <a:gd name="connsiteY8" fmla="*/ 2322212 h 2369152"/>
                  <a:gd name="connsiteX9" fmla="*/ 293184 w 2305244"/>
                  <a:gd name="connsiteY9" fmla="*/ 2052845 h 2369152"/>
                  <a:gd name="connsiteX10" fmla="*/ 520411 w 2305244"/>
                  <a:gd name="connsiteY10" fmla="*/ 767428 h 2369152"/>
                  <a:gd name="connsiteX11" fmla="*/ 11167 w 2305244"/>
                  <a:gd name="connsiteY11" fmla="*/ 5505 h 2369152"/>
                  <a:gd name="connsiteX12" fmla="*/ 771719 w 2305244"/>
                  <a:gd name="connsiteY12" fmla="*/ 578452 h 2369152"/>
                  <a:gd name="connsiteX13" fmla="*/ 2041440 w 2305244"/>
                  <a:gd name="connsiteY13" fmla="*/ 514597 h 2369152"/>
                  <a:gd name="connsiteX14" fmla="*/ 2296406 w 2305244"/>
                  <a:gd name="connsiteY14" fmla="*/ 662729 h 2369152"/>
                  <a:gd name="connsiteX15" fmla="*/ 1124906 w 2305244"/>
                  <a:gd name="connsiteY15" fmla="*/ 1004182 h 2369152"/>
                  <a:gd name="connsiteX16" fmla="*/ 1676517 w 2305244"/>
                  <a:gd name="connsiteY16" fmla="*/ 1608523 h 2369152"/>
                  <a:gd name="connsiteX17" fmla="*/ 2102246 w 2305244"/>
                  <a:gd name="connsiteY17" fmla="*/ 1579262 h 2369152"/>
                  <a:gd name="connsiteX0" fmla="*/ 2275983 w 2296406"/>
                  <a:gd name="connsiteY0" fmla="*/ 1747817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102246 w 2296406"/>
                  <a:gd name="connsiteY17" fmla="*/ 1579262 h 2369152"/>
                  <a:gd name="connsiteX0" fmla="*/ 2290614 w 2296406"/>
                  <a:gd name="connsiteY0" fmla="*/ 1777078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102246 w 2296406"/>
                  <a:gd name="connsiteY17" fmla="*/ 1579262 h 2369152"/>
                  <a:gd name="connsiteX0" fmla="*/ 2290614 w 2296406"/>
                  <a:gd name="connsiteY0" fmla="*/ 1740502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102246 w 2296406"/>
                  <a:gd name="connsiteY17" fmla="*/ 1579262 h 2369152"/>
                  <a:gd name="connsiteX0" fmla="*/ 2290614 w 2296406"/>
                  <a:gd name="connsiteY0" fmla="*/ 1740502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062012 w 2296406"/>
                  <a:gd name="connsiteY17" fmla="*/ 1560974 h 2369152"/>
                  <a:gd name="connsiteX0" fmla="*/ 2257695 w 2296406"/>
                  <a:gd name="connsiteY0" fmla="*/ 1755133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062012 w 2296406"/>
                  <a:gd name="connsiteY17" fmla="*/ 1560974 h 2369152"/>
                  <a:gd name="connsiteX0" fmla="*/ 2279640 w 2296406"/>
                  <a:gd name="connsiteY0" fmla="*/ 1747818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062012 w 2296406"/>
                  <a:gd name="connsiteY17" fmla="*/ 1560974 h 2369152"/>
                  <a:gd name="connsiteX0" fmla="*/ 2279640 w 2296406"/>
                  <a:gd name="connsiteY0" fmla="*/ 1747818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094931 w 2296406"/>
                  <a:gd name="connsiteY17" fmla="*/ 1557316 h 2369152"/>
                  <a:gd name="connsiteX0" fmla="*/ 2279640 w 2296406"/>
                  <a:gd name="connsiteY0" fmla="*/ 1747818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9145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094931 w 2296406"/>
                  <a:gd name="connsiteY17" fmla="*/ 1557316 h 2369152"/>
                  <a:gd name="connsiteX0" fmla="*/ 2279640 w 2296406"/>
                  <a:gd name="connsiteY0" fmla="*/ 1747818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80482 w 2296406"/>
                  <a:gd name="connsiteY5" fmla="*/ 2120816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094931 w 2296406"/>
                  <a:gd name="connsiteY17" fmla="*/ 1557316 h 2369152"/>
                  <a:gd name="connsiteX0" fmla="*/ 2279640 w 2296406"/>
                  <a:gd name="connsiteY0" fmla="*/ 1747818 h 2354521"/>
                  <a:gd name="connsiteX1" fmla="*/ 1838519 w 2296406"/>
                  <a:gd name="connsiteY1" fmla="*/ 1873852 h 2354521"/>
                  <a:gd name="connsiteX2" fmla="*/ 2009969 w 2296406"/>
                  <a:gd name="connsiteY2" fmla="*/ 2121502 h 2354521"/>
                  <a:gd name="connsiteX3" fmla="*/ 1733744 w 2296406"/>
                  <a:gd name="connsiteY3" fmla="*/ 1988152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38519 w 2296406"/>
                  <a:gd name="connsiteY1" fmla="*/ 1873852 h 2354521"/>
                  <a:gd name="connsiteX2" fmla="*/ 2009969 w 2296406"/>
                  <a:gd name="connsiteY2" fmla="*/ 2121502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16574 w 2296406"/>
                  <a:gd name="connsiteY1" fmla="*/ 1851907 h 2354521"/>
                  <a:gd name="connsiteX2" fmla="*/ 2009969 w 2296406"/>
                  <a:gd name="connsiteY2" fmla="*/ 2121502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16574 w 2296406"/>
                  <a:gd name="connsiteY1" fmla="*/ 1851907 h 2354521"/>
                  <a:gd name="connsiteX2" fmla="*/ 1991681 w 2296406"/>
                  <a:gd name="connsiteY2" fmla="*/ 2136133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16574 w 2296406"/>
                  <a:gd name="connsiteY1" fmla="*/ 1851907 h 2354521"/>
                  <a:gd name="connsiteX2" fmla="*/ 2042887 w 2296406"/>
                  <a:gd name="connsiteY2" fmla="*/ 2194655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16574 w 2296406"/>
                  <a:gd name="connsiteY1" fmla="*/ 1851907 h 2354521"/>
                  <a:gd name="connsiteX2" fmla="*/ 1955104 w 2296406"/>
                  <a:gd name="connsiteY2" fmla="*/ 2095900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16574 w 2296406"/>
                  <a:gd name="connsiteY1" fmla="*/ 1851907 h 2354521"/>
                  <a:gd name="connsiteX2" fmla="*/ 1955104 w 2296406"/>
                  <a:gd name="connsiteY2" fmla="*/ 2095900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16574 w 2296406"/>
                  <a:gd name="connsiteY1" fmla="*/ 1851907 h 2354521"/>
                  <a:gd name="connsiteX2" fmla="*/ 1955104 w 2296406"/>
                  <a:gd name="connsiteY2" fmla="*/ 2095900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23889 w 2296406"/>
                  <a:gd name="connsiteY1" fmla="*/ 1837277 h 2354521"/>
                  <a:gd name="connsiteX2" fmla="*/ 1955104 w 2296406"/>
                  <a:gd name="connsiteY2" fmla="*/ 2095900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27546 w 2296406"/>
                  <a:gd name="connsiteY1" fmla="*/ 1826304 h 2354521"/>
                  <a:gd name="connsiteX2" fmla="*/ 1955104 w 2296406"/>
                  <a:gd name="connsiteY2" fmla="*/ 2095900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27546 w 2296406"/>
                  <a:gd name="connsiteY1" fmla="*/ 1826304 h 2354521"/>
                  <a:gd name="connsiteX2" fmla="*/ 1955103 w 2296406"/>
                  <a:gd name="connsiteY2" fmla="*/ 2095901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27546 w 2296406"/>
                  <a:gd name="connsiteY1" fmla="*/ 1826304 h 2354521"/>
                  <a:gd name="connsiteX2" fmla="*/ 1682537 w 2296406"/>
                  <a:gd name="connsiteY2" fmla="*/ 1962549 h 2354521"/>
                  <a:gd name="connsiteX3" fmla="*/ 1528613 w 2296406"/>
                  <a:gd name="connsiteY3" fmla="*/ 2354521 h 2354521"/>
                  <a:gd name="connsiteX4" fmla="*/ 1380482 w 2296406"/>
                  <a:gd name="connsiteY4" fmla="*/ 2120816 h 2354521"/>
                  <a:gd name="connsiteX5" fmla="*/ 1495542 w 2296406"/>
                  <a:gd name="connsiteY5" fmla="*/ 1788127 h 2354521"/>
                  <a:gd name="connsiteX6" fmla="*/ 909489 w 2296406"/>
                  <a:gd name="connsiteY6" fmla="*/ 1225390 h 2354521"/>
                  <a:gd name="connsiteX7" fmla="*/ 414951 w 2296406"/>
                  <a:gd name="connsiteY7" fmla="*/ 2322212 h 2354521"/>
                  <a:gd name="connsiteX8" fmla="*/ 293184 w 2296406"/>
                  <a:gd name="connsiteY8" fmla="*/ 2052845 h 2354521"/>
                  <a:gd name="connsiteX9" fmla="*/ 520411 w 2296406"/>
                  <a:gd name="connsiteY9" fmla="*/ 767428 h 2354521"/>
                  <a:gd name="connsiteX10" fmla="*/ 11167 w 2296406"/>
                  <a:gd name="connsiteY10" fmla="*/ 5505 h 2354521"/>
                  <a:gd name="connsiteX11" fmla="*/ 771719 w 2296406"/>
                  <a:gd name="connsiteY11" fmla="*/ 578452 h 2354521"/>
                  <a:gd name="connsiteX12" fmla="*/ 2041440 w 2296406"/>
                  <a:gd name="connsiteY12" fmla="*/ 514597 h 2354521"/>
                  <a:gd name="connsiteX13" fmla="*/ 2296406 w 2296406"/>
                  <a:gd name="connsiteY13" fmla="*/ 662729 h 2354521"/>
                  <a:gd name="connsiteX14" fmla="*/ 1124906 w 2296406"/>
                  <a:gd name="connsiteY14" fmla="*/ 1004182 h 2354521"/>
                  <a:gd name="connsiteX15" fmla="*/ 1676517 w 2296406"/>
                  <a:gd name="connsiteY15" fmla="*/ 1608523 h 2354521"/>
                  <a:gd name="connsiteX16" fmla="*/ 2094931 w 2296406"/>
                  <a:gd name="connsiteY16" fmla="*/ 1557316 h 2354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96406" h="2354521">
                    <a:moveTo>
                      <a:pt x="2279640" y="1747818"/>
                    </a:moveTo>
                    <a:lnTo>
                      <a:pt x="1827546" y="1826304"/>
                    </a:lnTo>
                    <a:cubicBezTo>
                      <a:pt x="1728029" y="1862093"/>
                      <a:pt x="1732359" y="1874513"/>
                      <a:pt x="1682537" y="1962549"/>
                    </a:cubicBezTo>
                    <a:lnTo>
                      <a:pt x="1528613" y="2354521"/>
                    </a:lnTo>
                    <a:lnTo>
                      <a:pt x="1380482" y="2120816"/>
                    </a:lnTo>
                    <a:lnTo>
                      <a:pt x="1495542" y="1788127"/>
                    </a:lnTo>
                    <a:lnTo>
                      <a:pt x="909489" y="1225390"/>
                    </a:lnTo>
                    <a:lnTo>
                      <a:pt x="414951" y="2322212"/>
                    </a:lnTo>
                    <a:lnTo>
                      <a:pt x="293184" y="2052845"/>
                    </a:lnTo>
                    <a:lnTo>
                      <a:pt x="520411" y="767428"/>
                    </a:lnTo>
                    <a:cubicBezTo>
                      <a:pt x="325060" y="542715"/>
                      <a:pt x="-71458" y="102202"/>
                      <a:pt x="11167" y="5505"/>
                    </a:cubicBezTo>
                    <a:cubicBezTo>
                      <a:pt x="111065" y="-52229"/>
                      <a:pt x="554777" y="358209"/>
                      <a:pt x="771719" y="578452"/>
                    </a:cubicBezTo>
                    <a:lnTo>
                      <a:pt x="2041440" y="514597"/>
                    </a:lnTo>
                    <a:lnTo>
                      <a:pt x="2296406" y="662729"/>
                    </a:lnTo>
                    <a:lnTo>
                      <a:pt x="1124906" y="1004182"/>
                    </a:lnTo>
                    <a:lnTo>
                      <a:pt x="1676517" y="1608523"/>
                    </a:lnTo>
                    <a:cubicBezTo>
                      <a:pt x="1795262" y="1589016"/>
                      <a:pt x="2094931" y="1557316"/>
                      <a:pt x="2094931" y="15573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6FE68199-A222-46B6-9DE9-018F1D400133}"/>
                  </a:ext>
                </a:extLst>
              </p:cNvPr>
              <p:cNvSpPr/>
              <p:nvPr/>
            </p:nvSpPr>
            <p:spPr>
              <a:xfrm>
                <a:off x="5670833" y="3064375"/>
                <a:ext cx="713465" cy="320332"/>
              </a:xfrm>
              <a:custGeom>
                <a:avLst/>
                <a:gdLst>
                  <a:gd name="connsiteX0" fmla="*/ 713465 w 713465"/>
                  <a:gd name="connsiteY0" fmla="*/ 0 h 320332"/>
                  <a:gd name="connsiteX1" fmla="*/ 0 w 713465"/>
                  <a:gd name="connsiteY1" fmla="*/ 165990 h 320332"/>
                  <a:gd name="connsiteX2" fmla="*/ 713465 w 713465"/>
                  <a:gd name="connsiteY2" fmla="*/ 320332 h 32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3465" h="320332">
                    <a:moveTo>
                      <a:pt x="713465" y="0"/>
                    </a:moveTo>
                    <a:lnTo>
                      <a:pt x="0" y="165990"/>
                    </a:lnTo>
                    <a:lnTo>
                      <a:pt x="713465" y="320332"/>
                    </a:ln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0C99F50-038A-4B58-A10E-61E4330B8A91}"/>
              </a:ext>
            </a:extLst>
          </p:cNvPr>
          <p:cNvGrpSpPr/>
          <p:nvPr/>
        </p:nvGrpSpPr>
        <p:grpSpPr>
          <a:xfrm>
            <a:off x="6102476" y="3621979"/>
            <a:ext cx="6089524" cy="962387"/>
            <a:chOff x="6102476" y="3873187"/>
            <a:chExt cx="6089524" cy="962387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9F2B3C9-655B-4209-9CBC-A9C5408CC81A}"/>
                </a:ext>
              </a:extLst>
            </p:cNvPr>
            <p:cNvSpPr/>
            <p:nvPr/>
          </p:nvSpPr>
          <p:spPr>
            <a:xfrm>
              <a:off x="7483843" y="3873187"/>
              <a:ext cx="4708157" cy="962387"/>
            </a:xfrm>
            <a:custGeom>
              <a:avLst/>
              <a:gdLst>
                <a:gd name="connsiteX0" fmla="*/ 160401 w 4708157"/>
                <a:gd name="connsiteY0" fmla="*/ 0 h 962387"/>
                <a:gd name="connsiteX1" fmla="*/ 4708157 w 4708157"/>
                <a:gd name="connsiteY1" fmla="*/ 0 h 962387"/>
                <a:gd name="connsiteX2" fmla="*/ 4708157 w 4708157"/>
                <a:gd name="connsiteY2" fmla="*/ 962387 h 962387"/>
                <a:gd name="connsiteX3" fmla="*/ 160401 w 4708157"/>
                <a:gd name="connsiteY3" fmla="*/ 962387 h 962387"/>
                <a:gd name="connsiteX4" fmla="*/ 0 w 4708157"/>
                <a:gd name="connsiteY4" fmla="*/ 801986 h 962387"/>
                <a:gd name="connsiteX5" fmla="*/ 0 w 4708157"/>
                <a:gd name="connsiteY5" fmla="*/ 160401 h 962387"/>
                <a:gd name="connsiteX6" fmla="*/ 160401 w 4708157"/>
                <a:gd name="connsiteY6" fmla="*/ 0 h 96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8157" h="962387">
                  <a:moveTo>
                    <a:pt x="160401" y="0"/>
                  </a:moveTo>
                  <a:lnTo>
                    <a:pt x="4708157" y="0"/>
                  </a:lnTo>
                  <a:lnTo>
                    <a:pt x="4708157" y="962387"/>
                  </a:lnTo>
                  <a:lnTo>
                    <a:pt x="160401" y="962387"/>
                  </a:lnTo>
                  <a:cubicBezTo>
                    <a:pt x="71814" y="962387"/>
                    <a:pt x="0" y="890573"/>
                    <a:pt x="0" y="801986"/>
                  </a:cubicBezTo>
                  <a:lnTo>
                    <a:pt x="0" y="160401"/>
                  </a:lnTo>
                  <a:cubicBezTo>
                    <a:pt x="0" y="71814"/>
                    <a:pt x="71814" y="0"/>
                    <a:pt x="1604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6CBBE43-3622-47AD-81C8-9DC0023229FA}"/>
                </a:ext>
              </a:extLst>
            </p:cNvPr>
            <p:cNvGrpSpPr/>
            <p:nvPr/>
          </p:nvGrpSpPr>
          <p:grpSpPr>
            <a:xfrm>
              <a:off x="8433589" y="3999139"/>
              <a:ext cx="3292837" cy="710483"/>
              <a:chOff x="6210998" y="1433695"/>
              <a:chExt cx="2688349" cy="710483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307B754-5583-42AC-99BD-517DFF85755A}"/>
                  </a:ext>
                </a:extLst>
              </p:cNvPr>
              <p:cNvSpPr txBox="1"/>
              <p:nvPr/>
            </p:nvSpPr>
            <p:spPr>
              <a:xfrm>
                <a:off x="6210998" y="1433695"/>
                <a:ext cx="268834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CFB904B-A12D-4380-A3DE-1F076CAB4546}"/>
                  </a:ext>
                </a:extLst>
              </p:cNvPr>
              <p:cNvSpPr txBox="1"/>
              <p:nvPr/>
            </p:nvSpPr>
            <p:spPr>
              <a:xfrm>
                <a:off x="6210998" y="1682513"/>
                <a:ext cx="26883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You can simply impress your audience and add a unique zin.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5" name="Rounded Rectangle 5">
              <a:extLst>
                <a:ext uri="{FF2B5EF4-FFF2-40B4-BE49-F238E27FC236}">
                  <a16:creationId xmlns:a16="http://schemas.microsoft.com/office/drawing/2014/main" id="{23AAD15A-29D5-49CB-B676-1B7973C0BC04}"/>
                </a:ext>
              </a:extLst>
            </p:cNvPr>
            <p:cNvSpPr/>
            <p:nvPr/>
          </p:nvSpPr>
          <p:spPr>
            <a:xfrm flipH="1">
              <a:off x="7831921" y="4192823"/>
              <a:ext cx="391682" cy="323114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3767E39-400B-4C6B-85BD-7AE702291C0F}"/>
                </a:ext>
              </a:extLst>
            </p:cNvPr>
            <p:cNvGrpSpPr/>
            <p:nvPr/>
          </p:nvGrpSpPr>
          <p:grpSpPr>
            <a:xfrm>
              <a:off x="6102476" y="3902355"/>
              <a:ext cx="1491342" cy="904051"/>
              <a:chOff x="6166540" y="3907304"/>
              <a:chExt cx="1491342" cy="904051"/>
            </a:xfrm>
          </p:grpSpPr>
          <p:sp>
            <p:nvSpPr>
              <p:cNvPr id="37" name="Freeform 53">
                <a:extLst>
                  <a:ext uri="{FF2B5EF4-FFF2-40B4-BE49-F238E27FC236}">
                    <a16:creationId xmlns:a16="http://schemas.microsoft.com/office/drawing/2014/main" id="{82E46362-6F60-4605-869A-1C5D13CDCFD2}"/>
                  </a:ext>
                </a:extLst>
              </p:cNvPr>
              <p:cNvSpPr/>
              <p:nvPr/>
            </p:nvSpPr>
            <p:spPr>
              <a:xfrm rot="18900000">
                <a:off x="6166540" y="3907304"/>
                <a:ext cx="881736" cy="904051"/>
              </a:xfrm>
              <a:custGeom>
                <a:avLst/>
                <a:gdLst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19300 w 2305050"/>
                  <a:gd name="connsiteY2" fmla="*/ 428625 h 2352675"/>
                  <a:gd name="connsiteX3" fmla="*/ 2266950 w 2305050"/>
                  <a:gd name="connsiteY3" fmla="*/ 657225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47675 w 2305050"/>
                  <a:gd name="connsiteY15" fmla="*/ 2276475 h 2352675"/>
                  <a:gd name="connsiteX16" fmla="*/ 238125 w 2305050"/>
                  <a:gd name="connsiteY16" fmla="*/ 2171700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19300 w 2305050"/>
                  <a:gd name="connsiteY2" fmla="*/ 428625 h 2352675"/>
                  <a:gd name="connsiteX3" fmla="*/ 2266950 w 2305050"/>
                  <a:gd name="connsiteY3" fmla="*/ 657225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47675 w 2305050"/>
                  <a:gd name="connsiteY15" fmla="*/ 2276475 h 2352675"/>
                  <a:gd name="connsiteX16" fmla="*/ 260071 w 2305050"/>
                  <a:gd name="connsiteY16" fmla="*/ 2087575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19300 w 2305050"/>
                  <a:gd name="connsiteY2" fmla="*/ 428625 h 2352675"/>
                  <a:gd name="connsiteX3" fmla="*/ 2266950 w 2305050"/>
                  <a:gd name="connsiteY3" fmla="*/ 657225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47675 w 2305050"/>
                  <a:gd name="connsiteY15" fmla="*/ 2276475 h 2352675"/>
                  <a:gd name="connsiteX16" fmla="*/ 296647 w 2305050"/>
                  <a:gd name="connsiteY16" fmla="*/ 2094890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19300 w 2305050"/>
                  <a:gd name="connsiteY2" fmla="*/ 428625 h 2352675"/>
                  <a:gd name="connsiteX3" fmla="*/ 2266950 w 2305050"/>
                  <a:gd name="connsiteY3" fmla="*/ 657225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47675 w 2305050"/>
                  <a:gd name="connsiteY15" fmla="*/ 227647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19300 w 2305050"/>
                  <a:gd name="connsiteY2" fmla="*/ 428625 h 2352675"/>
                  <a:gd name="connsiteX3" fmla="*/ 2266950 w 2305050"/>
                  <a:gd name="connsiteY3" fmla="*/ 657225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19300 w 2305050"/>
                  <a:gd name="connsiteY2" fmla="*/ 428625 h 2352675"/>
                  <a:gd name="connsiteX3" fmla="*/ 2292554 w 2305050"/>
                  <a:gd name="connsiteY3" fmla="*/ 627964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81480 w 2305050"/>
                  <a:gd name="connsiteY2" fmla="*/ 476174 h 2352675"/>
                  <a:gd name="connsiteX3" fmla="*/ 2292554 w 2305050"/>
                  <a:gd name="connsiteY3" fmla="*/ 627964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04671 w 2305050"/>
                  <a:gd name="connsiteY2" fmla="*/ 468859 h 2352675"/>
                  <a:gd name="connsiteX3" fmla="*/ 2292554 w 2305050"/>
                  <a:gd name="connsiteY3" fmla="*/ 627964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1960779 w 2305050"/>
                  <a:gd name="connsiteY2" fmla="*/ 472517 h 2352675"/>
                  <a:gd name="connsiteX3" fmla="*/ 2292554 w 2305050"/>
                  <a:gd name="connsiteY3" fmla="*/ 627964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1960779 w 2305050"/>
                  <a:gd name="connsiteY2" fmla="*/ 472517 h 2352675"/>
                  <a:gd name="connsiteX3" fmla="*/ 2270609 w 2305050"/>
                  <a:gd name="connsiteY3" fmla="*/ 649910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1960779 w 2305050"/>
                  <a:gd name="connsiteY2" fmla="*/ 472517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1982725 w 2305050"/>
                  <a:gd name="connsiteY2" fmla="*/ 494463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41246 w 2305050"/>
                  <a:gd name="connsiteY2" fmla="*/ 498120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41246 w 2305050"/>
                  <a:gd name="connsiteY2" fmla="*/ 498120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0217 w 2305050"/>
                  <a:gd name="connsiteY17" fmla="*/ 750951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41246 w 2305050"/>
                  <a:gd name="connsiteY2" fmla="*/ 498120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0217 w 2305050"/>
                  <a:gd name="connsiteY17" fmla="*/ 750951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41246 w 2305050"/>
                  <a:gd name="connsiteY2" fmla="*/ 498120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0217 w 2305050"/>
                  <a:gd name="connsiteY17" fmla="*/ 750951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41246 w 2305050"/>
                  <a:gd name="connsiteY2" fmla="*/ 498120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0217 w 2305050"/>
                  <a:gd name="connsiteY17" fmla="*/ 750951 h 2352675"/>
                  <a:gd name="connsiteX18" fmla="*/ 0 w 2305050"/>
                  <a:gd name="connsiteY18" fmla="*/ 0 h 2352675"/>
                  <a:gd name="connsiteX0" fmla="*/ 0 w 2294077"/>
                  <a:gd name="connsiteY0" fmla="*/ 0 h 2363647"/>
                  <a:gd name="connsiteX1" fmla="*/ 760552 w 2294077"/>
                  <a:gd name="connsiteY1" fmla="*/ 572947 h 2363647"/>
                  <a:gd name="connsiteX2" fmla="*/ 2030273 w 2294077"/>
                  <a:gd name="connsiteY2" fmla="*/ 509092 h 2363647"/>
                  <a:gd name="connsiteX3" fmla="*/ 2285239 w 2294077"/>
                  <a:gd name="connsiteY3" fmla="*/ 657224 h 2363647"/>
                  <a:gd name="connsiteX4" fmla="*/ 1132027 w 2294077"/>
                  <a:gd name="connsiteY4" fmla="*/ 1020622 h 2363647"/>
                  <a:gd name="connsiteX5" fmla="*/ 1617802 w 2294077"/>
                  <a:gd name="connsiteY5" fmla="*/ 1544497 h 2363647"/>
                  <a:gd name="connsiteX6" fmla="*/ 2065477 w 2294077"/>
                  <a:gd name="connsiteY6" fmla="*/ 1544497 h 2363647"/>
                  <a:gd name="connsiteX7" fmla="*/ 2294077 w 2294077"/>
                  <a:gd name="connsiteY7" fmla="*/ 1734997 h 2363647"/>
                  <a:gd name="connsiteX8" fmla="*/ 1827352 w 2294077"/>
                  <a:gd name="connsiteY8" fmla="*/ 1868347 h 2363647"/>
                  <a:gd name="connsiteX9" fmla="*/ 1998802 w 2294077"/>
                  <a:gd name="connsiteY9" fmla="*/ 2115997 h 2363647"/>
                  <a:gd name="connsiteX10" fmla="*/ 1722577 w 2294077"/>
                  <a:gd name="connsiteY10" fmla="*/ 1982647 h 2363647"/>
                  <a:gd name="connsiteX11" fmla="*/ 1532077 w 2294077"/>
                  <a:gd name="connsiteY11" fmla="*/ 2363647 h 2363647"/>
                  <a:gd name="connsiteX12" fmla="*/ 1303477 w 2294077"/>
                  <a:gd name="connsiteY12" fmla="*/ 2144572 h 2363647"/>
                  <a:gd name="connsiteX13" fmla="*/ 1436827 w 2294077"/>
                  <a:gd name="connsiteY13" fmla="*/ 1782622 h 2363647"/>
                  <a:gd name="connsiteX14" fmla="*/ 912952 w 2294077"/>
                  <a:gd name="connsiteY14" fmla="*/ 1201597 h 2363647"/>
                  <a:gd name="connsiteX15" fmla="*/ 403784 w 2294077"/>
                  <a:gd name="connsiteY15" fmla="*/ 2316707 h 2363647"/>
                  <a:gd name="connsiteX16" fmla="*/ 282017 w 2294077"/>
                  <a:gd name="connsiteY16" fmla="*/ 2047340 h 2363647"/>
                  <a:gd name="connsiteX17" fmla="*/ 509244 w 2294077"/>
                  <a:gd name="connsiteY17" fmla="*/ 761923 h 2363647"/>
                  <a:gd name="connsiteX18" fmla="*/ 0 w 2294077"/>
                  <a:gd name="connsiteY18" fmla="*/ 0 h 2363647"/>
                  <a:gd name="connsiteX0" fmla="*/ 6569 w 2300646"/>
                  <a:gd name="connsiteY0" fmla="*/ 0 h 2363647"/>
                  <a:gd name="connsiteX1" fmla="*/ 767121 w 2300646"/>
                  <a:gd name="connsiteY1" fmla="*/ 572947 h 2363647"/>
                  <a:gd name="connsiteX2" fmla="*/ 2036842 w 2300646"/>
                  <a:gd name="connsiteY2" fmla="*/ 509092 h 2363647"/>
                  <a:gd name="connsiteX3" fmla="*/ 2291808 w 2300646"/>
                  <a:gd name="connsiteY3" fmla="*/ 657224 h 2363647"/>
                  <a:gd name="connsiteX4" fmla="*/ 1138596 w 2300646"/>
                  <a:gd name="connsiteY4" fmla="*/ 1020622 h 2363647"/>
                  <a:gd name="connsiteX5" fmla="*/ 1624371 w 2300646"/>
                  <a:gd name="connsiteY5" fmla="*/ 1544497 h 2363647"/>
                  <a:gd name="connsiteX6" fmla="*/ 2072046 w 2300646"/>
                  <a:gd name="connsiteY6" fmla="*/ 1544497 h 2363647"/>
                  <a:gd name="connsiteX7" fmla="*/ 2300646 w 2300646"/>
                  <a:gd name="connsiteY7" fmla="*/ 1734997 h 2363647"/>
                  <a:gd name="connsiteX8" fmla="*/ 1833921 w 2300646"/>
                  <a:gd name="connsiteY8" fmla="*/ 1868347 h 2363647"/>
                  <a:gd name="connsiteX9" fmla="*/ 2005371 w 2300646"/>
                  <a:gd name="connsiteY9" fmla="*/ 2115997 h 2363647"/>
                  <a:gd name="connsiteX10" fmla="*/ 1729146 w 2300646"/>
                  <a:gd name="connsiteY10" fmla="*/ 1982647 h 2363647"/>
                  <a:gd name="connsiteX11" fmla="*/ 1538646 w 2300646"/>
                  <a:gd name="connsiteY11" fmla="*/ 2363647 h 2363647"/>
                  <a:gd name="connsiteX12" fmla="*/ 1310046 w 2300646"/>
                  <a:gd name="connsiteY12" fmla="*/ 2144572 h 2363647"/>
                  <a:gd name="connsiteX13" fmla="*/ 1443396 w 2300646"/>
                  <a:gd name="connsiteY13" fmla="*/ 1782622 h 2363647"/>
                  <a:gd name="connsiteX14" fmla="*/ 919521 w 2300646"/>
                  <a:gd name="connsiteY14" fmla="*/ 1201597 h 2363647"/>
                  <a:gd name="connsiteX15" fmla="*/ 410353 w 2300646"/>
                  <a:gd name="connsiteY15" fmla="*/ 2316707 h 2363647"/>
                  <a:gd name="connsiteX16" fmla="*/ 288586 w 2300646"/>
                  <a:gd name="connsiteY16" fmla="*/ 2047340 h 2363647"/>
                  <a:gd name="connsiteX17" fmla="*/ 515813 w 2300646"/>
                  <a:gd name="connsiteY17" fmla="*/ 761923 h 2363647"/>
                  <a:gd name="connsiteX18" fmla="*/ 6569 w 2300646"/>
                  <a:gd name="connsiteY18" fmla="*/ 0 h 2363647"/>
                  <a:gd name="connsiteX0" fmla="*/ 6569 w 2300646"/>
                  <a:gd name="connsiteY0" fmla="*/ 5505 h 2369152"/>
                  <a:gd name="connsiteX1" fmla="*/ 767121 w 2300646"/>
                  <a:gd name="connsiteY1" fmla="*/ 578452 h 2369152"/>
                  <a:gd name="connsiteX2" fmla="*/ 2036842 w 2300646"/>
                  <a:gd name="connsiteY2" fmla="*/ 514597 h 2369152"/>
                  <a:gd name="connsiteX3" fmla="*/ 2291808 w 2300646"/>
                  <a:gd name="connsiteY3" fmla="*/ 662729 h 2369152"/>
                  <a:gd name="connsiteX4" fmla="*/ 1138596 w 2300646"/>
                  <a:gd name="connsiteY4" fmla="*/ 1026127 h 2369152"/>
                  <a:gd name="connsiteX5" fmla="*/ 1624371 w 2300646"/>
                  <a:gd name="connsiteY5" fmla="*/ 1550002 h 2369152"/>
                  <a:gd name="connsiteX6" fmla="*/ 2072046 w 2300646"/>
                  <a:gd name="connsiteY6" fmla="*/ 1550002 h 2369152"/>
                  <a:gd name="connsiteX7" fmla="*/ 2300646 w 2300646"/>
                  <a:gd name="connsiteY7" fmla="*/ 1740502 h 2369152"/>
                  <a:gd name="connsiteX8" fmla="*/ 1833921 w 2300646"/>
                  <a:gd name="connsiteY8" fmla="*/ 1873852 h 2369152"/>
                  <a:gd name="connsiteX9" fmla="*/ 2005371 w 2300646"/>
                  <a:gd name="connsiteY9" fmla="*/ 2121502 h 2369152"/>
                  <a:gd name="connsiteX10" fmla="*/ 1729146 w 2300646"/>
                  <a:gd name="connsiteY10" fmla="*/ 1988152 h 2369152"/>
                  <a:gd name="connsiteX11" fmla="*/ 1538646 w 2300646"/>
                  <a:gd name="connsiteY11" fmla="*/ 2369152 h 2369152"/>
                  <a:gd name="connsiteX12" fmla="*/ 1310046 w 2300646"/>
                  <a:gd name="connsiteY12" fmla="*/ 2150077 h 2369152"/>
                  <a:gd name="connsiteX13" fmla="*/ 1443396 w 2300646"/>
                  <a:gd name="connsiteY13" fmla="*/ 1788127 h 2369152"/>
                  <a:gd name="connsiteX14" fmla="*/ 919521 w 2300646"/>
                  <a:gd name="connsiteY14" fmla="*/ 1207102 h 2369152"/>
                  <a:gd name="connsiteX15" fmla="*/ 410353 w 2300646"/>
                  <a:gd name="connsiteY15" fmla="*/ 2322212 h 2369152"/>
                  <a:gd name="connsiteX16" fmla="*/ 288586 w 2300646"/>
                  <a:gd name="connsiteY16" fmla="*/ 2052845 h 2369152"/>
                  <a:gd name="connsiteX17" fmla="*/ 515813 w 2300646"/>
                  <a:gd name="connsiteY17" fmla="*/ 767428 h 2369152"/>
                  <a:gd name="connsiteX18" fmla="*/ 6569 w 2300646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43194 w 2305244"/>
                  <a:gd name="connsiteY4" fmla="*/ 1026127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47994 w 2305244"/>
                  <a:gd name="connsiteY13" fmla="*/ 1788127 h 2369152"/>
                  <a:gd name="connsiteX14" fmla="*/ 924119 w 2305244"/>
                  <a:gd name="connsiteY14" fmla="*/ 1207102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43194 w 2305244"/>
                  <a:gd name="connsiteY4" fmla="*/ 1026127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47994 w 2305244"/>
                  <a:gd name="connsiteY13" fmla="*/ 1788127 h 2369152"/>
                  <a:gd name="connsiteX14" fmla="*/ 909489 w 2305244"/>
                  <a:gd name="connsiteY14" fmla="*/ 1185156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06618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47994 w 2305244"/>
                  <a:gd name="connsiteY13" fmla="*/ 1788127 h 2369152"/>
                  <a:gd name="connsiteX14" fmla="*/ 909489 w 2305244"/>
                  <a:gd name="connsiteY14" fmla="*/ 1185156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06618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47994 w 2305244"/>
                  <a:gd name="connsiteY13" fmla="*/ 1788127 h 2369152"/>
                  <a:gd name="connsiteX14" fmla="*/ 898516 w 2305244"/>
                  <a:gd name="connsiteY14" fmla="*/ 1196129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47994 w 2305244"/>
                  <a:gd name="connsiteY13" fmla="*/ 1788127 h 2369152"/>
                  <a:gd name="connsiteX14" fmla="*/ 898516 w 2305244"/>
                  <a:gd name="connsiteY14" fmla="*/ 1196129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47994 w 2305244"/>
                  <a:gd name="connsiteY13" fmla="*/ 1788127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73597 w 2305244"/>
                  <a:gd name="connsiteY13" fmla="*/ 1788127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513830 w 2305244"/>
                  <a:gd name="connsiteY13" fmla="*/ 1784469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95542 w 2305244"/>
                  <a:gd name="connsiteY13" fmla="*/ 1788127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50914 w 2305244"/>
                  <a:gd name="connsiteY5" fmla="*/ 1597551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95542 w 2305244"/>
                  <a:gd name="connsiteY13" fmla="*/ 1788127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76517 w 2305244"/>
                  <a:gd name="connsiteY5" fmla="*/ 1608523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95542 w 2305244"/>
                  <a:gd name="connsiteY13" fmla="*/ 1788127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76517 w 2305244"/>
                  <a:gd name="connsiteY5" fmla="*/ 1608523 h 2369152"/>
                  <a:gd name="connsiteX6" fmla="*/ 2032752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95542 w 2305244"/>
                  <a:gd name="connsiteY13" fmla="*/ 1788127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2305244 w 2305244"/>
                  <a:gd name="connsiteY0" fmla="*/ 1740502 h 2369152"/>
                  <a:gd name="connsiteX1" fmla="*/ 1838519 w 2305244"/>
                  <a:gd name="connsiteY1" fmla="*/ 1873852 h 2369152"/>
                  <a:gd name="connsiteX2" fmla="*/ 2009969 w 2305244"/>
                  <a:gd name="connsiteY2" fmla="*/ 2121502 h 2369152"/>
                  <a:gd name="connsiteX3" fmla="*/ 1733744 w 2305244"/>
                  <a:gd name="connsiteY3" fmla="*/ 1988152 h 2369152"/>
                  <a:gd name="connsiteX4" fmla="*/ 1543244 w 2305244"/>
                  <a:gd name="connsiteY4" fmla="*/ 2369152 h 2369152"/>
                  <a:gd name="connsiteX5" fmla="*/ 1314644 w 2305244"/>
                  <a:gd name="connsiteY5" fmla="*/ 2150077 h 2369152"/>
                  <a:gd name="connsiteX6" fmla="*/ 1495542 w 2305244"/>
                  <a:gd name="connsiteY6" fmla="*/ 1788127 h 2369152"/>
                  <a:gd name="connsiteX7" fmla="*/ 909489 w 2305244"/>
                  <a:gd name="connsiteY7" fmla="*/ 1225390 h 2369152"/>
                  <a:gd name="connsiteX8" fmla="*/ 414951 w 2305244"/>
                  <a:gd name="connsiteY8" fmla="*/ 2322212 h 2369152"/>
                  <a:gd name="connsiteX9" fmla="*/ 293184 w 2305244"/>
                  <a:gd name="connsiteY9" fmla="*/ 2052845 h 2369152"/>
                  <a:gd name="connsiteX10" fmla="*/ 520411 w 2305244"/>
                  <a:gd name="connsiteY10" fmla="*/ 767428 h 2369152"/>
                  <a:gd name="connsiteX11" fmla="*/ 11167 w 2305244"/>
                  <a:gd name="connsiteY11" fmla="*/ 5505 h 2369152"/>
                  <a:gd name="connsiteX12" fmla="*/ 771719 w 2305244"/>
                  <a:gd name="connsiteY12" fmla="*/ 578452 h 2369152"/>
                  <a:gd name="connsiteX13" fmla="*/ 2041440 w 2305244"/>
                  <a:gd name="connsiteY13" fmla="*/ 514597 h 2369152"/>
                  <a:gd name="connsiteX14" fmla="*/ 2296406 w 2305244"/>
                  <a:gd name="connsiteY14" fmla="*/ 662729 h 2369152"/>
                  <a:gd name="connsiteX15" fmla="*/ 1124906 w 2305244"/>
                  <a:gd name="connsiteY15" fmla="*/ 1004182 h 2369152"/>
                  <a:gd name="connsiteX16" fmla="*/ 1676517 w 2305244"/>
                  <a:gd name="connsiteY16" fmla="*/ 1608523 h 2369152"/>
                  <a:gd name="connsiteX17" fmla="*/ 2124192 w 2305244"/>
                  <a:gd name="connsiteY17" fmla="*/ 1641442 h 2369152"/>
                  <a:gd name="connsiteX0" fmla="*/ 2305244 w 2305244"/>
                  <a:gd name="connsiteY0" fmla="*/ 1740502 h 2369152"/>
                  <a:gd name="connsiteX1" fmla="*/ 1838519 w 2305244"/>
                  <a:gd name="connsiteY1" fmla="*/ 1873852 h 2369152"/>
                  <a:gd name="connsiteX2" fmla="*/ 2009969 w 2305244"/>
                  <a:gd name="connsiteY2" fmla="*/ 2121502 h 2369152"/>
                  <a:gd name="connsiteX3" fmla="*/ 1733744 w 2305244"/>
                  <a:gd name="connsiteY3" fmla="*/ 1988152 h 2369152"/>
                  <a:gd name="connsiteX4" fmla="*/ 1543244 w 2305244"/>
                  <a:gd name="connsiteY4" fmla="*/ 2369152 h 2369152"/>
                  <a:gd name="connsiteX5" fmla="*/ 1314644 w 2305244"/>
                  <a:gd name="connsiteY5" fmla="*/ 2150077 h 2369152"/>
                  <a:gd name="connsiteX6" fmla="*/ 1495542 w 2305244"/>
                  <a:gd name="connsiteY6" fmla="*/ 1788127 h 2369152"/>
                  <a:gd name="connsiteX7" fmla="*/ 909489 w 2305244"/>
                  <a:gd name="connsiteY7" fmla="*/ 1225390 h 2369152"/>
                  <a:gd name="connsiteX8" fmla="*/ 414951 w 2305244"/>
                  <a:gd name="connsiteY8" fmla="*/ 2322212 h 2369152"/>
                  <a:gd name="connsiteX9" fmla="*/ 293184 w 2305244"/>
                  <a:gd name="connsiteY9" fmla="*/ 2052845 h 2369152"/>
                  <a:gd name="connsiteX10" fmla="*/ 520411 w 2305244"/>
                  <a:gd name="connsiteY10" fmla="*/ 767428 h 2369152"/>
                  <a:gd name="connsiteX11" fmla="*/ 11167 w 2305244"/>
                  <a:gd name="connsiteY11" fmla="*/ 5505 h 2369152"/>
                  <a:gd name="connsiteX12" fmla="*/ 771719 w 2305244"/>
                  <a:gd name="connsiteY12" fmla="*/ 578452 h 2369152"/>
                  <a:gd name="connsiteX13" fmla="*/ 2041440 w 2305244"/>
                  <a:gd name="connsiteY13" fmla="*/ 514597 h 2369152"/>
                  <a:gd name="connsiteX14" fmla="*/ 2296406 w 2305244"/>
                  <a:gd name="connsiteY14" fmla="*/ 662729 h 2369152"/>
                  <a:gd name="connsiteX15" fmla="*/ 1124906 w 2305244"/>
                  <a:gd name="connsiteY15" fmla="*/ 1004182 h 2369152"/>
                  <a:gd name="connsiteX16" fmla="*/ 1676517 w 2305244"/>
                  <a:gd name="connsiteY16" fmla="*/ 1608523 h 2369152"/>
                  <a:gd name="connsiteX17" fmla="*/ 2102246 w 2305244"/>
                  <a:gd name="connsiteY17" fmla="*/ 1579262 h 2369152"/>
                  <a:gd name="connsiteX0" fmla="*/ 2275983 w 2296406"/>
                  <a:gd name="connsiteY0" fmla="*/ 1747817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102246 w 2296406"/>
                  <a:gd name="connsiteY17" fmla="*/ 1579262 h 2369152"/>
                  <a:gd name="connsiteX0" fmla="*/ 2290614 w 2296406"/>
                  <a:gd name="connsiteY0" fmla="*/ 1777078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102246 w 2296406"/>
                  <a:gd name="connsiteY17" fmla="*/ 1579262 h 2369152"/>
                  <a:gd name="connsiteX0" fmla="*/ 2290614 w 2296406"/>
                  <a:gd name="connsiteY0" fmla="*/ 1740502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102246 w 2296406"/>
                  <a:gd name="connsiteY17" fmla="*/ 1579262 h 2369152"/>
                  <a:gd name="connsiteX0" fmla="*/ 2290614 w 2296406"/>
                  <a:gd name="connsiteY0" fmla="*/ 1740502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062012 w 2296406"/>
                  <a:gd name="connsiteY17" fmla="*/ 1560974 h 2369152"/>
                  <a:gd name="connsiteX0" fmla="*/ 2257695 w 2296406"/>
                  <a:gd name="connsiteY0" fmla="*/ 1755133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062012 w 2296406"/>
                  <a:gd name="connsiteY17" fmla="*/ 1560974 h 2369152"/>
                  <a:gd name="connsiteX0" fmla="*/ 2279640 w 2296406"/>
                  <a:gd name="connsiteY0" fmla="*/ 1747818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062012 w 2296406"/>
                  <a:gd name="connsiteY17" fmla="*/ 1560974 h 2369152"/>
                  <a:gd name="connsiteX0" fmla="*/ 2279640 w 2296406"/>
                  <a:gd name="connsiteY0" fmla="*/ 1747818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094931 w 2296406"/>
                  <a:gd name="connsiteY17" fmla="*/ 1557316 h 2369152"/>
                  <a:gd name="connsiteX0" fmla="*/ 2279640 w 2296406"/>
                  <a:gd name="connsiteY0" fmla="*/ 1747818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9145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094931 w 2296406"/>
                  <a:gd name="connsiteY17" fmla="*/ 1557316 h 2369152"/>
                  <a:gd name="connsiteX0" fmla="*/ 2279640 w 2296406"/>
                  <a:gd name="connsiteY0" fmla="*/ 1747818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80482 w 2296406"/>
                  <a:gd name="connsiteY5" fmla="*/ 2120816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094931 w 2296406"/>
                  <a:gd name="connsiteY17" fmla="*/ 1557316 h 2369152"/>
                  <a:gd name="connsiteX0" fmla="*/ 2279640 w 2296406"/>
                  <a:gd name="connsiteY0" fmla="*/ 1747818 h 2354521"/>
                  <a:gd name="connsiteX1" fmla="*/ 1838519 w 2296406"/>
                  <a:gd name="connsiteY1" fmla="*/ 1873852 h 2354521"/>
                  <a:gd name="connsiteX2" fmla="*/ 2009969 w 2296406"/>
                  <a:gd name="connsiteY2" fmla="*/ 2121502 h 2354521"/>
                  <a:gd name="connsiteX3" fmla="*/ 1733744 w 2296406"/>
                  <a:gd name="connsiteY3" fmla="*/ 1988152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38519 w 2296406"/>
                  <a:gd name="connsiteY1" fmla="*/ 1873852 h 2354521"/>
                  <a:gd name="connsiteX2" fmla="*/ 2009969 w 2296406"/>
                  <a:gd name="connsiteY2" fmla="*/ 2121502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16574 w 2296406"/>
                  <a:gd name="connsiteY1" fmla="*/ 1851907 h 2354521"/>
                  <a:gd name="connsiteX2" fmla="*/ 2009969 w 2296406"/>
                  <a:gd name="connsiteY2" fmla="*/ 2121502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16574 w 2296406"/>
                  <a:gd name="connsiteY1" fmla="*/ 1851907 h 2354521"/>
                  <a:gd name="connsiteX2" fmla="*/ 1991681 w 2296406"/>
                  <a:gd name="connsiteY2" fmla="*/ 2136133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16574 w 2296406"/>
                  <a:gd name="connsiteY1" fmla="*/ 1851907 h 2354521"/>
                  <a:gd name="connsiteX2" fmla="*/ 2042887 w 2296406"/>
                  <a:gd name="connsiteY2" fmla="*/ 2194655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16574 w 2296406"/>
                  <a:gd name="connsiteY1" fmla="*/ 1851907 h 2354521"/>
                  <a:gd name="connsiteX2" fmla="*/ 1955104 w 2296406"/>
                  <a:gd name="connsiteY2" fmla="*/ 2095900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16574 w 2296406"/>
                  <a:gd name="connsiteY1" fmla="*/ 1851907 h 2354521"/>
                  <a:gd name="connsiteX2" fmla="*/ 1955104 w 2296406"/>
                  <a:gd name="connsiteY2" fmla="*/ 2095900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16574 w 2296406"/>
                  <a:gd name="connsiteY1" fmla="*/ 1851907 h 2354521"/>
                  <a:gd name="connsiteX2" fmla="*/ 1955104 w 2296406"/>
                  <a:gd name="connsiteY2" fmla="*/ 2095900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23889 w 2296406"/>
                  <a:gd name="connsiteY1" fmla="*/ 1837277 h 2354521"/>
                  <a:gd name="connsiteX2" fmla="*/ 1955104 w 2296406"/>
                  <a:gd name="connsiteY2" fmla="*/ 2095900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27546 w 2296406"/>
                  <a:gd name="connsiteY1" fmla="*/ 1826304 h 2354521"/>
                  <a:gd name="connsiteX2" fmla="*/ 1955104 w 2296406"/>
                  <a:gd name="connsiteY2" fmla="*/ 2095900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27546 w 2296406"/>
                  <a:gd name="connsiteY1" fmla="*/ 1826304 h 2354521"/>
                  <a:gd name="connsiteX2" fmla="*/ 1955103 w 2296406"/>
                  <a:gd name="connsiteY2" fmla="*/ 2095901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27546 w 2296406"/>
                  <a:gd name="connsiteY1" fmla="*/ 1826304 h 2354521"/>
                  <a:gd name="connsiteX2" fmla="*/ 1682537 w 2296406"/>
                  <a:gd name="connsiteY2" fmla="*/ 1962549 h 2354521"/>
                  <a:gd name="connsiteX3" fmla="*/ 1528613 w 2296406"/>
                  <a:gd name="connsiteY3" fmla="*/ 2354521 h 2354521"/>
                  <a:gd name="connsiteX4" fmla="*/ 1380482 w 2296406"/>
                  <a:gd name="connsiteY4" fmla="*/ 2120816 h 2354521"/>
                  <a:gd name="connsiteX5" fmla="*/ 1495542 w 2296406"/>
                  <a:gd name="connsiteY5" fmla="*/ 1788127 h 2354521"/>
                  <a:gd name="connsiteX6" fmla="*/ 909489 w 2296406"/>
                  <a:gd name="connsiteY6" fmla="*/ 1225390 h 2354521"/>
                  <a:gd name="connsiteX7" fmla="*/ 414951 w 2296406"/>
                  <a:gd name="connsiteY7" fmla="*/ 2322212 h 2354521"/>
                  <a:gd name="connsiteX8" fmla="*/ 293184 w 2296406"/>
                  <a:gd name="connsiteY8" fmla="*/ 2052845 h 2354521"/>
                  <a:gd name="connsiteX9" fmla="*/ 520411 w 2296406"/>
                  <a:gd name="connsiteY9" fmla="*/ 767428 h 2354521"/>
                  <a:gd name="connsiteX10" fmla="*/ 11167 w 2296406"/>
                  <a:gd name="connsiteY10" fmla="*/ 5505 h 2354521"/>
                  <a:gd name="connsiteX11" fmla="*/ 771719 w 2296406"/>
                  <a:gd name="connsiteY11" fmla="*/ 578452 h 2354521"/>
                  <a:gd name="connsiteX12" fmla="*/ 2041440 w 2296406"/>
                  <a:gd name="connsiteY12" fmla="*/ 514597 h 2354521"/>
                  <a:gd name="connsiteX13" fmla="*/ 2296406 w 2296406"/>
                  <a:gd name="connsiteY13" fmla="*/ 662729 h 2354521"/>
                  <a:gd name="connsiteX14" fmla="*/ 1124906 w 2296406"/>
                  <a:gd name="connsiteY14" fmla="*/ 1004182 h 2354521"/>
                  <a:gd name="connsiteX15" fmla="*/ 1676517 w 2296406"/>
                  <a:gd name="connsiteY15" fmla="*/ 1608523 h 2354521"/>
                  <a:gd name="connsiteX16" fmla="*/ 2094931 w 2296406"/>
                  <a:gd name="connsiteY16" fmla="*/ 1557316 h 2354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96406" h="2354521">
                    <a:moveTo>
                      <a:pt x="2279640" y="1747818"/>
                    </a:moveTo>
                    <a:lnTo>
                      <a:pt x="1827546" y="1826304"/>
                    </a:lnTo>
                    <a:cubicBezTo>
                      <a:pt x="1728029" y="1862093"/>
                      <a:pt x="1732359" y="1874513"/>
                      <a:pt x="1682537" y="1962549"/>
                    </a:cubicBezTo>
                    <a:lnTo>
                      <a:pt x="1528613" y="2354521"/>
                    </a:lnTo>
                    <a:lnTo>
                      <a:pt x="1380482" y="2120816"/>
                    </a:lnTo>
                    <a:lnTo>
                      <a:pt x="1495542" y="1788127"/>
                    </a:lnTo>
                    <a:lnTo>
                      <a:pt x="909489" y="1225390"/>
                    </a:lnTo>
                    <a:lnTo>
                      <a:pt x="414951" y="2322212"/>
                    </a:lnTo>
                    <a:lnTo>
                      <a:pt x="293184" y="2052845"/>
                    </a:lnTo>
                    <a:lnTo>
                      <a:pt x="520411" y="767428"/>
                    </a:lnTo>
                    <a:cubicBezTo>
                      <a:pt x="325060" y="542715"/>
                      <a:pt x="-71458" y="102202"/>
                      <a:pt x="11167" y="5505"/>
                    </a:cubicBezTo>
                    <a:cubicBezTo>
                      <a:pt x="111065" y="-52229"/>
                      <a:pt x="554777" y="358209"/>
                      <a:pt x="771719" y="578452"/>
                    </a:cubicBezTo>
                    <a:lnTo>
                      <a:pt x="2041440" y="514597"/>
                    </a:lnTo>
                    <a:lnTo>
                      <a:pt x="2296406" y="662729"/>
                    </a:lnTo>
                    <a:lnTo>
                      <a:pt x="1124906" y="1004182"/>
                    </a:lnTo>
                    <a:lnTo>
                      <a:pt x="1676517" y="1608523"/>
                    </a:lnTo>
                    <a:cubicBezTo>
                      <a:pt x="1795262" y="1589016"/>
                      <a:pt x="2094931" y="1557316"/>
                      <a:pt x="2094931" y="1557316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F18CED3C-8522-4376-8453-E6E363772E3D}"/>
                  </a:ext>
                </a:extLst>
              </p:cNvPr>
              <p:cNvSpPr/>
              <p:nvPr/>
            </p:nvSpPr>
            <p:spPr>
              <a:xfrm>
                <a:off x="6944417" y="4226135"/>
                <a:ext cx="713465" cy="320332"/>
              </a:xfrm>
              <a:custGeom>
                <a:avLst/>
                <a:gdLst>
                  <a:gd name="connsiteX0" fmla="*/ 713465 w 713465"/>
                  <a:gd name="connsiteY0" fmla="*/ 0 h 320332"/>
                  <a:gd name="connsiteX1" fmla="*/ 0 w 713465"/>
                  <a:gd name="connsiteY1" fmla="*/ 165990 h 320332"/>
                  <a:gd name="connsiteX2" fmla="*/ 713465 w 713465"/>
                  <a:gd name="connsiteY2" fmla="*/ 320332 h 32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3465" h="320332">
                    <a:moveTo>
                      <a:pt x="713465" y="0"/>
                    </a:moveTo>
                    <a:lnTo>
                      <a:pt x="0" y="165990"/>
                    </a:lnTo>
                    <a:lnTo>
                      <a:pt x="713465" y="320332"/>
                    </a:lnTo>
                  </a:path>
                </a:pathLst>
              </a:cu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CF3A4AF-9CE9-4907-9FF6-0B7F4DD5052B}"/>
              </a:ext>
            </a:extLst>
          </p:cNvPr>
          <p:cNvGrpSpPr/>
          <p:nvPr/>
        </p:nvGrpSpPr>
        <p:grpSpPr>
          <a:xfrm>
            <a:off x="6566295" y="5048578"/>
            <a:ext cx="1505746" cy="904051"/>
            <a:chOff x="5378708" y="5060226"/>
            <a:chExt cx="1505746" cy="904051"/>
          </a:xfrm>
        </p:grpSpPr>
        <p:sp>
          <p:nvSpPr>
            <p:cNvPr id="38" name="Freeform 53">
              <a:extLst>
                <a:ext uri="{FF2B5EF4-FFF2-40B4-BE49-F238E27FC236}">
                  <a16:creationId xmlns:a16="http://schemas.microsoft.com/office/drawing/2014/main" id="{1C87101B-7C5E-42BC-AF1E-1A9DCAFB9A32}"/>
                </a:ext>
              </a:extLst>
            </p:cNvPr>
            <p:cNvSpPr/>
            <p:nvPr/>
          </p:nvSpPr>
          <p:spPr>
            <a:xfrm rot="18900000">
              <a:off x="5378708" y="5060226"/>
              <a:ext cx="881736" cy="904051"/>
            </a:xfrm>
            <a:custGeom>
              <a:avLst/>
              <a:gdLst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38125 w 2305050"/>
                <a:gd name="connsiteY16" fmla="*/ 2171700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60071 w 2305050"/>
                <a:gd name="connsiteY16" fmla="*/ 2087575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96647 w 2305050"/>
                <a:gd name="connsiteY16" fmla="*/ 2094890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81480 w 2305050"/>
                <a:gd name="connsiteY2" fmla="*/ 476174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04671 w 2305050"/>
                <a:gd name="connsiteY2" fmla="*/ 468859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70609 w 2305050"/>
                <a:gd name="connsiteY3" fmla="*/ 649910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82725 w 2305050"/>
                <a:gd name="connsiteY2" fmla="*/ 494463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294077"/>
                <a:gd name="connsiteY0" fmla="*/ 0 h 2363647"/>
                <a:gd name="connsiteX1" fmla="*/ 760552 w 2294077"/>
                <a:gd name="connsiteY1" fmla="*/ 572947 h 2363647"/>
                <a:gd name="connsiteX2" fmla="*/ 2030273 w 2294077"/>
                <a:gd name="connsiteY2" fmla="*/ 509092 h 2363647"/>
                <a:gd name="connsiteX3" fmla="*/ 2285239 w 2294077"/>
                <a:gd name="connsiteY3" fmla="*/ 657224 h 2363647"/>
                <a:gd name="connsiteX4" fmla="*/ 1132027 w 2294077"/>
                <a:gd name="connsiteY4" fmla="*/ 1020622 h 2363647"/>
                <a:gd name="connsiteX5" fmla="*/ 1617802 w 2294077"/>
                <a:gd name="connsiteY5" fmla="*/ 1544497 h 2363647"/>
                <a:gd name="connsiteX6" fmla="*/ 2065477 w 2294077"/>
                <a:gd name="connsiteY6" fmla="*/ 1544497 h 2363647"/>
                <a:gd name="connsiteX7" fmla="*/ 2294077 w 2294077"/>
                <a:gd name="connsiteY7" fmla="*/ 1734997 h 2363647"/>
                <a:gd name="connsiteX8" fmla="*/ 1827352 w 2294077"/>
                <a:gd name="connsiteY8" fmla="*/ 1868347 h 2363647"/>
                <a:gd name="connsiteX9" fmla="*/ 1998802 w 2294077"/>
                <a:gd name="connsiteY9" fmla="*/ 2115997 h 2363647"/>
                <a:gd name="connsiteX10" fmla="*/ 1722577 w 2294077"/>
                <a:gd name="connsiteY10" fmla="*/ 1982647 h 2363647"/>
                <a:gd name="connsiteX11" fmla="*/ 1532077 w 2294077"/>
                <a:gd name="connsiteY11" fmla="*/ 2363647 h 2363647"/>
                <a:gd name="connsiteX12" fmla="*/ 1303477 w 2294077"/>
                <a:gd name="connsiteY12" fmla="*/ 2144572 h 2363647"/>
                <a:gd name="connsiteX13" fmla="*/ 1436827 w 2294077"/>
                <a:gd name="connsiteY13" fmla="*/ 1782622 h 2363647"/>
                <a:gd name="connsiteX14" fmla="*/ 912952 w 2294077"/>
                <a:gd name="connsiteY14" fmla="*/ 1201597 h 2363647"/>
                <a:gd name="connsiteX15" fmla="*/ 403784 w 2294077"/>
                <a:gd name="connsiteY15" fmla="*/ 2316707 h 2363647"/>
                <a:gd name="connsiteX16" fmla="*/ 282017 w 2294077"/>
                <a:gd name="connsiteY16" fmla="*/ 2047340 h 2363647"/>
                <a:gd name="connsiteX17" fmla="*/ 509244 w 2294077"/>
                <a:gd name="connsiteY17" fmla="*/ 761923 h 2363647"/>
                <a:gd name="connsiteX18" fmla="*/ 0 w 2294077"/>
                <a:gd name="connsiteY18" fmla="*/ 0 h 2363647"/>
                <a:gd name="connsiteX0" fmla="*/ 6569 w 2300646"/>
                <a:gd name="connsiteY0" fmla="*/ 0 h 2363647"/>
                <a:gd name="connsiteX1" fmla="*/ 767121 w 2300646"/>
                <a:gd name="connsiteY1" fmla="*/ 572947 h 2363647"/>
                <a:gd name="connsiteX2" fmla="*/ 2036842 w 2300646"/>
                <a:gd name="connsiteY2" fmla="*/ 509092 h 2363647"/>
                <a:gd name="connsiteX3" fmla="*/ 2291808 w 2300646"/>
                <a:gd name="connsiteY3" fmla="*/ 657224 h 2363647"/>
                <a:gd name="connsiteX4" fmla="*/ 1138596 w 2300646"/>
                <a:gd name="connsiteY4" fmla="*/ 1020622 h 2363647"/>
                <a:gd name="connsiteX5" fmla="*/ 1624371 w 2300646"/>
                <a:gd name="connsiteY5" fmla="*/ 1544497 h 2363647"/>
                <a:gd name="connsiteX6" fmla="*/ 2072046 w 2300646"/>
                <a:gd name="connsiteY6" fmla="*/ 1544497 h 2363647"/>
                <a:gd name="connsiteX7" fmla="*/ 2300646 w 2300646"/>
                <a:gd name="connsiteY7" fmla="*/ 1734997 h 2363647"/>
                <a:gd name="connsiteX8" fmla="*/ 1833921 w 2300646"/>
                <a:gd name="connsiteY8" fmla="*/ 1868347 h 2363647"/>
                <a:gd name="connsiteX9" fmla="*/ 2005371 w 2300646"/>
                <a:gd name="connsiteY9" fmla="*/ 2115997 h 2363647"/>
                <a:gd name="connsiteX10" fmla="*/ 1729146 w 2300646"/>
                <a:gd name="connsiteY10" fmla="*/ 1982647 h 2363647"/>
                <a:gd name="connsiteX11" fmla="*/ 1538646 w 2300646"/>
                <a:gd name="connsiteY11" fmla="*/ 2363647 h 2363647"/>
                <a:gd name="connsiteX12" fmla="*/ 1310046 w 2300646"/>
                <a:gd name="connsiteY12" fmla="*/ 2144572 h 2363647"/>
                <a:gd name="connsiteX13" fmla="*/ 1443396 w 2300646"/>
                <a:gd name="connsiteY13" fmla="*/ 1782622 h 2363647"/>
                <a:gd name="connsiteX14" fmla="*/ 919521 w 2300646"/>
                <a:gd name="connsiteY14" fmla="*/ 1201597 h 2363647"/>
                <a:gd name="connsiteX15" fmla="*/ 410353 w 2300646"/>
                <a:gd name="connsiteY15" fmla="*/ 2316707 h 2363647"/>
                <a:gd name="connsiteX16" fmla="*/ 288586 w 2300646"/>
                <a:gd name="connsiteY16" fmla="*/ 2047340 h 2363647"/>
                <a:gd name="connsiteX17" fmla="*/ 515813 w 2300646"/>
                <a:gd name="connsiteY17" fmla="*/ 761923 h 2363647"/>
                <a:gd name="connsiteX18" fmla="*/ 6569 w 2300646"/>
                <a:gd name="connsiteY18" fmla="*/ 0 h 2363647"/>
                <a:gd name="connsiteX0" fmla="*/ 6569 w 2300646"/>
                <a:gd name="connsiteY0" fmla="*/ 5505 h 2369152"/>
                <a:gd name="connsiteX1" fmla="*/ 767121 w 2300646"/>
                <a:gd name="connsiteY1" fmla="*/ 578452 h 2369152"/>
                <a:gd name="connsiteX2" fmla="*/ 2036842 w 2300646"/>
                <a:gd name="connsiteY2" fmla="*/ 514597 h 2369152"/>
                <a:gd name="connsiteX3" fmla="*/ 2291808 w 2300646"/>
                <a:gd name="connsiteY3" fmla="*/ 662729 h 2369152"/>
                <a:gd name="connsiteX4" fmla="*/ 1138596 w 2300646"/>
                <a:gd name="connsiteY4" fmla="*/ 1026127 h 2369152"/>
                <a:gd name="connsiteX5" fmla="*/ 1624371 w 2300646"/>
                <a:gd name="connsiteY5" fmla="*/ 1550002 h 2369152"/>
                <a:gd name="connsiteX6" fmla="*/ 2072046 w 2300646"/>
                <a:gd name="connsiteY6" fmla="*/ 1550002 h 2369152"/>
                <a:gd name="connsiteX7" fmla="*/ 2300646 w 2300646"/>
                <a:gd name="connsiteY7" fmla="*/ 1740502 h 2369152"/>
                <a:gd name="connsiteX8" fmla="*/ 1833921 w 2300646"/>
                <a:gd name="connsiteY8" fmla="*/ 1873852 h 2369152"/>
                <a:gd name="connsiteX9" fmla="*/ 2005371 w 2300646"/>
                <a:gd name="connsiteY9" fmla="*/ 2121502 h 2369152"/>
                <a:gd name="connsiteX10" fmla="*/ 1729146 w 2300646"/>
                <a:gd name="connsiteY10" fmla="*/ 1988152 h 2369152"/>
                <a:gd name="connsiteX11" fmla="*/ 1538646 w 2300646"/>
                <a:gd name="connsiteY11" fmla="*/ 2369152 h 2369152"/>
                <a:gd name="connsiteX12" fmla="*/ 1310046 w 2300646"/>
                <a:gd name="connsiteY12" fmla="*/ 2150077 h 2369152"/>
                <a:gd name="connsiteX13" fmla="*/ 1443396 w 2300646"/>
                <a:gd name="connsiteY13" fmla="*/ 1788127 h 2369152"/>
                <a:gd name="connsiteX14" fmla="*/ 919521 w 2300646"/>
                <a:gd name="connsiteY14" fmla="*/ 1207102 h 2369152"/>
                <a:gd name="connsiteX15" fmla="*/ 410353 w 2300646"/>
                <a:gd name="connsiteY15" fmla="*/ 2322212 h 2369152"/>
                <a:gd name="connsiteX16" fmla="*/ 288586 w 2300646"/>
                <a:gd name="connsiteY16" fmla="*/ 2052845 h 2369152"/>
                <a:gd name="connsiteX17" fmla="*/ 515813 w 2300646"/>
                <a:gd name="connsiteY17" fmla="*/ 767428 h 2369152"/>
                <a:gd name="connsiteX18" fmla="*/ 6569 w 2300646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43194 w 2305244"/>
                <a:gd name="connsiteY4" fmla="*/ 1026127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24119 w 2305244"/>
                <a:gd name="connsiteY14" fmla="*/ 1207102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43194 w 2305244"/>
                <a:gd name="connsiteY4" fmla="*/ 1026127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185156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06618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185156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06618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898516 w 2305244"/>
                <a:gd name="connsiteY14" fmla="*/ 1196129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898516 w 2305244"/>
                <a:gd name="connsiteY14" fmla="*/ 1196129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73597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513830 w 2305244"/>
                <a:gd name="connsiteY13" fmla="*/ 1784469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50914 w 2305244"/>
                <a:gd name="connsiteY5" fmla="*/ 1597551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76517 w 2305244"/>
                <a:gd name="connsiteY5" fmla="*/ 1608523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76517 w 2305244"/>
                <a:gd name="connsiteY5" fmla="*/ 1608523 h 2369152"/>
                <a:gd name="connsiteX6" fmla="*/ 2032752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2305244 w 2305244"/>
                <a:gd name="connsiteY0" fmla="*/ 1740502 h 2369152"/>
                <a:gd name="connsiteX1" fmla="*/ 1838519 w 2305244"/>
                <a:gd name="connsiteY1" fmla="*/ 1873852 h 2369152"/>
                <a:gd name="connsiteX2" fmla="*/ 2009969 w 2305244"/>
                <a:gd name="connsiteY2" fmla="*/ 2121502 h 2369152"/>
                <a:gd name="connsiteX3" fmla="*/ 1733744 w 2305244"/>
                <a:gd name="connsiteY3" fmla="*/ 1988152 h 2369152"/>
                <a:gd name="connsiteX4" fmla="*/ 1543244 w 2305244"/>
                <a:gd name="connsiteY4" fmla="*/ 2369152 h 2369152"/>
                <a:gd name="connsiteX5" fmla="*/ 1314644 w 2305244"/>
                <a:gd name="connsiteY5" fmla="*/ 2150077 h 2369152"/>
                <a:gd name="connsiteX6" fmla="*/ 1495542 w 2305244"/>
                <a:gd name="connsiteY6" fmla="*/ 1788127 h 2369152"/>
                <a:gd name="connsiteX7" fmla="*/ 909489 w 2305244"/>
                <a:gd name="connsiteY7" fmla="*/ 1225390 h 2369152"/>
                <a:gd name="connsiteX8" fmla="*/ 414951 w 2305244"/>
                <a:gd name="connsiteY8" fmla="*/ 2322212 h 2369152"/>
                <a:gd name="connsiteX9" fmla="*/ 293184 w 2305244"/>
                <a:gd name="connsiteY9" fmla="*/ 2052845 h 2369152"/>
                <a:gd name="connsiteX10" fmla="*/ 520411 w 2305244"/>
                <a:gd name="connsiteY10" fmla="*/ 767428 h 2369152"/>
                <a:gd name="connsiteX11" fmla="*/ 11167 w 2305244"/>
                <a:gd name="connsiteY11" fmla="*/ 5505 h 2369152"/>
                <a:gd name="connsiteX12" fmla="*/ 771719 w 2305244"/>
                <a:gd name="connsiteY12" fmla="*/ 578452 h 2369152"/>
                <a:gd name="connsiteX13" fmla="*/ 2041440 w 2305244"/>
                <a:gd name="connsiteY13" fmla="*/ 514597 h 2369152"/>
                <a:gd name="connsiteX14" fmla="*/ 2296406 w 2305244"/>
                <a:gd name="connsiteY14" fmla="*/ 662729 h 2369152"/>
                <a:gd name="connsiteX15" fmla="*/ 1124906 w 2305244"/>
                <a:gd name="connsiteY15" fmla="*/ 1004182 h 2369152"/>
                <a:gd name="connsiteX16" fmla="*/ 1676517 w 2305244"/>
                <a:gd name="connsiteY16" fmla="*/ 1608523 h 2369152"/>
                <a:gd name="connsiteX17" fmla="*/ 2124192 w 2305244"/>
                <a:gd name="connsiteY17" fmla="*/ 1641442 h 2369152"/>
                <a:gd name="connsiteX0" fmla="*/ 2305244 w 2305244"/>
                <a:gd name="connsiteY0" fmla="*/ 1740502 h 2369152"/>
                <a:gd name="connsiteX1" fmla="*/ 1838519 w 2305244"/>
                <a:gd name="connsiteY1" fmla="*/ 1873852 h 2369152"/>
                <a:gd name="connsiteX2" fmla="*/ 2009969 w 2305244"/>
                <a:gd name="connsiteY2" fmla="*/ 2121502 h 2369152"/>
                <a:gd name="connsiteX3" fmla="*/ 1733744 w 2305244"/>
                <a:gd name="connsiteY3" fmla="*/ 1988152 h 2369152"/>
                <a:gd name="connsiteX4" fmla="*/ 1543244 w 2305244"/>
                <a:gd name="connsiteY4" fmla="*/ 2369152 h 2369152"/>
                <a:gd name="connsiteX5" fmla="*/ 1314644 w 2305244"/>
                <a:gd name="connsiteY5" fmla="*/ 2150077 h 2369152"/>
                <a:gd name="connsiteX6" fmla="*/ 1495542 w 2305244"/>
                <a:gd name="connsiteY6" fmla="*/ 1788127 h 2369152"/>
                <a:gd name="connsiteX7" fmla="*/ 909489 w 2305244"/>
                <a:gd name="connsiteY7" fmla="*/ 1225390 h 2369152"/>
                <a:gd name="connsiteX8" fmla="*/ 414951 w 2305244"/>
                <a:gd name="connsiteY8" fmla="*/ 2322212 h 2369152"/>
                <a:gd name="connsiteX9" fmla="*/ 293184 w 2305244"/>
                <a:gd name="connsiteY9" fmla="*/ 2052845 h 2369152"/>
                <a:gd name="connsiteX10" fmla="*/ 520411 w 2305244"/>
                <a:gd name="connsiteY10" fmla="*/ 767428 h 2369152"/>
                <a:gd name="connsiteX11" fmla="*/ 11167 w 2305244"/>
                <a:gd name="connsiteY11" fmla="*/ 5505 h 2369152"/>
                <a:gd name="connsiteX12" fmla="*/ 771719 w 2305244"/>
                <a:gd name="connsiteY12" fmla="*/ 578452 h 2369152"/>
                <a:gd name="connsiteX13" fmla="*/ 2041440 w 2305244"/>
                <a:gd name="connsiteY13" fmla="*/ 514597 h 2369152"/>
                <a:gd name="connsiteX14" fmla="*/ 2296406 w 2305244"/>
                <a:gd name="connsiteY14" fmla="*/ 662729 h 2369152"/>
                <a:gd name="connsiteX15" fmla="*/ 1124906 w 2305244"/>
                <a:gd name="connsiteY15" fmla="*/ 1004182 h 2369152"/>
                <a:gd name="connsiteX16" fmla="*/ 1676517 w 2305244"/>
                <a:gd name="connsiteY16" fmla="*/ 1608523 h 2369152"/>
                <a:gd name="connsiteX17" fmla="*/ 2102246 w 2305244"/>
                <a:gd name="connsiteY17" fmla="*/ 1579262 h 2369152"/>
                <a:gd name="connsiteX0" fmla="*/ 2275983 w 2296406"/>
                <a:gd name="connsiteY0" fmla="*/ 1747817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7707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40502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40502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57695 w 2296406"/>
                <a:gd name="connsiteY0" fmla="*/ 1755133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9145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80482 w 2296406"/>
                <a:gd name="connsiteY5" fmla="*/ 2120816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54521"/>
                <a:gd name="connsiteX1" fmla="*/ 1838519 w 2296406"/>
                <a:gd name="connsiteY1" fmla="*/ 1873852 h 2354521"/>
                <a:gd name="connsiteX2" fmla="*/ 2009969 w 2296406"/>
                <a:gd name="connsiteY2" fmla="*/ 2121502 h 2354521"/>
                <a:gd name="connsiteX3" fmla="*/ 1733744 w 2296406"/>
                <a:gd name="connsiteY3" fmla="*/ 1988152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38519 w 2296406"/>
                <a:gd name="connsiteY1" fmla="*/ 1873852 h 2354521"/>
                <a:gd name="connsiteX2" fmla="*/ 2009969 w 2296406"/>
                <a:gd name="connsiteY2" fmla="*/ 2121502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2009969 w 2296406"/>
                <a:gd name="connsiteY2" fmla="*/ 2121502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91681 w 2296406"/>
                <a:gd name="connsiteY2" fmla="*/ 2136133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2042887 w 2296406"/>
                <a:gd name="connsiteY2" fmla="*/ 2194655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23889 w 2296406"/>
                <a:gd name="connsiteY1" fmla="*/ 183727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27546 w 2296406"/>
                <a:gd name="connsiteY1" fmla="*/ 1826304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27546 w 2296406"/>
                <a:gd name="connsiteY1" fmla="*/ 1826304 h 2354521"/>
                <a:gd name="connsiteX2" fmla="*/ 1955103 w 2296406"/>
                <a:gd name="connsiteY2" fmla="*/ 2095901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27546 w 2296406"/>
                <a:gd name="connsiteY1" fmla="*/ 1826304 h 2354521"/>
                <a:gd name="connsiteX2" fmla="*/ 1682537 w 2296406"/>
                <a:gd name="connsiteY2" fmla="*/ 1962549 h 2354521"/>
                <a:gd name="connsiteX3" fmla="*/ 1528613 w 2296406"/>
                <a:gd name="connsiteY3" fmla="*/ 2354521 h 2354521"/>
                <a:gd name="connsiteX4" fmla="*/ 1380482 w 2296406"/>
                <a:gd name="connsiteY4" fmla="*/ 2120816 h 2354521"/>
                <a:gd name="connsiteX5" fmla="*/ 1495542 w 2296406"/>
                <a:gd name="connsiteY5" fmla="*/ 1788127 h 2354521"/>
                <a:gd name="connsiteX6" fmla="*/ 909489 w 2296406"/>
                <a:gd name="connsiteY6" fmla="*/ 1225390 h 2354521"/>
                <a:gd name="connsiteX7" fmla="*/ 414951 w 2296406"/>
                <a:gd name="connsiteY7" fmla="*/ 2322212 h 2354521"/>
                <a:gd name="connsiteX8" fmla="*/ 293184 w 2296406"/>
                <a:gd name="connsiteY8" fmla="*/ 2052845 h 2354521"/>
                <a:gd name="connsiteX9" fmla="*/ 520411 w 2296406"/>
                <a:gd name="connsiteY9" fmla="*/ 767428 h 2354521"/>
                <a:gd name="connsiteX10" fmla="*/ 11167 w 2296406"/>
                <a:gd name="connsiteY10" fmla="*/ 5505 h 2354521"/>
                <a:gd name="connsiteX11" fmla="*/ 771719 w 2296406"/>
                <a:gd name="connsiteY11" fmla="*/ 578452 h 2354521"/>
                <a:gd name="connsiteX12" fmla="*/ 2041440 w 2296406"/>
                <a:gd name="connsiteY12" fmla="*/ 514597 h 2354521"/>
                <a:gd name="connsiteX13" fmla="*/ 2296406 w 2296406"/>
                <a:gd name="connsiteY13" fmla="*/ 662729 h 2354521"/>
                <a:gd name="connsiteX14" fmla="*/ 1124906 w 2296406"/>
                <a:gd name="connsiteY14" fmla="*/ 1004182 h 2354521"/>
                <a:gd name="connsiteX15" fmla="*/ 1676517 w 2296406"/>
                <a:gd name="connsiteY15" fmla="*/ 1608523 h 2354521"/>
                <a:gd name="connsiteX16" fmla="*/ 2094931 w 2296406"/>
                <a:gd name="connsiteY16" fmla="*/ 1557316 h 2354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96406" h="2354521">
                  <a:moveTo>
                    <a:pt x="2279640" y="1747818"/>
                  </a:moveTo>
                  <a:lnTo>
                    <a:pt x="1827546" y="1826304"/>
                  </a:lnTo>
                  <a:cubicBezTo>
                    <a:pt x="1728029" y="1862093"/>
                    <a:pt x="1732359" y="1874513"/>
                    <a:pt x="1682537" y="1962549"/>
                  </a:cubicBezTo>
                  <a:lnTo>
                    <a:pt x="1528613" y="2354521"/>
                  </a:lnTo>
                  <a:lnTo>
                    <a:pt x="1380482" y="2120816"/>
                  </a:lnTo>
                  <a:lnTo>
                    <a:pt x="1495542" y="1788127"/>
                  </a:lnTo>
                  <a:lnTo>
                    <a:pt x="909489" y="1225390"/>
                  </a:lnTo>
                  <a:lnTo>
                    <a:pt x="414951" y="2322212"/>
                  </a:lnTo>
                  <a:lnTo>
                    <a:pt x="293184" y="2052845"/>
                  </a:lnTo>
                  <a:lnTo>
                    <a:pt x="520411" y="767428"/>
                  </a:lnTo>
                  <a:cubicBezTo>
                    <a:pt x="325060" y="542715"/>
                    <a:pt x="-71458" y="102202"/>
                    <a:pt x="11167" y="5505"/>
                  </a:cubicBezTo>
                  <a:cubicBezTo>
                    <a:pt x="111065" y="-52229"/>
                    <a:pt x="554777" y="358209"/>
                    <a:pt x="771719" y="578452"/>
                  </a:cubicBezTo>
                  <a:lnTo>
                    <a:pt x="2041440" y="514597"/>
                  </a:lnTo>
                  <a:lnTo>
                    <a:pt x="2296406" y="662729"/>
                  </a:lnTo>
                  <a:lnTo>
                    <a:pt x="1124906" y="1004182"/>
                  </a:lnTo>
                  <a:lnTo>
                    <a:pt x="1676517" y="1608523"/>
                  </a:lnTo>
                  <a:cubicBezTo>
                    <a:pt x="1795262" y="1589016"/>
                    <a:pt x="2094931" y="1557316"/>
                    <a:pt x="2094931" y="1557316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55C950C-F34D-44F3-B28B-7CB96DACA2EE}"/>
                </a:ext>
              </a:extLst>
            </p:cNvPr>
            <p:cNvSpPr/>
            <p:nvPr/>
          </p:nvSpPr>
          <p:spPr>
            <a:xfrm>
              <a:off x="6170989" y="5372358"/>
              <a:ext cx="713465" cy="320332"/>
            </a:xfrm>
            <a:custGeom>
              <a:avLst/>
              <a:gdLst>
                <a:gd name="connsiteX0" fmla="*/ 713465 w 713465"/>
                <a:gd name="connsiteY0" fmla="*/ 0 h 320332"/>
                <a:gd name="connsiteX1" fmla="*/ 0 w 713465"/>
                <a:gd name="connsiteY1" fmla="*/ 165990 h 320332"/>
                <a:gd name="connsiteX2" fmla="*/ 713465 w 713465"/>
                <a:gd name="connsiteY2" fmla="*/ 320332 h 32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465" h="320332">
                  <a:moveTo>
                    <a:pt x="713465" y="0"/>
                  </a:moveTo>
                  <a:lnTo>
                    <a:pt x="0" y="165990"/>
                  </a:lnTo>
                  <a:lnTo>
                    <a:pt x="713465" y="320332"/>
                  </a:lnTo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E723A75D-4A90-4A10-BF62-5559A0C79C81}"/>
              </a:ext>
            </a:extLst>
          </p:cNvPr>
          <p:cNvSpPr txBox="1"/>
          <p:nvPr/>
        </p:nvSpPr>
        <p:spPr>
          <a:xfrm>
            <a:off x="720637" y="440647"/>
            <a:ext cx="35888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accent5"/>
                </a:solidFill>
                <a:latin typeface="+mj-lt"/>
                <a:cs typeface="Arial" pitchFamily="34" charset="0"/>
              </a:rPr>
              <a:t>PowerPoint </a:t>
            </a:r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Presentation 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F85E8E4-B46E-4CC8-BCAE-5F776EE13473}"/>
              </a:ext>
            </a:extLst>
          </p:cNvPr>
          <p:cNvGrpSpPr/>
          <p:nvPr/>
        </p:nvGrpSpPr>
        <p:grpSpPr>
          <a:xfrm>
            <a:off x="720634" y="2408397"/>
            <a:ext cx="3521013" cy="2579796"/>
            <a:chOff x="720634" y="2408397"/>
            <a:chExt cx="4752883" cy="2579796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B4AD0C1-E707-4E40-B5DB-B2DA95FD96CC}"/>
                </a:ext>
              </a:extLst>
            </p:cNvPr>
            <p:cNvSpPr txBox="1"/>
            <p:nvPr/>
          </p:nvSpPr>
          <p:spPr>
            <a:xfrm>
              <a:off x="720635" y="2864535"/>
              <a:ext cx="475288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46E4D67-BD33-45D9-B95B-F4F2C81337DB}"/>
                </a:ext>
              </a:extLst>
            </p:cNvPr>
            <p:cNvSpPr txBox="1"/>
            <p:nvPr/>
          </p:nvSpPr>
          <p:spPr>
            <a:xfrm>
              <a:off x="720634" y="2408397"/>
              <a:ext cx="47528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7EF7E65B-E051-4D29-BD45-B07BA638F2EC}"/>
              </a:ext>
            </a:extLst>
          </p:cNvPr>
          <p:cNvSpPr/>
          <p:nvPr/>
        </p:nvSpPr>
        <p:spPr>
          <a:xfrm>
            <a:off x="0" y="2268584"/>
            <a:ext cx="3749040" cy="45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36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E9DD80-A612-409E-900A-9B1812B34AAF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995F200-9EFF-48BE-81BF-CE81A05907F6}"/>
              </a:ext>
            </a:extLst>
          </p:cNvPr>
          <p:cNvSpPr/>
          <p:nvPr/>
        </p:nvSpPr>
        <p:spPr>
          <a:xfrm>
            <a:off x="-1" y="2050989"/>
            <a:ext cx="12200726" cy="4807010"/>
          </a:xfrm>
          <a:custGeom>
            <a:avLst/>
            <a:gdLst>
              <a:gd name="connsiteX0" fmla="*/ 6323213 w 12200726"/>
              <a:gd name="connsiteY0" fmla="*/ 0 h 4807010"/>
              <a:gd name="connsiteX1" fmla="*/ 6327359 w 12200726"/>
              <a:gd name="connsiteY1" fmla="*/ 508694 h 4807010"/>
              <a:gd name="connsiteX2" fmla="*/ 6406162 w 12200726"/>
              <a:gd name="connsiteY2" fmla="*/ 673796 h 4807010"/>
              <a:gd name="connsiteX3" fmla="*/ 6410310 w 12200726"/>
              <a:gd name="connsiteY3" fmla="*/ 673796 h 4807010"/>
              <a:gd name="connsiteX4" fmla="*/ 6439343 w 12200726"/>
              <a:gd name="connsiteY4" fmla="*/ 673796 h 4807010"/>
              <a:gd name="connsiteX5" fmla="*/ 6439343 w 12200726"/>
              <a:gd name="connsiteY5" fmla="*/ 722879 h 4807010"/>
              <a:gd name="connsiteX6" fmla="*/ 6440381 w 12200726"/>
              <a:gd name="connsiteY6" fmla="*/ 724553 h 4807010"/>
              <a:gd name="connsiteX7" fmla="*/ 6447638 w 12200726"/>
              <a:gd name="connsiteY7" fmla="*/ 736267 h 4807010"/>
              <a:gd name="connsiteX8" fmla="*/ 6447638 w 12200726"/>
              <a:gd name="connsiteY8" fmla="*/ 972765 h 4807010"/>
              <a:gd name="connsiteX9" fmla="*/ 6452303 w 12200726"/>
              <a:gd name="connsiteY9" fmla="*/ 972765 h 4807010"/>
              <a:gd name="connsiteX10" fmla="*/ 6484967 w 12200726"/>
              <a:gd name="connsiteY10" fmla="*/ 972765 h 4807010"/>
              <a:gd name="connsiteX11" fmla="*/ 6484967 w 12200726"/>
              <a:gd name="connsiteY11" fmla="*/ 1262808 h 4807010"/>
              <a:gd name="connsiteX12" fmla="*/ 6488077 w 12200726"/>
              <a:gd name="connsiteY12" fmla="*/ 1262250 h 4807010"/>
              <a:gd name="connsiteX13" fmla="*/ 6509852 w 12200726"/>
              <a:gd name="connsiteY13" fmla="*/ 1258347 h 4807010"/>
              <a:gd name="connsiteX14" fmla="*/ 6505704 w 12200726"/>
              <a:gd name="connsiteY14" fmla="*/ 1441296 h 4807010"/>
              <a:gd name="connsiteX15" fmla="*/ 6508814 w 12200726"/>
              <a:gd name="connsiteY15" fmla="*/ 1441855 h 4807010"/>
              <a:gd name="connsiteX16" fmla="*/ 6530588 w 12200726"/>
              <a:gd name="connsiteY16" fmla="*/ 1445759 h 4807010"/>
              <a:gd name="connsiteX17" fmla="*/ 6531106 w 12200726"/>
              <a:gd name="connsiteY17" fmla="*/ 1447433 h 4807010"/>
              <a:gd name="connsiteX18" fmla="*/ 6534736 w 12200726"/>
              <a:gd name="connsiteY18" fmla="*/ 1459147 h 4807010"/>
              <a:gd name="connsiteX19" fmla="*/ 6536292 w 12200726"/>
              <a:gd name="connsiteY19" fmla="*/ 1454127 h 4807010"/>
              <a:gd name="connsiteX20" fmla="*/ 6547179 w 12200726"/>
              <a:gd name="connsiteY20" fmla="*/ 1418987 h 4807010"/>
              <a:gd name="connsiteX21" fmla="*/ 6550807 w 12200726"/>
              <a:gd name="connsiteY21" fmla="*/ 1418987 h 4807010"/>
              <a:gd name="connsiteX22" fmla="*/ 6576212 w 12200726"/>
              <a:gd name="connsiteY22" fmla="*/ 1418987 h 4807010"/>
              <a:gd name="connsiteX23" fmla="*/ 6576212 w 12200726"/>
              <a:gd name="connsiteY23" fmla="*/ 1485919 h 4807010"/>
              <a:gd name="connsiteX24" fmla="*/ 6578285 w 12200726"/>
              <a:gd name="connsiteY24" fmla="*/ 1487035 h 4807010"/>
              <a:gd name="connsiteX25" fmla="*/ 6592802 w 12200726"/>
              <a:gd name="connsiteY25" fmla="*/ 1494844 h 4807010"/>
              <a:gd name="connsiteX26" fmla="*/ 6592802 w 12200726"/>
              <a:gd name="connsiteY26" fmla="*/ 1497633 h 4807010"/>
              <a:gd name="connsiteX27" fmla="*/ 6592802 w 12200726"/>
              <a:gd name="connsiteY27" fmla="*/ 1517155 h 4807010"/>
              <a:gd name="connsiteX28" fmla="*/ 6684048 w 12200726"/>
              <a:gd name="connsiteY28" fmla="*/ 1517155 h 4807010"/>
              <a:gd name="connsiteX29" fmla="*/ 6684048 w 12200726"/>
              <a:gd name="connsiteY29" fmla="*/ 1519387 h 4807010"/>
              <a:gd name="connsiteX30" fmla="*/ 6684048 w 12200726"/>
              <a:gd name="connsiteY30" fmla="*/ 1535004 h 4807010"/>
              <a:gd name="connsiteX31" fmla="*/ 6688194 w 12200726"/>
              <a:gd name="connsiteY31" fmla="*/ 1535004 h 4807010"/>
              <a:gd name="connsiteX32" fmla="*/ 6717227 w 12200726"/>
              <a:gd name="connsiteY32" fmla="*/ 1535004 h 4807010"/>
              <a:gd name="connsiteX33" fmla="*/ 6717227 w 12200726"/>
              <a:gd name="connsiteY33" fmla="*/ 1472533 h 4807010"/>
              <a:gd name="connsiteX34" fmla="*/ 6808472 w 12200726"/>
              <a:gd name="connsiteY34" fmla="*/ 1472533 h 4807010"/>
              <a:gd name="connsiteX35" fmla="*/ 6808472 w 12200726"/>
              <a:gd name="connsiteY35" fmla="*/ 1469744 h 4807010"/>
              <a:gd name="connsiteX36" fmla="*/ 6808472 w 12200726"/>
              <a:gd name="connsiteY36" fmla="*/ 1450221 h 4807010"/>
              <a:gd name="connsiteX37" fmla="*/ 6810547 w 12200726"/>
              <a:gd name="connsiteY37" fmla="*/ 1450221 h 4807010"/>
              <a:gd name="connsiteX38" fmla="*/ 6825062 w 12200726"/>
              <a:gd name="connsiteY38" fmla="*/ 1450221 h 4807010"/>
              <a:gd name="connsiteX39" fmla="*/ 6825062 w 12200726"/>
              <a:gd name="connsiteY39" fmla="*/ 1446318 h 4807010"/>
              <a:gd name="connsiteX40" fmla="*/ 6825062 w 12200726"/>
              <a:gd name="connsiteY40" fmla="*/ 1418987 h 4807010"/>
              <a:gd name="connsiteX41" fmla="*/ 6826618 w 12200726"/>
              <a:gd name="connsiteY41" fmla="*/ 1418987 h 4807010"/>
              <a:gd name="connsiteX42" fmla="*/ 6837505 w 12200726"/>
              <a:gd name="connsiteY42" fmla="*/ 1418987 h 4807010"/>
              <a:gd name="connsiteX43" fmla="*/ 6837505 w 12200726"/>
              <a:gd name="connsiteY43" fmla="*/ 1416755 h 4807010"/>
              <a:gd name="connsiteX44" fmla="*/ 6837505 w 12200726"/>
              <a:gd name="connsiteY44" fmla="*/ 1401136 h 4807010"/>
              <a:gd name="connsiteX45" fmla="*/ 6841653 w 12200726"/>
              <a:gd name="connsiteY45" fmla="*/ 1401136 h 4807010"/>
              <a:gd name="connsiteX46" fmla="*/ 6870686 w 12200726"/>
              <a:gd name="connsiteY46" fmla="*/ 1401136 h 4807010"/>
              <a:gd name="connsiteX47" fmla="*/ 6870686 w 12200726"/>
              <a:gd name="connsiteY47" fmla="*/ 1403367 h 4807010"/>
              <a:gd name="connsiteX48" fmla="*/ 6870686 w 12200726"/>
              <a:gd name="connsiteY48" fmla="*/ 1418987 h 4807010"/>
              <a:gd name="connsiteX49" fmla="*/ 6916307 w 12200726"/>
              <a:gd name="connsiteY49" fmla="*/ 1418987 h 4807010"/>
              <a:gd name="connsiteX50" fmla="*/ 6916307 w 12200726"/>
              <a:gd name="connsiteY50" fmla="*/ 1415081 h 4807010"/>
              <a:gd name="connsiteX51" fmla="*/ 6916307 w 12200726"/>
              <a:gd name="connsiteY51" fmla="*/ 1387750 h 4807010"/>
              <a:gd name="connsiteX52" fmla="*/ 6919938 w 12200726"/>
              <a:gd name="connsiteY52" fmla="*/ 1387750 h 4807010"/>
              <a:gd name="connsiteX53" fmla="*/ 6945340 w 12200726"/>
              <a:gd name="connsiteY53" fmla="*/ 1387750 h 4807010"/>
              <a:gd name="connsiteX54" fmla="*/ 6945340 w 12200726"/>
              <a:gd name="connsiteY54" fmla="*/ 1436835 h 4807010"/>
              <a:gd name="connsiteX55" fmla="*/ 6947415 w 12200726"/>
              <a:gd name="connsiteY55" fmla="*/ 1436835 h 4807010"/>
              <a:gd name="connsiteX56" fmla="*/ 6961931 w 12200726"/>
              <a:gd name="connsiteY56" fmla="*/ 1436835 h 4807010"/>
              <a:gd name="connsiteX57" fmla="*/ 6961931 w 12200726"/>
              <a:gd name="connsiteY57" fmla="*/ 1434604 h 4807010"/>
              <a:gd name="connsiteX58" fmla="*/ 6961931 w 12200726"/>
              <a:gd name="connsiteY58" fmla="*/ 1418987 h 4807010"/>
              <a:gd name="connsiteX59" fmla="*/ 6965559 w 12200726"/>
              <a:gd name="connsiteY59" fmla="*/ 1418987 h 4807010"/>
              <a:gd name="connsiteX60" fmla="*/ 6990964 w 12200726"/>
              <a:gd name="connsiteY60" fmla="*/ 1418987 h 4807010"/>
              <a:gd name="connsiteX61" fmla="*/ 6990964 w 12200726"/>
              <a:gd name="connsiteY61" fmla="*/ 1472533 h 4807010"/>
              <a:gd name="connsiteX62" fmla="*/ 6995112 w 12200726"/>
              <a:gd name="connsiteY62" fmla="*/ 1472533 h 4807010"/>
              <a:gd name="connsiteX63" fmla="*/ 7024143 w 12200726"/>
              <a:gd name="connsiteY63" fmla="*/ 1472533 h 4807010"/>
              <a:gd name="connsiteX64" fmla="*/ 7024143 w 12200726"/>
              <a:gd name="connsiteY64" fmla="*/ 1475879 h 4807010"/>
              <a:gd name="connsiteX65" fmla="*/ 7024143 w 12200726"/>
              <a:gd name="connsiteY65" fmla="*/ 1499307 h 4807010"/>
              <a:gd name="connsiteX66" fmla="*/ 7025698 w 12200726"/>
              <a:gd name="connsiteY66" fmla="*/ 1499307 h 4807010"/>
              <a:gd name="connsiteX67" fmla="*/ 7036588 w 12200726"/>
              <a:gd name="connsiteY67" fmla="*/ 1499307 h 4807010"/>
              <a:gd name="connsiteX68" fmla="*/ 7036588 w 12200726"/>
              <a:gd name="connsiteY68" fmla="*/ 1497633 h 4807010"/>
              <a:gd name="connsiteX69" fmla="*/ 7036588 w 12200726"/>
              <a:gd name="connsiteY69" fmla="*/ 1485919 h 4807010"/>
              <a:gd name="connsiteX70" fmla="*/ 7098800 w 12200726"/>
              <a:gd name="connsiteY70" fmla="*/ 1485919 h 4807010"/>
              <a:gd name="connsiteX71" fmla="*/ 7098800 w 12200726"/>
              <a:gd name="connsiteY71" fmla="*/ 1535004 h 4807010"/>
              <a:gd name="connsiteX72" fmla="*/ 7100873 w 12200726"/>
              <a:gd name="connsiteY72" fmla="*/ 1535004 h 4807010"/>
              <a:gd name="connsiteX73" fmla="*/ 7115390 w 12200726"/>
              <a:gd name="connsiteY73" fmla="*/ 1535004 h 4807010"/>
              <a:gd name="connsiteX74" fmla="*/ 7115390 w 12200726"/>
              <a:gd name="connsiteY74" fmla="*/ 1537235 h 4807010"/>
              <a:gd name="connsiteX75" fmla="*/ 7115390 w 12200726"/>
              <a:gd name="connsiteY75" fmla="*/ 1552853 h 4807010"/>
              <a:gd name="connsiteX76" fmla="*/ 7116945 w 12200726"/>
              <a:gd name="connsiteY76" fmla="*/ 1552853 h 4807010"/>
              <a:gd name="connsiteX77" fmla="*/ 7127833 w 12200726"/>
              <a:gd name="connsiteY77" fmla="*/ 1552853 h 4807010"/>
              <a:gd name="connsiteX78" fmla="*/ 7127833 w 12200726"/>
              <a:gd name="connsiteY78" fmla="*/ 1548390 h 4807010"/>
              <a:gd name="connsiteX79" fmla="*/ 7127833 w 12200726"/>
              <a:gd name="connsiteY79" fmla="*/ 1517155 h 4807010"/>
              <a:gd name="connsiteX80" fmla="*/ 7129906 w 12200726"/>
              <a:gd name="connsiteY80" fmla="*/ 1517155 h 4807010"/>
              <a:gd name="connsiteX81" fmla="*/ 7144423 w 12200726"/>
              <a:gd name="connsiteY81" fmla="*/ 1517155 h 4807010"/>
              <a:gd name="connsiteX82" fmla="*/ 7144423 w 12200726"/>
              <a:gd name="connsiteY82" fmla="*/ 1519387 h 4807010"/>
              <a:gd name="connsiteX83" fmla="*/ 7144423 w 12200726"/>
              <a:gd name="connsiteY83" fmla="*/ 1535004 h 4807010"/>
              <a:gd name="connsiteX84" fmla="*/ 7155310 w 12200726"/>
              <a:gd name="connsiteY84" fmla="*/ 1530890 h 4807010"/>
              <a:gd name="connsiteX85" fmla="*/ 7156866 w 12200726"/>
              <a:gd name="connsiteY85" fmla="*/ 1528867 h 4807010"/>
              <a:gd name="connsiteX86" fmla="*/ 7156866 w 12200726"/>
              <a:gd name="connsiteY86" fmla="*/ 1517155 h 4807010"/>
              <a:gd name="connsiteX87" fmla="*/ 7235668 w 12200726"/>
              <a:gd name="connsiteY87" fmla="*/ 1517155 h 4807010"/>
              <a:gd name="connsiteX88" fmla="*/ 7235668 w 12200726"/>
              <a:gd name="connsiteY88" fmla="*/ 1566239 h 4807010"/>
              <a:gd name="connsiteX89" fmla="*/ 7239814 w 12200726"/>
              <a:gd name="connsiteY89" fmla="*/ 1566239 h 4807010"/>
              <a:gd name="connsiteX90" fmla="*/ 7268847 w 12200726"/>
              <a:gd name="connsiteY90" fmla="*/ 1566239 h 4807010"/>
              <a:gd name="connsiteX91" fmla="*/ 7268847 w 12200726"/>
              <a:gd name="connsiteY91" fmla="*/ 1568470 h 4807010"/>
              <a:gd name="connsiteX92" fmla="*/ 7268847 w 12200726"/>
              <a:gd name="connsiteY92" fmla="*/ 1584087 h 4807010"/>
              <a:gd name="connsiteX93" fmla="*/ 7272478 w 12200726"/>
              <a:gd name="connsiteY93" fmla="*/ 1584087 h 4807010"/>
              <a:gd name="connsiteX94" fmla="*/ 7297880 w 12200726"/>
              <a:gd name="connsiteY94" fmla="*/ 1584087 h 4807010"/>
              <a:gd name="connsiteX95" fmla="*/ 7297880 w 12200726"/>
              <a:gd name="connsiteY95" fmla="*/ 1535004 h 4807010"/>
              <a:gd name="connsiteX96" fmla="*/ 7299953 w 12200726"/>
              <a:gd name="connsiteY96" fmla="*/ 1535004 h 4807010"/>
              <a:gd name="connsiteX97" fmla="*/ 7314471 w 12200726"/>
              <a:gd name="connsiteY97" fmla="*/ 1535004 h 4807010"/>
              <a:gd name="connsiteX98" fmla="*/ 7314471 w 12200726"/>
              <a:gd name="connsiteY98" fmla="*/ 1468070 h 4807010"/>
              <a:gd name="connsiteX99" fmla="*/ 7316544 w 12200726"/>
              <a:gd name="connsiteY99" fmla="*/ 1468070 h 4807010"/>
              <a:gd name="connsiteX100" fmla="*/ 7331061 w 12200726"/>
              <a:gd name="connsiteY100" fmla="*/ 1468070 h 4807010"/>
              <a:gd name="connsiteX101" fmla="*/ 7331061 w 12200726"/>
              <a:gd name="connsiteY101" fmla="*/ 1464167 h 4807010"/>
              <a:gd name="connsiteX102" fmla="*/ 7331061 w 12200726"/>
              <a:gd name="connsiteY102" fmla="*/ 1436835 h 4807010"/>
              <a:gd name="connsiteX103" fmla="*/ 7328469 w 12200726"/>
              <a:gd name="connsiteY103" fmla="*/ 1433487 h 4807010"/>
              <a:gd name="connsiteX104" fmla="*/ 7339356 w 12200726"/>
              <a:gd name="connsiteY104" fmla="*/ 1410061 h 4807010"/>
              <a:gd name="connsiteX105" fmla="*/ 7355946 w 12200726"/>
              <a:gd name="connsiteY105" fmla="*/ 1468070 h 4807010"/>
              <a:gd name="connsiteX106" fmla="*/ 7357502 w 12200726"/>
              <a:gd name="connsiteY106" fmla="*/ 1468070 h 4807010"/>
              <a:gd name="connsiteX107" fmla="*/ 7368389 w 12200726"/>
              <a:gd name="connsiteY107" fmla="*/ 1468070 h 4807010"/>
              <a:gd name="connsiteX108" fmla="*/ 7368389 w 12200726"/>
              <a:gd name="connsiteY108" fmla="*/ 1249422 h 4807010"/>
              <a:gd name="connsiteX109" fmla="*/ 7371499 w 12200726"/>
              <a:gd name="connsiteY109" fmla="*/ 1249422 h 4807010"/>
              <a:gd name="connsiteX110" fmla="*/ 7393274 w 12200726"/>
              <a:gd name="connsiteY110" fmla="*/ 1249422 h 4807010"/>
              <a:gd name="connsiteX111" fmla="*/ 7393274 w 12200726"/>
              <a:gd name="connsiteY111" fmla="*/ 1151253 h 4807010"/>
              <a:gd name="connsiteX112" fmla="*/ 7447191 w 12200726"/>
              <a:gd name="connsiteY112" fmla="*/ 1151253 h 4807010"/>
              <a:gd name="connsiteX113" fmla="*/ 7447191 w 12200726"/>
              <a:gd name="connsiteY113" fmla="*/ 1106630 h 4807010"/>
              <a:gd name="connsiteX114" fmla="*/ 7517700 w 12200726"/>
              <a:gd name="connsiteY114" fmla="*/ 1106630 h 4807010"/>
              <a:gd name="connsiteX115" fmla="*/ 7517700 w 12200726"/>
              <a:gd name="connsiteY115" fmla="*/ 1111650 h 4807010"/>
              <a:gd name="connsiteX116" fmla="*/ 7517700 w 12200726"/>
              <a:gd name="connsiteY116" fmla="*/ 1146790 h 4807010"/>
              <a:gd name="connsiteX117" fmla="*/ 7522366 w 12200726"/>
              <a:gd name="connsiteY117" fmla="*/ 1146790 h 4807010"/>
              <a:gd name="connsiteX118" fmla="*/ 7555027 w 12200726"/>
              <a:gd name="connsiteY118" fmla="*/ 1146790 h 4807010"/>
              <a:gd name="connsiteX119" fmla="*/ 7555027 w 12200726"/>
              <a:gd name="connsiteY119" fmla="*/ 1244959 h 4807010"/>
              <a:gd name="connsiteX120" fmla="*/ 7557100 w 12200726"/>
              <a:gd name="connsiteY120" fmla="*/ 1244959 h 4807010"/>
              <a:gd name="connsiteX121" fmla="*/ 7571618 w 12200726"/>
              <a:gd name="connsiteY121" fmla="*/ 1244959 h 4807010"/>
              <a:gd name="connsiteX122" fmla="*/ 7600651 w 12200726"/>
              <a:gd name="connsiteY122" fmla="*/ 1253884 h 4807010"/>
              <a:gd name="connsiteX123" fmla="*/ 7600651 w 12200726"/>
              <a:gd name="connsiteY123" fmla="*/ 1334204 h 4807010"/>
              <a:gd name="connsiteX124" fmla="*/ 7602724 w 12200726"/>
              <a:gd name="connsiteY124" fmla="*/ 1334204 h 4807010"/>
              <a:gd name="connsiteX125" fmla="*/ 7617239 w 12200726"/>
              <a:gd name="connsiteY125" fmla="*/ 1334204 h 4807010"/>
              <a:gd name="connsiteX126" fmla="*/ 7617239 w 12200726"/>
              <a:gd name="connsiteY126" fmla="*/ 1337550 h 4807010"/>
              <a:gd name="connsiteX127" fmla="*/ 7617239 w 12200726"/>
              <a:gd name="connsiteY127" fmla="*/ 1360976 h 4807010"/>
              <a:gd name="connsiteX128" fmla="*/ 7621387 w 12200726"/>
              <a:gd name="connsiteY128" fmla="*/ 1360976 h 4807010"/>
              <a:gd name="connsiteX129" fmla="*/ 7650420 w 12200726"/>
              <a:gd name="connsiteY129" fmla="*/ 1360976 h 4807010"/>
              <a:gd name="connsiteX130" fmla="*/ 7662863 w 12200726"/>
              <a:gd name="connsiteY130" fmla="*/ 1374364 h 4807010"/>
              <a:gd name="connsiteX131" fmla="*/ 7662863 w 12200726"/>
              <a:gd name="connsiteY131" fmla="*/ 1418987 h 4807010"/>
              <a:gd name="connsiteX132" fmla="*/ 7667529 w 12200726"/>
              <a:gd name="connsiteY132" fmla="*/ 1418987 h 4807010"/>
              <a:gd name="connsiteX133" fmla="*/ 7700190 w 12200726"/>
              <a:gd name="connsiteY133" fmla="*/ 1418987 h 4807010"/>
              <a:gd name="connsiteX134" fmla="*/ 7700190 w 12200726"/>
              <a:gd name="connsiteY134" fmla="*/ 1421216 h 4807010"/>
              <a:gd name="connsiteX135" fmla="*/ 7700190 w 12200726"/>
              <a:gd name="connsiteY135" fmla="*/ 1436835 h 4807010"/>
              <a:gd name="connsiteX136" fmla="*/ 7702783 w 12200726"/>
              <a:gd name="connsiteY136" fmla="*/ 1436835 h 4807010"/>
              <a:gd name="connsiteX137" fmla="*/ 7720929 w 12200726"/>
              <a:gd name="connsiteY137" fmla="*/ 1436835 h 4807010"/>
              <a:gd name="connsiteX138" fmla="*/ 7720929 w 12200726"/>
              <a:gd name="connsiteY138" fmla="*/ 1441296 h 4807010"/>
              <a:gd name="connsiteX139" fmla="*/ 7720929 w 12200726"/>
              <a:gd name="connsiteY139" fmla="*/ 1472533 h 4807010"/>
              <a:gd name="connsiteX140" fmla="*/ 7729223 w 12200726"/>
              <a:gd name="connsiteY140" fmla="*/ 1468627 h 4807010"/>
              <a:gd name="connsiteX141" fmla="*/ 7729223 w 12200726"/>
              <a:gd name="connsiteY141" fmla="*/ 1441296 h 4807010"/>
              <a:gd name="connsiteX142" fmla="*/ 7731296 w 12200726"/>
              <a:gd name="connsiteY142" fmla="*/ 1441296 h 4807010"/>
              <a:gd name="connsiteX143" fmla="*/ 7745814 w 12200726"/>
              <a:gd name="connsiteY143" fmla="*/ 1441296 h 4807010"/>
              <a:gd name="connsiteX144" fmla="*/ 7745814 w 12200726"/>
              <a:gd name="connsiteY144" fmla="*/ 1444644 h 4807010"/>
              <a:gd name="connsiteX145" fmla="*/ 7745814 w 12200726"/>
              <a:gd name="connsiteY145" fmla="*/ 1468070 h 4807010"/>
              <a:gd name="connsiteX146" fmla="*/ 7747369 w 12200726"/>
              <a:gd name="connsiteY146" fmla="*/ 1468070 h 4807010"/>
              <a:gd name="connsiteX147" fmla="*/ 7758256 w 12200726"/>
              <a:gd name="connsiteY147" fmla="*/ 1468070 h 4807010"/>
              <a:gd name="connsiteX148" fmla="*/ 7857795 w 12200726"/>
              <a:gd name="connsiteY148" fmla="*/ 1459147 h 4807010"/>
              <a:gd name="connsiteX149" fmla="*/ 7857795 w 12200726"/>
              <a:gd name="connsiteY149" fmla="*/ 1461935 h 4807010"/>
              <a:gd name="connsiteX150" fmla="*/ 7857795 w 12200726"/>
              <a:gd name="connsiteY150" fmla="*/ 1481456 h 4807010"/>
              <a:gd name="connsiteX151" fmla="*/ 7859351 w 12200726"/>
              <a:gd name="connsiteY151" fmla="*/ 1481456 h 4807010"/>
              <a:gd name="connsiteX152" fmla="*/ 7870240 w 12200726"/>
              <a:gd name="connsiteY152" fmla="*/ 1481456 h 4807010"/>
              <a:gd name="connsiteX153" fmla="*/ 7870240 w 12200726"/>
              <a:gd name="connsiteY153" fmla="*/ 1485919 h 4807010"/>
              <a:gd name="connsiteX154" fmla="*/ 7870240 w 12200726"/>
              <a:gd name="connsiteY154" fmla="*/ 1517155 h 4807010"/>
              <a:gd name="connsiteX155" fmla="*/ 7874386 w 12200726"/>
              <a:gd name="connsiteY155" fmla="*/ 1514367 h 4807010"/>
              <a:gd name="connsiteX156" fmla="*/ 7903419 w 12200726"/>
              <a:gd name="connsiteY156" fmla="*/ 1494844 h 4807010"/>
              <a:gd name="connsiteX157" fmla="*/ 7915861 w 12200726"/>
              <a:gd name="connsiteY157" fmla="*/ 1410061 h 4807010"/>
              <a:gd name="connsiteX158" fmla="*/ 7917417 w 12200726"/>
              <a:gd name="connsiteY158" fmla="*/ 1409504 h 4807010"/>
              <a:gd name="connsiteX159" fmla="*/ 7928304 w 12200726"/>
              <a:gd name="connsiteY159" fmla="*/ 1405599 h 4807010"/>
              <a:gd name="connsiteX160" fmla="*/ 7932452 w 12200726"/>
              <a:gd name="connsiteY160" fmla="*/ 1262808 h 4807010"/>
              <a:gd name="connsiteX161" fmla="*/ 7936600 w 12200726"/>
              <a:gd name="connsiteY161" fmla="*/ 1405599 h 4807010"/>
              <a:gd name="connsiteX162" fmla="*/ 7938155 w 12200726"/>
              <a:gd name="connsiteY162" fmla="*/ 1406156 h 4807010"/>
              <a:gd name="connsiteX163" fmla="*/ 7949042 w 12200726"/>
              <a:gd name="connsiteY163" fmla="*/ 1410061 h 4807010"/>
              <a:gd name="connsiteX164" fmla="*/ 7949042 w 12200726"/>
              <a:gd name="connsiteY164" fmla="*/ 1231573 h 4807010"/>
              <a:gd name="connsiteX165" fmla="*/ 7957337 w 12200726"/>
              <a:gd name="connsiteY165" fmla="*/ 1164639 h 4807010"/>
              <a:gd name="connsiteX166" fmla="*/ 8036139 w 12200726"/>
              <a:gd name="connsiteY166" fmla="*/ 1164639 h 4807010"/>
              <a:gd name="connsiteX167" fmla="*/ 8036139 w 12200726"/>
              <a:gd name="connsiteY167" fmla="*/ 1231573 h 4807010"/>
              <a:gd name="connsiteX168" fmla="*/ 8037695 w 12200726"/>
              <a:gd name="connsiteY168" fmla="*/ 1231573 h 4807010"/>
              <a:gd name="connsiteX169" fmla="*/ 8048582 w 12200726"/>
              <a:gd name="connsiteY169" fmla="*/ 1231573 h 4807010"/>
              <a:gd name="connsiteX170" fmla="*/ 8048582 w 12200726"/>
              <a:gd name="connsiteY170" fmla="*/ 1062008 h 4807010"/>
              <a:gd name="connsiteX171" fmla="*/ 8052212 w 12200726"/>
              <a:gd name="connsiteY171" fmla="*/ 1062008 h 4807010"/>
              <a:gd name="connsiteX172" fmla="*/ 8077615 w 12200726"/>
              <a:gd name="connsiteY172" fmla="*/ 1062008 h 4807010"/>
              <a:gd name="connsiteX173" fmla="*/ 8077615 w 12200726"/>
              <a:gd name="connsiteY173" fmla="*/ 1058104 h 4807010"/>
              <a:gd name="connsiteX174" fmla="*/ 8077615 w 12200726"/>
              <a:gd name="connsiteY174" fmla="*/ 1030773 h 4807010"/>
              <a:gd name="connsiteX175" fmla="*/ 8123238 w 12200726"/>
              <a:gd name="connsiteY175" fmla="*/ 1030773 h 4807010"/>
              <a:gd name="connsiteX176" fmla="*/ 8123238 w 12200726"/>
              <a:gd name="connsiteY176" fmla="*/ 1028542 h 4807010"/>
              <a:gd name="connsiteX177" fmla="*/ 8123238 w 12200726"/>
              <a:gd name="connsiteY177" fmla="*/ 1012925 h 4807010"/>
              <a:gd name="connsiteX178" fmla="*/ 8126867 w 12200726"/>
              <a:gd name="connsiteY178" fmla="*/ 1012925 h 4807010"/>
              <a:gd name="connsiteX179" fmla="*/ 8152271 w 12200726"/>
              <a:gd name="connsiteY179" fmla="*/ 1012925 h 4807010"/>
              <a:gd name="connsiteX180" fmla="*/ 8152271 w 12200726"/>
              <a:gd name="connsiteY180" fmla="*/ 1015156 h 4807010"/>
              <a:gd name="connsiteX181" fmla="*/ 8152271 w 12200726"/>
              <a:gd name="connsiteY181" fmla="*/ 1030773 h 4807010"/>
              <a:gd name="connsiteX182" fmla="*/ 8153827 w 12200726"/>
              <a:gd name="connsiteY182" fmla="*/ 1030773 h 4807010"/>
              <a:gd name="connsiteX183" fmla="*/ 8164714 w 12200726"/>
              <a:gd name="connsiteY183" fmla="*/ 1030773 h 4807010"/>
              <a:gd name="connsiteX184" fmla="*/ 8185450 w 12200726"/>
              <a:gd name="connsiteY184" fmla="*/ 1021848 h 4807010"/>
              <a:gd name="connsiteX185" fmla="*/ 8193745 w 12200726"/>
              <a:gd name="connsiteY185" fmla="*/ 1028542 h 4807010"/>
              <a:gd name="connsiteX186" fmla="*/ 8193745 w 12200726"/>
              <a:gd name="connsiteY186" fmla="*/ 1012925 h 4807010"/>
              <a:gd name="connsiteX187" fmla="*/ 8198411 w 12200726"/>
              <a:gd name="connsiteY187" fmla="*/ 1012925 h 4807010"/>
              <a:gd name="connsiteX188" fmla="*/ 8231074 w 12200726"/>
              <a:gd name="connsiteY188" fmla="*/ 1012925 h 4807010"/>
              <a:gd name="connsiteX189" fmla="*/ 8231074 w 12200726"/>
              <a:gd name="connsiteY189" fmla="*/ 1015156 h 4807010"/>
              <a:gd name="connsiteX190" fmla="*/ 8231074 w 12200726"/>
              <a:gd name="connsiteY190" fmla="*/ 1030773 h 4807010"/>
              <a:gd name="connsiteX191" fmla="*/ 8293286 w 12200726"/>
              <a:gd name="connsiteY191" fmla="*/ 1030773 h 4807010"/>
              <a:gd name="connsiteX192" fmla="*/ 8293286 w 12200726"/>
              <a:gd name="connsiteY192" fmla="*/ 1034119 h 4807010"/>
              <a:gd name="connsiteX193" fmla="*/ 8293286 w 12200726"/>
              <a:gd name="connsiteY193" fmla="*/ 1057547 h 4807010"/>
              <a:gd name="connsiteX194" fmla="*/ 8347204 w 12200726"/>
              <a:gd name="connsiteY194" fmla="*/ 1057547 h 4807010"/>
              <a:gd name="connsiteX195" fmla="*/ 8347204 w 12200726"/>
              <a:gd name="connsiteY195" fmla="*/ 1120016 h 4807010"/>
              <a:gd name="connsiteX196" fmla="*/ 8348759 w 12200726"/>
              <a:gd name="connsiteY196" fmla="*/ 1120016 h 4807010"/>
              <a:gd name="connsiteX197" fmla="*/ 8359646 w 12200726"/>
              <a:gd name="connsiteY197" fmla="*/ 1120016 h 4807010"/>
              <a:gd name="connsiteX198" fmla="*/ 8359646 w 12200726"/>
              <a:gd name="connsiteY198" fmla="*/ 1122248 h 4807010"/>
              <a:gd name="connsiteX199" fmla="*/ 8359646 w 12200726"/>
              <a:gd name="connsiteY199" fmla="*/ 1137867 h 4807010"/>
              <a:gd name="connsiteX200" fmla="*/ 8367943 w 12200726"/>
              <a:gd name="connsiteY200" fmla="*/ 1200336 h 4807010"/>
              <a:gd name="connsiteX201" fmla="*/ 8369498 w 12200726"/>
              <a:gd name="connsiteY201" fmla="*/ 1200336 h 4807010"/>
              <a:gd name="connsiteX202" fmla="*/ 8380385 w 12200726"/>
              <a:gd name="connsiteY202" fmla="*/ 1200336 h 4807010"/>
              <a:gd name="connsiteX203" fmla="*/ 8380385 w 12200726"/>
              <a:gd name="connsiteY203" fmla="*/ 1202010 h 4807010"/>
              <a:gd name="connsiteX204" fmla="*/ 8380385 w 12200726"/>
              <a:gd name="connsiteY204" fmla="*/ 1213724 h 4807010"/>
              <a:gd name="connsiteX205" fmla="*/ 8382458 w 12200726"/>
              <a:gd name="connsiteY205" fmla="*/ 1213724 h 4807010"/>
              <a:gd name="connsiteX206" fmla="*/ 8396973 w 12200726"/>
              <a:gd name="connsiteY206" fmla="*/ 1213724 h 4807010"/>
              <a:gd name="connsiteX207" fmla="*/ 8396973 w 12200726"/>
              <a:gd name="connsiteY207" fmla="*/ 1276196 h 4807010"/>
              <a:gd name="connsiteX208" fmla="*/ 8401122 w 12200726"/>
              <a:gd name="connsiteY208" fmla="*/ 1276196 h 4807010"/>
              <a:gd name="connsiteX209" fmla="*/ 8430154 w 12200726"/>
              <a:gd name="connsiteY209" fmla="*/ 1276196 h 4807010"/>
              <a:gd name="connsiteX210" fmla="*/ 8430154 w 12200726"/>
              <a:gd name="connsiteY210" fmla="*/ 1325279 h 4807010"/>
              <a:gd name="connsiteX211" fmla="*/ 8434303 w 12200726"/>
              <a:gd name="connsiteY211" fmla="*/ 1328625 h 4807010"/>
              <a:gd name="connsiteX212" fmla="*/ 8434303 w 12200726"/>
              <a:gd name="connsiteY212" fmla="*/ 1352053 h 4807010"/>
              <a:gd name="connsiteX213" fmla="*/ 8435858 w 12200726"/>
              <a:gd name="connsiteY213" fmla="*/ 1352053 h 4807010"/>
              <a:gd name="connsiteX214" fmla="*/ 8446745 w 12200726"/>
              <a:gd name="connsiteY214" fmla="*/ 1352053 h 4807010"/>
              <a:gd name="connsiteX215" fmla="*/ 8446745 w 12200726"/>
              <a:gd name="connsiteY215" fmla="*/ 1401136 h 4807010"/>
              <a:gd name="connsiteX216" fmla="*/ 8449336 w 12200726"/>
              <a:gd name="connsiteY216" fmla="*/ 1401136 h 4807010"/>
              <a:gd name="connsiteX217" fmla="*/ 8467482 w 12200726"/>
              <a:gd name="connsiteY217" fmla="*/ 1401136 h 4807010"/>
              <a:gd name="connsiteX218" fmla="*/ 8471630 w 12200726"/>
              <a:gd name="connsiteY218" fmla="*/ 1409504 h 4807010"/>
              <a:gd name="connsiteX219" fmla="*/ 8471630 w 12200726"/>
              <a:gd name="connsiteY219" fmla="*/ 1436835 h 4807010"/>
              <a:gd name="connsiteX220" fmla="*/ 8474740 w 12200726"/>
              <a:gd name="connsiteY220" fmla="*/ 1432930 h 4807010"/>
              <a:gd name="connsiteX221" fmla="*/ 8496515 w 12200726"/>
              <a:gd name="connsiteY221" fmla="*/ 1405599 h 4807010"/>
              <a:gd name="connsiteX222" fmla="*/ 8554581 w 12200726"/>
              <a:gd name="connsiteY222" fmla="*/ 1405599 h 4807010"/>
              <a:gd name="connsiteX223" fmla="*/ 8554581 w 12200726"/>
              <a:gd name="connsiteY223" fmla="*/ 1584087 h 4807010"/>
              <a:gd name="connsiteX224" fmla="*/ 8556136 w 12200726"/>
              <a:gd name="connsiteY224" fmla="*/ 1584087 h 4807010"/>
              <a:gd name="connsiteX225" fmla="*/ 8567023 w 12200726"/>
              <a:gd name="connsiteY225" fmla="*/ 1584087 h 4807010"/>
              <a:gd name="connsiteX226" fmla="*/ 8568578 w 12200726"/>
              <a:gd name="connsiteY226" fmla="*/ 1581299 h 4807010"/>
              <a:gd name="connsiteX227" fmla="*/ 8579466 w 12200726"/>
              <a:gd name="connsiteY227" fmla="*/ 1561776 h 4807010"/>
              <a:gd name="connsiteX228" fmla="*/ 8579466 w 12200726"/>
              <a:gd name="connsiteY228" fmla="*/ 1565681 h 4807010"/>
              <a:gd name="connsiteX229" fmla="*/ 8579466 w 12200726"/>
              <a:gd name="connsiteY229" fmla="*/ 1593013 h 4807010"/>
              <a:gd name="connsiteX230" fmla="*/ 8587760 w 12200726"/>
              <a:gd name="connsiteY230" fmla="*/ 1499307 h 4807010"/>
              <a:gd name="connsiteX231" fmla="*/ 8589315 w 12200726"/>
              <a:gd name="connsiteY231" fmla="*/ 1499307 h 4807010"/>
              <a:gd name="connsiteX232" fmla="*/ 8600202 w 12200726"/>
              <a:gd name="connsiteY232" fmla="*/ 1499307 h 4807010"/>
              <a:gd name="connsiteX233" fmla="*/ 8600202 w 12200726"/>
              <a:gd name="connsiteY233" fmla="*/ 1365439 h 4807010"/>
              <a:gd name="connsiteX234" fmla="*/ 8602277 w 12200726"/>
              <a:gd name="connsiteY234" fmla="*/ 1365439 h 4807010"/>
              <a:gd name="connsiteX235" fmla="*/ 8616793 w 12200726"/>
              <a:gd name="connsiteY235" fmla="*/ 1365439 h 4807010"/>
              <a:gd name="connsiteX236" fmla="*/ 8641678 w 12200726"/>
              <a:gd name="connsiteY236" fmla="*/ 1276196 h 4807010"/>
              <a:gd name="connsiteX237" fmla="*/ 8644270 w 12200726"/>
              <a:gd name="connsiteY237" fmla="*/ 1276196 h 4807010"/>
              <a:gd name="connsiteX238" fmla="*/ 8662416 w 12200726"/>
              <a:gd name="connsiteY238" fmla="*/ 1276196 h 4807010"/>
              <a:gd name="connsiteX239" fmla="*/ 8683153 w 12200726"/>
              <a:gd name="connsiteY239" fmla="*/ 1365439 h 4807010"/>
              <a:gd name="connsiteX240" fmla="*/ 8685226 w 12200726"/>
              <a:gd name="connsiteY240" fmla="*/ 1365439 h 4807010"/>
              <a:gd name="connsiteX241" fmla="*/ 8699744 w 12200726"/>
              <a:gd name="connsiteY241" fmla="*/ 1365439 h 4807010"/>
              <a:gd name="connsiteX242" fmla="*/ 8699744 w 12200726"/>
              <a:gd name="connsiteY242" fmla="*/ 1445759 h 4807010"/>
              <a:gd name="connsiteX243" fmla="*/ 8703372 w 12200726"/>
              <a:gd name="connsiteY243" fmla="*/ 1445759 h 4807010"/>
              <a:gd name="connsiteX244" fmla="*/ 8728777 w 12200726"/>
              <a:gd name="connsiteY244" fmla="*/ 1445759 h 4807010"/>
              <a:gd name="connsiteX245" fmla="*/ 8728777 w 12200726"/>
              <a:gd name="connsiteY245" fmla="*/ 1450221 h 4807010"/>
              <a:gd name="connsiteX246" fmla="*/ 8728777 w 12200726"/>
              <a:gd name="connsiteY246" fmla="*/ 1481456 h 4807010"/>
              <a:gd name="connsiteX247" fmla="*/ 8737071 w 12200726"/>
              <a:gd name="connsiteY247" fmla="*/ 1476995 h 4807010"/>
              <a:gd name="connsiteX248" fmla="*/ 8737071 w 12200726"/>
              <a:gd name="connsiteY248" fmla="*/ 1445759 h 4807010"/>
              <a:gd name="connsiteX249" fmla="*/ 8740182 w 12200726"/>
              <a:gd name="connsiteY249" fmla="*/ 1445759 h 4807010"/>
              <a:gd name="connsiteX250" fmla="*/ 8761956 w 12200726"/>
              <a:gd name="connsiteY250" fmla="*/ 1445759 h 4807010"/>
              <a:gd name="connsiteX251" fmla="*/ 8761956 w 12200726"/>
              <a:gd name="connsiteY251" fmla="*/ 1449105 h 4807010"/>
              <a:gd name="connsiteX252" fmla="*/ 8761956 w 12200726"/>
              <a:gd name="connsiteY252" fmla="*/ 1472533 h 4807010"/>
              <a:gd name="connsiteX253" fmla="*/ 8824170 w 12200726"/>
              <a:gd name="connsiteY253" fmla="*/ 1472533 h 4807010"/>
              <a:gd name="connsiteX254" fmla="*/ 8824170 w 12200726"/>
              <a:gd name="connsiteY254" fmla="*/ 1396675 h 4807010"/>
              <a:gd name="connsiteX255" fmla="*/ 8826761 w 12200726"/>
              <a:gd name="connsiteY255" fmla="*/ 1396675 h 4807010"/>
              <a:gd name="connsiteX256" fmla="*/ 8844906 w 12200726"/>
              <a:gd name="connsiteY256" fmla="*/ 1396675 h 4807010"/>
              <a:gd name="connsiteX257" fmla="*/ 8844906 w 12200726"/>
              <a:gd name="connsiteY257" fmla="*/ 1441296 h 4807010"/>
              <a:gd name="connsiteX258" fmla="*/ 8849055 w 12200726"/>
              <a:gd name="connsiteY258" fmla="*/ 1374364 h 4807010"/>
              <a:gd name="connsiteX259" fmla="*/ 8894676 w 12200726"/>
              <a:gd name="connsiteY259" fmla="*/ 1374364 h 4807010"/>
              <a:gd name="connsiteX260" fmla="*/ 8894676 w 12200726"/>
              <a:gd name="connsiteY260" fmla="*/ 1371016 h 4807010"/>
              <a:gd name="connsiteX261" fmla="*/ 8894676 w 12200726"/>
              <a:gd name="connsiteY261" fmla="*/ 1347590 h 4807010"/>
              <a:gd name="connsiteX262" fmla="*/ 8896232 w 12200726"/>
              <a:gd name="connsiteY262" fmla="*/ 1347590 h 4807010"/>
              <a:gd name="connsiteX263" fmla="*/ 8907119 w 12200726"/>
              <a:gd name="connsiteY263" fmla="*/ 1347590 h 4807010"/>
              <a:gd name="connsiteX264" fmla="*/ 8907119 w 12200726"/>
              <a:gd name="connsiteY264" fmla="*/ 1343687 h 4807010"/>
              <a:gd name="connsiteX265" fmla="*/ 8907119 w 12200726"/>
              <a:gd name="connsiteY265" fmla="*/ 1316356 h 4807010"/>
              <a:gd name="connsiteX266" fmla="*/ 8915415 w 12200726"/>
              <a:gd name="connsiteY266" fmla="*/ 1329742 h 4807010"/>
              <a:gd name="connsiteX267" fmla="*/ 8920081 w 12200726"/>
              <a:gd name="connsiteY267" fmla="*/ 1329742 h 4807010"/>
              <a:gd name="connsiteX268" fmla="*/ 8952742 w 12200726"/>
              <a:gd name="connsiteY268" fmla="*/ 1329742 h 4807010"/>
              <a:gd name="connsiteX269" fmla="*/ 8952742 w 12200726"/>
              <a:gd name="connsiteY269" fmla="*/ 1328068 h 4807010"/>
              <a:gd name="connsiteX270" fmla="*/ 8952742 w 12200726"/>
              <a:gd name="connsiteY270" fmla="*/ 1316356 h 4807010"/>
              <a:gd name="connsiteX271" fmla="*/ 8954298 w 12200726"/>
              <a:gd name="connsiteY271" fmla="*/ 1316356 h 4807010"/>
              <a:gd name="connsiteX272" fmla="*/ 8965185 w 12200726"/>
              <a:gd name="connsiteY272" fmla="*/ 1316356 h 4807010"/>
              <a:gd name="connsiteX273" fmla="*/ 8965185 w 12200726"/>
              <a:gd name="connsiteY273" fmla="*/ 1319144 h 4807010"/>
              <a:gd name="connsiteX274" fmla="*/ 8965185 w 12200726"/>
              <a:gd name="connsiteY274" fmla="*/ 1338667 h 4807010"/>
              <a:gd name="connsiteX275" fmla="*/ 9043987 w 12200726"/>
              <a:gd name="connsiteY275" fmla="*/ 1338667 h 4807010"/>
              <a:gd name="connsiteX276" fmla="*/ 9043987 w 12200726"/>
              <a:gd name="connsiteY276" fmla="*/ 1624247 h 4807010"/>
              <a:gd name="connsiteX277" fmla="*/ 9047098 w 12200726"/>
              <a:gd name="connsiteY277" fmla="*/ 1624247 h 4807010"/>
              <a:gd name="connsiteX278" fmla="*/ 9068872 w 12200726"/>
              <a:gd name="connsiteY278" fmla="*/ 1624247 h 4807010"/>
              <a:gd name="connsiteX279" fmla="*/ 9068872 w 12200726"/>
              <a:gd name="connsiteY279" fmla="*/ 1597475 h 4807010"/>
              <a:gd name="connsiteX280" fmla="*/ 9077168 w 12200726"/>
              <a:gd name="connsiteY280" fmla="*/ 1597475 h 4807010"/>
              <a:gd name="connsiteX281" fmla="*/ 9077168 w 12200726"/>
              <a:gd name="connsiteY281" fmla="*/ 1624247 h 4807010"/>
              <a:gd name="connsiteX282" fmla="*/ 9139380 w 12200726"/>
              <a:gd name="connsiteY282" fmla="*/ 1624247 h 4807010"/>
              <a:gd name="connsiteX283" fmla="*/ 9139380 w 12200726"/>
              <a:gd name="connsiteY283" fmla="*/ 1561776 h 4807010"/>
              <a:gd name="connsiteX284" fmla="*/ 9164266 w 12200726"/>
              <a:gd name="connsiteY284" fmla="*/ 1561776 h 4807010"/>
              <a:gd name="connsiteX285" fmla="*/ 9189150 w 12200726"/>
              <a:gd name="connsiteY285" fmla="*/ 1557315 h 4807010"/>
              <a:gd name="connsiteX286" fmla="*/ 9197446 w 12200726"/>
              <a:gd name="connsiteY286" fmla="*/ 1561776 h 4807010"/>
              <a:gd name="connsiteX287" fmla="*/ 9218183 w 12200726"/>
              <a:gd name="connsiteY287" fmla="*/ 1561776 h 4807010"/>
              <a:gd name="connsiteX288" fmla="*/ 9218183 w 12200726"/>
              <a:gd name="connsiteY288" fmla="*/ 1624247 h 4807010"/>
              <a:gd name="connsiteX289" fmla="*/ 9234774 w 12200726"/>
              <a:gd name="connsiteY289" fmla="*/ 1624247 h 4807010"/>
              <a:gd name="connsiteX290" fmla="*/ 9234774 w 12200726"/>
              <a:gd name="connsiteY290" fmla="*/ 1659947 h 4807010"/>
              <a:gd name="connsiteX291" fmla="*/ 9253880 w 12200726"/>
              <a:gd name="connsiteY291" fmla="*/ 1661815 h 4807010"/>
              <a:gd name="connsiteX292" fmla="*/ 9280397 w 12200726"/>
              <a:gd name="connsiteY292" fmla="*/ 1661815 h 4807010"/>
              <a:gd name="connsiteX293" fmla="*/ 9280397 w 12200726"/>
              <a:gd name="connsiteY293" fmla="*/ 1628710 h 4807010"/>
              <a:gd name="connsiteX294" fmla="*/ 9419466 w 12200726"/>
              <a:gd name="connsiteY294" fmla="*/ 1628710 h 4807010"/>
              <a:gd name="connsiteX295" fmla="*/ 9419466 w 12200726"/>
              <a:gd name="connsiteY295" fmla="*/ 1452736 h 4807010"/>
              <a:gd name="connsiteX296" fmla="*/ 9566827 w 12200726"/>
              <a:gd name="connsiteY296" fmla="*/ 1452736 h 4807010"/>
              <a:gd name="connsiteX297" fmla="*/ 9566827 w 12200726"/>
              <a:gd name="connsiteY297" fmla="*/ 1615324 h 4807010"/>
              <a:gd name="connsiteX298" fmla="*/ 9570723 w 12200726"/>
              <a:gd name="connsiteY298" fmla="*/ 1615324 h 4807010"/>
              <a:gd name="connsiteX299" fmla="*/ 9573265 w 12200726"/>
              <a:gd name="connsiteY299" fmla="*/ 1661815 h 4807010"/>
              <a:gd name="connsiteX300" fmla="*/ 9593066 w 12200726"/>
              <a:gd name="connsiteY300" fmla="*/ 1661815 h 4807010"/>
              <a:gd name="connsiteX301" fmla="*/ 9595608 w 12200726"/>
              <a:gd name="connsiteY301" fmla="*/ 1615324 h 4807010"/>
              <a:gd name="connsiteX302" fmla="*/ 9608050 w 12200726"/>
              <a:gd name="connsiteY302" fmla="*/ 1615324 h 4807010"/>
              <a:gd name="connsiteX303" fmla="*/ 9610592 w 12200726"/>
              <a:gd name="connsiteY303" fmla="*/ 1661815 h 4807010"/>
              <a:gd name="connsiteX304" fmla="*/ 9714188 w 12200726"/>
              <a:gd name="connsiteY304" fmla="*/ 1661815 h 4807010"/>
              <a:gd name="connsiteX305" fmla="*/ 9714188 w 12200726"/>
              <a:gd name="connsiteY305" fmla="*/ 1325302 h 4807010"/>
              <a:gd name="connsiteX306" fmla="*/ 10118008 w 12200726"/>
              <a:gd name="connsiteY306" fmla="*/ 1325302 h 4807010"/>
              <a:gd name="connsiteX307" fmla="*/ 10118008 w 12200726"/>
              <a:gd name="connsiteY307" fmla="*/ 1661815 h 4807010"/>
              <a:gd name="connsiteX308" fmla="*/ 10156270 w 12200726"/>
              <a:gd name="connsiteY308" fmla="*/ 1661815 h 4807010"/>
              <a:gd name="connsiteX309" fmla="*/ 10156270 w 12200726"/>
              <a:gd name="connsiteY309" fmla="*/ 1491124 h 4807010"/>
              <a:gd name="connsiteX310" fmla="*/ 10350928 w 12200726"/>
              <a:gd name="connsiteY310" fmla="*/ 1491124 h 4807010"/>
              <a:gd name="connsiteX311" fmla="*/ 10375342 w 12200726"/>
              <a:gd name="connsiteY311" fmla="*/ 834436 h 4807010"/>
              <a:gd name="connsiteX312" fmla="*/ 10350458 w 12200726"/>
              <a:gd name="connsiteY312" fmla="*/ 789813 h 4807010"/>
              <a:gd name="connsiteX313" fmla="*/ 10338015 w 12200726"/>
              <a:gd name="connsiteY313" fmla="*/ 780888 h 4807010"/>
              <a:gd name="connsiteX314" fmla="*/ 10354606 w 12200726"/>
              <a:gd name="connsiteY314" fmla="*/ 731805 h 4807010"/>
              <a:gd name="connsiteX315" fmla="*/ 10354606 w 12200726"/>
              <a:gd name="connsiteY315" fmla="*/ 696108 h 4807010"/>
              <a:gd name="connsiteX316" fmla="*/ 10383638 w 12200726"/>
              <a:gd name="connsiteY316" fmla="*/ 696108 h 4807010"/>
              <a:gd name="connsiteX317" fmla="*/ 10383638 w 12200726"/>
              <a:gd name="connsiteY317" fmla="*/ 651485 h 4807010"/>
              <a:gd name="connsiteX318" fmla="*/ 10387785 w 12200726"/>
              <a:gd name="connsiteY318" fmla="*/ 642560 h 4807010"/>
              <a:gd name="connsiteX319" fmla="*/ 10387785 w 12200726"/>
              <a:gd name="connsiteY319" fmla="*/ 481920 h 4807010"/>
              <a:gd name="connsiteX320" fmla="*/ 10383638 w 12200726"/>
              <a:gd name="connsiteY320" fmla="*/ 468534 h 4807010"/>
              <a:gd name="connsiteX321" fmla="*/ 10396081 w 12200726"/>
              <a:gd name="connsiteY321" fmla="*/ 455146 h 4807010"/>
              <a:gd name="connsiteX322" fmla="*/ 10396081 w 12200726"/>
              <a:gd name="connsiteY322" fmla="*/ 334666 h 4807010"/>
              <a:gd name="connsiteX323" fmla="*/ 10400228 w 12200726"/>
              <a:gd name="connsiteY323" fmla="*/ 325742 h 4807010"/>
              <a:gd name="connsiteX324" fmla="*/ 10400228 w 12200726"/>
              <a:gd name="connsiteY324" fmla="*/ 209725 h 4807010"/>
              <a:gd name="connsiteX325" fmla="*/ 10404376 w 12200726"/>
              <a:gd name="connsiteY325" fmla="*/ 169565 h 4807010"/>
              <a:gd name="connsiteX326" fmla="*/ 10412672 w 12200726"/>
              <a:gd name="connsiteY326" fmla="*/ 205263 h 4807010"/>
              <a:gd name="connsiteX327" fmla="*/ 10416818 w 12200726"/>
              <a:gd name="connsiteY327" fmla="*/ 325742 h 4807010"/>
              <a:gd name="connsiteX328" fmla="*/ 10420966 w 12200726"/>
              <a:gd name="connsiteY328" fmla="*/ 455146 h 4807010"/>
              <a:gd name="connsiteX329" fmla="*/ 10433408 w 12200726"/>
              <a:gd name="connsiteY329" fmla="*/ 468534 h 4807010"/>
              <a:gd name="connsiteX330" fmla="*/ 10429260 w 12200726"/>
              <a:gd name="connsiteY330" fmla="*/ 481920 h 4807010"/>
              <a:gd name="connsiteX331" fmla="*/ 10429260 w 12200726"/>
              <a:gd name="connsiteY331" fmla="*/ 642560 h 4807010"/>
              <a:gd name="connsiteX332" fmla="*/ 10433408 w 12200726"/>
              <a:gd name="connsiteY332" fmla="*/ 651485 h 4807010"/>
              <a:gd name="connsiteX333" fmla="*/ 10433408 w 12200726"/>
              <a:gd name="connsiteY333" fmla="*/ 696108 h 4807010"/>
              <a:gd name="connsiteX334" fmla="*/ 10462442 w 12200726"/>
              <a:gd name="connsiteY334" fmla="*/ 696108 h 4807010"/>
              <a:gd name="connsiteX335" fmla="*/ 10462442 w 12200726"/>
              <a:gd name="connsiteY335" fmla="*/ 731805 h 4807010"/>
              <a:gd name="connsiteX336" fmla="*/ 10479032 w 12200726"/>
              <a:gd name="connsiteY336" fmla="*/ 780888 h 4807010"/>
              <a:gd name="connsiteX337" fmla="*/ 10466590 w 12200726"/>
              <a:gd name="connsiteY337" fmla="*/ 789813 h 4807010"/>
              <a:gd name="connsiteX338" fmla="*/ 10441702 w 12200726"/>
              <a:gd name="connsiteY338" fmla="*/ 834436 h 4807010"/>
              <a:gd name="connsiteX339" fmla="*/ 10458294 w 12200726"/>
              <a:gd name="connsiteY339" fmla="*/ 1356516 h 4807010"/>
              <a:gd name="connsiteX340" fmla="*/ 10591014 w 12200726"/>
              <a:gd name="connsiteY340" fmla="*/ 1356516 h 4807010"/>
              <a:gd name="connsiteX341" fmla="*/ 10591014 w 12200726"/>
              <a:gd name="connsiteY341" fmla="*/ 1512693 h 4807010"/>
              <a:gd name="connsiteX342" fmla="*/ 10607604 w 12200726"/>
              <a:gd name="connsiteY342" fmla="*/ 1512693 h 4807010"/>
              <a:gd name="connsiteX343" fmla="*/ 10611752 w 12200726"/>
              <a:gd name="connsiteY343" fmla="*/ 1499307 h 4807010"/>
              <a:gd name="connsiteX344" fmla="*/ 10624195 w 12200726"/>
              <a:gd name="connsiteY344" fmla="*/ 1499307 h 4807010"/>
              <a:gd name="connsiteX345" fmla="*/ 10628343 w 12200726"/>
              <a:gd name="connsiteY345" fmla="*/ 1517155 h 4807010"/>
              <a:gd name="connsiteX346" fmla="*/ 10653228 w 12200726"/>
              <a:gd name="connsiteY346" fmla="*/ 1517155 h 4807010"/>
              <a:gd name="connsiteX347" fmla="*/ 10653228 w 12200726"/>
              <a:gd name="connsiteY347" fmla="*/ 1503767 h 4807010"/>
              <a:gd name="connsiteX348" fmla="*/ 10698850 w 12200726"/>
              <a:gd name="connsiteY348" fmla="*/ 1503767 h 4807010"/>
              <a:gd name="connsiteX349" fmla="*/ 10698850 w 12200726"/>
              <a:gd name="connsiteY349" fmla="*/ 1517155 h 4807010"/>
              <a:gd name="connsiteX350" fmla="*/ 10740325 w 12200726"/>
              <a:gd name="connsiteY350" fmla="*/ 1517155 h 4807010"/>
              <a:gd name="connsiteX351" fmla="*/ 10740325 w 12200726"/>
              <a:gd name="connsiteY351" fmla="*/ 1610861 h 4807010"/>
              <a:gd name="connsiteX352" fmla="*/ 10769358 w 12200726"/>
              <a:gd name="connsiteY352" fmla="*/ 1610861 h 4807010"/>
              <a:gd name="connsiteX353" fmla="*/ 10769358 w 12200726"/>
              <a:gd name="connsiteY353" fmla="*/ 1584087 h 4807010"/>
              <a:gd name="connsiteX354" fmla="*/ 10802539 w 12200726"/>
              <a:gd name="connsiteY354" fmla="*/ 1584087 h 4807010"/>
              <a:gd name="connsiteX355" fmla="*/ 10802539 w 12200726"/>
              <a:gd name="connsiteY355" fmla="*/ 1213724 h 4807010"/>
              <a:gd name="connsiteX356" fmla="*/ 10814982 w 12200726"/>
              <a:gd name="connsiteY356" fmla="*/ 1200336 h 4807010"/>
              <a:gd name="connsiteX357" fmla="*/ 10964292 w 12200726"/>
              <a:gd name="connsiteY357" fmla="*/ 1200336 h 4807010"/>
              <a:gd name="connsiteX358" fmla="*/ 10964292 w 12200726"/>
              <a:gd name="connsiteY358" fmla="*/ 1218187 h 4807010"/>
              <a:gd name="connsiteX359" fmla="*/ 10985029 w 12200726"/>
              <a:gd name="connsiteY359" fmla="*/ 1218187 h 4807010"/>
              <a:gd name="connsiteX360" fmla="*/ 10985029 w 12200726"/>
              <a:gd name="connsiteY360" fmla="*/ 1454684 h 4807010"/>
              <a:gd name="connsiteX361" fmla="*/ 11030652 w 12200726"/>
              <a:gd name="connsiteY361" fmla="*/ 1454684 h 4807010"/>
              <a:gd name="connsiteX362" fmla="*/ 11030652 w 12200726"/>
              <a:gd name="connsiteY362" fmla="*/ 1316356 h 4807010"/>
              <a:gd name="connsiteX363" fmla="*/ 11084570 w 12200726"/>
              <a:gd name="connsiteY363" fmla="*/ 1316356 h 4807010"/>
              <a:gd name="connsiteX364" fmla="*/ 11092865 w 12200726"/>
              <a:gd name="connsiteY364" fmla="*/ 1307430 h 4807010"/>
              <a:gd name="connsiteX365" fmla="*/ 11109456 w 12200726"/>
              <a:gd name="connsiteY365" fmla="*/ 1307430 h 4807010"/>
              <a:gd name="connsiteX366" fmla="*/ 11117750 w 12200726"/>
              <a:gd name="connsiteY366" fmla="*/ 1316356 h 4807010"/>
              <a:gd name="connsiteX367" fmla="*/ 11163373 w 12200726"/>
              <a:gd name="connsiteY367" fmla="*/ 1316356 h 4807010"/>
              <a:gd name="connsiteX368" fmla="*/ 11163373 w 12200726"/>
              <a:gd name="connsiteY368" fmla="*/ 1075396 h 4807010"/>
              <a:gd name="connsiteX369" fmla="*/ 11279503 w 12200726"/>
              <a:gd name="connsiteY369" fmla="*/ 1053084 h 4807010"/>
              <a:gd name="connsiteX370" fmla="*/ 11279503 w 12200726"/>
              <a:gd name="connsiteY370" fmla="*/ 1055316 h 4807010"/>
              <a:gd name="connsiteX371" fmla="*/ 11279503 w 12200726"/>
              <a:gd name="connsiteY371" fmla="*/ 1070933 h 4807010"/>
              <a:gd name="connsiteX372" fmla="*/ 11333421 w 12200726"/>
              <a:gd name="connsiteY372" fmla="*/ 1070933 h 4807010"/>
              <a:gd name="connsiteX373" fmla="*/ 11333421 w 12200726"/>
              <a:gd name="connsiteY373" fmla="*/ 1597475 h 4807010"/>
              <a:gd name="connsiteX374" fmla="*/ 11379044 w 12200726"/>
              <a:gd name="connsiteY374" fmla="*/ 1597475 h 4807010"/>
              <a:gd name="connsiteX375" fmla="*/ 11379044 w 12200726"/>
              <a:gd name="connsiteY375" fmla="*/ 1588550 h 4807010"/>
              <a:gd name="connsiteX376" fmla="*/ 11403930 w 12200726"/>
              <a:gd name="connsiteY376" fmla="*/ 1588550 h 4807010"/>
              <a:gd name="connsiteX377" fmla="*/ 11403930 w 12200726"/>
              <a:gd name="connsiteY377" fmla="*/ 1597475 h 4807010"/>
              <a:gd name="connsiteX378" fmla="*/ 11453699 w 12200726"/>
              <a:gd name="connsiteY378" fmla="*/ 1597475 h 4807010"/>
              <a:gd name="connsiteX379" fmla="*/ 11453699 w 12200726"/>
              <a:gd name="connsiteY379" fmla="*/ 1570701 h 4807010"/>
              <a:gd name="connsiteX380" fmla="*/ 11511765 w 12200726"/>
              <a:gd name="connsiteY380" fmla="*/ 1570701 h 4807010"/>
              <a:gd name="connsiteX381" fmla="*/ 11536650 w 12200726"/>
              <a:gd name="connsiteY381" fmla="*/ 1561776 h 4807010"/>
              <a:gd name="connsiteX382" fmla="*/ 11578125 w 12200726"/>
              <a:gd name="connsiteY382" fmla="*/ 1570701 h 4807010"/>
              <a:gd name="connsiteX383" fmla="*/ 11578125 w 12200726"/>
              <a:gd name="connsiteY383" fmla="*/ 1535004 h 4807010"/>
              <a:gd name="connsiteX384" fmla="*/ 11594716 w 12200726"/>
              <a:gd name="connsiteY384" fmla="*/ 1535004 h 4807010"/>
              <a:gd name="connsiteX385" fmla="*/ 11594716 w 12200726"/>
              <a:gd name="connsiteY385" fmla="*/ 1508230 h 4807010"/>
              <a:gd name="connsiteX386" fmla="*/ 11710846 w 12200726"/>
              <a:gd name="connsiteY386" fmla="*/ 1508230 h 4807010"/>
              <a:gd name="connsiteX387" fmla="*/ 11710846 w 12200726"/>
              <a:gd name="connsiteY387" fmla="*/ 1445759 h 4807010"/>
              <a:gd name="connsiteX388" fmla="*/ 11748173 w 12200726"/>
              <a:gd name="connsiteY388" fmla="*/ 1445759 h 4807010"/>
              <a:gd name="connsiteX389" fmla="*/ 11748173 w 12200726"/>
              <a:gd name="connsiteY389" fmla="*/ 1432373 h 4807010"/>
              <a:gd name="connsiteX390" fmla="*/ 11773058 w 12200726"/>
              <a:gd name="connsiteY390" fmla="*/ 1432373 h 4807010"/>
              <a:gd name="connsiteX391" fmla="*/ 11773058 w 12200726"/>
              <a:gd name="connsiteY391" fmla="*/ 1445759 h 4807010"/>
              <a:gd name="connsiteX392" fmla="*/ 11806239 w 12200726"/>
              <a:gd name="connsiteY392" fmla="*/ 1445759 h 4807010"/>
              <a:gd name="connsiteX393" fmla="*/ 11806239 w 12200726"/>
              <a:gd name="connsiteY393" fmla="*/ 1548390 h 4807010"/>
              <a:gd name="connsiteX394" fmla="*/ 11872599 w 12200726"/>
              <a:gd name="connsiteY394" fmla="*/ 1548390 h 4807010"/>
              <a:gd name="connsiteX395" fmla="*/ 11872599 w 12200726"/>
              <a:gd name="connsiteY395" fmla="*/ 1494844 h 4807010"/>
              <a:gd name="connsiteX396" fmla="*/ 11951402 w 12200726"/>
              <a:gd name="connsiteY396" fmla="*/ 1494844 h 4807010"/>
              <a:gd name="connsiteX397" fmla="*/ 11951402 w 12200726"/>
              <a:gd name="connsiteY397" fmla="*/ 1432373 h 4807010"/>
              <a:gd name="connsiteX398" fmla="*/ 12050944 w 12200726"/>
              <a:gd name="connsiteY398" fmla="*/ 1432373 h 4807010"/>
              <a:gd name="connsiteX399" fmla="*/ 12050944 w 12200726"/>
              <a:gd name="connsiteY399" fmla="*/ 1661815 h 4807010"/>
              <a:gd name="connsiteX400" fmla="*/ 12050944 w 12200726"/>
              <a:gd name="connsiteY400" fmla="*/ 1690256 h 4807010"/>
              <a:gd name="connsiteX401" fmla="*/ 12199411 w 12200726"/>
              <a:gd name="connsiteY401" fmla="*/ 1690256 h 4807010"/>
              <a:gd name="connsiteX402" fmla="*/ 12199413 w 12200726"/>
              <a:gd name="connsiteY402" fmla="*/ 2395741 h 4807010"/>
              <a:gd name="connsiteX403" fmla="*/ 12192001 w 12200726"/>
              <a:gd name="connsiteY403" fmla="*/ 2395736 h 4807010"/>
              <a:gd name="connsiteX404" fmla="*/ 12192001 w 12200726"/>
              <a:gd name="connsiteY404" fmla="*/ 4807010 h 4807010"/>
              <a:gd name="connsiteX405" fmla="*/ 1 w 12200726"/>
              <a:gd name="connsiteY405" fmla="*/ 4807010 h 4807010"/>
              <a:gd name="connsiteX406" fmla="*/ 1 w 12200726"/>
              <a:gd name="connsiteY406" fmla="*/ 2264636 h 4807010"/>
              <a:gd name="connsiteX407" fmla="*/ 3611 w 12200726"/>
              <a:gd name="connsiteY407" fmla="*/ 2264636 h 4807010"/>
              <a:gd name="connsiteX408" fmla="*/ 2102 w 12200726"/>
              <a:gd name="connsiteY408" fmla="*/ 1942885 h 4807010"/>
              <a:gd name="connsiteX409" fmla="*/ 0 w 12200726"/>
              <a:gd name="connsiteY409" fmla="*/ 1494844 h 4807010"/>
              <a:gd name="connsiteX410" fmla="*/ 41476 w 12200726"/>
              <a:gd name="connsiteY410" fmla="*/ 1494844 h 4807010"/>
              <a:gd name="connsiteX411" fmla="*/ 42513 w 12200726"/>
              <a:gd name="connsiteY411" fmla="*/ 1492612 h 4807010"/>
              <a:gd name="connsiteX412" fmla="*/ 49770 w 12200726"/>
              <a:gd name="connsiteY412" fmla="*/ 1476995 h 4807010"/>
              <a:gd name="connsiteX413" fmla="*/ 53400 w 12200726"/>
              <a:gd name="connsiteY413" fmla="*/ 1477552 h 4807010"/>
              <a:gd name="connsiteX414" fmla="*/ 78803 w 12200726"/>
              <a:gd name="connsiteY414" fmla="*/ 1481456 h 4807010"/>
              <a:gd name="connsiteX415" fmla="*/ 79841 w 12200726"/>
              <a:gd name="connsiteY415" fmla="*/ 1484246 h 4807010"/>
              <a:gd name="connsiteX416" fmla="*/ 87097 w 12200726"/>
              <a:gd name="connsiteY416" fmla="*/ 1503767 h 4807010"/>
              <a:gd name="connsiteX417" fmla="*/ 141015 w 12200726"/>
              <a:gd name="connsiteY417" fmla="*/ 1508230 h 4807010"/>
              <a:gd name="connsiteX418" fmla="*/ 141015 w 12200726"/>
              <a:gd name="connsiteY418" fmla="*/ 1253884 h 4807010"/>
              <a:gd name="connsiteX419" fmla="*/ 145163 w 12200726"/>
              <a:gd name="connsiteY419" fmla="*/ 1253884 h 4807010"/>
              <a:gd name="connsiteX420" fmla="*/ 174196 w 12200726"/>
              <a:gd name="connsiteY420" fmla="*/ 1253884 h 4807010"/>
              <a:gd name="connsiteX421" fmla="*/ 174196 w 12200726"/>
              <a:gd name="connsiteY421" fmla="*/ 972764 h 4807010"/>
              <a:gd name="connsiteX422" fmla="*/ 177825 w 12200726"/>
              <a:gd name="connsiteY422" fmla="*/ 972764 h 4807010"/>
              <a:gd name="connsiteX423" fmla="*/ 203229 w 12200726"/>
              <a:gd name="connsiteY423" fmla="*/ 972764 h 4807010"/>
              <a:gd name="connsiteX424" fmla="*/ 452080 w 12200726"/>
              <a:gd name="connsiteY424" fmla="*/ 972764 h 4807010"/>
              <a:gd name="connsiteX425" fmla="*/ 456746 w 12200726"/>
              <a:gd name="connsiteY425" fmla="*/ 972764 h 4807010"/>
              <a:gd name="connsiteX426" fmla="*/ 489409 w 12200726"/>
              <a:gd name="connsiteY426" fmla="*/ 972764 h 4807010"/>
              <a:gd name="connsiteX427" fmla="*/ 489409 w 12200726"/>
              <a:gd name="connsiteY427" fmla="*/ 1262807 h 4807010"/>
              <a:gd name="connsiteX428" fmla="*/ 492520 w 12200726"/>
              <a:gd name="connsiteY428" fmla="*/ 1262250 h 4807010"/>
              <a:gd name="connsiteX429" fmla="*/ 514294 w 12200726"/>
              <a:gd name="connsiteY429" fmla="*/ 1258347 h 4807010"/>
              <a:gd name="connsiteX430" fmla="*/ 510146 w 12200726"/>
              <a:gd name="connsiteY430" fmla="*/ 1441296 h 4807010"/>
              <a:gd name="connsiteX431" fmla="*/ 513256 w 12200726"/>
              <a:gd name="connsiteY431" fmla="*/ 1441855 h 4807010"/>
              <a:gd name="connsiteX432" fmla="*/ 535030 w 12200726"/>
              <a:gd name="connsiteY432" fmla="*/ 1445758 h 4807010"/>
              <a:gd name="connsiteX433" fmla="*/ 535548 w 12200726"/>
              <a:gd name="connsiteY433" fmla="*/ 1447432 h 4807010"/>
              <a:gd name="connsiteX434" fmla="*/ 539179 w 12200726"/>
              <a:gd name="connsiteY434" fmla="*/ 1459146 h 4807010"/>
              <a:gd name="connsiteX435" fmla="*/ 540734 w 12200726"/>
              <a:gd name="connsiteY435" fmla="*/ 1454126 h 4807010"/>
              <a:gd name="connsiteX436" fmla="*/ 551621 w 12200726"/>
              <a:gd name="connsiteY436" fmla="*/ 1418986 h 4807010"/>
              <a:gd name="connsiteX437" fmla="*/ 555249 w 12200726"/>
              <a:gd name="connsiteY437" fmla="*/ 1418986 h 4807010"/>
              <a:gd name="connsiteX438" fmla="*/ 580654 w 12200726"/>
              <a:gd name="connsiteY438" fmla="*/ 1418986 h 4807010"/>
              <a:gd name="connsiteX439" fmla="*/ 580654 w 12200726"/>
              <a:gd name="connsiteY439" fmla="*/ 1485918 h 4807010"/>
              <a:gd name="connsiteX440" fmla="*/ 582727 w 12200726"/>
              <a:gd name="connsiteY440" fmla="*/ 1487035 h 4807010"/>
              <a:gd name="connsiteX441" fmla="*/ 597245 w 12200726"/>
              <a:gd name="connsiteY441" fmla="*/ 1494844 h 4807010"/>
              <a:gd name="connsiteX442" fmla="*/ 597245 w 12200726"/>
              <a:gd name="connsiteY442" fmla="*/ 1497632 h 4807010"/>
              <a:gd name="connsiteX443" fmla="*/ 597245 w 12200726"/>
              <a:gd name="connsiteY443" fmla="*/ 1517155 h 4807010"/>
              <a:gd name="connsiteX444" fmla="*/ 688490 w 12200726"/>
              <a:gd name="connsiteY444" fmla="*/ 1517155 h 4807010"/>
              <a:gd name="connsiteX445" fmla="*/ 688490 w 12200726"/>
              <a:gd name="connsiteY445" fmla="*/ 1519386 h 4807010"/>
              <a:gd name="connsiteX446" fmla="*/ 688490 w 12200726"/>
              <a:gd name="connsiteY446" fmla="*/ 1535004 h 4807010"/>
              <a:gd name="connsiteX447" fmla="*/ 692636 w 12200726"/>
              <a:gd name="connsiteY447" fmla="*/ 1535004 h 4807010"/>
              <a:gd name="connsiteX448" fmla="*/ 721669 w 12200726"/>
              <a:gd name="connsiteY448" fmla="*/ 1535004 h 4807010"/>
              <a:gd name="connsiteX449" fmla="*/ 721669 w 12200726"/>
              <a:gd name="connsiteY449" fmla="*/ 1472532 h 4807010"/>
              <a:gd name="connsiteX450" fmla="*/ 812914 w 12200726"/>
              <a:gd name="connsiteY450" fmla="*/ 1472532 h 4807010"/>
              <a:gd name="connsiteX451" fmla="*/ 812914 w 12200726"/>
              <a:gd name="connsiteY451" fmla="*/ 1469744 h 4807010"/>
              <a:gd name="connsiteX452" fmla="*/ 812914 w 12200726"/>
              <a:gd name="connsiteY452" fmla="*/ 1450221 h 4807010"/>
              <a:gd name="connsiteX453" fmla="*/ 814989 w 12200726"/>
              <a:gd name="connsiteY453" fmla="*/ 1450221 h 4807010"/>
              <a:gd name="connsiteX454" fmla="*/ 829505 w 12200726"/>
              <a:gd name="connsiteY454" fmla="*/ 1450221 h 4807010"/>
              <a:gd name="connsiteX455" fmla="*/ 829505 w 12200726"/>
              <a:gd name="connsiteY455" fmla="*/ 1446318 h 4807010"/>
              <a:gd name="connsiteX456" fmla="*/ 829505 w 12200726"/>
              <a:gd name="connsiteY456" fmla="*/ 1418986 h 4807010"/>
              <a:gd name="connsiteX457" fmla="*/ 831060 w 12200726"/>
              <a:gd name="connsiteY457" fmla="*/ 1418986 h 4807010"/>
              <a:gd name="connsiteX458" fmla="*/ 841947 w 12200726"/>
              <a:gd name="connsiteY458" fmla="*/ 1418986 h 4807010"/>
              <a:gd name="connsiteX459" fmla="*/ 841947 w 12200726"/>
              <a:gd name="connsiteY459" fmla="*/ 1416755 h 4807010"/>
              <a:gd name="connsiteX460" fmla="*/ 841947 w 12200726"/>
              <a:gd name="connsiteY460" fmla="*/ 1401136 h 4807010"/>
              <a:gd name="connsiteX461" fmla="*/ 846095 w 12200726"/>
              <a:gd name="connsiteY461" fmla="*/ 1401136 h 4807010"/>
              <a:gd name="connsiteX462" fmla="*/ 875128 w 12200726"/>
              <a:gd name="connsiteY462" fmla="*/ 1401136 h 4807010"/>
              <a:gd name="connsiteX463" fmla="*/ 875128 w 12200726"/>
              <a:gd name="connsiteY463" fmla="*/ 1403367 h 4807010"/>
              <a:gd name="connsiteX464" fmla="*/ 875128 w 12200726"/>
              <a:gd name="connsiteY464" fmla="*/ 1418986 h 4807010"/>
              <a:gd name="connsiteX465" fmla="*/ 920750 w 12200726"/>
              <a:gd name="connsiteY465" fmla="*/ 1418986 h 4807010"/>
              <a:gd name="connsiteX466" fmla="*/ 920750 w 12200726"/>
              <a:gd name="connsiteY466" fmla="*/ 1415081 h 4807010"/>
              <a:gd name="connsiteX467" fmla="*/ 920750 w 12200726"/>
              <a:gd name="connsiteY467" fmla="*/ 1387750 h 4807010"/>
              <a:gd name="connsiteX468" fmla="*/ 924380 w 12200726"/>
              <a:gd name="connsiteY468" fmla="*/ 1387750 h 4807010"/>
              <a:gd name="connsiteX469" fmla="*/ 949783 w 12200726"/>
              <a:gd name="connsiteY469" fmla="*/ 1387750 h 4807010"/>
              <a:gd name="connsiteX470" fmla="*/ 949783 w 12200726"/>
              <a:gd name="connsiteY470" fmla="*/ 1436835 h 4807010"/>
              <a:gd name="connsiteX471" fmla="*/ 951858 w 12200726"/>
              <a:gd name="connsiteY471" fmla="*/ 1436835 h 4807010"/>
              <a:gd name="connsiteX472" fmla="*/ 966373 w 12200726"/>
              <a:gd name="connsiteY472" fmla="*/ 1436835 h 4807010"/>
              <a:gd name="connsiteX473" fmla="*/ 966373 w 12200726"/>
              <a:gd name="connsiteY473" fmla="*/ 1434604 h 4807010"/>
              <a:gd name="connsiteX474" fmla="*/ 966373 w 12200726"/>
              <a:gd name="connsiteY474" fmla="*/ 1418986 h 4807010"/>
              <a:gd name="connsiteX475" fmla="*/ 970001 w 12200726"/>
              <a:gd name="connsiteY475" fmla="*/ 1418986 h 4807010"/>
              <a:gd name="connsiteX476" fmla="*/ 995406 w 12200726"/>
              <a:gd name="connsiteY476" fmla="*/ 1418986 h 4807010"/>
              <a:gd name="connsiteX477" fmla="*/ 995406 w 12200726"/>
              <a:gd name="connsiteY477" fmla="*/ 1472532 h 4807010"/>
              <a:gd name="connsiteX478" fmla="*/ 999554 w 12200726"/>
              <a:gd name="connsiteY478" fmla="*/ 1472532 h 4807010"/>
              <a:gd name="connsiteX479" fmla="*/ 1028585 w 12200726"/>
              <a:gd name="connsiteY479" fmla="*/ 1472532 h 4807010"/>
              <a:gd name="connsiteX480" fmla="*/ 1028585 w 12200726"/>
              <a:gd name="connsiteY480" fmla="*/ 1475878 h 4807010"/>
              <a:gd name="connsiteX481" fmla="*/ 1028585 w 12200726"/>
              <a:gd name="connsiteY481" fmla="*/ 1499306 h 4807010"/>
              <a:gd name="connsiteX482" fmla="*/ 1030140 w 12200726"/>
              <a:gd name="connsiteY482" fmla="*/ 1499306 h 4807010"/>
              <a:gd name="connsiteX483" fmla="*/ 1041030 w 12200726"/>
              <a:gd name="connsiteY483" fmla="*/ 1499306 h 4807010"/>
              <a:gd name="connsiteX484" fmla="*/ 1041030 w 12200726"/>
              <a:gd name="connsiteY484" fmla="*/ 1497632 h 4807010"/>
              <a:gd name="connsiteX485" fmla="*/ 1041030 w 12200726"/>
              <a:gd name="connsiteY485" fmla="*/ 1485918 h 4807010"/>
              <a:gd name="connsiteX486" fmla="*/ 1103242 w 12200726"/>
              <a:gd name="connsiteY486" fmla="*/ 1485918 h 4807010"/>
              <a:gd name="connsiteX487" fmla="*/ 1103242 w 12200726"/>
              <a:gd name="connsiteY487" fmla="*/ 1535004 h 4807010"/>
              <a:gd name="connsiteX488" fmla="*/ 1105315 w 12200726"/>
              <a:gd name="connsiteY488" fmla="*/ 1535004 h 4807010"/>
              <a:gd name="connsiteX489" fmla="*/ 1119832 w 12200726"/>
              <a:gd name="connsiteY489" fmla="*/ 1535004 h 4807010"/>
              <a:gd name="connsiteX490" fmla="*/ 1119832 w 12200726"/>
              <a:gd name="connsiteY490" fmla="*/ 1537235 h 4807010"/>
              <a:gd name="connsiteX491" fmla="*/ 1119832 w 12200726"/>
              <a:gd name="connsiteY491" fmla="*/ 1552852 h 4807010"/>
              <a:gd name="connsiteX492" fmla="*/ 1121387 w 12200726"/>
              <a:gd name="connsiteY492" fmla="*/ 1552852 h 4807010"/>
              <a:gd name="connsiteX493" fmla="*/ 1132275 w 12200726"/>
              <a:gd name="connsiteY493" fmla="*/ 1552852 h 4807010"/>
              <a:gd name="connsiteX494" fmla="*/ 1132275 w 12200726"/>
              <a:gd name="connsiteY494" fmla="*/ 1548390 h 4807010"/>
              <a:gd name="connsiteX495" fmla="*/ 1132275 w 12200726"/>
              <a:gd name="connsiteY495" fmla="*/ 1517155 h 4807010"/>
              <a:gd name="connsiteX496" fmla="*/ 1134348 w 12200726"/>
              <a:gd name="connsiteY496" fmla="*/ 1517155 h 4807010"/>
              <a:gd name="connsiteX497" fmla="*/ 1148865 w 12200726"/>
              <a:gd name="connsiteY497" fmla="*/ 1517155 h 4807010"/>
              <a:gd name="connsiteX498" fmla="*/ 1148865 w 12200726"/>
              <a:gd name="connsiteY498" fmla="*/ 1519386 h 4807010"/>
              <a:gd name="connsiteX499" fmla="*/ 1148865 w 12200726"/>
              <a:gd name="connsiteY499" fmla="*/ 1535004 h 4807010"/>
              <a:gd name="connsiteX500" fmla="*/ 1159752 w 12200726"/>
              <a:gd name="connsiteY500" fmla="*/ 1530890 h 4807010"/>
              <a:gd name="connsiteX501" fmla="*/ 1161308 w 12200726"/>
              <a:gd name="connsiteY501" fmla="*/ 1528867 h 4807010"/>
              <a:gd name="connsiteX502" fmla="*/ 1161308 w 12200726"/>
              <a:gd name="connsiteY502" fmla="*/ 1517155 h 4807010"/>
              <a:gd name="connsiteX503" fmla="*/ 1240110 w 12200726"/>
              <a:gd name="connsiteY503" fmla="*/ 1517155 h 4807010"/>
              <a:gd name="connsiteX504" fmla="*/ 1240110 w 12200726"/>
              <a:gd name="connsiteY504" fmla="*/ 1566238 h 4807010"/>
              <a:gd name="connsiteX505" fmla="*/ 1244256 w 12200726"/>
              <a:gd name="connsiteY505" fmla="*/ 1566238 h 4807010"/>
              <a:gd name="connsiteX506" fmla="*/ 1273289 w 12200726"/>
              <a:gd name="connsiteY506" fmla="*/ 1566238 h 4807010"/>
              <a:gd name="connsiteX507" fmla="*/ 1273289 w 12200726"/>
              <a:gd name="connsiteY507" fmla="*/ 1568470 h 4807010"/>
              <a:gd name="connsiteX508" fmla="*/ 1273289 w 12200726"/>
              <a:gd name="connsiteY508" fmla="*/ 1584087 h 4807010"/>
              <a:gd name="connsiteX509" fmla="*/ 1276920 w 12200726"/>
              <a:gd name="connsiteY509" fmla="*/ 1584087 h 4807010"/>
              <a:gd name="connsiteX510" fmla="*/ 1302322 w 12200726"/>
              <a:gd name="connsiteY510" fmla="*/ 1584087 h 4807010"/>
              <a:gd name="connsiteX511" fmla="*/ 1302322 w 12200726"/>
              <a:gd name="connsiteY511" fmla="*/ 1535004 h 4807010"/>
              <a:gd name="connsiteX512" fmla="*/ 1304395 w 12200726"/>
              <a:gd name="connsiteY512" fmla="*/ 1535004 h 4807010"/>
              <a:gd name="connsiteX513" fmla="*/ 1318913 w 12200726"/>
              <a:gd name="connsiteY513" fmla="*/ 1535004 h 4807010"/>
              <a:gd name="connsiteX514" fmla="*/ 1318913 w 12200726"/>
              <a:gd name="connsiteY514" fmla="*/ 1468070 h 4807010"/>
              <a:gd name="connsiteX515" fmla="*/ 1320986 w 12200726"/>
              <a:gd name="connsiteY515" fmla="*/ 1468070 h 4807010"/>
              <a:gd name="connsiteX516" fmla="*/ 1335504 w 12200726"/>
              <a:gd name="connsiteY516" fmla="*/ 1468070 h 4807010"/>
              <a:gd name="connsiteX517" fmla="*/ 1335504 w 12200726"/>
              <a:gd name="connsiteY517" fmla="*/ 1464166 h 4807010"/>
              <a:gd name="connsiteX518" fmla="*/ 1335504 w 12200726"/>
              <a:gd name="connsiteY518" fmla="*/ 1436835 h 4807010"/>
              <a:gd name="connsiteX519" fmla="*/ 1332911 w 12200726"/>
              <a:gd name="connsiteY519" fmla="*/ 1433487 h 4807010"/>
              <a:gd name="connsiteX520" fmla="*/ 1343798 w 12200726"/>
              <a:gd name="connsiteY520" fmla="*/ 1410061 h 4807010"/>
              <a:gd name="connsiteX521" fmla="*/ 1360388 w 12200726"/>
              <a:gd name="connsiteY521" fmla="*/ 1468070 h 4807010"/>
              <a:gd name="connsiteX522" fmla="*/ 1361944 w 12200726"/>
              <a:gd name="connsiteY522" fmla="*/ 1468070 h 4807010"/>
              <a:gd name="connsiteX523" fmla="*/ 1372831 w 12200726"/>
              <a:gd name="connsiteY523" fmla="*/ 1468070 h 4807010"/>
              <a:gd name="connsiteX524" fmla="*/ 1372831 w 12200726"/>
              <a:gd name="connsiteY524" fmla="*/ 1249421 h 4807010"/>
              <a:gd name="connsiteX525" fmla="*/ 1375941 w 12200726"/>
              <a:gd name="connsiteY525" fmla="*/ 1249421 h 4807010"/>
              <a:gd name="connsiteX526" fmla="*/ 1397716 w 12200726"/>
              <a:gd name="connsiteY526" fmla="*/ 1249421 h 4807010"/>
              <a:gd name="connsiteX527" fmla="*/ 1397716 w 12200726"/>
              <a:gd name="connsiteY527" fmla="*/ 1151253 h 4807010"/>
              <a:gd name="connsiteX528" fmla="*/ 1451634 w 12200726"/>
              <a:gd name="connsiteY528" fmla="*/ 1151253 h 4807010"/>
              <a:gd name="connsiteX529" fmla="*/ 1451634 w 12200726"/>
              <a:gd name="connsiteY529" fmla="*/ 1106630 h 4807010"/>
              <a:gd name="connsiteX530" fmla="*/ 1522142 w 12200726"/>
              <a:gd name="connsiteY530" fmla="*/ 1106630 h 4807010"/>
              <a:gd name="connsiteX531" fmla="*/ 1522142 w 12200726"/>
              <a:gd name="connsiteY531" fmla="*/ 1111650 h 4807010"/>
              <a:gd name="connsiteX532" fmla="*/ 1522142 w 12200726"/>
              <a:gd name="connsiteY532" fmla="*/ 1146790 h 4807010"/>
              <a:gd name="connsiteX533" fmla="*/ 1526808 w 12200726"/>
              <a:gd name="connsiteY533" fmla="*/ 1146790 h 4807010"/>
              <a:gd name="connsiteX534" fmla="*/ 1559469 w 12200726"/>
              <a:gd name="connsiteY534" fmla="*/ 1146790 h 4807010"/>
              <a:gd name="connsiteX535" fmla="*/ 1559469 w 12200726"/>
              <a:gd name="connsiteY535" fmla="*/ 1244959 h 4807010"/>
              <a:gd name="connsiteX536" fmla="*/ 1561542 w 12200726"/>
              <a:gd name="connsiteY536" fmla="*/ 1244959 h 4807010"/>
              <a:gd name="connsiteX537" fmla="*/ 1576060 w 12200726"/>
              <a:gd name="connsiteY537" fmla="*/ 1244959 h 4807010"/>
              <a:gd name="connsiteX538" fmla="*/ 1605093 w 12200726"/>
              <a:gd name="connsiteY538" fmla="*/ 1253884 h 4807010"/>
              <a:gd name="connsiteX539" fmla="*/ 1605093 w 12200726"/>
              <a:gd name="connsiteY539" fmla="*/ 1334204 h 4807010"/>
              <a:gd name="connsiteX540" fmla="*/ 1607166 w 12200726"/>
              <a:gd name="connsiteY540" fmla="*/ 1334204 h 4807010"/>
              <a:gd name="connsiteX541" fmla="*/ 1621681 w 12200726"/>
              <a:gd name="connsiteY541" fmla="*/ 1334204 h 4807010"/>
              <a:gd name="connsiteX542" fmla="*/ 1621681 w 12200726"/>
              <a:gd name="connsiteY542" fmla="*/ 1337550 h 4807010"/>
              <a:gd name="connsiteX543" fmla="*/ 1621681 w 12200726"/>
              <a:gd name="connsiteY543" fmla="*/ 1360976 h 4807010"/>
              <a:gd name="connsiteX544" fmla="*/ 1625829 w 12200726"/>
              <a:gd name="connsiteY544" fmla="*/ 1360976 h 4807010"/>
              <a:gd name="connsiteX545" fmla="*/ 1654862 w 12200726"/>
              <a:gd name="connsiteY545" fmla="*/ 1360976 h 4807010"/>
              <a:gd name="connsiteX546" fmla="*/ 1667305 w 12200726"/>
              <a:gd name="connsiteY546" fmla="*/ 1374364 h 4807010"/>
              <a:gd name="connsiteX547" fmla="*/ 1667305 w 12200726"/>
              <a:gd name="connsiteY547" fmla="*/ 1418986 h 4807010"/>
              <a:gd name="connsiteX548" fmla="*/ 1671971 w 12200726"/>
              <a:gd name="connsiteY548" fmla="*/ 1418986 h 4807010"/>
              <a:gd name="connsiteX549" fmla="*/ 1704632 w 12200726"/>
              <a:gd name="connsiteY549" fmla="*/ 1418986 h 4807010"/>
              <a:gd name="connsiteX550" fmla="*/ 1704632 w 12200726"/>
              <a:gd name="connsiteY550" fmla="*/ 1421216 h 4807010"/>
              <a:gd name="connsiteX551" fmla="*/ 1704632 w 12200726"/>
              <a:gd name="connsiteY551" fmla="*/ 1436835 h 4807010"/>
              <a:gd name="connsiteX552" fmla="*/ 1707225 w 12200726"/>
              <a:gd name="connsiteY552" fmla="*/ 1436835 h 4807010"/>
              <a:gd name="connsiteX553" fmla="*/ 1725371 w 12200726"/>
              <a:gd name="connsiteY553" fmla="*/ 1436835 h 4807010"/>
              <a:gd name="connsiteX554" fmla="*/ 1725371 w 12200726"/>
              <a:gd name="connsiteY554" fmla="*/ 1441296 h 4807010"/>
              <a:gd name="connsiteX555" fmla="*/ 1725371 w 12200726"/>
              <a:gd name="connsiteY555" fmla="*/ 1472532 h 4807010"/>
              <a:gd name="connsiteX556" fmla="*/ 1733665 w 12200726"/>
              <a:gd name="connsiteY556" fmla="*/ 1468627 h 4807010"/>
              <a:gd name="connsiteX557" fmla="*/ 1733665 w 12200726"/>
              <a:gd name="connsiteY557" fmla="*/ 1441296 h 4807010"/>
              <a:gd name="connsiteX558" fmla="*/ 1735738 w 12200726"/>
              <a:gd name="connsiteY558" fmla="*/ 1441296 h 4807010"/>
              <a:gd name="connsiteX559" fmla="*/ 1750256 w 12200726"/>
              <a:gd name="connsiteY559" fmla="*/ 1441296 h 4807010"/>
              <a:gd name="connsiteX560" fmla="*/ 1750256 w 12200726"/>
              <a:gd name="connsiteY560" fmla="*/ 1444644 h 4807010"/>
              <a:gd name="connsiteX561" fmla="*/ 1750256 w 12200726"/>
              <a:gd name="connsiteY561" fmla="*/ 1468070 h 4807010"/>
              <a:gd name="connsiteX562" fmla="*/ 1751811 w 12200726"/>
              <a:gd name="connsiteY562" fmla="*/ 1468070 h 4807010"/>
              <a:gd name="connsiteX563" fmla="*/ 1762698 w 12200726"/>
              <a:gd name="connsiteY563" fmla="*/ 1468070 h 4807010"/>
              <a:gd name="connsiteX564" fmla="*/ 1862237 w 12200726"/>
              <a:gd name="connsiteY564" fmla="*/ 1459146 h 4807010"/>
              <a:gd name="connsiteX565" fmla="*/ 1862237 w 12200726"/>
              <a:gd name="connsiteY565" fmla="*/ 1461935 h 4807010"/>
              <a:gd name="connsiteX566" fmla="*/ 1862237 w 12200726"/>
              <a:gd name="connsiteY566" fmla="*/ 1481456 h 4807010"/>
              <a:gd name="connsiteX567" fmla="*/ 1863793 w 12200726"/>
              <a:gd name="connsiteY567" fmla="*/ 1481456 h 4807010"/>
              <a:gd name="connsiteX568" fmla="*/ 1874682 w 12200726"/>
              <a:gd name="connsiteY568" fmla="*/ 1481456 h 4807010"/>
              <a:gd name="connsiteX569" fmla="*/ 1874682 w 12200726"/>
              <a:gd name="connsiteY569" fmla="*/ 1485918 h 4807010"/>
              <a:gd name="connsiteX570" fmla="*/ 1874682 w 12200726"/>
              <a:gd name="connsiteY570" fmla="*/ 1517155 h 4807010"/>
              <a:gd name="connsiteX571" fmla="*/ 1878828 w 12200726"/>
              <a:gd name="connsiteY571" fmla="*/ 1514366 h 4807010"/>
              <a:gd name="connsiteX572" fmla="*/ 1907861 w 12200726"/>
              <a:gd name="connsiteY572" fmla="*/ 1494844 h 4807010"/>
              <a:gd name="connsiteX573" fmla="*/ 1920303 w 12200726"/>
              <a:gd name="connsiteY573" fmla="*/ 1410061 h 4807010"/>
              <a:gd name="connsiteX574" fmla="*/ 1921859 w 12200726"/>
              <a:gd name="connsiteY574" fmla="*/ 1409504 h 4807010"/>
              <a:gd name="connsiteX575" fmla="*/ 1932746 w 12200726"/>
              <a:gd name="connsiteY575" fmla="*/ 1405598 h 4807010"/>
              <a:gd name="connsiteX576" fmla="*/ 1936894 w 12200726"/>
              <a:gd name="connsiteY576" fmla="*/ 1262807 h 4807010"/>
              <a:gd name="connsiteX577" fmla="*/ 1941042 w 12200726"/>
              <a:gd name="connsiteY577" fmla="*/ 1405598 h 4807010"/>
              <a:gd name="connsiteX578" fmla="*/ 1942597 w 12200726"/>
              <a:gd name="connsiteY578" fmla="*/ 1406156 h 4807010"/>
              <a:gd name="connsiteX579" fmla="*/ 1953485 w 12200726"/>
              <a:gd name="connsiteY579" fmla="*/ 1410061 h 4807010"/>
              <a:gd name="connsiteX580" fmla="*/ 1953485 w 12200726"/>
              <a:gd name="connsiteY580" fmla="*/ 1231573 h 4807010"/>
              <a:gd name="connsiteX581" fmla="*/ 1961779 w 12200726"/>
              <a:gd name="connsiteY581" fmla="*/ 1164639 h 4807010"/>
              <a:gd name="connsiteX582" fmla="*/ 2040581 w 12200726"/>
              <a:gd name="connsiteY582" fmla="*/ 1164639 h 4807010"/>
              <a:gd name="connsiteX583" fmla="*/ 2040581 w 12200726"/>
              <a:gd name="connsiteY583" fmla="*/ 1231573 h 4807010"/>
              <a:gd name="connsiteX584" fmla="*/ 2042137 w 12200726"/>
              <a:gd name="connsiteY584" fmla="*/ 1231573 h 4807010"/>
              <a:gd name="connsiteX585" fmla="*/ 2053024 w 12200726"/>
              <a:gd name="connsiteY585" fmla="*/ 1231573 h 4807010"/>
              <a:gd name="connsiteX586" fmla="*/ 2053024 w 12200726"/>
              <a:gd name="connsiteY586" fmla="*/ 1062007 h 4807010"/>
              <a:gd name="connsiteX587" fmla="*/ 2056654 w 12200726"/>
              <a:gd name="connsiteY587" fmla="*/ 1062007 h 4807010"/>
              <a:gd name="connsiteX588" fmla="*/ 2082057 w 12200726"/>
              <a:gd name="connsiteY588" fmla="*/ 1062007 h 4807010"/>
              <a:gd name="connsiteX589" fmla="*/ 2082057 w 12200726"/>
              <a:gd name="connsiteY589" fmla="*/ 1058104 h 4807010"/>
              <a:gd name="connsiteX590" fmla="*/ 2082057 w 12200726"/>
              <a:gd name="connsiteY590" fmla="*/ 1030773 h 4807010"/>
              <a:gd name="connsiteX591" fmla="*/ 2127680 w 12200726"/>
              <a:gd name="connsiteY591" fmla="*/ 1030773 h 4807010"/>
              <a:gd name="connsiteX592" fmla="*/ 2127680 w 12200726"/>
              <a:gd name="connsiteY592" fmla="*/ 1028541 h 4807010"/>
              <a:gd name="connsiteX593" fmla="*/ 2127680 w 12200726"/>
              <a:gd name="connsiteY593" fmla="*/ 1012924 h 4807010"/>
              <a:gd name="connsiteX594" fmla="*/ 2131309 w 12200726"/>
              <a:gd name="connsiteY594" fmla="*/ 1012924 h 4807010"/>
              <a:gd name="connsiteX595" fmla="*/ 2156713 w 12200726"/>
              <a:gd name="connsiteY595" fmla="*/ 1012924 h 4807010"/>
              <a:gd name="connsiteX596" fmla="*/ 2156713 w 12200726"/>
              <a:gd name="connsiteY596" fmla="*/ 1015155 h 4807010"/>
              <a:gd name="connsiteX597" fmla="*/ 2156713 w 12200726"/>
              <a:gd name="connsiteY597" fmla="*/ 1030773 h 4807010"/>
              <a:gd name="connsiteX598" fmla="*/ 2158269 w 12200726"/>
              <a:gd name="connsiteY598" fmla="*/ 1030773 h 4807010"/>
              <a:gd name="connsiteX599" fmla="*/ 2169156 w 12200726"/>
              <a:gd name="connsiteY599" fmla="*/ 1030773 h 4807010"/>
              <a:gd name="connsiteX600" fmla="*/ 2189893 w 12200726"/>
              <a:gd name="connsiteY600" fmla="*/ 1021847 h 4807010"/>
              <a:gd name="connsiteX601" fmla="*/ 2198187 w 12200726"/>
              <a:gd name="connsiteY601" fmla="*/ 1028541 h 4807010"/>
              <a:gd name="connsiteX602" fmla="*/ 2198187 w 12200726"/>
              <a:gd name="connsiteY602" fmla="*/ 1012924 h 4807010"/>
              <a:gd name="connsiteX603" fmla="*/ 2202853 w 12200726"/>
              <a:gd name="connsiteY603" fmla="*/ 1012924 h 4807010"/>
              <a:gd name="connsiteX604" fmla="*/ 2235516 w 12200726"/>
              <a:gd name="connsiteY604" fmla="*/ 1012924 h 4807010"/>
              <a:gd name="connsiteX605" fmla="*/ 2235516 w 12200726"/>
              <a:gd name="connsiteY605" fmla="*/ 1015155 h 4807010"/>
              <a:gd name="connsiteX606" fmla="*/ 2235516 w 12200726"/>
              <a:gd name="connsiteY606" fmla="*/ 1030773 h 4807010"/>
              <a:gd name="connsiteX607" fmla="*/ 2297728 w 12200726"/>
              <a:gd name="connsiteY607" fmla="*/ 1030773 h 4807010"/>
              <a:gd name="connsiteX608" fmla="*/ 2297728 w 12200726"/>
              <a:gd name="connsiteY608" fmla="*/ 1034119 h 4807010"/>
              <a:gd name="connsiteX609" fmla="*/ 2297728 w 12200726"/>
              <a:gd name="connsiteY609" fmla="*/ 1057547 h 4807010"/>
              <a:gd name="connsiteX610" fmla="*/ 2351646 w 12200726"/>
              <a:gd name="connsiteY610" fmla="*/ 1057547 h 4807010"/>
              <a:gd name="connsiteX611" fmla="*/ 2351646 w 12200726"/>
              <a:gd name="connsiteY611" fmla="*/ 1120016 h 4807010"/>
              <a:gd name="connsiteX612" fmla="*/ 2353201 w 12200726"/>
              <a:gd name="connsiteY612" fmla="*/ 1120016 h 4807010"/>
              <a:gd name="connsiteX613" fmla="*/ 2364089 w 12200726"/>
              <a:gd name="connsiteY613" fmla="*/ 1120016 h 4807010"/>
              <a:gd name="connsiteX614" fmla="*/ 2364089 w 12200726"/>
              <a:gd name="connsiteY614" fmla="*/ 1122247 h 4807010"/>
              <a:gd name="connsiteX615" fmla="*/ 2364089 w 12200726"/>
              <a:gd name="connsiteY615" fmla="*/ 1137867 h 4807010"/>
              <a:gd name="connsiteX616" fmla="*/ 2372385 w 12200726"/>
              <a:gd name="connsiteY616" fmla="*/ 1200336 h 4807010"/>
              <a:gd name="connsiteX617" fmla="*/ 2373940 w 12200726"/>
              <a:gd name="connsiteY617" fmla="*/ 1200336 h 4807010"/>
              <a:gd name="connsiteX618" fmla="*/ 2384827 w 12200726"/>
              <a:gd name="connsiteY618" fmla="*/ 1200336 h 4807010"/>
              <a:gd name="connsiteX619" fmla="*/ 2384827 w 12200726"/>
              <a:gd name="connsiteY619" fmla="*/ 1202010 h 4807010"/>
              <a:gd name="connsiteX620" fmla="*/ 2384827 w 12200726"/>
              <a:gd name="connsiteY620" fmla="*/ 1213724 h 4807010"/>
              <a:gd name="connsiteX621" fmla="*/ 2386900 w 12200726"/>
              <a:gd name="connsiteY621" fmla="*/ 1213724 h 4807010"/>
              <a:gd name="connsiteX622" fmla="*/ 2401416 w 12200726"/>
              <a:gd name="connsiteY622" fmla="*/ 1213724 h 4807010"/>
              <a:gd name="connsiteX623" fmla="*/ 2401416 w 12200726"/>
              <a:gd name="connsiteY623" fmla="*/ 1276195 h 4807010"/>
              <a:gd name="connsiteX624" fmla="*/ 2405564 w 12200726"/>
              <a:gd name="connsiteY624" fmla="*/ 1276195 h 4807010"/>
              <a:gd name="connsiteX625" fmla="*/ 2434597 w 12200726"/>
              <a:gd name="connsiteY625" fmla="*/ 1276195 h 4807010"/>
              <a:gd name="connsiteX626" fmla="*/ 2434597 w 12200726"/>
              <a:gd name="connsiteY626" fmla="*/ 1325279 h 4807010"/>
              <a:gd name="connsiteX627" fmla="*/ 2438745 w 12200726"/>
              <a:gd name="connsiteY627" fmla="*/ 1328624 h 4807010"/>
              <a:gd name="connsiteX628" fmla="*/ 2438745 w 12200726"/>
              <a:gd name="connsiteY628" fmla="*/ 1352053 h 4807010"/>
              <a:gd name="connsiteX629" fmla="*/ 2440300 w 12200726"/>
              <a:gd name="connsiteY629" fmla="*/ 1352053 h 4807010"/>
              <a:gd name="connsiteX630" fmla="*/ 2451187 w 12200726"/>
              <a:gd name="connsiteY630" fmla="*/ 1352053 h 4807010"/>
              <a:gd name="connsiteX631" fmla="*/ 2451187 w 12200726"/>
              <a:gd name="connsiteY631" fmla="*/ 1401136 h 4807010"/>
              <a:gd name="connsiteX632" fmla="*/ 2453778 w 12200726"/>
              <a:gd name="connsiteY632" fmla="*/ 1401136 h 4807010"/>
              <a:gd name="connsiteX633" fmla="*/ 2471924 w 12200726"/>
              <a:gd name="connsiteY633" fmla="*/ 1401136 h 4807010"/>
              <a:gd name="connsiteX634" fmla="*/ 2476072 w 12200726"/>
              <a:gd name="connsiteY634" fmla="*/ 1409504 h 4807010"/>
              <a:gd name="connsiteX635" fmla="*/ 2476072 w 12200726"/>
              <a:gd name="connsiteY635" fmla="*/ 1436835 h 4807010"/>
              <a:gd name="connsiteX636" fmla="*/ 2479183 w 12200726"/>
              <a:gd name="connsiteY636" fmla="*/ 1432930 h 4807010"/>
              <a:gd name="connsiteX637" fmla="*/ 2500957 w 12200726"/>
              <a:gd name="connsiteY637" fmla="*/ 1405598 h 4807010"/>
              <a:gd name="connsiteX638" fmla="*/ 2559023 w 12200726"/>
              <a:gd name="connsiteY638" fmla="*/ 1405598 h 4807010"/>
              <a:gd name="connsiteX639" fmla="*/ 2559023 w 12200726"/>
              <a:gd name="connsiteY639" fmla="*/ 1584087 h 4807010"/>
              <a:gd name="connsiteX640" fmla="*/ 2560578 w 12200726"/>
              <a:gd name="connsiteY640" fmla="*/ 1584087 h 4807010"/>
              <a:gd name="connsiteX641" fmla="*/ 2571465 w 12200726"/>
              <a:gd name="connsiteY641" fmla="*/ 1584087 h 4807010"/>
              <a:gd name="connsiteX642" fmla="*/ 2573021 w 12200726"/>
              <a:gd name="connsiteY642" fmla="*/ 1581298 h 4807010"/>
              <a:gd name="connsiteX643" fmla="*/ 2583908 w 12200726"/>
              <a:gd name="connsiteY643" fmla="*/ 1561776 h 4807010"/>
              <a:gd name="connsiteX644" fmla="*/ 2583908 w 12200726"/>
              <a:gd name="connsiteY644" fmla="*/ 1565681 h 4807010"/>
              <a:gd name="connsiteX645" fmla="*/ 2583908 w 12200726"/>
              <a:gd name="connsiteY645" fmla="*/ 1593012 h 4807010"/>
              <a:gd name="connsiteX646" fmla="*/ 2592202 w 12200726"/>
              <a:gd name="connsiteY646" fmla="*/ 1499306 h 4807010"/>
              <a:gd name="connsiteX647" fmla="*/ 2593757 w 12200726"/>
              <a:gd name="connsiteY647" fmla="*/ 1499306 h 4807010"/>
              <a:gd name="connsiteX648" fmla="*/ 2604645 w 12200726"/>
              <a:gd name="connsiteY648" fmla="*/ 1499306 h 4807010"/>
              <a:gd name="connsiteX649" fmla="*/ 2604645 w 12200726"/>
              <a:gd name="connsiteY649" fmla="*/ 1365438 h 4807010"/>
              <a:gd name="connsiteX650" fmla="*/ 2606720 w 12200726"/>
              <a:gd name="connsiteY650" fmla="*/ 1365438 h 4807010"/>
              <a:gd name="connsiteX651" fmla="*/ 2621235 w 12200726"/>
              <a:gd name="connsiteY651" fmla="*/ 1365438 h 4807010"/>
              <a:gd name="connsiteX652" fmla="*/ 2646120 w 12200726"/>
              <a:gd name="connsiteY652" fmla="*/ 1276195 h 4807010"/>
              <a:gd name="connsiteX653" fmla="*/ 2648713 w 12200726"/>
              <a:gd name="connsiteY653" fmla="*/ 1276195 h 4807010"/>
              <a:gd name="connsiteX654" fmla="*/ 2666859 w 12200726"/>
              <a:gd name="connsiteY654" fmla="*/ 1276195 h 4807010"/>
              <a:gd name="connsiteX655" fmla="*/ 2687596 w 12200726"/>
              <a:gd name="connsiteY655" fmla="*/ 1365438 h 4807010"/>
              <a:gd name="connsiteX656" fmla="*/ 2689669 w 12200726"/>
              <a:gd name="connsiteY656" fmla="*/ 1365438 h 4807010"/>
              <a:gd name="connsiteX657" fmla="*/ 2704186 w 12200726"/>
              <a:gd name="connsiteY657" fmla="*/ 1365438 h 4807010"/>
              <a:gd name="connsiteX658" fmla="*/ 2704186 w 12200726"/>
              <a:gd name="connsiteY658" fmla="*/ 1445758 h 4807010"/>
              <a:gd name="connsiteX659" fmla="*/ 2707814 w 12200726"/>
              <a:gd name="connsiteY659" fmla="*/ 1445758 h 4807010"/>
              <a:gd name="connsiteX660" fmla="*/ 2733219 w 12200726"/>
              <a:gd name="connsiteY660" fmla="*/ 1445758 h 4807010"/>
              <a:gd name="connsiteX661" fmla="*/ 2733219 w 12200726"/>
              <a:gd name="connsiteY661" fmla="*/ 1450221 h 4807010"/>
              <a:gd name="connsiteX662" fmla="*/ 2733219 w 12200726"/>
              <a:gd name="connsiteY662" fmla="*/ 1481456 h 4807010"/>
              <a:gd name="connsiteX663" fmla="*/ 2741513 w 12200726"/>
              <a:gd name="connsiteY663" fmla="*/ 1476995 h 4807010"/>
              <a:gd name="connsiteX664" fmla="*/ 2741513 w 12200726"/>
              <a:gd name="connsiteY664" fmla="*/ 1445758 h 4807010"/>
              <a:gd name="connsiteX665" fmla="*/ 2744624 w 12200726"/>
              <a:gd name="connsiteY665" fmla="*/ 1445758 h 4807010"/>
              <a:gd name="connsiteX666" fmla="*/ 2766398 w 12200726"/>
              <a:gd name="connsiteY666" fmla="*/ 1445758 h 4807010"/>
              <a:gd name="connsiteX667" fmla="*/ 2766398 w 12200726"/>
              <a:gd name="connsiteY667" fmla="*/ 1449104 h 4807010"/>
              <a:gd name="connsiteX668" fmla="*/ 2766398 w 12200726"/>
              <a:gd name="connsiteY668" fmla="*/ 1472532 h 4807010"/>
              <a:gd name="connsiteX669" fmla="*/ 2828612 w 12200726"/>
              <a:gd name="connsiteY669" fmla="*/ 1472532 h 4807010"/>
              <a:gd name="connsiteX670" fmla="*/ 2828612 w 12200726"/>
              <a:gd name="connsiteY670" fmla="*/ 1396675 h 4807010"/>
              <a:gd name="connsiteX671" fmla="*/ 2831203 w 12200726"/>
              <a:gd name="connsiteY671" fmla="*/ 1396675 h 4807010"/>
              <a:gd name="connsiteX672" fmla="*/ 2849349 w 12200726"/>
              <a:gd name="connsiteY672" fmla="*/ 1396675 h 4807010"/>
              <a:gd name="connsiteX673" fmla="*/ 2849349 w 12200726"/>
              <a:gd name="connsiteY673" fmla="*/ 1441296 h 4807010"/>
              <a:gd name="connsiteX674" fmla="*/ 2853497 w 12200726"/>
              <a:gd name="connsiteY674" fmla="*/ 1374364 h 4807010"/>
              <a:gd name="connsiteX675" fmla="*/ 2899119 w 12200726"/>
              <a:gd name="connsiteY675" fmla="*/ 1374364 h 4807010"/>
              <a:gd name="connsiteX676" fmla="*/ 2899119 w 12200726"/>
              <a:gd name="connsiteY676" fmla="*/ 1371016 h 4807010"/>
              <a:gd name="connsiteX677" fmla="*/ 2899119 w 12200726"/>
              <a:gd name="connsiteY677" fmla="*/ 1347590 h 4807010"/>
              <a:gd name="connsiteX678" fmla="*/ 2900674 w 12200726"/>
              <a:gd name="connsiteY678" fmla="*/ 1347590 h 4807010"/>
              <a:gd name="connsiteX679" fmla="*/ 2911561 w 12200726"/>
              <a:gd name="connsiteY679" fmla="*/ 1347590 h 4807010"/>
              <a:gd name="connsiteX680" fmla="*/ 2911561 w 12200726"/>
              <a:gd name="connsiteY680" fmla="*/ 1343687 h 4807010"/>
              <a:gd name="connsiteX681" fmla="*/ 2911561 w 12200726"/>
              <a:gd name="connsiteY681" fmla="*/ 1316355 h 4807010"/>
              <a:gd name="connsiteX682" fmla="*/ 2919857 w 12200726"/>
              <a:gd name="connsiteY682" fmla="*/ 1329741 h 4807010"/>
              <a:gd name="connsiteX683" fmla="*/ 2924523 w 12200726"/>
              <a:gd name="connsiteY683" fmla="*/ 1329741 h 4807010"/>
              <a:gd name="connsiteX684" fmla="*/ 2957185 w 12200726"/>
              <a:gd name="connsiteY684" fmla="*/ 1329741 h 4807010"/>
              <a:gd name="connsiteX685" fmla="*/ 2957185 w 12200726"/>
              <a:gd name="connsiteY685" fmla="*/ 1328067 h 4807010"/>
              <a:gd name="connsiteX686" fmla="*/ 2957185 w 12200726"/>
              <a:gd name="connsiteY686" fmla="*/ 1316355 h 4807010"/>
              <a:gd name="connsiteX687" fmla="*/ 2958740 w 12200726"/>
              <a:gd name="connsiteY687" fmla="*/ 1316355 h 4807010"/>
              <a:gd name="connsiteX688" fmla="*/ 2969627 w 12200726"/>
              <a:gd name="connsiteY688" fmla="*/ 1316355 h 4807010"/>
              <a:gd name="connsiteX689" fmla="*/ 2969627 w 12200726"/>
              <a:gd name="connsiteY689" fmla="*/ 1319144 h 4807010"/>
              <a:gd name="connsiteX690" fmla="*/ 2969627 w 12200726"/>
              <a:gd name="connsiteY690" fmla="*/ 1338667 h 4807010"/>
              <a:gd name="connsiteX691" fmla="*/ 3048430 w 12200726"/>
              <a:gd name="connsiteY691" fmla="*/ 1338667 h 4807010"/>
              <a:gd name="connsiteX692" fmla="*/ 3048430 w 12200726"/>
              <a:gd name="connsiteY692" fmla="*/ 1624247 h 4807010"/>
              <a:gd name="connsiteX693" fmla="*/ 3051540 w 12200726"/>
              <a:gd name="connsiteY693" fmla="*/ 1624247 h 4807010"/>
              <a:gd name="connsiteX694" fmla="*/ 3073315 w 12200726"/>
              <a:gd name="connsiteY694" fmla="*/ 1624247 h 4807010"/>
              <a:gd name="connsiteX695" fmla="*/ 3073315 w 12200726"/>
              <a:gd name="connsiteY695" fmla="*/ 1597475 h 4807010"/>
              <a:gd name="connsiteX696" fmla="*/ 3081611 w 12200726"/>
              <a:gd name="connsiteY696" fmla="*/ 1597475 h 4807010"/>
              <a:gd name="connsiteX697" fmla="*/ 3081611 w 12200726"/>
              <a:gd name="connsiteY697" fmla="*/ 1624247 h 4807010"/>
              <a:gd name="connsiteX698" fmla="*/ 3143823 w 12200726"/>
              <a:gd name="connsiteY698" fmla="*/ 1624247 h 4807010"/>
              <a:gd name="connsiteX699" fmla="*/ 3143823 w 12200726"/>
              <a:gd name="connsiteY699" fmla="*/ 1561776 h 4807010"/>
              <a:gd name="connsiteX700" fmla="*/ 3168708 w 12200726"/>
              <a:gd name="connsiteY700" fmla="*/ 1561776 h 4807010"/>
              <a:gd name="connsiteX701" fmla="*/ 3193593 w 12200726"/>
              <a:gd name="connsiteY701" fmla="*/ 1557315 h 4807010"/>
              <a:gd name="connsiteX702" fmla="*/ 3201889 w 12200726"/>
              <a:gd name="connsiteY702" fmla="*/ 1561776 h 4807010"/>
              <a:gd name="connsiteX703" fmla="*/ 3222625 w 12200726"/>
              <a:gd name="connsiteY703" fmla="*/ 1561776 h 4807010"/>
              <a:gd name="connsiteX704" fmla="*/ 3222625 w 12200726"/>
              <a:gd name="connsiteY704" fmla="*/ 1624247 h 4807010"/>
              <a:gd name="connsiteX705" fmla="*/ 3239216 w 12200726"/>
              <a:gd name="connsiteY705" fmla="*/ 1624247 h 4807010"/>
              <a:gd name="connsiteX706" fmla="*/ 3239216 w 12200726"/>
              <a:gd name="connsiteY706" fmla="*/ 1659946 h 4807010"/>
              <a:gd name="connsiteX707" fmla="*/ 3258322 w 12200726"/>
              <a:gd name="connsiteY707" fmla="*/ 1661814 h 4807010"/>
              <a:gd name="connsiteX708" fmla="*/ 3284840 w 12200726"/>
              <a:gd name="connsiteY708" fmla="*/ 1661814 h 4807010"/>
              <a:gd name="connsiteX709" fmla="*/ 3284840 w 12200726"/>
              <a:gd name="connsiteY709" fmla="*/ 1628710 h 4807010"/>
              <a:gd name="connsiteX710" fmla="*/ 3423908 w 12200726"/>
              <a:gd name="connsiteY710" fmla="*/ 1628710 h 4807010"/>
              <a:gd name="connsiteX711" fmla="*/ 3423908 w 12200726"/>
              <a:gd name="connsiteY711" fmla="*/ 1452735 h 4807010"/>
              <a:gd name="connsiteX712" fmla="*/ 3571269 w 12200726"/>
              <a:gd name="connsiteY712" fmla="*/ 1452735 h 4807010"/>
              <a:gd name="connsiteX713" fmla="*/ 3571269 w 12200726"/>
              <a:gd name="connsiteY713" fmla="*/ 1615324 h 4807010"/>
              <a:gd name="connsiteX714" fmla="*/ 3575165 w 12200726"/>
              <a:gd name="connsiteY714" fmla="*/ 1615324 h 4807010"/>
              <a:gd name="connsiteX715" fmla="*/ 3577707 w 12200726"/>
              <a:gd name="connsiteY715" fmla="*/ 1661814 h 4807010"/>
              <a:gd name="connsiteX716" fmla="*/ 3597509 w 12200726"/>
              <a:gd name="connsiteY716" fmla="*/ 1661814 h 4807010"/>
              <a:gd name="connsiteX717" fmla="*/ 3600050 w 12200726"/>
              <a:gd name="connsiteY717" fmla="*/ 1615324 h 4807010"/>
              <a:gd name="connsiteX718" fmla="*/ 3612493 w 12200726"/>
              <a:gd name="connsiteY718" fmla="*/ 1615324 h 4807010"/>
              <a:gd name="connsiteX719" fmla="*/ 3615034 w 12200726"/>
              <a:gd name="connsiteY719" fmla="*/ 1661814 h 4807010"/>
              <a:gd name="connsiteX720" fmla="*/ 3718630 w 12200726"/>
              <a:gd name="connsiteY720" fmla="*/ 1661814 h 4807010"/>
              <a:gd name="connsiteX721" fmla="*/ 3718630 w 12200726"/>
              <a:gd name="connsiteY721" fmla="*/ 1325301 h 4807010"/>
              <a:gd name="connsiteX722" fmla="*/ 4122450 w 12200726"/>
              <a:gd name="connsiteY722" fmla="*/ 1325301 h 4807010"/>
              <a:gd name="connsiteX723" fmla="*/ 4122450 w 12200726"/>
              <a:gd name="connsiteY723" fmla="*/ 1661814 h 4807010"/>
              <a:gd name="connsiteX724" fmla="*/ 4160712 w 12200726"/>
              <a:gd name="connsiteY724" fmla="*/ 1661814 h 4807010"/>
              <a:gd name="connsiteX725" fmla="*/ 4160712 w 12200726"/>
              <a:gd name="connsiteY725" fmla="*/ 1491124 h 4807010"/>
              <a:gd name="connsiteX726" fmla="*/ 4355371 w 12200726"/>
              <a:gd name="connsiteY726" fmla="*/ 1491124 h 4807010"/>
              <a:gd name="connsiteX727" fmla="*/ 4462735 w 12200726"/>
              <a:gd name="connsiteY727" fmla="*/ 1356515 h 4807010"/>
              <a:gd name="connsiteX728" fmla="*/ 4595456 w 12200726"/>
              <a:gd name="connsiteY728" fmla="*/ 1356515 h 4807010"/>
              <a:gd name="connsiteX729" fmla="*/ 4595456 w 12200726"/>
              <a:gd name="connsiteY729" fmla="*/ 1512692 h 4807010"/>
              <a:gd name="connsiteX730" fmla="*/ 4612046 w 12200726"/>
              <a:gd name="connsiteY730" fmla="*/ 1512692 h 4807010"/>
              <a:gd name="connsiteX731" fmla="*/ 4616195 w 12200726"/>
              <a:gd name="connsiteY731" fmla="*/ 1499306 h 4807010"/>
              <a:gd name="connsiteX732" fmla="*/ 4628637 w 12200726"/>
              <a:gd name="connsiteY732" fmla="*/ 1499306 h 4807010"/>
              <a:gd name="connsiteX733" fmla="*/ 4632785 w 12200726"/>
              <a:gd name="connsiteY733" fmla="*/ 1517155 h 4807010"/>
              <a:gd name="connsiteX734" fmla="*/ 4657670 w 12200726"/>
              <a:gd name="connsiteY734" fmla="*/ 1517155 h 4807010"/>
              <a:gd name="connsiteX735" fmla="*/ 4657670 w 12200726"/>
              <a:gd name="connsiteY735" fmla="*/ 1503767 h 4807010"/>
              <a:gd name="connsiteX736" fmla="*/ 4703291 w 12200726"/>
              <a:gd name="connsiteY736" fmla="*/ 1503767 h 4807010"/>
              <a:gd name="connsiteX737" fmla="*/ 4703291 w 12200726"/>
              <a:gd name="connsiteY737" fmla="*/ 1517155 h 4807010"/>
              <a:gd name="connsiteX738" fmla="*/ 4744767 w 12200726"/>
              <a:gd name="connsiteY738" fmla="*/ 1517155 h 4807010"/>
              <a:gd name="connsiteX739" fmla="*/ 4744767 w 12200726"/>
              <a:gd name="connsiteY739" fmla="*/ 1610861 h 4807010"/>
              <a:gd name="connsiteX740" fmla="*/ 4773800 w 12200726"/>
              <a:gd name="connsiteY740" fmla="*/ 1610861 h 4807010"/>
              <a:gd name="connsiteX741" fmla="*/ 4773800 w 12200726"/>
              <a:gd name="connsiteY741" fmla="*/ 1584087 h 4807010"/>
              <a:gd name="connsiteX742" fmla="*/ 4806981 w 12200726"/>
              <a:gd name="connsiteY742" fmla="*/ 1584087 h 4807010"/>
              <a:gd name="connsiteX743" fmla="*/ 4806981 w 12200726"/>
              <a:gd name="connsiteY743" fmla="*/ 1213724 h 4807010"/>
              <a:gd name="connsiteX744" fmla="*/ 4819424 w 12200726"/>
              <a:gd name="connsiteY744" fmla="*/ 1200336 h 4807010"/>
              <a:gd name="connsiteX745" fmla="*/ 4968734 w 12200726"/>
              <a:gd name="connsiteY745" fmla="*/ 1200336 h 4807010"/>
              <a:gd name="connsiteX746" fmla="*/ 4968734 w 12200726"/>
              <a:gd name="connsiteY746" fmla="*/ 1218187 h 4807010"/>
              <a:gd name="connsiteX747" fmla="*/ 4989471 w 12200726"/>
              <a:gd name="connsiteY747" fmla="*/ 1218187 h 4807010"/>
              <a:gd name="connsiteX748" fmla="*/ 4989471 w 12200726"/>
              <a:gd name="connsiteY748" fmla="*/ 1454684 h 4807010"/>
              <a:gd name="connsiteX749" fmla="*/ 5035095 w 12200726"/>
              <a:gd name="connsiteY749" fmla="*/ 1454684 h 4807010"/>
              <a:gd name="connsiteX750" fmla="*/ 5035095 w 12200726"/>
              <a:gd name="connsiteY750" fmla="*/ 1316355 h 4807010"/>
              <a:gd name="connsiteX751" fmla="*/ 5089012 w 12200726"/>
              <a:gd name="connsiteY751" fmla="*/ 1316355 h 4807010"/>
              <a:gd name="connsiteX752" fmla="*/ 5097307 w 12200726"/>
              <a:gd name="connsiteY752" fmla="*/ 1307430 h 4807010"/>
              <a:gd name="connsiteX753" fmla="*/ 5113897 w 12200726"/>
              <a:gd name="connsiteY753" fmla="*/ 1307430 h 4807010"/>
              <a:gd name="connsiteX754" fmla="*/ 5122191 w 12200726"/>
              <a:gd name="connsiteY754" fmla="*/ 1316355 h 4807010"/>
              <a:gd name="connsiteX755" fmla="*/ 5167815 w 12200726"/>
              <a:gd name="connsiteY755" fmla="*/ 1316355 h 4807010"/>
              <a:gd name="connsiteX756" fmla="*/ 5167815 w 12200726"/>
              <a:gd name="connsiteY756" fmla="*/ 1075395 h 4807010"/>
              <a:gd name="connsiteX757" fmla="*/ 5283945 w 12200726"/>
              <a:gd name="connsiteY757" fmla="*/ 1053084 h 4807010"/>
              <a:gd name="connsiteX758" fmla="*/ 5283945 w 12200726"/>
              <a:gd name="connsiteY758" fmla="*/ 1055315 h 4807010"/>
              <a:gd name="connsiteX759" fmla="*/ 5283945 w 12200726"/>
              <a:gd name="connsiteY759" fmla="*/ 1070933 h 4807010"/>
              <a:gd name="connsiteX760" fmla="*/ 5337863 w 12200726"/>
              <a:gd name="connsiteY760" fmla="*/ 1070933 h 4807010"/>
              <a:gd name="connsiteX761" fmla="*/ 5337863 w 12200726"/>
              <a:gd name="connsiteY761" fmla="*/ 1597475 h 4807010"/>
              <a:gd name="connsiteX762" fmla="*/ 5383486 w 12200726"/>
              <a:gd name="connsiteY762" fmla="*/ 1597475 h 4807010"/>
              <a:gd name="connsiteX763" fmla="*/ 5383486 w 12200726"/>
              <a:gd name="connsiteY763" fmla="*/ 1588550 h 4807010"/>
              <a:gd name="connsiteX764" fmla="*/ 5408371 w 12200726"/>
              <a:gd name="connsiteY764" fmla="*/ 1588550 h 4807010"/>
              <a:gd name="connsiteX765" fmla="*/ 5408371 w 12200726"/>
              <a:gd name="connsiteY765" fmla="*/ 1597475 h 4807010"/>
              <a:gd name="connsiteX766" fmla="*/ 5458141 w 12200726"/>
              <a:gd name="connsiteY766" fmla="*/ 1597475 h 4807010"/>
              <a:gd name="connsiteX767" fmla="*/ 5458141 w 12200726"/>
              <a:gd name="connsiteY767" fmla="*/ 1570701 h 4807010"/>
              <a:gd name="connsiteX768" fmla="*/ 5516207 w 12200726"/>
              <a:gd name="connsiteY768" fmla="*/ 1570701 h 4807010"/>
              <a:gd name="connsiteX769" fmla="*/ 5541092 w 12200726"/>
              <a:gd name="connsiteY769" fmla="*/ 1561776 h 4807010"/>
              <a:gd name="connsiteX770" fmla="*/ 5582567 w 12200726"/>
              <a:gd name="connsiteY770" fmla="*/ 1570701 h 4807010"/>
              <a:gd name="connsiteX771" fmla="*/ 5582567 w 12200726"/>
              <a:gd name="connsiteY771" fmla="*/ 1535004 h 4807010"/>
              <a:gd name="connsiteX772" fmla="*/ 5599158 w 12200726"/>
              <a:gd name="connsiteY772" fmla="*/ 1535004 h 4807010"/>
              <a:gd name="connsiteX773" fmla="*/ 5599158 w 12200726"/>
              <a:gd name="connsiteY773" fmla="*/ 1508230 h 4807010"/>
              <a:gd name="connsiteX774" fmla="*/ 5715288 w 12200726"/>
              <a:gd name="connsiteY774" fmla="*/ 1508230 h 4807010"/>
              <a:gd name="connsiteX775" fmla="*/ 5715288 w 12200726"/>
              <a:gd name="connsiteY775" fmla="*/ 1445758 h 4807010"/>
              <a:gd name="connsiteX776" fmla="*/ 5752615 w 12200726"/>
              <a:gd name="connsiteY776" fmla="*/ 1445758 h 4807010"/>
              <a:gd name="connsiteX777" fmla="*/ 5752615 w 12200726"/>
              <a:gd name="connsiteY777" fmla="*/ 1432372 h 4807010"/>
              <a:gd name="connsiteX778" fmla="*/ 5777500 w 12200726"/>
              <a:gd name="connsiteY778" fmla="*/ 1432372 h 4807010"/>
              <a:gd name="connsiteX779" fmla="*/ 5777500 w 12200726"/>
              <a:gd name="connsiteY779" fmla="*/ 1445758 h 4807010"/>
              <a:gd name="connsiteX780" fmla="*/ 5810681 w 12200726"/>
              <a:gd name="connsiteY780" fmla="*/ 1445758 h 4807010"/>
              <a:gd name="connsiteX781" fmla="*/ 5810681 w 12200726"/>
              <a:gd name="connsiteY781" fmla="*/ 1548390 h 4807010"/>
              <a:gd name="connsiteX782" fmla="*/ 5877041 w 12200726"/>
              <a:gd name="connsiteY782" fmla="*/ 1548390 h 4807010"/>
              <a:gd name="connsiteX783" fmla="*/ 5877041 w 12200726"/>
              <a:gd name="connsiteY783" fmla="*/ 1494844 h 4807010"/>
              <a:gd name="connsiteX784" fmla="*/ 5955844 w 12200726"/>
              <a:gd name="connsiteY784" fmla="*/ 1494844 h 4807010"/>
              <a:gd name="connsiteX785" fmla="*/ 5955844 w 12200726"/>
              <a:gd name="connsiteY785" fmla="*/ 1432372 h 4807010"/>
              <a:gd name="connsiteX786" fmla="*/ 6055386 w 12200726"/>
              <a:gd name="connsiteY786" fmla="*/ 1432372 h 4807010"/>
              <a:gd name="connsiteX787" fmla="*/ 6055628 w 12200726"/>
              <a:gd name="connsiteY787" fmla="*/ 1478578 h 4807010"/>
              <a:gd name="connsiteX788" fmla="*/ 6074361 w 12200726"/>
              <a:gd name="connsiteY788" fmla="*/ 1481456 h 4807010"/>
              <a:gd name="connsiteX789" fmla="*/ 6075399 w 12200726"/>
              <a:gd name="connsiteY789" fmla="*/ 1484247 h 4807010"/>
              <a:gd name="connsiteX790" fmla="*/ 6082655 w 12200726"/>
              <a:gd name="connsiteY790" fmla="*/ 1503767 h 4807010"/>
              <a:gd name="connsiteX791" fmla="*/ 6136573 w 12200726"/>
              <a:gd name="connsiteY791" fmla="*/ 1508230 h 4807010"/>
              <a:gd name="connsiteX792" fmla="*/ 6136573 w 12200726"/>
              <a:gd name="connsiteY792" fmla="*/ 1253884 h 4807010"/>
              <a:gd name="connsiteX793" fmla="*/ 6140721 w 12200726"/>
              <a:gd name="connsiteY793" fmla="*/ 1253884 h 4807010"/>
              <a:gd name="connsiteX794" fmla="*/ 6169754 w 12200726"/>
              <a:gd name="connsiteY794" fmla="*/ 1253884 h 4807010"/>
              <a:gd name="connsiteX795" fmla="*/ 6169754 w 12200726"/>
              <a:gd name="connsiteY795" fmla="*/ 972765 h 4807010"/>
              <a:gd name="connsiteX796" fmla="*/ 6173383 w 12200726"/>
              <a:gd name="connsiteY796" fmla="*/ 972765 h 4807010"/>
              <a:gd name="connsiteX797" fmla="*/ 6198787 w 12200726"/>
              <a:gd name="connsiteY797" fmla="*/ 972765 h 4807010"/>
              <a:gd name="connsiteX798" fmla="*/ 6198787 w 12200726"/>
              <a:gd name="connsiteY798" fmla="*/ 736267 h 4807010"/>
              <a:gd name="connsiteX799" fmla="*/ 6207081 w 12200726"/>
              <a:gd name="connsiteY799" fmla="*/ 678257 h 4807010"/>
              <a:gd name="connsiteX800" fmla="*/ 6211230 w 12200726"/>
              <a:gd name="connsiteY800" fmla="*/ 678257 h 4807010"/>
              <a:gd name="connsiteX801" fmla="*/ 6240263 w 12200726"/>
              <a:gd name="connsiteY801" fmla="*/ 678257 h 4807010"/>
              <a:gd name="connsiteX802" fmla="*/ 6314917 w 12200726"/>
              <a:gd name="connsiteY802" fmla="*/ 508694 h 4807010"/>
              <a:gd name="connsiteX803" fmla="*/ 6323213 w 12200726"/>
              <a:gd name="connsiteY803" fmla="*/ 0 h 4807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</a:cxnLst>
            <a:rect l="l" t="t" r="r" b="b"/>
            <a:pathLst>
              <a:path w="12200726" h="4807010">
                <a:moveTo>
                  <a:pt x="6323213" y="0"/>
                </a:moveTo>
                <a:cubicBezTo>
                  <a:pt x="6323213" y="37"/>
                  <a:pt x="6323246" y="4211"/>
                  <a:pt x="6327359" y="508694"/>
                </a:cubicBezTo>
                <a:cubicBezTo>
                  <a:pt x="6327384" y="508743"/>
                  <a:pt x="6328704" y="511511"/>
                  <a:pt x="6406162" y="673796"/>
                </a:cubicBezTo>
                <a:lnTo>
                  <a:pt x="6410310" y="673796"/>
                </a:lnTo>
                <a:lnTo>
                  <a:pt x="6439343" y="673796"/>
                </a:lnTo>
                <a:lnTo>
                  <a:pt x="6439343" y="722879"/>
                </a:lnTo>
                <a:cubicBezTo>
                  <a:pt x="6439347" y="722892"/>
                  <a:pt x="6439425" y="723012"/>
                  <a:pt x="6440381" y="724553"/>
                </a:cubicBezTo>
                <a:lnTo>
                  <a:pt x="6447638" y="736267"/>
                </a:lnTo>
                <a:lnTo>
                  <a:pt x="6447638" y="972765"/>
                </a:lnTo>
                <a:lnTo>
                  <a:pt x="6452303" y="972765"/>
                </a:lnTo>
                <a:lnTo>
                  <a:pt x="6484967" y="972765"/>
                </a:lnTo>
                <a:lnTo>
                  <a:pt x="6484967" y="1262808"/>
                </a:lnTo>
                <a:cubicBezTo>
                  <a:pt x="6484987" y="1262806"/>
                  <a:pt x="6485217" y="1262762"/>
                  <a:pt x="6488077" y="1262250"/>
                </a:cubicBezTo>
                <a:lnTo>
                  <a:pt x="6509852" y="1258347"/>
                </a:lnTo>
                <a:cubicBezTo>
                  <a:pt x="6509852" y="1258392"/>
                  <a:pt x="6509790" y="1261146"/>
                  <a:pt x="6505704" y="1441296"/>
                </a:cubicBezTo>
                <a:cubicBezTo>
                  <a:pt x="6505724" y="1441300"/>
                  <a:pt x="6505951" y="1441341"/>
                  <a:pt x="6508814" y="1441855"/>
                </a:cubicBezTo>
                <a:lnTo>
                  <a:pt x="6530588" y="1445759"/>
                </a:lnTo>
                <a:cubicBezTo>
                  <a:pt x="6530592" y="1445773"/>
                  <a:pt x="6530633" y="1445905"/>
                  <a:pt x="6531106" y="1447433"/>
                </a:cubicBezTo>
                <a:lnTo>
                  <a:pt x="6534736" y="1459147"/>
                </a:lnTo>
                <a:cubicBezTo>
                  <a:pt x="6534741" y="1459128"/>
                  <a:pt x="6534833" y="1458833"/>
                  <a:pt x="6536292" y="1454127"/>
                </a:cubicBezTo>
                <a:lnTo>
                  <a:pt x="6547179" y="1418987"/>
                </a:lnTo>
                <a:lnTo>
                  <a:pt x="6550807" y="1418987"/>
                </a:lnTo>
                <a:lnTo>
                  <a:pt x="6576212" y="1418987"/>
                </a:lnTo>
                <a:lnTo>
                  <a:pt x="6576212" y="1485919"/>
                </a:lnTo>
                <a:cubicBezTo>
                  <a:pt x="6576224" y="1485929"/>
                  <a:pt x="6576382" y="1486012"/>
                  <a:pt x="6578285" y="1487035"/>
                </a:cubicBezTo>
                <a:lnTo>
                  <a:pt x="6592802" y="1494844"/>
                </a:lnTo>
                <a:lnTo>
                  <a:pt x="6592802" y="1497633"/>
                </a:lnTo>
                <a:lnTo>
                  <a:pt x="6592802" y="1517155"/>
                </a:lnTo>
                <a:lnTo>
                  <a:pt x="6684048" y="1517155"/>
                </a:lnTo>
                <a:lnTo>
                  <a:pt x="6684048" y="1519387"/>
                </a:lnTo>
                <a:lnTo>
                  <a:pt x="6684048" y="1535004"/>
                </a:lnTo>
                <a:lnTo>
                  <a:pt x="6688194" y="1535004"/>
                </a:lnTo>
                <a:lnTo>
                  <a:pt x="6717227" y="1535004"/>
                </a:lnTo>
                <a:lnTo>
                  <a:pt x="6717227" y="1472533"/>
                </a:lnTo>
                <a:lnTo>
                  <a:pt x="6808472" y="1472533"/>
                </a:lnTo>
                <a:lnTo>
                  <a:pt x="6808472" y="1469744"/>
                </a:lnTo>
                <a:lnTo>
                  <a:pt x="6808472" y="1450221"/>
                </a:lnTo>
                <a:lnTo>
                  <a:pt x="6810547" y="1450221"/>
                </a:lnTo>
                <a:lnTo>
                  <a:pt x="6825062" y="1450221"/>
                </a:lnTo>
                <a:lnTo>
                  <a:pt x="6825062" y="1446318"/>
                </a:lnTo>
                <a:lnTo>
                  <a:pt x="6825062" y="1418987"/>
                </a:lnTo>
                <a:lnTo>
                  <a:pt x="6826618" y="1418987"/>
                </a:lnTo>
                <a:lnTo>
                  <a:pt x="6837505" y="1418987"/>
                </a:lnTo>
                <a:lnTo>
                  <a:pt x="6837505" y="1416755"/>
                </a:lnTo>
                <a:lnTo>
                  <a:pt x="6837505" y="1401136"/>
                </a:lnTo>
                <a:lnTo>
                  <a:pt x="6841653" y="1401136"/>
                </a:lnTo>
                <a:lnTo>
                  <a:pt x="6870686" y="1401136"/>
                </a:lnTo>
                <a:lnTo>
                  <a:pt x="6870686" y="1403367"/>
                </a:lnTo>
                <a:lnTo>
                  <a:pt x="6870686" y="1418987"/>
                </a:lnTo>
                <a:lnTo>
                  <a:pt x="6916307" y="1418987"/>
                </a:lnTo>
                <a:lnTo>
                  <a:pt x="6916307" y="1415081"/>
                </a:lnTo>
                <a:lnTo>
                  <a:pt x="6916307" y="1387750"/>
                </a:lnTo>
                <a:lnTo>
                  <a:pt x="6919938" y="1387750"/>
                </a:lnTo>
                <a:lnTo>
                  <a:pt x="6945340" y="1387750"/>
                </a:lnTo>
                <a:lnTo>
                  <a:pt x="6945340" y="1436835"/>
                </a:lnTo>
                <a:lnTo>
                  <a:pt x="6947415" y="1436835"/>
                </a:lnTo>
                <a:lnTo>
                  <a:pt x="6961931" y="1436835"/>
                </a:lnTo>
                <a:lnTo>
                  <a:pt x="6961931" y="1434604"/>
                </a:lnTo>
                <a:lnTo>
                  <a:pt x="6961931" y="1418987"/>
                </a:lnTo>
                <a:lnTo>
                  <a:pt x="6965559" y="1418987"/>
                </a:lnTo>
                <a:lnTo>
                  <a:pt x="6990964" y="1418987"/>
                </a:lnTo>
                <a:lnTo>
                  <a:pt x="6990964" y="1472533"/>
                </a:lnTo>
                <a:lnTo>
                  <a:pt x="6995112" y="1472533"/>
                </a:lnTo>
                <a:lnTo>
                  <a:pt x="7024143" y="1472533"/>
                </a:lnTo>
                <a:lnTo>
                  <a:pt x="7024143" y="1475879"/>
                </a:lnTo>
                <a:lnTo>
                  <a:pt x="7024143" y="1499307"/>
                </a:lnTo>
                <a:lnTo>
                  <a:pt x="7025698" y="1499307"/>
                </a:lnTo>
                <a:lnTo>
                  <a:pt x="7036588" y="1499307"/>
                </a:lnTo>
                <a:lnTo>
                  <a:pt x="7036588" y="1497633"/>
                </a:lnTo>
                <a:lnTo>
                  <a:pt x="7036588" y="1485919"/>
                </a:lnTo>
                <a:lnTo>
                  <a:pt x="7098800" y="1485919"/>
                </a:lnTo>
                <a:lnTo>
                  <a:pt x="7098800" y="1535004"/>
                </a:lnTo>
                <a:lnTo>
                  <a:pt x="7100873" y="1535004"/>
                </a:lnTo>
                <a:lnTo>
                  <a:pt x="7115390" y="1535004"/>
                </a:lnTo>
                <a:lnTo>
                  <a:pt x="7115390" y="1537235"/>
                </a:lnTo>
                <a:lnTo>
                  <a:pt x="7115390" y="1552853"/>
                </a:lnTo>
                <a:lnTo>
                  <a:pt x="7116945" y="1552853"/>
                </a:lnTo>
                <a:lnTo>
                  <a:pt x="7127833" y="1552853"/>
                </a:lnTo>
                <a:lnTo>
                  <a:pt x="7127833" y="1548390"/>
                </a:lnTo>
                <a:lnTo>
                  <a:pt x="7127833" y="1517155"/>
                </a:lnTo>
                <a:lnTo>
                  <a:pt x="7129906" y="1517155"/>
                </a:lnTo>
                <a:lnTo>
                  <a:pt x="7144423" y="1517155"/>
                </a:lnTo>
                <a:lnTo>
                  <a:pt x="7144423" y="1519387"/>
                </a:lnTo>
                <a:lnTo>
                  <a:pt x="7144423" y="1535004"/>
                </a:lnTo>
                <a:lnTo>
                  <a:pt x="7155310" y="1530890"/>
                </a:lnTo>
                <a:cubicBezTo>
                  <a:pt x="7156866" y="1530122"/>
                  <a:pt x="7156866" y="1529705"/>
                  <a:pt x="7156866" y="1528867"/>
                </a:cubicBezTo>
                <a:lnTo>
                  <a:pt x="7156866" y="1517155"/>
                </a:lnTo>
                <a:lnTo>
                  <a:pt x="7235668" y="1517155"/>
                </a:lnTo>
                <a:lnTo>
                  <a:pt x="7235668" y="1566239"/>
                </a:lnTo>
                <a:lnTo>
                  <a:pt x="7239814" y="1566239"/>
                </a:lnTo>
                <a:lnTo>
                  <a:pt x="7268847" y="1566239"/>
                </a:lnTo>
                <a:lnTo>
                  <a:pt x="7268847" y="1568470"/>
                </a:lnTo>
                <a:lnTo>
                  <a:pt x="7268847" y="1584087"/>
                </a:lnTo>
                <a:lnTo>
                  <a:pt x="7272478" y="1584087"/>
                </a:lnTo>
                <a:lnTo>
                  <a:pt x="7297880" y="1584087"/>
                </a:lnTo>
                <a:lnTo>
                  <a:pt x="7297880" y="1535004"/>
                </a:lnTo>
                <a:lnTo>
                  <a:pt x="7299953" y="1535004"/>
                </a:lnTo>
                <a:lnTo>
                  <a:pt x="7314471" y="1535004"/>
                </a:lnTo>
                <a:lnTo>
                  <a:pt x="7314471" y="1468070"/>
                </a:lnTo>
                <a:lnTo>
                  <a:pt x="7316544" y="1468070"/>
                </a:lnTo>
                <a:lnTo>
                  <a:pt x="7331061" y="1468070"/>
                </a:lnTo>
                <a:lnTo>
                  <a:pt x="7331061" y="1464167"/>
                </a:lnTo>
                <a:lnTo>
                  <a:pt x="7331061" y="1436835"/>
                </a:lnTo>
                <a:cubicBezTo>
                  <a:pt x="7326913" y="1436835"/>
                  <a:pt x="7326913" y="1436835"/>
                  <a:pt x="7328469" y="1433487"/>
                </a:cubicBezTo>
                <a:lnTo>
                  <a:pt x="7339356" y="1410061"/>
                </a:lnTo>
                <a:cubicBezTo>
                  <a:pt x="7339366" y="1410097"/>
                  <a:pt x="7339765" y="1411488"/>
                  <a:pt x="7355946" y="1468070"/>
                </a:cubicBezTo>
                <a:lnTo>
                  <a:pt x="7357502" y="1468070"/>
                </a:lnTo>
                <a:lnTo>
                  <a:pt x="7368389" y="1468070"/>
                </a:lnTo>
                <a:lnTo>
                  <a:pt x="7368389" y="1249422"/>
                </a:lnTo>
                <a:lnTo>
                  <a:pt x="7371499" y="1249422"/>
                </a:lnTo>
                <a:lnTo>
                  <a:pt x="7393274" y="1249422"/>
                </a:lnTo>
                <a:lnTo>
                  <a:pt x="7393274" y="1151253"/>
                </a:lnTo>
                <a:lnTo>
                  <a:pt x="7447191" y="1151253"/>
                </a:lnTo>
                <a:lnTo>
                  <a:pt x="7447191" y="1106630"/>
                </a:lnTo>
                <a:lnTo>
                  <a:pt x="7517700" y="1106630"/>
                </a:lnTo>
                <a:lnTo>
                  <a:pt x="7517700" y="1111650"/>
                </a:lnTo>
                <a:lnTo>
                  <a:pt x="7517700" y="1146790"/>
                </a:lnTo>
                <a:lnTo>
                  <a:pt x="7522366" y="1146790"/>
                </a:lnTo>
                <a:lnTo>
                  <a:pt x="7555027" y="1146790"/>
                </a:lnTo>
                <a:lnTo>
                  <a:pt x="7555027" y="1244959"/>
                </a:lnTo>
                <a:lnTo>
                  <a:pt x="7557100" y="1244959"/>
                </a:lnTo>
                <a:lnTo>
                  <a:pt x="7571618" y="1244959"/>
                </a:lnTo>
                <a:lnTo>
                  <a:pt x="7600651" y="1253884"/>
                </a:lnTo>
                <a:lnTo>
                  <a:pt x="7600651" y="1334204"/>
                </a:lnTo>
                <a:lnTo>
                  <a:pt x="7602724" y="1334204"/>
                </a:lnTo>
                <a:lnTo>
                  <a:pt x="7617239" y="1334204"/>
                </a:lnTo>
                <a:lnTo>
                  <a:pt x="7617239" y="1337550"/>
                </a:lnTo>
                <a:lnTo>
                  <a:pt x="7617239" y="1360976"/>
                </a:lnTo>
                <a:lnTo>
                  <a:pt x="7621387" y="1360976"/>
                </a:lnTo>
                <a:lnTo>
                  <a:pt x="7650420" y="1360976"/>
                </a:lnTo>
                <a:lnTo>
                  <a:pt x="7662863" y="1374364"/>
                </a:lnTo>
                <a:lnTo>
                  <a:pt x="7662863" y="1418987"/>
                </a:lnTo>
                <a:lnTo>
                  <a:pt x="7667529" y="1418987"/>
                </a:lnTo>
                <a:lnTo>
                  <a:pt x="7700190" y="1418987"/>
                </a:lnTo>
                <a:lnTo>
                  <a:pt x="7700190" y="1421216"/>
                </a:lnTo>
                <a:lnTo>
                  <a:pt x="7700190" y="1436835"/>
                </a:lnTo>
                <a:lnTo>
                  <a:pt x="7702783" y="1436835"/>
                </a:lnTo>
                <a:lnTo>
                  <a:pt x="7720929" y="1436835"/>
                </a:lnTo>
                <a:lnTo>
                  <a:pt x="7720929" y="1441296"/>
                </a:lnTo>
                <a:lnTo>
                  <a:pt x="7720929" y="1472533"/>
                </a:lnTo>
                <a:cubicBezTo>
                  <a:pt x="7729223" y="1472533"/>
                  <a:pt x="7729223" y="1472533"/>
                  <a:pt x="7729223" y="1468627"/>
                </a:cubicBezTo>
                <a:lnTo>
                  <a:pt x="7729223" y="1441296"/>
                </a:lnTo>
                <a:lnTo>
                  <a:pt x="7731296" y="1441296"/>
                </a:lnTo>
                <a:lnTo>
                  <a:pt x="7745814" y="1441296"/>
                </a:lnTo>
                <a:lnTo>
                  <a:pt x="7745814" y="1444644"/>
                </a:lnTo>
                <a:lnTo>
                  <a:pt x="7745814" y="1468070"/>
                </a:lnTo>
                <a:lnTo>
                  <a:pt x="7747369" y="1468070"/>
                </a:lnTo>
                <a:lnTo>
                  <a:pt x="7758256" y="1468070"/>
                </a:lnTo>
                <a:cubicBezTo>
                  <a:pt x="7758256" y="1459147"/>
                  <a:pt x="7758256" y="1459147"/>
                  <a:pt x="7857795" y="1459147"/>
                </a:cubicBezTo>
                <a:lnTo>
                  <a:pt x="7857795" y="1461935"/>
                </a:lnTo>
                <a:lnTo>
                  <a:pt x="7857795" y="1481456"/>
                </a:lnTo>
                <a:lnTo>
                  <a:pt x="7859351" y="1481456"/>
                </a:lnTo>
                <a:lnTo>
                  <a:pt x="7870240" y="1481456"/>
                </a:lnTo>
                <a:lnTo>
                  <a:pt x="7870240" y="1485919"/>
                </a:lnTo>
                <a:lnTo>
                  <a:pt x="7870240" y="1517155"/>
                </a:lnTo>
                <a:cubicBezTo>
                  <a:pt x="7870256" y="1517147"/>
                  <a:pt x="7870494" y="1516986"/>
                  <a:pt x="7874386" y="1514367"/>
                </a:cubicBezTo>
                <a:lnTo>
                  <a:pt x="7903419" y="1494844"/>
                </a:lnTo>
                <a:cubicBezTo>
                  <a:pt x="7903423" y="1494805"/>
                  <a:pt x="7903691" y="1492999"/>
                  <a:pt x="7915861" y="1410061"/>
                </a:cubicBezTo>
                <a:cubicBezTo>
                  <a:pt x="7915880" y="1410057"/>
                  <a:pt x="7916021" y="1410004"/>
                  <a:pt x="7917417" y="1409504"/>
                </a:cubicBezTo>
                <a:lnTo>
                  <a:pt x="7928304" y="1405599"/>
                </a:lnTo>
                <a:cubicBezTo>
                  <a:pt x="7928304" y="1405566"/>
                  <a:pt x="7928371" y="1403376"/>
                  <a:pt x="7932452" y="1262808"/>
                </a:cubicBezTo>
                <a:cubicBezTo>
                  <a:pt x="7932452" y="1262845"/>
                  <a:pt x="7932519" y="1265097"/>
                  <a:pt x="7936600" y="1405599"/>
                </a:cubicBezTo>
                <a:cubicBezTo>
                  <a:pt x="7936618" y="1405605"/>
                  <a:pt x="7936764" y="1405657"/>
                  <a:pt x="7938155" y="1406156"/>
                </a:cubicBezTo>
                <a:lnTo>
                  <a:pt x="7949042" y="1410061"/>
                </a:lnTo>
                <a:lnTo>
                  <a:pt x="7949042" y="1231573"/>
                </a:lnTo>
                <a:cubicBezTo>
                  <a:pt x="7957337" y="1231573"/>
                  <a:pt x="7957337" y="1231573"/>
                  <a:pt x="7957337" y="1164639"/>
                </a:cubicBezTo>
                <a:lnTo>
                  <a:pt x="8036139" y="1164639"/>
                </a:lnTo>
                <a:lnTo>
                  <a:pt x="8036139" y="1231573"/>
                </a:lnTo>
                <a:lnTo>
                  <a:pt x="8037695" y="1231573"/>
                </a:lnTo>
                <a:lnTo>
                  <a:pt x="8048582" y="1231573"/>
                </a:lnTo>
                <a:lnTo>
                  <a:pt x="8048582" y="1062008"/>
                </a:lnTo>
                <a:lnTo>
                  <a:pt x="8052212" y="1062008"/>
                </a:lnTo>
                <a:lnTo>
                  <a:pt x="8077615" y="1062008"/>
                </a:lnTo>
                <a:lnTo>
                  <a:pt x="8077615" y="1058104"/>
                </a:lnTo>
                <a:lnTo>
                  <a:pt x="8077615" y="1030773"/>
                </a:lnTo>
                <a:lnTo>
                  <a:pt x="8123238" y="1030773"/>
                </a:lnTo>
                <a:lnTo>
                  <a:pt x="8123238" y="1028542"/>
                </a:lnTo>
                <a:lnTo>
                  <a:pt x="8123238" y="1012925"/>
                </a:lnTo>
                <a:lnTo>
                  <a:pt x="8126867" y="1012925"/>
                </a:lnTo>
                <a:lnTo>
                  <a:pt x="8152271" y="1012925"/>
                </a:lnTo>
                <a:lnTo>
                  <a:pt x="8152271" y="1015156"/>
                </a:lnTo>
                <a:lnTo>
                  <a:pt x="8152271" y="1030773"/>
                </a:lnTo>
                <a:lnTo>
                  <a:pt x="8153827" y="1030773"/>
                </a:lnTo>
                <a:lnTo>
                  <a:pt x="8164714" y="1030773"/>
                </a:lnTo>
                <a:lnTo>
                  <a:pt x="8185450" y="1021848"/>
                </a:lnTo>
                <a:lnTo>
                  <a:pt x="8193745" y="1028542"/>
                </a:lnTo>
                <a:lnTo>
                  <a:pt x="8193745" y="1012925"/>
                </a:lnTo>
                <a:lnTo>
                  <a:pt x="8198411" y="1012925"/>
                </a:lnTo>
                <a:lnTo>
                  <a:pt x="8231074" y="1012925"/>
                </a:lnTo>
                <a:lnTo>
                  <a:pt x="8231074" y="1015156"/>
                </a:lnTo>
                <a:lnTo>
                  <a:pt x="8231074" y="1030773"/>
                </a:lnTo>
                <a:lnTo>
                  <a:pt x="8293286" y="1030773"/>
                </a:lnTo>
                <a:lnTo>
                  <a:pt x="8293286" y="1034119"/>
                </a:lnTo>
                <a:lnTo>
                  <a:pt x="8293286" y="1057547"/>
                </a:lnTo>
                <a:lnTo>
                  <a:pt x="8347204" y="1057547"/>
                </a:lnTo>
                <a:lnTo>
                  <a:pt x="8347204" y="1120016"/>
                </a:lnTo>
                <a:lnTo>
                  <a:pt x="8348759" y="1120016"/>
                </a:lnTo>
                <a:lnTo>
                  <a:pt x="8359646" y="1120016"/>
                </a:lnTo>
                <a:lnTo>
                  <a:pt x="8359646" y="1122248"/>
                </a:lnTo>
                <a:lnTo>
                  <a:pt x="8359646" y="1137867"/>
                </a:lnTo>
                <a:cubicBezTo>
                  <a:pt x="8367943" y="1137867"/>
                  <a:pt x="8367943" y="1137867"/>
                  <a:pt x="8367943" y="1200336"/>
                </a:cubicBezTo>
                <a:lnTo>
                  <a:pt x="8369498" y="1200336"/>
                </a:lnTo>
                <a:lnTo>
                  <a:pt x="8380385" y="1200336"/>
                </a:lnTo>
                <a:lnTo>
                  <a:pt x="8380385" y="1202010"/>
                </a:lnTo>
                <a:lnTo>
                  <a:pt x="8380385" y="1213724"/>
                </a:lnTo>
                <a:lnTo>
                  <a:pt x="8382458" y="1213724"/>
                </a:lnTo>
                <a:lnTo>
                  <a:pt x="8396973" y="1213724"/>
                </a:lnTo>
                <a:lnTo>
                  <a:pt x="8396973" y="1276196"/>
                </a:lnTo>
                <a:lnTo>
                  <a:pt x="8401122" y="1276196"/>
                </a:lnTo>
                <a:lnTo>
                  <a:pt x="8430154" y="1276196"/>
                </a:lnTo>
                <a:lnTo>
                  <a:pt x="8430154" y="1325279"/>
                </a:lnTo>
                <a:cubicBezTo>
                  <a:pt x="8434303" y="1325279"/>
                  <a:pt x="8434303" y="1325279"/>
                  <a:pt x="8434303" y="1328625"/>
                </a:cubicBezTo>
                <a:lnTo>
                  <a:pt x="8434303" y="1352053"/>
                </a:lnTo>
                <a:lnTo>
                  <a:pt x="8435858" y="1352053"/>
                </a:lnTo>
                <a:lnTo>
                  <a:pt x="8446745" y="1352053"/>
                </a:lnTo>
                <a:lnTo>
                  <a:pt x="8446745" y="1401136"/>
                </a:lnTo>
                <a:lnTo>
                  <a:pt x="8449336" y="1401136"/>
                </a:lnTo>
                <a:lnTo>
                  <a:pt x="8467482" y="1401136"/>
                </a:lnTo>
                <a:cubicBezTo>
                  <a:pt x="8471630" y="1405599"/>
                  <a:pt x="8471630" y="1405599"/>
                  <a:pt x="8471630" y="1409504"/>
                </a:cubicBezTo>
                <a:lnTo>
                  <a:pt x="8471630" y="1436835"/>
                </a:lnTo>
                <a:cubicBezTo>
                  <a:pt x="8471640" y="1436821"/>
                  <a:pt x="8471818" y="1436600"/>
                  <a:pt x="8474740" y="1432930"/>
                </a:cubicBezTo>
                <a:lnTo>
                  <a:pt x="8496515" y="1405599"/>
                </a:lnTo>
                <a:lnTo>
                  <a:pt x="8554581" y="1405599"/>
                </a:lnTo>
                <a:lnTo>
                  <a:pt x="8554581" y="1584087"/>
                </a:lnTo>
                <a:lnTo>
                  <a:pt x="8556136" y="1584087"/>
                </a:lnTo>
                <a:lnTo>
                  <a:pt x="8567023" y="1584087"/>
                </a:lnTo>
                <a:cubicBezTo>
                  <a:pt x="8567031" y="1584071"/>
                  <a:pt x="8567152" y="1583864"/>
                  <a:pt x="8568578" y="1581299"/>
                </a:cubicBezTo>
                <a:lnTo>
                  <a:pt x="8579466" y="1561776"/>
                </a:lnTo>
                <a:lnTo>
                  <a:pt x="8579466" y="1565681"/>
                </a:lnTo>
                <a:lnTo>
                  <a:pt x="8579466" y="1593013"/>
                </a:lnTo>
                <a:cubicBezTo>
                  <a:pt x="8587760" y="1593013"/>
                  <a:pt x="8587760" y="1593013"/>
                  <a:pt x="8587760" y="1499307"/>
                </a:cubicBezTo>
                <a:lnTo>
                  <a:pt x="8589315" y="1499307"/>
                </a:lnTo>
                <a:lnTo>
                  <a:pt x="8600202" y="1499307"/>
                </a:lnTo>
                <a:lnTo>
                  <a:pt x="8600202" y="1365439"/>
                </a:lnTo>
                <a:lnTo>
                  <a:pt x="8602277" y="1365439"/>
                </a:lnTo>
                <a:lnTo>
                  <a:pt x="8616793" y="1365439"/>
                </a:lnTo>
                <a:cubicBezTo>
                  <a:pt x="8616805" y="1365395"/>
                  <a:pt x="8617346" y="1363455"/>
                  <a:pt x="8641678" y="1276196"/>
                </a:cubicBezTo>
                <a:lnTo>
                  <a:pt x="8644270" y="1276196"/>
                </a:lnTo>
                <a:lnTo>
                  <a:pt x="8662416" y="1276196"/>
                </a:lnTo>
                <a:cubicBezTo>
                  <a:pt x="8662427" y="1276243"/>
                  <a:pt x="8662889" y="1278237"/>
                  <a:pt x="8683153" y="1365439"/>
                </a:cubicBezTo>
                <a:lnTo>
                  <a:pt x="8685226" y="1365439"/>
                </a:lnTo>
                <a:lnTo>
                  <a:pt x="8699744" y="1365439"/>
                </a:lnTo>
                <a:lnTo>
                  <a:pt x="8699744" y="1445759"/>
                </a:lnTo>
                <a:lnTo>
                  <a:pt x="8703372" y="1445759"/>
                </a:lnTo>
                <a:lnTo>
                  <a:pt x="8728777" y="1445759"/>
                </a:lnTo>
                <a:lnTo>
                  <a:pt x="8728777" y="1450221"/>
                </a:lnTo>
                <a:lnTo>
                  <a:pt x="8728777" y="1481456"/>
                </a:lnTo>
                <a:cubicBezTo>
                  <a:pt x="8737071" y="1481456"/>
                  <a:pt x="8737071" y="1481456"/>
                  <a:pt x="8737071" y="1476995"/>
                </a:cubicBezTo>
                <a:lnTo>
                  <a:pt x="8737071" y="1445759"/>
                </a:lnTo>
                <a:lnTo>
                  <a:pt x="8740182" y="1445759"/>
                </a:lnTo>
                <a:lnTo>
                  <a:pt x="8761956" y="1445759"/>
                </a:lnTo>
                <a:lnTo>
                  <a:pt x="8761956" y="1449105"/>
                </a:lnTo>
                <a:lnTo>
                  <a:pt x="8761956" y="1472533"/>
                </a:lnTo>
                <a:lnTo>
                  <a:pt x="8824170" y="1472533"/>
                </a:lnTo>
                <a:lnTo>
                  <a:pt x="8824170" y="1396675"/>
                </a:lnTo>
                <a:lnTo>
                  <a:pt x="8826761" y="1396675"/>
                </a:lnTo>
                <a:lnTo>
                  <a:pt x="8844906" y="1396675"/>
                </a:lnTo>
                <a:lnTo>
                  <a:pt x="8844906" y="1441296"/>
                </a:lnTo>
                <a:cubicBezTo>
                  <a:pt x="8849055" y="1441296"/>
                  <a:pt x="8849055" y="1441296"/>
                  <a:pt x="8849055" y="1374364"/>
                </a:cubicBezTo>
                <a:lnTo>
                  <a:pt x="8894676" y="1374364"/>
                </a:lnTo>
                <a:lnTo>
                  <a:pt x="8894676" y="1371016"/>
                </a:lnTo>
                <a:lnTo>
                  <a:pt x="8894676" y="1347590"/>
                </a:lnTo>
                <a:lnTo>
                  <a:pt x="8896232" y="1347590"/>
                </a:lnTo>
                <a:lnTo>
                  <a:pt x="8907119" y="1347590"/>
                </a:lnTo>
                <a:lnTo>
                  <a:pt x="8907119" y="1343687"/>
                </a:lnTo>
                <a:lnTo>
                  <a:pt x="8907119" y="1316356"/>
                </a:lnTo>
                <a:lnTo>
                  <a:pt x="8915415" y="1329742"/>
                </a:lnTo>
                <a:lnTo>
                  <a:pt x="8920081" y="1329742"/>
                </a:lnTo>
                <a:lnTo>
                  <a:pt x="8952742" y="1329742"/>
                </a:lnTo>
                <a:lnTo>
                  <a:pt x="8952742" y="1328068"/>
                </a:lnTo>
                <a:lnTo>
                  <a:pt x="8952742" y="1316356"/>
                </a:lnTo>
                <a:lnTo>
                  <a:pt x="8954298" y="1316356"/>
                </a:lnTo>
                <a:lnTo>
                  <a:pt x="8965185" y="1316356"/>
                </a:lnTo>
                <a:lnTo>
                  <a:pt x="8965185" y="1319144"/>
                </a:lnTo>
                <a:lnTo>
                  <a:pt x="8965185" y="1338667"/>
                </a:lnTo>
                <a:lnTo>
                  <a:pt x="9043987" y="1338667"/>
                </a:lnTo>
                <a:lnTo>
                  <a:pt x="9043987" y="1624247"/>
                </a:lnTo>
                <a:lnTo>
                  <a:pt x="9047098" y="1624247"/>
                </a:lnTo>
                <a:lnTo>
                  <a:pt x="9068872" y="1624247"/>
                </a:lnTo>
                <a:lnTo>
                  <a:pt x="9068872" y="1597475"/>
                </a:lnTo>
                <a:lnTo>
                  <a:pt x="9077168" y="1597475"/>
                </a:lnTo>
                <a:lnTo>
                  <a:pt x="9077168" y="1624247"/>
                </a:lnTo>
                <a:lnTo>
                  <a:pt x="9139380" y="1624247"/>
                </a:lnTo>
                <a:lnTo>
                  <a:pt x="9139380" y="1561776"/>
                </a:lnTo>
                <a:lnTo>
                  <a:pt x="9164266" y="1561776"/>
                </a:lnTo>
                <a:lnTo>
                  <a:pt x="9189150" y="1557315"/>
                </a:lnTo>
                <a:cubicBezTo>
                  <a:pt x="9193298" y="1557315"/>
                  <a:pt x="9193298" y="1561776"/>
                  <a:pt x="9197446" y="1561776"/>
                </a:cubicBezTo>
                <a:lnTo>
                  <a:pt x="9218183" y="1561776"/>
                </a:lnTo>
                <a:lnTo>
                  <a:pt x="9218183" y="1624247"/>
                </a:lnTo>
                <a:lnTo>
                  <a:pt x="9234774" y="1624247"/>
                </a:lnTo>
                <a:lnTo>
                  <a:pt x="9234774" y="1659947"/>
                </a:lnTo>
                <a:lnTo>
                  <a:pt x="9253880" y="1661815"/>
                </a:lnTo>
                <a:lnTo>
                  <a:pt x="9280397" y="1661815"/>
                </a:lnTo>
                <a:lnTo>
                  <a:pt x="9280397" y="1628710"/>
                </a:lnTo>
                <a:lnTo>
                  <a:pt x="9419466" y="1628710"/>
                </a:lnTo>
                <a:lnTo>
                  <a:pt x="9419466" y="1452736"/>
                </a:lnTo>
                <a:lnTo>
                  <a:pt x="9566827" y="1452736"/>
                </a:lnTo>
                <a:lnTo>
                  <a:pt x="9566827" y="1615324"/>
                </a:lnTo>
                <a:lnTo>
                  <a:pt x="9570723" y="1615324"/>
                </a:lnTo>
                <a:lnTo>
                  <a:pt x="9573265" y="1661815"/>
                </a:lnTo>
                <a:lnTo>
                  <a:pt x="9593066" y="1661815"/>
                </a:lnTo>
                <a:cubicBezTo>
                  <a:pt x="9594163" y="1646924"/>
                  <a:pt x="9595608" y="1631125"/>
                  <a:pt x="9595608" y="1615324"/>
                </a:cubicBezTo>
                <a:lnTo>
                  <a:pt x="9608050" y="1615324"/>
                </a:lnTo>
                <a:lnTo>
                  <a:pt x="9610592" y="1661815"/>
                </a:lnTo>
                <a:lnTo>
                  <a:pt x="9714188" y="1661815"/>
                </a:lnTo>
                <a:lnTo>
                  <a:pt x="9714188" y="1325302"/>
                </a:lnTo>
                <a:lnTo>
                  <a:pt x="10118008" y="1325302"/>
                </a:lnTo>
                <a:lnTo>
                  <a:pt x="10118008" y="1661815"/>
                </a:lnTo>
                <a:lnTo>
                  <a:pt x="10156270" y="1661815"/>
                </a:lnTo>
                <a:lnTo>
                  <a:pt x="10156270" y="1491124"/>
                </a:lnTo>
                <a:lnTo>
                  <a:pt x="10350928" y="1491124"/>
                </a:lnTo>
                <a:cubicBezTo>
                  <a:pt x="10359268" y="1272282"/>
                  <a:pt x="10366180" y="1054569"/>
                  <a:pt x="10375342" y="834436"/>
                </a:cubicBezTo>
                <a:cubicBezTo>
                  <a:pt x="10354606" y="834436"/>
                  <a:pt x="10304836" y="807662"/>
                  <a:pt x="10350458" y="789813"/>
                </a:cubicBezTo>
                <a:cubicBezTo>
                  <a:pt x="10346310" y="785351"/>
                  <a:pt x="10342164" y="780888"/>
                  <a:pt x="10338015" y="780888"/>
                </a:cubicBezTo>
                <a:cubicBezTo>
                  <a:pt x="10338015" y="754116"/>
                  <a:pt x="10333867" y="749653"/>
                  <a:pt x="10354606" y="731805"/>
                </a:cubicBezTo>
                <a:lnTo>
                  <a:pt x="10354606" y="696108"/>
                </a:lnTo>
                <a:lnTo>
                  <a:pt x="10383638" y="696108"/>
                </a:lnTo>
                <a:lnTo>
                  <a:pt x="10383638" y="651485"/>
                </a:lnTo>
                <a:cubicBezTo>
                  <a:pt x="10383638" y="647022"/>
                  <a:pt x="10387785" y="647022"/>
                  <a:pt x="10387785" y="642560"/>
                </a:cubicBezTo>
                <a:lnTo>
                  <a:pt x="10387785" y="481920"/>
                </a:lnTo>
                <a:cubicBezTo>
                  <a:pt x="10387785" y="477457"/>
                  <a:pt x="10383638" y="472996"/>
                  <a:pt x="10383638" y="468534"/>
                </a:cubicBezTo>
                <a:lnTo>
                  <a:pt x="10396081" y="455146"/>
                </a:lnTo>
                <a:lnTo>
                  <a:pt x="10396081" y="334666"/>
                </a:lnTo>
                <a:cubicBezTo>
                  <a:pt x="10396081" y="330205"/>
                  <a:pt x="10396081" y="330205"/>
                  <a:pt x="10400228" y="325742"/>
                </a:cubicBezTo>
                <a:lnTo>
                  <a:pt x="10400228" y="209725"/>
                </a:lnTo>
                <a:cubicBezTo>
                  <a:pt x="10404376" y="191877"/>
                  <a:pt x="10404376" y="182951"/>
                  <a:pt x="10404376" y="169565"/>
                </a:cubicBezTo>
                <a:cubicBezTo>
                  <a:pt x="10412672" y="182951"/>
                  <a:pt x="10412672" y="191877"/>
                  <a:pt x="10412672" y="205263"/>
                </a:cubicBezTo>
                <a:cubicBezTo>
                  <a:pt x="10416818" y="249885"/>
                  <a:pt x="10416818" y="290045"/>
                  <a:pt x="10416818" y="325742"/>
                </a:cubicBezTo>
                <a:cubicBezTo>
                  <a:pt x="10420966" y="374826"/>
                  <a:pt x="10420966" y="414986"/>
                  <a:pt x="10420966" y="455146"/>
                </a:cubicBezTo>
                <a:lnTo>
                  <a:pt x="10433408" y="468534"/>
                </a:lnTo>
                <a:cubicBezTo>
                  <a:pt x="10433408" y="472996"/>
                  <a:pt x="10429260" y="477457"/>
                  <a:pt x="10429260" y="481920"/>
                </a:cubicBezTo>
                <a:lnTo>
                  <a:pt x="10429260" y="642560"/>
                </a:lnTo>
                <a:cubicBezTo>
                  <a:pt x="10429260" y="647022"/>
                  <a:pt x="10433408" y="647022"/>
                  <a:pt x="10433408" y="651485"/>
                </a:cubicBezTo>
                <a:lnTo>
                  <a:pt x="10433408" y="696108"/>
                </a:lnTo>
                <a:lnTo>
                  <a:pt x="10462442" y="696108"/>
                </a:lnTo>
                <a:lnTo>
                  <a:pt x="10462442" y="731805"/>
                </a:lnTo>
                <a:cubicBezTo>
                  <a:pt x="10479032" y="749653"/>
                  <a:pt x="10479032" y="749653"/>
                  <a:pt x="10479032" y="780888"/>
                </a:cubicBezTo>
                <a:cubicBezTo>
                  <a:pt x="10474884" y="780888"/>
                  <a:pt x="10470736" y="785351"/>
                  <a:pt x="10466590" y="789813"/>
                </a:cubicBezTo>
                <a:cubicBezTo>
                  <a:pt x="10508063" y="812125"/>
                  <a:pt x="10458294" y="829973"/>
                  <a:pt x="10441702" y="834436"/>
                </a:cubicBezTo>
                <a:cubicBezTo>
                  <a:pt x="10445851" y="1008462"/>
                  <a:pt x="10454145" y="1182488"/>
                  <a:pt x="10458294" y="1356516"/>
                </a:cubicBezTo>
                <a:lnTo>
                  <a:pt x="10591014" y="1356516"/>
                </a:lnTo>
                <a:lnTo>
                  <a:pt x="10591014" y="1512693"/>
                </a:lnTo>
                <a:lnTo>
                  <a:pt x="10607604" y="1512693"/>
                </a:lnTo>
                <a:cubicBezTo>
                  <a:pt x="10607604" y="1508230"/>
                  <a:pt x="10611752" y="1503767"/>
                  <a:pt x="10611752" y="1499307"/>
                </a:cubicBezTo>
                <a:lnTo>
                  <a:pt x="10624195" y="1499307"/>
                </a:lnTo>
                <a:cubicBezTo>
                  <a:pt x="10624195" y="1503767"/>
                  <a:pt x="10624195" y="1508230"/>
                  <a:pt x="10628343" y="1517155"/>
                </a:cubicBezTo>
                <a:lnTo>
                  <a:pt x="10653228" y="1517155"/>
                </a:lnTo>
                <a:lnTo>
                  <a:pt x="10653228" y="1503767"/>
                </a:lnTo>
                <a:lnTo>
                  <a:pt x="10698850" y="1503767"/>
                </a:lnTo>
                <a:lnTo>
                  <a:pt x="10698850" y="1517155"/>
                </a:lnTo>
                <a:lnTo>
                  <a:pt x="10740325" y="1517155"/>
                </a:lnTo>
                <a:lnTo>
                  <a:pt x="10740325" y="1610861"/>
                </a:lnTo>
                <a:lnTo>
                  <a:pt x="10769358" y="1610861"/>
                </a:lnTo>
                <a:lnTo>
                  <a:pt x="10769358" y="1584087"/>
                </a:lnTo>
                <a:lnTo>
                  <a:pt x="10802539" y="1584087"/>
                </a:lnTo>
                <a:lnTo>
                  <a:pt x="10802539" y="1213724"/>
                </a:lnTo>
                <a:lnTo>
                  <a:pt x="10814982" y="1200336"/>
                </a:lnTo>
                <a:lnTo>
                  <a:pt x="10964292" y="1200336"/>
                </a:lnTo>
                <a:lnTo>
                  <a:pt x="10964292" y="1218187"/>
                </a:lnTo>
                <a:lnTo>
                  <a:pt x="10985029" y="1218187"/>
                </a:lnTo>
                <a:lnTo>
                  <a:pt x="10985029" y="1454684"/>
                </a:lnTo>
                <a:lnTo>
                  <a:pt x="11030652" y="1454684"/>
                </a:lnTo>
                <a:lnTo>
                  <a:pt x="11030652" y="1316356"/>
                </a:lnTo>
                <a:lnTo>
                  <a:pt x="11084570" y="1316356"/>
                </a:lnTo>
                <a:cubicBezTo>
                  <a:pt x="11088716" y="1316356"/>
                  <a:pt x="11088716" y="1311893"/>
                  <a:pt x="11092865" y="1307430"/>
                </a:cubicBezTo>
                <a:lnTo>
                  <a:pt x="11109456" y="1307430"/>
                </a:lnTo>
                <a:cubicBezTo>
                  <a:pt x="11113602" y="1311893"/>
                  <a:pt x="11113602" y="1316356"/>
                  <a:pt x="11117750" y="1316356"/>
                </a:cubicBezTo>
                <a:lnTo>
                  <a:pt x="11163373" y="1316356"/>
                </a:lnTo>
                <a:lnTo>
                  <a:pt x="11163373" y="1075396"/>
                </a:lnTo>
                <a:cubicBezTo>
                  <a:pt x="11163402" y="1075390"/>
                  <a:pt x="11165176" y="1075051"/>
                  <a:pt x="11279503" y="1053084"/>
                </a:cubicBezTo>
                <a:lnTo>
                  <a:pt x="11279503" y="1055316"/>
                </a:lnTo>
                <a:lnTo>
                  <a:pt x="11279503" y="1070933"/>
                </a:lnTo>
                <a:lnTo>
                  <a:pt x="11333421" y="1070933"/>
                </a:lnTo>
                <a:lnTo>
                  <a:pt x="11333421" y="1597475"/>
                </a:lnTo>
                <a:lnTo>
                  <a:pt x="11379044" y="1597475"/>
                </a:lnTo>
                <a:lnTo>
                  <a:pt x="11379044" y="1588550"/>
                </a:lnTo>
                <a:lnTo>
                  <a:pt x="11403930" y="1588550"/>
                </a:lnTo>
                <a:lnTo>
                  <a:pt x="11403930" y="1597475"/>
                </a:lnTo>
                <a:lnTo>
                  <a:pt x="11453699" y="1597475"/>
                </a:lnTo>
                <a:lnTo>
                  <a:pt x="11453699" y="1570701"/>
                </a:lnTo>
                <a:lnTo>
                  <a:pt x="11511765" y="1570701"/>
                </a:lnTo>
                <a:cubicBezTo>
                  <a:pt x="11520059" y="1561776"/>
                  <a:pt x="11528356" y="1561776"/>
                  <a:pt x="11536650" y="1561776"/>
                </a:cubicBezTo>
                <a:cubicBezTo>
                  <a:pt x="11549092" y="1570701"/>
                  <a:pt x="11565683" y="1570701"/>
                  <a:pt x="11578125" y="1570701"/>
                </a:cubicBezTo>
                <a:lnTo>
                  <a:pt x="11578125" y="1535004"/>
                </a:lnTo>
                <a:lnTo>
                  <a:pt x="11594716" y="1535004"/>
                </a:lnTo>
                <a:lnTo>
                  <a:pt x="11594716" y="1508230"/>
                </a:lnTo>
                <a:lnTo>
                  <a:pt x="11710846" y="1508230"/>
                </a:lnTo>
                <a:lnTo>
                  <a:pt x="11710846" y="1445759"/>
                </a:lnTo>
                <a:lnTo>
                  <a:pt x="11748173" y="1445759"/>
                </a:lnTo>
                <a:lnTo>
                  <a:pt x="11748173" y="1432373"/>
                </a:lnTo>
                <a:lnTo>
                  <a:pt x="11773058" y="1432373"/>
                </a:lnTo>
                <a:lnTo>
                  <a:pt x="11773058" y="1445759"/>
                </a:lnTo>
                <a:lnTo>
                  <a:pt x="11806239" y="1445759"/>
                </a:lnTo>
                <a:lnTo>
                  <a:pt x="11806239" y="1548390"/>
                </a:lnTo>
                <a:lnTo>
                  <a:pt x="11872599" y="1548390"/>
                </a:lnTo>
                <a:lnTo>
                  <a:pt x="11872599" y="1494844"/>
                </a:lnTo>
                <a:lnTo>
                  <a:pt x="11951402" y="1494844"/>
                </a:lnTo>
                <a:lnTo>
                  <a:pt x="11951402" y="1432373"/>
                </a:lnTo>
                <a:lnTo>
                  <a:pt x="12050944" y="1432373"/>
                </a:lnTo>
                <a:lnTo>
                  <a:pt x="12050944" y="1661815"/>
                </a:lnTo>
                <a:lnTo>
                  <a:pt x="12050944" y="1690256"/>
                </a:lnTo>
                <a:lnTo>
                  <a:pt x="12199411" y="1690256"/>
                </a:lnTo>
                <a:cubicBezTo>
                  <a:pt x="12194860" y="1939194"/>
                  <a:pt x="12203964" y="2064141"/>
                  <a:pt x="12199413" y="2395741"/>
                </a:cubicBezTo>
                <a:lnTo>
                  <a:pt x="12192001" y="2395736"/>
                </a:lnTo>
                <a:lnTo>
                  <a:pt x="12192001" y="4807010"/>
                </a:lnTo>
                <a:lnTo>
                  <a:pt x="1" y="4807010"/>
                </a:lnTo>
                <a:lnTo>
                  <a:pt x="1" y="2264636"/>
                </a:lnTo>
                <a:lnTo>
                  <a:pt x="3611" y="2264636"/>
                </a:lnTo>
                <a:lnTo>
                  <a:pt x="2102" y="1942885"/>
                </a:lnTo>
                <a:cubicBezTo>
                  <a:pt x="1402" y="1795013"/>
                  <a:pt x="701" y="1647140"/>
                  <a:pt x="0" y="1494844"/>
                </a:cubicBezTo>
                <a:lnTo>
                  <a:pt x="41476" y="1494844"/>
                </a:lnTo>
                <a:cubicBezTo>
                  <a:pt x="41484" y="1494831"/>
                  <a:pt x="41560" y="1494662"/>
                  <a:pt x="42513" y="1492612"/>
                </a:cubicBezTo>
                <a:lnTo>
                  <a:pt x="49770" y="1476995"/>
                </a:lnTo>
                <a:cubicBezTo>
                  <a:pt x="49788" y="1476997"/>
                  <a:pt x="50020" y="1477034"/>
                  <a:pt x="53400" y="1477552"/>
                </a:cubicBezTo>
                <a:lnTo>
                  <a:pt x="78803" y="1481456"/>
                </a:lnTo>
                <a:cubicBezTo>
                  <a:pt x="78809" y="1481476"/>
                  <a:pt x="78887" y="1481685"/>
                  <a:pt x="79841" y="1484246"/>
                </a:cubicBezTo>
                <a:lnTo>
                  <a:pt x="87097" y="1503767"/>
                </a:lnTo>
                <a:cubicBezTo>
                  <a:pt x="87126" y="1503769"/>
                  <a:pt x="88346" y="1503872"/>
                  <a:pt x="141015" y="1508230"/>
                </a:cubicBezTo>
                <a:lnTo>
                  <a:pt x="141015" y="1253884"/>
                </a:lnTo>
                <a:lnTo>
                  <a:pt x="145163" y="1253884"/>
                </a:lnTo>
                <a:lnTo>
                  <a:pt x="174196" y="1253884"/>
                </a:lnTo>
                <a:lnTo>
                  <a:pt x="174196" y="972764"/>
                </a:lnTo>
                <a:lnTo>
                  <a:pt x="177825" y="972764"/>
                </a:lnTo>
                <a:lnTo>
                  <a:pt x="203229" y="972764"/>
                </a:lnTo>
                <a:lnTo>
                  <a:pt x="452080" y="972764"/>
                </a:lnTo>
                <a:lnTo>
                  <a:pt x="456746" y="972764"/>
                </a:lnTo>
                <a:lnTo>
                  <a:pt x="489409" y="972764"/>
                </a:lnTo>
                <a:lnTo>
                  <a:pt x="489409" y="1262807"/>
                </a:lnTo>
                <a:cubicBezTo>
                  <a:pt x="489429" y="1262805"/>
                  <a:pt x="489659" y="1262762"/>
                  <a:pt x="492520" y="1262250"/>
                </a:cubicBezTo>
                <a:lnTo>
                  <a:pt x="514294" y="1258347"/>
                </a:lnTo>
                <a:cubicBezTo>
                  <a:pt x="514294" y="1258392"/>
                  <a:pt x="514232" y="1261146"/>
                  <a:pt x="510146" y="1441296"/>
                </a:cubicBezTo>
                <a:cubicBezTo>
                  <a:pt x="510166" y="1441300"/>
                  <a:pt x="510393" y="1441341"/>
                  <a:pt x="513256" y="1441855"/>
                </a:cubicBezTo>
                <a:lnTo>
                  <a:pt x="535030" y="1445758"/>
                </a:lnTo>
                <a:cubicBezTo>
                  <a:pt x="535035" y="1445773"/>
                  <a:pt x="535076" y="1445905"/>
                  <a:pt x="535548" y="1447432"/>
                </a:cubicBezTo>
                <a:lnTo>
                  <a:pt x="539179" y="1459146"/>
                </a:lnTo>
                <a:cubicBezTo>
                  <a:pt x="539183" y="1459128"/>
                  <a:pt x="539275" y="1458833"/>
                  <a:pt x="540734" y="1454126"/>
                </a:cubicBezTo>
                <a:lnTo>
                  <a:pt x="551621" y="1418986"/>
                </a:lnTo>
                <a:lnTo>
                  <a:pt x="555249" y="1418986"/>
                </a:lnTo>
                <a:lnTo>
                  <a:pt x="580654" y="1418986"/>
                </a:lnTo>
                <a:lnTo>
                  <a:pt x="580654" y="1485918"/>
                </a:lnTo>
                <a:cubicBezTo>
                  <a:pt x="580666" y="1485929"/>
                  <a:pt x="580824" y="1486011"/>
                  <a:pt x="582727" y="1487035"/>
                </a:cubicBezTo>
                <a:lnTo>
                  <a:pt x="597245" y="1494844"/>
                </a:lnTo>
                <a:lnTo>
                  <a:pt x="597245" y="1497632"/>
                </a:lnTo>
                <a:lnTo>
                  <a:pt x="597245" y="1517155"/>
                </a:lnTo>
                <a:lnTo>
                  <a:pt x="688490" y="1517155"/>
                </a:lnTo>
                <a:lnTo>
                  <a:pt x="688490" y="1519386"/>
                </a:lnTo>
                <a:lnTo>
                  <a:pt x="688490" y="1535004"/>
                </a:lnTo>
                <a:lnTo>
                  <a:pt x="692636" y="1535004"/>
                </a:lnTo>
                <a:lnTo>
                  <a:pt x="721669" y="1535004"/>
                </a:lnTo>
                <a:lnTo>
                  <a:pt x="721669" y="1472532"/>
                </a:lnTo>
                <a:lnTo>
                  <a:pt x="812914" y="1472532"/>
                </a:lnTo>
                <a:lnTo>
                  <a:pt x="812914" y="1469744"/>
                </a:lnTo>
                <a:lnTo>
                  <a:pt x="812914" y="1450221"/>
                </a:lnTo>
                <a:lnTo>
                  <a:pt x="814989" y="1450221"/>
                </a:lnTo>
                <a:lnTo>
                  <a:pt x="829505" y="1450221"/>
                </a:lnTo>
                <a:lnTo>
                  <a:pt x="829505" y="1446318"/>
                </a:lnTo>
                <a:lnTo>
                  <a:pt x="829505" y="1418986"/>
                </a:lnTo>
                <a:lnTo>
                  <a:pt x="831060" y="1418986"/>
                </a:lnTo>
                <a:lnTo>
                  <a:pt x="841947" y="1418986"/>
                </a:lnTo>
                <a:lnTo>
                  <a:pt x="841947" y="1416755"/>
                </a:lnTo>
                <a:lnTo>
                  <a:pt x="841947" y="1401136"/>
                </a:lnTo>
                <a:lnTo>
                  <a:pt x="846095" y="1401136"/>
                </a:lnTo>
                <a:lnTo>
                  <a:pt x="875128" y="1401136"/>
                </a:lnTo>
                <a:lnTo>
                  <a:pt x="875128" y="1403367"/>
                </a:lnTo>
                <a:lnTo>
                  <a:pt x="875128" y="1418986"/>
                </a:lnTo>
                <a:lnTo>
                  <a:pt x="920750" y="1418986"/>
                </a:lnTo>
                <a:lnTo>
                  <a:pt x="920750" y="1415081"/>
                </a:lnTo>
                <a:lnTo>
                  <a:pt x="920750" y="1387750"/>
                </a:lnTo>
                <a:lnTo>
                  <a:pt x="924380" y="1387750"/>
                </a:lnTo>
                <a:lnTo>
                  <a:pt x="949783" y="1387750"/>
                </a:lnTo>
                <a:lnTo>
                  <a:pt x="949783" y="1436835"/>
                </a:lnTo>
                <a:lnTo>
                  <a:pt x="951858" y="1436835"/>
                </a:lnTo>
                <a:lnTo>
                  <a:pt x="966373" y="1436835"/>
                </a:lnTo>
                <a:lnTo>
                  <a:pt x="966373" y="1434604"/>
                </a:lnTo>
                <a:lnTo>
                  <a:pt x="966373" y="1418986"/>
                </a:lnTo>
                <a:lnTo>
                  <a:pt x="970001" y="1418986"/>
                </a:lnTo>
                <a:lnTo>
                  <a:pt x="995406" y="1418986"/>
                </a:lnTo>
                <a:lnTo>
                  <a:pt x="995406" y="1472532"/>
                </a:lnTo>
                <a:lnTo>
                  <a:pt x="999554" y="1472532"/>
                </a:lnTo>
                <a:lnTo>
                  <a:pt x="1028585" y="1472532"/>
                </a:lnTo>
                <a:lnTo>
                  <a:pt x="1028585" y="1475878"/>
                </a:lnTo>
                <a:lnTo>
                  <a:pt x="1028585" y="1499306"/>
                </a:lnTo>
                <a:lnTo>
                  <a:pt x="1030140" y="1499306"/>
                </a:lnTo>
                <a:lnTo>
                  <a:pt x="1041030" y="1499306"/>
                </a:lnTo>
                <a:lnTo>
                  <a:pt x="1041030" y="1497632"/>
                </a:lnTo>
                <a:lnTo>
                  <a:pt x="1041030" y="1485918"/>
                </a:lnTo>
                <a:lnTo>
                  <a:pt x="1103242" y="1485918"/>
                </a:lnTo>
                <a:lnTo>
                  <a:pt x="1103242" y="1535004"/>
                </a:lnTo>
                <a:lnTo>
                  <a:pt x="1105315" y="1535004"/>
                </a:lnTo>
                <a:lnTo>
                  <a:pt x="1119832" y="1535004"/>
                </a:lnTo>
                <a:lnTo>
                  <a:pt x="1119832" y="1537235"/>
                </a:lnTo>
                <a:lnTo>
                  <a:pt x="1119832" y="1552852"/>
                </a:lnTo>
                <a:lnTo>
                  <a:pt x="1121387" y="1552852"/>
                </a:lnTo>
                <a:lnTo>
                  <a:pt x="1132275" y="1552852"/>
                </a:lnTo>
                <a:lnTo>
                  <a:pt x="1132275" y="1548390"/>
                </a:lnTo>
                <a:lnTo>
                  <a:pt x="1132275" y="1517155"/>
                </a:lnTo>
                <a:lnTo>
                  <a:pt x="1134348" y="1517155"/>
                </a:lnTo>
                <a:lnTo>
                  <a:pt x="1148865" y="1517155"/>
                </a:lnTo>
                <a:lnTo>
                  <a:pt x="1148865" y="1519386"/>
                </a:lnTo>
                <a:lnTo>
                  <a:pt x="1148865" y="1535004"/>
                </a:lnTo>
                <a:lnTo>
                  <a:pt x="1159752" y="1530890"/>
                </a:lnTo>
                <a:cubicBezTo>
                  <a:pt x="1161308" y="1530122"/>
                  <a:pt x="1161308" y="1529705"/>
                  <a:pt x="1161308" y="1528867"/>
                </a:cubicBezTo>
                <a:lnTo>
                  <a:pt x="1161308" y="1517155"/>
                </a:lnTo>
                <a:lnTo>
                  <a:pt x="1240110" y="1517155"/>
                </a:lnTo>
                <a:lnTo>
                  <a:pt x="1240110" y="1566238"/>
                </a:lnTo>
                <a:lnTo>
                  <a:pt x="1244256" y="1566238"/>
                </a:lnTo>
                <a:lnTo>
                  <a:pt x="1273289" y="1566238"/>
                </a:lnTo>
                <a:lnTo>
                  <a:pt x="1273289" y="1568470"/>
                </a:lnTo>
                <a:lnTo>
                  <a:pt x="1273289" y="1584087"/>
                </a:lnTo>
                <a:lnTo>
                  <a:pt x="1276920" y="1584087"/>
                </a:lnTo>
                <a:lnTo>
                  <a:pt x="1302322" y="1584087"/>
                </a:lnTo>
                <a:lnTo>
                  <a:pt x="1302322" y="1535004"/>
                </a:lnTo>
                <a:lnTo>
                  <a:pt x="1304395" y="1535004"/>
                </a:lnTo>
                <a:lnTo>
                  <a:pt x="1318913" y="1535004"/>
                </a:lnTo>
                <a:lnTo>
                  <a:pt x="1318913" y="1468070"/>
                </a:lnTo>
                <a:lnTo>
                  <a:pt x="1320986" y="1468070"/>
                </a:lnTo>
                <a:lnTo>
                  <a:pt x="1335504" y="1468070"/>
                </a:lnTo>
                <a:lnTo>
                  <a:pt x="1335504" y="1464166"/>
                </a:lnTo>
                <a:lnTo>
                  <a:pt x="1335504" y="1436835"/>
                </a:lnTo>
                <a:cubicBezTo>
                  <a:pt x="1331355" y="1436835"/>
                  <a:pt x="1331355" y="1436835"/>
                  <a:pt x="1332911" y="1433487"/>
                </a:cubicBezTo>
                <a:lnTo>
                  <a:pt x="1343798" y="1410061"/>
                </a:lnTo>
                <a:cubicBezTo>
                  <a:pt x="1343808" y="1410096"/>
                  <a:pt x="1344207" y="1411487"/>
                  <a:pt x="1360388" y="1468070"/>
                </a:cubicBezTo>
                <a:lnTo>
                  <a:pt x="1361944" y="1468070"/>
                </a:lnTo>
                <a:lnTo>
                  <a:pt x="1372831" y="1468070"/>
                </a:lnTo>
                <a:lnTo>
                  <a:pt x="1372831" y="1249421"/>
                </a:lnTo>
                <a:lnTo>
                  <a:pt x="1375941" y="1249421"/>
                </a:lnTo>
                <a:lnTo>
                  <a:pt x="1397716" y="1249421"/>
                </a:lnTo>
                <a:lnTo>
                  <a:pt x="1397716" y="1151253"/>
                </a:lnTo>
                <a:lnTo>
                  <a:pt x="1451634" y="1151253"/>
                </a:lnTo>
                <a:lnTo>
                  <a:pt x="1451634" y="1106630"/>
                </a:lnTo>
                <a:lnTo>
                  <a:pt x="1522142" y="1106630"/>
                </a:lnTo>
                <a:lnTo>
                  <a:pt x="1522142" y="1111650"/>
                </a:lnTo>
                <a:lnTo>
                  <a:pt x="1522142" y="1146790"/>
                </a:lnTo>
                <a:lnTo>
                  <a:pt x="1526808" y="1146790"/>
                </a:lnTo>
                <a:lnTo>
                  <a:pt x="1559469" y="1146790"/>
                </a:lnTo>
                <a:lnTo>
                  <a:pt x="1559469" y="1244959"/>
                </a:lnTo>
                <a:lnTo>
                  <a:pt x="1561542" y="1244959"/>
                </a:lnTo>
                <a:lnTo>
                  <a:pt x="1576060" y="1244959"/>
                </a:lnTo>
                <a:lnTo>
                  <a:pt x="1605093" y="1253884"/>
                </a:lnTo>
                <a:lnTo>
                  <a:pt x="1605093" y="1334204"/>
                </a:lnTo>
                <a:lnTo>
                  <a:pt x="1607166" y="1334204"/>
                </a:lnTo>
                <a:lnTo>
                  <a:pt x="1621681" y="1334204"/>
                </a:lnTo>
                <a:lnTo>
                  <a:pt x="1621681" y="1337550"/>
                </a:lnTo>
                <a:lnTo>
                  <a:pt x="1621681" y="1360976"/>
                </a:lnTo>
                <a:lnTo>
                  <a:pt x="1625829" y="1360976"/>
                </a:lnTo>
                <a:lnTo>
                  <a:pt x="1654862" y="1360976"/>
                </a:lnTo>
                <a:lnTo>
                  <a:pt x="1667305" y="1374364"/>
                </a:lnTo>
                <a:lnTo>
                  <a:pt x="1667305" y="1418986"/>
                </a:lnTo>
                <a:lnTo>
                  <a:pt x="1671971" y="1418986"/>
                </a:lnTo>
                <a:lnTo>
                  <a:pt x="1704632" y="1418986"/>
                </a:lnTo>
                <a:lnTo>
                  <a:pt x="1704632" y="1421216"/>
                </a:lnTo>
                <a:lnTo>
                  <a:pt x="1704632" y="1436835"/>
                </a:lnTo>
                <a:lnTo>
                  <a:pt x="1707225" y="1436835"/>
                </a:lnTo>
                <a:lnTo>
                  <a:pt x="1725371" y="1436835"/>
                </a:lnTo>
                <a:lnTo>
                  <a:pt x="1725371" y="1441296"/>
                </a:lnTo>
                <a:lnTo>
                  <a:pt x="1725371" y="1472532"/>
                </a:lnTo>
                <a:cubicBezTo>
                  <a:pt x="1733665" y="1472532"/>
                  <a:pt x="1733665" y="1472532"/>
                  <a:pt x="1733665" y="1468627"/>
                </a:cubicBezTo>
                <a:lnTo>
                  <a:pt x="1733665" y="1441296"/>
                </a:lnTo>
                <a:lnTo>
                  <a:pt x="1735738" y="1441296"/>
                </a:lnTo>
                <a:lnTo>
                  <a:pt x="1750256" y="1441296"/>
                </a:lnTo>
                <a:lnTo>
                  <a:pt x="1750256" y="1444644"/>
                </a:lnTo>
                <a:lnTo>
                  <a:pt x="1750256" y="1468070"/>
                </a:lnTo>
                <a:lnTo>
                  <a:pt x="1751811" y="1468070"/>
                </a:lnTo>
                <a:lnTo>
                  <a:pt x="1762698" y="1468070"/>
                </a:lnTo>
                <a:cubicBezTo>
                  <a:pt x="1762698" y="1459146"/>
                  <a:pt x="1762698" y="1459146"/>
                  <a:pt x="1862237" y="1459146"/>
                </a:cubicBezTo>
                <a:lnTo>
                  <a:pt x="1862237" y="1461935"/>
                </a:lnTo>
                <a:lnTo>
                  <a:pt x="1862237" y="1481456"/>
                </a:lnTo>
                <a:lnTo>
                  <a:pt x="1863793" y="1481456"/>
                </a:lnTo>
                <a:lnTo>
                  <a:pt x="1874682" y="1481456"/>
                </a:lnTo>
                <a:lnTo>
                  <a:pt x="1874682" y="1485918"/>
                </a:lnTo>
                <a:lnTo>
                  <a:pt x="1874682" y="1517155"/>
                </a:lnTo>
                <a:cubicBezTo>
                  <a:pt x="1874698" y="1517147"/>
                  <a:pt x="1874936" y="1516986"/>
                  <a:pt x="1878828" y="1514366"/>
                </a:cubicBezTo>
                <a:lnTo>
                  <a:pt x="1907861" y="1494844"/>
                </a:lnTo>
                <a:cubicBezTo>
                  <a:pt x="1907865" y="1494805"/>
                  <a:pt x="1908133" y="1492998"/>
                  <a:pt x="1920303" y="1410061"/>
                </a:cubicBezTo>
                <a:cubicBezTo>
                  <a:pt x="1920322" y="1410057"/>
                  <a:pt x="1920463" y="1410003"/>
                  <a:pt x="1921859" y="1409504"/>
                </a:cubicBezTo>
                <a:lnTo>
                  <a:pt x="1932746" y="1405598"/>
                </a:lnTo>
                <a:cubicBezTo>
                  <a:pt x="1932746" y="1405565"/>
                  <a:pt x="1932813" y="1403375"/>
                  <a:pt x="1936894" y="1262807"/>
                </a:cubicBezTo>
                <a:cubicBezTo>
                  <a:pt x="1936894" y="1262844"/>
                  <a:pt x="1936962" y="1265096"/>
                  <a:pt x="1941042" y="1405598"/>
                </a:cubicBezTo>
                <a:cubicBezTo>
                  <a:pt x="1941061" y="1405605"/>
                  <a:pt x="1941206" y="1405656"/>
                  <a:pt x="1942597" y="1406156"/>
                </a:cubicBezTo>
                <a:lnTo>
                  <a:pt x="1953485" y="1410061"/>
                </a:lnTo>
                <a:lnTo>
                  <a:pt x="1953485" y="1231573"/>
                </a:lnTo>
                <a:cubicBezTo>
                  <a:pt x="1961779" y="1231573"/>
                  <a:pt x="1961779" y="1231573"/>
                  <a:pt x="1961779" y="1164639"/>
                </a:cubicBezTo>
                <a:lnTo>
                  <a:pt x="2040581" y="1164639"/>
                </a:lnTo>
                <a:lnTo>
                  <a:pt x="2040581" y="1231573"/>
                </a:lnTo>
                <a:lnTo>
                  <a:pt x="2042137" y="1231573"/>
                </a:lnTo>
                <a:lnTo>
                  <a:pt x="2053024" y="1231573"/>
                </a:lnTo>
                <a:lnTo>
                  <a:pt x="2053024" y="1062007"/>
                </a:lnTo>
                <a:lnTo>
                  <a:pt x="2056654" y="1062007"/>
                </a:lnTo>
                <a:lnTo>
                  <a:pt x="2082057" y="1062007"/>
                </a:lnTo>
                <a:lnTo>
                  <a:pt x="2082057" y="1058104"/>
                </a:lnTo>
                <a:lnTo>
                  <a:pt x="2082057" y="1030773"/>
                </a:lnTo>
                <a:lnTo>
                  <a:pt x="2127680" y="1030773"/>
                </a:lnTo>
                <a:lnTo>
                  <a:pt x="2127680" y="1028541"/>
                </a:lnTo>
                <a:lnTo>
                  <a:pt x="2127680" y="1012924"/>
                </a:lnTo>
                <a:lnTo>
                  <a:pt x="2131309" y="1012924"/>
                </a:lnTo>
                <a:lnTo>
                  <a:pt x="2156713" y="1012924"/>
                </a:lnTo>
                <a:lnTo>
                  <a:pt x="2156713" y="1015155"/>
                </a:lnTo>
                <a:lnTo>
                  <a:pt x="2156713" y="1030773"/>
                </a:lnTo>
                <a:lnTo>
                  <a:pt x="2158269" y="1030773"/>
                </a:lnTo>
                <a:lnTo>
                  <a:pt x="2169156" y="1030773"/>
                </a:lnTo>
                <a:lnTo>
                  <a:pt x="2189893" y="1021847"/>
                </a:lnTo>
                <a:lnTo>
                  <a:pt x="2198187" y="1028541"/>
                </a:lnTo>
                <a:lnTo>
                  <a:pt x="2198187" y="1012924"/>
                </a:lnTo>
                <a:lnTo>
                  <a:pt x="2202853" y="1012924"/>
                </a:lnTo>
                <a:lnTo>
                  <a:pt x="2235516" y="1012924"/>
                </a:lnTo>
                <a:lnTo>
                  <a:pt x="2235516" y="1015155"/>
                </a:lnTo>
                <a:lnTo>
                  <a:pt x="2235516" y="1030773"/>
                </a:lnTo>
                <a:lnTo>
                  <a:pt x="2297728" y="1030773"/>
                </a:lnTo>
                <a:lnTo>
                  <a:pt x="2297728" y="1034119"/>
                </a:lnTo>
                <a:lnTo>
                  <a:pt x="2297728" y="1057547"/>
                </a:lnTo>
                <a:lnTo>
                  <a:pt x="2351646" y="1057547"/>
                </a:lnTo>
                <a:lnTo>
                  <a:pt x="2351646" y="1120016"/>
                </a:lnTo>
                <a:lnTo>
                  <a:pt x="2353201" y="1120016"/>
                </a:lnTo>
                <a:lnTo>
                  <a:pt x="2364089" y="1120016"/>
                </a:lnTo>
                <a:lnTo>
                  <a:pt x="2364089" y="1122247"/>
                </a:lnTo>
                <a:lnTo>
                  <a:pt x="2364089" y="1137867"/>
                </a:lnTo>
                <a:cubicBezTo>
                  <a:pt x="2372385" y="1137867"/>
                  <a:pt x="2372385" y="1137867"/>
                  <a:pt x="2372385" y="1200336"/>
                </a:cubicBezTo>
                <a:lnTo>
                  <a:pt x="2373940" y="1200336"/>
                </a:lnTo>
                <a:lnTo>
                  <a:pt x="2384827" y="1200336"/>
                </a:lnTo>
                <a:lnTo>
                  <a:pt x="2384827" y="1202010"/>
                </a:lnTo>
                <a:lnTo>
                  <a:pt x="2384827" y="1213724"/>
                </a:lnTo>
                <a:lnTo>
                  <a:pt x="2386900" y="1213724"/>
                </a:lnTo>
                <a:lnTo>
                  <a:pt x="2401416" y="1213724"/>
                </a:lnTo>
                <a:lnTo>
                  <a:pt x="2401416" y="1276195"/>
                </a:lnTo>
                <a:lnTo>
                  <a:pt x="2405564" y="1276195"/>
                </a:lnTo>
                <a:lnTo>
                  <a:pt x="2434597" y="1276195"/>
                </a:lnTo>
                <a:lnTo>
                  <a:pt x="2434597" y="1325279"/>
                </a:lnTo>
                <a:cubicBezTo>
                  <a:pt x="2438745" y="1325279"/>
                  <a:pt x="2438745" y="1325279"/>
                  <a:pt x="2438745" y="1328624"/>
                </a:cubicBezTo>
                <a:lnTo>
                  <a:pt x="2438745" y="1352053"/>
                </a:lnTo>
                <a:lnTo>
                  <a:pt x="2440300" y="1352053"/>
                </a:lnTo>
                <a:lnTo>
                  <a:pt x="2451187" y="1352053"/>
                </a:lnTo>
                <a:lnTo>
                  <a:pt x="2451187" y="1401136"/>
                </a:lnTo>
                <a:lnTo>
                  <a:pt x="2453778" y="1401136"/>
                </a:lnTo>
                <a:lnTo>
                  <a:pt x="2471924" y="1401136"/>
                </a:lnTo>
                <a:cubicBezTo>
                  <a:pt x="2476072" y="1405598"/>
                  <a:pt x="2476072" y="1405598"/>
                  <a:pt x="2476072" y="1409504"/>
                </a:cubicBezTo>
                <a:lnTo>
                  <a:pt x="2476072" y="1436835"/>
                </a:lnTo>
                <a:cubicBezTo>
                  <a:pt x="2476082" y="1436821"/>
                  <a:pt x="2476260" y="1436600"/>
                  <a:pt x="2479183" y="1432930"/>
                </a:cubicBezTo>
                <a:lnTo>
                  <a:pt x="2500957" y="1405598"/>
                </a:lnTo>
                <a:lnTo>
                  <a:pt x="2559023" y="1405598"/>
                </a:lnTo>
                <a:lnTo>
                  <a:pt x="2559023" y="1584087"/>
                </a:lnTo>
                <a:lnTo>
                  <a:pt x="2560578" y="1584087"/>
                </a:lnTo>
                <a:lnTo>
                  <a:pt x="2571465" y="1584087"/>
                </a:lnTo>
                <a:cubicBezTo>
                  <a:pt x="2571474" y="1584070"/>
                  <a:pt x="2571594" y="1583864"/>
                  <a:pt x="2573021" y="1581298"/>
                </a:cubicBezTo>
                <a:lnTo>
                  <a:pt x="2583908" y="1561776"/>
                </a:lnTo>
                <a:lnTo>
                  <a:pt x="2583908" y="1565681"/>
                </a:lnTo>
                <a:lnTo>
                  <a:pt x="2583908" y="1593012"/>
                </a:lnTo>
                <a:cubicBezTo>
                  <a:pt x="2592202" y="1593012"/>
                  <a:pt x="2592202" y="1593012"/>
                  <a:pt x="2592202" y="1499306"/>
                </a:cubicBezTo>
                <a:lnTo>
                  <a:pt x="2593757" y="1499306"/>
                </a:lnTo>
                <a:lnTo>
                  <a:pt x="2604645" y="1499306"/>
                </a:lnTo>
                <a:lnTo>
                  <a:pt x="2604645" y="1365438"/>
                </a:lnTo>
                <a:lnTo>
                  <a:pt x="2606720" y="1365438"/>
                </a:lnTo>
                <a:lnTo>
                  <a:pt x="2621235" y="1365438"/>
                </a:lnTo>
                <a:cubicBezTo>
                  <a:pt x="2621247" y="1365395"/>
                  <a:pt x="2621788" y="1363455"/>
                  <a:pt x="2646120" y="1276195"/>
                </a:cubicBezTo>
                <a:lnTo>
                  <a:pt x="2648713" y="1276195"/>
                </a:lnTo>
                <a:lnTo>
                  <a:pt x="2666859" y="1276195"/>
                </a:lnTo>
                <a:cubicBezTo>
                  <a:pt x="2666869" y="1276243"/>
                  <a:pt x="2667332" y="1278237"/>
                  <a:pt x="2687596" y="1365438"/>
                </a:cubicBezTo>
                <a:lnTo>
                  <a:pt x="2689669" y="1365438"/>
                </a:lnTo>
                <a:lnTo>
                  <a:pt x="2704186" y="1365438"/>
                </a:lnTo>
                <a:lnTo>
                  <a:pt x="2704186" y="1445758"/>
                </a:lnTo>
                <a:lnTo>
                  <a:pt x="2707814" y="1445758"/>
                </a:lnTo>
                <a:lnTo>
                  <a:pt x="2733219" y="1445758"/>
                </a:lnTo>
                <a:lnTo>
                  <a:pt x="2733219" y="1450221"/>
                </a:lnTo>
                <a:lnTo>
                  <a:pt x="2733219" y="1481456"/>
                </a:lnTo>
                <a:cubicBezTo>
                  <a:pt x="2741513" y="1481456"/>
                  <a:pt x="2741513" y="1481456"/>
                  <a:pt x="2741513" y="1476995"/>
                </a:cubicBezTo>
                <a:lnTo>
                  <a:pt x="2741513" y="1445758"/>
                </a:lnTo>
                <a:lnTo>
                  <a:pt x="2744624" y="1445758"/>
                </a:lnTo>
                <a:lnTo>
                  <a:pt x="2766398" y="1445758"/>
                </a:lnTo>
                <a:lnTo>
                  <a:pt x="2766398" y="1449104"/>
                </a:lnTo>
                <a:lnTo>
                  <a:pt x="2766398" y="1472532"/>
                </a:lnTo>
                <a:lnTo>
                  <a:pt x="2828612" y="1472532"/>
                </a:lnTo>
                <a:lnTo>
                  <a:pt x="2828612" y="1396675"/>
                </a:lnTo>
                <a:lnTo>
                  <a:pt x="2831203" y="1396675"/>
                </a:lnTo>
                <a:lnTo>
                  <a:pt x="2849349" y="1396675"/>
                </a:lnTo>
                <a:lnTo>
                  <a:pt x="2849349" y="1441296"/>
                </a:lnTo>
                <a:cubicBezTo>
                  <a:pt x="2853497" y="1441296"/>
                  <a:pt x="2853497" y="1441296"/>
                  <a:pt x="2853497" y="1374364"/>
                </a:cubicBezTo>
                <a:lnTo>
                  <a:pt x="2899119" y="1374364"/>
                </a:lnTo>
                <a:lnTo>
                  <a:pt x="2899119" y="1371016"/>
                </a:lnTo>
                <a:lnTo>
                  <a:pt x="2899119" y="1347590"/>
                </a:lnTo>
                <a:lnTo>
                  <a:pt x="2900674" y="1347590"/>
                </a:lnTo>
                <a:lnTo>
                  <a:pt x="2911561" y="1347590"/>
                </a:lnTo>
                <a:lnTo>
                  <a:pt x="2911561" y="1343687"/>
                </a:lnTo>
                <a:lnTo>
                  <a:pt x="2911561" y="1316355"/>
                </a:lnTo>
                <a:lnTo>
                  <a:pt x="2919857" y="1329741"/>
                </a:lnTo>
                <a:lnTo>
                  <a:pt x="2924523" y="1329741"/>
                </a:lnTo>
                <a:lnTo>
                  <a:pt x="2957185" y="1329741"/>
                </a:lnTo>
                <a:lnTo>
                  <a:pt x="2957185" y="1328067"/>
                </a:lnTo>
                <a:lnTo>
                  <a:pt x="2957185" y="1316355"/>
                </a:lnTo>
                <a:lnTo>
                  <a:pt x="2958740" y="1316355"/>
                </a:lnTo>
                <a:lnTo>
                  <a:pt x="2969627" y="1316355"/>
                </a:lnTo>
                <a:lnTo>
                  <a:pt x="2969627" y="1319144"/>
                </a:lnTo>
                <a:lnTo>
                  <a:pt x="2969627" y="1338667"/>
                </a:lnTo>
                <a:lnTo>
                  <a:pt x="3048430" y="1338667"/>
                </a:lnTo>
                <a:lnTo>
                  <a:pt x="3048430" y="1624247"/>
                </a:lnTo>
                <a:lnTo>
                  <a:pt x="3051540" y="1624247"/>
                </a:lnTo>
                <a:lnTo>
                  <a:pt x="3073315" y="1624247"/>
                </a:lnTo>
                <a:lnTo>
                  <a:pt x="3073315" y="1597475"/>
                </a:lnTo>
                <a:lnTo>
                  <a:pt x="3081611" y="1597475"/>
                </a:lnTo>
                <a:lnTo>
                  <a:pt x="3081611" y="1624247"/>
                </a:lnTo>
                <a:lnTo>
                  <a:pt x="3143823" y="1624247"/>
                </a:lnTo>
                <a:lnTo>
                  <a:pt x="3143823" y="1561776"/>
                </a:lnTo>
                <a:lnTo>
                  <a:pt x="3168708" y="1561776"/>
                </a:lnTo>
                <a:lnTo>
                  <a:pt x="3193593" y="1557315"/>
                </a:lnTo>
                <a:cubicBezTo>
                  <a:pt x="3197741" y="1557315"/>
                  <a:pt x="3197741" y="1561776"/>
                  <a:pt x="3201889" y="1561776"/>
                </a:cubicBezTo>
                <a:lnTo>
                  <a:pt x="3222625" y="1561776"/>
                </a:lnTo>
                <a:lnTo>
                  <a:pt x="3222625" y="1624247"/>
                </a:lnTo>
                <a:lnTo>
                  <a:pt x="3239216" y="1624247"/>
                </a:lnTo>
                <a:lnTo>
                  <a:pt x="3239216" y="1659946"/>
                </a:lnTo>
                <a:lnTo>
                  <a:pt x="3258322" y="1661814"/>
                </a:lnTo>
                <a:lnTo>
                  <a:pt x="3284840" y="1661814"/>
                </a:lnTo>
                <a:lnTo>
                  <a:pt x="3284840" y="1628710"/>
                </a:lnTo>
                <a:lnTo>
                  <a:pt x="3423908" y="1628710"/>
                </a:lnTo>
                <a:lnTo>
                  <a:pt x="3423908" y="1452735"/>
                </a:lnTo>
                <a:lnTo>
                  <a:pt x="3571269" y="1452735"/>
                </a:lnTo>
                <a:lnTo>
                  <a:pt x="3571269" y="1615324"/>
                </a:lnTo>
                <a:lnTo>
                  <a:pt x="3575165" y="1615324"/>
                </a:lnTo>
                <a:lnTo>
                  <a:pt x="3577707" y="1661814"/>
                </a:lnTo>
                <a:lnTo>
                  <a:pt x="3597509" y="1661814"/>
                </a:lnTo>
                <a:cubicBezTo>
                  <a:pt x="3598605" y="1646924"/>
                  <a:pt x="3600050" y="1631125"/>
                  <a:pt x="3600050" y="1615324"/>
                </a:cubicBezTo>
                <a:lnTo>
                  <a:pt x="3612493" y="1615324"/>
                </a:lnTo>
                <a:lnTo>
                  <a:pt x="3615034" y="1661814"/>
                </a:lnTo>
                <a:lnTo>
                  <a:pt x="3718630" y="1661814"/>
                </a:lnTo>
                <a:lnTo>
                  <a:pt x="3718630" y="1325301"/>
                </a:lnTo>
                <a:lnTo>
                  <a:pt x="4122450" y="1325301"/>
                </a:lnTo>
                <a:lnTo>
                  <a:pt x="4122450" y="1661814"/>
                </a:lnTo>
                <a:lnTo>
                  <a:pt x="4160712" y="1661814"/>
                </a:lnTo>
                <a:lnTo>
                  <a:pt x="4160712" y="1491124"/>
                </a:lnTo>
                <a:lnTo>
                  <a:pt x="4355371" y="1491124"/>
                </a:lnTo>
                <a:cubicBezTo>
                  <a:pt x="4405707" y="1468689"/>
                  <a:pt x="4422721" y="1378950"/>
                  <a:pt x="4462735" y="1356515"/>
                </a:cubicBezTo>
                <a:lnTo>
                  <a:pt x="4595456" y="1356515"/>
                </a:lnTo>
                <a:lnTo>
                  <a:pt x="4595456" y="1512692"/>
                </a:lnTo>
                <a:lnTo>
                  <a:pt x="4612046" y="1512692"/>
                </a:lnTo>
                <a:cubicBezTo>
                  <a:pt x="4612046" y="1508230"/>
                  <a:pt x="4616195" y="1503767"/>
                  <a:pt x="4616195" y="1499306"/>
                </a:cubicBezTo>
                <a:lnTo>
                  <a:pt x="4628637" y="1499306"/>
                </a:lnTo>
                <a:cubicBezTo>
                  <a:pt x="4628637" y="1503767"/>
                  <a:pt x="4628637" y="1508230"/>
                  <a:pt x="4632785" y="1517155"/>
                </a:cubicBezTo>
                <a:lnTo>
                  <a:pt x="4657670" y="1517155"/>
                </a:lnTo>
                <a:lnTo>
                  <a:pt x="4657670" y="1503767"/>
                </a:lnTo>
                <a:lnTo>
                  <a:pt x="4703291" y="1503767"/>
                </a:lnTo>
                <a:lnTo>
                  <a:pt x="4703291" y="1517155"/>
                </a:lnTo>
                <a:lnTo>
                  <a:pt x="4744767" y="1517155"/>
                </a:lnTo>
                <a:lnTo>
                  <a:pt x="4744767" y="1610861"/>
                </a:lnTo>
                <a:lnTo>
                  <a:pt x="4773800" y="1610861"/>
                </a:lnTo>
                <a:lnTo>
                  <a:pt x="4773800" y="1584087"/>
                </a:lnTo>
                <a:lnTo>
                  <a:pt x="4806981" y="1584087"/>
                </a:lnTo>
                <a:lnTo>
                  <a:pt x="4806981" y="1213724"/>
                </a:lnTo>
                <a:lnTo>
                  <a:pt x="4819424" y="1200336"/>
                </a:lnTo>
                <a:lnTo>
                  <a:pt x="4968734" y="1200336"/>
                </a:lnTo>
                <a:lnTo>
                  <a:pt x="4968734" y="1218187"/>
                </a:lnTo>
                <a:lnTo>
                  <a:pt x="4989471" y="1218187"/>
                </a:lnTo>
                <a:lnTo>
                  <a:pt x="4989471" y="1454684"/>
                </a:lnTo>
                <a:lnTo>
                  <a:pt x="5035095" y="1454684"/>
                </a:lnTo>
                <a:lnTo>
                  <a:pt x="5035095" y="1316355"/>
                </a:lnTo>
                <a:lnTo>
                  <a:pt x="5089012" y="1316355"/>
                </a:lnTo>
                <a:cubicBezTo>
                  <a:pt x="5093158" y="1316355"/>
                  <a:pt x="5093158" y="1311893"/>
                  <a:pt x="5097307" y="1307430"/>
                </a:cubicBezTo>
                <a:lnTo>
                  <a:pt x="5113897" y="1307430"/>
                </a:lnTo>
                <a:cubicBezTo>
                  <a:pt x="5118043" y="1311893"/>
                  <a:pt x="5118043" y="1316355"/>
                  <a:pt x="5122191" y="1316355"/>
                </a:cubicBezTo>
                <a:lnTo>
                  <a:pt x="5167815" y="1316355"/>
                </a:lnTo>
                <a:lnTo>
                  <a:pt x="5167815" y="1075395"/>
                </a:lnTo>
                <a:cubicBezTo>
                  <a:pt x="5167844" y="1075389"/>
                  <a:pt x="5169618" y="1075051"/>
                  <a:pt x="5283945" y="1053084"/>
                </a:cubicBezTo>
                <a:lnTo>
                  <a:pt x="5283945" y="1055315"/>
                </a:lnTo>
                <a:lnTo>
                  <a:pt x="5283945" y="1070933"/>
                </a:lnTo>
                <a:lnTo>
                  <a:pt x="5337863" y="1070933"/>
                </a:lnTo>
                <a:lnTo>
                  <a:pt x="5337863" y="1597475"/>
                </a:lnTo>
                <a:lnTo>
                  <a:pt x="5383486" y="1597475"/>
                </a:lnTo>
                <a:lnTo>
                  <a:pt x="5383486" y="1588550"/>
                </a:lnTo>
                <a:lnTo>
                  <a:pt x="5408371" y="1588550"/>
                </a:lnTo>
                <a:lnTo>
                  <a:pt x="5408371" y="1597475"/>
                </a:lnTo>
                <a:lnTo>
                  <a:pt x="5458141" y="1597475"/>
                </a:lnTo>
                <a:lnTo>
                  <a:pt x="5458141" y="1570701"/>
                </a:lnTo>
                <a:lnTo>
                  <a:pt x="5516207" y="1570701"/>
                </a:lnTo>
                <a:cubicBezTo>
                  <a:pt x="5524502" y="1561776"/>
                  <a:pt x="5532797" y="1561776"/>
                  <a:pt x="5541092" y="1561776"/>
                </a:cubicBezTo>
                <a:cubicBezTo>
                  <a:pt x="5553535" y="1570701"/>
                  <a:pt x="5570125" y="1570701"/>
                  <a:pt x="5582567" y="1570701"/>
                </a:cubicBezTo>
                <a:lnTo>
                  <a:pt x="5582567" y="1535004"/>
                </a:lnTo>
                <a:lnTo>
                  <a:pt x="5599158" y="1535004"/>
                </a:lnTo>
                <a:lnTo>
                  <a:pt x="5599158" y="1508230"/>
                </a:lnTo>
                <a:lnTo>
                  <a:pt x="5715288" y="1508230"/>
                </a:lnTo>
                <a:lnTo>
                  <a:pt x="5715288" y="1445758"/>
                </a:lnTo>
                <a:lnTo>
                  <a:pt x="5752615" y="1445758"/>
                </a:lnTo>
                <a:lnTo>
                  <a:pt x="5752615" y="1432372"/>
                </a:lnTo>
                <a:lnTo>
                  <a:pt x="5777500" y="1432372"/>
                </a:lnTo>
                <a:lnTo>
                  <a:pt x="5777500" y="1445758"/>
                </a:lnTo>
                <a:lnTo>
                  <a:pt x="5810681" y="1445758"/>
                </a:lnTo>
                <a:lnTo>
                  <a:pt x="5810681" y="1548390"/>
                </a:lnTo>
                <a:lnTo>
                  <a:pt x="5877041" y="1548390"/>
                </a:lnTo>
                <a:lnTo>
                  <a:pt x="5877041" y="1494844"/>
                </a:lnTo>
                <a:lnTo>
                  <a:pt x="5955844" y="1494844"/>
                </a:lnTo>
                <a:lnTo>
                  <a:pt x="5955844" y="1432372"/>
                </a:lnTo>
                <a:lnTo>
                  <a:pt x="6055386" y="1432372"/>
                </a:lnTo>
                <a:lnTo>
                  <a:pt x="6055628" y="1478578"/>
                </a:lnTo>
                <a:lnTo>
                  <a:pt x="6074361" y="1481456"/>
                </a:lnTo>
                <a:cubicBezTo>
                  <a:pt x="6074367" y="1481477"/>
                  <a:pt x="6074445" y="1481685"/>
                  <a:pt x="6075399" y="1484247"/>
                </a:cubicBezTo>
                <a:lnTo>
                  <a:pt x="6082655" y="1503767"/>
                </a:lnTo>
                <a:cubicBezTo>
                  <a:pt x="6082684" y="1503769"/>
                  <a:pt x="6083904" y="1503873"/>
                  <a:pt x="6136573" y="1508230"/>
                </a:cubicBezTo>
                <a:lnTo>
                  <a:pt x="6136573" y="1253884"/>
                </a:lnTo>
                <a:lnTo>
                  <a:pt x="6140721" y="1253884"/>
                </a:lnTo>
                <a:lnTo>
                  <a:pt x="6169754" y="1253884"/>
                </a:lnTo>
                <a:lnTo>
                  <a:pt x="6169754" y="972765"/>
                </a:lnTo>
                <a:lnTo>
                  <a:pt x="6173383" y="972765"/>
                </a:lnTo>
                <a:lnTo>
                  <a:pt x="6198787" y="972765"/>
                </a:lnTo>
                <a:lnTo>
                  <a:pt x="6198787" y="736267"/>
                </a:lnTo>
                <a:cubicBezTo>
                  <a:pt x="6207081" y="731805"/>
                  <a:pt x="6207081" y="731805"/>
                  <a:pt x="6207081" y="678257"/>
                </a:cubicBezTo>
                <a:lnTo>
                  <a:pt x="6211230" y="678257"/>
                </a:lnTo>
                <a:lnTo>
                  <a:pt x="6240263" y="678257"/>
                </a:lnTo>
                <a:cubicBezTo>
                  <a:pt x="6240285" y="678209"/>
                  <a:pt x="6241525" y="675388"/>
                  <a:pt x="6314917" y="508694"/>
                </a:cubicBezTo>
                <a:cubicBezTo>
                  <a:pt x="6314917" y="508665"/>
                  <a:pt x="6314987" y="504638"/>
                  <a:pt x="632321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13353A-8ABE-4E26-B945-775C3D2474C6}"/>
              </a:ext>
            </a:extLst>
          </p:cNvPr>
          <p:cNvSpPr txBox="1"/>
          <p:nvPr/>
        </p:nvSpPr>
        <p:spPr>
          <a:xfrm>
            <a:off x="619125" y="4692952"/>
            <a:ext cx="368360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F92244-AE8A-4424-9829-B75C16847F0D}"/>
              </a:ext>
            </a:extLst>
          </p:cNvPr>
          <p:cNvSpPr/>
          <p:nvPr/>
        </p:nvSpPr>
        <p:spPr>
          <a:xfrm>
            <a:off x="6460192" y="4446731"/>
            <a:ext cx="45719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A8112F-0483-40CF-A8AB-034E9C123FEC}"/>
              </a:ext>
            </a:extLst>
          </p:cNvPr>
          <p:cNvSpPr txBox="1"/>
          <p:nvPr/>
        </p:nvSpPr>
        <p:spPr>
          <a:xfrm>
            <a:off x="6861954" y="4446731"/>
            <a:ext cx="4710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7" name="Rounded Rectangle 27">
            <a:extLst>
              <a:ext uri="{FF2B5EF4-FFF2-40B4-BE49-F238E27FC236}">
                <a16:creationId xmlns:a16="http://schemas.microsoft.com/office/drawing/2014/main" id="{7896BBF7-4714-43FE-88DB-1C294A730C5B}"/>
              </a:ext>
            </a:extLst>
          </p:cNvPr>
          <p:cNvSpPr/>
          <p:nvPr/>
        </p:nvSpPr>
        <p:spPr>
          <a:xfrm>
            <a:off x="7062381" y="5446103"/>
            <a:ext cx="416780" cy="32014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18" name="Rounded Rectangle 7">
            <a:extLst>
              <a:ext uri="{FF2B5EF4-FFF2-40B4-BE49-F238E27FC236}">
                <a16:creationId xmlns:a16="http://schemas.microsoft.com/office/drawing/2014/main" id="{F61D6C1C-1A4A-428B-A15C-EB70A0E2CEA9}"/>
              </a:ext>
            </a:extLst>
          </p:cNvPr>
          <p:cNvSpPr/>
          <p:nvPr/>
        </p:nvSpPr>
        <p:spPr>
          <a:xfrm>
            <a:off x="7062381" y="5946445"/>
            <a:ext cx="423735" cy="36567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6F00B8-CD50-4C7F-923F-25482BBE5F79}"/>
              </a:ext>
            </a:extLst>
          </p:cNvPr>
          <p:cNvSpPr txBox="1"/>
          <p:nvPr/>
        </p:nvSpPr>
        <p:spPr>
          <a:xfrm>
            <a:off x="7846575" y="5472912"/>
            <a:ext cx="3620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Easy to change colors, photos.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3472EC-D7EB-49EA-95F2-C71B965E3BA4}"/>
              </a:ext>
            </a:extLst>
          </p:cNvPr>
          <p:cNvSpPr txBox="1"/>
          <p:nvPr/>
        </p:nvSpPr>
        <p:spPr>
          <a:xfrm>
            <a:off x="7846575" y="6011567"/>
            <a:ext cx="3620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518723"/>
      </p:ext>
    </p:extLst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freeppt7.com">
  <a:themeElements>
    <a:clrScheme name="ALLPPT-TRAVEL VA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ww.freeppt7.com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3904</TotalTime>
  <Words>4133</Words>
  <Application>Microsoft Office PowerPoint</Application>
  <PresentationFormat>宽屏</PresentationFormat>
  <Paragraphs>487</Paragraphs>
  <Slides>47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47</vt:i4>
      </vt:variant>
    </vt:vector>
  </HeadingPairs>
  <TitlesOfParts>
    <vt:vector size="53" baseType="lpstr">
      <vt:lpstr>Arial</vt:lpstr>
      <vt:lpstr>Arial Narrow</vt:lpstr>
      <vt:lpstr>Calibri</vt:lpstr>
      <vt:lpstr>https://www.freeppt7.com</vt:lpstr>
      <vt:lpstr>https://freeppt7.com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https://www.freeppt7.com</dc:creator>
  <cp:lastModifiedBy>之灵 宇</cp:lastModifiedBy>
  <cp:revision>152</cp:revision>
  <dcterms:created xsi:type="dcterms:W3CDTF">2018-04-24T17:14:44Z</dcterms:created>
  <dcterms:modified xsi:type="dcterms:W3CDTF">2019-06-27T00:01:51Z</dcterms:modified>
</cp:coreProperties>
</file>